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234" y="4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EAEAEA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EAEAEA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EAEAEA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14674" y="567004"/>
            <a:ext cx="5962650" cy="300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EAEAEA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18" Type="http://schemas.openxmlformats.org/officeDocument/2006/relationships/image" Target="../media/image346.png"/><Relationship Id="rId26" Type="http://schemas.openxmlformats.org/officeDocument/2006/relationships/image" Target="../media/image354.png"/><Relationship Id="rId3" Type="http://schemas.openxmlformats.org/officeDocument/2006/relationships/image" Target="../media/image331.png"/><Relationship Id="rId21" Type="http://schemas.openxmlformats.org/officeDocument/2006/relationships/image" Target="../media/image349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17" Type="http://schemas.openxmlformats.org/officeDocument/2006/relationships/image" Target="../media/image345.png"/><Relationship Id="rId25" Type="http://schemas.openxmlformats.org/officeDocument/2006/relationships/image" Target="../media/image353.png"/><Relationship Id="rId2" Type="http://schemas.openxmlformats.org/officeDocument/2006/relationships/image" Target="../media/image330.png"/><Relationship Id="rId16" Type="http://schemas.openxmlformats.org/officeDocument/2006/relationships/image" Target="../media/image344.png"/><Relationship Id="rId20" Type="http://schemas.openxmlformats.org/officeDocument/2006/relationships/image" Target="../media/image348.png"/><Relationship Id="rId29" Type="http://schemas.openxmlformats.org/officeDocument/2006/relationships/image" Target="../media/image3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24" Type="http://schemas.openxmlformats.org/officeDocument/2006/relationships/image" Target="../media/image352.png"/><Relationship Id="rId32" Type="http://schemas.openxmlformats.org/officeDocument/2006/relationships/image" Target="../media/image360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23" Type="http://schemas.openxmlformats.org/officeDocument/2006/relationships/image" Target="../media/image351.png"/><Relationship Id="rId28" Type="http://schemas.openxmlformats.org/officeDocument/2006/relationships/image" Target="../media/image356.png"/><Relationship Id="rId10" Type="http://schemas.openxmlformats.org/officeDocument/2006/relationships/image" Target="../media/image338.png"/><Relationship Id="rId19" Type="http://schemas.openxmlformats.org/officeDocument/2006/relationships/image" Target="../media/image347.png"/><Relationship Id="rId31" Type="http://schemas.openxmlformats.org/officeDocument/2006/relationships/image" Target="../media/image359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Relationship Id="rId22" Type="http://schemas.openxmlformats.org/officeDocument/2006/relationships/image" Target="../media/image350.png"/><Relationship Id="rId27" Type="http://schemas.openxmlformats.org/officeDocument/2006/relationships/image" Target="../media/image355.png"/><Relationship Id="rId30" Type="http://schemas.openxmlformats.org/officeDocument/2006/relationships/image" Target="../media/image35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2.png"/><Relationship Id="rId18" Type="http://schemas.openxmlformats.org/officeDocument/2006/relationships/image" Target="../media/image377.png"/><Relationship Id="rId26" Type="http://schemas.openxmlformats.org/officeDocument/2006/relationships/image" Target="../media/image385.png"/><Relationship Id="rId21" Type="http://schemas.openxmlformats.org/officeDocument/2006/relationships/image" Target="../media/image380.png"/><Relationship Id="rId34" Type="http://schemas.openxmlformats.org/officeDocument/2006/relationships/image" Target="../media/image393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5" Type="http://schemas.openxmlformats.org/officeDocument/2006/relationships/image" Target="../media/image384.png"/><Relationship Id="rId33" Type="http://schemas.openxmlformats.org/officeDocument/2006/relationships/image" Target="../media/image392.png"/><Relationship Id="rId38" Type="http://schemas.openxmlformats.org/officeDocument/2006/relationships/image" Target="../media/image397.png"/><Relationship Id="rId2" Type="http://schemas.openxmlformats.org/officeDocument/2006/relationships/image" Target="../media/image361.png"/><Relationship Id="rId16" Type="http://schemas.openxmlformats.org/officeDocument/2006/relationships/image" Target="../media/image375.png"/><Relationship Id="rId20" Type="http://schemas.openxmlformats.org/officeDocument/2006/relationships/image" Target="../media/image379.png"/><Relationship Id="rId29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24" Type="http://schemas.openxmlformats.org/officeDocument/2006/relationships/image" Target="../media/image383.png"/><Relationship Id="rId32" Type="http://schemas.openxmlformats.org/officeDocument/2006/relationships/image" Target="../media/image391.png"/><Relationship Id="rId37" Type="http://schemas.openxmlformats.org/officeDocument/2006/relationships/image" Target="../media/image396.png"/><Relationship Id="rId5" Type="http://schemas.openxmlformats.org/officeDocument/2006/relationships/image" Target="../media/image364.png"/><Relationship Id="rId15" Type="http://schemas.openxmlformats.org/officeDocument/2006/relationships/image" Target="../media/image374.png"/><Relationship Id="rId23" Type="http://schemas.openxmlformats.org/officeDocument/2006/relationships/image" Target="../media/image382.png"/><Relationship Id="rId28" Type="http://schemas.openxmlformats.org/officeDocument/2006/relationships/image" Target="../media/image387.png"/><Relationship Id="rId36" Type="http://schemas.openxmlformats.org/officeDocument/2006/relationships/image" Target="../media/image395.png"/><Relationship Id="rId10" Type="http://schemas.openxmlformats.org/officeDocument/2006/relationships/image" Target="../media/image369.png"/><Relationship Id="rId19" Type="http://schemas.openxmlformats.org/officeDocument/2006/relationships/image" Target="../media/image378.png"/><Relationship Id="rId31" Type="http://schemas.openxmlformats.org/officeDocument/2006/relationships/image" Target="../media/image390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Relationship Id="rId14" Type="http://schemas.openxmlformats.org/officeDocument/2006/relationships/image" Target="../media/image373.png"/><Relationship Id="rId22" Type="http://schemas.openxmlformats.org/officeDocument/2006/relationships/image" Target="../media/image381.png"/><Relationship Id="rId27" Type="http://schemas.openxmlformats.org/officeDocument/2006/relationships/image" Target="../media/image386.png"/><Relationship Id="rId30" Type="http://schemas.openxmlformats.org/officeDocument/2006/relationships/image" Target="../media/image389.png"/><Relationship Id="rId35" Type="http://schemas.openxmlformats.org/officeDocument/2006/relationships/image" Target="../media/image394.png"/><Relationship Id="rId8" Type="http://schemas.openxmlformats.org/officeDocument/2006/relationships/image" Target="../media/image367.png"/><Relationship Id="rId3" Type="http://schemas.openxmlformats.org/officeDocument/2006/relationships/image" Target="../media/image36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9.png"/><Relationship Id="rId18" Type="http://schemas.openxmlformats.org/officeDocument/2006/relationships/image" Target="../media/image414.png"/><Relationship Id="rId26" Type="http://schemas.openxmlformats.org/officeDocument/2006/relationships/image" Target="../media/image422.png"/><Relationship Id="rId39" Type="http://schemas.openxmlformats.org/officeDocument/2006/relationships/image" Target="../media/image435.png"/><Relationship Id="rId21" Type="http://schemas.openxmlformats.org/officeDocument/2006/relationships/image" Target="../media/image417.png"/><Relationship Id="rId34" Type="http://schemas.openxmlformats.org/officeDocument/2006/relationships/image" Target="../media/image430.png"/><Relationship Id="rId7" Type="http://schemas.openxmlformats.org/officeDocument/2006/relationships/image" Target="../media/image403.png"/><Relationship Id="rId2" Type="http://schemas.openxmlformats.org/officeDocument/2006/relationships/image" Target="../media/image398.png"/><Relationship Id="rId16" Type="http://schemas.openxmlformats.org/officeDocument/2006/relationships/image" Target="../media/image412.png"/><Relationship Id="rId20" Type="http://schemas.openxmlformats.org/officeDocument/2006/relationships/image" Target="../media/image416.png"/><Relationship Id="rId29" Type="http://schemas.openxmlformats.org/officeDocument/2006/relationships/image" Target="../media/image425.png"/><Relationship Id="rId41" Type="http://schemas.openxmlformats.org/officeDocument/2006/relationships/image" Target="../media/image4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2.png"/><Relationship Id="rId11" Type="http://schemas.openxmlformats.org/officeDocument/2006/relationships/image" Target="../media/image407.png"/><Relationship Id="rId24" Type="http://schemas.openxmlformats.org/officeDocument/2006/relationships/image" Target="../media/image420.png"/><Relationship Id="rId32" Type="http://schemas.openxmlformats.org/officeDocument/2006/relationships/image" Target="../media/image428.png"/><Relationship Id="rId37" Type="http://schemas.openxmlformats.org/officeDocument/2006/relationships/image" Target="../media/image433.png"/><Relationship Id="rId40" Type="http://schemas.openxmlformats.org/officeDocument/2006/relationships/image" Target="../media/image436.png"/><Relationship Id="rId5" Type="http://schemas.openxmlformats.org/officeDocument/2006/relationships/image" Target="../media/image401.png"/><Relationship Id="rId15" Type="http://schemas.openxmlformats.org/officeDocument/2006/relationships/image" Target="../media/image411.png"/><Relationship Id="rId23" Type="http://schemas.openxmlformats.org/officeDocument/2006/relationships/image" Target="../media/image419.png"/><Relationship Id="rId28" Type="http://schemas.openxmlformats.org/officeDocument/2006/relationships/image" Target="../media/image424.png"/><Relationship Id="rId36" Type="http://schemas.openxmlformats.org/officeDocument/2006/relationships/image" Target="../media/image432.png"/><Relationship Id="rId10" Type="http://schemas.openxmlformats.org/officeDocument/2006/relationships/image" Target="../media/image406.png"/><Relationship Id="rId19" Type="http://schemas.openxmlformats.org/officeDocument/2006/relationships/image" Target="../media/image415.png"/><Relationship Id="rId31" Type="http://schemas.openxmlformats.org/officeDocument/2006/relationships/image" Target="../media/image427.png"/><Relationship Id="rId4" Type="http://schemas.openxmlformats.org/officeDocument/2006/relationships/image" Target="../media/image400.png"/><Relationship Id="rId9" Type="http://schemas.openxmlformats.org/officeDocument/2006/relationships/image" Target="../media/image405.png"/><Relationship Id="rId14" Type="http://schemas.openxmlformats.org/officeDocument/2006/relationships/image" Target="../media/image410.png"/><Relationship Id="rId22" Type="http://schemas.openxmlformats.org/officeDocument/2006/relationships/image" Target="../media/image418.png"/><Relationship Id="rId27" Type="http://schemas.openxmlformats.org/officeDocument/2006/relationships/image" Target="../media/image423.png"/><Relationship Id="rId30" Type="http://schemas.openxmlformats.org/officeDocument/2006/relationships/image" Target="../media/image426.png"/><Relationship Id="rId35" Type="http://schemas.openxmlformats.org/officeDocument/2006/relationships/image" Target="../media/image431.png"/><Relationship Id="rId8" Type="http://schemas.openxmlformats.org/officeDocument/2006/relationships/image" Target="../media/image404.png"/><Relationship Id="rId3" Type="http://schemas.openxmlformats.org/officeDocument/2006/relationships/image" Target="../media/image399.png"/><Relationship Id="rId12" Type="http://schemas.openxmlformats.org/officeDocument/2006/relationships/image" Target="../media/image408.png"/><Relationship Id="rId17" Type="http://schemas.openxmlformats.org/officeDocument/2006/relationships/image" Target="../media/image413.png"/><Relationship Id="rId25" Type="http://schemas.openxmlformats.org/officeDocument/2006/relationships/image" Target="../media/image421.png"/><Relationship Id="rId33" Type="http://schemas.openxmlformats.org/officeDocument/2006/relationships/image" Target="../media/image429.png"/><Relationship Id="rId38" Type="http://schemas.openxmlformats.org/officeDocument/2006/relationships/image" Target="../media/image4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13" Type="http://schemas.openxmlformats.org/officeDocument/2006/relationships/image" Target="../media/image448.png"/><Relationship Id="rId18" Type="http://schemas.openxmlformats.org/officeDocument/2006/relationships/image" Target="../media/image453.png"/><Relationship Id="rId26" Type="http://schemas.openxmlformats.org/officeDocument/2006/relationships/image" Target="../media/image461.png"/><Relationship Id="rId3" Type="http://schemas.openxmlformats.org/officeDocument/2006/relationships/image" Target="../media/image439.png"/><Relationship Id="rId21" Type="http://schemas.openxmlformats.org/officeDocument/2006/relationships/image" Target="../media/image456.png"/><Relationship Id="rId7" Type="http://schemas.openxmlformats.org/officeDocument/2006/relationships/image" Target="../media/image368.png"/><Relationship Id="rId12" Type="http://schemas.openxmlformats.org/officeDocument/2006/relationships/image" Target="../media/image447.png"/><Relationship Id="rId17" Type="http://schemas.openxmlformats.org/officeDocument/2006/relationships/image" Target="../media/image452.png"/><Relationship Id="rId25" Type="http://schemas.openxmlformats.org/officeDocument/2006/relationships/image" Target="../media/image460.png"/><Relationship Id="rId2" Type="http://schemas.openxmlformats.org/officeDocument/2006/relationships/image" Target="../media/image438.png"/><Relationship Id="rId16" Type="http://schemas.openxmlformats.org/officeDocument/2006/relationships/image" Target="../media/image451.png"/><Relationship Id="rId20" Type="http://schemas.openxmlformats.org/officeDocument/2006/relationships/image" Target="../media/image455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png"/><Relationship Id="rId11" Type="http://schemas.openxmlformats.org/officeDocument/2006/relationships/image" Target="../media/image446.png"/><Relationship Id="rId24" Type="http://schemas.openxmlformats.org/officeDocument/2006/relationships/image" Target="../media/image459.png"/><Relationship Id="rId32" Type="http://schemas.openxmlformats.org/officeDocument/2006/relationships/image" Target="../media/image467.png"/><Relationship Id="rId5" Type="http://schemas.openxmlformats.org/officeDocument/2006/relationships/image" Target="../media/image441.png"/><Relationship Id="rId15" Type="http://schemas.openxmlformats.org/officeDocument/2006/relationships/image" Target="../media/image450.png"/><Relationship Id="rId23" Type="http://schemas.openxmlformats.org/officeDocument/2006/relationships/image" Target="../media/image458.png"/><Relationship Id="rId28" Type="http://schemas.openxmlformats.org/officeDocument/2006/relationships/image" Target="../media/image463.png"/><Relationship Id="rId10" Type="http://schemas.openxmlformats.org/officeDocument/2006/relationships/image" Target="../media/image445.png"/><Relationship Id="rId19" Type="http://schemas.openxmlformats.org/officeDocument/2006/relationships/image" Target="../media/image454.png"/><Relationship Id="rId31" Type="http://schemas.openxmlformats.org/officeDocument/2006/relationships/image" Target="../media/image466.png"/><Relationship Id="rId4" Type="http://schemas.openxmlformats.org/officeDocument/2006/relationships/image" Target="../media/image440.png"/><Relationship Id="rId9" Type="http://schemas.openxmlformats.org/officeDocument/2006/relationships/image" Target="../media/image444.png"/><Relationship Id="rId14" Type="http://schemas.openxmlformats.org/officeDocument/2006/relationships/image" Target="../media/image449.png"/><Relationship Id="rId22" Type="http://schemas.openxmlformats.org/officeDocument/2006/relationships/image" Target="../media/image457.png"/><Relationship Id="rId27" Type="http://schemas.openxmlformats.org/officeDocument/2006/relationships/image" Target="../media/image462.png"/><Relationship Id="rId30" Type="http://schemas.openxmlformats.org/officeDocument/2006/relationships/image" Target="../media/image46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9.png"/><Relationship Id="rId18" Type="http://schemas.openxmlformats.org/officeDocument/2006/relationships/image" Target="../media/image483.png"/><Relationship Id="rId26" Type="http://schemas.openxmlformats.org/officeDocument/2006/relationships/image" Target="../media/image491.png"/><Relationship Id="rId21" Type="http://schemas.openxmlformats.org/officeDocument/2006/relationships/image" Target="../media/image486.png"/><Relationship Id="rId34" Type="http://schemas.openxmlformats.org/officeDocument/2006/relationships/image" Target="../media/image499.png"/><Relationship Id="rId7" Type="http://schemas.openxmlformats.org/officeDocument/2006/relationships/image" Target="../media/image473.png"/><Relationship Id="rId12" Type="http://schemas.openxmlformats.org/officeDocument/2006/relationships/image" Target="../media/image478.png"/><Relationship Id="rId17" Type="http://schemas.openxmlformats.org/officeDocument/2006/relationships/image" Target="../media/image482.png"/><Relationship Id="rId25" Type="http://schemas.openxmlformats.org/officeDocument/2006/relationships/image" Target="../media/image490.png"/><Relationship Id="rId33" Type="http://schemas.openxmlformats.org/officeDocument/2006/relationships/image" Target="../media/image498.png"/><Relationship Id="rId38" Type="http://schemas.openxmlformats.org/officeDocument/2006/relationships/image" Target="../media/image503.jpg"/><Relationship Id="rId2" Type="http://schemas.openxmlformats.org/officeDocument/2006/relationships/image" Target="../media/image468.png"/><Relationship Id="rId16" Type="http://schemas.openxmlformats.org/officeDocument/2006/relationships/image" Target="../media/image74.png"/><Relationship Id="rId20" Type="http://schemas.openxmlformats.org/officeDocument/2006/relationships/image" Target="../media/image485.png"/><Relationship Id="rId29" Type="http://schemas.openxmlformats.org/officeDocument/2006/relationships/image" Target="../media/image4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2.png"/><Relationship Id="rId11" Type="http://schemas.openxmlformats.org/officeDocument/2006/relationships/image" Target="../media/image477.png"/><Relationship Id="rId24" Type="http://schemas.openxmlformats.org/officeDocument/2006/relationships/image" Target="../media/image489.png"/><Relationship Id="rId32" Type="http://schemas.openxmlformats.org/officeDocument/2006/relationships/image" Target="../media/image497.png"/><Relationship Id="rId37" Type="http://schemas.openxmlformats.org/officeDocument/2006/relationships/image" Target="../media/image502.png"/><Relationship Id="rId5" Type="http://schemas.openxmlformats.org/officeDocument/2006/relationships/image" Target="../media/image471.png"/><Relationship Id="rId15" Type="http://schemas.openxmlformats.org/officeDocument/2006/relationships/image" Target="../media/image481.png"/><Relationship Id="rId23" Type="http://schemas.openxmlformats.org/officeDocument/2006/relationships/image" Target="../media/image488.png"/><Relationship Id="rId28" Type="http://schemas.openxmlformats.org/officeDocument/2006/relationships/image" Target="../media/image493.png"/><Relationship Id="rId36" Type="http://schemas.openxmlformats.org/officeDocument/2006/relationships/image" Target="../media/image501.png"/><Relationship Id="rId10" Type="http://schemas.openxmlformats.org/officeDocument/2006/relationships/image" Target="../media/image476.png"/><Relationship Id="rId19" Type="http://schemas.openxmlformats.org/officeDocument/2006/relationships/image" Target="../media/image484.png"/><Relationship Id="rId31" Type="http://schemas.openxmlformats.org/officeDocument/2006/relationships/image" Target="../media/image496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Relationship Id="rId14" Type="http://schemas.openxmlformats.org/officeDocument/2006/relationships/image" Target="../media/image480.png"/><Relationship Id="rId22" Type="http://schemas.openxmlformats.org/officeDocument/2006/relationships/image" Target="../media/image487.png"/><Relationship Id="rId27" Type="http://schemas.openxmlformats.org/officeDocument/2006/relationships/image" Target="../media/image492.png"/><Relationship Id="rId30" Type="http://schemas.openxmlformats.org/officeDocument/2006/relationships/image" Target="../media/image495.png"/><Relationship Id="rId35" Type="http://schemas.openxmlformats.org/officeDocument/2006/relationships/image" Target="../media/image500.png"/><Relationship Id="rId8" Type="http://schemas.openxmlformats.org/officeDocument/2006/relationships/image" Target="../media/image474.png"/><Relationship Id="rId3" Type="http://schemas.openxmlformats.org/officeDocument/2006/relationships/image" Target="../media/image46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5.png"/><Relationship Id="rId18" Type="http://schemas.openxmlformats.org/officeDocument/2006/relationships/image" Target="../media/image520.png"/><Relationship Id="rId26" Type="http://schemas.openxmlformats.org/officeDocument/2006/relationships/image" Target="../media/image528.png"/><Relationship Id="rId39" Type="http://schemas.openxmlformats.org/officeDocument/2006/relationships/image" Target="../media/image541.png"/><Relationship Id="rId21" Type="http://schemas.openxmlformats.org/officeDocument/2006/relationships/image" Target="../media/image523.png"/><Relationship Id="rId34" Type="http://schemas.openxmlformats.org/officeDocument/2006/relationships/image" Target="../media/image536.png"/><Relationship Id="rId42" Type="http://schemas.openxmlformats.org/officeDocument/2006/relationships/image" Target="../media/image544.png"/><Relationship Id="rId47" Type="http://schemas.openxmlformats.org/officeDocument/2006/relationships/image" Target="../media/image549.png"/><Relationship Id="rId50" Type="http://schemas.openxmlformats.org/officeDocument/2006/relationships/image" Target="../media/image552.png"/><Relationship Id="rId55" Type="http://schemas.openxmlformats.org/officeDocument/2006/relationships/image" Target="../media/image557.png"/><Relationship Id="rId7" Type="http://schemas.openxmlformats.org/officeDocument/2006/relationships/image" Target="../media/image509.png"/><Relationship Id="rId2" Type="http://schemas.openxmlformats.org/officeDocument/2006/relationships/image" Target="../media/image504.png"/><Relationship Id="rId16" Type="http://schemas.openxmlformats.org/officeDocument/2006/relationships/image" Target="../media/image518.png"/><Relationship Id="rId29" Type="http://schemas.openxmlformats.org/officeDocument/2006/relationships/image" Target="../media/image531.png"/><Relationship Id="rId11" Type="http://schemas.openxmlformats.org/officeDocument/2006/relationships/image" Target="../media/image513.png"/><Relationship Id="rId24" Type="http://schemas.openxmlformats.org/officeDocument/2006/relationships/image" Target="../media/image526.png"/><Relationship Id="rId32" Type="http://schemas.openxmlformats.org/officeDocument/2006/relationships/image" Target="../media/image534.png"/><Relationship Id="rId37" Type="http://schemas.openxmlformats.org/officeDocument/2006/relationships/image" Target="../media/image539.png"/><Relationship Id="rId40" Type="http://schemas.openxmlformats.org/officeDocument/2006/relationships/image" Target="../media/image542.png"/><Relationship Id="rId45" Type="http://schemas.openxmlformats.org/officeDocument/2006/relationships/image" Target="../media/image547.png"/><Relationship Id="rId53" Type="http://schemas.openxmlformats.org/officeDocument/2006/relationships/image" Target="../media/image555.png"/><Relationship Id="rId58" Type="http://schemas.openxmlformats.org/officeDocument/2006/relationships/image" Target="../media/image560.png"/><Relationship Id="rId5" Type="http://schemas.openxmlformats.org/officeDocument/2006/relationships/image" Target="../media/image507.png"/><Relationship Id="rId19" Type="http://schemas.openxmlformats.org/officeDocument/2006/relationships/image" Target="../media/image521.png"/><Relationship Id="rId4" Type="http://schemas.openxmlformats.org/officeDocument/2006/relationships/image" Target="../media/image506.png"/><Relationship Id="rId9" Type="http://schemas.openxmlformats.org/officeDocument/2006/relationships/image" Target="../media/image511.png"/><Relationship Id="rId14" Type="http://schemas.openxmlformats.org/officeDocument/2006/relationships/image" Target="../media/image516.png"/><Relationship Id="rId22" Type="http://schemas.openxmlformats.org/officeDocument/2006/relationships/image" Target="../media/image524.png"/><Relationship Id="rId27" Type="http://schemas.openxmlformats.org/officeDocument/2006/relationships/image" Target="../media/image529.png"/><Relationship Id="rId30" Type="http://schemas.openxmlformats.org/officeDocument/2006/relationships/image" Target="../media/image532.png"/><Relationship Id="rId35" Type="http://schemas.openxmlformats.org/officeDocument/2006/relationships/image" Target="../media/image537.png"/><Relationship Id="rId43" Type="http://schemas.openxmlformats.org/officeDocument/2006/relationships/image" Target="../media/image545.png"/><Relationship Id="rId48" Type="http://schemas.openxmlformats.org/officeDocument/2006/relationships/image" Target="../media/image550.png"/><Relationship Id="rId56" Type="http://schemas.openxmlformats.org/officeDocument/2006/relationships/image" Target="../media/image558.png"/><Relationship Id="rId8" Type="http://schemas.openxmlformats.org/officeDocument/2006/relationships/image" Target="../media/image510.png"/><Relationship Id="rId51" Type="http://schemas.openxmlformats.org/officeDocument/2006/relationships/image" Target="../media/image553.png"/><Relationship Id="rId3" Type="http://schemas.openxmlformats.org/officeDocument/2006/relationships/image" Target="../media/image505.png"/><Relationship Id="rId12" Type="http://schemas.openxmlformats.org/officeDocument/2006/relationships/image" Target="../media/image514.png"/><Relationship Id="rId17" Type="http://schemas.openxmlformats.org/officeDocument/2006/relationships/image" Target="../media/image519.png"/><Relationship Id="rId25" Type="http://schemas.openxmlformats.org/officeDocument/2006/relationships/image" Target="../media/image527.png"/><Relationship Id="rId33" Type="http://schemas.openxmlformats.org/officeDocument/2006/relationships/image" Target="../media/image535.png"/><Relationship Id="rId38" Type="http://schemas.openxmlformats.org/officeDocument/2006/relationships/image" Target="../media/image540.png"/><Relationship Id="rId46" Type="http://schemas.openxmlformats.org/officeDocument/2006/relationships/image" Target="../media/image548.png"/><Relationship Id="rId59" Type="http://schemas.openxmlformats.org/officeDocument/2006/relationships/image" Target="../media/image561.png"/><Relationship Id="rId20" Type="http://schemas.openxmlformats.org/officeDocument/2006/relationships/image" Target="../media/image522.png"/><Relationship Id="rId41" Type="http://schemas.openxmlformats.org/officeDocument/2006/relationships/image" Target="../media/image543.png"/><Relationship Id="rId54" Type="http://schemas.openxmlformats.org/officeDocument/2006/relationships/image" Target="../media/image5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8.png"/><Relationship Id="rId15" Type="http://schemas.openxmlformats.org/officeDocument/2006/relationships/image" Target="../media/image517.png"/><Relationship Id="rId23" Type="http://schemas.openxmlformats.org/officeDocument/2006/relationships/image" Target="../media/image525.png"/><Relationship Id="rId28" Type="http://schemas.openxmlformats.org/officeDocument/2006/relationships/image" Target="../media/image530.png"/><Relationship Id="rId36" Type="http://schemas.openxmlformats.org/officeDocument/2006/relationships/image" Target="../media/image538.png"/><Relationship Id="rId49" Type="http://schemas.openxmlformats.org/officeDocument/2006/relationships/image" Target="../media/image551.png"/><Relationship Id="rId57" Type="http://schemas.openxmlformats.org/officeDocument/2006/relationships/image" Target="../media/image559.png"/><Relationship Id="rId10" Type="http://schemas.openxmlformats.org/officeDocument/2006/relationships/image" Target="../media/image512.png"/><Relationship Id="rId31" Type="http://schemas.openxmlformats.org/officeDocument/2006/relationships/image" Target="../media/image533.png"/><Relationship Id="rId44" Type="http://schemas.openxmlformats.org/officeDocument/2006/relationships/image" Target="../media/image546.png"/><Relationship Id="rId52" Type="http://schemas.openxmlformats.org/officeDocument/2006/relationships/image" Target="../media/image554.png"/><Relationship Id="rId60" Type="http://schemas.openxmlformats.org/officeDocument/2006/relationships/image" Target="../media/image562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6.png"/><Relationship Id="rId21" Type="http://schemas.openxmlformats.org/officeDocument/2006/relationships/image" Target="../media/image137.png"/><Relationship Id="rId34" Type="http://schemas.openxmlformats.org/officeDocument/2006/relationships/image" Target="../media/image593.png"/><Relationship Id="rId42" Type="http://schemas.openxmlformats.org/officeDocument/2006/relationships/image" Target="../media/image601.png"/><Relationship Id="rId47" Type="http://schemas.openxmlformats.org/officeDocument/2006/relationships/image" Target="../media/image606.png"/><Relationship Id="rId50" Type="http://schemas.openxmlformats.org/officeDocument/2006/relationships/image" Target="../media/image609.png"/><Relationship Id="rId55" Type="http://schemas.openxmlformats.org/officeDocument/2006/relationships/image" Target="../media/image614.png"/><Relationship Id="rId63" Type="http://schemas.openxmlformats.org/officeDocument/2006/relationships/image" Target="../media/image622.png"/><Relationship Id="rId7" Type="http://schemas.openxmlformats.org/officeDocument/2006/relationships/image" Target="../media/image568.png"/><Relationship Id="rId2" Type="http://schemas.openxmlformats.org/officeDocument/2006/relationships/image" Target="../media/image563.png"/><Relationship Id="rId16" Type="http://schemas.openxmlformats.org/officeDocument/2006/relationships/image" Target="../media/image577.png"/><Relationship Id="rId29" Type="http://schemas.openxmlformats.org/officeDocument/2006/relationships/image" Target="../media/image588.png"/><Relationship Id="rId11" Type="http://schemas.openxmlformats.org/officeDocument/2006/relationships/image" Target="../media/image572.png"/><Relationship Id="rId24" Type="http://schemas.openxmlformats.org/officeDocument/2006/relationships/image" Target="../media/image584.png"/><Relationship Id="rId32" Type="http://schemas.openxmlformats.org/officeDocument/2006/relationships/image" Target="../media/image591.png"/><Relationship Id="rId37" Type="http://schemas.openxmlformats.org/officeDocument/2006/relationships/image" Target="../media/image596.png"/><Relationship Id="rId40" Type="http://schemas.openxmlformats.org/officeDocument/2006/relationships/image" Target="../media/image599.png"/><Relationship Id="rId45" Type="http://schemas.openxmlformats.org/officeDocument/2006/relationships/image" Target="../media/image604.png"/><Relationship Id="rId53" Type="http://schemas.openxmlformats.org/officeDocument/2006/relationships/image" Target="../media/image612.png"/><Relationship Id="rId58" Type="http://schemas.openxmlformats.org/officeDocument/2006/relationships/image" Target="../media/image617.png"/><Relationship Id="rId5" Type="http://schemas.openxmlformats.org/officeDocument/2006/relationships/image" Target="../media/image566.png"/><Relationship Id="rId61" Type="http://schemas.openxmlformats.org/officeDocument/2006/relationships/image" Target="../media/image620.png"/><Relationship Id="rId19" Type="http://schemas.openxmlformats.org/officeDocument/2006/relationships/image" Target="../media/image580.png"/><Relationship Id="rId14" Type="http://schemas.openxmlformats.org/officeDocument/2006/relationships/image" Target="../media/image575.png"/><Relationship Id="rId22" Type="http://schemas.openxmlformats.org/officeDocument/2006/relationships/image" Target="../media/image582.png"/><Relationship Id="rId27" Type="http://schemas.openxmlformats.org/officeDocument/2006/relationships/image" Target="../media/image587.png"/><Relationship Id="rId30" Type="http://schemas.openxmlformats.org/officeDocument/2006/relationships/image" Target="../media/image589.png"/><Relationship Id="rId35" Type="http://schemas.openxmlformats.org/officeDocument/2006/relationships/image" Target="../media/image594.png"/><Relationship Id="rId43" Type="http://schemas.openxmlformats.org/officeDocument/2006/relationships/image" Target="../media/image602.png"/><Relationship Id="rId48" Type="http://schemas.openxmlformats.org/officeDocument/2006/relationships/image" Target="../media/image607.png"/><Relationship Id="rId56" Type="http://schemas.openxmlformats.org/officeDocument/2006/relationships/image" Target="../media/image615.png"/><Relationship Id="rId64" Type="http://schemas.openxmlformats.org/officeDocument/2006/relationships/image" Target="../media/image623.png"/><Relationship Id="rId8" Type="http://schemas.openxmlformats.org/officeDocument/2006/relationships/image" Target="../media/image569.png"/><Relationship Id="rId51" Type="http://schemas.openxmlformats.org/officeDocument/2006/relationships/image" Target="../media/image610.png"/><Relationship Id="rId3" Type="http://schemas.openxmlformats.org/officeDocument/2006/relationships/image" Target="../media/image564.png"/><Relationship Id="rId12" Type="http://schemas.openxmlformats.org/officeDocument/2006/relationships/image" Target="../media/image573.png"/><Relationship Id="rId17" Type="http://schemas.openxmlformats.org/officeDocument/2006/relationships/image" Target="../media/image578.png"/><Relationship Id="rId25" Type="http://schemas.openxmlformats.org/officeDocument/2006/relationships/image" Target="../media/image585.png"/><Relationship Id="rId33" Type="http://schemas.openxmlformats.org/officeDocument/2006/relationships/image" Target="../media/image592.png"/><Relationship Id="rId38" Type="http://schemas.openxmlformats.org/officeDocument/2006/relationships/image" Target="../media/image597.png"/><Relationship Id="rId46" Type="http://schemas.openxmlformats.org/officeDocument/2006/relationships/image" Target="../media/image605.png"/><Relationship Id="rId59" Type="http://schemas.openxmlformats.org/officeDocument/2006/relationships/image" Target="../media/image618.png"/><Relationship Id="rId20" Type="http://schemas.openxmlformats.org/officeDocument/2006/relationships/image" Target="../media/image581.png"/><Relationship Id="rId41" Type="http://schemas.openxmlformats.org/officeDocument/2006/relationships/image" Target="../media/image600.png"/><Relationship Id="rId54" Type="http://schemas.openxmlformats.org/officeDocument/2006/relationships/image" Target="../media/image613.png"/><Relationship Id="rId62" Type="http://schemas.openxmlformats.org/officeDocument/2006/relationships/image" Target="../media/image6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7.png"/><Relationship Id="rId15" Type="http://schemas.openxmlformats.org/officeDocument/2006/relationships/image" Target="../media/image576.png"/><Relationship Id="rId23" Type="http://schemas.openxmlformats.org/officeDocument/2006/relationships/image" Target="../media/image583.png"/><Relationship Id="rId28" Type="http://schemas.openxmlformats.org/officeDocument/2006/relationships/image" Target="../media/image378.png"/><Relationship Id="rId36" Type="http://schemas.openxmlformats.org/officeDocument/2006/relationships/image" Target="../media/image595.png"/><Relationship Id="rId49" Type="http://schemas.openxmlformats.org/officeDocument/2006/relationships/image" Target="../media/image608.png"/><Relationship Id="rId57" Type="http://schemas.openxmlformats.org/officeDocument/2006/relationships/image" Target="../media/image616.png"/><Relationship Id="rId10" Type="http://schemas.openxmlformats.org/officeDocument/2006/relationships/image" Target="../media/image571.png"/><Relationship Id="rId31" Type="http://schemas.openxmlformats.org/officeDocument/2006/relationships/image" Target="../media/image590.png"/><Relationship Id="rId44" Type="http://schemas.openxmlformats.org/officeDocument/2006/relationships/image" Target="../media/image603.png"/><Relationship Id="rId52" Type="http://schemas.openxmlformats.org/officeDocument/2006/relationships/image" Target="../media/image611.png"/><Relationship Id="rId60" Type="http://schemas.openxmlformats.org/officeDocument/2006/relationships/image" Target="../media/image619.png"/><Relationship Id="rId65" Type="http://schemas.openxmlformats.org/officeDocument/2006/relationships/image" Target="../media/image624.png"/><Relationship Id="rId4" Type="http://schemas.openxmlformats.org/officeDocument/2006/relationships/image" Target="../media/image565.png"/><Relationship Id="rId9" Type="http://schemas.openxmlformats.org/officeDocument/2006/relationships/image" Target="../media/image570.png"/><Relationship Id="rId13" Type="http://schemas.openxmlformats.org/officeDocument/2006/relationships/image" Target="../media/image574.png"/><Relationship Id="rId18" Type="http://schemas.openxmlformats.org/officeDocument/2006/relationships/image" Target="../media/image579.png"/><Relationship Id="rId39" Type="http://schemas.openxmlformats.org/officeDocument/2006/relationships/image" Target="../media/image598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7.png"/><Relationship Id="rId21" Type="http://schemas.openxmlformats.org/officeDocument/2006/relationships/image" Target="../media/image643.png"/><Relationship Id="rId42" Type="http://schemas.openxmlformats.org/officeDocument/2006/relationships/image" Target="../media/image662.png"/><Relationship Id="rId47" Type="http://schemas.openxmlformats.org/officeDocument/2006/relationships/image" Target="../media/image667.png"/><Relationship Id="rId63" Type="http://schemas.openxmlformats.org/officeDocument/2006/relationships/image" Target="../media/image683.png"/><Relationship Id="rId68" Type="http://schemas.openxmlformats.org/officeDocument/2006/relationships/image" Target="../media/image688.png"/><Relationship Id="rId16" Type="http://schemas.openxmlformats.org/officeDocument/2006/relationships/image" Target="../media/image638.png"/><Relationship Id="rId11" Type="http://schemas.openxmlformats.org/officeDocument/2006/relationships/image" Target="../media/image633.png"/><Relationship Id="rId32" Type="http://schemas.openxmlformats.org/officeDocument/2006/relationships/image" Target="../media/image652.png"/><Relationship Id="rId37" Type="http://schemas.openxmlformats.org/officeDocument/2006/relationships/image" Target="../media/image657.png"/><Relationship Id="rId53" Type="http://schemas.openxmlformats.org/officeDocument/2006/relationships/image" Target="../media/image673.png"/><Relationship Id="rId58" Type="http://schemas.openxmlformats.org/officeDocument/2006/relationships/image" Target="../media/image678.png"/><Relationship Id="rId74" Type="http://schemas.openxmlformats.org/officeDocument/2006/relationships/image" Target="../media/image694.png"/><Relationship Id="rId79" Type="http://schemas.openxmlformats.org/officeDocument/2006/relationships/image" Target="../media/image699.png"/><Relationship Id="rId5" Type="http://schemas.openxmlformats.org/officeDocument/2006/relationships/image" Target="../media/image628.png"/><Relationship Id="rId61" Type="http://schemas.openxmlformats.org/officeDocument/2006/relationships/image" Target="../media/image681.png"/><Relationship Id="rId19" Type="http://schemas.openxmlformats.org/officeDocument/2006/relationships/image" Target="../media/image641.png"/><Relationship Id="rId14" Type="http://schemas.openxmlformats.org/officeDocument/2006/relationships/image" Target="../media/image636.png"/><Relationship Id="rId22" Type="http://schemas.openxmlformats.org/officeDocument/2006/relationships/image" Target="../media/image644.png"/><Relationship Id="rId27" Type="http://schemas.openxmlformats.org/officeDocument/2006/relationships/image" Target="../media/image648.png"/><Relationship Id="rId30" Type="http://schemas.openxmlformats.org/officeDocument/2006/relationships/image" Target="../media/image651.png"/><Relationship Id="rId35" Type="http://schemas.openxmlformats.org/officeDocument/2006/relationships/image" Target="../media/image655.png"/><Relationship Id="rId43" Type="http://schemas.openxmlformats.org/officeDocument/2006/relationships/image" Target="../media/image663.png"/><Relationship Id="rId48" Type="http://schemas.openxmlformats.org/officeDocument/2006/relationships/image" Target="../media/image668.png"/><Relationship Id="rId56" Type="http://schemas.openxmlformats.org/officeDocument/2006/relationships/image" Target="../media/image676.png"/><Relationship Id="rId64" Type="http://schemas.openxmlformats.org/officeDocument/2006/relationships/image" Target="../media/image684.png"/><Relationship Id="rId69" Type="http://schemas.openxmlformats.org/officeDocument/2006/relationships/image" Target="../media/image689.png"/><Relationship Id="rId77" Type="http://schemas.openxmlformats.org/officeDocument/2006/relationships/image" Target="../media/image697.png"/><Relationship Id="rId8" Type="http://schemas.openxmlformats.org/officeDocument/2006/relationships/image" Target="../media/image631.png"/><Relationship Id="rId51" Type="http://schemas.openxmlformats.org/officeDocument/2006/relationships/image" Target="../media/image671.png"/><Relationship Id="rId72" Type="http://schemas.openxmlformats.org/officeDocument/2006/relationships/image" Target="../media/image692.png"/><Relationship Id="rId80" Type="http://schemas.openxmlformats.org/officeDocument/2006/relationships/image" Target="../media/image700.png"/><Relationship Id="rId3" Type="http://schemas.openxmlformats.org/officeDocument/2006/relationships/image" Target="../media/image626.png"/><Relationship Id="rId12" Type="http://schemas.openxmlformats.org/officeDocument/2006/relationships/image" Target="../media/image634.png"/><Relationship Id="rId17" Type="http://schemas.openxmlformats.org/officeDocument/2006/relationships/image" Target="../media/image639.png"/><Relationship Id="rId25" Type="http://schemas.openxmlformats.org/officeDocument/2006/relationships/image" Target="../media/image646.png"/><Relationship Id="rId33" Type="http://schemas.openxmlformats.org/officeDocument/2006/relationships/image" Target="../media/image653.png"/><Relationship Id="rId38" Type="http://schemas.openxmlformats.org/officeDocument/2006/relationships/image" Target="../media/image658.png"/><Relationship Id="rId46" Type="http://schemas.openxmlformats.org/officeDocument/2006/relationships/image" Target="../media/image666.png"/><Relationship Id="rId59" Type="http://schemas.openxmlformats.org/officeDocument/2006/relationships/image" Target="../media/image679.png"/><Relationship Id="rId67" Type="http://schemas.openxmlformats.org/officeDocument/2006/relationships/image" Target="../media/image687.png"/><Relationship Id="rId20" Type="http://schemas.openxmlformats.org/officeDocument/2006/relationships/image" Target="../media/image642.png"/><Relationship Id="rId41" Type="http://schemas.openxmlformats.org/officeDocument/2006/relationships/image" Target="../media/image661.png"/><Relationship Id="rId54" Type="http://schemas.openxmlformats.org/officeDocument/2006/relationships/image" Target="../media/image674.png"/><Relationship Id="rId62" Type="http://schemas.openxmlformats.org/officeDocument/2006/relationships/image" Target="../media/image682.png"/><Relationship Id="rId70" Type="http://schemas.openxmlformats.org/officeDocument/2006/relationships/image" Target="../media/image690.png"/><Relationship Id="rId75" Type="http://schemas.openxmlformats.org/officeDocument/2006/relationships/image" Target="../media/image6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9.png"/><Relationship Id="rId15" Type="http://schemas.openxmlformats.org/officeDocument/2006/relationships/image" Target="../media/image637.png"/><Relationship Id="rId23" Type="http://schemas.openxmlformats.org/officeDocument/2006/relationships/image" Target="../media/image515.png"/><Relationship Id="rId28" Type="http://schemas.openxmlformats.org/officeDocument/2006/relationships/image" Target="../media/image649.png"/><Relationship Id="rId36" Type="http://schemas.openxmlformats.org/officeDocument/2006/relationships/image" Target="../media/image656.png"/><Relationship Id="rId49" Type="http://schemas.openxmlformats.org/officeDocument/2006/relationships/image" Target="../media/image669.png"/><Relationship Id="rId57" Type="http://schemas.openxmlformats.org/officeDocument/2006/relationships/image" Target="../media/image677.png"/><Relationship Id="rId10" Type="http://schemas.openxmlformats.org/officeDocument/2006/relationships/image" Target="../media/image632.png"/><Relationship Id="rId31" Type="http://schemas.openxmlformats.org/officeDocument/2006/relationships/image" Target="../media/image560.png"/><Relationship Id="rId44" Type="http://schemas.openxmlformats.org/officeDocument/2006/relationships/image" Target="../media/image664.png"/><Relationship Id="rId52" Type="http://schemas.openxmlformats.org/officeDocument/2006/relationships/image" Target="../media/image672.png"/><Relationship Id="rId60" Type="http://schemas.openxmlformats.org/officeDocument/2006/relationships/image" Target="../media/image680.png"/><Relationship Id="rId65" Type="http://schemas.openxmlformats.org/officeDocument/2006/relationships/image" Target="../media/image685.png"/><Relationship Id="rId73" Type="http://schemas.openxmlformats.org/officeDocument/2006/relationships/image" Target="../media/image693.png"/><Relationship Id="rId78" Type="http://schemas.openxmlformats.org/officeDocument/2006/relationships/image" Target="../media/image698.png"/><Relationship Id="rId81" Type="http://schemas.openxmlformats.org/officeDocument/2006/relationships/image" Target="../media/image701.png"/><Relationship Id="rId4" Type="http://schemas.openxmlformats.org/officeDocument/2006/relationships/image" Target="../media/image627.png"/><Relationship Id="rId9" Type="http://schemas.openxmlformats.org/officeDocument/2006/relationships/image" Target="../media/image509.png"/><Relationship Id="rId13" Type="http://schemas.openxmlformats.org/officeDocument/2006/relationships/image" Target="../media/image635.png"/><Relationship Id="rId18" Type="http://schemas.openxmlformats.org/officeDocument/2006/relationships/image" Target="../media/image640.png"/><Relationship Id="rId39" Type="http://schemas.openxmlformats.org/officeDocument/2006/relationships/image" Target="../media/image659.png"/><Relationship Id="rId34" Type="http://schemas.openxmlformats.org/officeDocument/2006/relationships/image" Target="../media/image654.png"/><Relationship Id="rId50" Type="http://schemas.openxmlformats.org/officeDocument/2006/relationships/image" Target="../media/image670.png"/><Relationship Id="rId55" Type="http://schemas.openxmlformats.org/officeDocument/2006/relationships/image" Target="../media/image675.png"/><Relationship Id="rId76" Type="http://schemas.openxmlformats.org/officeDocument/2006/relationships/image" Target="../media/image696.png"/><Relationship Id="rId7" Type="http://schemas.openxmlformats.org/officeDocument/2006/relationships/image" Target="../media/image630.png"/><Relationship Id="rId71" Type="http://schemas.openxmlformats.org/officeDocument/2006/relationships/image" Target="../media/image691.png"/><Relationship Id="rId2" Type="http://schemas.openxmlformats.org/officeDocument/2006/relationships/image" Target="../media/image625.png"/><Relationship Id="rId29" Type="http://schemas.openxmlformats.org/officeDocument/2006/relationships/image" Target="../media/image650.png"/><Relationship Id="rId24" Type="http://schemas.openxmlformats.org/officeDocument/2006/relationships/image" Target="../media/image645.png"/><Relationship Id="rId40" Type="http://schemas.openxmlformats.org/officeDocument/2006/relationships/image" Target="../media/image660.png"/><Relationship Id="rId45" Type="http://schemas.openxmlformats.org/officeDocument/2006/relationships/image" Target="../media/image665.png"/><Relationship Id="rId66" Type="http://schemas.openxmlformats.org/officeDocument/2006/relationships/image" Target="../media/image6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7" Type="http://schemas.openxmlformats.org/officeDocument/2006/relationships/image" Target="../media/image707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6.png"/><Relationship Id="rId5" Type="http://schemas.openxmlformats.org/officeDocument/2006/relationships/image" Target="../media/image705.png"/><Relationship Id="rId4" Type="http://schemas.openxmlformats.org/officeDocument/2006/relationships/image" Target="../media/image704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2.png"/><Relationship Id="rId21" Type="http://schemas.openxmlformats.org/officeDocument/2006/relationships/image" Target="../media/image727.png"/><Relationship Id="rId42" Type="http://schemas.openxmlformats.org/officeDocument/2006/relationships/image" Target="../media/image748.png"/><Relationship Id="rId63" Type="http://schemas.openxmlformats.org/officeDocument/2006/relationships/image" Target="../media/image769.png"/><Relationship Id="rId84" Type="http://schemas.openxmlformats.org/officeDocument/2006/relationships/image" Target="../media/image790.png"/><Relationship Id="rId138" Type="http://schemas.openxmlformats.org/officeDocument/2006/relationships/image" Target="../media/image843.png"/><Relationship Id="rId159" Type="http://schemas.openxmlformats.org/officeDocument/2006/relationships/image" Target="../media/image864.png"/><Relationship Id="rId170" Type="http://schemas.openxmlformats.org/officeDocument/2006/relationships/image" Target="../media/image875.png"/><Relationship Id="rId107" Type="http://schemas.openxmlformats.org/officeDocument/2006/relationships/image" Target="../media/image812.png"/><Relationship Id="rId11" Type="http://schemas.openxmlformats.org/officeDocument/2006/relationships/image" Target="../media/image717.png"/><Relationship Id="rId32" Type="http://schemas.openxmlformats.org/officeDocument/2006/relationships/image" Target="../media/image738.png"/><Relationship Id="rId53" Type="http://schemas.openxmlformats.org/officeDocument/2006/relationships/image" Target="../media/image759.png"/><Relationship Id="rId74" Type="http://schemas.openxmlformats.org/officeDocument/2006/relationships/image" Target="../media/image780.png"/><Relationship Id="rId128" Type="http://schemas.openxmlformats.org/officeDocument/2006/relationships/image" Target="../media/image833.png"/><Relationship Id="rId149" Type="http://schemas.openxmlformats.org/officeDocument/2006/relationships/image" Target="../media/image854.png"/><Relationship Id="rId5" Type="http://schemas.openxmlformats.org/officeDocument/2006/relationships/image" Target="../media/image711.png"/><Relationship Id="rId95" Type="http://schemas.openxmlformats.org/officeDocument/2006/relationships/image" Target="../media/image801.png"/><Relationship Id="rId160" Type="http://schemas.openxmlformats.org/officeDocument/2006/relationships/image" Target="../media/image865.png"/><Relationship Id="rId22" Type="http://schemas.openxmlformats.org/officeDocument/2006/relationships/image" Target="../media/image728.png"/><Relationship Id="rId43" Type="http://schemas.openxmlformats.org/officeDocument/2006/relationships/image" Target="../media/image749.png"/><Relationship Id="rId64" Type="http://schemas.openxmlformats.org/officeDocument/2006/relationships/image" Target="../media/image770.png"/><Relationship Id="rId118" Type="http://schemas.openxmlformats.org/officeDocument/2006/relationships/image" Target="../media/image823.png"/><Relationship Id="rId139" Type="http://schemas.openxmlformats.org/officeDocument/2006/relationships/image" Target="../media/image844.png"/><Relationship Id="rId85" Type="http://schemas.openxmlformats.org/officeDocument/2006/relationships/image" Target="../media/image791.png"/><Relationship Id="rId150" Type="http://schemas.openxmlformats.org/officeDocument/2006/relationships/image" Target="../media/image855.png"/><Relationship Id="rId171" Type="http://schemas.openxmlformats.org/officeDocument/2006/relationships/image" Target="../media/image876.png"/><Relationship Id="rId12" Type="http://schemas.openxmlformats.org/officeDocument/2006/relationships/image" Target="../media/image718.png"/><Relationship Id="rId33" Type="http://schemas.openxmlformats.org/officeDocument/2006/relationships/image" Target="../media/image739.png"/><Relationship Id="rId108" Type="http://schemas.openxmlformats.org/officeDocument/2006/relationships/image" Target="../media/image813.png"/><Relationship Id="rId129" Type="http://schemas.openxmlformats.org/officeDocument/2006/relationships/image" Target="../media/image834.png"/><Relationship Id="rId54" Type="http://schemas.openxmlformats.org/officeDocument/2006/relationships/image" Target="../media/image760.png"/><Relationship Id="rId70" Type="http://schemas.openxmlformats.org/officeDocument/2006/relationships/image" Target="../media/image776.png"/><Relationship Id="rId75" Type="http://schemas.openxmlformats.org/officeDocument/2006/relationships/image" Target="../media/image781.png"/><Relationship Id="rId91" Type="http://schemas.openxmlformats.org/officeDocument/2006/relationships/image" Target="../media/image797.png"/><Relationship Id="rId96" Type="http://schemas.openxmlformats.org/officeDocument/2006/relationships/image" Target="../media/image802.png"/><Relationship Id="rId140" Type="http://schemas.openxmlformats.org/officeDocument/2006/relationships/image" Target="../media/image845.png"/><Relationship Id="rId145" Type="http://schemas.openxmlformats.org/officeDocument/2006/relationships/image" Target="../media/image850.png"/><Relationship Id="rId161" Type="http://schemas.openxmlformats.org/officeDocument/2006/relationships/image" Target="../media/image866.png"/><Relationship Id="rId166" Type="http://schemas.openxmlformats.org/officeDocument/2006/relationships/image" Target="../media/image8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2.png"/><Relationship Id="rId23" Type="http://schemas.openxmlformats.org/officeDocument/2006/relationships/image" Target="../media/image729.png"/><Relationship Id="rId28" Type="http://schemas.openxmlformats.org/officeDocument/2006/relationships/image" Target="../media/image734.png"/><Relationship Id="rId49" Type="http://schemas.openxmlformats.org/officeDocument/2006/relationships/image" Target="../media/image755.png"/><Relationship Id="rId114" Type="http://schemas.openxmlformats.org/officeDocument/2006/relationships/image" Target="../media/image819.png"/><Relationship Id="rId119" Type="http://schemas.openxmlformats.org/officeDocument/2006/relationships/image" Target="../media/image824.png"/><Relationship Id="rId44" Type="http://schemas.openxmlformats.org/officeDocument/2006/relationships/image" Target="../media/image750.png"/><Relationship Id="rId60" Type="http://schemas.openxmlformats.org/officeDocument/2006/relationships/image" Target="../media/image766.png"/><Relationship Id="rId65" Type="http://schemas.openxmlformats.org/officeDocument/2006/relationships/image" Target="../media/image771.png"/><Relationship Id="rId81" Type="http://schemas.openxmlformats.org/officeDocument/2006/relationships/image" Target="../media/image787.png"/><Relationship Id="rId86" Type="http://schemas.openxmlformats.org/officeDocument/2006/relationships/image" Target="../media/image792.png"/><Relationship Id="rId130" Type="http://schemas.openxmlformats.org/officeDocument/2006/relationships/image" Target="../media/image835.png"/><Relationship Id="rId135" Type="http://schemas.openxmlformats.org/officeDocument/2006/relationships/image" Target="../media/image840.png"/><Relationship Id="rId151" Type="http://schemas.openxmlformats.org/officeDocument/2006/relationships/image" Target="../media/image856.png"/><Relationship Id="rId156" Type="http://schemas.openxmlformats.org/officeDocument/2006/relationships/image" Target="../media/image861.png"/><Relationship Id="rId13" Type="http://schemas.openxmlformats.org/officeDocument/2006/relationships/image" Target="../media/image719.png"/><Relationship Id="rId18" Type="http://schemas.openxmlformats.org/officeDocument/2006/relationships/image" Target="../media/image724.png"/><Relationship Id="rId39" Type="http://schemas.openxmlformats.org/officeDocument/2006/relationships/image" Target="../media/image745.png"/><Relationship Id="rId109" Type="http://schemas.openxmlformats.org/officeDocument/2006/relationships/image" Target="../media/image814.png"/><Relationship Id="rId34" Type="http://schemas.openxmlformats.org/officeDocument/2006/relationships/image" Target="../media/image740.png"/><Relationship Id="rId50" Type="http://schemas.openxmlformats.org/officeDocument/2006/relationships/image" Target="../media/image756.png"/><Relationship Id="rId55" Type="http://schemas.openxmlformats.org/officeDocument/2006/relationships/image" Target="../media/image761.png"/><Relationship Id="rId76" Type="http://schemas.openxmlformats.org/officeDocument/2006/relationships/image" Target="../media/image782.png"/><Relationship Id="rId97" Type="http://schemas.openxmlformats.org/officeDocument/2006/relationships/image" Target="../media/image803.png"/><Relationship Id="rId104" Type="http://schemas.openxmlformats.org/officeDocument/2006/relationships/image" Target="../media/image809.png"/><Relationship Id="rId120" Type="http://schemas.openxmlformats.org/officeDocument/2006/relationships/image" Target="../media/image825.png"/><Relationship Id="rId125" Type="http://schemas.openxmlformats.org/officeDocument/2006/relationships/image" Target="../media/image830.png"/><Relationship Id="rId141" Type="http://schemas.openxmlformats.org/officeDocument/2006/relationships/image" Target="../media/image846.png"/><Relationship Id="rId146" Type="http://schemas.openxmlformats.org/officeDocument/2006/relationships/image" Target="../media/image851.png"/><Relationship Id="rId167" Type="http://schemas.openxmlformats.org/officeDocument/2006/relationships/image" Target="../media/image872.png"/><Relationship Id="rId7" Type="http://schemas.openxmlformats.org/officeDocument/2006/relationships/image" Target="../media/image713.png"/><Relationship Id="rId71" Type="http://schemas.openxmlformats.org/officeDocument/2006/relationships/image" Target="../media/image777.png"/><Relationship Id="rId92" Type="http://schemas.openxmlformats.org/officeDocument/2006/relationships/image" Target="../media/image798.png"/><Relationship Id="rId162" Type="http://schemas.openxmlformats.org/officeDocument/2006/relationships/image" Target="../media/image867.png"/><Relationship Id="rId2" Type="http://schemas.openxmlformats.org/officeDocument/2006/relationships/image" Target="../media/image708.png"/><Relationship Id="rId29" Type="http://schemas.openxmlformats.org/officeDocument/2006/relationships/image" Target="../media/image735.png"/><Relationship Id="rId24" Type="http://schemas.openxmlformats.org/officeDocument/2006/relationships/image" Target="../media/image730.png"/><Relationship Id="rId40" Type="http://schemas.openxmlformats.org/officeDocument/2006/relationships/image" Target="../media/image746.png"/><Relationship Id="rId45" Type="http://schemas.openxmlformats.org/officeDocument/2006/relationships/image" Target="../media/image751.png"/><Relationship Id="rId66" Type="http://schemas.openxmlformats.org/officeDocument/2006/relationships/image" Target="../media/image772.png"/><Relationship Id="rId87" Type="http://schemas.openxmlformats.org/officeDocument/2006/relationships/image" Target="../media/image793.png"/><Relationship Id="rId110" Type="http://schemas.openxmlformats.org/officeDocument/2006/relationships/image" Target="../media/image815.png"/><Relationship Id="rId115" Type="http://schemas.openxmlformats.org/officeDocument/2006/relationships/image" Target="../media/image820.png"/><Relationship Id="rId131" Type="http://schemas.openxmlformats.org/officeDocument/2006/relationships/image" Target="../media/image836.png"/><Relationship Id="rId136" Type="http://schemas.openxmlformats.org/officeDocument/2006/relationships/image" Target="../media/image841.png"/><Relationship Id="rId157" Type="http://schemas.openxmlformats.org/officeDocument/2006/relationships/image" Target="../media/image862.png"/><Relationship Id="rId61" Type="http://schemas.openxmlformats.org/officeDocument/2006/relationships/image" Target="../media/image767.png"/><Relationship Id="rId82" Type="http://schemas.openxmlformats.org/officeDocument/2006/relationships/image" Target="../media/image788.png"/><Relationship Id="rId152" Type="http://schemas.openxmlformats.org/officeDocument/2006/relationships/image" Target="../media/image857.png"/><Relationship Id="rId19" Type="http://schemas.openxmlformats.org/officeDocument/2006/relationships/image" Target="../media/image725.png"/><Relationship Id="rId14" Type="http://schemas.openxmlformats.org/officeDocument/2006/relationships/image" Target="../media/image720.png"/><Relationship Id="rId30" Type="http://schemas.openxmlformats.org/officeDocument/2006/relationships/image" Target="../media/image736.png"/><Relationship Id="rId35" Type="http://schemas.openxmlformats.org/officeDocument/2006/relationships/image" Target="../media/image741.png"/><Relationship Id="rId56" Type="http://schemas.openxmlformats.org/officeDocument/2006/relationships/image" Target="../media/image762.png"/><Relationship Id="rId77" Type="http://schemas.openxmlformats.org/officeDocument/2006/relationships/image" Target="../media/image783.png"/><Relationship Id="rId100" Type="http://schemas.openxmlformats.org/officeDocument/2006/relationships/image" Target="../media/image805.png"/><Relationship Id="rId105" Type="http://schemas.openxmlformats.org/officeDocument/2006/relationships/image" Target="../media/image810.png"/><Relationship Id="rId126" Type="http://schemas.openxmlformats.org/officeDocument/2006/relationships/image" Target="../media/image831.png"/><Relationship Id="rId147" Type="http://schemas.openxmlformats.org/officeDocument/2006/relationships/image" Target="../media/image852.png"/><Relationship Id="rId168" Type="http://schemas.openxmlformats.org/officeDocument/2006/relationships/image" Target="../media/image873.png"/><Relationship Id="rId8" Type="http://schemas.openxmlformats.org/officeDocument/2006/relationships/image" Target="../media/image714.png"/><Relationship Id="rId51" Type="http://schemas.openxmlformats.org/officeDocument/2006/relationships/image" Target="../media/image757.png"/><Relationship Id="rId72" Type="http://schemas.openxmlformats.org/officeDocument/2006/relationships/image" Target="../media/image778.png"/><Relationship Id="rId93" Type="http://schemas.openxmlformats.org/officeDocument/2006/relationships/image" Target="../media/image799.png"/><Relationship Id="rId98" Type="http://schemas.openxmlformats.org/officeDocument/2006/relationships/image" Target="../media/image271.png"/><Relationship Id="rId121" Type="http://schemas.openxmlformats.org/officeDocument/2006/relationships/image" Target="../media/image826.png"/><Relationship Id="rId142" Type="http://schemas.openxmlformats.org/officeDocument/2006/relationships/image" Target="../media/image847.png"/><Relationship Id="rId163" Type="http://schemas.openxmlformats.org/officeDocument/2006/relationships/image" Target="../media/image868.png"/><Relationship Id="rId3" Type="http://schemas.openxmlformats.org/officeDocument/2006/relationships/image" Target="../media/image709.png"/><Relationship Id="rId25" Type="http://schemas.openxmlformats.org/officeDocument/2006/relationships/image" Target="../media/image731.png"/><Relationship Id="rId46" Type="http://schemas.openxmlformats.org/officeDocument/2006/relationships/image" Target="../media/image752.png"/><Relationship Id="rId67" Type="http://schemas.openxmlformats.org/officeDocument/2006/relationships/image" Target="../media/image773.png"/><Relationship Id="rId116" Type="http://schemas.openxmlformats.org/officeDocument/2006/relationships/image" Target="../media/image821.png"/><Relationship Id="rId137" Type="http://schemas.openxmlformats.org/officeDocument/2006/relationships/image" Target="../media/image842.png"/><Relationship Id="rId158" Type="http://schemas.openxmlformats.org/officeDocument/2006/relationships/image" Target="../media/image863.png"/><Relationship Id="rId20" Type="http://schemas.openxmlformats.org/officeDocument/2006/relationships/image" Target="../media/image726.png"/><Relationship Id="rId41" Type="http://schemas.openxmlformats.org/officeDocument/2006/relationships/image" Target="../media/image747.png"/><Relationship Id="rId62" Type="http://schemas.openxmlformats.org/officeDocument/2006/relationships/image" Target="../media/image768.png"/><Relationship Id="rId83" Type="http://schemas.openxmlformats.org/officeDocument/2006/relationships/image" Target="../media/image789.png"/><Relationship Id="rId88" Type="http://schemas.openxmlformats.org/officeDocument/2006/relationships/image" Target="../media/image794.png"/><Relationship Id="rId111" Type="http://schemas.openxmlformats.org/officeDocument/2006/relationships/image" Target="../media/image816.png"/><Relationship Id="rId132" Type="http://schemas.openxmlformats.org/officeDocument/2006/relationships/image" Target="../media/image837.png"/><Relationship Id="rId153" Type="http://schemas.openxmlformats.org/officeDocument/2006/relationships/image" Target="../media/image858.png"/><Relationship Id="rId15" Type="http://schemas.openxmlformats.org/officeDocument/2006/relationships/image" Target="../media/image721.png"/><Relationship Id="rId36" Type="http://schemas.openxmlformats.org/officeDocument/2006/relationships/image" Target="../media/image742.png"/><Relationship Id="rId57" Type="http://schemas.openxmlformats.org/officeDocument/2006/relationships/image" Target="../media/image763.png"/><Relationship Id="rId106" Type="http://schemas.openxmlformats.org/officeDocument/2006/relationships/image" Target="../media/image811.png"/><Relationship Id="rId127" Type="http://schemas.openxmlformats.org/officeDocument/2006/relationships/image" Target="../media/image832.png"/><Relationship Id="rId10" Type="http://schemas.openxmlformats.org/officeDocument/2006/relationships/image" Target="../media/image716.png"/><Relationship Id="rId31" Type="http://schemas.openxmlformats.org/officeDocument/2006/relationships/image" Target="../media/image737.png"/><Relationship Id="rId52" Type="http://schemas.openxmlformats.org/officeDocument/2006/relationships/image" Target="../media/image758.png"/><Relationship Id="rId73" Type="http://schemas.openxmlformats.org/officeDocument/2006/relationships/image" Target="../media/image779.png"/><Relationship Id="rId78" Type="http://schemas.openxmlformats.org/officeDocument/2006/relationships/image" Target="../media/image784.png"/><Relationship Id="rId94" Type="http://schemas.openxmlformats.org/officeDocument/2006/relationships/image" Target="../media/image800.png"/><Relationship Id="rId99" Type="http://schemas.openxmlformats.org/officeDocument/2006/relationships/image" Target="../media/image804.png"/><Relationship Id="rId101" Type="http://schemas.openxmlformats.org/officeDocument/2006/relationships/image" Target="../media/image806.png"/><Relationship Id="rId122" Type="http://schemas.openxmlformats.org/officeDocument/2006/relationships/image" Target="../media/image827.png"/><Relationship Id="rId143" Type="http://schemas.openxmlformats.org/officeDocument/2006/relationships/image" Target="../media/image848.png"/><Relationship Id="rId148" Type="http://schemas.openxmlformats.org/officeDocument/2006/relationships/image" Target="../media/image853.png"/><Relationship Id="rId164" Type="http://schemas.openxmlformats.org/officeDocument/2006/relationships/image" Target="../media/image869.png"/><Relationship Id="rId169" Type="http://schemas.openxmlformats.org/officeDocument/2006/relationships/image" Target="../media/image874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Relationship Id="rId26" Type="http://schemas.openxmlformats.org/officeDocument/2006/relationships/image" Target="../media/image732.png"/><Relationship Id="rId47" Type="http://schemas.openxmlformats.org/officeDocument/2006/relationships/image" Target="../media/image753.png"/><Relationship Id="rId68" Type="http://schemas.openxmlformats.org/officeDocument/2006/relationships/image" Target="../media/image774.png"/><Relationship Id="rId89" Type="http://schemas.openxmlformats.org/officeDocument/2006/relationships/image" Target="../media/image795.png"/><Relationship Id="rId112" Type="http://schemas.openxmlformats.org/officeDocument/2006/relationships/image" Target="../media/image817.png"/><Relationship Id="rId133" Type="http://schemas.openxmlformats.org/officeDocument/2006/relationships/image" Target="../media/image838.png"/><Relationship Id="rId154" Type="http://schemas.openxmlformats.org/officeDocument/2006/relationships/image" Target="../media/image859.png"/><Relationship Id="rId16" Type="http://schemas.openxmlformats.org/officeDocument/2006/relationships/image" Target="../media/image722.png"/><Relationship Id="rId37" Type="http://schemas.openxmlformats.org/officeDocument/2006/relationships/image" Target="../media/image743.png"/><Relationship Id="rId58" Type="http://schemas.openxmlformats.org/officeDocument/2006/relationships/image" Target="../media/image764.png"/><Relationship Id="rId79" Type="http://schemas.openxmlformats.org/officeDocument/2006/relationships/image" Target="../media/image785.png"/><Relationship Id="rId102" Type="http://schemas.openxmlformats.org/officeDocument/2006/relationships/image" Target="../media/image807.png"/><Relationship Id="rId123" Type="http://schemas.openxmlformats.org/officeDocument/2006/relationships/image" Target="../media/image828.png"/><Relationship Id="rId144" Type="http://schemas.openxmlformats.org/officeDocument/2006/relationships/image" Target="../media/image849.png"/><Relationship Id="rId90" Type="http://schemas.openxmlformats.org/officeDocument/2006/relationships/image" Target="../media/image796.png"/><Relationship Id="rId165" Type="http://schemas.openxmlformats.org/officeDocument/2006/relationships/image" Target="../media/image870.png"/><Relationship Id="rId27" Type="http://schemas.openxmlformats.org/officeDocument/2006/relationships/image" Target="../media/image733.png"/><Relationship Id="rId48" Type="http://schemas.openxmlformats.org/officeDocument/2006/relationships/image" Target="../media/image754.png"/><Relationship Id="rId69" Type="http://schemas.openxmlformats.org/officeDocument/2006/relationships/image" Target="../media/image775.png"/><Relationship Id="rId113" Type="http://schemas.openxmlformats.org/officeDocument/2006/relationships/image" Target="../media/image818.png"/><Relationship Id="rId134" Type="http://schemas.openxmlformats.org/officeDocument/2006/relationships/image" Target="../media/image839.png"/><Relationship Id="rId80" Type="http://schemas.openxmlformats.org/officeDocument/2006/relationships/image" Target="../media/image786.png"/><Relationship Id="rId155" Type="http://schemas.openxmlformats.org/officeDocument/2006/relationships/image" Target="../media/image860.png"/><Relationship Id="rId17" Type="http://schemas.openxmlformats.org/officeDocument/2006/relationships/image" Target="../media/image723.png"/><Relationship Id="rId38" Type="http://schemas.openxmlformats.org/officeDocument/2006/relationships/image" Target="../media/image744.png"/><Relationship Id="rId59" Type="http://schemas.openxmlformats.org/officeDocument/2006/relationships/image" Target="../media/image765.png"/><Relationship Id="rId103" Type="http://schemas.openxmlformats.org/officeDocument/2006/relationships/image" Target="../media/image808.png"/><Relationship Id="rId124" Type="http://schemas.openxmlformats.org/officeDocument/2006/relationships/image" Target="../media/image8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01.png"/><Relationship Id="rId21" Type="http://schemas.openxmlformats.org/officeDocument/2006/relationships/image" Target="../media/image896.png"/><Relationship Id="rId42" Type="http://schemas.openxmlformats.org/officeDocument/2006/relationships/image" Target="../media/image917.png"/><Relationship Id="rId47" Type="http://schemas.openxmlformats.org/officeDocument/2006/relationships/image" Target="../media/image922.png"/><Relationship Id="rId63" Type="http://schemas.openxmlformats.org/officeDocument/2006/relationships/image" Target="../media/image938.png"/><Relationship Id="rId68" Type="http://schemas.openxmlformats.org/officeDocument/2006/relationships/image" Target="../media/image943.png"/><Relationship Id="rId84" Type="http://schemas.openxmlformats.org/officeDocument/2006/relationships/image" Target="../media/image959.png"/><Relationship Id="rId89" Type="http://schemas.openxmlformats.org/officeDocument/2006/relationships/image" Target="../media/image964.png"/><Relationship Id="rId16" Type="http://schemas.openxmlformats.org/officeDocument/2006/relationships/image" Target="../media/image891.png"/><Relationship Id="rId11" Type="http://schemas.openxmlformats.org/officeDocument/2006/relationships/image" Target="../media/image886.png"/><Relationship Id="rId32" Type="http://schemas.openxmlformats.org/officeDocument/2006/relationships/image" Target="../media/image907.png"/><Relationship Id="rId37" Type="http://schemas.openxmlformats.org/officeDocument/2006/relationships/image" Target="../media/image912.png"/><Relationship Id="rId53" Type="http://schemas.openxmlformats.org/officeDocument/2006/relationships/image" Target="../media/image928.png"/><Relationship Id="rId58" Type="http://schemas.openxmlformats.org/officeDocument/2006/relationships/image" Target="../media/image933.png"/><Relationship Id="rId74" Type="http://schemas.openxmlformats.org/officeDocument/2006/relationships/image" Target="../media/image949.png"/><Relationship Id="rId79" Type="http://schemas.openxmlformats.org/officeDocument/2006/relationships/image" Target="../media/image954.png"/><Relationship Id="rId5" Type="http://schemas.openxmlformats.org/officeDocument/2006/relationships/image" Target="../media/image880.png"/><Relationship Id="rId90" Type="http://schemas.openxmlformats.org/officeDocument/2006/relationships/image" Target="../media/image965.png"/><Relationship Id="rId95" Type="http://schemas.openxmlformats.org/officeDocument/2006/relationships/image" Target="../media/image970.png"/><Relationship Id="rId22" Type="http://schemas.openxmlformats.org/officeDocument/2006/relationships/image" Target="../media/image897.png"/><Relationship Id="rId27" Type="http://schemas.openxmlformats.org/officeDocument/2006/relationships/image" Target="../media/image902.png"/><Relationship Id="rId43" Type="http://schemas.openxmlformats.org/officeDocument/2006/relationships/image" Target="../media/image918.png"/><Relationship Id="rId48" Type="http://schemas.openxmlformats.org/officeDocument/2006/relationships/image" Target="../media/image923.png"/><Relationship Id="rId64" Type="http://schemas.openxmlformats.org/officeDocument/2006/relationships/image" Target="../media/image939.png"/><Relationship Id="rId69" Type="http://schemas.openxmlformats.org/officeDocument/2006/relationships/image" Target="../media/image944.png"/><Relationship Id="rId80" Type="http://schemas.openxmlformats.org/officeDocument/2006/relationships/image" Target="../media/image955.png"/><Relationship Id="rId85" Type="http://schemas.openxmlformats.org/officeDocument/2006/relationships/image" Target="../media/image960.png"/><Relationship Id="rId3" Type="http://schemas.openxmlformats.org/officeDocument/2006/relationships/image" Target="../media/image878.png"/><Relationship Id="rId12" Type="http://schemas.openxmlformats.org/officeDocument/2006/relationships/image" Target="../media/image887.png"/><Relationship Id="rId17" Type="http://schemas.openxmlformats.org/officeDocument/2006/relationships/image" Target="../media/image892.png"/><Relationship Id="rId25" Type="http://schemas.openxmlformats.org/officeDocument/2006/relationships/image" Target="../media/image900.png"/><Relationship Id="rId33" Type="http://schemas.openxmlformats.org/officeDocument/2006/relationships/image" Target="../media/image908.png"/><Relationship Id="rId38" Type="http://schemas.openxmlformats.org/officeDocument/2006/relationships/image" Target="../media/image913.png"/><Relationship Id="rId46" Type="http://schemas.openxmlformats.org/officeDocument/2006/relationships/image" Target="../media/image921.png"/><Relationship Id="rId59" Type="http://schemas.openxmlformats.org/officeDocument/2006/relationships/image" Target="../media/image934.png"/><Relationship Id="rId67" Type="http://schemas.openxmlformats.org/officeDocument/2006/relationships/image" Target="../media/image942.png"/><Relationship Id="rId20" Type="http://schemas.openxmlformats.org/officeDocument/2006/relationships/image" Target="../media/image895.png"/><Relationship Id="rId41" Type="http://schemas.openxmlformats.org/officeDocument/2006/relationships/image" Target="../media/image916.png"/><Relationship Id="rId54" Type="http://schemas.openxmlformats.org/officeDocument/2006/relationships/image" Target="../media/image929.png"/><Relationship Id="rId62" Type="http://schemas.openxmlformats.org/officeDocument/2006/relationships/image" Target="../media/image937.png"/><Relationship Id="rId70" Type="http://schemas.openxmlformats.org/officeDocument/2006/relationships/image" Target="../media/image945.png"/><Relationship Id="rId75" Type="http://schemas.openxmlformats.org/officeDocument/2006/relationships/image" Target="../media/image950.png"/><Relationship Id="rId83" Type="http://schemas.openxmlformats.org/officeDocument/2006/relationships/image" Target="../media/image958.png"/><Relationship Id="rId88" Type="http://schemas.openxmlformats.org/officeDocument/2006/relationships/image" Target="../media/image963.png"/><Relationship Id="rId91" Type="http://schemas.openxmlformats.org/officeDocument/2006/relationships/image" Target="../media/image966.png"/><Relationship Id="rId96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1.png"/><Relationship Id="rId15" Type="http://schemas.openxmlformats.org/officeDocument/2006/relationships/image" Target="../media/image890.png"/><Relationship Id="rId23" Type="http://schemas.openxmlformats.org/officeDocument/2006/relationships/image" Target="../media/image898.png"/><Relationship Id="rId28" Type="http://schemas.openxmlformats.org/officeDocument/2006/relationships/image" Target="../media/image903.png"/><Relationship Id="rId36" Type="http://schemas.openxmlformats.org/officeDocument/2006/relationships/image" Target="../media/image911.png"/><Relationship Id="rId49" Type="http://schemas.openxmlformats.org/officeDocument/2006/relationships/image" Target="../media/image924.png"/><Relationship Id="rId57" Type="http://schemas.openxmlformats.org/officeDocument/2006/relationships/image" Target="../media/image932.png"/><Relationship Id="rId10" Type="http://schemas.openxmlformats.org/officeDocument/2006/relationships/image" Target="../media/image885.png"/><Relationship Id="rId31" Type="http://schemas.openxmlformats.org/officeDocument/2006/relationships/image" Target="../media/image906.png"/><Relationship Id="rId44" Type="http://schemas.openxmlformats.org/officeDocument/2006/relationships/image" Target="../media/image919.png"/><Relationship Id="rId52" Type="http://schemas.openxmlformats.org/officeDocument/2006/relationships/image" Target="../media/image927.png"/><Relationship Id="rId60" Type="http://schemas.openxmlformats.org/officeDocument/2006/relationships/image" Target="../media/image935.png"/><Relationship Id="rId65" Type="http://schemas.openxmlformats.org/officeDocument/2006/relationships/image" Target="../media/image940.png"/><Relationship Id="rId73" Type="http://schemas.openxmlformats.org/officeDocument/2006/relationships/image" Target="../media/image948.png"/><Relationship Id="rId78" Type="http://schemas.openxmlformats.org/officeDocument/2006/relationships/image" Target="../media/image953.png"/><Relationship Id="rId81" Type="http://schemas.openxmlformats.org/officeDocument/2006/relationships/image" Target="../media/image956.png"/><Relationship Id="rId86" Type="http://schemas.openxmlformats.org/officeDocument/2006/relationships/image" Target="../media/image961.png"/><Relationship Id="rId94" Type="http://schemas.openxmlformats.org/officeDocument/2006/relationships/image" Target="../media/image969.png"/><Relationship Id="rId99" Type="http://schemas.openxmlformats.org/officeDocument/2006/relationships/image" Target="../media/image974.png"/><Relationship Id="rId4" Type="http://schemas.openxmlformats.org/officeDocument/2006/relationships/image" Target="../media/image879.png"/><Relationship Id="rId9" Type="http://schemas.openxmlformats.org/officeDocument/2006/relationships/image" Target="../media/image884.png"/><Relationship Id="rId13" Type="http://schemas.openxmlformats.org/officeDocument/2006/relationships/image" Target="../media/image888.png"/><Relationship Id="rId18" Type="http://schemas.openxmlformats.org/officeDocument/2006/relationships/image" Target="../media/image893.png"/><Relationship Id="rId39" Type="http://schemas.openxmlformats.org/officeDocument/2006/relationships/image" Target="../media/image914.png"/><Relationship Id="rId34" Type="http://schemas.openxmlformats.org/officeDocument/2006/relationships/image" Target="../media/image909.png"/><Relationship Id="rId50" Type="http://schemas.openxmlformats.org/officeDocument/2006/relationships/image" Target="../media/image925.png"/><Relationship Id="rId55" Type="http://schemas.openxmlformats.org/officeDocument/2006/relationships/image" Target="../media/image930.png"/><Relationship Id="rId76" Type="http://schemas.openxmlformats.org/officeDocument/2006/relationships/image" Target="../media/image951.png"/><Relationship Id="rId97" Type="http://schemas.openxmlformats.org/officeDocument/2006/relationships/image" Target="../media/image972.png"/><Relationship Id="rId7" Type="http://schemas.openxmlformats.org/officeDocument/2006/relationships/image" Target="../media/image882.png"/><Relationship Id="rId71" Type="http://schemas.openxmlformats.org/officeDocument/2006/relationships/image" Target="../media/image946.png"/><Relationship Id="rId92" Type="http://schemas.openxmlformats.org/officeDocument/2006/relationships/image" Target="../media/image967.png"/><Relationship Id="rId2" Type="http://schemas.openxmlformats.org/officeDocument/2006/relationships/image" Target="../media/image877.png"/><Relationship Id="rId29" Type="http://schemas.openxmlformats.org/officeDocument/2006/relationships/image" Target="../media/image904.png"/><Relationship Id="rId24" Type="http://schemas.openxmlformats.org/officeDocument/2006/relationships/image" Target="../media/image899.png"/><Relationship Id="rId40" Type="http://schemas.openxmlformats.org/officeDocument/2006/relationships/image" Target="../media/image915.png"/><Relationship Id="rId45" Type="http://schemas.openxmlformats.org/officeDocument/2006/relationships/image" Target="../media/image920.png"/><Relationship Id="rId66" Type="http://schemas.openxmlformats.org/officeDocument/2006/relationships/image" Target="../media/image941.png"/><Relationship Id="rId87" Type="http://schemas.openxmlformats.org/officeDocument/2006/relationships/image" Target="../media/image962.png"/><Relationship Id="rId61" Type="http://schemas.openxmlformats.org/officeDocument/2006/relationships/image" Target="../media/image936.png"/><Relationship Id="rId82" Type="http://schemas.openxmlformats.org/officeDocument/2006/relationships/image" Target="../media/image957.png"/><Relationship Id="rId19" Type="http://schemas.openxmlformats.org/officeDocument/2006/relationships/image" Target="../media/image894.png"/><Relationship Id="rId14" Type="http://schemas.openxmlformats.org/officeDocument/2006/relationships/image" Target="../media/image889.png"/><Relationship Id="rId30" Type="http://schemas.openxmlformats.org/officeDocument/2006/relationships/image" Target="../media/image905.png"/><Relationship Id="rId35" Type="http://schemas.openxmlformats.org/officeDocument/2006/relationships/image" Target="../media/image910.png"/><Relationship Id="rId56" Type="http://schemas.openxmlformats.org/officeDocument/2006/relationships/image" Target="../media/image931.png"/><Relationship Id="rId77" Type="http://schemas.openxmlformats.org/officeDocument/2006/relationships/image" Target="../media/image952.png"/><Relationship Id="rId100" Type="http://schemas.openxmlformats.org/officeDocument/2006/relationships/image" Target="../media/image975.png"/><Relationship Id="rId8" Type="http://schemas.openxmlformats.org/officeDocument/2006/relationships/image" Target="../media/image883.png"/><Relationship Id="rId51" Type="http://schemas.openxmlformats.org/officeDocument/2006/relationships/image" Target="../media/image926.png"/><Relationship Id="rId72" Type="http://schemas.openxmlformats.org/officeDocument/2006/relationships/image" Target="../media/image947.png"/><Relationship Id="rId93" Type="http://schemas.openxmlformats.org/officeDocument/2006/relationships/image" Target="../media/image968.png"/><Relationship Id="rId98" Type="http://schemas.openxmlformats.org/officeDocument/2006/relationships/image" Target="../media/image973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1.png"/><Relationship Id="rId21" Type="http://schemas.openxmlformats.org/officeDocument/2006/relationships/image" Target="../media/image995.png"/><Relationship Id="rId42" Type="http://schemas.openxmlformats.org/officeDocument/2006/relationships/image" Target="../media/image1016.png"/><Relationship Id="rId63" Type="http://schemas.openxmlformats.org/officeDocument/2006/relationships/image" Target="../media/image1037.png"/><Relationship Id="rId84" Type="http://schemas.openxmlformats.org/officeDocument/2006/relationships/image" Target="../media/image1058.png"/><Relationship Id="rId16" Type="http://schemas.openxmlformats.org/officeDocument/2006/relationships/image" Target="../media/image990.png"/><Relationship Id="rId107" Type="http://schemas.openxmlformats.org/officeDocument/2006/relationships/image" Target="../media/image1081.png"/><Relationship Id="rId11" Type="http://schemas.openxmlformats.org/officeDocument/2006/relationships/image" Target="../media/image985.png"/><Relationship Id="rId32" Type="http://schemas.openxmlformats.org/officeDocument/2006/relationships/image" Target="../media/image1006.png"/><Relationship Id="rId37" Type="http://schemas.openxmlformats.org/officeDocument/2006/relationships/image" Target="../media/image1011.png"/><Relationship Id="rId53" Type="http://schemas.openxmlformats.org/officeDocument/2006/relationships/image" Target="../media/image1027.png"/><Relationship Id="rId58" Type="http://schemas.openxmlformats.org/officeDocument/2006/relationships/image" Target="../media/image1032.png"/><Relationship Id="rId74" Type="http://schemas.openxmlformats.org/officeDocument/2006/relationships/image" Target="../media/image1048.png"/><Relationship Id="rId79" Type="http://schemas.openxmlformats.org/officeDocument/2006/relationships/image" Target="../media/image1053.png"/><Relationship Id="rId102" Type="http://schemas.openxmlformats.org/officeDocument/2006/relationships/image" Target="../media/image1076.png"/><Relationship Id="rId123" Type="http://schemas.openxmlformats.org/officeDocument/2006/relationships/image" Target="../media/image1097.png"/><Relationship Id="rId128" Type="http://schemas.openxmlformats.org/officeDocument/2006/relationships/image" Target="../media/image1102.png"/><Relationship Id="rId5" Type="http://schemas.openxmlformats.org/officeDocument/2006/relationships/image" Target="../media/image979.png"/><Relationship Id="rId90" Type="http://schemas.openxmlformats.org/officeDocument/2006/relationships/image" Target="../media/image1064.png"/><Relationship Id="rId95" Type="http://schemas.openxmlformats.org/officeDocument/2006/relationships/image" Target="../media/image1069.png"/><Relationship Id="rId22" Type="http://schemas.openxmlformats.org/officeDocument/2006/relationships/image" Target="../media/image996.png"/><Relationship Id="rId27" Type="http://schemas.openxmlformats.org/officeDocument/2006/relationships/image" Target="../media/image1001.png"/><Relationship Id="rId43" Type="http://schemas.openxmlformats.org/officeDocument/2006/relationships/image" Target="../media/image1017.png"/><Relationship Id="rId48" Type="http://schemas.openxmlformats.org/officeDocument/2006/relationships/image" Target="../media/image1022.png"/><Relationship Id="rId64" Type="http://schemas.openxmlformats.org/officeDocument/2006/relationships/image" Target="../media/image1038.png"/><Relationship Id="rId69" Type="http://schemas.openxmlformats.org/officeDocument/2006/relationships/image" Target="../media/image1043.png"/><Relationship Id="rId113" Type="http://schemas.openxmlformats.org/officeDocument/2006/relationships/image" Target="../media/image1087.png"/><Relationship Id="rId118" Type="http://schemas.openxmlformats.org/officeDocument/2006/relationships/image" Target="../media/image1092.png"/><Relationship Id="rId134" Type="http://schemas.openxmlformats.org/officeDocument/2006/relationships/image" Target="../media/image1108.png"/><Relationship Id="rId80" Type="http://schemas.openxmlformats.org/officeDocument/2006/relationships/image" Target="../media/image1054.png"/><Relationship Id="rId85" Type="http://schemas.openxmlformats.org/officeDocument/2006/relationships/image" Target="../media/image1059.png"/><Relationship Id="rId12" Type="http://schemas.openxmlformats.org/officeDocument/2006/relationships/image" Target="../media/image986.png"/><Relationship Id="rId17" Type="http://schemas.openxmlformats.org/officeDocument/2006/relationships/image" Target="../media/image991.png"/><Relationship Id="rId33" Type="http://schemas.openxmlformats.org/officeDocument/2006/relationships/image" Target="../media/image1007.png"/><Relationship Id="rId38" Type="http://schemas.openxmlformats.org/officeDocument/2006/relationships/image" Target="../media/image1012.png"/><Relationship Id="rId59" Type="http://schemas.openxmlformats.org/officeDocument/2006/relationships/image" Target="../media/image1033.png"/><Relationship Id="rId103" Type="http://schemas.openxmlformats.org/officeDocument/2006/relationships/image" Target="../media/image1077.png"/><Relationship Id="rId108" Type="http://schemas.openxmlformats.org/officeDocument/2006/relationships/image" Target="../media/image1082.png"/><Relationship Id="rId124" Type="http://schemas.openxmlformats.org/officeDocument/2006/relationships/image" Target="../media/image1098.png"/><Relationship Id="rId129" Type="http://schemas.openxmlformats.org/officeDocument/2006/relationships/image" Target="../media/image1103.png"/><Relationship Id="rId54" Type="http://schemas.openxmlformats.org/officeDocument/2006/relationships/image" Target="../media/image1028.png"/><Relationship Id="rId70" Type="http://schemas.openxmlformats.org/officeDocument/2006/relationships/image" Target="../media/image1044.png"/><Relationship Id="rId75" Type="http://schemas.openxmlformats.org/officeDocument/2006/relationships/image" Target="../media/image1049.png"/><Relationship Id="rId91" Type="http://schemas.openxmlformats.org/officeDocument/2006/relationships/image" Target="../media/image1065.png"/><Relationship Id="rId96" Type="http://schemas.openxmlformats.org/officeDocument/2006/relationships/image" Target="../media/image10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0.png"/><Relationship Id="rId23" Type="http://schemas.openxmlformats.org/officeDocument/2006/relationships/image" Target="../media/image997.png"/><Relationship Id="rId28" Type="http://schemas.openxmlformats.org/officeDocument/2006/relationships/image" Target="../media/image1002.png"/><Relationship Id="rId49" Type="http://schemas.openxmlformats.org/officeDocument/2006/relationships/image" Target="../media/image1023.png"/><Relationship Id="rId114" Type="http://schemas.openxmlformats.org/officeDocument/2006/relationships/image" Target="../media/image1088.png"/><Relationship Id="rId119" Type="http://schemas.openxmlformats.org/officeDocument/2006/relationships/image" Target="../media/image1093.png"/><Relationship Id="rId44" Type="http://schemas.openxmlformats.org/officeDocument/2006/relationships/image" Target="../media/image1018.png"/><Relationship Id="rId60" Type="http://schemas.openxmlformats.org/officeDocument/2006/relationships/image" Target="../media/image1034.png"/><Relationship Id="rId65" Type="http://schemas.openxmlformats.org/officeDocument/2006/relationships/image" Target="../media/image1039.png"/><Relationship Id="rId81" Type="http://schemas.openxmlformats.org/officeDocument/2006/relationships/image" Target="../media/image1055.png"/><Relationship Id="rId86" Type="http://schemas.openxmlformats.org/officeDocument/2006/relationships/image" Target="../media/image1060.png"/><Relationship Id="rId130" Type="http://schemas.openxmlformats.org/officeDocument/2006/relationships/image" Target="../media/image1104.png"/><Relationship Id="rId135" Type="http://schemas.openxmlformats.org/officeDocument/2006/relationships/image" Target="../media/image1109.png"/><Relationship Id="rId13" Type="http://schemas.openxmlformats.org/officeDocument/2006/relationships/image" Target="../media/image987.png"/><Relationship Id="rId18" Type="http://schemas.openxmlformats.org/officeDocument/2006/relationships/image" Target="../media/image992.png"/><Relationship Id="rId39" Type="http://schemas.openxmlformats.org/officeDocument/2006/relationships/image" Target="../media/image1013.png"/><Relationship Id="rId109" Type="http://schemas.openxmlformats.org/officeDocument/2006/relationships/image" Target="../media/image1083.png"/><Relationship Id="rId34" Type="http://schemas.openxmlformats.org/officeDocument/2006/relationships/image" Target="../media/image1008.png"/><Relationship Id="rId50" Type="http://schemas.openxmlformats.org/officeDocument/2006/relationships/image" Target="../media/image1024.png"/><Relationship Id="rId55" Type="http://schemas.openxmlformats.org/officeDocument/2006/relationships/image" Target="../media/image1029.png"/><Relationship Id="rId76" Type="http://schemas.openxmlformats.org/officeDocument/2006/relationships/image" Target="../media/image1050.png"/><Relationship Id="rId97" Type="http://schemas.openxmlformats.org/officeDocument/2006/relationships/image" Target="../media/image1071.png"/><Relationship Id="rId104" Type="http://schemas.openxmlformats.org/officeDocument/2006/relationships/image" Target="../media/image1078.png"/><Relationship Id="rId120" Type="http://schemas.openxmlformats.org/officeDocument/2006/relationships/image" Target="../media/image1094.png"/><Relationship Id="rId125" Type="http://schemas.openxmlformats.org/officeDocument/2006/relationships/image" Target="../media/image1099.png"/><Relationship Id="rId7" Type="http://schemas.openxmlformats.org/officeDocument/2006/relationships/image" Target="../media/image981.png"/><Relationship Id="rId71" Type="http://schemas.openxmlformats.org/officeDocument/2006/relationships/image" Target="../media/image1045.png"/><Relationship Id="rId92" Type="http://schemas.openxmlformats.org/officeDocument/2006/relationships/image" Target="../media/image1066.png"/><Relationship Id="rId2" Type="http://schemas.openxmlformats.org/officeDocument/2006/relationships/image" Target="../media/image976.png"/><Relationship Id="rId29" Type="http://schemas.openxmlformats.org/officeDocument/2006/relationships/image" Target="../media/image1003.png"/><Relationship Id="rId24" Type="http://schemas.openxmlformats.org/officeDocument/2006/relationships/image" Target="../media/image998.png"/><Relationship Id="rId40" Type="http://schemas.openxmlformats.org/officeDocument/2006/relationships/image" Target="../media/image1014.png"/><Relationship Id="rId45" Type="http://schemas.openxmlformats.org/officeDocument/2006/relationships/image" Target="../media/image1019.png"/><Relationship Id="rId66" Type="http://schemas.openxmlformats.org/officeDocument/2006/relationships/image" Target="../media/image1040.png"/><Relationship Id="rId87" Type="http://schemas.openxmlformats.org/officeDocument/2006/relationships/image" Target="../media/image1061.png"/><Relationship Id="rId110" Type="http://schemas.openxmlformats.org/officeDocument/2006/relationships/image" Target="../media/image1084.png"/><Relationship Id="rId115" Type="http://schemas.openxmlformats.org/officeDocument/2006/relationships/image" Target="../media/image1089.png"/><Relationship Id="rId131" Type="http://schemas.openxmlformats.org/officeDocument/2006/relationships/image" Target="../media/image1105.png"/><Relationship Id="rId61" Type="http://schemas.openxmlformats.org/officeDocument/2006/relationships/image" Target="../media/image1035.png"/><Relationship Id="rId82" Type="http://schemas.openxmlformats.org/officeDocument/2006/relationships/image" Target="../media/image1056.png"/><Relationship Id="rId19" Type="http://schemas.openxmlformats.org/officeDocument/2006/relationships/image" Target="../media/image993.png"/><Relationship Id="rId14" Type="http://schemas.openxmlformats.org/officeDocument/2006/relationships/image" Target="../media/image988.png"/><Relationship Id="rId30" Type="http://schemas.openxmlformats.org/officeDocument/2006/relationships/image" Target="../media/image1004.png"/><Relationship Id="rId35" Type="http://schemas.openxmlformats.org/officeDocument/2006/relationships/image" Target="../media/image1009.png"/><Relationship Id="rId56" Type="http://schemas.openxmlformats.org/officeDocument/2006/relationships/image" Target="../media/image1030.png"/><Relationship Id="rId77" Type="http://schemas.openxmlformats.org/officeDocument/2006/relationships/image" Target="../media/image1051.png"/><Relationship Id="rId100" Type="http://schemas.openxmlformats.org/officeDocument/2006/relationships/image" Target="../media/image1074.png"/><Relationship Id="rId105" Type="http://schemas.openxmlformats.org/officeDocument/2006/relationships/image" Target="../media/image1079.png"/><Relationship Id="rId126" Type="http://schemas.openxmlformats.org/officeDocument/2006/relationships/image" Target="../media/image1100.png"/><Relationship Id="rId8" Type="http://schemas.openxmlformats.org/officeDocument/2006/relationships/image" Target="../media/image982.png"/><Relationship Id="rId51" Type="http://schemas.openxmlformats.org/officeDocument/2006/relationships/image" Target="../media/image1025.png"/><Relationship Id="rId72" Type="http://schemas.openxmlformats.org/officeDocument/2006/relationships/image" Target="../media/image1046.png"/><Relationship Id="rId93" Type="http://schemas.openxmlformats.org/officeDocument/2006/relationships/image" Target="../media/image1067.png"/><Relationship Id="rId98" Type="http://schemas.openxmlformats.org/officeDocument/2006/relationships/image" Target="../media/image1072.png"/><Relationship Id="rId121" Type="http://schemas.openxmlformats.org/officeDocument/2006/relationships/image" Target="../media/image1095.png"/><Relationship Id="rId3" Type="http://schemas.openxmlformats.org/officeDocument/2006/relationships/image" Target="../media/image977.png"/><Relationship Id="rId25" Type="http://schemas.openxmlformats.org/officeDocument/2006/relationships/image" Target="../media/image999.png"/><Relationship Id="rId46" Type="http://schemas.openxmlformats.org/officeDocument/2006/relationships/image" Target="../media/image1020.png"/><Relationship Id="rId67" Type="http://schemas.openxmlformats.org/officeDocument/2006/relationships/image" Target="../media/image1041.png"/><Relationship Id="rId116" Type="http://schemas.openxmlformats.org/officeDocument/2006/relationships/image" Target="../media/image1090.png"/><Relationship Id="rId20" Type="http://schemas.openxmlformats.org/officeDocument/2006/relationships/image" Target="../media/image994.png"/><Relationship Id="rId41" Type="http://schemas.openxmlformats.org/officeDocument/2006/relationships/image" Target="../media/image1015.png"/><Relationship Id="rId62" Type="http://schemas.openxmlformats.org/officeDocument/2006/relationships/image" Target="../media/image1036.png"/><Relationship Id="rId83" Type="http://schemas.openxmlformats.org/officeDocument/2006/relationships/image" Target="../media/image1057.png"/><Relationship Id="rId88" Type="http://schemas.openxmlformats.org/officeDocument/2006/relationships/image" Target="../media/image1062.png"/><Relationship Id="rId111" Type="http://schemas.openxmlformats.org/officeDocument/2006/relationships/image" Target="../media/image1085.png"/><Relationship Id="rId132" Type="http://schemas.openxmlformats.org/officeDocument/2006/relationships/image" Target="../media/image1106.png"/><Relationship Id="rId15" Type="http://schemas.openxmlformats.org/officeDocument/2006/relationships/image" Target="../media/image989.png"/><Relationship Id="rId36" Type="http://schemas.openxmlformats.org/officeDocument/2006/relationships/image" Target="../media/image1010.png"/><Relationship Id="rId57" Type="http://schemas.openxmlformats.org/officeDocument/2006/relationships/image" Target="../media/image1031.png"/><Relationship Id="rId106" Type="http://schemas.openxmlformats.org/officeDocument/2006/relationships/image" Target="../media/image1080.png"/><Relationship Id="rId127" Type="http://schemas.openxmlformats.org/officeDocument/2006/relationships/image" Target="../media/image1101.png"/><Relationship Id="rId10" Type="http://schemas.openxmlformats.org/officeDocument/2006/relationships/image" Target="../media/image984.png"/><Relationship Id="rId31" Type="http://schemas.openxmlformats.org/officeDocument/2006/relationships/image" Target="../media/image1005.png"/><Relationship Id="rId52" Type="http://schemas.openxmlformats.org/officeDocument/2006/relationships/image" Target="../media/image1026.png"/><Relationship Id="rId73" Type="http://schemas.openxmlformats.org/officeDocument/2006/relationships/image" Target="../media/image1047.png"/><Relationship Id="rId78" Type="http://schemas.openxmlformats.org/officeDocument/2006/relationships/image" Target="../media/image1052.png"/><Relationship Id="rId94" Type="http://schemas.openxmlformats.org/officeDocument/2006/relationships/image" Target="../media/image1068.png"/><Relationship Id="rId99" Type="http://schemas.openxmlformats.org/officeDocument/2006/relationships/image" Target="../media/image1073.png"/><Relationship Id="rId101" Type="http://schemas.openxmlformats.org/officeDocument/2006/relationships/image" Target="../media/image1075.png"/><Relationship Id="rId122" Type="http://schemas.openxmlformats.org/officeDocument/2006/relationships/image" Target="../media/image1096.png"/><Relationship Id="rId4" Type="http://schemas.openxmlformats.org/officeDocument/2006/relationships/image" Target="../media/image978.png"/><Relationship Id="rId9" Type="http://schemas.openxmlformats.org/officeDocument/2006/relationships/image" Target="../media/image983.png"/><Relationship Id="rId26" Type="http://schemas.openxmlformats.org/officeDocument/2006/relationships/image" Target="../media/image1000.png"/><Relationship Id="rId47" Type="http://schemas.openxmlformats.org/officeDocument/2006/relationships/image" Target="../media/image1021.png"/><Relationship Id="rId68" Type="http://schemas.openxmlformats.org/officeDocument/2006/relationships/image" Target="../media/image1042.png"/><Relationship Id="rId89" Type="http://schemas.openxmlformats.org/officeDocument/2006/relationships/image" Target="../media/image1063.png"/><Relationship Id="rId112" Type="http://schemas.openxmlformats.org/officeDocument/2006/relationships/image" Target="../media/image1086.png"/><Relationship Id="rId133" Type="http://schemas.openxmlformats.org/officeDocument/2006/relationships/image" Target="../media/image1107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5.png"/><Relationship Id="rId21" Type="http://schemas.openxmlformats.org/officeDocument/2006/relationships/image" Target="../media/image1129.png"/><Relationship Id="rId42" Type="http://schemas.openxmlformats.org/officeDocument/2006/relationships/image" Target="../media/image1150.png"/><Relationship Id="rId63" Type="http://schemas.openxmlformats.org/officeDocument/2006/relationships/image" Target="../media/image1171.png"/><Relationship Id="rId84" Type="http://schemas.openxmlformats.org/officeDocument/2006/relationships/image" Target="../media/image1192.png"/><Relationship Id="rId138" Type="http://schemas.openxmlformats.org/officeDocument/2006/relationships/image" Target="../media/image1246.png"/><Relationship Id="rId159" Type="http://schemas.openxmlformats.org/officeDocument/2006/relationships/image" Target="../media/image1267.png"/><Relationship Id="rId170" Type="http://schemas.openxmlformats.org/officeDocument/2006/relationships/image" Target="../media/image1278.png"/><Relationship Id="rId191" Type="http://schemas.openxmlformats.org/officeDocument/2006/relationships/image" Target="../media/image1299.png"/><Relationship Id="rId205" Type="http://schemas.openxmlformats.org/officeDocument/2006/relationships/image" Target="../media/image1313.png"/><Relationship Id="rId107" Type="http://schemas.openxmlformats.org/officeDocument/2006/relationships/image" Target="../media/image1215.png"/><Relationship Id="rId11" Type="http://schemas.openxmlformats.org/officeDocument/2006/relationships/image" Target="../media/image1119.png"/><Relationship Id="rId32" Type="http://schemas.openxmlformats.org/officeDocument/2006/relationships/image" Target="../media/image1140.png"/><Relationship Id="rId53" Type="http://schemas.openxmlformats.org/officeDocument/2006/relationships/image" Target="../media/image1161.png"/><Relationship Id="rId74" Type="http://schemas.openxmlformats.org/officeDocument/2006/relationships/image" Target="../media/image1182.png"/><Relationship Id="rId128" Type="http://schemas.openxmlformats.org/officeDocument/2006/relationships/image" Target="../media/image1236.png"/><Relationship Id="rId149" Type="http://schemas.openxmlformats.org/officeDocument/2006/relationships/image" Target="../media/image1257.png"/><Relationship Id="rId5" Type="http://schemas.openxmlformats.org/officeDocument/2006/relationships/image" Target="../media/image1113.png"/><Relationship Id="rId95" Type="http://schemas.openxmlformats.org/officeDocument/2006/relationships/image" Target="../media/image1203.png"/><Relationship Id="rId160" Type="http://schemas.openxmlformats.org/officeDocument/2006/relationships/image" Target="../media/image1268.png"/><Relationship Id="rId181" Type="http://schemas.openxmlformats.org/officeDocument/2006/relationships/image" Target="../media/image1289.png"/><Relationship Id="rId22" Type="http://schemas.openxmlformats.org/officeDocument/2006/relationships/image" Target="../media/image1130.png"/><Relationship Id="rId43" Type="http://schemas.openxmlformats.org/officeDocument/2006/relationships/image" Target="../media/image1151.png"/><Relationship Id="rId64" Type="http://schemas.openxmlformats.org/officeDocument/2006/relationships/image" Target="../media/image1172.png"/><Relationship Id="rId118" Type="http://schemas.openxmlformats.org/officeDocument/2006/relationships/image" Target="../media/image1226.png"/><Relationship Id="rId139" Type="http://schemas.openxmlformats.org/officeDocument/2006/relationships/image" Target="../media/image1247.png"/><Relationship Id="rId85" Type="http://schemas.openxmlformats.org/officeDocument/2006/relationships/image" Target="../media/image1193.png"/><Relationship Id="rId150" Type="http://schemas.openxmlformats.org/officeDocument/2006/relationships/image" Target="../media/image1258.png"/><Relationship Id="rId171" Type="http://schemas.openxmlformats.org/officeDocument/2006/relationships/image" Target="../media/image1279.png"/><Relationship Id="rId192" Type="http://schemas.openxmlformats.org/officeDocument/2006/relationships/image" Target="../media/image1300.png"/><Relationship Id="rId206" Type="http://schemas.openxmlformats.org/officeDocument/2006/relationships/image" Target="../media/image1314.png"/><Relationship Id="rId12" Type="http://schemas.openxmlformats.org/officeDocument/2006/relationships/image" Target="../media/image1120.png"/><Relationship Id="rId33" Type="http://schemas.openxmlformats.org/officeDocument/2006/relationships/image" Target="../media/image1141.png"/><Relationship Id="rId108" Type="http://schemas.openxmlformats.org/officeDocument/2006/relationships/image" Target="../media/image1216.png"/><Relationship Id="rId129" Type="http://schemas.openxmlformats.org/officeDocument/2006/relationships/image" Target="../media/image1237.png"/><Relationship Id="rId54" Type="http://schemas.openxmlformats.org/officeDocument/2006/relationships/image" Target="../media/image1162.png"/><Relationship Id="rId75" Type="http://schemas.openxmlformats.org/officeDocument/2006/relationships/image" Target="../media/image1183.png"/><Relationship Id="rId96" Type="http://schemas.openxmlformats.org/officeDocument/2006/relationships/image" Target="../media/image1204.png"/><Relationship Id="rId140" Type="http://schemas.openxmlformats.org/officeDocument/2006/relationships/image" Target="../media/image1248.png"/><Relationship Id="rId161" Type="http://schemas.openxmlformats.org/officeDocument/2006/relationships/image" Target="../media/image1269.png"/><Relationship Id="rId182" Type="http://schemas.openxmlformats.org/officeDocument/2006/relationships/image" Target="../media/image1290.png"/><Relationship Id="rId6" Type="http://schemas.openxmlformats.org/officeDocument/2006/relationships/image" Target="../media/image1114.png"/><Relationship Id="rId23" Type="http://schemas.openxmlformats.org/officeDocument/2006/relationships/image" Target="../media/image1131.png"/><Relationship Id="rId119" Type="http://schemas.openxmlformats.org/officeDocument/2006/relationships/image" Target="../media/image1227.png"/><Relationship Id="rId44" Type="http://schemas.openxmlformats.org/officeDocument/2006/relationships/image" Target="../media/image1152.png"/><Relationship Id="rId65" Type="http://schemas.openxmlformats.org/officeDocument/2006/relationships/image" Target="../media/image1173.png"/><Relationship Id="rId86" Type="http://schemas.openxmlformats.org/officeDocument/2006/relationships/image" Target="../media/image1194.png"/><Relationship Id="rId130" Type="http://schemas.openxmlformats.org/officeDocument/2006/relationships/image" Target="../media/image1238.png"/><Relationship Id="rId151" Type="http://schemas.openxmlformats.org/officeDocument/2006/relationships/image" Target="../media/image1259.png"/><Relationship Id="rId172" Type="http://schemas.openxmlformats.org/officeDocument/2006/relationships/image" Target="../media/image1280.png"/><Relationship Id="rId193" Type="http://schemas.openxmlformats.org/officeDocument/2006/relationships/image" Target="../media/image1301.png"/><Relationship Id="rId207" Type="http://schemas.openxmlformats.org/officeDocument/2006/relationships/image" Target="../media/image1315.png"/><Relationship Id="rId13" Type="http://schemas.openxmlformats.org/officeDocument/2006/relationships/image" Target="../media/image1121.png"/><Relationship Id="rId109" Type="http://schemas.openxmlformats.org/officeDocument/2006/relationships/image" Target="../media/image1217.png"/><Relationship Id="rId34" Type="http://schemas.openxmlformats.org/officeDocument/2006/relationships/image" Target="../media/image1142.png"/><Relationship Id="rId55" Type="http://schemas.openxmlformats.org/officeDocument/2006/relationships/image" Target="../media/image1163.png"/><Relationship Id="rId76" Type="http://schemas.openxmlformats.org/officeDocument/2006/relationships/image" Target="../media/image1184.png"/><Relationship Id="rId97" Type="http://schemas.openxmlformats.org/officeDocument/2006/relationships/image" Target="../media/image1205.png"/><Relationship Id="rId120" Type="http://schemas.openxmlformats.org/officeDocument/2006/relationships/image" Target="../media/image1228.png"/><Relationship Id="rId141" Type="http://schemas.openxmlformats.org/officeDocument/2006/relationships/image" Target="../media/image1249.png"/><Relationship Id="rId7" Type="http://schemas.openxmlformats.org/officeDocument/2006/relationships/image" Target="../media/image1115.png"/><Relationship Id="rId162" Type="http://schemas.openxmlformats.org/officeDocument/2006/relationships/image" Target="../media/image1270.png"/><Relationship Id="rId183" Type="http://schemas.openxmlformats.org/officeDocument/2006/relationships/image" Target="../media/image1291.png"/><Relationship Id="rId24" Type="http://schemas.openxmlformats.org/officeDocument/2006/relationships/image" Target="../media/image1132.png"/><Relationship Id="rId40" Type="http://schemas.openxmlformats.org/officeDocument/2006/relationships/image" Target="../media/image1148.png"/><Relationship Id="rId45" Type="http://schemas.openxmlformats.org/officeDocument/2006/relationships/image" Target="../media/image1153.png"/><Relationship Id="rId66" Type="http://schemas.openxmlformats.org/officeDocument/2006/relationships/image" Target="../media/image1174.png"/><Relationship Id="rId87" Type="http://schemas.openxmlformats.org/officeDocument/2006/relationships/image" Target="../media/image1195.png"/><Relationship Id="rId110" Type="http://schemas.openxmlformats.org/officeDocument/2006/relationships/image" Target="../media/image1218.png"/><Relationship Id="rId115" Type="http://schemas.openxmlformats.org/officeDocument/2006/relationships/image" Target="../media/image1223.png"/><Relationship Id="rId131" Type="http://schemas.openxmlformats.org/officeDocument/2006/relationships/image" Target="../media/image1239.png"/><Relationship Id="rId136" Type="http://schemas.openxmlformats.org/officeDocument/2006/relationships/image" Target="../media/image1244.png"/><Relationship Id="rId157" Type="http://schemas.openxmlformats.org/officeDocument/2006/relationships/image" Target="../media/image1265.png"/><Relationship Id="rId178" Type="http://schemas.openxmlformats.org/officeDocument/2006/relationships/image" Target="../media/image1286.png"/><Relationship Id="rId61" Type="http://schemas.openxmlformats.org/officeDocument/2006/relationships/image" Target="../media/image1169.png"/><Relationship Id="rId82" Type="http://schemas.openxmlformats.org/officeDocument/2006/relationships/image" Target="../media/image1190.png"/><Relationship Id="rId152" Type="http://schemas.openxmlformats.org/officeDocument/2006/relationships/image" Target="../media/image1260.png"/><Relationship Id="rId173" Type="http://schemas.openxmlformats.org/officeDocument/2006/relationships/image" Target="../media/image1281.png"/><Relationship Id="rId194" Type="http://schemas.openxmlformats.org/officeDocument/2006/relationships/image" Target="../media/image1302.png"/><Relationship Id="rId199" Type="http://schemas.openxmlformats.org/officeDocument/2006/relationships/image" Target="../media/image1307.png"/><Relationship Id="rId203" Type="http://schemas.openxmlformats.org/officeDocument/2006/relationships/image" Target="../media/image1311.png"/><Relationship Id="rId19" Type="http://schemas.openxmlformats.org/officeDocument/2006/relationships/image" Target="../media/image1127.png"/><Relationship Id="rId14" Type="http://schemas.openxmlformats.org/officeDocument/2006/relationships/image" Target="../media/image1122.png"/><Relationship Id="rId30" Type="http://schemas.openxmlformats.org/officeDocument/2006/relationships/image" Target="../media/image1138.png"/><Relationship Id="rId35" Type="http://schemas.openxmlformats.org/officeDocument/2006/relationships/image" Target="../media/image1143.png"/><Relationship Id="rId56" Type="http://schemas.openxmlformats.org/officeDocument/2006/relationships/image" Target="../media/image1164.png"/><Relationship Id="rId77" Type="http://schemas.openxmlformats.org/officeDocument/2006/relationships/image" Target="../media/image1185.png"/><Relationship Id="rId100" Type="http://schemas.openxmlformats.org/officeDocument/2006/relationships/image" Target="../media/image1208.png"/><Relationship Id="rId105" Type="http://schemas.openxmlformats.org/officeDocument/2006/relationships/image" Target="../media/image1213.png"/><Relationship Id="rId126" Type="http://schemas.openxmlformats.org/officeDocument/2006/relationships/image" Target="../media/image1234.png"/><Relationship Id="rId147" Type="http://schemas.openxmlformats.org/officeDocument/2006/relationships/image" Target="../media/image1255.png"/><Relationship Id="rId168" Type="http://schemas.openxmlformats.org/officeDocument/2006/relationships/image" Target="../media/image1276.png"/><Relationship Id="rId8" Type="http://schemas.openxmlformats.org/officeDocument/2006/relationships/image" Target="../media/image1116.png"/><Relationship Id="rId51" Type="http://schemas.openxmlformats.org/officeDocument/2006/relationships/image" Target="../media/image1159.png"/><Relationship Id="rId72" Type="http://schemas.openxmlformats.org/officeDocument/2006/relationships/image" Target="../media/image1180.png"/><Relationship Id="rId93" Type="http://schemas.openxmlformats.org/officeDocument/2006/relationships/image" Target="../media/image1201.png"/><Relationship Id="rId98" Type="http://schemas.openxmlformats.org/officeDocument/2006/relationships/image" Target="../media/image1206.png"/><Relationship Id="rId121" Type="http://schemas.openxmlformats.org/officeDocument/2006/relationships/image" Target="../media/image1229.png"/><Relationship Id="rId142" Type="http://schemas.openxmlformats.org/officeDocument/2006/relationships/image" Target="../media/image1250.png"/><Relationship Id="rId163" Type="http://schemas.openxmlformats.org/officeDocument/2006/relationships/image" Target="../media/image1271.png"/><Relationship Id="rId184" Type="http://schemas.openxmlformats.org/officeDocument/2006/relationships/image" Target="../media/image1292.png"/><Relationship Id="rId189" Type="http://schemas.openxmlformats.org/officeDocument/2006/relationships/image" Target="../media/image1297.png"/><Relationship Id="rId3" Type="http://schemas.openxmlformats.org/officeDocument/2006/relationships/image" Target="../media/image1111.png"/><Relationship Id="rId25" Type="http://schemas.openxmlformats.org/officeDocument/2006/relationships/image" Target="../media/image1133.png"/><Relationship Id="rId46" Type="http://schemas.openxmlformats.org/officeDocument/2006/relationships/image" Target="../media/image1154.png"/><Relationship Id="rId67" Type="http://schemas.openxmlformats.org/officeDocument/2006/relationships/image" Target="../media/image1175.png"/><Relationship Id="rId116" Type="http://schemas.openxmlformats.org/officeDocument/2006/relationships/image" Target="../media/image1224.png"/><Relationship Id="rId137" Type="http://schemas.openxmlformats.org/officeDocument/2006/relationships/image" Target="../media/image1245.png"/><Relationship Id="rId158" Type="http://schemas.openxmlformats.org/officeDocument/2006/relationships/image" Target="../media/image1266.png"/><Relationship Id="rId20" Type="http://schemas.openxmlformats.org/officeDocument/2006/relationships/image" Target="../media/image1128.png"/><Relationship Id="rId41" Type="http://schemas.openxmlformats.org/officeDocument/2006/relationships/image" Target="../media/image1149.png"/><Relationship Id="rId62" Type="http://schemas.openxmlformats.org/officeDocument/2006/relationships/image" Target="../media/image1170.png"/><Relationship Id="rId83" Type="http://schemas.openxmlformats.org/officeDocument/2006/relationships/image" Target="../media/image1191.png"/><Relationship Id="rId88" Type="http://schemas.openxmlformats.org/officeDocument/2006/relationships/image" Target="../media/image1196.png"/><Relationship Id="rId111" Type="http://schemas.openxmlformats.org/officeDocument/2006/relationships/image" Target="../media/image1219.png"/><Relationship Id="rId132" Type="http://schemas.openxmlformats.org/officeDocument/2006/relationships/image" Target="../media/image1240.png"/><Relationship Id="rId153" Type="http://schemas.openxmlformats.org/officeDocument/2006/relationships/image" Target="../media/image1261.png"/><Relationship Id="rId174" Type="http://schemas.openxmlformats.org/officeDocument/2006/relationships/image" Target="../media/image1282.png"/><Relationship Id="rId179" Type="http://schemas.openxmlformats.org/officeDocument/2006/relationships/image" Target="../media/image1287.png"/><Relationship Id="rId195" Type="http://schemas.openxmlformats.org/officeDocument/2006/relationships/image" Target="../media/image1303.png"/><Relationship Id="rId190" Type="http://schemas.openxmlformats.org/officeDocument/2006/relationships/image" Target="../media/image1298.png"/><Relationship Id="rId204" Type="http://schemas.openxmlformats.org/officeDocument/2006/relationships/image" Target="../media/image1312.png"/><Relationship Id="rId15" Type="http://schemas.openxmlformats.org/officeDocument/2006/relationships/image" Target="../media/image1123.png"/><Relationship Id="rId36" Type="http://schemas.openxmlformats.org/officeDocument/2006/relationships/image" Target="../media/image1144.png"/><Relationship Id="rId57" Type="http://schemas.openxmlformats.org/officeDocument/2006/relationships/image" Target="../media/image1165.png"/><Relationship Id="rId106" Type="http://schemas.openxmlformats.org/officeDocument/2006/relationships/image" Target="../media/image1214.png"/><Relationship Id="rId127" Type="http://schemas.openxmlformats.org/officeDocument/2006/relationships/image" Target="../media/image1235.png"/><Relationship Id="rId10" Type="http://schemas.openxmlformats.org/officeDocument/2006/relationships/image" Target="../media/image1118.png"/><Relationship Id="rId31" Type="http://schemas.openxmlformats.org/officeDocument/2006/relationships/image" Target="../media/image1139.png"/><Relationship Id="rId52" Type="http://schemas.openxmlformats.org/officeDocument/2006/relationships/image" Target="../media/image1160.png"/><Relationship Id="rId73" Type="http://schemas.openxmlformats.org/officeDocument/2006/relationships/image" Target="../media/image1181.png"/><Relationship Id="rId78" Type="http://schemas.openxmlformats.org/officeDocument/2006/relationships/image" Target="../media/image1186.png"/><Relationship Id="rId94" Type="http://schemas.openxmlformats.org/officeDocument/2006/relationships/image" Target="../media/image1202.png"/><Relationship Id="rId99" Type="http://schemas.openxmlformats.org/officeDocument/2006/relationships/image" Target="../media/image1207.png"/><Relationship Id="rId101" Type="http://schemas.openxmlformats.org/officeDocument/2006/relationships/image" Target="../media/image1209.png"/><Relationship Id="rId122" Type="http://schemas.openxmlformats.org/officeDocument/2006/relationships/image" Target="../media/image1230.png"/><Relationship Id="rId143" Type="http://schemas.openxmlformats.org/officeDocument/2006/relationships/image" Target="../media/image1251.png"/><Relationship Id="rId148" Type="http://schemas.openxmlformats.org/officeDocument/2006/relationships/image" Target="../media/image1256.png"/><Relationship Id="rId164" Type="http://schemas.openxmlformats.org/officeDocument/2006/relationships/image" Target="../media/image1272.png"/><Relationship Id="rId169" Type="http://schemas.openxmlformats.org/officeDocument/2006/relationships/image" Target="../media/image1277.png"/><Relationship Id="rId185" Type="http://schemas.openxmlformats.org/officeDocument/2006/relationships/image" Target="../media/image1293.png"/><Relationship Id="rId4" Type="http://schemas.openxmlformats.org/officeDocument/2006/relationships/image" Target="../media/image1112.png"/><Relationship Id="rId9" Type="http://schemas.openxmlformats.org/officeDocument/2006/relationships/image" Target="../media/image1117.png"/><Relationship Id="rId180" Type="http://schemas.openxmlformats.org/officeDocument/2006/relationships/image" Target="../media/image1288.png"/><Relationship Id="rId26" Type="http://schemas.openxmlformats.org/officeDocument/2006/relationships/image" Target="../media/image1134.png"/><Relationship Id="rId47" Type="http://schemas.openxmlformats.org/officeDocument/2006/relationships/image" Target="../media/image1155.png"/><Relationship Id="rId68" Type="http://schemas.openxmlformats.org/officeDocument/2006/relationships/image" Target="../media/image1176.png"/><Relationship Id="rId89" Type="http://schemas.openxmlformats.org/officeDocument/2006/relationships/image" Target="../media/image1197.png"/><Relationship Id="rId112" Type="http://schemas.openxmlformats.org/officeDocument/2006/relationships/image" Target="../media/image1220.png"/><Relationship Id="rId133" Type="http://schemas.openxmlformats.org/officeDocument/2006/relationships/image" Target="../media/image1241.png"/><Relationship Id="rId154" Type="http://schemas.openxmlformats.org/officeDocument/2006/relationships/image" Target="../media/image1262.png"/><Relationship Id="rId175" Type="http://schemas.openxmlformats.org/officeDocument/2006/relationships/image" Target="../media/image1283.png"/><Relationship Id="rId196" Type="http://schemas.openxmlformats.org/officeDocument/2006/relationships/image" Target="../media/image1304.png"/><Relationship Id="rId200" Type="http://schemas.openxmlformats.org/officeDocument/2006/relationships/image" Target="../media/image1308.png"/><Relationship Id="rId16" Type="http://schemas.openxmlformats.org/officeDocument/2006/relationships/image" Target="../media/image1124.png"/><Relationship Id="rId37" Type="http://schemas.openxmlformats.org/officeDocument/2006/relationships/image" Target="../media/image1145.png"/><Relationship Id="rId58" Type="http://schemas.openxmlformats.org/officeDocument/2006/relationships/image" Target="../media/image1166.png"/><Relationship Id="rId79" Type="http://schemas.openxmlformats.org/officeDocument/2006/relationships/image" Target="../media/image1187.png"/><Relationship Id="rId102" Type="http://schemas.openxmlformats.org/officeDocument/2006/relationships/image" Target="../media/image1210.png"/><Relationship Id="rId123" Type="http://schemas.openxmlformats.org/officeDocument/2006/relationships/image" Target="../media/image1231.png"/><Relationship Id="rId144" Type="http://schemas.openxmlformats.org/officeDocument/2006/relationships/image" Target="../media/image1252.png"/><Relationship Id="rId90" Type="http://schemas.openxmlformats.org/officeDocument/2006/relationships/image" Target="../media/image1198.png"/><Relationship Id="rId165" Type="http://schemas.openxmlformats.org/officeDocument/2006/relationships/image" Target="../media/image1273.png"/><Relationship Id="rId186" Type="http://schemas.openxmlformats.org/officeDocument/2006/relationships/image" Target="../media/image1294.png"/><Relationship Id="rId27" Type="http://schemas.openxmlformats.org/officeDocument/2006/relationships/image" Target="../media/image1135.png"/><Relationship Id="rId48" Type="http://schemas.openxmlformats.org/officeDocument/2006/relationships/image" Target="../media/image1156.png"/><Relationship Id="rId69" Type="http://schemas.openxmlformats.org/officeDocument/2006/relationships/image" Target="../media/image1177.png"/><Relationship Id="rId113" Type="http://schemas.openxmlformats.org/officeDocument/2006/relationships/image" Target="../media/image1221.png"/><Relationship Id="rId134" Type="http://schemas.openxmlformats.org/officeDocument/2006/relationships/image" Target="../media/image1242.png"/><Relationship Id="rId80" Type="http://schemas.openxmlformats.org/officeDocument/2006/relationships/image" Target="../media/image1188.png"/><Relationship Id="rId155" Type="http://schemas.openxmlformats.org/officeDocument/2006/relationships/image" Target="../media/image1263.png"/><Relationship Id="rId176" Type="http://schemas.openxmlformats.org/officeDocument/2006/relationships/image" Target="../media/image1284.png"/><Relationship Id="rId197" Type="http://schemas.openxmlformats.org/officeDocument/2006/relationships/image" Target="../media/image1305.png"/><Relationship Id="rId201" Type="http://schemas.openxmlformats.org/officeDocument/2006/relationships/image" Target="../media/image1309.png"/><Relationship Id="rId17" Type="http://schemas.openxmlformats.org/officeDocument/2006/relationships/image" Target="../media/image1125.png"/><Relationship Id="rId38" Type="http://schemas.openxmlformats.org/officeDocument/2006/relationships/image" Target="../media/image1146.png"/><Relationship Id="rId59" Type="http://schemas.openxmlformats.org/officeDocument/2006/relationships/image" Target="../media/image1167.png"/><Relationship Id="rId103" Type="http://schemas.openxmlformats.org/officeDocument/2006/relationships/image" Target="../media/image1211.png"/><Relationship Id="rId124" Type="http://schemas.openxmlformats.org/officeDocument/2006/relationships/image" Target="../media/image1232.png"/><Relationship Id="rId70" Type="http://schemas.openxmlformats.org/officeDocument/2006/relationships/image" Target="../media/image1178.png"/><Relationship Id="rId91" Type="http://schemas.openxmlformats.org/officeDocument/2006/relationships/image" Target="../media/image1199.png"/><Relationship Id="rId145" Type="http://schemas.openxmlformats.org/officeDocument/2006/relationships/image" Target="../media/image1253.png"/><Relationship Id="rId166" Type="http://schemas.openxmlformats.org/officeDocument/2006/relationships/image" Target="../media/image1274.png"/><Relationship Id="rId187" Type="http://schemas.openxmlformats.org/officeDocument/2006/relationships/image" Target="../media/image1295.png"/><Relationship Id="rId1" Type="http://schemas.openxmlformats.org/officeDocument/2006/relationships/slideLayout" Target="../slideLayouts/slideLayout5.xml"/><Relationship Id="rId28" Type="http://schemas.openxmlformats.org/officeDocument/2006/relationships/image" Target="../media/image1136.png"/><Relationship Id="rId49" Type="http://schemas.openxmlformats.org/officeDocument/2006/relationships/image" Target="../media/image1157.png"/><Relationship Id="rId114" Type="http://schemas.openxmlformats.org/officeDocument/2006/relationships/image" Target="../media/image1222.png"/><Relationship Id="rId60" Type="http://schemas.openxmlformats.org/officeDocument/2006/relationships/image" Target="../media/image1168.png"/><Relationship Id="rId81" Type="http://schemas.openxmlformats.org/officeDocument/2006/relationships/image" Target="../media/image1189.png"/><Relationship Id="rId135" Type="http://schemas.openxmlformats.org/officeDocument/2006/relationships/image" Target="../media/image1243.png"/><Relationship Id="rId156" Type="http://schemas.openxmlformats.org/officeDocument/2006/relationships/image" Target="../media/image1264.png"/><Relationship Id="rId177" Type="http://schemas.openxmlformats.org/officeDocument/2006/relationships/image" Target="../media/image1285.png"/><Relationship Id="rId198" Type="http://schemas.openxmlformats.org/officeDocument/2006/relationships/image" Target="../media/image1306.png"/><Relationship Id="rId202" Type="http://schemas.openxmlformats.org/officeDocument/2006/relationships/image" Target="../media/image1310.png"/><Relationship Id="rId18" Type="http://schemas.openxmlformats.org/officeDocument/2006/relationships/image" Target="../media/image1126.png"/><Relationship Id="rId39" Type="http://schemas.openxmlformats.org/officeDocument/2006/relationships/image" Target="../media/image1147.png"/><Relationship Id="rId50" Type="http://schemas.openxmlformats.org/officeDocument/2006/relationships/image" Target="../media/image1158.png"/><Relationship Id="rId104" Type="http://schemas.openxmlformats.org/officeDocument/2006/relationships/image" Target="../media/image1212.png"/><Relationship Id="rId125" Type="http://schemas.openxmlformats.org/officeDocument/2006/relationships/image" Target="../media/image1233.png"/><Relationship Id="rId146" Type="http://schemas.openxmlformats.org/officeDocument/2006/relationships/image" Target="../media/image1254.png"/><Relationship Id="rId167" Type="http://schemas.openxmlformats.org/officeDocument/2006/relationships/image" Target="../media/image1275.png"/><Relationship Id="rId188" Type="http://schemas.openxmlformats.org/officeDocument/2006/relationships/image" Target="../media/image1296.png"/><Relationship Id="rId71" Type="http://schemas.openxmlformats.org/officeDocument/2006/relationships/image" Target="../media/image1179.png"/><Relationship Id="rId92" Type="http://schemas.openxmlformats.org/officeDocument/2006/relationships/image" Target="../media/image1200.png"/><Relationship Id="rId2" Type="http://schemas.openxmlformats.org/officeDocument/2006/relationships/image" Target="../media/image1110.png"/><Relationship Id="rId29" Type="http://schemas.openxmlformats.org/officeDocument/2006/relationships/image" Target="../media/image1137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39.png"/><Relationship Id="rId21" Type="http://schemas.openxmlformats.org/officeDocument/2006/relationships/image" Target="../media/image1334.png"/><Relationship Id="rId42" Type="http://schemas.openxmlformats.org/officeDocument/2006/relationships/image" Target="../media/image1355.png"/><Relationship Id="rId47" Type="http://schemas.openxmlformats.org/officeDocument/2006/relationships/image" Target="../media/image1360.png"/><Relationship Id="rId63" Type="http://schemas.openxmlformats.org/officeDocument/2006/relationships/image" Target="../media/image1376.png"/><Relationship Id="rId68" Type="http://schemas.openxmlformats.org/officeDocument/2006/relationships/image" Target="../media/image1381.png"/><Relationship Id="rId84" Type="http://schemas.openxmlformats.org/officeDocument/2006/relationships/image" Target="../media/image1397.png"/><Relationship Id="rId89" Type="http://schemas.openxmlformats.org/officeDocument/2006/relationships/image" Target="../media/image1402.png"/><Relationship Id="rId16" Type="http://schemas.openxmlformats.org/officeDocument/2006/relationships/image" Target="../media/image1329.png"/><Relationship Id="rId107" Type="http://schemas.openxmlformats.org/officeDocument/2006/relationships/image" Target="../media/image1420.png"/><Relationship Id="rId11" Type="http://schemas.openxmlformats.org/officeDocument/2006/relationships/image" Target="../media/image1324.png"/><Relationship Id="rId32" Type="http://schemas.openxmlformats.org/officeDocument/2006/relationships/image" Target="../media/image1345.png"/><Relationship Id="rId37" Type="http://schemas.openxmlformats.org/officeDocument/2006/relationships/image" Target="../media/image1350.png"/><Relationship Id="rId53" Type="http://schemas.openxmlformats.org/officeDocument/2006/relationships/image" Target="../media/image1366.png"/><Relationship Id="rId58" Type="http://schemas.openxmlformats.org/officeDocument/2006/relationships/image" Target="../media/image1371.png"/><Relationship Id="rId74" Type="http://schemas.openxmlformats.org/officeDocument/2006/relationships/image" Target="../media/image1387.png"/><Relationship Id="rId79" Type="http://schemas.openxmlformats.org/officeDocument/2006/relationships/image" Target="../media/image1392.png"/><Relationship Id="rId102" Type="http://schemas.openxmlformats.org/officeDocument/2006/relationships/image" Target="../media/image1415.png"/><Relationship Id="rId5" Type="http://schemas.openxmlformats.org/officeDocument/2006/relationships/image" Target="../media/image1319.png"/><Relationship Id="rId90" Type="http://schemas.openxmlformats.org/officeDocument/2006/relationships/image" Target="../media/image1403.png"/><Relationship Id="rId95" Type="http://schemas.openxmlformats.org/officeDocument/2006/relationships/image" Target="../media/image1408.png"/><Relationship Id="rId22" Type="http://schemas.openxmlformats.org/officeDocument/2006/relationships/image" Target="../media/image1335.png"/><Relationship Id="rId27" Type="http://schemas.openxmlformats.org/officeDocument/2006/relationships/image" Target="../media/image1340.png"/><Relationship Id="rId43" Type="http://schemas.openxmlformats.org/officeDocument/2006/relationships/image" Target="../media/image1356.png"/><Relationship Id="rId48" Type="http://schemas.openxmlformats.org/officeDocument/2006/relationships/image" Target="../media/image1361.png"/><Relationship Id="rId64" Type="http://schemas.openxmlformats.org/officeDocument/2006/relationships/image" Target="../media/image1377.png"/><Relationship Id="rId69" Type="http://schemas.openxmlformats.org/officeDocument/2006/relationships/image" Target="../media/image1382.png"/><Relationship Id="rId80" Type="http://schemas.openxmlformats.org/officeDocument/2006/relationships/image" Target="../media/image1393.png"/><Relationship Id="rId85" Type="http://schemas.openxmlformats.org/officeDocument/2006/relationships/image" Target="../media/image1398.png"/><Relationship Id="rId12" Type="http://schemas.openxmlformats.org/officeDocument/2006/relationships/image" Target="../media/image1325.png"/><Relationship Id="rId17" Type="http://schemas.openxmlformats.org/officeDocument/2006/relationships/image" Target="../media/image1330.png"/><Relationship Id="rId33" Type="http://schemas.openxmlformats.org/officeDocument/2006/relationships/image" Target="../media/image1346.png"/><Relationship Id="rId38" Type="http://schemas.openxmlformats.org/officeDocument/2006/relationships/image" Target="../media/image1351.png"/><Relationship Id="rId59" Type="http://schemas.openxmlformats.org/officeDocument/2006/relationships/image" Target="../media/image1372.png"/><Relationship Id="rId103" Type="http://schemas.openxmlformats.org/officeDocument/2006/relationships/image" Target="../media/image1416.png"/><Relationship Id="rId108" Type="http://schemas.openxmlformats.org/officeDocument/2006/relationships/image" Target="../media/image1421.png"/><Relationship Id="rId54" Type="http://schemas.openxmlformats.org/officeDocument/2006/relationships/image" Target="../media/image1367.png"/><Relationship Id="rId70" Type="http://schemas.openxmlformats.org/officeDocument/2006/relationships/image" Target="../media/image1383.png"/><Relationship Id="rId75" Type="http://schemas.openxmlformats.org/officeDocument/2006/relationships/image" Target="../media/image1388.png"/><Relationship Id="rId91" Type="http://schemas.openxmlformats.org/officeDocument/2006/relationships/image" Target="../media/image1404.png"/><Relationship Id="rId96" Type="http://schemas.openxmlformats.org/officeDocument/2006/relationships/image" Target="../media/image14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0.png"/><Relationship Id="rId15" Type="http://schemas.openxmlformats.org/officeDocument/2006/relationships/image" Target="../media/image1328.png"/><Relationship Id="rId23" Type="http://schemas.openxmlformats.org/officeDocument/2006/relationships/image" Target="../media/image1336.png"/><Relationship Id="rId28" Type="http://schemas.openxmlformats.org/officeDocument/2006/relationships/image" Target="../media/image1341.png"/><Relationship Id="rId36" Type="http://schemas.openxmlformats.org/officeDocument/2006/relationships/image" Target="../media/image1349.png"/><Relationship Id="rId49" Type="http://schemas.openxmlformats.org/officeDocument/2006/relationships/image" Target="../media/image1362.png"/><Relationship Id="rId57" Type="http://schemas.openxmlformats.org/officeDocument/2006/relationships/image" Target="../media/image1370.png"/><Relationship Id="rId106" Type="http://schemas.openxmlformats.org/officeDocument/2006/relationships/image" Target="../media/image1419.png"/><Relationship Id="rId10" Type="http://schemas.openxmlformats.org/officeDocument/2006/relationships/image" Target="../media/image1323.png"/><Relationship Id="rId31" Type="http://schemas.openxmlformats.org/officeDocument/2006/relationships/image" Target="../media/image1344.png"/><Relationship Id="rId44" Type="http://schemas.openxmlformats.org/officeDocument/2006/relationships/image" Target="../media/image1357.png"/><Relationship Id="rId52" Type="http://schemas.openxmlformats.org/officeDocument/2006/relationships/image" Target="../media/image1365.png"/><Relationship Id="rId60" Type="http://schemas.openxmlformats.org/officeDocument/2006/relationships/image" Target="../media/image1373.png"/><Relationship Id="rId65" Type="http://schemas.openxmlformats.org/officeDocument/2006/relationships/image" Target="../media/image1378.png"/><Relationship Id="rId73" Type="http://schemas.openxmlformats.org/officeDocument/2006/relationships/image" Target="../media/image1386.png"/><Relationship Id="rId78" Type="http://schemas.openxmlformats.org/officeDocument/2006/relationships/image" Target="../media/image1391.png"/><Relationship Id="rId81" Type="http://schemas.openxmlformats.org/officeDocument/2006/relationships/image" Target="../media/image1394.png"/><Relationship Id="rId86" Type="http://schemas.openxmlformats.org/officeDocument/2006/relationships/image" Target="../media/image1399.png"/><Relationship Id="rId94" Type="http://schemas.openxmlformats.org/officeDocument/2006/relationships/image" Target="../media/image1407.png"/><Relationship Id="rId99" Type="http://schemas.openxmlformats.org/officeDocument/2006/relationships/image" Target="../media/image1412.png"/><Relationship Id="rId101" Type="http://schemas.openxmlformats.org/officeDocument/2006/relationships/image" Target="../media/image1414.png"/><Relationship Id="rId4" Type="http://schemas.openxmlformats.org/officeDocument/2006/relationships/image" Target="../media/image1318.png"/><Relationship Id="rId9" Type="http://schemas.openxmlformats.org/officeDocument/2006/relationships/image" Target="../media/image1322.png"/><Relationship Id="rId13" Type="http://schemas.openxmlformats.org/officeDocument/2006/relationships/image" Target="../media/image1326.png"/><Relationship Id="rId18" Type="http://schemas.openxmlformats.org/officeDocument/2006/relationships/image" Target="../media/image1331.png"/><Relationship Id="rId39" Type="http://schemas.openxmlformats.org/officeDocument/2006/relationships/image" Target="../media/image1352.png"/><Relationship Id="rId109" Type="http://schemas.openxmlformats.org/officeDocument/2006/relationships/image" Target="../media/image1422.png"/><Relationship Id="rId34" Type="http://schemas.openxmlformats.org/officeDocument/2006/relationships/image" Target="../media/image1347.png"/><Relationship Id="rId50" Type="http://schemas.openxmlformats.org/officeDocument/2006/relationships/image" Target="../media/image1363.png"/><Relationship Id="rId55" Type="http://schemas.openxmlformats.org/officeDocument/2006/relationships/image" Target="../media/image1368.png"/><Relationship Id="rId76" Type="http://schemas.openxmlformats.org/officeDocument/2006/relationships/image" Target="../media/image1389.png"/><Relationship Id="rId97" Type="http://schemas.openxmlformats.org/officeDocument/2006/relationships/image" Target="../media/image1410.png"/><Relationship Id="rId104" Type="http://schemas.openxmlformats.org/officeDocument/2006/relationships/image" Target="../media/image1417.png"/><Relationship Id="rId7" Type="http://schemas.openxmlformats.org/officeDocument/2006/relationships/image" Target="../media/image568.png"/><Relationship Id="rId71" Type="http://schemas.openxmlformats.org/officeDocument/2006/relationships/image" Target="../media/image1384.png"/><Relationship Id="rId92" Type="http://schemas.openxmlformats.org/officeDocument/2006/relationships/image" Target="../media/image1405.png"/><Relationship Id="rId2" Type="http://schemas.openxmlformats.org/officeDocument/2006/relationships/image" Target="../media/image1316.png"/><Relationship Id="rId29" Type="http://schemas.openxmlformats.org/officeDocument/2006/relationships/image" Target="../media/image1342.png"/><Relationship Id="rId24" Type="http://schemas.openxmlformats.org/officeDocument/2006/relationships/image" Target="../media/image1337.png"/><Relationship Id="rId40" Type="http://schemas.openxmlformats.org/officeDocument/2006/relationships/image" Target="../media/image1353.png"/><Relationship Id="rId45" Type="http://schemas.openxmlformats.org/officeDocument/2006/relationships/image" Target="../media/image1358.png"/><Relationship Id="rId66" Type="http://schemas.openxmlformats.org/officeDocument/2006/relationships/image" Target="../media/image1379.png"/><Relationship Id="rId87" Type="http://schemas.openxmlformats.org/officeDocument/2006/relationships/image" Target="../media/image1400.png"/><Relationship Id="rId110" Type="http://schemas.openxmlformats.org/officeDocument/2006/relationships/image" Target="../media/image1423.png"/><Relationship Id="rId61" Type="http://schemas.openxmlformats.org/officeDocument/2006/relationships/image" Target="../media/image1374.png"/><Relationship Id="rId82" Type="http://schemas.openxmlformats.org/officeDocument/2006/relationships/image" Target="../media/image1395.png"/><Relationship Id="rId19" Type="http://schemas.openxmlformats.org/officeDocument/2006/relationships/image" Target="../media/image1332.png"/><Relationship Id="rId14" Type="http://schemas.openxmlformats.org/officeDocument/2006/relationships/image" Target="../media/image1327.png"/><Relationship Id="rId30" Type="http://schemas.openxmlformats.org/officeDocument/2006/relationships/image" Target="../media/image1343.png"/><Relationship Id="rId35" Type="http://schemas.openxmlformats.org/officeDocument/2006/relationships/image" Target="../media/image1348.png"/><Relationship Id="rId56" Type="http://schemas.openxmlformats.org/officeDocument/2006/relationships/image" Target="../media/image1369.png"/><Relationship Id="rId77" Type="http://schemas.openxmlformats.org/officeDocument/2006/relationships/image" Target="../media/image1390.png"/><Relationship Id="rId100" Type="http://schemas.openxmlformats.org/officeDocument/2006/relationships/image" Target="../media/image1413.png"/><Relationship Id="rId105" Type="http://schemas.openxmlformats.org/officeDocument/2006/relationships/image" Target="../media/image1418.png"/><Relationship Id="rId8" Type="http://schemas.openxmlformats.org/officeDocument/2006/relationships/image" Target="../media/image1321.png"/><Relationship Id="rId51" Type="http://schemas.openxmlformats.org/officeDocument/2006/relationships/image" Target="../media/image1364.png"/><Relationship Id="rId72" Type="http://schemas.openxmlformats.org/officeDocument/2006/relationships/image" Target="../media/image1385.png"/><Relationship Id="rId93" Type="http://schemas.openxmlformats.org/officeDocument/2006/relationships/image" Target="../media/image1406.png"/><Relationship Id="rId98" Type="http://schemas.openxmlformats.org/officeDocument/2006/relationships/image" Target="../media/image1411.png"/><Relationship Id="rId3" Type="http://schemas.openxmlformats.org/officeDocument/2006/relationships/image" Target="../media/image1317.png"/><Relationship Id="rId25" Type="http://schemas.openxmlformats.org/officeDocument/2006/relationships/image" Target="../media/image1338.png"/><Relationship Id="rId46" Type="http://schemas.openxmlformats.org/officeDocument/2006/relationships/image" Target="../media/image1359.png"/><Relationship Id="rId67" Type="http://schemas.openxmlformats.org/officeDocument/2006/relationships/image" Target="../media/image1380.png"/><Relationship Id="rId20" Type="http://schemas.openxmlformats.org/officeDocument/2006/relationships/image" Target="../media/image1333.png"/><Relationship Id="rId41" Type="http://schemas.openxmlformats.org/officeDocument/2006/relationships/image" Target="../media/image1354.png"/><Relationship Id="rId62" Type="http://schemas.openxmlformats.org/officeDocument/2006/relationships/image" Target="../media/image1375.png"/><Relationship Id="rId83" Type="http://schemas.openxmlformats.org/officeDocument/2006/relationships/image" Target="../media/image1396.png"/><Relationship Id="rId88" Type="http://schemas.openxmlformats.org/officeDocument/2006/relationships/image" Target="../media/image1401.png"/><Relationship Id="rId111" Type="http://schemas.openxmlformats.org/officeDocument/2006/relationships/image" Target="../media/image1424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48.png"/><Relationship Id="rId117" Type="http://schemas.openxmlformats.org/officeDocument/2006/relationships/image" Target="../media/image1537.png"/><Relationship Id="rId21" Type="http://schemas.openxmlformats.org/officeDocument/2006/relationships/image" Target="../media/image1443.png"/><Relationship Id="rId42" Type="http://schemas.openxmlformats.org/officeDocument/2006/relationships/image" Target="../media/image1464.png"/><Relationship Id="rId47" Type="http://schemas.openxmlformats.org/officeDocument/2006/relationships/image" Target="../media/image1469.png"/><Relationship Id="rId63" Type="http://schemas.openxmlformats.org/officeDocument/2006/relationships/image" Target="../media/image1484.png"/><Relationship Id="rId68" Type="http://schemas.openxmlformats.org/officeDocument/2006/relationships/image" Target="../media/image1489.png"/><Relationship Id="rId84" Type="http://schemas.openxmlformats.org/officeDocument/2006/relationships/image" Target="../media/image1505.png"/><Relationship Id="rId89" Type="http://schemas.openxmlformats.org/officeDocument/2006/relationships/image" Target="../media/image1510.png"/><Relationship Id="rId112" Type="http://schemas.openxmlformats.org/officeDocument/2006/relationships/image" Target="../media/image1532.png"/><Relationship Id="rId16" Type="http://schemas.openxmlformats.org/officeDocument/2006/relationships/image" Target="../media/image1438.png"/><Relationship Id="rId107" Type="http://schemas.openxmlformats.org/officeDocument/2006/relationships/image" Target="../media/image1527.png"/><Relationship Id="rId11" Type="http://schemas.openxmlformats.org/officeDocument/2006/relationships/image" Target="../media/image1433.png"/><Relationship Id="rId32" Type="http://schemas.openxmlformats.org/officeDocument/2006/relationships/image" Target="../media/image1454.png"/><Relationship Id="rId37" Type="http://schemas.openxmlformats.org/officeDocument/2006/relationships/image" Target="../media/image1459.png"/><Relationship Id="rId53" Type="http://schemas.openxmlformats.org/officeDocument/2006/relationships/image" Target="../media/image1475.png"/><Relationship Id="rId58" Type="http://schemas.openxmlformats.org/officeDocument/2006/relationships/image" Target="../media/image1479.png"/><Relationship Id="rId74" Type="http://schemas.openxmlformats.org/officeDocument/2006/relationships/image" Target="../media/image1495.png"/><Relationship Id="rId79" Type="http://schemas.openxmlformats.org/officeDocument/2006/relationships/image" Target="../media/image1500.png"/><Relationship Id="rId102" Type="http://schemas.openxmlformats.org/officeDocument/2006/relationships/image" Target="../media/image1523.png"/><Relationship Id="rId123" Type="http://schemas.openxmlformats.org/officeDocument/2006/relationships/image" Target="../media/image1543.png"/><Relationship Id="rId128" Type="http://schemas.openxmlformats.org/officeDocument/2006/relationships/image" Target="../media/image1548.png"/><Relationship Id="rId5" Type="http://schemas.openxmlformats.org/officeDocument/2006/relationships/image" Target="../media/image1428.png"/><Relationship Id="rId90" Type="http://schemas.openxmlformats.org/officeDocument/2006/relationships/image" Target="../media/image1511.png"/><Relationship Id="rId95" Type="http://schemas.openxmlformats.org/officeDocument/2006/relationships/image" Target="../media/image1516.png"/><Relationship Id="rId22" Type="http://schemas.openxmlformats.org/officeDocument/2006/relationships/image" Target="../media/image1444.png"/><Relationship Id="rId27" Type="http://schemas.openxmlformats.org/officeDocument/2006/relationships/image" Target="../media/image1449.png"/><Relationship Id="rId43" Type="http://schemas.openxmlformats.org/officeDocument/2006/relationships/image" Target="../media/image1465.png"/><Relationship Id="rId48" Type="http://schemas.openxmlformats.org/officeDocument/2006/relationships/image" Target="../media/image1470.png"/><Relationship Id="rId64" Type="http://schemas.openxmlformats.org/officeDocument/2006/relationships/image" Target="../media/image1485.png"/><Relationship Id="rId69" Type="http://schemas.openxmlformats.org/officeDocument/2006/relationships/image" Target="../media/image1490.png"/><Relationship Id="rId113" Type="http://schemas.openxmlformats.org/officeDocument/2006/relationships/image" Target="../media/image1533.png"/><Relationship Id="rId118" Type="http://schemas.openxmlformats.org/officeDocument/2006/relationships/image" Target="../media/image1538.png"/><Relationship Id="rId80" Type="http://schemas.openxmlformats.org/officeDocument/2006/relationships/image" Target="../media/image1501.png"/><Relationship Id="rId85" Type="http://schemas.openxmlformats.org/officeDocument/2006/relationships/image" Target="../media/image1506.png"/><Relationship Id="rId12" Type="http://schemas.openxmlformats.org/officeDocument/2006/relationships/image" Target="../media/image1434.png"/><Relationship Id="rId17" Type="http://schemas.openxmlformats.org/officeDocument/2006/relationships/image" Target="../media/image1439.png"/><Relationship Id="rId33" Type="http://schemas.openxmlformats.org/officeDocument/2006/relationships/image" Target="../media/image1455.png"/><Relationship Id="rId38" Type="http://schemas.openxmlformats.org/officeDocument/2006/relationships/image" Target="../media/image1460.png"/><Relationship Id="rId59" Type="http://schemas.openxmlformats.org/officeDocument/2006/relationships/image" Target="../media/image1480.png"/><Relationship Id="rId103" Type="http://schemas.openxmlformats.org/officeDocument/2006/relationships/image" Target="../media/image1524.png"/><Relationship Id="rId108" Type="http://schemas.openxmlformats.org/officeDocument/2006/relationships/image" Target="../media/image1528.png"/><Relationship Id="rId124" Type="http://schemas.openxmlformats.org/officeDocument/2006/relationships/image" Target="../media/image1544.png"/><Relationship Id="rId54" Type="http://schemas.openxmlformats.org/officeDocument/2006/relationships/image" Target="../media/image1476.png"/><Relationship Id="rId70" Type="http://schemas.openxmlformats.org/officeDocument/2006/relationships/image" Target="../media/image1491.png"/><Relationship Id="rId75" Type="http://schemas.openxmlformats.org/officeDocument/2006/relationships/image" Target="../media/image1496.png"/><Relationship Id="rId91" Type="http://schemas.openxmlformats.org/officeDocument/2006/relationships/image" Target="../media/image1512.png"/><Relationship Id="rId96" Type="http://schemas.openxmlformats.org/officeDocument/2006/relationships/image" Target="../media/image15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9.png"/><Relationship Id="rId23" Type="http://schemas.openxmlformats.org/officeDocument/2006/relationships/image" Target="../media/image1445.png"/><Relationship Id="rId28" Type="http://schemas.openxmlformats.org/officeDocument/2006/relationships/image" Target="../media/image1450.png"/><Relationship Id="rId49" Type="http://schemas.openxmlformats.org/officeDocument/2006/relationships/image" Target="../media/image1471.png"/><Relationship Id="rId114" Type="http://schemas.openxmlformats.org/officeDocument/2006/relationships/image" Target="../media/image1534.png"/><Relationship Id="rId119" Type="http://schemas.openxmlformats.org/officeDocument/2006/relationships/image" Target="../media/image1539.png"/><Relationship Id="rId44" Type="http://schemas.openxmlformats.org/officeDocument/2006/relationships/image" Target="../media/image1466.png"/><Relationship Id="rId60" Type="http://schemas.openxmlformats.org/officeDocument/2006/relationships/image" Target="../media/image1481.png"/><Relationship Id="rId65" Type="http://schemas.openxmlformats.org/officeDocument/2006/relationships/image" Target="../media/image1486.png"/><Relationship Id="rId81" Type="http://schemas.openxmlformats.org/officeDocument/2006/relationships/image" Target="../media/image1502.png"/><Relationship Id="rId86" Type="http://schemas.openxmlformats.org/officeDocument/2006/relationships/image" Target="../media/image1507.png"/><Relationship Id="rId13" Type="http://schemas.openxmlformats.org/officeDocument/2006/relationships/image" Target="../media/image1435.png"/><Relationship Id="rId18" Type="http://schemas.openxmlformats.org/officeDocument/2006/relationships/image" Target="../media/image1440.png"/><Relationship Id="rId39" Type="http://schemas.openxmlformats.org/officeDocument/2006/relationships/image" Target="../media/image1461.png"/><Relationship Id="rId109" Type="http://schemas.openxmlformats.org/officeDocument/2006/relationships/image" Target="../media/image1529.png"/><Relationship Id="rId34" Type="http://schemas.openxmlformats.org/officeDocument/2006/relationships/image" Target="../media/image1456.png"/><Relationship Id="rId50" Type="http://schemas.openxmlformats.org/officeDocument/2006/relationships/image" Target="../media/image1472.png"/><Relationship Id="rId55" Type="http://schemas.openxmlformats.org/officeDocument/2006/relationships/image" Target="../media/image1477.png"/><Relationship Id="rId76" Type="http://schemas.openxmlformats.org/officeDocument/2006/relationships/image" Target="../media/image1497.png"/><Relationship Id="rId97" Type="http://schemas.openxmlformats.org/officeDocument/2006/relationships/image" Target="../media/image1518.png"/><Relationship Id="rId104" Type="http://schemas.openxmlformats.org/officeDocument/2006/relationships/image" Target="../media/image1525.png"/><Relationship Id="rId120" Type="http://schemas.openxmlformats.org/officeDocument/2006/relationships/image" Target="../media/image1540.png"/><Relationship Id="rId125" Type="http://schemas.openxmlformats.org/officeDocument/2006/relationships/image" Target="../media/image1545.png"/><Relationship Id="rId7" Type="http://schemas.openxmlformats.org/officeDocument/2006/relationships/image" Target="../media/image1430.png"/><Relationship Id="rId71" Type="http://schemas.openxmlformats.org/officeDocument/2006/relationships/image" Target="../media/image1492.png"/><Relationship Id="rId92" Type="http://schemas.openxmlformats.org/officeDocument/2006/relationships/image" Target="../media/image1513.png"/><Relationship Id="rId2" Type="http://schemas.openxmlformats.org/officeDocument/2006/relationships/image" Target="../media/image1425.png"/><Relationship Id="rId29" Type="http://schemas.openxmlformats.org/officeDocument/2006/relationships/image" Target="../media/image1451.png"/><Relationship Id="rId24" Type="http://schemas.openxmlformats.org/officeDocument/2006/relationships/image" Target="../media/image1446.png"/><Relationship Id="rId40" Type="http://schemas.openxmlformats.org/officeDocument/2006/relationships/image" Target="../media/image1462.png"/><Relationship Id="rId45" Type="http://schemas.openxmlformats.org/officeDocument/2006/relationships/image" Target="../media/image1467.png"/><Relationship Id="rId66" Type="http://schemas.openxmlformats.org/officeDocument/2006/relationships/image" Target="../media/image1487.png"/><Relationship Id="rId87" Type="http://schemas.openxmlformats.org/officeDocument/2006/relationships/image" Target="../media/image1508.png"/><Relationship Id="rId110" Type="http://schemas.openxmlformats.org/officeDocument/2006/relationships/image" Target="../media/image1530.png"/><Relationship Id="rId115" Type="http://schemas.openxmlformats.org/officeDocument/2006/relationships/image" Target="../media/image1535.png"/><Relationship Id="rId61" Type="http://schemas.openxmlformats.org/officeDocument/2006/relationships/image" Target="../media/image1482.png"/><Relationship Id="rId82" Type="http://schemas.openxmlformats.org/officeDocument/2006/relationships/image" Target="../media/image1503.png"/><Relationship Id="rId19" Type="http://schemas.openxmlformats.org/officeDocument/2006/relationships/image" Target="../media/image1441.png"/><Relationship Id="rId14" Type="http://schemas.openxmlformats.org/officeDocument/2006/relationships/image" Target="../media/image1436.png"/><Relationship Id="rId30" Type="http://schemas.openxmlformats.org/officeDocument/2006/relationships/image" Target="../media/image1452.png"/><Relationship Id="rId35" Type="http://schemas.openxmlformats.org/officeDocument/2006/relationships/image" Target="../media/image1457.png"/><Relationship Id="rId56" Type="http://schemas.openxmlformats.org/officeDocument/2006/relationships/image" Target="../media/image1478.png"/><Relationship Id="rId77" Type="http://schemas.openxmlformats.org/officeDocument/2006/relationships/image" Target="../media/image1498.png"/><Relationship Id="rId100" Type="http://schemas.openxmlformats.org/officeDocument/2006/relationships/image" Target="../media/image1521.png"/><Relationship Id="rId105" Type="http://schemas.openxmlformats.org/officeDocument/2006/relationships/image" Target="../media/image1526.png"/><Relationship Id="rId126" Type="http://schemas.openxmlformats.org/officeDocument/2006/relationships/image" Target="../media/image1546.png"/><Relationship Id="rId8" Type="http://schemas.openxmlformats.org/officeDocument/2006/relationships/image" Target="../media/image1431.png"/><Relationship Id="rId51" Type="http://schemas.openxmlformats.org/officeDocument/2006/relationships/image" Target="../media/image1473.png"/><Relationship Id="rId72" Type="http://schemas.openxmlformats.org/officeDocument/2006/relationships/image" Target="../media/image1493.png"/><Relationship Id="rId93" Type="http://schemas.openxmlformats.org/officeDocument/2006/relationships/image" Target="../media/image1514.png"/><Relationship Id="rId98" Type="http://schemas.openxmlformats.org/officeDocument/2006/relationships/image" Target="../media/image1519.png"/><Relationship Id="rId121" Type="http://schemas.openxmlformats.org/officeDocument/2006/relationships/image" Target="../media/image1541.png"/><Relationship Id="rId3" Type="http://schemas.openxmlformats.org/officeDocument/2006/relationships/image" Target="../media/image1426.png"/><Relationship Id="rId25" Type="http://schemas.openxmlformats.org/officeDocument/2006/relationships/image" Target="../media/image1447.png"/><Relationship Id="rId46" Type="http://schemas.openxmlformats.org/officeDocument/2006/relationships/image" Target="../media/image1468.png"/><Relationship Id="rId67" Type="http://schemas.openxmlformats.org/officeDocument/2006/relationships/image" Target="../media/image1488.png"/><Relationship Id="rId116" Type="http://schemas.openxmlformats.org/officeDocument/2006/relationships/image" Target="../media/image1536.png"/><Relationship Id="rId20" Type="http://schemas.openxmlformats.org/officeDocument/2006/relationships/image" Target="../media/image1442.png"/><Relationship Id="rId41" Type="http://schemas.openxmlformats.org/officeDocument/2006/relationships/image" Target="../media/image1463.png"/><Relationship Id="rId62" Type="http://schemas.openxmlformats.org/officeDocument/2006/relationships/image" Target="../media/image1483.png"/><Relationship Id="rId83" Type="http://schemas.openxmlformats.org/officeDocument/2006/relationships/image" Target="../media/image1504.png"/><Relationship Id="rId88" Type="http://schemas.openxmlformats.org/officeDocument/2006/relationships/image" Target="../media/image1509.png"/><Relationship Id="rId111" Type="http://schemas.openxmlformats.org/officeDocument/2006/relationships/image" Target="../media/image1531.png"/><Relationship Id="rId15" Type="http://schemas.openxmlformats.org/officeDocument/2006/relationships/image" Target="../media/image1437.png"/><Relationship Id="rId36" Type="http://schemas.openxmlformats.org/officeDocument/2006/relationships/image" Target="../media/image1458.png"/><Relationship Id="rId57" Type="http://schemas.openxmlformats.org/officeDocument/2006/relationships/image" Target="../media/image896.png"/><Relationship Id="rId106" Type="http://schemas.openxmlformats.org/officeDocument/2006/relationships/image" Target="../media/image829.png"/><Relationship Id="rId127" Type="http://schemas.openxmlformats.org/officeDocument/2006/relationships/image" Target="../media/image1547.png"/><Relationship Id="rId10" Type="http://schemas.openxmlformats.org/officeDocument/2006/relationships/image" Target="../media/image885.png"/><Relationship Id="rId31" Type="http://schemas.openxmlformats.org/officeDocument/2006/relationships/image" Target="../media/image1453.png"/><Relationship Id="rId52" Type="http://schemas.openxmlformats.org/officeDocument/2006/relationships/image" Target="../media/image1474.png"/><Relationship Id="rId73" Type="http://schemas.openxmlformats.org/officeDocument/2006/relationships/image" Target="../media/image1494.png"/><Relationship Id="rId78" Type="http://schemas.openxmlformats.org/officeDocument/2006/relationships/image" Target="../media/image1499.png"/><Relationship Id="rId94" Type="http://schemas.openxmlformats.org/officeDocument/2006/relationships/image" Target="../media/image1515.png"/><Relationship Id="rId99" Type="http://schemas.openxmlformats.org/officeDocument/2006/relationships/image" Target="../media/image1520.png"/><Relationship Id="rId101" Type="http://schemas.openxmlformats.org/officeDocument/2006/relationships/image" Target="../media/image1522.png"/><Relationship Id="rId122" Type="http://schemas.openxmlformats.org/officeDocument/2006/relationships/image" Target="../media/image1542.png"/><Relationship Id="rId4" Type="http://schemas.openxmlformats.org/officeDocument/2006/relationships/image" Target="../media/image1427.png"/><Relationship Id="rId9" Type="http://schemas.openxmlformats.org/officeDocument/2006/relationships/image" Target="../media/image1432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73.png"/><Relationship Id="rId21" Type="http://schemas.openxmlformats.org/officeDocument/2006/relationships/image" Target="../media/image1568.png"/><Relationship Id="rId42" Type="http://schemas.openxmlformats.org/officeDocument/2006/relationships/image" Target="../media/image1589.png"/><Relationship Id="rId47" Type="http://schemas.openxmlformats.org/officeDocument/2006/relationships/image" Target="../media/image1594.png"/><Relationship Id="rId63" Type="http://schemas.openxmlformats.org/officeDocument/2006/relationships/image" Target="../media/image1610.png"/><Relationship Id="rId68" Type="http://schemas.openxmlformats.org/officeDocument/2006/relationships/image" Target="../media/image1615.png"/><Relationship Id="rId7" Type="http://schemas.openxmlformats.org/officeDocument/2006/relationships/image" Target="../media/image1554.png"/><Relationship Id="rId2" Type="http://schemas.openxmlformats.org/officeDocument/2006/relationships/image" Target="../media/image1549.png"/><Relationship Id="rId16" Type="http://schemas.openxmlformats.org/officeDocument/2006/relationships/image" Target="../media/image1563.png"/><Relationship Id="rId29" Type="http://schemas.openxmlformats.org/officeDocument/2006/relationships/image" Target="../media/image1576.png"/><Relationship Id="rId11" Type="http://schemas.openxmlformats.org/officeDocument/2006/relationships/image" Target="../media/image1558.png"/><Relationship Id="rId24" Type="http://schemas.openxmlformats.org/officeDocument/2006/relationships/image" Target="../media/image1571.png"/><Relationship Id="rId32" Type="http://schemas.openxmlformats.org/officeDocument/2006/relationships/image" Target="../media/image1579.png"/><Relationship Id="rId37" Type="http://schemas.openxmlformats.org/officeDocument/2006/relationships/image" Target="../media/image1584.png"/><Relationship Id="rId40" Type="http://schemas.openxmlformats.org/officeDocument/2006/relationships/image" Target="../media/image1587.png"/><Relationship Id="rId45" Type="http://schemas.openxmlformats.org/officeDocument/2006/relationships/image" Target="../media/image1592.png"/><Relationship Id="rId53" Type="http://schemas.openxmlformats.org/officeDocument/2006/relationships/image" Target="../media/image1600.png"/><Relationship Id="rId58" Type="http://schemas.openxmlformats.org/officeDocument/2006/relationships/image" Target="../media/image1605.png"/><Relationship Id="rId66" Type="http://schemas.openxmlformats.org/officeDocument/2006/relationships/image" Target="../media/image1613.png"/><Relationship Id="rId5" Type="http://schemas.openxmlformats.org/officeDocument/2006/relationships/image" Target="../media/image1552.png"/><Relationship Id="rId61" Type="http://schemas.openxmlformats.org/officeDocument/2006/relationships/image" Target="../media/image1608.png"/><Relationship Id="rId19" Type="http://schemas.openxmlformats.org/officeDocument/2006/relationships/image" Target="../media/image1566.png"/><Relationship Id="rId14" Type="http://schemas.openxmlformats.org/officeDocument/2006/relationships/image" Target="../media/image1561.png"/><Relationship Id="rId22" Type="http://schemas.openxmlformats.org/officeDocument/2006/relationships/image" Target="../media/image1569.png"/><Relationship Id="rId27" Type="http://schemas.openxmlformats.org/officeDocument/2006/relationships/image" Target="../media/image1574.png"/><Relationship Id="rId30" Type="http://schemas.openxmlformats.org/officeDocument/2006/relationships/image" Target="../media/image1577.png"/><Relationship Id="rId35" Type="http://schemas.openxmlformats.org/officeDocument/2006/relationships/image" Target="../media/image1582.png"/><Relationship Id="rId43" Type="http://schemas.openxmlformats.org/officeDocument/2006/relationships/image" Target="../media/image1590.png"/><Relationship Id="rId48" Type="http://schemas.openxmlformats.org/officeDocument/2006/relationships/image" Target="../media/image1595.png"/><Relationship Id="rId56" Type="http://schemas.openxmlformats.org/officeDocument/2006/relationships/image" Target="../media/image1603.png"/><Relationship Id="rId64" Type="http://schemas.openxmlformats.org/officeDocument/2006/relationships/image" Target="../media/image1611.png"/><Relationship Id="rId69" Type="http://schemas.openxmlformats.org/officeDocument/2006/relationships/image" Target="../media/image1616.png"/><Relationship Id="rId8" Type="http://schemas.openxmlformats.org/officeDocument/2006/relationships/image" Target="../media/image1555.png"/><Relationship Id="rId51" Type="http://schemas.openxmlformats.org/officeDocument/2006/relationships/image" Target="../media/image1598.png"/><Relationship Id="rId3" Type="http://schemas.openxmlformats.org/officeDocument/2006/relationships/image" Target="../media/image1550.png"/><Relationship Id="rId12" Type="http://schemas.openxmlformats.org/officeDocument/2006/relationships/image" Target="../media/image1559.png"/><Relationship Id="rId17" Type="http://schemas.openxmlformats.org/officeDocument/2006/relationships/image" Target="../media/image1564.png"/><Relationship Id="rId25" Type="http://schemas.openxmlformats.org/officeDocument/2006/relationships/image" Target="../media/image1572.png"/><Relationship Id="rId33" Type="http://schemas.openxmlformats.org/officeDocument/2006/relationships/image" Target="../media/image1580.png"/><Relationship Id="rId38" Type="http://schemas.openxmlformats.org/officeDocument/2006/relationships/image" Target="../media/image1585.png"/><Relationship Id="rId46" Type="http://schemas.openxmlformats.org/officeDocument/2006/relationships/image" Target="../media/image1593.png"/><Relationship Id="rId59" Type="http://schemas.openxmlformats.org/officeDocument/2006/relationships/image" Target="../media/image1606.png"/><Relationship Id="rId67" Type="http://schemas.openxmlformats.org/officeDocument/2006/relationships/image" Target="../media/image1614.png"/><Relationship Id="rId20" Type="http://schemas.openxmlformats.org/officeDocument/2006/relationships/image" Target="../media/image1567.png"/><Relationship Id="rId41" Type="http://schemas.openxmlformats.org/officeDocument/2006/relationships/image" Target="../media/image1588.png"/><Relationship Id="rId54" Type="http://schemas.openxmlformats.org/officeDocument/2006/relationships/image" Target="../media/image1601.png"/><Relationship Id="rId62" Type="http://schemas.openxmlformats.org/officeDocument/2006/relationships/image" Target="../media/image16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3.png"/><Relationship Id="rId15" Type="http://schemas.openxmlformats.org/officeDocument/2006/relationships/image" Target="../media/image1562.png"/><Relationship Id="rId23" Type="http://schemas.openxmlformats.org/officeDocument/2006/relationships/image" Target="../media/image1570.png"/><Relationship Id="rId28" Type="http://schemas.openxmlformats.org/officeDocument/2006/relationships/image" Target="../media/image1575.png"/><Relationship Id="rId36" Type="http://schemas.openxmlformats.org/officeDocument/2006/relationships/image" Target="../media/image1583.png"/><Relationship Id="rId49" Type="http://schemas.openxmlformats.org/officeDocument/2006/relationships/image" Target="../media/image1596.png"/><Relationship Id="rId57" Type="http://schemas.openxmlformats.org/officeDocument/2006/relationships/image" Target="../media/image1604.png"/><Relationship Id="rId10" Type="http://schemas.openxmlformats.org/officeDocument/2006/relationships/image" Target="../media/image1557.png"/><Relationship Id="rId31" Type="http://schemas.openxmlformats.org/officeDocument/2006/relationships/image" Target="../media/image1578.png"/><Relationship Id="rId44" Type="http://schemas.openxmlformats.org/officeDocument/2006/relationships/image" Target="../media/image1591.png"/><Relationship Id="rId52" Type="http://schemas.openxmlformats.org/officeDocument/2006/relationships/image" Target="../media/image1599.png"/><Relationship Id="rId60" Type="http://schemas.openxmlformats.org/officeDocument/2006/relationships/image" Target="../media/image1607.png"/><Relationship Id="rId65" Type="http://schemas.openxmlformats.org/officeDocument/2006/relationships/image" Target="../media/image1612.png"/><Relationship Id="rId4" Type="http://schemas.openxmlformats.org/officeDocument/2006/relationships/image" Target="../media/image1551.png"/><Relationship Id="rId9" Type="http://schemas.openxmlformats.org/officeDocument/2006/relationships/image" Target="../media/image1556.png"/><Relationship Id="rId13" Type="http://schemas.openxmlformats.org/officeDocument/2006/relationships/image" Target="../media/image1560.png"/><Relationship Id="rId18" Type="http://schemas.openxmlformats.org/officeDocument/2006/relationships/image" Target="../media/image1565.png"/><Relationship Id="rId39" Type="http://schemas.openxmlformats.org/officeDocument/2006/relationships/image" Target="../media/image1586.png"/><Relationship Id="rId34" Type="http://schemas.openxmlformats.org/officeDocument/2006/relationships/image" Target="../media/image1581.png"/><Relationship Id="rId50" Type="http://schemas.openxmlformats.org/officeDocument/2006/relationships/image" Target="../media/image1597.png"/><Relationship Id="rId55" Type="http://schemas.openxmlformats.org/officeDocument/2006/relationships/image" Target="../media/image1602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32.png"/><Relationship Id="rId21" Type="http://schemas.openxmlformats.org/officeDocument/2006/relationships/image" Target="../media/image1636.png"/><Relationship Id="rId42" Type="http://schemas.openxmlformats.org/officeDocument/2006/relationships/image" Target="../media/image1657.png"/><Relationship Id="rId63" Type="http://schemas.openxmlformats.org/officeDocument/2006/relationships/image" Target="../media/image1678.png"/><Relationship Id="rId84" Type="http://schemas.openxmlformats.org/officeDocument/2006/relationships/image" Target="../media/image1699.png"/><Relationship Id="rId16" Type="http://schemas.openxmlformats.org/officeDocument/2006/relationships/image" Target="../media/image1631.png"/><Relationship Id="rId107" Type="http://schemas.openxmlformats.org/officeDocument/2006/relationships/image" Target="../media/image1722.png"/><Relationship Id="rId11" Type="http://schemas.openxmlformats.org/officeDocument/2006/relationships/image" Target="../media/image1626.png"/><Relationship Id="rId32" Type="http://schemas.openxmlformats.org/officeDocument/2006/relationships/image" Target="../media/image1647.png"/><Relationship Id="rId37" Type="http://schemas.openxmlformats.org/officeDocument/2006/relationships/image" Target="../media/image1652.png"/><Relationship Id="rId53" Type="http://schemas.openxmlformats.org/officeDocument/2006/relationships/image" Target="../media/image1668.png"/><Relationship Id="rId58" Type="http://schemas.openxmlformats.org/officeDocument/2006/relationships/image" Target="../media/image1673.png"/><Relationship Id="rId74" Type="http://schemas.openxmlformats.org/officeDocument/2006/relationships/image" Target="../media/image1689.png"/><Relationship Id="rId79" Type="http://schemas.openxmlformats.org/officeDocument/2006/relationships/image" Target="../media/image1694.png"/><Relationship Id="rId102" Type="http://schemas.openxmlformats.org/officeDocument/2006/relationships/image" Target="../media/image1717.png"/><Relationship Id="rId123" Type="http://schemas.openxmlformats.org/officeDocument/2006/relationships/image" Target="../media/image1738.png"/><Relationship Id="rId128" Type="http://schemas.openxmlformats.org/officeDocument/2006/relationships/image" Target="../media/image1743.png"/><Relationship Id="rId5" Type="http://schemas.openxmlformats.org/officeDocument/2006/relationships/image" Target="../media/image1620.png"/><Relationship Id="rId90" Type="http://schemas.openxmlformats.org/officeDocument/2006/relationships/image" Target="../media/image1705.png"/><Relationship Id="rId95" Type="http://schemas.openxmlformats.org/officeDocument/2006/relationships/image" Target="../media/image1710.png"/><Relationship Id="rId22" Type="http://schemas.openxmlformats.org/officeDocument/2006/relationships/image" Target="../media/image1637.png"/><Relationship Id="rId27" Type="http://schemas.openxmlformats.org/officeDocument/2006/relationships/image" Target="../media/image1642.png"/><Relationship Id="rId43" Type="http://schemas.openxmlformats.org/officeDocument/2006/relationships/image" Target="../media/image1658.png"/><Relationship Id="rId48" Type="http://schemas.openxmlformats.org/officeDocument/2006/relationships/image" Target="../media/image1663.png"/><Relationship Id="rId64" Type="http://schemas.openxmlformats.org/officeDocument/2006/relationships/image" Target="../media/image1679.png"/><Relationship Id="rId69" Type="http://schemas.openxmlformats.org/officeDocument/2006/relationships/image" Target="../media/image1684.png"/><Relationship Id="rId113" Type="http://schemas.openxmlformats.org/officeDocument/2006/relationships/image" Target="../media/image1728.png"/><Relationship Id="rId118" Type="http://schemas.openxmlformats.org/officeDocument/2006/relationships/image" Target="../media/image1733.png"/><Relationship Id="rId134" Type="http://schemas.openxmlformats.org/officeDocument/2006/relationships/image" Target="../media/image1749.png"/><Relationship Id="rId80" Type="http://schemas.openxmlformats.org/officeDocument/2006/relationships/image" Target="../media/image1695.png"/><Relationship Id="rId85" Type="http://schemas.openxmlformats.org/officeDocument/2006/relationships/image" Target="../media/image1700.png"/><Relationship Id="rId12" Type="http://schemas.openxmlformats.org/officeDocument/2006/relationships/image" Target="../media/image1627.png"/><Relationship Id="rId17" Type="http://schemas.openxmlformats.org/officeDocument/2006/relationships/image" Target="../media/image1632.png"/><Relationship Id="rId33" Type="http://schemas.openxmlformats.org/officeDocument/2006/relationships/image" Target="../media/image1648.png"/><Relationship Id="rId38" Type="http://schemas.openxmlformats.org/officeDocument/2006/relationships/image" Target="../media/image1653.png"/><Relationship Id="rId59" Type="http://schemas.openxmlformats.org/officeDocument/2006/relationships/image" Target="../media/image1674.png"/><Relationship Id="rId103" Type="http://schemas.openxmlformats.org/officeDocument/2006/relationships/image" Target="../media/image1718.png"/><Relationship Id="rId108" Type="http://schemas.openxmlformats.org/officeDocument/2006/relationships/image" Target="../media/image1723.png"/><Relationship Id="rId124" Type="http://schemas.openxmlformats.org/officeDocument/2006/relationships/image" Target="../media/image1739.png"/><Relationship Id="rId129" Type="http://schemas.openxmlformats.org/officeDocument/2006/relationships/image" Target="../media/image1744.png"/><Relationship Id="rId54" Type="http://schemas.openxmlformats.org/officeDocument/2006/relationships/image" Target="../media/image1669.png"/><Relationship Id="rId70" Type="http://schemas.openxmlformats.org/officeDocument/2006/relationships/image" Target="../media/image1685.png"/><Relationship Id="rId75" Type="http://schemas.openxmlformats.org/officeDocument/2006/relationships/image" Target="../media/image1690.png"/><Relationship Id="rId91" Type="http://schemas.openxmlformats.org/officeDocument/2006/relationships/image" Target="../media/image1706.png"/><Relationship Id="rId96" Type="http://schemas.openxmlformats.org/officeDocument/2006/relationships/image" Target="../media/image17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1.png"/><Relationship Id="rId23" Type="http://schemas.openxmlformats.org/officeDocument/2006/relationships/image" Target="../media/image1638.png"/><Relationship Id="rId28" Type="http://schemas.openxmlformats.org/officeDocument/2006/relationships/image" Target="../media/image1643.png"/><Relationship Id="rId49" Type="http://schemas.openxmlformats.org/officeDocument/2006/relationships/image" Target="../media/image1664.png"/><Relationship Id="rId114" Type="http://schemas.openxmlformats.org/officeDocument/2006/relationships/image" Target="../media/image1729.png"/><Relationship Id="rId119" Type="http://schemas.openxmlformats.org/officeDocument/2006/relationships/image" Target="../media/image1734.png"/><Relationship Id="rId44" Type="http://schemas.openxmlformats.org/officeDocument/2006/relationships/image" Target="../media/image1659.png"/><Relationship Id="rId60" Type="http://schemas.openxmlformats.org/officeDocument/2006/relationships/image" Target="../media/image1675.png"/><Relationship Id="rId65" Type="http://schemas.openxmlformats.org/officeDocument/2006/relationships/image" Target="../media/image1680.png"/><Relationship Id="rId81" Type="http://schemas.openxmlformats.org/officeDocument/2006/relationships/image" Target="../media/image1696.png"/><Relationship Id="rId86" Type="http://schemas.openxmlformats.org/officeDocument/2006/relationships/image" Target="../media/image1701.png"/><Relationship Id="rId130" Type="http://schemas.openxmlformats.org/officeDocument/2006/relationships/image" Target="../media/image1745.png"/><Relationship Id="rId13" Type="http://schemas.openxmlformats.org/officeDocument/2006/relationships/image" Target="../media/image1628.png"/><Relationship Id="rId18" Type="http://schemas.openxmlformats.org/officeDocument/2006/relationships/image" Target="../media/image1633.png"/><Relationship Id="rId39" Type="http://schemas.openxmlformats.org/officeDocument/2006/relationships/image" Target="../media/image1654.png"/><Relationship Id="rId109" Type="http://schemas.openxmlformats.org/officeDocument/2006/relationships/image" Target="../media/image1724.png"/><Relationship Id="rId34" Type="http://schemas.openxmlformats.org/officeDocument/2006/relationships/image" Target="../media/image1649.png"/><Relationship Id="rId50" Type="http://schemas.openxmlformats.org/officeDocument/2006/relationships/image" Target="../media/image1665.png"/><Relationship Id="rId55" Type="http://schemas.openxmlformats.org/officeDocument/2006/relationships/image" Target="../media/image1670.png"/><Relationship Id="rId76" Type="http://schemas.openxmlformats.org/officeDocument/2006/relationships/image" Target="../media/image1691.png"/><Relationship Id="rId97" Type="http://schemas.openxmlformats.org/officeDocument/2006/relationships/image" Target="../media/image1712.png"/><Relationship Id="rId104" Type="http://schemas.openxmlformats.org/officeDocument/2006/relationships/image" Target="../media/image1719.png"/><Relationship Id="rId120" Type="http://schemas.openxmlformats.org/officeDocument/2006/relationships/image" Target="../media/image1735.png"/><Relationship Id="rId125" Type="http://schemas.openxmlformats.org/officeDocument/2006/relationships/image" Target="../media/image1740.png"/><Relationship Id="rId7" Type="http://schemas.openxmlformats.org/officeDocument/2006/relationships/image" Target="../media/image1622.png"/><Relationship Id="rId71" Type="http://schemas.openxmlformats.org/officeDocument/2006/relationships/image" Target="../media/image1686.png"/><Relationship Id="rId92" Type="http://schemas.openxmlformats.org/officeDocument/2006/relationships/image" Target="../media/image1707.png"/><Relationship Id="rId2" Type="http://schemas.openxmlformats.org/officeDocument/2006/relationships/image" Target="../media/image1617.png"/><Relationship Id="rId29" Type="http://schemas.openxmlformats.org/officeDocument/2006/relationships/image" Target="../media/image1644.png"/><Relationship Id="rId24" Type="http://schemas.openxmlformats.org/officeDocument/2006/relationships/image" Target="../media/image1639.png"/><Relationship Id="rId40" Type="http://schemas.openxmlformats.org/officeDocument/2006/relationships/image" Target="../media/image1655.png"/><Relationship Id="rId45" Type="http://schemas.openxmlformats.org/officeDocument/2006/relationships/image" Target="../media/image1660.png"/><Relationship Id="rId66" Type="http://schemas.openxmlformats.org/officeDocument/2006/relationships/image" Target="../media/image1681.png"/><Relationship Id="rId87" Type="http://schemas.openxmlformats.org/officeDocument/2006/relationships/image" Target="../media/image1702.png"/><Relationship Id="rId110" Type="http://schemas.openxmlformats.org/officeDocument/2006/relationships/image" Target="../media/image1725.png"/><Relationship Id="rId115" Type="http://schemas.openxmlformats.org/officeDocument/2006/relationships/image" Target="../media/image1730.png"/><Relationship Id="rId131" Type="http://schemas.openxmlformats.org/officeDocument/2006/relationships/image" Target="../media/image1746.png"/><Relationship Id="rId61" Type="http://schemas.openxmlformats.org/officeDocument/2006/relationships/image" Target="../media/image1676.png"/><Relationship Id="rId82" Type="http://schemas.openxmlformats.org/officeDocument/2006/relationships/image" Target="../media/image1697.png"/><Relationship Id="rId19" Type="http://schemas.openxmlformats.org/officeDocument/2006/relationships/image" Target="../media/image1634.png"/><Relationship Id="rId14" Type="http://schemas.openxmlformats.org/officeDocument/2006/relationships/image" Target="../media/image1629.png"/><Relationship Id="rId30" Type="http://schemas.openxmlformats.org/officeDocument/2006/relationships/image" Target="../media/image1645.png"/><Relationship Id="rId35" Type="http://schemas.openxmlformats.org/officeDocument/2006/relationships/image" Target="../media/image1650.png"/><Relationship Id="rId56" Type="http://schemas.openxmlformats.org/officeDocument/2006/relationships/image" Target="../media/image1671.png"/><Relationship Id="rId77" Type="http://schemas.openxmlformats.org/officeDocument/2006/relationships/image" Target="../media/image1692.png"/><Relationship Id="rId100" Type="http://schemas.openxmlformats.org/officeDocument/2006/relationships/image" Target="../media/image1715.png"/><Relationship Id="rId105" Type="http://schemas.openxmlformats.org/officeDocument/2006/relationships/image" Target="../media/image1720.png"/><Relationship Id="rId126" Type="http://schemas.openxmlformats.org/officeDocument/2006/relationships/image" Target="../media/image1741.png"/><Relationship Id="rId8" Type="http://schemas.openxmlformats.org/officeDocument/2006/relationships/image" Target="../media/image1623.png"/><Relationship Id="rId51" Type="http://schemas.openxmlformats.org/officeDocument/2006/relationships/image" Target="../media/image1666.png"/><Relationship Id="rId72" Type="http://schemas.openxmlformats.org/officeDocument/2006/relationships/image" Target="../media/image1687.png"/><Relationship Id="rId93" Type="http://schemas.openxmlformats.org/officeDocument/2006/relationships/image" Target="../media/image1708.png"/><Relationship Id="rId98" Type="http://schemas.openxmlformats.org/officeDocument/2006/relationships/image" Target="../media/image1713.png"/><Relationship Id="rId121" Type="http://schemas.openxmlformats.org/officeDocument/2006/relationships/image" Target="../media/image1736.png"/><Relationship Id="rId3" Type="http://schemas.openxmlformats.org/officeDocument/2006/relationships/image" Target="../media/image1618.png"/><Relationship Id="rId25" Type="http://schemas.openxmlformats.org/officeDocument/2006/relationships/image" Target="../media/image1640.png"/><Relationship Id="rId46" Type="http://schemas.openxmlformats.org/officeDocument/2006/relationships/image" Target="../media/image1661.png"/><Relationship Id="rId67" Type="http://schemas.openxmlformats.org/officeDocument/2006/relationships/image" Target="../media/image1682.png"/><Relationship Id="rId116" Type="http://schemas.openxmlformats.org/officeDocument/2006/relationships/image" Target="../media/image1731.png"/><Relationship Id="rId20" Type="http://schemas.openxmlformats.org/officeDocument/2006/relationships/image" Target="../media/image1635.png"/><Relationship Id="rId41" Type="http://schemas.openxmlformats.org/officeDocument/2006/relationships/image" Target="../media/image1656.png"/><Relationship Id="rId62" Type="http://schemas.openxmlformats.org/officeDocument/2006/relationships/image" Target="../media/image1677.png"/><Relationship Id="rId83" Type="http://schemas.openxmlformats.org/officeDocument/2006/relationships/image" Target="../media/image1698.png"/><Relationship Id="rId88" Type="http://schemas.openxmlformats.org/officeDocument/2006/relationships/image" Target="../media/image1703.png"/><Relationship Id="rId111" Type="http://schemas.openxmlformats.org/officeDocument/2006/relationships/image" Target="../media/image1726.png"/><Relationship Id="rId132" Type="http://schemas.openxmlformats.org/officeDocument/2006/relationships/image" Target="../media/image1747.png"/><Relationship Id="rId15" Type="http://schemas.openxmlformats.org/officeDocument/2006/relationships/image" Target="../media/image1630.png"/><Relationship Id="rId36" Type="http://schemas.openxmlformats.org/officeDocument/2006/relationships/image" Target="../media/image1651.png"/><Relationship Id="rId57" Type="http://schemas.openxmlformats.org/officeDocument/2006/relationships/image" Target="../media/image1672.png"/><Relationship Id="rId106" Type="http://schemas.openxmlformats.org/officeDocument/2006/relationships/image" Target="../media/image1721.png"/><Relationship Id="rId127" Type="http://schemas.openxmlformats.org/officeDocument/2006/relationships/image" Target="../media/image1742.png"/><Relationship Id="rId10" Type="http://schemas.openxmlformats.org/officeDocument/2006/relationships/image" Target="../media/image1625.png"/><Relationship Id="rId31" Type="http://schemas.openxmlformats.org/officeDocument/2006/relationships/image" Target="../media/image1646.png"/><Relationship Id="rId52" Type="http://schemas.openxmlformats.org/officeDocument/2006/relationships/image" Target="../media/image1667.png"/><Relationship Id="rId73" Type="http://schemas.openxmlformats.org/officeDocument/2006/relationships/image" Target="../media/image1688.png"/><Relationship Id="rId78" Type="http://schemas.openxmlformats.org/officeDocument/2006/relationships/image" Target="../media/image1693.png"/><Relationship Id="rId94" Type="http://schemas.openxmlformats.org/officeDocument/2006/relationships/image" Target="../media/image1709.png"/><Relationship Id="rId99" Type="http://schemas.openxmlformats.org/officeDocument/2006/relationships/image" Target="../media/image1714.png"/><Relationship Id="rId101" Type="http://schemas.openxmlformats.org/officeDocument/2006/relationships/image" Target="../media/image1716.png"/><Relationship Id="rId122" Type="http://schemas.openxmlformats.org/officeDocument/2006/relationships/image" Target="../media/image1737.png"/><Relationship Id="rId4" Type="http://schemas.openxmlformats.org/officeDocument/2006/relationships/image" Target="../media/image1619.png"/><Relationship Id="rId9" Type="http://schemas.openxmlformats.org/officeDocument/2006/relationships/image" Target="../media/image1624.png"/><Relationship Id="rId26" Type="http://schemas.openxmlformats.org/officeDocument/2006/relationships/image" Target="../media/image1641.png"/><Relationship Id="rId47" Type="http://schemas.openxmlformats.org/officeDocument/2006/relationships/image" Target="../media/image1662.png"/><Relationship Id="rId68" Type="http://schemas.openxmlformats.org/officeDocument/2006/relationships/image" Target="../media/image1683.png"/><Relationship Id="rId89" Type="http://schemas.openxmlformats.org/officeDocument/2006/relationships/image" Target="../media/image1704.png"/><Relationship Id="rId112" Type="http://schemas.openxmlformats.org/officeDocument/2006/relationships/image" Target="../media/image1727.png"/><Relationship Id="rId133" Type="http://schemas.openxmlformats.org/officeDocument/2006/relationships/image" Target="../media/image174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1.png"/><Relationship Id="rId18" Type="http://schemas.openxmlformats.org/officeDocument/2006/relationships/image" Target="../media/image1766.png"/><Relationship Id="rId26" Type="http://schemas.openxmlformats.org/officeDocument/2006/relationships/image" Target="../media/image666.png"/><Relationship Id="rId39" Type="http://schemas.openxmlformats.org/officeDocument/2006/relationships/image" Target="../media/image1786.png"/><Relationship Id="rId21" Type="http://schemas.openxmlformats.org/officeDocument/2006/relationships/image" Target="../media/image1769.png"/><Relationship Id="rId34" Type="http://schemas.openxmlformats.org/officeDocument/2006/relationships/image" Target="../media/image1781.png"/><Relationship Id="rId42" Type="http://schemas.openxmlformats.org/officeDocument/2006/relationships/image" Target="../media/image1789.png"/><Relationship Id="rId7" Type="http://schemas.openxmlformats.org/officeDocument/2006/relationships/image" Target="../media/image1755.png"/><Relationship Id="rId2" Type="http://schemas.openxmlformats.org/officeDocument/2006/relationships/image" Target="../media/image1750.png"/><Relationship Id="rId16" Type="http://schemas.openxmlformats.org/officeDocument/2006/relationships/image" Target="../media/image1764.png"/><Relationship Id="rId20" Type="http://schemas.openxmlformats.org/officeDocument/2006/relationships/image" Target="../media/image1768.png"/><Relationship Id="rId29" Type="http://schemas.openxmlformats.org/officeDocument/2006/relationships/image" Target="../media/image1776.png"/><Relationship Id="rId41" Type="http://schemas.openxmlformats.org/officeDocument/2006/relationships/image" Target="../media/image17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4.png"/><Relationship Id="rId11" Type="http://schemas.openxmlformats.org/officeDocument/2006/relationships/image" Target="../media/image1759.png"/><Relationship Id="rId24" Type="http://schemas.openxmlformats.org/officeDocument/2006/relationships/image" Target="../media/image1772.png"/><Relationship Id="rId32" Type="http://schemas.openxmlformats.org/officeDocument/2006/relationships/image" Target="../media/image1779.png"/><Relationship Id="rId37" Type="http://schemas.openxmlformats.org/officeDocument/2006/relationships/image" Target="../media/image1784.png"/><Relationship Id="rId40" Type="http://schemas.openxmlformats.org/officeDocument/2006/relationships/image" Target="../media/image1787.png"/><Relationship Id="rId5" Type="http://schemas.openxmlformats.org/officeDocument/2006/relationships/image" Target="../media/image1753.png"/><Relationship Id="rId15" Type="http://schemas.openxmlformats.org/officeDocument/2006/relationships/image" Target="../media/image1763.png"/><Relationship Id="rId23" Type="http://schemas.openxmlformats.org/officeDocument/2006/relationships/image" Target="../media/image1771.png"/><Relationship Id="rId28" Type="http://schemas.openxmlformats.org/officeDocument/2006/relationships/image" Target="../media/image1775.png"/><Relationship Id="rId36" Type="http://schemas.openxmlformats.org/officeDocument/2006/relationships/image" Target="../media/image1783.png"/><Relationship Id="rId10" Type="http://schemas.openxmlformats.org/officeDocument/2006/relationships/image" Target="../media/image1758.png"/><Relationship Id="rId19" Type="http://schemas.openxmlformats.org/officeDocument/2006/relationships/image" Target="../media/image1767.png"/><Relationship Id="rId31" Type="http://schemas.openxmlformats.org/officeDocument/2006/relationships/image" Target="../media/image1778.png"/><Relationship Id="rId4" Type="http://schemas.openxmlformats.org/officeDocument/2006/relationships/image" Target="../media/image1752.png"/><Relationship Id="rId9" Type="http://schemas.openxmlformats.org/officeDocument/2006/relationships/image" Target="../media/image1757.png"/><Relationship Id="rId14" Type="http://schemas.openxmlformats.org/officeDocument/2006/relationships/image" Target="../media/image1762.png"/><Relationship Id="rId22" Type="http://schemas.openxmlformats.org/officeDocument/2006/relationships/image" Target="../media/image1770.png"/><Relationship Id="rId27" Type="http://schemas.openxmlformats.org/officeDocument/2006/relationships/image" Target="../media/image1774.png"/><Relationship Id="rId30" Type="http://schemas.openxmlformats.org/officeDocument/2006/relationships/image" Target="../media/image1777.png"/><Relationship Id="rId35" Type="http://schemas.openxmlformats.org/officeDocument/2006/relationships/image" Target="../media/image1782.png"/><Relationship Id="rId8" Type="http://schemas.openxmlformats.org/officeDocument/2006/relationships/image" Target="../media/image1756.png"/><Relationship Id="rId3" Type="http://schemas.openxmlformats.org/officeDocument/2006/relationships/image" Target="../media/image1751.png"/><Relationship Id="rId12" Type="http://schemas.openxmlformats.org/officeDocument/2006/relationships/image" Target="../media/image1760.png"/><Relationship Id="rId17" Type="http://schemas.openxmlformats.org/officeDocument/2006/relationships/image" Target="../media/image1765.png"/><Relationship Id="rId25" Type="http://schemas.openxmlformats.org/officeDocument/2006/relationships/image" Target="../media/image1773.png"/><Relationship Id="rId33" Type="http://schemas.openxmlformats.org/officeDocument/2006/relationships/image" Target="../media/image1780.png"/><Relationship Id="rId38" Type="http://schemas.openxmlformats.org/officeDocument/2006/relationships/image" Target="../media/image17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9" Type="http://schemas.openxmlformats.org/officeDocument/2006/relationships/image" Target="../media/image79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47" Type="http://schemas.openxmlformats.org/officeDocument/2006/relationships/image" Target="../media/image87.png"/><Relationship Id="rId50" Type="http://schemas.openxmlformats.org/officeDocument/2006/relationships/image" Target="../media/image90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9" Type="http://schemas.openxmlformats.org/officeDocument/2006/relationships/image" Target="../media/image69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49" Type="http://schemas.openxmlformats.org/officeDocument/2006/relationships/image" Target="../media/image89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4" Type="http://schemas.openxmlformats.org/officeDocument/2006/relationships/image" Target="../media/image84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20" Type="http://schemas.openxmlformats.org/officeDocument/2006/relationships/image" Target="../media/image60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5.png"/><Relationship Id="rId21" Type="http://schemas.openxmlformats.org/officeDocument/2006/relationships/image" Target="../media/image110.png"/><Relationship Id="rId34" Type="http://schemas.openxmlformats.org/officeDocument/2006/relationships/image" Target="../media/image123.png"/><Relationship Id="rId42" Type="http://schemas.openxmlformats.org/officeDocument/2006/relationships/image" Target="../media/image131.png"/><Relationship Id="rId47" Type="http://schemas.openxmlformats.org/officeDocument/2006/relationships/image" Target="../media/image136.png"/><Relationship Id="rId50" Type="http://schemas.openxmlformats.org/officeDocument/2006/relationships/image" Target="../media/image139.png"/><Relationship Id="rId55" Type="http://schemas.openxmlformats.org/officeDocument/2006/relationships/image" Target="../media/image144.png"/><Relationship Id="rId63" Type="http://schemas.openxmlformats.org/officeDocument/2006/relationships/image" Target="../media/image15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9" Type="http://schemas.openxmlformats.org/officeDocument/2006/relationships/image" Target="../media/image118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37" Type="http://schemas.openxmlformats.org/officeDocument/2006/relationships/image" Target="../media/image126.png"/><Relationship Id="rId40" Type="http://schemas.openxmlformats.org/officeDocument/2006/relationships/image" Target="../media/image129.png"/><Relationship Id="rId45" Type="http://schemas.openxmlformats.org/officeDocument/2006/relationships/image" Target="../media/image134.png"/><Relationship Id="rId53" Type="http://schemas.openxmlformats.org/officeDocument/2006/relationships/image" Target="../media/image142.png"/><Relationship Id="rId58" Type="http://schemas.openxmlformats.org/officeDocument/2006/relationships/image" Target="../media/image147.png"/><Relationship Id="rId66" Type="http://schemas.openxmlformats.org/officeDocument/2006/relationships/image" Target="../media/image155.png"/><Relationship Id="rId5" Type="http://schemas.openxmlformats.org/officeDocument/2006/relationships/image" Target="../media/image94.png"/><Relationship Id="rId61" Type="http://schemas.openxmlformats.org/officeDocument/2006/relationships/image" Target="../media/image150.png"/><Relationship Id="rId19" Type="http://schemas.openxmlformats.org/officeDocument/2006/relationships/image" Target="../media/image10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24.png"/><Relationship Id="rId43" Type="http://schemas.openxmlformats.org/officeDocument/2006/relationships/image" Target="../media/image132.png"/><Relationship Id="rId48" Type="http://schemas.openxmlformats.org/officeDocument/2006/relationships/image" Target="../media/image137.png"/><Relationship Id="rId56" Type="http://schemas.openxmlformats.org/officeDocument/2006/relationships/image" Target="../media/image145.png"/><Relationship Id="rId64" Type="http://schemas.openxmlformats.org/officeDocument/2006/relationships/image" Target="../media/image153.png"/><Relationship Id="rId8" Type="http://schemas.openxmlformats.org/officeDocument/2006/relationships/image" Target="../media/image97.png"/><Relationship Id="rId51" Type="http://schemas.openxmlformats.org/officeDocument/2006/relationships/image" Target="../media/image140.png"/><Relationship Id="rId3" Type="http://schemas.openxmlformats.org/officeDocument/2006/relationships/image" Target="../media/image92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image" Target="../media/image122.png"/><Relationship Id="rId38" Type="http://schemas.openxmlformats.org/officeDocument/2006/relationships/image" Target="../media/image127.png"/><Relationship Id="rId46" Type="http://schemas.openxmlformats.org/officeDocument/2006/relationships/image" Target="../media/image135.png"/><Relationship Id="rId59" Type="http://schemas.openxmlformats.org/officeDocument/2006/relationships/image" Target="../media/image148.png"/><Relationship Id="rId67" Type="http://schemas.openxmlformats.org/officeDocument/2006/relationships/image" Target="../media/image156.png"/><Relationship Id="rId20" Type="http://schemas.openxmlformats.org/officeDocument/2006/relationships/image" Target="../media/image109.png"/><Relationship Id="rId41" Type="http://schemas.openxmlformats.org/officeDocument/2006/relationships/image" Target="../media/image130.png"/><Relationship Id="rId54" Type="http://schemas.openxmlformats.org/officeDocument/2006/relationships/image" Target="../media/image143.png"/><Relationship Id="rId6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36" Type="http://schemas.openxmlformats.org/officeDocument/2006/relationships/image" Target="../media/image125.png"/><Relationship Id="rId49" Type="http://schemas.openxmlformats.org/officeDocument/2006/relationships/image" Target="../media/image138.png"/><Relationship Id="rId57" Type="http://schemas.openxmlformats.org/officeDocument/2006/relationships/image" Target="../media/image146.png"/><Relationship Id="rId10" Type="http://schemas.openxmlformats.org/officeDocument/2006/relationships/image" Target="../media/image99.png"/><Relationship Id="rId31" Type="http://schemas.openxmlformats.org/officeDocument/2006/relationships/image" Target="../media/image120.png"/><Relationship Id="rId44" Type="http://schemas.openxmlformats.org/officeDocument/2006/relationships/image" Target="../media/image133.png"/><Relationship Id="rId52" Type="http://schemas.openxmlformats.org/officeDocument/2006/relationships/image" Target="../media/image141.png"/><Relationship Id="rId60" Type="http://schemas.openxmlformats.org/officeDocument/2006/relationships/image" Target="../media/image149.png"/><Relationship Id="rId65" Type="http://schemas.openxmlformats.org/officeDocument/2006/relationships/image" Target="../media/image15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9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26" Type="http://schemas.openxmlformats.org/officeDocument/2006/relationships/image" Target="../media/image181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5" Type="http://schemas.openxmlformats.org/officeDocument/2006/relationships/image" Target="../media/image180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29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24" Type="http://schemas.openxmlformats.org/officeDocument/2006/relationships/image" Target="../media/image179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28" Type="http://schemas.openxmlformats.org/officeDocument/2006/relationships/image" Target="../media/image183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Relationship Id="rId27" Type="http://schemas.openxmlformats.org/officeDocument/2006/relationships/image" Target="../media/image182.png"/><Relationship Id="rId30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9" Type="http://schemas.openxmlformats.org/officeDocument/2006/relationships/image" Target="../media/image223.png"/><Relationship Id="rId21" Type="http://schemas.openxmlformats.org/officeDocument/2006/relationships/image" Target="../media/image205.png"/><Relationship Id="rId34" Type="http://schemas.openxmlformats.org/officeDocument/2006/relationships/image" Target="../media/image218.png"/><Relationship Id="rId42" Type="http://schemas.openxmlformats.org/officeDocument/2006/relationships/image" Target="../media/image226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9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32" Type="http://schemas.openxmlformats.org/officeDocument/2006/relationships/image" Target="../media/image216.png"/><Relationship Id="rId37" Type="http://schemas.openxmlformats.org/officeDocument/2006/relationships/image" Target="../media/image221.png"/><Relationship Id="rId40" Type="http://schemas.openxmlformats.org/officeDocument/2006/relationships/image" Target="../media/image224.png"/><Relationship Id="rId45" Type="http://schemas.openxmlformats.org/officeDocument/2006/relationships/image" Target="../media/image229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28" Type="http://schemas.openxmlformats.org/officeDocument/2006/relationships/image" Target="../media/image212.png"/><Relationship Id="rId36" Type="http://schemas.openxmlformats.org/officeDocument/2006/relationships/image" Target="../media/image220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31" Type="http://schemas.openxmlformats.org/officeDocument/2006/relationships/image" Target="../media/image215.png"/><Relationship Id="rId44" Type="http://schemas.openxmlformats.org/officeDocument/2006/relationships/image" Target="../media/image228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Relationship Id="rId27" Type="http://schemas.openxmlformats.org/officeDocument/2006/relationships/image" Target="../media/image211.png"/><Relationship Id="rId30" Type="http://schemas.openxmlformats.org/officeDocument/2006/relationships/image" Target="../media/image214.png"/><Relationship Id="rId35" Type="http://schemas.openxmlformats.org/officeDocument/2006/relationships/image" Target="../media/image219.png"/><Relationship Id="rId43" Type="http://schemas.openxmlformats.org/officeDocument/2006/relationships/image" Target="../media/image227.jpg"/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33" Type="http://schemas.openxmlformats.org/officeDocument/2006/relationships/image" Target="../media/image217.png"/><Relationship Id="rId38" Type="http://schemas.openxmlformats.org/officeDocument/2006/relationships/image" Target="../media/image222.png"/><Relationship Id="rId20" Type="http://schemas.openxmlformats.org/officeDocument/2006/relationships/image" Target="../media/image204.png"/><Relationship Id="rId41" Type="http://schemas.openxmlformats.org/officeDocument/2006/relationships/image" Target="../media/image225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4.png"/><Relationship Id="rId21" Type="http://schemas.openxmlformats.org/officeDocument/2006/relationships/image" Target="../media/image249.png"/><Relationship Id="rId42" Type="http://schemas.openxmlformats.org/officeDocument/2006/relationships/image" Target="../media/image270.png"/><Relationship Id="rId47" Type="http://schemas.openxmlformats.org/officeDocument/2006/relationships/image" Target="../media/image275.png"/><Relationship Id="rId63" Type="http://schemas.openxmlformats.org/officeDocument/2006/relationships/image" Target="../media/image291.png"/><Relationship Id="rId68" Type="http://schemas.openxmlformats.org/officeDocument/2006/relationships/image" Target="../media/image296.png"/><Relationship Id="rId84" Type="http://schemas.openxmlformats.org/officeDocument/2006/relationships/image" Target="../media/image312.png"/><Relationship Id="rId89" Type="http://schemas.openxmlformats.org/officeDocument/2006/relationships/image" Target="../media/image317.png"/><Relationship Id="rId16" Type="http://schemas.openxmlformats.org/officeDocument/2006/relationships/image" Target="../media/image244.png"/><Relationship Id="rId11" Type="http://schemas.openxmlformats.org/officeDocument/2006/relationships/image" Target="../media/image239.png"/><Relationship Id="rId32" Type="http://schemas.openxmlformats.org/officeDocument/2006/relationships/image" Target="../media/image260.png"/><Relationship Id="rId37" Type="http://schemas.openxmlformats.org/officeDocument/2006/relationships/image" Target="../media/image265.png"/><Relationship Id="rId53" Type="http://schemas.openxmlformats.org/officeDocument/2006/relationships/image" Target="../media/image281.png"/><Relationship Id="rId58" Type="http://schemas.openxmlformats.org/officeDocument/2006/relationships/image" Target="../media/image286.png"/><Relationship Id="rId74" Type="http://schemas.openxmlformats.org/officeDocument/2006/relationships/image" Target="../media/image302.png"/><Relationship Id="rId79" Type="http://schemas.openxmlformats.org/officeDocument/2006/relationships/image" Target="../media/image307.png"/><Relationship Id="rId5" Type="http://schemas.openxmlformats.org/officeDocument/2006/relationships/image" Target="../media/image233.png"/><Relationship Id="rId90" Type="http://schemas.openxmlformats.org/officeDocument/2006/relationships/image" Target="../media/image318.png"/><Relationship Id="rId95" Type="http://schemas.openxmlformats.org/officeDocument/2006/relationships/image" Target="../media/image323.png"/><Relationship Id="rId22" Type="http://schemas.openxmlformats.org/officeDocument/2006/relationships/image" Target="../media/image250.png"/><Relationship Id="rId27" Type="http://schemas.openxmlformats.org/officeDocument/2006/relationships/image" Target="../media/image255.png"/><Relationship Id="rId43" Type="http://schemas.openxmlformats.org/officeDocument/2006/relationships/image" Target="../media/image271.png"/><Relationship Id="rId48" Type="http://schemas.openxmlformats.org/officeDocument/2006/relationships/image" Target="../media/image276.png"/><Relationship Id="rId64" Type="http://schemas.openxmlformats.org/officeDocument/2006/relationships/image" Target="../media/image292.png"/><Relationship Id="rId69" Type="http://schemas.openxmlformats.org/officeDocument/2006/relationships/image" Target="../media/image297.png"/><Relationship Id="rId80" Type="http://schemas.openxmlformats.org/officeDocument/2006/relationships/image" Target="../media/image308.png"/><Relationship Id="rId85" Type="http://schemas.openxmlformats.org/officeDocument/2006/relationships/image" Target="../media/image313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5" Type="http://schemas.openxmlformats.org/officeDocument/2006/relationships/image" Target="../media/image253.png"/><Relationship Id="rId33" Type="http://schemas.openxmlformats.org/officeDocument/2006/relationships/image" Target="../media/image261.png"/><Relationship Id="rId38" Type="http://schemas.openxmlformats.org/officeDocument/2006/relationships/image" Target="../media/image266.png"/><Relationship Id="rId46" Type="http://schemas.openxmlformats.org/officeDocument/2006/relationships/image" Target="../media/image274.png"/><Relationship Id="rId59" Type="http://schemas.openxmlformats.org/officeDocument/2006/relationships/image" Target="../media/image287.png"/><Relationship Id="rId67" Type="http://schemas.openxmlformats.org/officeDocument/2006/relationships/image" Target="../media/image295.png"/><Relationship Id="rId20" Type="http://schemas.openxmlformats.org/officeDocument/2006/relationships/image" Target="../media/image248.png"/><Relationship Id="rId41" Type="http://schemas.openxmlformats.org/officeDocument/2006/relationships/image" Target="../media/image269.png"/><Relationship Id="rId54" Type="http://schemas.openxmlformats.org/officeDocument/2006/relationships/image" Target="../media/image282.png"/><Relationship Id="rId62" Type="http://schemas.openxmlformats.org/officeDocument/2006/relationships/image" Target="../media/image290.png"/><Relationship Id="rId70" Type="http://schemas.openxmlformats.org/officeDocument/2006/relationships/image" Target="../media/image298.png"/><Relationship Id="rId75" Type="http://schemas.openxmlformats.org/officeDocument/2006/relationships/image" Target="../media/image303.png"/><Relationship Id="rId83" Type="http://schemas.openxmlformats.org/officeDocument/2006/relationships/image" Target="../media/image311.png"/><Relationship Id="rId88" Type="http://schemas.openxmlformats.org/officeDocument/2006/relationships/image" Target="../media/image316.png"/><Relationship Id="rId91" Type="http://schemas.openxmlformats.org/officeDocument/2006/relationships/image" Target="../media/image319.png"/><Relationship Id="rId96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4.png"/><Relationship Id="rId15" Type="http://schemas.openxmlformats.org/officeDocument/2006/relationships/image" Target="../media/image243.png"/><Relationship Id="rId23" Type="http://schemas.openxmlformats.org/officeDocument/2006/relationships/image" Target="../media/image251.png"/><Relationship Id="rId28" Type="http://schemas.openxmlformats.org/officeDocument/2006/relationships/image" Target="../media/image256.png"/><Relationship Id="rId36" Type="http://schemas.openxmlformats.org/officeDocument/2006/relationships/image" Target="../media/image264.png"/><Relationship Id="rId49" Type="http://schemas.openxmlformats.org/officeDocument/2006/relationships/image" Target="../media/image277.png"/><Relationship Id="rId57" Type="http://schemas.openxmlformats.org/officeDocument/2006/relationships/image" Target="../media/image285.png"/><Relationship Id="rId10" Type="http://schemas.openxmlformats.org/officeDocument/2006/relationships/image" Target="../media/image238.png"/><Relationship Id="rId31" Type="http://schemas.openxmlformats.org/officeDocument/2006/relationships/image" Target="../media/image259.png"/><Relationship Id="rId44" Type="http://schemas.openxmlformats.org/officeDocument/2006/relationships/image" Target="../media/image272.png"/><Relationship Id="rId52" Type="http://schemas.openxmlformats.org/officeDocument/2006/relationships/image" Target="../media/image280.png"/><Relationship Id="rId60" Type="http://schemas.openxmlformats.org/officeDocument/2006/relationships/image" Target="../media/image288.png"/><Relationship Id="rId65" Type="http://schemas.openxmlformats.org/officeDocument/2006/relationships/image" Target="../media/image293.png"/><Relationship Id="rId73" Type="http://schemas.openxmlformats.org/officeDocument/2006/relationships/image" Target="../media/image301.png"/><Relationship Id="rId78" Type="http://schemas.openxmlformats.org/officeDocument/2006/relationships/image" Target="../media/image306.png"/><Relationship Id="rId81" Type="http://schemas.openxmlformats.org/officeDocument/2006/relationships/image" Target="../media/image309.png"/><Relationship Id="rId86" Type="http://schemas.openxmlformats.org/officeDocument/2006/relationships/image" Target="../media/image314.png"/><Relationship Id="rId94" Type="http://schemas.openxmlformats.org/officeDocument/2006/relationships/image" Target="../media/image322.png"/><Relationship Id="rId99" Type="http://schemas.openxmlformats.org/officeDocument/2006/relationships/image" Target="../media/image327.png"/><Relationship Id="rId101" Type="http://schemas.openxmlformats.org/officeDocument/2006/relationships/image" Target="../media/image329.jp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9" Type="http://schemas.openxmlformats.org/officeDocument/2006/relationships/image" Target="../media/image267.png"/><Relationship Id="rId34" Type="http://schemas.openxmlformats.org/officeDocument/2006/relationships/image" Target="../media/image262.png"/><Relationship Id="rId50" Type="http://schemas.openxmlformats.org/officeDocument/2006/relationships/image" Target="../media/image278.png"/><Relationship Id="rId55" Type="http://schemas.openxmlformats.org/officeDocument/2006/relationships/image" Target="../media/image283.png"/><Relationship Id="rId76" Type="http://schemas.openxmlformats.org/officeDocument/2006/relationships/image" Target="../media/image304.png"/><Relationship Id="rId97" Type="http://schemas.openxmlformats.org/officeDocument/2006/relationships/image" Target="../media/image325.png"/><Relationship Id="rId7" Type="http://schemas.openxmlformats.org/officeDocument/2006/relationships/image" Target="../media/image235.png"/><Relationship Id="rId71" Type="http://schemas.openxmlformats.org/officeDocument/2006/relationships/image" Target="../media/image299.png"/><Relationship Id="rId92" Type="http://schemas.openxmlformats.org/officeDocument/2006/relationships/image" Target="../media/image320.png"/><Relationship Id="rId2" Type="http://schemas.openxmlformats.org/officeDocument/2006/relationships/image" Target="../media/image230.png"/><Relationship Id="rId29" Type="http://schemas.openxmlformats.org/officeDocument/2006/relationships/image" Target="../media/image257.png"/><Relationship Id="rId24" Type="http://schemas.openxmlformats.org/officeDocument/2006/relationships/image" Target="../media/image252.png"/><Relationship Id="rId40" Type="http://schemas.openxmlformats.org/officeDocument/2006/relationships/image" Target="../media/image268.png"/><Relationship Id="rId45" Type="http://schemas.openxmlformats.org/officeDocument/2006/relationships/image" Target="../media/image273.png"/><Relationship Id="rId66" Type="http://schemas.openxmlformats.org/officeDocument/2006/relationships/image" Target="../media/image294.png"/><Relationship Id="rId87" Type="http://schemas.openxmlformats.org/officeDocument/2006/relationships/image" Target="../media/image315.png"/><Relationship Id="rId61" Type="http://schemas.openxmlformats.org/officeDocument/2006/relationships/image" Target="../media/image289.png"/><Relationship Id="rId82" Type="http://schemas.openxmlformats.org/officeDocument/2006/relationships/image" Target="../media/image310.png"/><Relationship Id="rId19" Type="http://schemas.openxmlformats.org/officeDocument/2006/relationships/image" Target="../media/image247.png"/><Relationship Id="rId14" Type="http://schemas.openxmlformats.org/officeDocument/2006/relationships/image" Target="../media/image242.png"/><Relationship Id="rId30" Type="http://schemas.openxmlformats.org/officeDocument/2006/relationships/image" Target="../media/image258.png"/><Relationship Id="rId35" Type="http://schemas.openxmlformats.org/officeDocument/2006/relationships/image" Target="../media/image263.png"/><Relationship Id="rId56" Type="http://schemas.openxmlformats.org/officeDocument/2006/relationships/image" Target="../media/image284.png"/><Relationship Id="rId77" Type="http://schemas.openxmlformats.org/officeDocument/2006/relationships/image" Target="../media/image305.png"/><Relationship Id="rId100" Type="http://schemas.openxmlformats.org/officeDocument/2006/relationships/image" Target="../media/image328.jpg"/><Relationship Id="rId8" Type="http://schemas.openxmlformats.org/officeDocument/2006/relationships/image" Target="../media/image236.png"/><Relationship Id="rId51" Type="http://schemas.openxmlformats.org/officeDocument/2006/relationships/image" Target="../media/image279.png"/><Relationship Id="rId72" Type="http://schemas.openxmlformats.org/officeDocument/2006/relationships/image" Target="../media/image300.png"/><Relationship Id="rId93" Type="http://schemas.openxmlformats.org/officeDocument/2006/relationships/image" Target="../media/image321.png"/><Relationship Id="rId98" Type="http://schemas.openxmlformats.org/officeDocument/2006/relationships/image" Target="../media/image326.png"/><Relationship Id="rId3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4532" y="2842260"/>
            <a:ext cx="7943850" cy="593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0440" y="2868167"/>
            <a:ext cx="7892033" cy="532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39616" y="2896361"/>
            <a:ext cx="7874000" cy="514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3100" y="3601211"/>
            <a:ext cx="3431286" cy="869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8771" y="3627094"/>
            <a:ext cx="125729" cy="147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52360" y="3645027"/>
            <a:ext cx="107314" cy="128270"/>
          </a:xfrm>
          <a:custGeom>
            <a:avLst/>
            <a:gdLst/>
            <a:ahLst/>
            <a:cxnLst/>
            <a:rect l="l" t="t" r="r" b="b"/>
            <a:pathLst>
              <a:path w="107315" h="128270">
                <a:moveTo>
                  <a:pt x="0" y="4445"/>
                </a:moveTo>
                <a:lnTo>
                  <a:pt x="0" y="9652"/>
                </a:lnTo>
                <a:lnTo>
                  <a:pt x="3556" y="10541"/>
                </a:lnTo>
                <a:lnTo>
                  <a:pt x="4572" y="10668"/>
                </a:lnTo>
                <a:lnTo>
                  <a:pt x="12192" y="12192"/>
                </a:lnTo>
                <a:lnTo>
                  <a:pt x="19685" y="114300"/>
                </a:lnTo>
                <a:lnTo>
                  <a:pt x="19177" y="117221"/>
                </a:lnTo>
                <a:lnTo>
                  <a:pt x="17907" y="118237"/>
                </a:lnTo>
                <a:lnTo>
                  <a:pt x="16764" y="119380"/>
                </a:lnTo>
                <a:lnTo>
                  <a:pt x="12065" y="120650"/>
                </a:lnTo>
                <a:lnTo>
                  <a:pt x="3810" y="122047"/>
                </a:lnTo>
                <a:lnTo>
                  <a:pt x="2921" y="122174"/>
                </a:lnTo>
                <a:lnTo>
                  <a:pt x="1650" y="122428"/>
                </a:lnTo>
                <a:lnTo>
                  <a:pt x="0" y="122809"/>
                </a:lnTo>
                <a:lnTo>
                  <a:pt x="0" y="128016"/>
                </a:lnTo>
                <a:lnTo>
                  <a:pt x="7834" y="127589"/>
                </a:lnTo>
                <a:lnTo>
                  <a:pt x="15335" y="127269"/>
                </a:lnTo>
                <a:lnTo>
                  <a:pt x="22502" y="127069"/>
                </a:lnTo>
                <a:lnTo>
                  <a:pt x="29337" y="127000"/>
                </a:lnTo>
                <a:lnTo>
                  <a:pt x="56388" y="127000"/>
                </a:lnTo>
                <a:lnTo>
                  <a:pt x="56388" y="122809"/>
                </a:lnTo>
                <a:lnTo>
                  <a:pt x="53848" y="122300"/>
                </a:lnTo>
                <a:lnTo>
                  <a:pt x="51816" y="122047"/>
                </a:lnTo>
                <a:lnTo>
                  <a:pt x="50546" y="121793"/>
                </a:lnTo>
                <a:lnTo>
                  <a:pt x="36546" y="105410"/>
                </a:lnTo>
                <a:lnTo>
                  <a:pt x="36387" y="73406"/>
                </a:lnTo>
                <a:lnTo>
                  <a:pt x="36418" y="51498"/>
                </a:lnTo>
                <a:lnTo>
                  <a:pt x="36597" y="35115"/>
                </a:lnTo>
                <a:lnTo>
                  <a:pt x="36703" y="18161"/>
                </a:lnTo>
                <a:lnTo>
                  <a:pt x="52959" y="10414"/>
                </a:lnTo>
                <a:lnTo>
                  <a:pt x="54483" y="10033"/>
                </a:lnTo>
                <a:lnTo>
                  <a:pt x="56515" y="9652"/>
                </a:lnTo>
                <a:lnTo>
                  <a:pt x="56515" y="5461"/>
                </a:lnTo>
                <a:lnTo>
                  <a:pt x="29464" y="5461"/>
                </a:lnTo>
                <a:lnTo>
                  <a:pt x="23681" y="5391"/>
                </a:lnTo>
                <a:lnTo>
                  <a:pt x="16827" y="5191"/>
                </a:lnTo>
                <a:lnTo>
                  <a:pt x="0" y="4445"/>
                </a:lnTo>
                <a:close/>
              </a:path>
              <a:path w="107315" h="128270">
                <a:moveTo>
                  <a:pt x="56388" y="127000"/>
                </a:moveTo>
                <a:lnTo>
                  <a:pt x="29337" y="127000"/>
                </a:lnTo>
                <a:lnTo>
                  <a:pt x="35885" y="127069"/>
                </a:lnTo>
                <a:lnTo>
                  <a:pt x="42576" y="127269"/>
                </a:lnTo>
                <a:lnTo>
                  <a:pt x="49410" y="127589"/>
                </a:lnTo>
                <a:lnTo>
                  <a:pt x="56388" y="128016"/>
                </a:lnTo>
                <a:lnTo>
                  <a:pt x="56388" y="127000"/>
                </a:lnTo>
                <a:close/>
              </a:path>
              <a:path w="107315" h="128270">
                <a:moveTo>
                  <a:pt x="56515" y="4445"/>
                </a:moveTo>
                <a:lnTo>
                  <a:pt x="49127" y="4871"/>
                </a:lnTo>
                <a:lnTo>
                  <a:pt x="42179" y="5191"/>
                </a:lnTo>
                <a:lnTo>
                  <a:pt x="35637" y="5391"/>
                </a:lnTo>
                <a:lnTo>
                  <a:pt x="29464" y="5461"/>
                </a:lnTo>
                <a:lnTo>
                  <a:pt x="56515" y="5461"/>
                </a:lnTo>
                <a:lnTo>
                  <a:pt x="56515" y="4445"/>
                </a:lnTo>
                <a:close/>
              </a:path>
              <a:path w="107315" h="128270">
                <a:moveTo>
                  <a:pt x="92872" y="15112"/>
                </a:moveTo>
                <a:lnTo>
                  <a:pt x="74295" y="15112"/>
                </a:lnTo>
                <a:lnTo>
                  <a:pt x="75692" y="15621"/>
                </a:lnTo>
                <a:lnTo>
                  <a:pt x="76581" y="16510"/>
                </a:lnTo>
                <a:lnTo>
                  <a:pt x="77470" y="17525"/>
                </a:lnTo>
                <a:lnTo>
                  <a:pt x="77850" y="19685"/>
                </a:lnTo>
                <a:lnTo>
                  <a:pt x="77879" y="107257"/>
                </a:lnTo>
                <a:lnTo>
                  <a:pt x="77724" y="113411"/>
                </a:lnTo>
                <a:lnTo>
                  <a:pt x="63627" y="123190"/>
                </a:lnTo>
                <a:lnTo>
                  <a:pt x="63627" y="128016"/>
                </a:lnTo>
                <a:lnTo>
                  <a:pt x="72390" y="127381"/>
                </a:lnTo>
                <a:lnTo>
                  <a:pt x="79502" y="127000"/>
                </a:lnTo>
                <a:lnTo>
                  <a:pt x="106807" y="127000"/>
                </a:lnTo>
                <a:lnTo>
                  <a:pt x="106807" y="123190"/>
                </a:lnTo>
                <a:lnTo>
                  <a:pt x="91821" y="62484"/>
                </a:lnTo>
                <a:lnTo>
                  <a:pt x="91961" y="41959"/>
                </a:lnTo>
                <a:lnTo>
                  <a:pt x="92376" y="24971"/>
                </a:lnTo>
                <a:lnTo>
                  <a:pt x="92872" y="15112"/>
                </a:lnTo>
                <a:close/>
              </a:path>
              <a:path w="107315" h="128270">
                <a:moveTo>
                  <a:pt x="106807" y="127000"/>
                </a:moveTo>
                <a:lnTo>
                  <a:pt x="90170" y="127000"/>
                </a:lnTo>
                <a:lnTo>
                  <a:pt x="97409" y="127381"/>
                </a:lnTo>
                <a:lnTo>
                  <a:pt x="106807" y="128016"/>
                </a:lnTo>
                <a:lnTo>
                  <a:pt x="106807" y="127000"/>
                </a:lnTo>
                <a:close/>
              </a:path>
              <a:path w="107315" h="128270">
                <a:moveTo>
                  <a:pt x="91567" y="0"/>
                </a:moveTo>
                <a:lnTo>
                  <a:pt x="85165" y="3143"/>
                </a:lnTo>
                <a:lnTo>
                  <a:pt x="78359" y="6096"/>
                </a:lnTo>
                <a:lnTo>
                  <a:pt x="71171" y="8858"/>
                </a:lnTo>
                <a:lnTo>
                  <a:pt x="63627" y="11430"/>
                </a:lnTo>
                <a:lnTo>
                  <a:pt x="63627" y="16256"/>
                </a:lnTo>
                <a:lnTo>
                  <a:pt x="67945" y="15493"/>
                </a:lnTo>
                <a:lnTo>
                  <a:pt x="70866" y="15112"/>
                </a:lnTo>
                <a:lnTo>
                  <a:pt x="92872" y="15112"/>
                </a:lnTo>
                <a:lnTo>
                  <a:pt x="93062" y="11430"/>
                </a:lnTo>
                <a:lnTo>
                  <a:pt x="93980" y="1650"/>
                </a:lnTo>
                <a:lnTo>
                  <a:pt x="91567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52360" y="3649471"/>
            <a:ext cx="56515" cy="123825"/>
          </a:xfrm>
          <a:custGeom>
            <a:avLst/>
            <a:gdLst/>
            <a:ahLst/>
            <a:cxnLst/>
            <a:rect l="l" t="t" r="r" b="b"/>
            <a:pathLst>
              <a:path w="56515" h="123825">
                <a:moveTo>
                  <a:pt x="0" y="0"/>
                </a:moveTo>
                <a:lnTo>
                  <a:pt x="8925" y="426"/>
                </a:lnTo>
                <a:lnTo>
                  <a:pt x="16827" y="746"/>
                </a:lnTo>
                <a:lnTo>
                  <a:pt x="23681" y="946"/>
                </a:lnTo>
                <a:lnTo>
                  <a:pt x="29464" y="1015"/>
                </a:lnTo>
                <a:lnTo>
                  <a:pt x="35637" y="946"/>
                </a:lnTo>
                <a:lnTo>
                  <a:pt x="42179" y="746"/>
                </a:lnTo>
                <a:lnTo>
                  <a:pt x="49127" y="426"/>
                </a:lnTo>
                <a:lnTo>
                  <a:pt x="56515" y="0"/>
                </a:lnTo>
                <a:lnTo>
                  <a:pt x="56515" y="5206"/>
                </a:lnTo>
                <a:lnTo>
                  <a:pt x="54483" y="5587"/>
                </a:lnTo>
                <a:lnTo>
                  <a:pt x="52959" y="5968"/>
                </a:lnTo>
                <a:lnTo>
                  <a:pt x="51943" y="6095"/>
                </a:lnTo>
                <a:lnTo>
                  <a:pt x="36703" y="13715"/>
                </a:lnTo>
                <a:lnTo>
                  <a:pt x="36703" y="17906"/>
                </a:lnTo>
                <a:lnTo>
                  <a:pt x="36703" y="20954"/>
                </a:lnTo>
                <a:lnTo>
                  <a:pt x="36322" y="55879"/>
                </a:lnTo>
                <a:lnTo>
                  <a:pt x="36575" y="106806"/>
                </a:lnTo>
                <a:lnTo>
                  <a:pt x="36575" y="110870"/>
                </a:lnTo>
                <a:lnTo>
                  <a:pt x="50546" y="117347"/>
                </a:lnTo>
                <a:lnTo>
                  <a:pt x="51816" y="117601"/>
                </a:lnTo>
                <a:lnTo>
                  <a:pt x="53848" y="117855"/>
                </a:lnTo>
                <a:lnTo>
                  <a:pt x="56388" y="118363"/>
                </a:lnTo>
                <a:lnTo>
                  <a:pt x="56388" y="123570"/>
                </a:lnTo>
                <a:lnTo>
                  <a:pt x="49410" y="123144"/>
                </a:lnTo>
                <a:lnTo>
                  <a:pt x="42576" y="122824"/>
                </a:lnTo>
                <a:lnTo>
                  <a:pt x="35885" y="122624"/>
                </a:lnTo>
                <a:lnTo>
                  <a:pt x="29337" y="122554"/>
                </a:lnTo>
                <a:lnTo>
                  <a:pt x="22502" y="122624"/>
                </a:lnTo>
                <a:lnTo>
                  <a:pt x="15335" y="122824"/>
                </a:lnTo>
                <a:lnTo>
                  <a:pt x="7834" y="123144"/>
                </a:lnTo>
                <a:lnTo>
                  <a:pt x="0" y="123570"/>
                </a:lnTo>
                <a:lnTo>
                  <a:pt x="0" y="118363"/>
                </a:lnTo>
                <a:lnTo>
                  <a:pt x="1650" y="117982"/>
                </a:lnTo>
                <a:lnTo>
                  <a:pt x="2921" y="117728"/>
                </a:lnTo>
                <a:lnTo>
                  <a:pt x="3810" y="117601"/>
                </a:lnTo>
                <a:lnTo>
                  <a:pt x="12065" y="116204"/>
                </a:lnTo>
                <a:lnTo>
                  <a:pt x="16764" y="114934"/>
                </a:lnTo>
                <a:lnTo>
                  <a:pt x="17907" y="113791"/>
                </a:lnTo>
                <a:lnTo>
                  <a:pt x="19177" y="112775"/>
                </a:lnTo>
                <a:lnTo>
                  <a:pt x="19685" y="109854"/>
                </a:lnTo>
                <a:lnTo>
                  <a:pt x="19685" y="105282"/>
                </a:lnTo>
                <a:lnTo>
                  <a:pt x="19558" y="100964"/>
                </a:lnTo>
                <a:lnTo>
                  <a:pt x="19812" y="68960"/>
                </a:lnTo>
                <a:lnTo>
                  <a:pt x="19732" y="30670"/>
                </a:lnTo>
                <a:lnTo>
                  <a:pt x="3556" y="6095"/>
                </a:lnTo>
                <a:lnTo>
                  <a:pt x="2032" y="5714"/>
                </a:lnTo>
                <a:lnTo>
                  <a:pt x="0" y="520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5988" y="3645027"/>
            <a:ext cx="43180" cy="128270"/>
          </a:xfrm>
          <a:custGeom>
            <a:avLst/>
            <a:gdLst/>
            <a:ahLst/>
            <a:cxnLst/>
            <a:rect l="l" t="t" r="r" b="b"/>
            <a:pathLst>
              <a:path w="43179" h="128270">
                <a:moveTo>
                  <a:pt x="27939" y="0"/>
                </a:moveTo>
                <a:lnTo>
                  <a:pt x="30352" y="1650"/>
                </a:lnTo>
                <a:lnTo>
                  <a:pt x="29426" y="11531"/>
                </a:lnTo>
                <a:lnTo>
                  <a:pt x="28749" y="24971"/>
                </a:lnTo>
                <a:lnTo>
                  <a:pt x="28334" y="41959"/>
                </a:lnTo>
                <a:lnTo>
                  <a:pt x="28193" y="62484"/>
                </a:lnTo>
                <a:lnTo>
                  <a:pt x="28217" y="82440"/>
                </a:lnTo>
                <a:lnTo>
                  <a:pt x="30606" y="118491"/>
                </a:lnTo>
                <a:lnTo>
                  <a:pt x="31622" y="119506"/>
                </a:lnTo>
                <a:lnTo>
                  <a:pt x="35813" y="121158"/>
                </a:lnTo>
                <a:lnTo>
                  <a:pt x="43179" y="123190"/>
                </a:lnTo>
                <a:lnTo>
                  <a:pt x="43179" y="128016"/>
                </a:lnTo>
                <a:lnTo>
                  <a:pt x="33781" y="127381"/>
                </a:lnTo>
                <a:lnTo>
                  <a:pt x="26542" y="127000"/>
                </a:lnTo>
                <a:lnTo>
                  <a:pt x="21462" y="127000"/>
                </a:lnTo>
                <a:lnTo>
                  <a:pt x="15875" y="127000"/>
                </a:lnTo>
                <a:lnTo>
                  <a:pt x="8762" y="127381"/>
                </a:lnTo>
                <a:lnTo>
                  <a:pt x="0" y="128016"/>
                </a:lnTo>
                <a:lnTo>
                  <a:pt x="0" y="123190"/>
                </a:lnTo>
                <a:lnTo>
                  <a:pt x="14347" y="84407"/>
                </a:lnTo>
                <a:lnTo>
                  <a:pt x="14350" y="65405"/>
                </a:lnTo>
                <a:lnTo>
                  <a:pt x="14223" y="24003"/>
                </a:lnTo>
                <a:lnTo>
                  <a:pt x="14223" y="22860"/>
                </a:lnTo>
                <a:lnTo>
                  <a:pt x="14223" y="19685"/>
                </a:lnTo>
                <a:lnTo>
                  <a:pt x="13842" y="17525"/>
                </a:lnTo>
                <a:lnTo>
                  <a:pt x="12953" y="16510"/>
                </a:lnTo>
                <a:lnTo>
                  <a:pt x="12064" y="15621"/>
                </a:lnTo>
                <a:lnTo>
                  <a:pt x="10667" y="15112"/>
                </a:lnTo>
                <a:lnTo>
                  <a:pt x="8889" y="15112"/>
                </a:lnTo>
                <a:lnTo>
                  <a:pt x="7238" y="15112"/>
                </a:lnTo>
                <a:lnTo>
                  <a:pt x="4317" y="15493"/>
                </a:lnTo>
                <a:lnTo>
                  <a:pt x="0" y="16256"/>
                </a:lnTo>
                <a:lnTo>
                  <a:pt x="0" y="11430"/>
                </a:lnTo>
                <a:lnTo>
                  <a:pt x="7544" y="8858"/>
                </a:lnTo>
                <a:lnTo>
                  <a:pt x="14731" y="6096"/>
                </a:lnTo>
                <a:lnTo>
                  <a:pt x="21538" y="3143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3071" y="3706399"/>
            <a:ext cx="61722" cy="32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66915" y="3724147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3428" y="1143"/>
                </a:moveTo>
                <a:lnTo>
                  <a:pt x="2377" y="5460"/>
                </a:lnTo>
                <a:lnTo>
                  <a:pt x="1269" y="9397"/>
                </a:lnTo>
                <a:lnTo>
                  <a:pt x="0" y="13334"/>
                </a:lnTo>
                <a:lnTo>
                  <a:pt x="1142" y="14350"/>
                </a:lnTo>
                <a:lnTo>
                  <a:pt x="17525" y="13969"/>
                </a:lnTo>
                <a:lnTo>
                  <a:pt x="38832" y="13969"/>
                </a:lnTo>
                <a:lnTo>
                  <a:pt x="39877" y="9906"/>
                </a:lnTo>
                <a:lnTo>
                  <a:pt x="41327" y="5333"/>
                </a:lnTo>
                <a:lnTo>
                  <a:pt x="42948" y="1396"/>
                </a:lnTo>
                <a:lnTo>
                  <a:pt x="16509" y="1396"/>
                </a:lnTo>
                <a:lnTo>
                  <a:pt x="3428" y="1143"/>
                </a:lnTo>
                <a:close/>
              </a:path>
              <a:path w="43179" h="14604">
                <a:moveTo>
                  <a:pt x="38832" y="13969"/>
                </a:moveTo>
                <a:lnTo>
                  <a:pt x="26542" y="13969"/>
                </a:lnTo>
                <a:lnTo>
                  <a:pt x="32130" y="14096"/>
                </a:lnTo>
                <a:lnTo>
                  <a:pt x="38734" y="14350"/>
                </a:lnTo>
                <a:lnTo>
                  <a:pt x="38832" y="13969"/>
                </a:lnTo>
                <a:close/>
              </a:path>
              <a:path w="43179" h="14604">
                <a:moveTo>
                  <a:pt x="42036" y="0"/>
                </a:moveTo>
                <a:lnTo>
                  <a:pt x="35686" y="888"/>
                </a:lnTo>
                <a:lnTo>
                  <a:pt x="28448" y="1396"/>
                </a:lnTo>
                <a:lnTo>
                  <a:pt x="42948" y="1396"/>
                </a:lnTo>
                <a:lnTo>
                  <a:pt x="43052" y="1143"/>
                </a:lnTo>
                <a:lnTo>
                  <a:pt x="4203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6915" y="3724147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42036" y="0"/>
                </a:moveTo>
                <a:lnTo>
                  <a:pt x="43052" y="1143"/>
                </a:lnTo>
                <a:lnTo>
                  <a:pt x="41275" y="5460"/>
                </a:lnTo>
                <a:lnTo>
                  <a:pt x="39877" y="9906"/>
                </a:lnTo>
                <a:lnTo>
                  <a:pt x="38734" y="14350"/>
                </a:lnTo>
                <a:lnTo>
                  <a:pt x="32130" y="14096"/>
                </a:lnTo>
                <a:lnTo>
                  <a:pt x="26542" y="13969"/>
                </a:lnTo>
                <a:lnTo>
                  <a:pt x="21843" y="13969"/>
                </a:lnTo>
                <a:lnTo>
                  <a:pt x="17525" y="13969"/>
                </a:lnTo>
                <a:lnTo>
                  <a:pt x="10667" y="14096"/>
                </a:lnTo>
                <a:lnTo>
                  <a:pt x="1142" y="14350"/>
                </a:lnTo>
                <a:lnTo>
                  <a:pt x="0" y="13334"/>
                </a:lnTo>
                <a:lnTo>
                  <a:pt x="1269" y="9397"/>
                </a:lnTo>
                <a:lnTo>
                  <a:pt x="2412" y="5333"/>
                </a:lnTo>
                <a:lnTo>
                  <a:pt x="3428" y="1143"/>
                </a:lnTo>
                <a:lnTo>
                  <a:pt x="10921" y="1269"/>
                </a:lnTo>
                <a:lnTo>
                  <a:pt x="16509" y="1396"/>
                </a:lnTo>
                <a:lnTo>
                  <a:pt x="20192" y="1396"/>
                </a:lnTo>
                <a:lnTo>
                  <a:pt x="28448" y="1396"/>
                </a:lnTo>
                <a:lnTo>
                  <a:pt x="35686" y="888"/>
                </a:lnTo>
                <a:lnTo>
                  <a:pt x="4203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07935" y="3627145"/>
            <a:ext cx="889508" cy="1530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79008" y="3797795"/>
            <a:ext cx="3379470" cy="1878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81088" y="3970020"/>
            <a:ext cx="569467" cy="1515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7123" y="4258043"/>
            <a:ext cx="1521714" cy="1879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0713" y="4425822"/>
            <a:ext cx="1501140" cy="0"/>
          </a:xfrm>
          <a:custGeom>
            <a:avLst/>
            <a:gdLst/>
            <a:ahLst/>
            <a:cxnLst/>
            <a:rect l="l" t="t" r="r" b="b"/>
            <a:pathLst>
              <a:path w="1501140">
                <a:moveTo>
                  <a:pt x="0" y="0"/>
                </a:moveTo>
                <a:lnTo>
                  <a:pt x="1501140" y="0"/>
                </a:lnTo>
              </a:path>
            </a:pathLst>
          </a:custGeom>
          <a:ln w="9143">
            <a:solidFill>
              <a:srgbClr val="E98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16141" y="4425822"/>
            <a:ext cx="1510665" cy="0"/>
          </a:xfrm>
          <a:custGeom>
            <a:avLst/>
            <a:gdLst/>
            <a:ahLst/>
            <a:cxnLst/>
            <a:rect l="l" t="t" r="r" b="b"/>
            <a:pathLst>
              <a:path w="1510665">
                <a:moveTo>
                  <a:pt x="0" y="0"/>
                </a:moveTo>
                <a:lnTo>
                  <a:pt x="1510284" y="0"/>
                </a:lnTo>
              </a:path>
            </a:pathLst>
          </a:custGeom>
          <a:ln w="1828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51207" y="6536434"/>
            <a:ext cx="240792" cy="2948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024486" y="6567627"/>
            <a:ext cx="90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DEDEDE"/>
                </a:solidFill>
                <a:latin typeface="Calisto MT"/>
                <a:cs typeface="Calisto MT"/>
              </a:rPr>
              <a:t>1</a:t>
            </a:r>
            <a:endParaRPr sz="10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1952" y="317004"/>
            <a:ext cx="5846826" cy="456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37859" y="342912"/>
            <a:ext cx="5795010" cy="396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54496" y="366268"/>
            <a:ext cx="5778754" cy="381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38627" y="1203960"/>
            <a:ext cx="8646414" cy="4770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64535" y="1274038"/>
            <a:ext cx="163804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4569" y="1289938"/>
            <a:ext cx="155067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5620" y="1229867"/>
            <a:ext cx="8303641" cy="259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76016" y="1700809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6048" y="1715516"/>
            <a:ext cx="140081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5764" y="1661147"/>
            <a:ext cx="1677162" cy="234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35679" y="2090927"/>
            <a:ext cx="134874" cy="1348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45713" y="2104389"/>
            <a:ext cx="125095" cy="125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47515" y="2054339"/>
            <a:ext cx="2369947" cy="2112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35679" y="2459735"/>
            <a:ext cx="134874" cy="1348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45713" y="2473198"/>
            <a:ext cx="125095" cy="1250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42944" y="2429230"/>
            <a:ext cx="310121" cy="1658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53840" y="2423147"/>
            <a:ext cx="1715262" cy="2109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64535" y="2858998"/>
            <a:ext cx="163804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74569" y="2874898"/>
            <a:ext cx="155067" cy="154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61716" y="2814840"/>
            <a:ext cx="3853941" cy="2612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58667" y="3119627"/>
            <a:ext cx="3474465" cy="2599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61716" y="3424440"/>
            <a:ext cx="2061718" cy="2612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76016" y="3895369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6048" y="3910076"/>
            <a:ext cx="140081" cy="1399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39667" y="3855707"/>
            <a:ext cx="2984754" cy="2347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35679" y="4285488"/>
            <a:ext cx="134874" cy="1348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45713" y="4298950"/>
            <a:ext cx="125095" cy="125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42944" y="4248937"/>
            <a:ext cx="1538477" cy="1724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76016" y="4669561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86048" y="4684267"/>
            <a:ext cx="140081" cy="1399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39667" y="4629911"/>
            <a:ext cx="3225800" cy="2358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39667" y="4904232"/>
            <a:ext cx="817626" cy="1906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35679" y="5334000"/>
            <a:ext cx="134874" cy="1348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45713" y="5347461"/>
            <a:ext cx="125095" cy="1250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42944" y="5297449"/>
            <a:ext cx="1383029" cy="17244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64535" y="5733288"/>
            <a:ext cx="163804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74569" y="5749112"/>
            <a:ext cx="155067" cy="15497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60192" y="5689091"/>
            <a:ext cx="2777617" cy="2599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26140" y="5943600"/>
            <a:ext cx="244601" cy="29489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100054" y="5973876"/>
            <a:ext cx="90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DEDEDE"/>
                </a:solidFill>
                <a:latin typeface="Calisto MT"/>
                <a:cs typeface="Calisto MT"/>
              </a:rPr>
              <a:t>9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917180" y="2173223"/>
            <a:ext cx="76200" cy="2959100"/>
          </a:xfrm>
          <a:custGeom>
            <a:avLst/>
            <a:gdLst/>
            <a:ahLst/>
            <a:cxnLst/>
            <a:rect l="l" t="t" r="r" b="b"/>
            <a:pathLst>
              <a:path w="76200" h="2959100">
                <a:moveTo>
                  <a:pt x="41655" y="57150"/>
                </a:moveTo>
                <a:lnTo>
                  <a:pt x="34544" y="57150"/>
                </a:lnTo>
                <a:lnTo>
                  <a:pt x="31750" y="59943"/>
                </a:lnTo>
                <a:lnTo>
                  <a:pt x="31750" y="2955798"/>
                </a:lnTo>
                <a:lnTo>
                  <a:pt x="34544" y="2958719"/>
                </a:lnTo>
                <a:lnTo>
                  <a:pt x="41655" y="2958719"/>
                </a:lnTo>
                <a:lnTo>
                  <a:pt x="44450" y="2955798"/>
                </a:lnTo>
                <a:lnTo>
                  <a:pt x="44450" y="59943"/>
                </a:lnTo>
                <a:lnTo>
                  <a:pt x="41655" y="57150"/>
                </a:lnTo>
                <a:close/>
              </a:path>
              <a:path w="76200" h="29591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3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2959100">
                <a:moveTo>
                  <a:pt x="66675" y="57150"/>
                </a:moveTo>
                <a:lnTo>
                  <a:pt x="41655" y="57150"/>
                </a:lnTo>
                <a:lnTo>
                  <a:pt x="44450" y="59943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74609" y="5024628"/>
            <a:ext cx="3246755" cy="76200"/>
          </a:xfrm>
          <a:custGeom>
            <a:avLst/>
            <a:gdLst/>
            <a:ahLst/>
            <a:cxnLst/>
            <a:rect l="l" t="t" r="r" b="b"/>
            <a:pathLst>
              <a:path w="3246754" h="76200">
                <a:moveTo>
                  <a:pt x="3170555" y="0"/>
                </a:moveTo>
                <a:lnTo>
                  <a:pt x="3170555" y="76200"/>
                </a:lnTo>
                <a:lnTo>
                  <a:pt x="3234055" y="44450"/>
                </a:lnTo>
                <a:lnTo>
                  <a:pt x="3186684" y="44450"/>
                </a:lnTo>
                <a:lnTo>
                  <a:pt x="3189605" y="41656"/>
                </a:lnTo>
                <a:lnTo>
                  <a:pt x="3189605" y="34544"/>
                </a:lnTo>
                <a:lnTo>
                  <a:pt x="3186684" y="31750"/>
                </a:lnTo>
                <a:lnTo>
                  <a:pt x="3234055" y="31750"/>
                </a:lnTo>
                <a:lnTo>
                  <a:pt x="3170555" y="0"/>
                </a:lnTo>
                <a:close/>
              </a:path>
              <a:path w="3246754" h="76200">
                <a:moveTo>
                  <a:pt x="3170555" y="31750"/>
                </a:moveTo>
                <a:lnTo>
                  <a:pt x="2794" y="31750"/>
                </a:lnTo>
                <a:lnTo>
                  <a:pt x="0" y="34544"/>
                </a:lnTo>
                <a:lnTo>
                  <a:pt x="0" y="41656"/>
                </a:lnTo>
                <a:lnTo>
                  <a:pt x="2794" y="44450"/>
                </a:lnTo>
                <a:lnTo>
                  <a:pt x="3170555" y="44450"/>
                </a:lnTo>
                <a:lnTo>
                  <a:pt x="3170555" y="31750"/>
                </a:lnTo>
                <a:close/>
              </a:path>
              <a:path w="3246754" h="76200">
                <a:moveTo>
                  <a:pt x="3234055" y="31750"/>
                </a:moveTo>
                <a:lnTo>
                  <a:pt x="3186684" y="31750"/>
                </a:lnTo>
                <a:lnTo>
                  <a:pt x="3189605" y="34544"/>
                </a:lnTo>
                <a:lnTo>
                  <a:pt x="3189605" y="41656"/>
                </a:lnTo>
                <a:lnTo>
                  <a:pt x="3186684" y="44450"/>
                </a:lnTo>
                <a:lnTo>
                  <a:pt x="3234055" y="44450"/>
                </a:lnTo>
                <a:lnTo>
                  <a:pt x="3246755" y="38100"/>
                </a:lnTo>
                <a:lnTo>
                  <a:pt x="3234055" y="317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46235" y="2606039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5" h="360044">
                <a:moveTo>
                  <a:pt x="180594" y="0"/>
                </a:moveTo>
                <a:lnTo>
                  <a:pt x="132600" y="6424"/>
                </a:lnTo>
                <a:lnTo>
                  <a:pt x="89464" y="24553"/>
                </a:lnTo>
                <a:lnTo>
                  <a:pt x="52911" y="52673"/>
                </a:lnTo>
                <a:lnTo>
                  <a:pt x="24666" y="89069"/>
                </a:lnTo>
                <a:lnTo>
                  <a:pt x="6454" y="132027"/>
                </a:lnTo>
                <a:lnTo>
                  <a:pt x="0" y="179832"/>
                </a:lnTo>
                <a:lnTo>
                  <a:pt x="6454" y="227636"/>
                </a:lnTo>
                <a:lnTo>
                  <a:pt x="24666" y="270594"/>
                </a:lnTo>
                <a:lnTo>
                  <a:pt x="52911" y="306990"/>
                </a:lnTo>
                <a:lnTo>
                  <a:pt x="89464" y="335110"/>
                </a:lnTo>
                <a:lnTo>
                  <a:pt x="132600" y="353239"/>
                </a:lnTo>
                <a:lnTo>
                  <a:pt x="180594" y="359663"/>
                </a:lnTo>
                <a:lnTo>
                  <a:pt x="228587" y="353239"/>
                </a:lnTo>
                <a:lnTo>
                  <a:pt x="271723" y="335110"/>
                </a:lnTo>
                <a:lnTo>
                  <a:pt x="308276" y="306990"/>
                </a:lnTo>
                <a:lnTo>
                  <a:pt x="336521" y="270594"/>
                </a:lnTo>
                <a:lnTo>
                  <a:pt x="354733" y="227636"/>
                </a:lnTo>
                <a:lnTo>
                  <a:pt x="361188" y="179832"/>
                </a:lnTo>
                <a:lnTo>
                  <a:pt x="354733" y="132027"/>
                </a:lnTo>
                <a:lnTo>
                  <a:pt x="336521" y="89069"/>
                </a:lnTo>
                <a:lnTo>
                  <a:pt x="308276" y="52673"/>
                </a:lnTo>
                <a:lnTo>
                  <a:pt x="271723" y="24553"/>
                </a:lnTo>
                <a:lnTo>
                  <a:pt x="228587" y="6424"/>
                </a:lnTo>
                <a:lnTo>
                  <a:pt x="180594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46235" y="2606039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5" h="360044">
                <a:moveTo>
                  <a:pt x="0" y="179832"/>
                </a:moveTo>
                <a:lnTo>
                  <a:pt x="6454" y="132027"/>
                </a:lnTo>
                <a:lnTo>
                  <a:pt x="24666" y="89069"/>
                </a:lnTo>
                <a:lnTo>
                  <a:pt x="52911" y="52673"/>
                </a:lnTo>
                <a:lnTo>
                  <a:pt x="89464" y="24553"/>
                </a:lnTo>
                <a:lnTo>
                  <a:pt x="132600" y="6424"/>
                </a:lnTo>
                <a:lnTo>
                  <a:pt x="180594" y="0"/>
                </a:lnTo>
                <a:lnTo>
                  <a:pt x="228587" y="6424"/>
                </a:lnTo>
                <a:lnTo>
                  <a:pt x="271723" y="24553"/>
                </a:lnTo>
                <a:lnTo>
                  <a:pt x="308276" y="52673"/>
                </a:lnTo>
                <a:lnTo>
                  <a:pt x="336521" y="89069"/>
                </a:lnTo>
                <a:lnTo>
                  <a:pt x="354733" y="132027"/>
                </a:lnTo>
                <a:lnTo>
                  <a:pt x="361188" y="179832"/>
                </a:lnTo>
                <a:lnTo>
                  <a:pt x="354733" y="227636"/>
                </a:lnTo>
                <a:lnTo>
                  <a:pt x="336521" y="270594"/>
                </a:lnTo>
                <a:lnTo>
                  <a:pt x="308276" y="306990"/>
                </a:lnTo>
                <a:lnTo>
                  <a:pt x="271723" y="335110"/>
                </a:lnTo>
                <a:lnTo>
                  <a:pt x="228587" y="353239"/>
                </a:lnTo>
                <a:lnTo>
                  <a:pt x="180594" y="359663"/>
                </a:lnTo>
                <a:lnTo>
                  <a:pt x="132600" y="353239"/>
                </a:lnTo>
                <a:lnTo>
                  <a:pt x="89464" y="335110"/>
                </a:lnTo>
                <a:lnTo>
                  <a:pt x="52911" y="306990"/>
                </a:lnTo>
                <a:lnTo>
                  <a:pt x="24666" y="270594"/>
                </a:lnTo>
                <a:lnTo>
                  <a:pt x="6454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43316" y="3290315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4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43316" y="3290315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4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46919" y="2915411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646919" y="2915411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61604" y="3883152"/>
            <a:ext cx="360045" cy="361315"/>
          </a:xfrm>
          <a:custGeom>
            <a:avLst/>
            <a:gdLst/>
            <a:ahLst/>
            <a:cxnLst/>
            <a:rect l="l" t="t" r="r" b="b"/>
            <a:pathLst>
              <a:path w="360045" h="361314">
                <a:moveTo>
                  <a:pt x="179831" y="0"/>
                </a:moveTo>
                <a:lnTo>
                  <a:pt x="132027" y="6454"/>
                </a:lnTo>
                <a:lnTo>
                  <a:pt x="89069" y="24666"/>
                </a:lnTo>
                <a:lnTo>
                  <a:pt x="52673" y="52911"/>
                </a:lnTo>
                <a:lnTo>
                  <a:pt x="24553" y="89464"/>
                </a:lnTo>
                <a:lnTo>
                  <a:pt x="6424" y="132600"/>
                </a:lnTo>
                <a:lnTo>
                  <a:pt x="0" y="180594"/>
                </a:lnTo>
                <a:lnTo>
                  <a:pt x="6424" y="228587"/>
                </a:lnTo>
                <a:lnTo>
                  <a:pt x="24553" y="271723"/>
                </a:lnTo>
                <a:lnTo>
                  <a:pt x="52673" y="308276"/>
                </a:lnTo>
                <a:lnTo>
                  <a:pt x="89069" y="336521"/>
                </a:lnTo>
                <a:lnTo>
                  <a:pt x="132027" y="354733"/>
                </a:lnTo>
                <a:lnTo>
                  <a:pt x="179831" y="361188"/>
                </a:lnTo>
                <a:lnTo>
                  <a:pt x="227636" y="354733"/>
                </a:lnTo>
                <a:lnTo>
                  <a:pt x="270594" y="336521"/>
                </a:lnTo>
                <a:lnTo>
                  <a:pt x="306990" y="308276"/>
                </a:lnTo>
                <a:lnTo>
                  <a:pt x="335110" y="271723"/>
                </a:lnTo>
                <a:lnTo>
                  <a:pt x="353239" y="228587"/>
                </a:lnTo>
                <a:lnTo>
                  <a:pt x="359664" y="180594"/>
                </a:lnTo>
                <a:lnTo>
                  <a:pt x="353239" y="132600"/>
                </a:lnTo>
                <a:lnTo>
                  <a:pt x="335110" y="89464"/>
                </a:lnTo>
                <a:lnTo>
                  <a:pt x="306990" y="52911"/>
                </a:lnTo>
                <a:lnTo>
                  <a:pt x="270594" y="24666"/>
                </a:lnTo>
                <a:lnTo>
                  <a:pt x="227636" y="6454"/>
                </a:lnTo>
                <a:lnTo>
                  <a:pt x="179831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61604" y="3883152"/>
            <a:ext cx="360045" cy="361315"/>
          </a:xfrm>
          <a:custGeom>
            <a:avLst/>
            <a:gdLst/>
            <a:ahLst/>
            <a:cxnLst/>
            <a:rect l="l" t="t" r="r" b="b"/>
            <a:pathLst>
              <a:path w="360045" h="361314">
                <a:moveTo>
                  <a:pt x="0" y="180594"/>
                </a:moveTo>
                <a:lnTo>
                  <a:pt x="6424" y="132600"/>
                </a:lnTo>
                <a:lnTo>
                  <a:pt x="24553" y="89464"/>
                </a:lnTo>
                <a:lnTo>
                  <a:pt x="52673" y="52911"/>
                </a:lnTo>
                <a:lnTo>
                  <a:pt x="89069" y="24666"/>
                </a:lnTo>
                <a:lnTo>
                  <a:pt x="132027" y="6454"/>
                </a:lnTo>
                <a:lnTo>
                  <a:pt x="179831" y="0"/>
                </a:lnTo>
                <a:lnTo>
                  <a:pt x="227636" y="6454"/>
                </a:lnTo>
                <a:lnTo>
                  <a:pt x="270594" y="24666"/>
                </a:lnTo>
                <a:lnTo>
                  <a:pt x="306990" y="52911"/>
                </a:lnTo>
                <a:lnTo>
                  <a:pt x="335110" y="89464"/>
                </a:lnTo>
                <a:lnTo>
                  <a:pt x="353239" y="132600"/>
                </a:lnTo>
                <a:lnTo>
                  <a:pt x="359664" y="180594"/>
                </a:lnTo>
                <a:lnTo>
                  <a:pt x="353239" y="228587"/>
                </a:lnTo>
                <a:lnTo>
                  <a:pt x="335110" y="271723"/>
                </a:lnTo>
                <a:lnTo>
                  <a:pt x="306990" y="308276"/>
                </a:lnTo>
                <a:lnTo>
                  <a:pt x="270594" y="336521"/>
                </a:lnTo>
                <a:lnTo>
                  <a:pt x="227636" y="354733"/>
                </a:lnTo>
                <a:lnTo>
                  <a:pt x="179831" y="361188"/>
                </a:lnTo>
                <a:lnTo>
                  <a:pt x="132027" y="354733"/>
                </a:lnTo>
                <a:lnTo>
                  <a:pt x="89069" y="336521"/>
                </a:lnTo>
                <a:lnTo>
                  <a:pt x="52673" y="308276"/>
                </a:lnTo>
                <a:lnTo>
                  <a:pt x="24553" y="271723"/>
                </a:lnTo>
                <a:lnTo>
                  <a:pt x="6424" y="228587"/>
                </a:lnTo>
                <a:lnTo>
                  <a:pt x="0" y="180594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02595" y="3680967"/>
            <a:ext cx="349250" cy="316230"/>
          </a:xfrm>
          <a:custGeom>
            <a:avLst/>
            <a:gdLst/>
            <a:ahLst/>
            <a:cxnLst/>
            <a:rect l="l" t="t" r="r" b="b"/>
            <a:pathLst>
              <a:path w="349250" h="316229">
                <a:moveTo>
                  <a:pt x="67945" y="0"/>
                </a:moveTo>
                <a:lnTo>
                  <a:pt x="0" y="81533"/>
                </a:lnTo>
                <a:lnTo>
                  <a:pt x="91694" y="157987"/>
                </a:lnTo>
                <a:lnTo>
                  <a:pt x="0" y="234441"/>
                </a:lnTo>
                <a:lnTo>
                  <a:pt x="67945" y="315975"/>
                </a:lnTo>
                <a:lnTo>
                  <a:pt x="174498" y="227075"/>
                </a:lnTo>
                <a:lnTo>
                  <a:pt x="340161" y="227075"/>
                </a:lnTo>
                <a:lnTo>
                  <a:pt x="257301" y="157987"/>
                </a:lnTo>
                <a:lnTo>
                  <a:pt x="340161" y="88899"/>
                </a:lnTo>
                <a:lnTo>
                  <a:pt x="174498" y="88899"/>
                </a:lnTo>
                <a:lnTo>
                  <a:pt x="67945" y="0"/>
                </a:lnTo>
                <a:close/>
              </a:path>
              <a:path w="349250" h="316229">
                <a:moveTo>
                  <a:pt x="340161" y="227075"/>
                </a:moveTo>
                <a:lnTo>
                  <a:pt x="174498" y="227075"/>
                </a:lnTo>
                <a:lnTo>
                  <a:pt x="281050" y="315975"/>
                </a:lnTo>
                <a:lnTo>
                  <a:pt x="348996" y="234441"/>
                </a:lnTo>
                <a:lnTo>
                  <a:pt x="340161" y="227075"/>
                </a:lnTo>
                <a:close/>
              </a:path>
              <a:path w="349250" h="316229">
                <a:moveTo>
                  <a:pt x="281050" y="0"/>
                </a:moveTo>
                <a:lnTo>
                  <a:pt x="174498" y="88899"/>
                </a:lnTo>
                <a:lnTo>
                  <a:pt x="340161" y="88899"/>
                </a:lnTo>
                <a:lnTo>
                  <a:pt x="348996" y="81533"/>
                </a:lnTo>
                <a:lnTo>
                  <a:pt x="281050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02595" y="3680967"/>
            <a:ext cx="349250" cy="316230"/>
          </a:xfrm>
          <a:custGeom>
            <a:avLst/>
            <a:gdLst/>
            <a:ahLst/>
            <a:cxnLst/>
            <a:rect l="l" t="t" r="r" b="b"/>
            <a:pathLst>
              <a:path w="349250" h="316229">
                <a:moveTo>
                  <a:pt x="0" y="81533"/>
                </a:moveTo>
                <a:lnTo>
                  <a:pt x="67945" y="0"/>
                </a:lnTo>
                <a:lnTo>
                  <a:pt x="174498" y="88899"/>
                </a:lnTo>
                <a:lnTo>
                  <a:pt x="281050" y="0"/>
                </a:lnTo>
                <a:lnTo>
                  <a:pt x="348996" y="81533"/>
                </a:lnTo>
                <a:lnTo>
                  <a:pt x="257301" y="157987"/>
                </a:lnTo>
                <a:lnTo>
                  <a:pt x="348996" y="234441"/>
                </a:lnTo>
                <a:lnTo>
                  <a:pt x="281050" y="315975"/>
                </a:lnTo>
                <a:lnTo>
                  <a:pt x="174498" y="227075"/>
                </a:lnTo>
                <a:lnTo>
                  <a:pt x="67945" y="315975"/>
                </a:lnTo>
                <a:lnTo>
                  <a:pt x="0" y="234441"/>
                </a:lnTo>
                <a:lnTo>
                  <a:pt x="91694" y="157987"/>
                </a:lnTo>
                <a:lnTo>
                  <a:pt x="0" y="81533"/>
                </a:lnTo>
                <a:close/>
              </a:path>
            </a:pathLst>
          </a:custGeom>
          <a:ln w="15239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54642" y="3933697"/>
            <a:ext cx="347980" cy="314960"/>
          </a:xfrm>
          <a:custGeom>
            <a:avLst/>
            <a:gdLst/>
            <a:ahLst/>
            <a:cxnLst/>
            <a:rect l="l" t="t" r="r" b="b"/>
            <a:pathLst>
              <a:path w="347979" h="314960">
                <a:moveTo>
                  <a:pt x="67690" y="0"/>
                </a:moveTo>
                <a:lnTo>
                  <a:pt x="0" y="81279"/>
                </a:lnTo>
                <a:lnTo>
                  <a:pt x="91439" y="157479"/>
                </a:lnTo>
                <a:lnTo>
                  <a:pt x="0" y="233679"/>
                </a:lnTo>
                <a:lnTo>
                  <a:pt x="67690" y="314959"/>
                </a:lnTo>
                <a:lnTo>
                  <a:pt x="173989" y="226313"/>
                </a:lnTo>
                <a:lnTo>
                  <a:pt x="339140" y="226313"/>
                </a:lnTo>
                <a:lnTo>
                  <a:pt x="256539" y="157479"/>
                </a:lnTo>
                <a:lnTo>
                  <a:pt x="339140" y="88645"/>
                </a:lnTo>
                <a:lnTo>
                  <a:pt x="173989" y="88645"/>
                </a:lnTo>
                <a:lnTo>
                  <a:pt x="67690" y="0"/>
                </a:lnTo>
                <a:close/>
              </a:path>
              <a:path w="347979" h="314960">
                <a:moveTo>
                  <a:pt x="339140" y="226313"/>
                </a:moveTo>
                <a:lnTo>
                  <a:pt x="173989" y="226313"/>
                </a:lnTo>
                <a:lnTo>
                  <a:pt x="280288" y="314959"/>
                </a:lnTo>
                <a:lnTo>
                  <a:pt x="347979" y="233679"/>
                </a:lnTo>
                <a:lnTo>
                  <a:pt x="339140" y="226313"/>
                </a:lnTo>
                <a:close/>
              </a:path>
              <a:path w="347979" h="314960">
                <a:moveTo>
                  <a:pt x="280288" y="0"/>
                </a:moveTo>
                <a:lnTo>
                  <a:pt x="173989" y="88645"/>
                </a:lnTo>
                <a:lnTo>
                  <a:pt x="339140" y="88645"/>
                </a:lnTo>
                <a:lnTo>
                  <a:pt x="347979" y="81279"/>
                </a:lnTo>
                <a:lnTo>
                  <a:pt x="280288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54642" y="3933697"/>
            <a:ext cx="347980" cy="314960"/>
          </a:xfrm>
          <a:custGeom>
            <a:avLst/>
            <a:gdLst/>
            <a:ahLst/>
            <a:cxnLst/>
            <a:rect l="l" t="t" r="r" b="b"/>
            <a:pathLst>
              <a:path w="347979" h="314960">
                <a:moveTo>
                  <a:pt x="0" y="81279"/>
                </a:moveTo>
                <a:lnTo>
                  <a:pt x="67690" y="0"/>
                </a:lnTo>
                <a:lnTo>
                  <a:pt x="173989" y="88645"/>
                </a:lnTo>
                <a:lnTo>
                  <a:pt x="280288" y="0"/>
                </a:lnTo>
                <a:lnTo>
                  <a:pt x="347979" y="81279"/>
                </a:lnTo>
                <a:lnTo>
                  <a:pt x="256539" y="157479"/>
                </a:lnTo>
                <a:lnTo>
                  <a:pt x="347979" y="233679"/>
                </a:lnTo>
                <a:lnTo>
                  <a:pt x="280288" y="314959"/>
                </a:lnTo>
                <a:lnTo>
                  <a:pt x="173989" y="226313"/>
                </a:lnTo>
                <a:lnTo>
                  <a:pt x="67690" y="314959"/>
                </a:lnTo>
                <a:lnTo>
                  <a:pt x="0" y="233679"/>
                </a:lnTo>
                <a:lnTo>
                  <a:pt x="91439" y="157479"/>
                </a:lnTo>
                <a:lnTo>
                  <a:pt x="0" y="8127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863710" y="4680458"/>
            <a:ext cx="349250" cy="314960"/>
          </a:xfrm>
          <a:custGeom>
            <a:avLst/>
            <a:gdLst/>
            <a:ahLst/>
            <a:cxnLst/>
            <a:rect l="l" t="t" r="r" b="b"/>
            <a:pathLst>
              <a:path w="349250" h="314960">
                <a:moveTo>
                  <a:pt x="67564" y="0"/>
                </a:moveTo>
                <a:lnTo>
                  <a:pt x="0" y="81280"/>
                </a:lnTo>
                <a:lnTo>
                  <a:pt x="91694" y="157480"/>
                </a:lnTo>
                <a:lnTo>
                  <a:pt x="0" y="233680"/>
                </a:lnTo>
                <a:lnTo>
                  <a:pt x="67564" y="314960"/>
                </a:lnTo>
                <a:lnTo>
                  <a:pt x="174371" y="226187"/>
                </a:lnTo>
                <a:lnTo>
                  <a:pt x="339725" y="226187"/>
                </a:lnTo>
                <a:lnTo>
                  <a:pt x="257048" y="157480"/>
                </a:lnTo>
                <a:lnTo>
                  <a:pt x="339725" y="88773"/>
                </a:lnTo>
                <a:lnTo>
                  <a:pt x="174371" y="88773"/>
                </a:lnTo>
                <a:lnTo>
                  <a:pt x="67564" y="0"/>
                </a:lnTo>
                <a:close/>
              </a:path>
              <a:path w="349250" h="314960">
                <a:moveTo>
                  <a:pt x="339725" y="226187"/>
                </a:moveTo>
                <a:lnTo>
                  <a:pt x="174371" y="226187"/>
                </a:lnTo>
                <a:lnTo>
                  <a:pt x="281178" y="314960"/>
                </a:lnTo>
                <a:lnTo>
                  <a:pt x="348742" y="233680"/>
                </a:lnTo>
                <a:lnTo>
                  <a:pt x="339725" y="226187"/>
                </a:lnTo>
                <a:close/>
              </a:path>
              <a:path w="349250" h="314960">
                <a:moveTo>
                  <a:pt x="281178" y="0"/>
                </a:moveTo>
                <a:lnTo>
                  <a:pt x="174371" y="88773"/>
                </a:lnTo>
                <a:lnTo>
                  <a:pt x="339725" y="88773"/>
                </a:lnTo>
                <a:lnTo>
                  <a:pt x="348742" y="81280"/>
                </a:lnTo>
                <a:lnTo>
                  <a:pt x="281178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863710" y="4680458"/>
            <a:ext cx="349250" cy="314960"/>
          </a:xfrm>
          <a:custGeom>
            <a:avLst/>
            <a:gdLst/>
            <a:ahLst/>
            <a:cxnLst/>
            <a:rect l="l" t="t" r="r" b="b"/>
            <a:pathLst>
              <a:path w="349250" h="314960">
                <a:moveTo>
                  <a:pt x="0" y="81280"/>
                </a:moveTo>
                <a:lnTo>
                  <a:pt x="67564" y="0"/>
                </a:lnTo>
                <a:lnTo>
                  <a:pt x="174371" y="88773"/>
                </a:lnTo>
                <a:lnTo>
                  <a:pt x="281178" y="0"/>
                </a:lnTo>
                <a:lnTo>
                  <a:pt x="348742" y="81280"/>
                </a:lnTo>
                <a:lnTo>
                  <a:pt x="257048" y="157480"/>
                </a:lnTo>
                <a:lnTo>
                  <a:pt x="348742" y="233680"/>
                </a:lnTo>
                <a:lnTo>
                  <a:pt x="281178" y="314960"/>
                </a:lnTo>
                <a:lnTo>
                  <a:pt x="174371" y="226187"/>
                </a:lnTo>
                <a:lnTo>
                  <a:pt x="67564" y="314960"/>
                </a:lnTo>
                <a:lnTo>
                  <a:pt x="0" y="233680"/>
                </a:lnTo>
                <a:lnTo>
                  <a:pt x="91694" y="157480"/>
                </a:lnTo>
                <a:lnTo>
                  <a:pt x="0" y="81280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922764" y="4631944"/>
            <a:ext cx="349250" cy="316230"/>
          </a:xfrm>
          <a:custGeom>
            <a:avLst/>
            <a:gdLst/>
            <a:ahLst/>
            <a:cxnLst/>
            <a:rect l="l" t="t" r="r" b="b"/>
            <a:pathLst>
              <a:path w="349250" h="316229">
                <a:moveTo>
                  <a:pt x="67944" y="0"/>
                </a:moveTo>
                <a:lnTo>
                  <a:pt x="0" y="81533"/>
                </a:lnTo>
                <a:lnTo>
                  <a:pt x="91693" y="157987"/>
                </a:lnTo>
                <a:lnTo>
                  <a:pt x="0" y="234441"/>
                </a:lnTo>
                <a:lnTo>
                  <a:pt x="67944" y="315975"/>
                </a:lnTo>
                <a:lnTo>
                  <a:pt x="174497" y="227075"/>
                </a:lnTo>
                <a:lnTo>
                  <a:pt x="340161" y="227075"/>
                </a:lnTo>
                <a:lnTo>
                  <a:pt x="257301" y="157987"/>
                </a:lnTo>
                <a:lnTo>
                  <a:pt x="340161" y="88899"/>
                </a:lnTo>
                <a:lnTo>
                  <a:pt x="174497" y="88899"/>
                </a:lnTo>
                <a:lnTo>
                  <a:pt x="67944" y="0"/>
                </a:lnTo>
                <a:close/>
              </a:path>
              <a:path w="349250" h="316229">
                <a:moveTo>
                  <a:pt x="340161" y="227075"/>
                </a:moveTo>
                <a:lnTo>
                  <a:pt x="174497" y="227075"/>
                </a:lnTo>
                <a:lnTo>
                  <a:pt x="281050" y="315975"/>
                </a:lnTo>
                <a:lnTo>
                  <a:pt x="348995" y="234441"/>
                </a:lnTo>
                <a:lnTo>
                  <a:pt x="340161" y="227075"/>
                </a:lnTo>
                <a:close/>
              </a:path>
              <a:path w="349250" h="316229">
                <a:moveTo>
                  <a:pt x="281050" y="0"/>
                </a:moveTo>
                <a:lnTo>
                  <a:pt x="174497" y="88899"/>
                </a:lnTo>
                <a:lnTo>
                  <a:pt x="340161" y="88899"/>
                </a:lnTo>
                <a:lnTo>
                  <a:pt x="348995" y="81533"/>
                </a:lnTo>
                <a:lnTo>
                  <a:pt x="281050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922764" y="4631944"/>
            <a:ext cx="349250" cy="316230"/>
          </a:xfrm>
          <a:custGeom>
            <a:avLst/>
            <a:gdLst/>
            <a:ahLst/>
            <a:cxnLst/>
            <a:rect l="l" t="t" r="r" b="b"/>
            <a:pathLst>
              <a:path w="349250" h="316229">
                <a:moveTo>
                  <a:pt x="0" y="81533"/>
                </a:moveTo>
                <a:lnTo>
                  <a:pt x="67944" y="0"/>
                </a:lnTo>
                <a:lnTo>
                  <a:pt x="174497" y="88899"/>
                </a:lnTo>
                <a:lnTo>
                  <a:pt x="281050" y="0"/>
                </a:lnTo>
                <a:lnTo>
                  <a:pt x="348995" y="81533"/>
                </a:lnTo>
                <a:lnTo>
                  <a:pt x="257301" y="157987"/>
                </a:lnTo>
                <a:lnTo>
                  <a:pt x="348995" y="234441"/>
                </a:lnTo>
                <a:lnTo>
                  <a:pt x="281050" y="315975"/>
                </a:lnTo>
                <a:lnTo>
                  <a:pt x="174497" y="227075"/>
                </a:lnTo>
                <a:lnTo>
                  <a:pt x="67944" y="315975"/>
                </a:lnTo>
                <a:lnTo>
                  <a:pt x="0" y="234441"/>
                </a:lnTo>
                <a:lnTo>
                  <a:pt x="91693" y="157987"/>
                </a:lnTo>
                <a:lnTo>
                  <a:pt x="0" y="81533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0781792" y="5136260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x</a:t>
            </a:r>
            <a:r>
              <a:rPr sz="1800" b="1" baseline="-20833" dirty="0">
                <a:latin typeface="Calisto MT"/>
                <a:cs typeface="Calisto MT"/>
              </a:rPr>
              <a:t>1</a:t>
            </a:r>
            <a:endParaRPr sz="1800" baseline="-20833" dirty="0">
              <a:latin typeface="Calisto MT"/>
              <a:cs typeface="Calisto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90535" y="2126107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0" dirty="0">
                <a:latin typeface="Calisto MT"/>
                <a:cs typeface="Calisto MT"/>
              </a:rPr>
              <a:t>x</a:t>
            </a:r>
            <a:r>
              <a:rPr sz="1800" b="1" baseline="-20833" dirty="0">
                <a:latin typeface="Calisto MT"/>
                <a:cs typeface="Calisto MT"/>
              </a:rPr>
              <a:t>2</a:t>
            </a:r>
            <a:endParaRPr sz="1800" baseline="-20833" dirty="0">
              <a:latin typeface="Calisto MT"/>
              <a:cs typeface="Calisto M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193280" y="2606039"/>
            <a:ext cx="3938904" cy="2754630"/>
          </a:xfrm>
          <a:custGeom>
            <a:avLst/>
            <a:gdLst/>
            <a:ahLst/>
            <a:cxnLst/>
            <a:rect l="l" t="t" r="r" b="b"/>
            <a:pathLst>
              <a:path w="3938904" h="2754629">
                <a:moveTo>
                  <a:pt x="0" y="2754249"/>
                </a:moveTo>
                <a:lnTo>
                  <a:pt x="3938651" y="0"/>
                </a:lnTo>
              </a:path>
            </a:pathLst>
          </a:custGeom>
          <a:ln w="640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107423" y="3470147"/>
            <a:ext cx="283845" cy="400685"/>
          </a:xfrm>
          <a:custGeom>
            <a:avLst/>
            <a:gdLst/>
            <a:ahLst/>
            <a:cxnLst/>
            <a:rect l="l" t="t" r="r" b="b"/>
            <a:pathLst>
              <a:path w="283845" h="400685">
                <a:moveTo>
                  <a:pt x="134754" y="140470"/>
                </a:moveTo>
                <a:lnTo>
                  <a:pt x="81789" y="176642"/>
                </a:lnTo>
                <a:lnTo>
                  <a:pt x="225551" y="387095"/>
                </a:lnTo>
                <a:lnTo>
                  <a:pt x="234696" y="395960"/>
                </a:lnTo>
                <a:lnTo>
                  <a:pt x="246125" y="400478"/>
                </a:lnTo>
                <a:lnTo>
                  <a:pt x="258413" y="400401"/>
                </a:lnTo>
                <a:lnTo>
                  <a:pt x="270128" y="395477"/>
                </a:lnTo>
                <a:lnTo>
                  <a:pt x="278993" y="386353"/>
                </a:lnTo>
                <a:lnTo>
                  <a:pt x="283511" y="374967"/>
                </a:lnTo>
                <a:lnTo>
                  <a:pt x="283434" y="362723"/>
                </a:lnTo>
                <a:lnTo>
                  <a:pt x="278510" y="351027"/>
                </a:lnTo>
                <a:lnTo>
                  <a:pt x="134754" y="140470"/>
                </a:lnTo>
                <a:close/>
              </a:path>
              <a:path w="283845" h="400685">
                <a:moveTo>
                  <a:pt x="0" y="0"/>
                </a:moveTo>
                <a:lnTo>
                  <a:pt x="28955" y="212725"/>
                </a:lnTo>
                <a:lnTo>
                  <a:pt x="81789" y="176642"/>
                </a:lnTo>
                <a:lnTo>
                  <a:pt x="63753" y="150240"/>
                </a:lnTo>
                <a:lnTo>
                  <a:pt x="58848" y="138525"/>
                </a:lnTo>
                <a:lnTo>
                  <a:pt x="83851" y="100740"/>
                </a:lnTo>
                <a:lnTo>
                  <a:pt x="180875" y="100663"/>
                </a:lnTo>
                <a:lnTo>
                  <a:pt x="0" y="0"/>
                </a:lnTo>
                <a:close/>
              </a:path>
              <a:path w="283845" h="400685">
                <a:moveTo>
                  <a:pt x="96138" y="100663"/>
                </a:moveTo>
                <a:lnTo>
                  <a:pt x="83851" y="100740"/>
                </a:lnTo>
                <a:lnTo>
                  <a:pt x="72135" y="105663"/>
                </a:lnTo>
                <a:lnTo>
                  <a:pt x="63325" y="114808"/>
                </a:lnTo>
                <a:lnTo>
                  <a:pt x="58800" y="126237"/>
                </a:lnTo>
                <a:lnTo>
                  <a:pt x="58848" y="138525"/>
                </a:lnTo>
                <a:lnTo>
                  <a:pt x="63753" y="150240"/>
                </a:lnTo>
                <a:lnTo>
                  <a:pt x="81789" y="176642"/>
                </a:lnTo>
                <a:lnTo>
                  <a:pt x="134754" y="140470"/>
                </a:lnTo>
                <a:lnTo>
                  <a:pt x="116712" y="114046"/>
                </a:lnTo>
                <a:lnTo>
                  <a:pt x="107568" y="105181"/>
                </a:lnTo>
                <a:lnTo>
                  <a:pt x="96138" y="100663"/>
                </a:lnTo>
                <a:close/>
              </a:path>
              <a:path w="283845" h="400685">
                <a:moveTo>
                  <a:pt x="180875" y="100663"/>
                </a:moveTo>
                <a:lnTo>
                  <a:pt x="96138" y="100663"/>
                </a:lnTo>
                <a:lnTo>
                  <a:pt x="107568" y="105181"/>
                </a:lnTo>
                <a:lnTo>
                  <a:pt x="116712" y="114046"/>
                </a:lnTo>
                <a:lnTo>
                  <a:pt x="134754" y="140470"/>
                </a:lnTo>
                <a:lnTo>
                  <a:pt x="187578" y="104393"/>
                </a:lnTo>
                <a:lnTo>
                  <a:pt x="180875" y="10066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867013" y="3538550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sto MT"/>
                <a:cs typeface="Calisto MT"/>
              </a:rPr>
              <a:t>w</a:t>
            </a:r>
            <a:endParaRPr sz="1800" dirty="0">
              <a:latin typeface="Calisto MT"/>
              <a:cs typeface="Calisto M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926451" y="3177794"/>
            <a:ext cx="2985135" cy="1416050"/>
          </a:xfrm>
          <a:custGeom>
            <a:avLst/>
            <a:gdLst/>
            <a:ahLst/>
            <a:cxnLst/>
            <a:rect l="l" t="t" r="r" b="b"/>
            <a:pathLst>
              <a:path w="2985134" h="1416050">
                <a:moveTo>
                  <a:pt x="2984754" y="1416049"/>
                </a:moveTo>
                <a:lnTo>
                  <a:pt x="2952140" y="1373156"/>
                </a:lnTo>
                <a:lnTo>
                  <a:pt x="2919485" y="1330364"/>
                </a:lnTo>
                <a:lnTo>
                  <a:pt x="2886746" y="1287769"/>
                </a:lnTo>
                <a:lnTo>
                  <a:pt x="2853881" y="1245473"/>
                </a:lnTo>
                <a:lnTo>
                  <a:pt x="2820847" y="1203572"/>
                </a:lnTo>
                <a:lnTo>
                  <a:pt x="2787602" y="1162167"/>
                </a:lnTo>
                <a:lnTo>
                  <a:pt x="2754103" y="1121355"/>
                </a:lnTo>
                <a:lnTo>
                  <a:pt x="2720307" y="1081235"/>
                </a:lnTo>
                <a:lnTo>
                  <a:pt x="2686172" y="1041907"/>
                </a:lnTo>
                <a:lnTo>
                  <a:pt x="2651655" y="1003468"/>
                </a:lnTo>
                <a:lnTo>
                  <a:pt x="2616714" y="966018"/>
                </a:lnTo>
                <a:lnTo>
                  <a:pt x="2581306" y="929655"/>
                </a:lnTo>
                <a:lnTo>
                  <a:pt x="2545389" y="894479"/>
                </a:lnTo>
                <a:lnTo>
                  <a:pt x="2508920" y="860587"/>
                </a:lnTo>
                <a:lnTo>
                  <a:pt x="2471857" y="828078"/>
                </a:lnTo>
                <a:lnTo>
                  <a:pt x="2434157" y="797051"/>
                </a:lnTo>
                <a:lnTo>
                  <a:pt x="2395777" y="767606"/>
                </a:lnTo>
                <a:lnTo>
                  <a:pt x="2356675" y="739840"/>
                </a:lnTo>
                <a:lnTo>
                  <a:pt x="2316808" y="713852"/>
                </a:lnTo>
                <a:lnTo>
                  <a:pt x="2276135" y="689742"/>
                </a:lnTo>
                <a:lnTo>
                  <a:pt x="2234611" y="667607"/>
                </a:lnTo>
                <a:lnTo>
                  <a:pt x="2192195" y="647547"/>
                </a:lnTo>
                <a:lnTo>
                  <a:pt x="2148845" y="629660"/>
                </a:lnTo>
                <a:lnTo>
                  <a:pt x="2104517" y="614044"/>
                </a:lnTo>
                <a:lnTo>
                  <a:pt x="2063850" y="602979"/>
                </a:lnTo>
                <a:lnTo>
                  <a:pt x="2021635" y="595287"/>
                </a:lnTo>
                <a:lnTo>
                  <a:pt x="1977996" y="590704"/>
                </a:lnTo>
                <a:lnTo>
                  <a:pt x="1933062" y="588964"/>
                </a:lnTo>
                <a:lnTo>
                  <a:pt x="1886959" y="589801"/>
                </a:lnTo>
                <a:lnTo>
                  <a:pt x="1839812" y="592950"/>
                </a:lnTo>
                <a:lnTo>
                  <a:pt x="1791749" y="598145"/>
                </a:lnTo>
                <a:lnTo>
                  <a:pt x="1742896" y="605121"/>
                </a:lnTo>
                <a:lnTo>
                  <a:pt x="1693380" y="613612"/>
                </a:lnTo>
                <a:lnTo>
                  <a:pt x="1643327" y="623352"/>
                </a:lnTo>
                <a:lnTo>
                  <a:pt x="1592863" y="634076"/>
                </a:lnTo>
                <a:lnTo>
                  <a:pt x="1542115" y="645518"/>
                </a:lnTo>
                <a:lnTo>
                  <a:pt x="1491210" y="657413"/>
                </a:lnTo>
                <a:lnTo>
                  <a:pt x="1440274" y="669495"/>
                </a:lnTo>
                <a:lnTo>
                  <a:pt x="1389434" y="681499"/>
                </a:lnTo>
                <a:lnTo>
                  <a:pt x="1338816" y="693159"/>
                </a:lnTo>
                <a:lnTo>
                  <a:pt x="1288547" y="704209"/>
                </a:lnTo>
                <a:lnTo>
                  <a:pt x="1238753" y="714384"/>
                </a:lnTo>
                <a:lnTo>
                  <a:pt x="1189560" y="723418"/>
                </a:lnTo>
                <a:lnTo>
                  <a:pt x="1141096" y="731046"/>
                </a:lnTo>
                <a:lnTo>
                  <a:pt x="1093487" y="737002"/>
                </a:lnTo>
                <a:lnTo>
                  <a:pt x="1046859" y="741021"/>
                </a:lnTo>
                <a:lnTo>
                  <a:pt x="1001339" y="742836"/>
                </a:lnTo>
                <a:lnTo>
                  <a:pt x="957053" y="742183"/>
                </a:lnTo>
                <a:lnTo>
                  <a:pt x="914127" y="738796"/>
                </a:lnTo>
                <a:lnTo>
                  <a:pt x="872689" y="732409"/>
                </a:lnTo>
                <a:lnTo>
                  <a:pt x="832866" y="722756"/>
                </a:lnTo>
                <a:lnTo>
                  <a:pt x="787726" y="708259"/>
                </a:lnTo>
                <a:lnTo>
                  <a:pt x="743776" y="691504"/>
                </a:lnTo>
                <a:lnTo>
                  <a:pt x="700963" y="672596"/>
                </a:lnTo>
                <a:lnTo>
                  <a:pt x="659232" y="651635"/>
                </a:lnTo>
                <a:lnTo>
                  <a:pt x="618529" y="628725"/>
                </a:lnTo>
                <a:lnTo>
                  <a:pt x="578801" y="603969"/>
                </a:lnTo>
                <a:lnTo>
                  <a:pt x="539992" y="577469"/>
                </a:lnTo>
                <a:lnTo>
                  <a:pt x="502049" y="549328"/>
                </a:lnTo>
                <a:lnTo>
                  <a:pt x="464917" y="519647"/>
                </a:lnTo>
                <a:lnTo>
                  <a:pt x="428543" y="488531"/>
                </a:lnTo>
                <a:lnTo>
                  <a:pt x="392873" y="456081"/>
                </a:lnTo>
                <a:lnTo>
                  <a:pt x="357852" y="422400"/>
                </a:lnTo>
                <a:lnTo>
                  <a:pt x="323426" y="387590"/>
                </a:lnTo>
                <a:lnTo>
                  <a:pt x="289541" y="351755"/>
                </a:lnTo>
                <a:lnTo>
                  <a:pt x="256143" y="314996"/>
                </a:lnTo>
                <a:lnTo>
                  <a:pt x="223178" y="277417"/>
                </a:lnTo>
                <a:lnTo>
                  <a:pt x="190592" y="239119"/>
                </a:lnTo>
                <a:lnTo>
                  <a:pt x="158331" y="200206"/>
                </a:lnTo>
                <a:lnTo>
                  <a:pt x="126340" y="160781"/>
                </a:lnTo>
                <a:lnTo>
                  <a:pt x="94565" y="120944"/>
                </a:lnTo>
                <a:lnTo>
                  <a:pt x="62953" y="80800"/>
                </a:lnTo>
                <a:lnTo>
                  <a:pt x="31449" y="40451"/>
                </a:lnTo>
                <a:lnTo>
                  <a:pt x="0" y="0"/>
                </a:lnTo>
              </a:path>
            </a:pathLst>
          </a:custGeom>
          <a:ln w="508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311658" y="2197607"/>
            <a:ext cx="609600" cy="1002030"/>
          </a:xfrm>
          <a:custGeom>
            <a:avLst/>
            <a:gdLst/>
            <a:ahLst/>
            <a:cxnLst/>
            <a:rect l="l" t="t" r="r" b="b"/>
            <a:pathLst>
              <a:path w="609600" h="1002030">
                <a:moveTo>
                  <a:pt x="495203" y="134302"/>
                </a:moveTo>
                <a:lnTo>
                  <a:pt x="3790" y="958214"/>
                </a:lnTo>
                <a:lnTo>
                  <a:pt x="0" y="969051"/>
                </a:lnTo>
                <a:lnTo>
                  <a:pt x="615" y="980138"/>
                </a:lnTo>
                <a:lnTo>
                  <a:pt x="5326" y="990201"/>
                </a:lnTo>
                <a:lnTo>
                  <a:pt x="13823" y="997965"/>
                </a:lnTo>
                <a:lnTo>
                  <a:pt x="24659" y="1001756"/>
                </a:lnTo>
                <a:lnTo>
                  <a:pt x="35746" y="1001140"/>
                </a:lnTo>
                <a:lnTo>
                  <a:pt x="45809" y="996430"/>
                </a:lnTo>
                <a:lnTo>
                  <a:pt x="53574" y="987932"/>
                </a:lnTo>
                <a:lnTo>
                  <a:pt x="544994" y="164008"/>
                </a:lnTo>
                <a:lnTo>
                  <a:pt x="495203" y="134302"/>
                </a:lnTo>
                <a:close/>
              </a:path>
              <a:path w="609600" h="1002030">
                <a:moveTo>
                  <a:pt x="601984" y="95650"/>
                </a:moveTo>
                <a:lnTo>
                  <a:pt x="538926" y="95650"/>
                </a:lnTo>
                <a:lnTo>
                  <a:pt x="549763" y="99440"/>
                </a:lnTo>
                <a:lnTo>
                  <a:pt x="558278" y="107205"/>
                </a:lnTo>
                <a:lnTo>
                  <a:pt x="563018" y="117268"/>
                </a:lnTo>
                <a:lnTo>
                  <a:pt x="563639" y="128355"/>
                </a:lnTo>
                <a:lnTo>
                  <a:pt x="559796" y="139191"/>
                </a:lnTo>
                <a:lnTo>
                  <a:pt x="544994" y="164008"/>
                </a:lnTo>
                <a:lnTo>
                  <a:pt x="594721" y="193675"/>
                </a:lnTo>
                <a:lnTo>
                  <a:pt x="601984" y="95650"/>
                </a:lnTo>
                <a:close/>
              </a:path>
              <a:path w="609600" h="1002030">
                <a:moveTo>
                  <a:pt x="538926" y="95650"/>
                </a:moveTo>
                <a:lnTo>
                  <a:pt x="527839" y="96265"/>
                </a:lnTo>
                <a:lnTo>
                  <a:pt x="517777" y="100976"/>
                </a:lnTo>
                <a:lnTo>
                  <a:pt x="510012" y="109474"/>
                </a:lnTo>
                <a:lnTo>
                  <a:pt x="495203" y="134302"/>
                </a:lnTo>
                <a:lnTo>
                  <a:pt x="544994" y="164008"/>
                </a:lnTo>
                <a:lnTo>
                  <a:pt x="559796" y="139191"/>
                </a:lnTo>
                <a:lnTo>
                  <a:pt x="563639" y="128355"/>
                </a:lnTo>
                <a:lnTo>
                  <a:pt x="563018" y="117268"/>
                </a:lnTo>
                <a:lnTo>
                  <a:pt x="558278" y="107205"/>
                </a:lnTo>
                <a:lnTo>
                  <a:pt x="549763" y="99440"/>
                </a:lnTo>
                <a:lnTo>
                  <a:pt x="538926" y="95650"/>
                </a:lnTo>
                <a:close/>
              </a:path>
              <a:path w="609600" h="1002030">
                <a:moveTo>
                  <a:pt x="609072" y="0"/>
                </a:moveTo>
                <a:lnTo>
                  <a:pt x="445496" y="104647"/>
                </a:lnTo>
                <a:lnTo>
                  <a:pt x="495203" y="134302"/>
                </a:lnTo>
                <a:lnTo>
                  <a:pt x="510012" y="109474"/>
                </a:lnTo>
                <a:lnTo>
                  <a:pt x="517777" y="100976"/>
                </a:lnTo>
                <a:lnTo>
                  <a:pt x="527839" y="96265"/>
                </a:lnTo>
                <a:lnTo>
                  <a:pt x="538926" y="95650"/>
                </a:lnTo>
                <a:lnTo>
                  <a:pt x="601984" y="95650"/>
                </a:lnTo>
                <a:lnTo>
                  <a:pt x="60907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592056" y="2322576"/>
            <a:ext cx="1768475" cy="2105660"/>
          </a:xfrm>
          <a:custGeom>
            <a:avLst/>
            <a:gdLst/>
            <a:ahLst/>
            <a:cxnLst/>
            <a:rect l="l" t="t" r="r" b="b"/>
            <a:pathLst>
              <a:path w="1768475" h="2105660">
                <a:moveTo>
                  <a:pt x="133832" y="114588"/>
                </a:moveTo>
                <a:lnTo>
                  <a:pt x="89380" y="151795"/>
                </a:lnTo>
                <a:lnTo>
                  <a:pt x="1717040" y="2094992"/>
                </a:lnTo>
                <a:lnTo>
                  <a:pt x="1726035" y="2102211"/>
                </a:lnTo>
                <a:lnTo>
                  <a:pt x="1736709" y="2105310"/>
                </a:lnTo>
                <a:lnTo>
                  <a:pt x="1747740" y="2104171"/>
                </a:lnTo>
                <a:lnTo>
                  <a:pt x="1757807" y="2098675"/>
                </a:lnTo>
                <a:lnTo>
                  <a:pt x="1765026" y="2089679"/>
                </a:lnTo>
                <a:lnTo>
                  <a:pt x="1768125" y="2079005"/>
                </a:lnTo>
                <a:lnTo>
                  <a:pt x="1766986" y="2067974"/>
                </a:lnTo>
                <a:lnTo>
                  <a:pt x="1761490" y="2057908"/>
                </a:lnTo>
                <a:lnTo>
                  <a:pt x="133832" y="114588"/>
                </a:lnTo>
                <a:close/>
              </a:path>
              <a:path w="1768475" h="2105660">
                <a:moveTo>
                  <a:pt x="0" y="0"/>
                </a:moveTo>
                <a:lnTo>
                  <a:pt x="44958" y="188975"/>
                </a:lnTo>
                <a:lnTo>
                  <a:pt x="89380" y="151795"/>
                </a:lnTo>
                <a:lnTo>
                  <a:pt x="70739" y="129539"/>
                </a:lnTo>
                <a:lnTo>
                  <a:pt x="65242" y="119473"/>
                </a:lnTo>
                <a:lnTo>
                  <a:pt x="84488" y="83274"/>
                </a:lnTo>
                <a:lnTo>
                  <a:pt x="95519" y="82121"/>
                </a:lnTo>
                <a:lnTo>
                  <a:pt x="172623" y="82121"/>
                </a:lnTo>
                <a:lnTo>
                  <a:pt x="178180" y="77470"/>
                </a:lnTo>
                <a:lnTo>
                  <a:pt x="0" y="0"/>
                </a:lnTo>
                <a:close/>
              </a:path>
              <a:path w="1768475" h="2105660">
                <a:moveTo>
                  <a:pt x="95519" y="82121"/>
                </a:moveTo>
                <a:lnTo>
                  <a:pt x="84488" y="83274"/>
                </a:lnTo>
                <a:lnTo>
                  <a:pt x="74422" y="88773"/>
                </a:lnTo>
                <a:lnTo>
                  <a:pt x="67202" y="97768"/>
                </a:lnTo>
                <a:lnTo>
                  <a:pt x="64103" y="108442"/>
                </a:lnTo>
                <a:lnTo>
                  <a:pt x="65242" y="119473"/>
                </a:lnTo>
                <a:lnTo>
                  <a:pt x="70739" y="129539"/>
                </a:lnTo>
                <a:lnTo>
                  <a:pt x="89380" y="151795"/>
                </a:lnTo>
                <a:lnTo>
                  <a:pt x="133832" y="114588"/>
                </a:lnTo>
                <a:lnTo>
                  <a:pt x="115189" y="92328"/>
                </a:lnTo>
                <a:lnTo>
                  <a:pt x="106193" y="85183"/>
                </a:lnTo>
                <a:lnTo>
                  <a:pt x="95519" y="82121"/>
                </a:lnTo>
                <a:close/>
              </a:path>
              <a:path w="1768475" h="2105660">
                <a:moveTo>
                  <a:pt x="172623" y="82121"/>
                </a:moveTo>
                <a:lnTo>
                  <a:pt x="95519" y="82121"/>
                </a:lnTo>
                <a:lnTo>
                  <a:pt x="106193" y="85183"/>
                </a:lnTo>
                <a:lnTo>
                  <a:pt x="115189" y="92328"/>
                </a:lnTo>
                <a:lnTo>
                  <a:pt x="133832" y="114588"/>
                </a:lnTo>
                <a:lnTo>
                  <a:pt x="172623" y="82121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660457" y="2054225"/>
            <a:ext cx="105536" cy="20104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800460" y="2055495"/>
            <a:ext cx="116967" cy="12572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object 187"/>
              <p:cNvSpPr txBox="1"/>
              <p:nvPr/>
            </p:nvSpPr>
            <p:spPr>
              <a:xfrm>
                <a:off x="7027248" y="5311550"/>
                <a:ext cx="4036399" cy="512513"/>
              </a:xfrm>
              <a:prstGeom prst="rect">
                <a:avLst/>
              </a:prstGeom>
            </p:spPr>
            <p:txBody>
              <a:bodyPr vert="horz" wrap="square" lIns="0" tIns="118745" rIns="0" bIns="0" rtlCol="0">
                <a:spAutoFit/>
              </a:bodyPr>
              <a:lstStyle/>
              <a:p>
                <a:pPr marL="802640">
                  <a:spcBef>
                    <a:spcPts val="935"/>
                  </a:spcBef>
                  <a:tabLst>
                    <a:tab pos="1233805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ar-AE" altLang="ko-KR" sz="2000" b="1" i="1" spc="18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ar-AE" altLang="ko-KR" sz="2000" b="1" spc="-15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ar-AE" altLang="ko-KR" sz="2000" b="1" spc="-15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≤</m:t>
                        </m:r>
                        <m:r>
                          <m:rPr>
                            <m:nor/>
                          </m:rPr>
                          <a:rPr lang="ko-KR" altLang="ar-AE" sz="2000" b="1" spc="-15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ko-KR" altLang="ar-AE" sz="2000" b="1" spc="-15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≤</m:t>
                        </m:r>
                        <m:r>
                          <m:rPr>
                            <m:nor/>
                          </m:rPr>
                          <a:rPr lang="ko-KR" altLang="ar-AE" sz="2000" b="1" spc="-15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𝑛</m:t>
                        </m:r>
                        <m:r>
                          <m:rPr>
                            <m:nor/>
                          </m:rPr>
                          <a:rPr lang="ar-AE" altLang="ko-KR" sz="2000" b="1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 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ko-KR" altLang="ar-AE" b="1" spc="35" dirty="0" smtClean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ko-KR" altLang="ar-AE" sz="2000" b="1" spc="52" baseline="-14957" dirty="0" smtClean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𝑘𝑖</m:t>
                        </m:r>
                        <m:r>
                          <m:rPr>
                            <m:nor/>
                          </m:rPr>
                          <a:rPr lang="ko-KR" altLang="ar-AE" b="1" spc="35" dirty="0" smtClean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ko-KR" altLang="ar-AE" sz="2000" b="1" spc="52" baseline="-14957" dirty="0" smtClean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𝑖</m:t>
                        </m:r>
                      </m:e>
                    </m:nary>
                  </m:oMath>
                </a14:m>
                <a:r>
                  <a:rPr lang="ar-AE" sz="2000" b="1" spc="52" baseline="-14957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ar-AE" altLang="ko-KR" sz="2000" b="1" spc="52" baseline="-14957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𝑘</a:t>
                </a:r>
                <a:r>
                  <a:rPr lang="ar-AE" sz="2000" b="1" spc="35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𝑎</a:t>
                </a:r>
                <a:r>
                  <a:rPr lang="ar-AE" altLang="ko-KR" sz="2400" b="1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= 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 (</a:t>
                </a:r>
                <a:r>
                  <a:rPr lang="en-US" sz="2000" b="1" spc="52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X) - </a:t>
                </a:r>
                <a:r>
                  <a:rPr lang="ko-KR" altLang="en-US" sz="2000" b="1" spc="5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𝑏</a:t>
                </a:r>
                <a:r>
                  <a:rPr lang="ko-KR" altLang="en-US" sz="2000" b="1" spc="7" baseline="-14957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𝑘</a:t>
                </a:r>
                <a:endParaRPr lang="en-US" altLang="ko-KR" sz="2000" b="1" baseline="-14957" dirty="0" smtClean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73" name="object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248" y="5311550"/>
                <a:ext cx="4036399" cy="512513"/>
              </a:xfrm>
              <a:prstGeom prst="rect">
                <a:avLst/>
              </a:prstGeom>
              <a:blipFill>
                <a:blip r:embed="rId32"/>
                <a:stretch>
                  <a:fillRect t="-77381" b="-140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1724" y="-1205358"/>
            <a:ext cx="6089142" cy="1162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55920" y="237743"/>
            <a:ext cx="6037326" cy="395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72176" y="261111"/>
            <a:ext cx="6021832" cy="379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02068" y="847356"/>
            <a:ext cx="2146554" cy="493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18070" y="-546100"/>
            <a:ext cx="2130552" cy="477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2264" y="1466088"/>
            <a:ext cx="5511545" cy="4895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8172" y="1536217"/>
            <a:ext cx="163804" cy="163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48585" y="1550924"/>
            <a:ext cx="154940" cy="1549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41448" y="1492008"/>
            <a:ext cx="2970276" cy="2105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49651" y="1961413"/>
            <a:ext cx="150088" cy="150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59939" y="1976501"/>
            <a:ext cx="140081" cy="1400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11779" y="1921764"/>
            <a:ext cx="2708021" cy="2352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04160" y="2196083"/>
            <a:ext cx="2646679" cy="235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4160" y="2470404"/>
            <a:ext cx="2282444" cy="2352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38172" y="2932201"/>
            <a:ext cx="163804" cy="163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48585" y="2946907"/>
            <a:ext cx="154940" cy="1549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30779" y="2887992"/>
            <a:ext cx="3167888" cy="2600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2304" y="3192792"/>
            <a:ext cx="1056852" cy="2097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23539" y="3325367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4">
                <a:moveTo>
                  <a:pt x="4952" y="1524"/>
                </a:moveTo>
                <a:lnTo>
                  <a:pt x="3355" y="7747"/>
                </a:lnTo>
                <a:lnTo>
                  <a:pt x="1777" y="13208"/>
                </a:lnTo>
                <a:lnTo>
                  <a:pt x="0" y="18796"/>
                </a:lnTo>
                <a:lnTo>
                  <a:pt x="1650" y="20447"/>
                </a:lnTo>
                <a:lnTo>
                  <a:pt x="25904" y="19857"/>
                </a:lnTo>
                <a:lnTo>
                  <a:pt x="55537" y="19812"/>
                </a:lnTo>
                <a:lnTo>
                  <a:pt x="57023" y="14097"/>
                </a:lnTo>
                <a:lnTo>
                  <a:pt x="59055" y="7747"/>
                </a:lnTo>
                <a:lnTo>
                  <a:pt x="61369" y="1778"/>
                </a:lnTo>
                <a:lnTo>
                  <a:pt x="15494" y="1778"/>
                </a:lnTo>
                <a:lnTo>
                  <a:pt x="4952" y="1524"/>
                </a:lnTo>
                <a:close/>
              </a:path>
              <a:path w="61595" h="20954">
                <a:moveTo>
                  <a:pt x="55537" y="19812"/>
                </a:moveTo>
                <a:lnTo>
                  <a:pt x="37973" y="19812"/>
                </a:lnTo>
                <a:lnTo>
                  <a:pt x="55372" y="20447"/>
                </a:lnTo>
                <a:lnTo>
                  <a:pt x="55537" y="19812"/>
                </a:lnTo>
                <a:close/>
              </a:path>
              <a:path w="61595" h="20954">
                <a:moveTo>
                  <a:pt x="59944" y="0"/>
                </a:moveTo>
                <a:lnTo>
                  <a:pt x="52992" y="760"/>
                </a:lnTo>
                <a:lnTo>
                  <a:pt x="45481" y="1317"/>
                </a:lnTo>
                <a:lnTo>
                  <a:pt x="37423" y="1660"/>
                </a:lnTo>
                <a:lnTo>
                  <a:pt x="28828" y="1778"/>
                </a:lnTo>
                <a:lnTo>
                  <a:pt x="61369" y="1778"/>
                </a:lnTo>
                <a:lnTo>
                  <a:pt x="61468" y="1524"/>
                </a:lnTo>
                <a:lnTo>
                  <a:pt x="5994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23539" y="3325367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4">
                <a:moveTo>
                  <a:pt x="59944" y="0"/>
                </a:moveTo>
                <a:lnTo>
                  <a:pt x="61468" y="1524"/>
                </a:lnTo>
                <a:lnTo>
                  <a:pt x="59055" y="7747"/>
                </a:lnTo>
                <a:lnTo>
                  <a:pt x="57023" y="14097"/>
                </a:lnTo>
                <a:lnTo>
                  <a:pt x="55372" y="20447"/>
                </a:lnTo>
                <a:lnTo>
                  <a:pt x="45974" y="20066"/>
                </a:lnTo>
                <a:lnTo>
                  <a:pt x="37973" y="19812"/>
                </a:lnTo>
                <a:lnTo>
                  <a:pt x="31241" y="19812"/>
                </a:lnTo>
                <a:lnTo>
                  <a:pt x="25904" y="19857"/>
                </a:lnTo>
                <a:lnTo>
                  <a:pt x="19208" y="19986"/>
                </a:lnTo>
                <a:lnTo>
                  <a:pt x="11132" y="20187"/>
                </a:lnTo>
                <a:lnTo>
                  <a:pt x="1650" y="20447"/>
                </a:lnTo>
                <a:lnTo>
                  <a:pt x="0" y="18796"/>
                </a:lnTo>
                <a:lnTo>
                  <a:pt x="1777" y="13208"/>
                </a:lnTo>
                <a:lnTo>
                  <a:pt x="3428" y="7493"/>
                </a:lnTo>
                <a:lnTo>
                  <a:pt x="4952" y="1524"/>
                </a:lnTo>
                <a:lnTo>
                  <a:pt x="15494" y="1778"/>
                </a:lnTo>
                <a:lnTo>
                  <a:pt x="23495" y="1778"/>
                </a:lnTo>
                <a:lnTo>
                  <a:pt x="28828" y="1778"/>
                </a:lnTo>
                <a:lnTo>
                  <a:pt x="37423" y="1660"/>
                </a:lnTo>
                <a:lnTo>
                  <a:pt x="45481" y="1317"/>
                </a:lnTo>
                <a:lnTo>
                  <a:pt x="52992" y="760"/>
                </a:lnTo>
                <a:lnTo>
                  <a:pt x="599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79291" y="3192792"/>
            <a:ext cx="1232408" cy="2097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49651" y="3662197"/>
            <a:ext cx="150088" cy="150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59939" y="3677284"/>
            <a:ext cx="140081" cy="1399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08732" y="3622547"/>
            <a:ext cx="3042920" cy="2363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09316" y="4052315"/>
            <a:ext cx="134874" cy="1348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19602" y="4066285"/>
            <a:ext cx="125095" cy="1250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16579" y="4017276"/>
            <a:ext cx="2117597" cy="2042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19627" y="4261091"/>
            <a:ext cx="2917698" cy="2109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30295" y="4503420"/>
            <a:ext cx="182105" cy="16687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39694" y="4518152"/>
            <a:ext cx="173481" cy="1557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63467" y="4511040"/>
            <a:ext cx="459435" cy="16687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69614" y="4614798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3937" y="1269"/>
                </a:moveTo>
                <a:lnTo>
                  <a:pt x="2718" y="6223"/>
                </a:lnTo>
                <a:lnTo>
                  <a:pt x="1397" y="10668"/>
                </a:lnTo>
                <a:lnTo>
                  <a:pt x="0" y="15112"/>
                </a:lnTo>
                <a:lnTo>
                  <a:pt x="1270" y="16382"/>
                </a:lnTo>
                <a:lnTo>
                  <a:pt x="12064" y="16001"/>
                </a:lnTo>
                <a:lnTo>
                  <a:pt x="19938" y="15875"/>
                </a:lnTo>
                <a:lnTo>
                  <a:pt x="44196" y="15875"/>
                </a:lnTo>
                <a:lnTo>
                  <a:pt x="45338" y="11302"/>
                </a:lnTo>
                <a:lnTo>
                  <a:pt x="46989" y="6223"/>
                </a:lnTo>
                <a:lnTo>
                  <a:pt x="48917" y="1524"/>
                </a:lnTo>
                <a:lnTo>
                  <a:pt x="18669" y="1524"/>
                </a:lnTo>
                <a:lnTo>
                  <a:pt x="3937" y="1269"/>
                </a:lnTo>
                <a:close/>
              </a:path>
              <a:path w="49529" h="16510">
                <a:moveTo>
                  <a:pt x="44196" y="15875"/>
                </a:moveTo>
                <a:lnTo>
                  <a:pt x="30225" y="15875"/>
                </a:lnTo>
                <a:lnTo>
                  <a:pt x="36575" y="16001"/>
                </a:lnTo>
                <a:lnTo>
                  <a:pt x="44069" y="16382"/>
                </a:lnTo>
                <a:lnTo>
                  <a:pt x="44196" y="15875"/>
                </a:lnTo>
                <a:close/>
              </a:path>
              <a:path w="49529" h="16510">
                <a:moveTo>
                  <a:pt x="47751" y="0"/>
                </a:moveTo>
                <a:lnTo>
                  <a:pt x="40639" y="1015"/>
                </a:lnTo>
                <a:lnTo>
                  <a:pt x="32385" y="1524"/>
                </a:lnTo>
                <a:lnTo>
                  <a:pt x="48917" y="1524"/>
                </a:lnTo>
                <a:lnTo>
                  <a:pt x="49022" y="1269"/>
                </a:lnTo>
                <a:lnTo>
                  <a:pt x="477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69614" y="4614798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47751" y="0"/>
                </a:moveTo>
                <a:lnTo>
                  <a:pt x="49022" y="1269"/>
                </a:lnTo>
                <a:lnTo>
                  <a:pt x="46989" y="6223"/>
                </a:lnTo>
                <a:lnTo>
                  <a:pt x="45338" y="11302"/>
                </a:lnTo>
                <a:lnTo>
                  <a:pt x="44069" y="16382"/>
                </a:lnTo>
                <a:lnTo>
                  <a:pt x="36575" y="16001"/>
                </a:lnTo>
                <a:lnTo>
                  <a:pt x="30225" y="15875"/>
                </a:lnTo>
                <a:lnTo>
                  <a:pt x="24891" y="15875"/>
                </a:lnTo>
                <a:lnTo>
                  <a:pt x="19938" y="15875"/>
                </a:lnTo>
                <a:lnTo>
                  <a:pt x="12064" y="16001"/>
                </a:lnTo>
                <a:lnTo>
                  <a:pt x="1270" y="16382"/>
                </a:lnTo>
                <a:lnTo>
                  <a:pt x="0" y="15112"/>
                </a:lnTo>
                <a:lnTo>
                  <a:pt x="1397" y="10668"/>
                </a:lnTo>
                <a:lnTo>
                  <a:pt x="2794" y="5968"/>
                </a:lnTo>
                <a:lnTo>
                  <a:pt x="3937" y="1269"/>
                </a:lnTo>
                <a:lnTo>
                  <a:pt x="12446" y="1396"/>
                </a:lnTo>
                <a:lnTo>
                  <a:pt x="18669" y="1524"/>
                </a:lnTo>
                <a:lnTo>
                  <a:pt x="22987" y="1524"/>
                </a:lnTo>
                <a:lnTo>
                  <a:pt x="32385" y="1524"/>
                </a:lnTo>
                <a:lnTo>
                  <a:pt x="40639" y="1015"/>
                </a:lnTo>
                <a:lnTo>
                  <a:pt x="477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11523" y="4506480"/>
            <a:ext cx="1384808" cy="2099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8172" y="4940833"/>
            <a:ext cx="163804" cy="163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48585" y="4955540"/>
            <a:ext cx="154940" cy="1549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30779" y="4896611"/>
            <a:ext cx="3589740" cy="25895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54903" y="5029200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4">
                <a:moveTo>
                  <a:pt x="4952" y="1524"/>
                </a:moveTo>
                <a:lnTo>
                  <a:pt x="3355" y="7747"/>
                </a:lnTo>
                <a:lnTo>
                  <a:pt x="1777" y="13207"/>
                </a:lnTo>
                <a:lnTo>
                  <a:pt x="0" y="18795"/>
                </a:lnTo>
                <a:lnTo>
                  <a:pt x="1650" y="20447"/>
                </a:lnTo>
                <a:lnTo>
                  <a:pt x="25904" y="19857"/>
                </a:lnTo>
                <a:lnTo>
                  <a:pt x="55537" y="19812"/>
                </a:lnTo>
                <a:lnTo>
                  <a:pt x="57023" y="14097"/>
                </a:lnTo>
                <a:lnTo>
                  <a:pt x="59055" y="7747"/>
                </a:lnTo>
                <a:lnTo>
                  <a:pt x="61369" y="1777"/>
                </a:lnTo>
                <a:lnTo>
                  <a:pt x="15494" y="1777"/>
                </a:lnTo>
                <a:lnTo>
                  <a:pt x="4952" y="1524"/>
                </a:lnTo>
                <a:close/>
              </a:path>
              <a:path w="61595" h="20954">
                <a:moveTo>
                  <a:pt x="55537" y="19812"/>
                </a:moveTo>
                <a:lnTo>
                  <a:pt x="37973" y="19812"/>
                </a:lnTo>
                <a:lnTo>
                  <a:pt x="55372" y="20447"/>
                </a:lnTo>
                <a:lnTo>
                  <a:pt x="55537" y="19812"/>
                </a:lnTo>
                <a:close/>
              </a:path>
              <a:path w="61595" h="20954">
                <a:moveTo>
                  <a:pt x="59944" y="0"/>
                </a:moveTo>
                <a:lnTo>
                  <a:pt x="52992" y="760"/>
                </a:lnTo>
                <a:lnTo>
                  <a:pt x="45481" y="1317"/>
                </a:lnTo>
                <a:lnTo>
                  <a:pt x="37423" y="1660"/>
                </a:lnTo>
                <a:lnTo>
                  <a:pt x="28829" y="1777"/>
                </a:lnTo>
                <a:lnTo>
                  <a:pt x="61369" y="1777"/>
                </a:lnTo>
                <a:lnTo>
                  <a:pt x="61468" y="1524"/>
                </a:lnTo>
                <a:lnTo>
                  <a:pt x="5994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54903" y="5029200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4">
                <a:moveTo>
                  <a:pt x="59944" y="0"/>
                </a:moveTo>
                <a:lnTo>
                  <a:pt x="61468" y="1524"/>
                </a:lnTo>
                <a:lnTo>
                  <a:pt x="59055" y="7747"/>
                </a:lnTo>
                <a:lnTo>
                  <a:pt x="57023" y="14097"/>
                </a:lnTo>
                <a:lnTo>
                  <a:pt x="55372" y="20447"/>
                </a:lnTo>
                <a:lnTo>
                  <a:pt x="45974" y="20066"/>
                </a:lnTo>
                <a:lnTo>
                  <a:pt x="37973" y="19812"/>
                </a:lnTo>
                <a:lnTo>
                  <a:pt x="31242" y="19812"/>
                </a:lnTo>
                <a:lnTo>
                  <a:pt x="25904" y="19857"/>
                </a:lnTo>
                <a:lnTo>
                  <a:pt x="19208" y="19986"/>
                </a:lnTo>
                <a:lnTo>
                  <a:pt x="11132" y="20187"/>
                </a:lnTo>
                <a:lnTo>
                  <a:pt x="1650" y="20447"/>
                </a:lnTo>
                <a:lnTo>
                  <a:pt x="0" y="18795"/>
                </a:lnTo>
                <a:lnTo>
                  <a:pt x="1777" y="13207"/>
                </a:lnTo>
                <a:lnTo>
                  <a:pt x="3429" y="7493"/>
                </a:lnTo>
                <a:lnTo>
                  <a:pt x="4952" y="1524"/>
                </a:lnTo>
                <a:lnTo>
                  <a:pt x="15494" y="1777"/>
                </a:lnTo>
                <a:lnTo>
                  <a:pt x="23495" y="1777"/>
                </a:lnTo>
                <a:lnTo>
                  <a:pt x="28829" y="1777"/>
                </a:lnTo>
                <a:lnTo>
                  <a:pt x="37423" y="1660"/>
                </a:lnTo>
                <a:lnTo>
                  <a:pt x="45481" y="1317"/>
                </a:lnTo>
                <a:lnTo>
                  <a:pt x="52992" y="760"/>
                </a:lnTo>
                <a:lnTo>
                  <a:pt x="599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10655" y="4896624"/>
            <a:ext cx="629285" cy="2097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49651" y="5366029"/>
            <a:ext cx="150088" cy="150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59939" y="5381116"/>
            <a:ext cx="140081" cy="1400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08732" y="5326379"/>
            <a:ext cx="3040634" cy="23634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09316" y="5756147"/>
            <a:ext cx="134874" cy="1348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19602" y="5770105"/>
            <a:ext cx="125095" cy="1250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22676" y="5721096"/>
            <a:ext cx="3822954" cy="2109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49651" y="6140196"/>
            <a:ext cx="150088" cy="150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59939" y="6155309"/>
            <a:ext cx="140081" cy="14001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08732" y="6100571"/>
            <a:ext cx="4789424" cy="23628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548871" y="6242303"/>
            <a:ext cx="308609" cy="29489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1622405" y="6272580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10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794494" y="5439943"/>
            <a:ext cx="76200" cy="426084"/>
          </a:xfrm>
          <a:custGeom>
            <a:avLst/>
            <a:gdLst/>
            <a:ahLst/>
            <a:cxnLst/>
            <a:rect l="l" t="t" r="r" b="b"/>
            <a:pathLst>
              <a:path w="76200" h="426085">
                <a:moveTo>
                  <a:pt x="31750" y="349770"/>
                </a:moveTo>
                <a:lnTo>
                  <a:pt x="0" y="349770"/>
                </a:lnTo>
                <a:lnTo>
                  <a:pt x="38100" y="425970"/>
                </a:lnTo>
                <a:lnTo>
                  <a:pt x="66675" y="368820"/>
                </a:lnTo>
                <a:lnTo>
                  <a:pt x="34544" y="368820"/>
                </a:lnTo>
                <a:lnTo>
                  <a:pt x="31750" y="365988"/>
                </a:lnTo>
                <a:lnTo>
                  <a:pt x="31750" y="349770"/>
                </a:lnTo>
                <a:close/>
              </a:path>
              <a:path w="76200" h="426085">
                <a:moveTo>
                  <a:pt x="41656" y="0"/>
                </a:moveTo>
                <a:lnTo>
                  <a:pt x="34544" y="0"/>
                </a:lnTo>
                <a:lnTo>
                  <a:pt x="31750" y="2844"/>
                </a:lnTo>
                <a:lnTo>
                  <a:pt x="31750" y="365988"/>
                </a:lnTo>
                <a:lnTo>
                  <a:pt x="34544" y="368820"/>
                </a:lnTo>
                <a:lnTo>
                  <a:pt x="41656" y="368820"/>
                </a:lnTo>
                <a:lnTo>
                  <a:pt x="44450" y="365988"/>
                </a:lnTo>
                <a:lnTo>
                  <a:pt x="44450" y="2844"/>
                </a:lnTo>
                <a:lnTo>
                  <a:pt x="41656" y="0"/>
                </a:lnTo>
                <a:close/>
              </a:path>
              <a:path w="76200" h="426085">
                <a:moveTo>
                  <a:pt x="76200" y="349770"/>
                </a:moveTo>
                <a:lnTo>
                  <a:pt x="44450" y="349770"/>
                </a:lnTo>
                <a:lnTo>
                  <a:pt x="44450" y="365988"/>
                </a:lnTo>
                <a:lnTo>
                  <a:pt x="41656" y="368820"/>
                </a:lnTo>
                <a:lnTo>
                  <a:pt x="66675" y="368820"/>
                </a:lnTo>
                <a:lnTo>
                  <a:pt x="76200" y="34977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51925" y="5345708"/>
            <a:ext cx="3246755" cy="76200"/>
          </a:xfrm>
          <a:custGeom>
            <a:avLst/>
            <a:gdLst/>
            <a:ahLst/>
            <a:cxnLst/>
            <a:rect l="l" t="t" r="r" b="b"/>
            <a:pathLst>
              <a:path w="3246754" h="76200">
                <a:moveTo>
                  <a:pt x="3170554" y="0"/>
                </a:moveTo>
                <a:lnTo>
                  <a:pt x="3170554" y="76200"/>
                </a:lnTo>
                <a:lnTo>
                  <a:pt x="3234054" y="44450"/>
                </a:lnTo>
                <a:lnTo>
                  <a:pt x="3186683" y="44450"/>
                </a:lnTo>
                <a:lnTo>
                  <a:pt x="3189604" y="41605"/>
                </a:lnTo>
                <a:lnTo>
                  <a:pt x="3189604" y="34594"/>
                </a:lnTo>
                <a:lnTo>
                  <a:pt x="3186683" y="31750"/>
                </a:lnTo>
                <a:lnTo>
                  <a:pt x="3234054" y="31750"/>
                </a:lnTo>
                <a:lnTo>
                  <a:pt x="3170554" y="0"/>
                </a:lnTo>
                <a:close/>
              </a:path>
              <a:path w="3246754" h="76200">
                <a:moveTo>
                  <a:pt x="3170554" y="31750"/>
                </a:moveTo>
                <a:lnTo>
                  <a:pt x="2793" y="31750"/>
                </a:lnTo>
                <a:lnTo>
                  <a:pt x="0" y="34594"/>
                </a:lnTo>
                <a:lnTo>
                  <a:pt x="0" y="41605"/>
                </a:lnTo>
                <a:lnTo>
                  <a:pt x="2793" y="44450"/>
                </a:lnTo>
                <a:lnTo>
                  <a:pt x="3170554" y="44450"/>
                </a:lnTo>
                <a:lnTo>
                  <a:pt x="3170554" y="31750"/>
                </a:lnTo>
                <a:close/>
              </a:path>
              <a:path w="3246754" h="76200">
                <a:moveTo>
                  <a:pt x="3234054" y="31750"/>
                </a:moveTo>
                <a:lnTo>
                  <a:pt x="3186683" y="31750"/>
                </a:lnTo>
                <a:lnTo>
                  <a:pt x="3189604" y="34594"/>
                </a:lnTo>
                <a:lnTo>
                  <a:pt x="3189604" y="41605"/>
                </a:lnTo>
                <a:lnTo>
                  <a:pt x="3186683" y="44450"/>
                </a:lnTo>
                <a:lnTo>
                  <a:pt x="3234054" y="44450"/>
                </a:lnTo>
                <a:lnTo>
                  <a:pt x="3246754" y="38100"/>
                </a:lnTo>
                <a:lnTo>
                  <a:pt x="3234054" y="317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25075" y="2927120"/>
            <a:ext cx="360045" cy="398145"/>
          </a:xfrm>
          <a:custGeom>
            <a:avLst/>
            <a:gdLst/>
            <a:ahLst/>
            <a:cxnLst/>
            <a:rect l="l" t="t" r="r" b="b"/>
            <a:pathLst>
              <a:path w="360045" h="398145">
                <a:moveTo>
                  <a:pt x="179831" y="0"/>
                </a:moveTo>
                <a:lnTo>
                  <a:pt x="132027" y="7103"/>
                </a:lnTo>
                <a:lnTo>
                  <a:pt x="89069" y="27149"/>
                </a:lnTo>
                <a:lnTo>
                  <a:pt x="52673" y="58245"/>
                </a:lnTo>
                <a:lnTo>
                  <a:pt x="24553" y="98495"/>
                </a:lnTo>
                <a:lnTo>
                  <a:pt x="6424" y="146005"/>
                </a:lnTo>
                <a:lnTo>
                  <a:pt x="0" y="198881"/>
                </a:lnTo>
                <a:lnTo>
                  <a:pt x="6424" y="251758"/>
                </a:lnTo>
                <a:lnTo>
                  <a:pt x="24553" y="299268"/>
                </a:lnTo>
                <a:lnTo>
                  <a:pt x="52673" y="339518"/>
                </a:lnTo>
                <a:lnTo>
                  <a:pt x="89069" y="370614"/>
                </a:lnTo>
                <a:lnTo>
                  <a:pt x="132027" y="390660"/>
                </a:lnTo>
                <a:lnTo>
                  <a:pt x="179831" y="397763"/>
                </a:lnTo>
                <a:lnTo>
                  <a:pt x="227636" y="390660"/>
                </a:lnTo>
                <a:lnTo>
                  <a:pt x="270594" y="370614"/>
                </a:lnTo>
                <a:lnTo>
                  <a:pt x="306990" y="339518"/>
                </a:lnTo>
                <a:lnTo>
                  <a:pt x="335110" y="299268"/>
                </a:lnTo>
                <a:lnTo>
                  <a:pt x="353239" y="251758"/>
                </a:lnTo>
                <a:lnTo>
                  <a:pt x="359663" y="198881"/>
                </a:lnTo>
                <a:lnTo>
                  <a:pt x="353239" y="146005"/>
                </a:lnTo>
                <a:lnTo>
                  <a:pt x="335110" y="98495"/>
                </a:lnTo>
                <a:lnTo>
                  <a:pt x="306990" y="58245"/>
                </a:lnTo>
                <a:lnTo>
                  <a:pt x="270594" y="27149"/>
                </a:lnTo>
                <a:lnTo>
                  <a:pt x="227636" y="7103"/>
                </a:lnTo>
                <a:lnTo>
                  <a:pt x="179831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25075" y="2927120"/>
            <a:ext cx="360045" cy="398145"/>
          </a:xfrm>
          <a:custGeom>
            <a:avLst/>
            <a:gdLst/>
            <a:ahLst/>
            <a:cxnLst/>
            <a:rect l="l" t="t" r="r" b="b"/>
            <a:pathLst>
              <a:path w="360045" h="398145">
                <a:moveTo>
                  <a:pt x="0" y="198881"/>
                </a:moveTo>
                <a:lnTo>
                  <a:pt x="6424" y="146005"/>
                </a:lnTo>
                <a:lnTo>
                  <a:pt x="24553" y="98495"/>
                </a:lnTo>
                <a:lnTo>
                  <a:pt x="52673" y="58245"/>
                </a:lnTo>
                <a:lnTo>
                  <a:pt x="89069" y="27149"/>
                </a:lnTo>
                <a:lnTo>
                  <a:pt x="132027" y="7103"/>
                </a:lnTo>
                <a:lnTo>
                  <a:pt x="179831" y="0"/>
                </a:lnTo>
                <a:lnTo>
                  <a:pt x="227636" y="7103"/>
                </a:lnTo>
                <a:lnTo>
                  <a:pt x="270594" y="27149"/>
                </a:lnTo>
                <a:lnTo>
                  <a:pt x="306990" y="58245"/>
                </a:lnTo>
                <a:lnTo>
                  <a:pt x="335110" y="98495"/>
                </a:lnTo>
                <a:lnTo>
                  <a:pt x="353239" y="146005"/>
                </a:lnTo>
                <a:lnTo>
                  <a:pt x="359663" y="198881"/>
                </a:lnTo>
                <a:lnTo>
                  <a:pt x="353239" y="251758"/>
                </a:lnTo>
                <a:lnTo>
                  <a:pt x="335110" y="299268"/>
                </a:lnTo>
                <a:lnTo>
                  <a:pt x="306990" y="339518"/>
                </a:lnTo>
                <a:lnTo>
                  <a:pt x="270594" y="370614"/>
                </a:lnTo>
                <a:lnTo>
                  <a:pt x="227636" y="390660"/>
                </a:lnTo>
                <a:lnTo>
                  <a:pt x="179831" y="397763"/>
                </a:lnTo>
                <a:lnTo>
                  <a:pt x="132027" y="390660"/>
                </a:lnTo>
                <a:lnTo>
                  <a:pt x="89069" y="370614"/>
                </a:lnTo>
                <a:lnTo>
                  <a:pt x="52673" y="339518"/>
                </a:lnTo>
                <a:lnTo>
                  <a:pt x="24553" y="299268"/>
                </a:lnTo>
                <a:lnTo>
                  <a:pt x="6424" y="251758"/>
                </a:lnTo>
                <a:lnTo>
                  <a:pt x="0" y="198881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20630" y="3611396"/>
            <a:ext cx="360045" cy="398145"/>
          </a:xfrm>
          <a:custGeom>
            <a:avLst/>
            <a:gdLst/>
            <a:ahLst/>
            <a:cxnLst/>
            <a:rect l="l" t="t" r="r" b="b"/>
            <a:pathLst>
              <a:path w="360045" h="398145">
                <a:moveTo>
                  <a:pt x="179831" y="0"/>
                </a:moveTo>
                <a:lnTo>
                  <a:pt x="132027" y="7103"/>
                </a:lnTo>
                <a:lnTo>
                  <a:pt x="89069" y="27149"/>
                </a:lnTo>
                <a:lnTo>
                  <a:pt x="52673" y="58245"/>
                </a:lnTo>
                <a:lnTo>
                  <a:pt x="24553" y="98495"/>
                </a:lnTo>
                <a:lnTo>
                  <a:pt x="6424" y="146005"/>
                </a:lnTo>
                <a:lnTo>
                  <a:pt x="0" y="198881"/>
                </a:lnTo>
                <a:lnTo>
                  <a:pt x="6424" y="251758"/>
                </a:lnTo>
                <a:lnTo>
                  <a:pt x="24553" y="299268"/>
                </a:lnTo>
                <a:lnTo>
                  <a:pt x="52673" y="339518"/>
                </a:lnTo>
                <a:lnTo>
                  <a:pt x="89069" y="370614"/>
                </a:lnTo>
                <a:lnTo>
                  <a:pt x="132027" y="390660"/>
                </a:lnTo>
                <a:lnTo>
                  <a:pt x="179831" y="397763"/>
                </a:lnTo>
                <a:lnTo>
                  <a:pt x="227636" y="390660"/>
                </a:lnTo>
                <a:lnTo>
                  <a:pt x="270594" y="370614"/>
                </a:lnTo>
                <a:lnTo>
                  <a:pt x="306990" y="339518"/>
                </a:lnTo>
                <a:lnTo>
                  <a:pt x="335110" y="299268"/>
                </a:lnTo>
                <a:lnTo>
                  <a:pt x="353239" y="251758"/>
                </a:lnTo>
                <a:lnTo>
                  <a:pt x="359663" y="198881"/>
                </a:lnTo>
                <a:lnTo>
                  <a:pt x="353239" y="146005"/>
                </a:lnTo>
                <a:lnTo>
                  <a:pt x="335110" y="98495"/>
                </a:lnTo>
                <a:lnTo>
                  <a:pt x="306990" y="58245"/>
                </a:lnTo>
                <a:lnTo>
                  <a:pt x="270594" y="27149"/>
                </a:lnTo>
                <a:lnTo>
                  <a:pt x="227636" y="7103"/>
                </a:lnTo>
                <a:lnTo>
                  <a:pt x="179831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120630" y="3611396"/>
            <a:ext cx="360045" cy="398145"/>
          </a:xfrm>
          <a:custGeom>
            <a:avLst/>
            <a:gdLst/>
            <a:ahLst/>
            <a:cxnLst/>
            <a:rect l="l" t="t" r="r" b="b"/>
            <a:pathLst>
              <a:path w="360045" h="398145">
                <a:moveTo>
                  <a:pt x="0" y="198881"/>
                </a:moveTo>
                <a:lnTo>
                  <a:pt x="6424" y="146005"/>
                </a:lnTo>
                <a:lnTo>
                  <a:pt x="24553" y="98495"/>
                </a:lnTo>
                <a:lnTo>
                  <a:pt x="52673" y="58245"/>
                </a:lnTo>
                <a:lnTo>
                  <a:pt x="89069" y="27149"/>
                </a:lnTo>
                <a:lnTo>
                  <a:pt x="132027" y="7103"/>
                </a:lnTo>
                <a:lnTo>
                  <a:pt x="179831" y="0"/>
                </a:lnTo>
                <a:lnTo>
                  <a:pt x="227636" y="7103"/>
                </a:lnTo>
                <a:lnTo>
                  <a:pt x="270594" y="27149"/>
                </a:lnTo>
                <a:lnTo>
                  <a:pt x="306990" y="58245"/>
                </a:lnTo>
                <a:lnTo>
                  <a:pt x="335110" y="98495"/>
                </a:lnTo>
                <a:lnTo>
                  <a:pt x="353239" y="146005"/>
                </a:lnTo>
                <a:lnTo>
                  <a:pt x="359663" y="198881"/>
                </a:lnTo>
                <a:lnTo>
                  <a:pt x="353239" y="251758"/>
                </a:lnTo>
                <a:lnTo>
                  <a:pt x="335110" y="299268"/>
                </a:lnTo>
                <a:lnTo>
                  <a:pt x="306990" y="339518"/>
                </a:lnTo>
                <a:lnTo>
                  <a:pt x="270594" y="370614"/>
                </a:lnTo>
                <a:lnTo>
                  <a:pt x="227636" y="390660"/>
                </a:lnTo>
                <a:lnTo>
                  <a:pt x="179831" y="397763"/>
                </a:lnTo>
                <a:lnTo>
                  <a:pt x="132027" y="390660"/>
                </a:lnTo>
                <a:lnTo>
                  <a:pt x="89069" y="370614"/>
                </a:lnTo>
                <a:lnTo>
                  <a:pt x="52673" y="339518"/>
                </a:lnTo>
                <a:lnTo>
                  <a:pt x="24553" y="299268"/>
                </a:lnTo>
                <a:lnTo>
                  <a:pt x="6424" y="251758"/>
                </a:lnTo>
                <a:lnTo>
                  <a:pt x="0" y="198881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24235" y="3236493"/>
            <a:ext cx="360045" cy="399415"/>
          </a:xfrm>
          <a:custGeom>
            <a:avLst/>
            <a:gdLst/>
            <a:ahLst/>
            <a:cxnLst/>
            <a:rect l="l" t="t" r="r" b="b"/>
            <a:pathLst>
              <a:path w="360045" h="399414">
                <a:moveTo>
                  <a:pt x="179831" y="0"/>
                </a:moveTo>
                <a:lnTo>
                  <a:pt x="132027" y="7133"/>
                </a:lnTo>
                <a:lnTo>
                  <a:pt x="89069" y="27262"/>
                </a:lnTo>
                <a:lnTo>
                  <a:pt x="52673" y="58483"/>
                </a:lnTo>
                <a:lnTo>
                  <a:pt x="24553" y="98890"/>
                </a:lnTo>
                <a:lnTo>
                  <a:pt x="6424" y="146579"/>
                </a:lnTo>
                <a:lnTo>
                  <a:pt x="0" y="199643"/>
                </a:lnTo>
                <a:lnTo>
                  <a:pt x="6424" y="252708"/>
                </a:lnTo>
                <a:lnTo>
                  <a:pt x="24553" y="300397"/>
                </a:lnTo>
                <a:lnTo>
                  <a:pt x="52673" y="340804"/>
                </a:lnTo>
                <a:lnTo>
                  <a:pt x="89069" y="372025"/>
                </a:lnTo>
                <a:lnTo>
                  <a:pt x="132027" y="392154"/>
                </a:lnTo>
                <a:lnTo>
                  <a:pt x="179831" y="399287"/>
                </a:lnTo>
                <a:lnTo>
                  <a:pt x="227636" y="392154"/>
                </a:lnTo>
                <a:lnTo>
                  <a:pt x="270594" y="372025"/>
                </a:lnTo>
                <a:lnTo>
                  <a:pt x="306990" y="340804"/>
                </a:lnTo>
                <a:lnTo>
                  <a:pt x="335110" y="300397"/>
                </a:lnTo>
                <a:lnTo>
                  <a:pt x="353239" y="252708"/>
                </a:lnTo>
                <a:lnTo>
                  <a:pt x="359664" y="199643"/>
                </a:lnTo>
                <a:lnTo>
                  <a:pt x="353239" y="146579"/>
                </a:lnTo>
                <a:lnTo>
                  <a:pt x="335110" y="98890"/>
                </a:lnTo>
                <a:lnTo>
                  <a:pt x="306990" y="58483"/>
                </a:lnTo>
                <a:lnTo>
                  <a:pt x="270594" y="27262"/>
                </a:lnTo>
                <a:lnTo>
                  <a:pt x="227636" y="7133"/>
                </a:lnTo>
                <a:lnTo>
                  <a:pt x="179831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524235" y="3236493"/>
            <a:ext cx="360045" cy="399415"/>
          </a:xfrm>
          <a:custGeom>
            <a:avLst/>
            <a:gdLst/>
            <a:ahLst/>
            <a:cxnLst/>
            <a:rect l="l" t="t" r="r" b="b"/>
            <a:pathLst>
              <a:path w="360045" h="399414">
                <a:moveTo>
                  <a:pt x="0" y="199643"/>
                </a:moveTo>
                <a:lnTo>
                  <a:pt x="6424" y="146579"/>
                </a:lnTo>
                <a:lnTo>
                  <a:pt x="24553" y="98890"/>
                </a:lnTo>
                <a:lnTo>
                  <a:pt x="52673" y="58483"/>
                </a:lnTo>
                <a:lnTo>
                  <a:pt x="89069" y="27262"/>
                </a:lnTo>
                <a:lnTo>
                  <a:pt x="132027" y="7133"/>
                </a:lnTo>
                <a:lnTo>
                  <a:pt x="179831" y="0"/>
                </a:lnTo>
                <a:lnTo>
                  <a:pt x="227636" y="7133"/>
                </a:lnTo>
                <a:lnTo>
                  <a:pt x="270594" y="27262"/>
                </a:lnTo>
                <a:lnTo>
                  <a:pt x="306990" y="58483"/>
                </a:lnTo>
                <a:lnTo>
                  <a:pt x="335110" y="98890"/>
                </a:lnTo>
                <a:lnTo>
                  <a:pt x="353239" y="146579"/>
                </a:lnTo>
                <a:lnTo>
                  <a:pt x="359664" y="199643"/>
                </a:lnTo>
                <a:lnTo>
                  <a:pt x="353239" y="252708"/>
                </a:lnTo>
                <a:lnTo>
                  <a:pt x="335110" y="300397"/>
                </a:lnTo>
                <a:lnTo>
                  <a:pt x="306990" y="340804"/>
                </a:lnTo>
                <a:lnTo>
                  <a:pt x="270594" y="372025"/>
                </a:lnTo>
                <a:lnTo>
                  <a:pt x="227636" y="392154"/>
                </a:lnTo>
                <a:lnTo>
                  <a:pt x="179831" y="399287"/>
                </a:lnTo>
                <a:lnTo>
                  <a:pt x="132027" y="392154"/>
                </a:lnTo>
                <a:lnTo>
                  <a:pt x="89069" y="372025"/>
                </a:lnTo>
                <a:lnTo>
                  <a:pt x="52673" y="340804"/>
                </a:lnTo>
                <a:lnTo>
                  <a:pt x="24553" y="300397"/>
                </a:lnTo>
                <a:lnTo>
                  <a:pt x="6424" y="252708"/>
                </a:lnTo>
                <a:lnTo>
                  <a:pt x="0" y="199643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138918" y="4204232"/>
            <a:ext cx="360045" cy="399415"/>
          </a:xfrm>
          <a:custGeom>
            <a:avLst/>
            <a:gdLst/>
            <a:ahLst/>
            <a:cxnLst/>
            <a:rect l="l" t="t" r="r" b="b"/>
            <a:pathLst>
              <a:path w="360045" h="399414">
                <a:moveTo>
                  <a:pt x="179832" y="0"/>
                </a:moveTo>
                <a:lnTo>
                  <a:pt x="132027" y="7133"/>
                </a:lnTo>
                <a:lnTo>
                  <a:pt x="89069" y="27262"/>
                </a:lnTo>
                <a:lnTo>
                  <a:pt x="52673" y="58483"/>
                </a:lnTo>
                <a:lnTo>
                  <a:pt x="24553" y="98890"/>
                </a:lnTo>
                <a:lnTo>
                  <a:pt x="6424" y="146579"/>
                </a:lnTo>
                <a:lnTo>
                  <a:pt x="0" y="199644"/>
                </a:lnTo>
                <a:lnTo>
                  <a:pt x="6424" y="252708"/>
                </a:lnTo>
                <a:lnTo>
                  <a:pt x="24553" y="300397"/>
                </a:lnTo>
                <a:lnTo>
                  <a:pt x="52673" y="340804"/>
                </a:lnTo>
                <a:lnTo>
                  <a:pt x="89069" y="372025"/>
                </a:lnTo>
                <a:lnTo>
                  <a:pt x="132027" y="392154"/>
                </a:lnTo>
                <a:lnTo>
                  <a:pt x="179832" y="399288"/>
                </a:lnTo>
                <a:lnTo>
                  <a:pt x="227636" y="392154"/>
                </a:lnTo>
                <a:lnTo>
                  <a:pt x="270594" y="372025"/>
                </a:lnTo>
                <a:lnTo>
                  <a:pt x="306990" y="340804"/>
                </a:lnTo>
                <a:lnTo>
                  <a:pt x="335110" y="300397"/>
                </a:lnTo>
                <a:lnTo>
                  <a:pt x="353239" y="252708"/>
                </a:lnTo>
                <a:lnTo>
                  <a:pt x="359664" y="199644"/>
                </a:lnTo>
                <a:lnTo>
                  <a:pt x="353239" y="146579"/>
                </a:lnTo>
                <a:lnTo>
                  <a:pt x="335110" y="98890"/>
                </a:lnTo>
                <a:lnTo>
                  <a:pt x="306990" y="58483"/>
                </a:lnTo>
                <a:lnTo>
                  <a:pt x="270594" y="27262"/>
                </a:lnTo>
                <a:lnTo>
                  <a:pt x="227636" y="7133"/>
                </a:lnTo>
                <a:lnTo>
                  <a:pt x="179832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38918" y="4204232"/>
            <a:ext cx="360045" cy="399415"/>
          </a:xfrm>
          <a:custGeom>
            <a:avLst/>
            <a:gdLst/>
            <a:ahLst/>
            <a:cxnLst/>
            <a:rect l="l" t="t" r="r" b="b"/>
            <a:pathLst>
              <a:path w="360045" h="399414">
                <a:moveTo>
                  <a:pt x="0" y="199644"/>
                </a:moveTo>
                <a:lnTo>
                  <a:pt x="6424" y="146579"/>
                </a:lnTo>
                <a:lnTo>
                  <a:pt x="24553" y="98890"/>
                </a:lnTo>
                <a:lnTo>
                  <a:pt x="52673" y="58483"/>
                </a:lnTo>
                <a:lnTo>
                  <a:pt x="89069" y="27262"/>
                </a:lnTo>
                <a:lnTo>
                  <a:pt x="132027" y="7133"/>
                </a:lnTo>
                <a:lnTo>
                  <a:pt x="179832" y="0"/>
                </a:lnTo>
                <a:lnTo>
                  <a:pt x="227636" y="7133"/>
                </a:lnTo>
                <a:lnTo>
                  <a:pt x="270594" y="27262"/>
                </a:lnTo>
                <a:lnTo>
                  <a:pt x="306990" y="58483"/>
                </a:lnTo>
                <a:lnTo>
                  <a:pt x="335110" y="98890"/>
                </a:lnTo>
                <a:lnTo>
                  <a:pt x="353239" y="146579"/>
                </a:lnTo>
                <a:lnTo>
                  <a:pt x="359664" y="199644"/>
                </a:lnTo>
                <a:lnTo>
                  <a:pt x="353239" y="252708"/>
                </a:lnTo>
                <a:lnTo>
                  <a:pt x="335110" y="300397"/>
                </a:lnTo>
                <a:lnTo>
                  <a:pt x="306990" y="340804"/>
                </a:lnTo>
                <a:lnTo>
                  <a:pt x="270594" y="372025"/>
                </a:lnTo>
                <a:lnTo>
                  <a:pt x="227636" y="392154"/>
                </a:lnTo>
                <a:lnTo>
                  <a:pt x="179832" y="399288"/>
                </a:lnTo>
                <a:lnTo>
                  <a:pt x="132027" y="392154"/>
                </a:lnTo>
                <a:lnTo>
                  <a:pt x="89069" y="372025"/>
                </a:lnTo>
                <a:lnTo>
                  <a:pt x="52673" y="340804"/>
                </a:lnTo>
                <a:lnTo>
                  <a:pt x="24553" y="300397"/>
                </a:lnTo>
                <a:lnTo>
                  <a:pt x="6424" y="252708"/>
                </a:lnTo>
                <a:lnTo>
                  <a:pt x="0" y="199644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974068" y="4011065"/>
            <a:ext cx="360680" cy="345440"/>
          </a:xfrm>
          <a:custGeom>
            <a:avLst/>
            <a:gdLst/>
            <a:ahLst/>
            <a:cxnLst/>
            <a:rect l="l" t="t" r="r" b="b"/>
            <a:pathLst>
              <a:path w="360679" h="345439">
                <a:moveTo>
                  <a:pt x="79501" y="0"/>
                </a:moveTo>
                <a:lnTo>
                  <a:pt x="0" y="86233"/>
                </a:lnTo>
                <a:lnTo>
                  <a:pt x="93853" y="172593"/>
                </a:lnTo>
                <a:lnTo>
                  <a:pt x="0" y="258953"/>
                </a:lnTo>
                <a:lnTo>
                  <a:pt x="79501" y="345186"/>
                </a:lnTo>
                <a:lnTo>
                  <a:pt x="180340" y="252222"/>
                </a:lnTo>
                <a:lnTo>
                  <a:pt x="353247" y="252222"/>
                </a:lnTo>
                <a:lnTo>
                  <a:pt x="266826" y="172593"/>
                </a:lnTo>
                <a:lnTo>
                  <a:pt x="353247" y="92964"/>
                </a:lnTo>
                <a:lnTo>
                  <a:pt x="180340" y="92964"/>
                </a:lnTo>
                <a:lnTo>
                  <a:pt x="79501" y="0"/>
                </a:lnTo>
                <a:close/>
              </a:path>
              <a:path w="360679" h="345439">
                <a:moveTo>
                  <a:pt x="353247" y="252222"/>
                </a:moveTo>
                <a:lnTo>
                  <a:pt x="180340" y="252222"/>
                </a:lnTo>
                <a:lnTo>
                  <a:pt x="281178" y="345186"/>
                </a:lnTo>
                <a:lnTo>
                  <a:pt x="360553" y="258953"/>
                </a:lnTo>
                <a:lnTo>
                  <a:pt x="353247" y="252222"/>
                </a:lnTo>
                <a:close/>
              </a:path>
              <a:path w="360679" h="345439">
                <a:moveTo>
                  <a:pt x="281178" y="0"/>
                </a:moveTo>
                <a:lnTo>
                  <a:pt x="180340" y="92964"/>
                </a:lnTo>
                <a:lnTo>
                  <a:pt x="353247" y="92964"/>
                </a:lnTo>
                <a:lnTo>
                  <a:pt x="360553" y="86233"/>
                </a:lnTo>
                <a:lnTo>
                  <a:pt x="281178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974068" y="4011065"/>
            <a:ext cx="360680" cy="345440"/>
          </a:xfrm>
          <a:custGeom>
            <a:avLst/>
            <a:gdLst/>
            <a:ahLst/>
            <a:cxnLst/>
            <a:rect l="l" t="t" r="r" b="b"/>
            <a:pathLst>
              <a:path w="360679" h="345439">
                <a:moveTo>
                  <a:pt x="0" y="86233"/>
                </a:moveTo>
                <a:lnTo>
                  <a:pt x="79501" y="0"/>
                </a:lnTo>
                <a:lnTo>
                  <a:pt x="180340" y="92964"/>
                </a:lnTo>
                <a:lnTo>
                  <a:pt x="281178" y="0"/>
                </a:lnTo>
                <a:lnTo>
                  <a:pt x="360553" y="86233"/>
                </a:lnTo>
                <a:lnTo>
                  <a:pt x="266826" y="172593"/>
                </a:lnTo>
                <a:lnTo>
                  <a:pt x="360553" y="258953"/>
                </a:lnTo>
                <a:lnTo>
                  <a:pt x="281178" y="345186"/>
                </a:lnTo>
                <a:lnTo>
                  <a:pt x="180340" y="252222"/>
                </a:lnTo>
                <a:lnTo>
                  <a:pt x="79501" y="345186"/>
                </a:lnTo>
                <a:lnTo>
                  <a:pt x="0" y="258953"/>
                </a:lnTo>
                <a:lnTo>
                  <a:pt x="93853" y="172593"/>
                </a:lnTo>
                <a:lnTo>
                  <a:pt x="0" y="86233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26241" y="4262780"/>
            <a:ext cx="361315" cy="346710"/>
          </a:xfrm>
          <a:custGeom>
            <a:avLst/>
            <a:gdLst/>
            <a:ahLst/>
            <a:cxnLst/>
            <a:rect l="l" t="t" r="r" b="b"/>
            <a:pathLst>
              <a:path w="361315" h="346710">
                <a:moveTo>
                  <a:pt x="79756" y="0"/>
                </a:moveTo>
                <a:lnTo>
                  <a:pt x="0" y="86359"/>
                </a:lnTo>
                <a:lnTo>
                  <a:pt x="93852" y="173100"/>
                </a:lnTo>
                <a:lnTo>
                  <a:pt x="0" y="259841"/>
                </a:lnTo>
                <a:lnTo>
                  <a:pt x="79756" y="346201"/>
                </a:lnTo>
                <a:lnTo>
                  <a:pt x="180467" y="253110"/>
                </a:lnTo>
                <a:lnTo>
                  <a:pt x="353651" y="253110"/>
                </a:lnTo>
                <a:lnTo>
                  <a:pt x="267081" y="173100"/>
                </a:lnTo>
                <a:lnTo>
                  <a:pt x="353651" y="93090"/>
                </a:lnTo>
                <a:lnTo>
                  <a:pt x="180467" y="93090"/>
                </a:lnTo>
                <a:lnTo>
                  <a:pt x="79756" y="0"/>
                </a:lnTo>
                <a:close/>
              </a:path>
              <a:path w="361315" h="346710">
                <a:moveTo>
                  <a:pt x="353651" y="253110"/>
                </a:moveTo>
                <a:lnTo>
                  <a:pt x="180467" y="253110"/>
                </a:lnTo>
                <a:lnTo>
                  <a:pt x="281177" y="346201"/>
                </a:lnTo>
                <a:lnTo>
                  <a:pt x="360934" y="259841"/>
                </a:lnTo>
                <a:lnTo>
                  <a:pt x="353651" y="253110"/>
                </a:lnTo>
                <a:close/>
              </a:path>
              <a:path w="361315" h="346710">
                <a:moveTo>
                  <a:pt x="281177" y="0"/>
                </a:moveTo>
                <a:lnTo>
                  <a:pt x="180467" y="93090"/>
                </a:lnTo>
                <a:lnTo>
                  <a:pt x="353651" y="93090"/>
                </a:lnTo>
                <a:lnTo>
                  <a:pt x="360934" y="86359"/>
                </a:lnTo>
                <a:lnTo>
                  <a:pt x="281177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326241" y="4262780"/>
            <a:ext cx="361315" cy="346710"/>
          </a:xfrm>
          <a:custGeom>
            <a:avLst/>
            <a:gdLst/>
            <a:ahLst/>
            <a:cxnLst/>
            <a:rect l="l" t="t" r="r" b="b"/>
            <a:pathLst>
              <a:path w="361315" h="346710">
                <a:moveTo>
                  <a:pt x="0" y="86359"/>
                </a:moveTo>
                <a:lnTo>
                  <a:pt x="79756" y="0"/>
                </a:lnTo>
                <a:lnTo>
                  <a:pt x="180467" y="93090"/>
                </a:lnTo>
                <a:lnTo>
                  <a:pt x="281177" y="0"/>
                </a:lnTo>
                <a:lnTo>
                  <a:pt x="360934" y="86359"/>
                </a:lnTo>
                <a:lnTo>
                  <a:pt x="267081" y="173100"/>
                </a:lnTo>
                <a:lnTo>
                  <a:pt x="360934" y="259841"/>
                </a:lnTo>
                <a:lnTo>
                  <a:pt x="281177" y="346201"/>
                </a:lnTo>
                <a:lnTo>
                  <a:pt x="180467" y="253110"/>
                </a:lnTo>
                <a:lnTo>
                  <a:pt x="79756" y="346201"/>
                </a:lnTo>
                <a:lnTo>
                  <a:pt x="0" y="259841"/>
                </a:lnTo>
                <a:lnTo>
                  <a:pt x="93852" y="173100"/>
                </a:lnTo>
                <a:lnTo>
                  <a:pt x="0" y="8635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735184" y="5010810"/>
            <a:ext cx="360680" cy="345440"/>
          </a:xfrm>
          <a:custGeom>
            <a:avLst/>
            <a:gdLst/>
            <a:ahLst/>
            <a:cxnLst/>
            <a:rect l="l" t="t" r="r" b="b"/>
            <a:pathLst>
              <a:path w="360679" h="345439">
                <a:moveTo>
                  <a:pt x="79375" y="0"/>
                </a:moveTo>
                <a:lnTo>
                  <a:pt x="0" y="86233"/>
                </a:lnTo>
                <a:lnTo>
                  <a:pt x="93725" y="172593"/>
                </a:lnTo>
                <a:lnTo>
                  <a:pt x="0" y="258965"/>
                </a:lnTo>
                <a:lnTo>
                  <a:pt x="79375" y="345186"/>
                </a:lnTo>
                <a:lnTo>
                  <a:pt x="180213" y="252272"/>
                </a:lnTo>
                <a:lnTo>
                  <a:pt x="353163" y="252272"/>
                </a:lnTo>
                <a:lnTo>
                  <a:pt x="266700" y="172593"/>
                </a:lnTo>
                <a:lnTo>
                  <a:pt x="353120" y="92963"/>
                </a:lnTo>
                <a:lnTo>
                  <a:pt x="180213" y="92963"/>
                </a:lnTo>
                <a:lnTo>
                  <a:pt x="79375" y="0"/>
                </a:lnTo>
                <a:close/>
              </a:path>
              <a:path w="360679" h="345439">
                <a:moveTo>
                  <a:pt x="353163" y="252272"/>
                </a:moveTo>
                <a:lnTo>
                  <a:pt x="180213" y="252272"/>
                </a:lnTo>
                <a:lnTo>
                  <a:pt x="281050" y="345186"/>
                </a:lnTo>
                <a:lnTo>
                  <a:pt x="360425" y="258965"/>
                </a:lnTo>
                <a:lnTo>
                  <a:pt x="353163" y="252272"/>
                </a:lnTo>
                <a:close/>
              </a:path>
              <a:path w="360679" h="345439">
                <a:moveTo>
                  <a:pt x="281050" y="0"/>
                </a:moveTo>
                <a:lnTo>
                  <a:pt x="180213" y="92963"/>
                </a:lnTo>
                <a:lnTo>
                  <a:pt x="353120" y="92963"/>
                </a:lnTo>
                <a:lnTo>
                  <a:pt x="360425" y="86233"/>
                </a:lnTo>
                <a:lnTo>
                  <a:pt x="281050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35184" y="5010810"/>
            <a:ext cx="360680" cy="345440"/>
          </a:xfrm>
          <a:custGeom>
            <a:avLst/>
            <a:gdLst/>
            <a:ahLst/>
            <a:cxnLst/>
            <a:rect l="l" t="t" r="r" b="b"/>
            <a:pathLst>
              <a:path w="360679" h="345439">
                <a:moveTo>
                  <a:pt x="0" y="86233"/>
                </a:moveTo>
                <a:lnTo>
                  <a:pt x="79375" y="0"/>
                </a:lnTo>
                <a:lnTo>
                  <a:pt x="180213" y="92963"/>
                </a:lnTo>
                <a:lnTo>
                  <a:pt x="281050" y="0"/>
                </a:lnTo>
                <a:lnTo>
                  <a:pt x="360425" y="86233"/>
                </a:lnTo>
                <a:lnTo>
                  <a:pt x="266700" y="172593"/>
                </a:lnTo>
                <a:lnTo>
                  <a:pt x="360425" y="258965"/>
                </a:lnTo>
                <a:lnTo>
                  <a:pt x="281050" y="345186"/>
                </a:lnTo>
                <a:lnTo>
                  <a:pt x="180213" y="252272"/>
                </a:lnTo>
                <a:lnTo>
                  <a:pt x="79375" y="345186"/>
                </a:lnTo>
                <a:lnTo>
                  <a:pt x="0" y="258965"/>
                </a:lnTo>
                <a:lnTo>
                  <a:pt x="93725" y="172593"/>
                </a:lnTo>
                <a:lnTo>
                  <a:pt x="0" y="86233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94364" y="4962042"/>
            <a:ext cx="360680" cy="345440"/>
          </a:xfrm>
          <a:custGeom>
            <a:avLst/>
            <a:gdLst/>
            <a:ahLst/>
            <a:cxnLst/>
            <a:rect l="l" t="t" r="r" b="b"/>
            <a:pathLst>
              <a:path w="360679" h="345439">
                <a:moveTo>
                  <a:pt x="79375" y="0"/>
                </a:moveTo>
                <a:lnTo>
                  <a:pt x="0" y="86233"/>
                </a:lnTo>
                <a:lnTo>
                  <a:pt x="93725" y="172593"/>
                </a:lnTo>
                <a:lnTo>
                  <a:pt x="0" y="258953"/>
                </a:lnTo>
                <a:lnTo>
                  <a:pt x="79375" y="345186"/>
                </a:lnTo>
                <a:lnTo>
                  <a:pt x="180213" y="252222"/>
                </a:lnTo>
                <a:lnTo>
                  <a:pt x="353120" y="252222"/>
                </a:lnTo>
                <a:lnTo>
                  <a:pt x="266700" y="172593"/>
                </a:lnTo>
                <a:lnTo>
                  <a:pt x="353120" y="92964"/>
                </a:lnTo>
                <a:lnTo>
                  <a:pt x="180213" y="92964"/>
                </a:lnTo>
                <a:lnTo>
                  <a:pt x="79375" y="0"/>
                </a:lnTo>
                <a:close/>
              </a:path>
              <a:path w="360679" h="345439">
                <a:moveTo>
                  <a:pt x="353120" y="252222"/>
                </a:moveTo>
                <a:lnTo>
                  <a:pt x="180213" y="252222"/>
                </a:lnTo>
                <a:lnTo>
                  <a:pt x="281050" y="345186"/>
                </a:lnTo>
                <a:lnTo>
                  <a:pt x="360425" y="258953"/>
                </a:lnTo>
                <a:lnTo>
                  <a:pt x="353120" y="252222"/>
                </a:lnTo>
                <a:close/>
              </a:path>
              <a:path w="360679" h="345439">
                <a:moveTo>
                  <a:pt x="281050" y="0"/>
                </a:moveTo>
                <a:lnTo>
                  <a:pt x="180213" y="92964"/>
                </a:lnTo>
                <a:lnTo>
                  <a:pt x="353120" y="92964"/>
                </a:lnTo>
                <a:lnTo>
                  <a:pt x="360425" y="86233"/>
                </a:lnTo>
                <a:lnTo>
                  <a:pt x="281050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794364" y="4962042"/>
            <a:ext cx="360680" cy="345440"/>
          </a:xfrm>
          <a:custGeom>
            <a:avLst/>
            <a:gdLst/>
            <a:ahLst/>
            <a:cxnLst/>
            <a:rect l="l" t="t" r="r" b="b"/>
            <a:pathLst>
              <a:path w="360679" h="345439">
                <a:moveTo>
                  <a:pt x="0" y="86233"/>
                </a:moveTo>
                <a:lnTo>
                  <a:pt x="79375" y="0"/>
                </a:lnTo>
                <a:lnTo>
                  <a:pt x="180213" y="92964"/>
                </a:lnTo>
                <a:lnTo>
                  <a:pt x="281050" y="0"/>
                </a:lnTo>
                <a:lnTo>
                  <a:pt x="360425" y="86233"/>
                </a:lnTo>
                <a:lnTo>
                  <a:pt x="266700" y="172593"/>
                </a:lnTo>
                <a:lnTo>
                  <a:pt x="360425" y="258953"/>
                </a:lnTo>
                <a:lnTo>
                  <a:pt x="281050" y="345186"/>
                </a:lnTo>
                <a:lnTo>
                  <a:pt x="180213" y="252222"/>
                </a:lnTo>
                <a:lnTo>
                  <a:pt x="79375" y="345186"/>
                </a:lnTo>
                <a:lnTo>
                  <a:pt x="0" y="258953"/>
                </a:lnTo>
                <a:lnTo>
                  <a:pt x="93725" y="172593"/>
                </a:lnTo>
                <a:lnTo>
                  <a:pt x="0" y="86233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0659361" y="5457367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x</a:t>
            </a:r>
            <a:r>
              <a:rPr sz="1800" b="1" baseline="-20833" dirty="0">
                <a:latin typeface="Calisto MT"/>
                <a:cs typeface="Calisto MT"/>
              </a:rPr>
              <a:t>1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524239" y="1510817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x</a:t>
            </a:r>
            <a:r>
              <a:rPr sz="1800" b="1" baseline="-20833" dirty="0">
                <a:latin typeface="Calisto MT"/>
                <a:cs typeface="Calisto MT"/>
              </a:rPr>
              <a:t>2</a:t>
            </a:r>
            <a:endParaRPr sz="1800" baseline="-20833" dirty="0">
              <a:latin typeface="Calisto MT"/>
              <a:cs typeface="Calisto MT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070594" y="2927120"/>
            <a:ext cx="3938904" cy="2754630"/>
          </a:xfrm>
          <a:custGeom>
            <a:avLst/>
            <a:gdLst/>
            <a:ahLst/>
            <a:cxnLst/>
            <a:rect l="l" t="t" r="r" b="b"/>
            <a:pathLst>
              <a:path w="3938904" h="2754629">
                <a:moveTo>
                  <a:pt x="0" y="2754312"/>
                </a:moveTo>
                <a:lnTo>
                  <a:pt x="3938651" y="0"/>
                </a:lnTo>
              </a:path>
            </a:pathLst>
          </a:custGeom>
          <a:ln w="640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984739" y="3791229"/>
            <a:ext cx="283845" cy="400685"/>
          </a:xfrm>
          <a:custGeom>
            <a:avLst/>
            <a:gdLst/>
            <a:ahLst/>
            <a:cxnLst/>
            <a:rect l="l" t="t" r="r" b="b"/>
            <a:pathLst>
              <a:path w="283845" h="400685">
                <a:moveTo>
                  <a:pt x="134754" y="140470"/>
                </a:moveTo>
                <a:lnTo>
                  <a:pt x="81789" y="176642"/>
                </a:lnTo>
                <a:lnTo>
                  <a:pt x="225551" y="387095"/>
                </a:lnTo>
                <a:lnTo>
                  <a:pt x="234696" y="395960"/>
                </a:lnTo>
                <a:lnTo>
                  <a:pt x="246125" y="400478"/>
                </a:lnTo>
                <a:lnTo>
                  <a:pt x="258413" y="400401"/>
                </a:lnTo>
                <a:lnTo>
                  <a:pt x="270128" y="395477"/>
                </a:lnTo>
                <a:lnTo>
                  <a:pt x="278993" y="386353"/>
                </a:lnTo>
                <a:lnTo>
                  <a:pt x="283511" y="374967"/>
                </a:lnTo>
                <a:lnTo>
                  <a:pt x="283434" y="362723"/>
                </a:lnTo>
                <a:lnTo>
                  <a:pt x="278511" y="351027"/>
                </a:lnTo>
                <a:lnTo>
                  <a:pt x="134754" y="140470"/>
                </a:lnTo>
                <a:close/>
              </a:path>
              <a:path w="283845" h="400685">
                <a:moveTo>
                  <a:pt x="0" y="0"/>
                </a:moveTo>
                <a:lnTo>
                  <a:pt x="28955" y="212724"/>
                </a:lnTo>
                <a:lnTo>
                  <a:pt x="81789" y="176642"/>
                </a:lnTo>
                <a:lnTo>
                  <a:pt x="63753" y="150240"/>
                </a:lnTo>
                <a:lnTo>
                  <a:pt x="58848" y="138525"/>
                </a:lnTo>
                <a:lnTo>
                  <a:pt x="83851" y="100740"/>
                </a:lnTo>
                <a:lnTo>
                  <a:pt x="180875" y="100663"/>
                </a:lnTo>
                <a:lnTo>
                  <a:pt x="0" y="0"/>
                </a:lnTo>
                <a:close/>
              </a:path>
              <a:path w="283845" h="400685">
                <a:moveTo>
                  <a:pt x="96139" y="100663"/>
                </a:moveTo>
                <a:lnTo>
                  <a:pt x="83851" y="100740"/>
                </a:lnTo>
                <a:lnTo>
                  <a:pt x="72136" y="105663"/>
                </a:lnTo>
                <a:lnTo>
                  <a:pt x="63325" y="114807"/>
                </a:lnTo>
                <a:lnTo>
                  <a:pt x="58800" y="126237"/>
                </a:lnTo>
                <a:lnTo>
                  <a:pt x="58848" y="138525"/>
                </a:lnTo>
                <a:lnTo>
                  <a:pt x="63753" y="150240"/>
                </a:lnTo>
                <a:lnTo>
                  <a:pt x="81789" y="176642"/>
                </a:lnTo>
                <a:lnTo>
                  <a:pt x="134754" y="140470"/>
                </a:lnTo>
                <a:lnTo>
                  <a:pt x="116713" y="114045"/>
                </a:lnTo>
                <a:lnTo>
                  <a:pt x="107569" y="105181"/>
                </a:lnTo>
                <a:lnTo>
                  <a:pt x="96139" y="100663"/>
                </a:lnTo>
                <a:close/>
              </a:path>
              <a:path w="283845" h="400685">
                <a:moveTo>
                  <a:pt x="180875" y="100663"/>
                </a:moveTo>
                <a:lnTo>
                  <a:pt x="96139" y="100663"/>
                </a:lnTo>
                <a:lnTo>
                  <a:pt x="107569" y="105181"/>
                </a:lnTo>
                <a:lnTo>
                  <a:pt x="116713" y="114045"/>
                </a:lnTo>
                <a:lnTo>
                  <a:pt x="134754" y="140470"/>
                </a:lnTo>
                <a:lnTo>
                  <a:pt x="187578" y="104393"/>
                </a:lnTo>
                <a:lnTo>
                  <a:pt x="180875" y="10066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744709" y="3859631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795765" y="3489223"/>
            <a:ext cx="3206750" cy="1673860"/>
          </a:xfrm>
          <a:custGeom>
            <a:avLst/>
            <a:gdLst/>
            <a:ahLst/>
            <a:cxnLst/>
            <a:rect l="l" t="t" r="r" b="b"/>
            <a:pathLst>
              <a:path w="3206750" h="1673860">
                <a:moveTo>
                  <a:pt x="3206496" y="1673606"/>
                </a:moveTo>
                <a:lnTo>
                  <a:pt x="3174007" y="1631397"/>
                </a:lnTo>
                <a:lnTo>
                  <a:pt x="3141491" y="1589261"/>
                </a:lnTo>
                <a:lnTo>
                  <a:pt x="3108921" y="1547269"/>
                </a:lnTo>
                <a:lnTo>
                  <a:pt x="3076268" y="1505495"/>
                </a:lnTo>
                <a:lnTo>
                  <a:pt x="3043506" y="1464009"/>
                </a:lnTo>
                <a:lnTo>
                  <a:pt x="3010606" y="1422885"/>
                </a:lnTo>
                <a:lnTo>
                  <a:pt x="2977542" y="1382194"/>
                </a:lnTo>
                <a:lnTo>
                  <a:pt x="2944286" y="1342010"/>
                </a:lnTo>
                <a:lnTo>
                  <a:pt x="2910811" y="1302403"/>
                </a:lnTo>
                <a:lnTo>
                  <a:pt x="2877090" y="1263447"/>
                </a:lnTo>
                <a:lnTo>
                  <a:pt x="2843094" y="1225214"/>
                </a:lnTo>
                <a:lnTo>
                  <a:pt x="2808796" y="1187776"/>
                </a:lnTo>
                <a:lnTo>
                  <a:pt x="2774170" y="1151206"/>
                </a:lnTo>
                <a:lnTo>
                  <a:pt x="2739187" y="1115575"/>
                </a:lnTo>
                <a:lnTo>
                  <a:pt x="2703821" y="1080955"/>
                </a:lnTo>
                <a:lnTo>
                  <a:pt x="2668044" y="1047420"/>
                </a:lnTo>
                <a:lnTo>
                  <a:pt x="2631828" y="1015042"/>
                </a:lnTo>
                <a:lnTo>
                  <a:pt x="2595146" y="983892"/>
                </a:lnTo>
                <a:lnTo>
                  <a:pt x="2557970" y="954043"/>
                </a:lnTo>
                <a:lnTo>
                  <a:pt x="2520274" y="925568"/>
                </a:lnTo>
                <a:lnTo>
                  <a:pt x="2482030" y="898538"/>
                </a:lnTo>
                <a:lnTo>
                  <a:pt x="2443210" y="873026"/>
                </a:lnTo>
                <a:lnTo>
                  <a:pt x="2403787" y="849104"/>
                </a:lnTo>
                <a:lnTo>
                  <a:pt x="2363734" y="826844"/>
                </a:lnTo>
                <a:lnTo>
                  <a:pt x="2323023" y="806319"/>
                </a:lnTo>
                <a:lnTo>
                  <a:pt x="2281626" y="787601"/>
                </a:lnTo>
                <a:lnTo>
                  <a:pt x="2239518" y="770763"/>
                </a:lnTo>
                <a:lnTo>
                  <a:pt x="2199315" y="757571"/>
                </a:lnTo>
                <a:lnTo>
                  <a:pt x="2157861" y="747436"/>
                </a:lnTo>
                <a:lnTo>
                  <a:pt x="2115251" y="740133"/>
                </a:lnTo>
                <a:lnTo>
                  <a:pt x="2071580" y="735441"/>
                </a:lnTo>
                <a:lnTo>
                  <a:pt x="2026942" y="733138"/>
                </a:lnTo>
                <a:lnTo>
                  <a:pt x="1981434" y="733000"/>
                </a:lnTo>
                <a:lnTo>
                  <a:pt x="1935149" y="734805"/>
                </a:lnTo>
                <a:lnTo>
                  <a:pt x="1888184" y="738331"/>
                </a:lnTo>
                <a:lnTo>
                  <a:pt x="1840633" y="743355"/>
                </a:lnTo>
                <a:lnTo>
                  <a:pt x="1792591" y="749655"/>
                </a:lnTo>
                <a:lnTo>
                  <a:pt x="1744153" y="757009"/>
                </a:lnTo>
                <a:lnTo>
                  <a:pt x="1695415" y="765193"/>
                </a:lnTo>
                <a:lnTo>
                  <a:pt x="1646472" y="773986"/>
                </a:lnTo>
                <a:lnTo>
                  <a:pt x="1597417" y="783164"/>
                </a:lnTo>
                <a:lnTo>
                  <a:pt x="1548348" y="792505"/>
                </a:lnTo>
                <a:lnTo>
                  <a:pt x="1499358" y="801788"/>
                </a:lnTo>
                <a:lnTo>
                  <a:pt x="1450543" y="810789"/>
                </a:lnTo>
                <a:lnTo>
                  <a:pt x="1401998" y="819286"/>
                </a:lnTo>
                <a:lnTo>
                  <a:pt x="1353818" y="827056"/>
                </a:lnTo>
                <a:lnTo>
                  <a:pt x="1306097" y="833877"/>
                </a:lnTo>
                <a:lnTo>
                  <a:pt x="1258932" y="839526"/>
                </a:lnTo>
                <a:lnTo>
                  <a:pt x="1212417" y="843782"/>
                </a:lnTo>
                <a:lnTo>
                  <a:pt x="1166647" y="846421"/>
                </a:lnTo>
                <a:lnTo>
                  <a:pt x="1121718" y="847221"/>
                </a:lnTo>
                <a:lnTo>
                  <a:pt x="1077724" y="845959"/>
                </a:lnTo>
                <a:lnTo>
                  <a:pt x="1034760" y="842413"/>
                </a:lnTo>
                <a:lnTo>
                  <a:pt x="992922" y="836361"/>
                </a:lnTo>
                <a:lnTo>
                  <a:pt x="952304" y="827580"/>
                </a:lnTo>
                <a:lnTo>
                  <a:pt x="913002" y="815848"/>
                </a:lnTo>
                <a:lnTo>
                  <a:pt x="868702" y="799406"/>
                </a:lnTo>
                <a:lnTo>
                  <a:pt x="825354" y="780981"/>
                </a:lnTo>
                <a:lnTo>
                  <a:pt x="782919" y="760657"/>
                </a:lnTo>
                <a:lnTo>
                  <a:pt x="741357" y="738515"/>
                </a:lnTo>
                <a:lnTo>
                  <a:pt x="700629" y="714638"/>
                </a:lnTo>
                <a:lnTo>
                  <a:pt x="660695" y="689108"/>
                </a:lnTo>
                <a:lnTo>
                  <a:pt x="621515" y="662010"/>
                </a:lnTo>
                <a:lnTo>
                  <a:pt x="583050" y="633424"/>
                </a:lnTo>
                <a:lnTo>
                  <a:pt x="545259" y="603433"/>
                </a:lnTo>
                <a:lnTo>
                  <a:pt x="508104" y="572121"/>
                </a:lnTo>
                <a:lnTo>
                  <a:pt x="471544" y="539570"/>
                </a:lnTo>
                <a:lnTo>
                  <a:pt x="435540" y="505862"/>
                </a:lnTo>
                <a:lnTo>
                  <a:pt x="400052" y="471080"/>
                </a:lnTo>
                <a:lnTo>
                  <a:pt x="365041" y="435307"/>
                </a:lnTo>
                <a:lnTo>
                  <a:pt x="330466" y="398625"/>
                </a:lnTo>
                <a:lnTo>
                  <a:pt x="296288" y="361117"/>
                </a:lnTo>
                <a:lnTo>
                  <a:pt x="262467" y="322865"/>
                </a:lnTo>
                <a:lnTo>
                  <a:pt x="228964" y="283953"/>
                </a:lnTo>
                <a:lnTo>
                  <a:pt x="195739" y="244462"/>
                </a:lnTo>
                <a:lnTo>
                  <a:pt x="162752" y="204476"/>
                </a:lnTo>
                <a:lnTo>
                  <a:pt x="129963" y="164076"/>
                </a:lnTo>
                <a:lnTo>
                  <a:pt x="97333" y="123346"/>
                </a:lnTo>
                <a:lnTo>
                  <a:pt x="64822" y="82368"/>
                </a:lnTo>
                <a:lnTo>
                  <a:pt x="32391" y="41225"/>
                </a:lnTo>
                <a:lnTo>
                  <a:pt x="0" y="0"/>
                </a:lnTo>
              </a:path>
            </a:pathLst>
          </a:custGeom>
          <a:ln w="508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188972" y="2518689"/>
            <a:ext cx="609600" cy="1002030"/>
          </a:xfrm>
          <a:custGeom>
            <a:avLst/>
            <a:gdLst/>
            <a:ahLst/>
            <a:cxnLst/>
            <a:rect l="l" t="t" r="r" b="b"/>
            <a:pathLst>
              <a:path w="609600" h="1002029">
                <a:moveTo>
                  <a:pt x="495203" y="134302"/>
                </a:moveTo>
                <a:lnTo>
                  <a:pt x="3790" y="958215"/>
                </a:lnTo>
                <a:lnTo>
                  <a:pt x="0" y="969051"/>
                </a:lnTo>
                <a:lnTo>
                  <a:pt x="615" y="980138"/>
                </a:lnTo>
                <a:lnTo>
                  <a:pt x="5326" y="990201"/>
                </a:lnTo>
                <a:lnTo>
                  <a:pt x="13823" y="997966"/>
                </a:lnTo>
                <a:lnTo>
                  <a:pt x="24659" y="1001756"/>
                </a:lnTo>
                <a:lnTo>
                  <a:pt x="35746" y="1001141"/>
                </a:lnTo>
                <a:lnTo>
                  <a:pt x="45809" y="996430"/>
                </a:lnTo>
                <a:lnTo>
                  <a:pt x="53574" y="987933"/>
                </a:lnTo>
                <a:lnTo>
                  <a:pt x="544994" y="164008"/>
                </a:lnTo>
                <a:lnTo>
                  <a:pt x="495203" y="134302"/>
                </a:lnTo>
                <a:close/>
              </a:path>
              <a:path w="609600" h="1002029">
                <a:moveTo>
                  <a:pt x="601984" y="95650"/>
                </a:moveTo>
                <a:lnTo>
                  <a:pt x="538926" y="95650"/>
                </a:lnTo>
                <a:lnTo>
                  <a:pt x="549763" y="99441"/>
                </a:lnTo>
                <a:lnTo>
                  <a:pt x="558278" y="107205"/>
                </a:lnTo>
                <a:lnTo>
                  <a:pt x="563018" y="117268"/>
                </a:lnTo>
                <a:lnTo>
                  <a:pt x="563639" y="128355"/>
                </a:lnTo>
                <a:lnTo>
                  <a:pt x="559796" y="139192"/>
                </a:lnTo>
                <a:lnTo>
                  <a:pt x="544994" y="164008"/>
                </a:lnTo>
                <a:lnTo>
                  <a:pt x="594721" y="193675"/>
                </a:lnTo>
                <a:lnTo>
                  <a:pt x="601984" y="95650"/>
                </a:lnTo>
                <a:close/>
              </a:path>
              <a:path w="609600" h="1002029">
                <a:moveTo>
                  <a:pt x="538926" y="95650"/>
                </a:moveTo>
                <a:lnTo>
                  <a:pt x="527839" y="96265"/>
                </a:lnTo>
                <a:lnTo>
                  <a:pt x="517777" y="100976"/>
                </a:lnTo>
                <a:lnTo>
                  <a:pt x="510012" y="109474"/>
                </a:lnTo>
                <a:lnTo>
                  <a:pt x="495203" y="134302"/>
                </a:lnTo>
                <a:lnTo>
                  <a:pt x="544994" y="164008"/>
                </a:lnTo>
                <a:lnTo>
                  <a:pt x="559796" y="139192"/>
                </a:lnTo>
                <a:lnTo>
                  <a:pt x="563639" y="128355"/>
                </a:lnTo>
                <a:lnTo>
                  <a:pt x="563018" y="117268"/>
                </a:lnTo>
                <a:lnTo>
                  <a:pt x="558278" y="107205"/>
                </a:lnTo>
                <a:lnTo>
                  <a:pt x="549763" y="99441"/>
                </a:lnTo>
                <a:lnTo>
                  <a:pt x="538926" y="95650"/>
                </a:lnTo>
                <a:close/>
              </a:path>
              <a:path w="609600" h="1002029">
                <a:moveTo>
                  <a:pt x="609072" y="0"/>
                </a:moveTo>
                <a:lnTo>
                  <a:pt x="445496" y="104648"/>
                </a:lnTo>
                <a:lnTo>
                  <a:pt x="495203" y="134302"/>
                </a:lnTo>
                <a:lnTo>
                  <a:pt x="510012" y="109474"/>
                </a:lnTo>
                <a:lnTo>
                  <a:pt x="517777" y="100976"/>
                </a:lnTo>
                <a:lnTo>
                  <a:pt x="527839" y="96265"/>
                </a:lnTo>
                <a:lnTo>
                  <a:pt x="538926" y="95650"/>
                </a:lnTo>
                <a:lnTo>
                  <a:pt x="601984" y="95650"/>
                </a:lnTo>
                <a:lnTo>
                  <a:pt x="60907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469370" y="2643657"/>
            <a:ext cx="1768475" cy="2105660"/>
          </a:xfrm>
          <a:custGeom>
            <a:avLst/>
            <a:gdLst/>
            <a:ahLst/>
            <a:cxnLst/>
            <a:rect l="l" t="t" r="r" b="b"/>
            <a:pathLst>
              <a:path w="1768475" h="2105660">
                <a:moveTo>
                  <a:pt x="133832" y="114588"/>
                </a:moveTo>
                <a:lnTo>
                  <a:pt x="89380" y="151795"/>
                </a:lnTo>
                <a:lnTo>
                  <a:pt x="1717040" y="2094991"/>
                </a:lnTo>
                <a:lnTo>
                  <a:pt x="1726035" y="2102211"/>
                </a:lnTo>
                <a:lnTo>
                  <a:pt x="1736709" y="2105310"/>
                </a:lnTo>
                <a:lnTo>
                  <a:pt x="1747740" y="2104171"/>
                </a:lnTo>
                <a:lnTo>
                  <a:pt x="1757807" y="2098675"/>
                </a:lnTo>
                <a:lnTo>
                  <a:pt x="1765026" y="2089679"/>
                </a:lnTo>
                <a:lnTo>
                  <a:pt x="1768125" y="2079005"/>
                </a:lnTo>
                <a:lnTo>
                  <a:pt x="1766986" y="2067974"/>
                </a:lnTo>
                <a:lnTo>
                  <a:pt x="1761490" y="2057908"/>
                </a:lnTo>
                <a:lnTo>
                  <a:pt x="133832" y="114588"/>
                </a:lnTo>
                <a:close/>
              </a:path>
              <a:path w="1768475" h="2105660">
                <a:moveTo>
                  <a:pt x="0" y="0"/>
                </a:moveTo>
                <a:lnTo>
                  <a:pt x="44958" y="188975"/>
                </a:lnTo>
                <a:lnTo>
                  <a:pt x="89380" y="151795"/>
                </a:lnTo>
                <a:lnTo>
                  <a:pt x="70739" y="129539"/>
                </a:lnTo>
                <a:lnTo>
                  <a:pt x="65242" y="119473"/>
                </a:lnTo>
                <a:lnTo>
                  <a:pt x="84488" y="83274"/>
                </a:lnTo>
                <a:lnTo>
                  <a:pt x="95519" y="82121"/>
                </a:lnTo>
                <a:lnTo>
                  <a:pt x="172623" y="82121"/>
                </a:lnTo>
                <a:lnTo>
                  <a:pt x="178181" y="77469"/>
                </a:lnTo>
                <a:lnTo>
                  <a:pt x="0" y="0"/>
                </a:lnTo>
                <a:close/>
              </a:path>
              <a:path w="1768475" h="2105660">
                <a:moveTo>
                  <a:pt x="95519" y="82121"/>
                </a:moveTo>
                <a:lnTo>
                  <a:pt x="84488" y="83274"/>
                </a:lnTo>
                <a:lnTo>
                  <a:pt x="74422" y="88773"/>
                </a:lnTo>
                <a:lnTo>
                  <a:pt x="67202" y="97768"/>
                </a:lnTo>
                <a:lnTo>
                  <a:pt x="64103" y="108442"/>
                </a:lnTo>
                <a:lnTo>
                  <a:pt x="65242" y="119473"/>
                </a:lnTo>
                <a:lnTo>
                  <a:pt x="70739" y="129539"/>
                </a:lnTo>
                <a:lnTo>
                  <a:pt x="89380" y="151795"/>
                </a:lnTo>
                <a:lnTo>
                  <a:pt x="133832" y="114588"/>
                </a:lnTo>
                <a:lnTo>
                  <a:pt x="115189" y="92328"/>
                </a:lnTo>
                <a:lnTo>
                  <a:pt x="106193" y="85183"/>
                </a:lnTo>
                <a:lnTo>
                  <a:pt x="95519" y="82121"/>
                </a:lnTo>
                <a:close/>
              </a:path>
              <a:path w="1768475" h="2105660">
                <a:moveTo>
                  <a:pt x="172623" y="82121"/>
                </a:moveTo>
                <a:lnTo>
                  <a:pt x="95519" y="82121"/>
                </a:lnTo>
                <a:lnTo>
                  <a:pt x="106193" y="85183"/>
                </a:lnTo>
                <a:lnTo>
                  <a:pt x="115189" y="92328"/>
                </a:lnTo>
                <a:lnTo>
                  <a:pt x="133832" y="114588"/>
                </a:lnTo>
                <a:lnTo>
                  <a:pt x="172623" y="82121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537897" y="2375179"/>
            <a:ext cx="105537" cy="20104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677902" y="2376321"/>
            <a:ext cx="116966" cy="12572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64369" y="1711604"/>
            <a:ext cx="361315" cy="346710"/>
          </a:xfrm>
          <a:custGeom>
            <a:avLst/>
            <a:gdLst/>
            <a:ahLst/>
            <a:cxnLst/>
            <a:rect l="l" t="t" r="r" b="b"/>
            <a:pathLst>
              <a:path w="361315" h="346710">
                <a:moveTo>
                  <a:pt x="79756" y="0"/>
                </a:moveTo>
                <a:lnTo>
                  <a:pt x="0" y="86359"/>
                </a:lnTo>
                <a:lnTo>
                  <a:pt x="93853" y="173100"/>
                </a:lnTo>
                <a:lnTo>
                  <a:pt x="0" y="259841"/>
                </a:lnTo>
                <a:lnTo>
                  <a:pt x="79756" y="346201"/>
                </a:lnTo>
                <a:lnTo>
                  <a:pt x="180467" y="253110"/>
                </a:lnTo>
                <a:lnTo>
                  <a:pt x="353651" y="253110"/>
                </a:lnTo>
                <a:lnTo>
                  <a:pt x="267081" y="173100"/>
                </a:lnTo>
                <a:lnTo>
                  <a:pt x="353651" y="93090"/>
                </a:lnTo>
                <a:lnTo>
                  <a:pt x="180467" y="93090"/>
                </a:lnTo>
                <a:lnTo>
                  <a:pt x="79756" y="0"/>
                </a:lnTo>
                <a:close/>
              </a:path>
              <a:path w="361315" h="346710">
                <a:moveTo>
                  <a:pt x="353651" y="253110"/>
                </a:moveTo>
                <a:lnTo>
                  <a:pt x="180467" y="253110"/>
                </a:lnTo>
                <a:lnTo>
                  <a:pt x="281178" y="346201"/>
                </a:lnTo>
                <a:lnTo>
                  <a:pt x="360934" y="259841"/>
                </a:lnTo>
                <a:lnTo>
                  <a:pt x="353651" y="253110"/>
                </a:lnTo>
                <a:close/>
              </a:path>
              <a:path w="361315" h="346710">
                <a:moveTo>
                  <a:pt x="281178" y="0"/>
                </a:moveTo>
                <a:lnTo>
                  <a:pt x="180467" y="93090"/>
                </a:lnTo>
                <a:lnTo>
                  <a:pt x="353651" y="93090"/>
                </a:lnTo>
                <a:lnTo>
                  <a:pt x="360934" y="86359"/>
                </a:lnTo>
                <a:lnTo>
                  <a:pt x="281178" y="0"/>
                </a:lnTo>
                <a:close/>
              </a:path>
            </a:pathLst>
          </a:custGeom>
          <a:solidFill>
            <a:srgbClr val="E37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64369" y="1711604"/>
            <a:ext cx="361315" cy="346710"/>
          </a:xfrm>
          <a:custGeom>
            <a:avLst/>
            <a:gdLst/>
            <a:ahLst/>
            <a:cxnLst/>
            <a:rect l="l" t="t" r="r" b="b"/>
            <a:pathLst>
              <a:path w="361315" h="346710">
                <a:moveTo>
                  <a:pt x="0" y="86359"/>
                </a:moveTo>
                <a:lnTo>
                  <a:pt x="79756" y="0"/>
                </a:lnTo>
                <a:lnTo>
                  <a:pt x="180467" y="93090"/>
                </a:lnTo>
                <a:lnTo>
                  <a:pt x="281178" y="0"/>
                </a:lnTo>
                <a:lnTo>
                  <a:pt x="360934" y="86359"/>
                </a:lnTo>
                <a:lnTo>
                  <a:pt x="267081" y="173100"/>
                </a:lnTo>
                <a:lnTo>
                  <a:pt x="360934" y="259841"/>
                </a:lnTo>
                <a:lnTo>
                  <a:pt x="281178" y="346201"/>
                </a:lnTo>
                <a:lnTo>
                  <a:pt x="180467" y="253110"/>
                </a:lnTo>
                <a:lnTo>
                  <a:pt x="79756" y="346201"/>
                </a:lnTo>
                <a:lnTo>
                  <a:pt x="0" y="259841"/>
                </a:lnTo>
                <a:lnTo>
                  <a:pt x="93853" y="173100"/>
                </a:lnTo>
                <a:lnTo>
                  <a:pt x="0" y="86359"/>
                </a:lnTo>
                <a:close/>
              </a:path>
            </a:pathLst>
          </a:custGeom>
          <a:ln w="15239">
            <a:solidFill>
              <a:srgbClr val="E374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16415" y="1964333"/>
            <a:ext cx="360045" cy="345440"/>
          </a:xfrm>
          <a:custGeom>
            <a:avLst/>
            <a:gdLst/>
            <a:ahLst/>
            <a:cxnLst/>
            <a:rect l="l" t="t" r="r" b="b"/>
            <a:pathLst>
              <a:path w="360045" h="345439">
                <a:moveTo>
                  <a:pt x="79501" y="0"/>
                </a:moveTo>
                <a:lnTo>
                  <a:pt x="0" y="86105"/>
                </a:lnTo>
                <a:lnTo>
                  <a:pt x="93599" y="172592"/>
                </a:lnTo>
                <a:lnTo>
                  <a:pt x="0" y="259079"/>
                </a:lnTo>
                <a:lnTo>
                  <a:pt x="79501" y="345186"/>
                </a:lnTo>
                <a:lnTo>
                  <a:pt x="179959" y="252349"/>
                </a:lnTo>
                <a:lnTo>
                  <a:pt x="352633" y="252349"/>
                </a:lnTo>
                <a:lnTo>
                  <a:pt x="266319" y="172592"/>
                </a:lnTo>
                <a:lnTo>
                  <a:pt x="352633" y="92837"/>
                </a:lnTo>
                <a:lnTo>
                  <a:pt x="179959" y="92837"/>
                </a:lnTo>
                <a:lnTo>
                  <a:pt x="79501" y="0"/>
                </a:lnTo>
                <a:close/>
              </a:path>
              <a:path w="360045" h="345439">
                <a:moveTo>
                  <a:pt x="352633" y="252349"/>
                </a:moveTo>
                <a:lnTo>
                  <a:pt x="179959" y="252349"/>
                </a:lnTo>
                <a:lnTo>
                  <a:pt x="280416" y="345186"/>
                </a:lnTo>
                <a:lnTo>
                  <a:pt x="359918" y="259079"/>
                </a:lnTo>
                <a:lnTo>
                  <a:pt x="352633" y="252349"/>
                </a:lnTo>
                <a:close/>
              </a:path>
              <a:path w="360045" h="345439">
                <a:moveTo>
                  <a:pt x="280416" y="0"/>
                </a:moveTo>
                <a:lnTo>
                  <a:pt x="179959" y="92837"/>
                </a:lnTo>
                <a:lnTo>
                  <a:pt x="352633" y="92837"/>
                </a:lnTo>
                <a:lnTo>
                  <a:pt x="359918" y="86105"/>
                </a:lnTo>
                <a:lnTo>
                  <a:pt x="280416" y="0"/>
                </a:lnTo>
                <a:close/>
              </a:path>
            </a:pathLst>
          </a:custGeom>
          <a:solidFill>
            <a:srgbClr val="E37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16415" y="1964333"/>
            <a:ext cx="360045" cy="345440"/>
          </a:xfrm>
          <a:custGeom>
            <a:avLst/>
            <a:gdLst/>
            <a:ahLst/>
            <a:cxnLst/>
            <a:rect l="l" t="t" r="r" b="b"/>
            <a:pathLst>
              <a:path w="360045" h="345439">
                <a:moveTo>
                  <a:pt x="0" y="86105"/>
                </a:moveTo>
                <a:lnTo>
                  <a:pt x="79501" y="0"/>
                </a:lnTo>
                <a:lnTo>
                  <a:pt x="179959" y="92837"/>
                </a:lnTo>
                <a:lnTo>
                  <a:pt x="280416" y="0"/>
                </a:lnTo>
                <a:lnTo>
                  <a:pt x="359918" y="86105"/>
                </a:lnTo>
                <a:lnTo>
                  <a:pt x="266319" y="172592"/>
                </a:lnTo>
                <a:lnTo>
                  <a:pt x="359918" y="259079"/>
                </a:lnTo>
                <a:lnTo>
                  <a:pt x="280416" y="345186"/>
                </a:lnTo>
                <a:lnTo>
                  <a:pt x="179959" y="252349"/>
                </a:lnTo>
                <a:lnTo>
                  <a:pt x="79501" y="345186"/>
                </a:lnTo>
                <a:lnTo>
                  <a:pt x="0" y="259079"/>
                </a:lnTo>
                <a:lnTo>
                  <a:pt x="93599" y="172592"/>
                </a:lnTo>
                <a:lnTo>
                  <a:pt x="0" y="86105"/>
                </a:lnTo>
                <a:close/>
              </a:path>
            </a:pathLst>
          </a:custGeom>
          <a:ln w="15240">
            <a:solidFill>
              <a:srgbClr val="E374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25612" y="2711093"/>
            <a:ext cx="360680" cy="345440"/>
          </a:xfrm>
          <a:custGeom>
            <a:avLst/>
            <a:gdLst/>
            <a:ahLst/>
            <a:cxnLst/>
            <a:rect l="l" t="t" r="r" b="b"/>
            <a:pathLst>
              <a:path w="360679" h="345439">
                <a:moveTo>
                  <a:pt x="79375" y="0"/>
                </a:moveTo>
                <a:lnTo>
                  <a:pt x="0" y="86232"/>
                </a:lnTo>
                <a:lnTo>
                  <a:pt x="93725" y="172592"/>
                </a:lnTo>
                <a:lnTo>
                  <a:pt x="0" y="258952"/>
                </a:lnTo>
                <a:lnTo>
                  <a:pt x="79375" y="345186"/>
                </a:lnTo>
                <a:lnTo>
                  <a:pt x="180213" y="252221"/>
                </a:lnTo>
                <a:lnTo>
                  <a:pt x="353120" y="252221"/>
                </a:lnTo>
                <a:lnTo>
                  <a:pt x="266700" y="172592"/>
                </a:lnTo>
                <a:lnTo>
                  <a:pt x="353120" y="92963"/>
                </a:lnTo>
                <a:lnTo>
                  <a:pt x="180213" y="92963"/>
                </a:lnTo>
                <a:lnTo>
                  <a:pt x="79375" y="0"/>
                </a:lnTo>
                <a:close/>
              </a:path>
              <a:path w="360679" h="345439">
                <a:moveTo>
                  <a:pt x="353120" y="252221"/>
                </a:moveTo>
                <a:lnTo>
                  <a:pt x="180213" y="252221"/>
                </a:lnTo>
                <a:lnTo>
                  <a:pt x="281050" y="345186"/>
                </a:lnTo>
                <a:lnTo>
                  <a:pt x="360425" y="258952"/>
                </a:lnTo>
                <a:lnTo>
                  <a:pt x="353120" y="252221"/>
                </a:lnTo>
                <a:close/>
              </a:path>
              <a:path w="360679" h="345439">
                <a:moveTo>
                  <a:pt x="281050" y="0"/>
                </a:moveTo>
                <a:lnTo>
                  <a:pt x="180213" y="92963"/>
                </a:lnTo>
                <a:lnTo>
                  <a:pt x="353120" y="92963"/>
                </a:lnTo>
                <a:lnTo>
                  <a:pt x="360425" y="86232"/>
                </a:lnTo>
                <a:lnTo>
                  <a:pt x="281050" y="0"/>
                </a:lnTo>
                <a:close/>
              </a:path>
            </a:pathLst>
          </a:custGeom>
          <a:solidFill>
            <a:srgbClr val="E37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825612" y="2711093"/>
            <a:ext cx="360680" cy="345440"/>
          </a:xfrm>
          <a:custGeom>
            <a:avLst/>
            <a:gdLst/>
            <a:ahLst/>
            <a:cxnLst/>
            <a:rect l="l" t="t" r="r" b="b"/>
            <a:pathLst>
              <a:path w="360679" h="345439">
                <a:moveTo>
                  <a:pt x="0" y="86232"/>
                </a:moveTo>
                <a:lnTo>
                  <a:pt x="79375" y="0"/>
                </a:lnTo>
                <a:lnTo>
                  <a:pt x="180213" y="92963"/>
                </a:lnTo>
                <a:lnTo>
                  <a:pt x="281050" y="0"/>
                </a:lnTo>
                <a:lnTo>
                  <a:pt x="360425" y="86232"/>
                </a:lnTo>
                <a:lnTo>
                  <a:pt x="266700" y="172592"/>
                </a:lnTo>
                <a:lnTo>
                  <a:pt x="360425" y="258952"/>
                </a:lnTo>
                <a:lnTo>
                  <a:pt x="281050" y="345186"/>
                </a:lnTo>
                <a:lnTo>
                  <a:pt x="180213" y="252221"/>
                </a:lnTo>
                <a:lnTo>
                  <a:pt x="79375" y="345186"/>
                </a:lnTo>
                <a:lnTo>
                  <a:pt x="0" y="258952"/>
                </a:lnTo>
                <a:lnTo>
                  <a:pt x="93725" y="172592"/>
                </a:lnTo>
                <a:lnTo>
                  <a:pt x="0" y="86232"/>
                </a:lnTo>
                <a:close/>
              </a:path>
            </a:pathLst>
          </a:custGeom>
          <a:ln w="15240">
            <a:solidFill>
              <a:srgbClr val="E374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84538" y="2662580"/>
            <a:ext cx="361315" cy="346710"/>
          </a:xfrm>
          <a:custGeom>
            <a:avLst/>
            <a:gdLst/>
            <a:ahLst/>
            <a:cxnLst/>
            <a:rect l="l" t="t" r="r" b="b"/>
            <a:pathLst>
              <a:path w="361315" h="346710">
                <a:moveTo>
                  <a:pt x="79755" y="0"/>
                </a:moveTo>
                <a:lnTo>
                  <a:pt x="0" y="86359"/>
                </a:lnTo>
                <a:lnTo>
                  <a:pt x="93852" y="173100"/>
                </a:lnTo>
                <a:lnTo>
                  <a:pt x="0" y="259841"/>
                </a:lnTo>
                <a:lnTo>
                  <a:pt x="79755" y="346201"/>
                </a:lnTo>
                <a:lnTo>
                  <a:pt x="180467" y="253110"/>
                </a:lnTo>
                <a:lnTo>
                  <a:pt x="353651" y="253110"/>
                </a:lnTo>
                <a:lnTo>
                  <a:pt x="267080" y="173100"/>
                </a:lnTo>
                <a:lnTo>
                  <a:pt x="353651" y="93090"/>
                </a:lnTo>
                <a:lnTo>
                  <a:pt x="180467" y="93090"/>
                </a:lnTo>
                <a:lnTo>
                  <a:pt x="79755" y="0"/>
                </a:lnTo>
                <a:close/>
              </a:path>
              <a:path w="361315" h="346710">
                <a:moveTo>
                  <a:pt x="353651" y="253110"/>
                </a:moveTo>
                <a:lnTo>
                  <a:pt x="180467" y="253110"/>
                </a:lnTo>
                <a:lnTo>
                  <a:pt x="281177" y="346201"/>
                </a:lnTo>
                <a:lnTo>
                  <a:pt x="360934" y="259841"/>
                </a:lnTo>
                <a:lnTo>
                  <a:pt x="353651" y="253110"/>
                </a:lnTo>
                <a:close/>
              </a:path>
              <a:path w="361315" h="346710">
                <a:moveTo>
                  <a:pt x="281177" y="0"/>
                </a:moveTo>
                <a:lnTo>
                  <a:pt x="180467" y="93090"/>
                </a:lnTo>
                <a:lnTo>
                  <a:pt x="353651" y="93090"/>
                </a:lnTo>
                <a:lnTo>
                  <a:pt x="360934" y="86359"/>
                </a:lnTo>
                <a:lnTo>
                  <a:pt x="281177" y="0"/>
                </a:lnTo>
                <a:close/>
              </a:path>
            </a:pathLst>
          </a:custGeom>
          <a:solidFill>
            <a:srgbClr val="E37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84538" y="2662580"/>
            <a:ext cx="361315" cy="346710"/>
          </a:xfrm>
          <a:custGeom>
            <a:avLst/>
            <a:gdLst/>
            <a:ahLst/>
            <a:cxnLst/>
            <a:rect l="l" t="t" r="r" b="b"/>
            <a:pathLst>
              <a:path w="361315" h="346710">
                <a:moveTo>
                  <a:pt x="0" y="86359"/>
                </a:moveTo>
                <a:lnTo>
                  <a:pt x="79755" y="0"/>
                </a:lnTo>
                <a:lnTo>
                  <a:pt x="180467" y="93090"/>
                </a:lnTo>
                <a:lnTo>
                  <a:pt x="281177" y="0"/>
                </a:lnTo>
                <a:lnTo>
                  <a:pt x="360934" y="86359"/>
                </a:lnTo>
                <a:lnTo>
                  <a:pt x="267080" y="173100"/>
                </a:lnTo>
                <a:lnTo>
                  <a:pt x="360934" y="259841"/>
                </a:lnTo>
                <a:lnTo>
                  <a:pt x="281177" y="346201"/>
                </a:lnTo>
                <a:lnTo>
                  <a:pt x="180467" y="253110"/>
                </a:lnTo>
                <a:lnTo>
                  <a:pt x="79755" y="346201"/>
                </a:lnTo>
                <a:lnTo>
                  <a:pt x="0" y="259841"/>
                </a:lnTo>
                <a:lnTo>
                  <a:pt x="93852" y="173100"/>
                </a:lnTo>
                <a:lnTo>
                  <a:pt x="0" y="86359"/>
                </a:lnTo>
                <a:close/>
              </a:path>
            </a:pathLst>
          </a:custGeom>
          <a:ln w="15239">
            <a:solidFill>
              <a:srgbClr val="E374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933435" y="1218717"/>
            <a:ext cx="3938904" cy="2754630"/>
          </a:xfrm>
          <a:custGeom>
            <a:avLst/>
            <a:gdLst/>
            <a:ahLst/>
            <a:cxnLst/>
            <a:rect l="l" t="t" r="r" b="b"/>
            <a:pathLst>
              <a:path w="3938904" h="2754629">
                <a:moveTo>
                  <a:pt x="0" y="2754248"/>
                </a:moveTo>
                <a:lnTo>
                  <a:pt x="3938651" y="0"/>
                </a:lnTo>
              </a:path>
            </a:pathLst>
          </a:custGeom>
          <a:ln w="64008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1464" y="446531"/>
            <a:ext cx="8120634" cy="555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7371" y="472427"/>
            <a:ext cx="3697985" cy="494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73628" y="496951"/>
            <a:ext cx="3681476" cy="477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84135" y="473976"/>
            <a:ext cx="806957" cy="392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00900" y="497458"/>
            <a:ext cx="791082" cy="376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13776" y="472440"/>
            <a:ext cx="3312414" cy="4960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30031" y="496951"/>
            <a:ext cx="3296666" cy="4801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85516" y="1325880"/>
            <a:ext cx="5253989" cy="30426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11423" y="1392936"/>
            <a:ext cx="156235" cy="1577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21457" y="1408683"/>
            <a:ext cx="147447" cy="1474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5555" y="1351800"/>
            <a:ext cx="3406857" cy="2468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49846" y="1478914"/>
            <a:ext cx="58419" cy="19685"/>
          </a:xfrm>
          <a:custGeom>
            <a:avLst/>
            <a:gdLst/>
            <a:ahLst/>
            <a:cxnLst/>
            <a:rect l="l" t="t" r="r" b="b"/>
            <a:pathLst>
              <a:path w="58420" h="19684">
                <a:moveTo>
                  <a:pt x="4699" y="1524"/>
                </a:moveTo>
                <a:lnTo>
                  <a:pt x="3231" y="7365"/>
                </a:lnTo>
                <a:lnTo>
                  <a:pt x="1777" y="12573"/>
                </a:lnTo>
                <a:lnTo>
                  <a:pt x="0" y="17907"/>
                </a:lnTo>
                <a:lnTo>
                  <a:pt x="1524" y="19431"/>
                </a:lnTo>
                <a:lnTo>
                  <a:pt x="24616" y="18841"/>
                </a:lnTo>
                <a:lnTo>
                  <a:pt x="52609" y="18796"/>
                </a:lnTo>
                <a:lnTo>
                  <a:pt x="53975" y="13335"/>
                </a:lnTo>
                <a:lnTo>
                  <a:pt x="55879" y="7365"/>
                </a:lnTo>
                <a:lnTo>
                  <a:pt x="58188" y="1777"/>
                </a:lnTo>
                <a:lnTo>
                  <a:pt x="22351" y="1777"/>
                </a:lnTo>
                <a:lnTo>
                  <a:pt x="4699" y="1524"/>
                </a:lnTo>
                <a:close/>
              </a:path>
              <a:path w="58420" h="19684">
                <a:moveTo>
                  <a:pt x="52609" y="18796"/>
                </a:moveTo>
                <a:lnTo>
                  <a:pt x="35941" y="18796"/>
                </a:lnTo>
                <a:lnTo>
                  <a:pt x="52450" y="19431"/>
                </a:lnTo>
                <a:lnTo>
                  <a:pt x="52609" y="18796"/>
                </a:lnTo>
                <a:close/>
              </a:path>
              <a:path w="58420" h="19684">
                <a:moveTo>
                  <a:pt x="56769" y="0"/>
                </a:moveTo>
                <a:lnTo>
                  <a:pt x="50200" y="760"/>
                </a:lnTo>
                <a:lnTo>
                  <a:pt x="43084" y="1317"/>
                </a:lnTo>
                <a:lnTo>
                  <a:pt x="35444" y="1660"/>
                </a:lnTo>
                <a:lnTo>
                  <a:pt x="27304" y="1777"/>
                </a:lnTo>
                <a:lnTo>
                  <a:pt x="58188" y="1777"/>
                </a:lnTo>
                <a:lnTo>
                  <a:pt x="58293" y="1524"/>
                </a:lnTo>
                <a:lnTo>
                  <a:pt x="567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9846" y="1478914"/>
            <a:ext cx="58419" cy="19685"/>
          </a:xfrm>
          <a:custGeom>
            <a:avLst/>
            <a:gdLst/>
            <a:ahLst/>
            <a:cxnLst/>
            <a:rect l="l" t="t" r="r" b="b"/>
            <a:pathLst>
              <a:path w="58420" h="19684">
                <a:moveTo>
                  <a:pt x="56769" y="0"/>
                </a:moveTo>
                <a:lnTo>
                  <a:pt x="58293" y="1524"/>
                </a:lnTo>
                <a:lnTo>
                  <a:pt x="55879" y="7365"/>
                </a:lnTo>
                <a:lnTo>
                  <a:pt x="53975" y="13335"/>
                </a:lnTo>
                <a:lnTo>
                  <a:pt x="52450" y="19431"/>
                </a:lnTo>
                <a:lnTo>
                  <a:pt x="43560" y="19050"/>
                </a:lnTo>
                <a:lnTo>
                  <a:pt x="35941" y="18796"/>
                </a:lnTo>
                <a:lnTo>
                  <a:pt x="29718" y="18796"/>
                </a:lnTo>
                <a:lnTo>
                  <a:pt x="24616" y="18841"/>
                </a:lnTo>
                <a:lnTo>
                  <a:pt x="18240" y="18970"/>
                </a:lnTo>
                <a:lnTo>
                  <a:pt x="10554" y="19171"/>
                </a:lnTo>
                <a:lnTo>
                  <a:pt x="1524" y="19431"/>
                </a:lnTo>
                <a:lnTo>
                  <a:pt x="0" y="17907"/>
                </a:lnTo>
                <a:lnTo>
                  <a:pt x="1777" y="12573"/>
                </a:lnTo>
                <a:lnTo>
                  <a:pt x="3301" y="7112"/>
                </a:lnTo>
                <a:lnTo>
                  <a:pt x="4699" y="1524"/>
                </a:lnTo>
                <a:lnTo>
                  <a:pt x="14731" y="1650"/>
                </a:lnTo>
                <a:lnTo>
                  <a:pt x="22351" y="1777"/>
                </a:lnTo>
                <a:lnTo>
                  <a:pt x="27304" y="1777"/>
                </a:lnTo>
                <a:lnTo>
                  <a:pt x="35444" y="1660"/>
                </a:lnTo>
                <a:lnTo>
                  <a:pt x="43084" y="1317"/>
                </a:lnTo>
                <a:lnTo>
                  <a:pt x="50200" y="760"/>
                </a:lnTo>
                <a:lnTo>
                  <a:pt x="567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2552" y="1351800"/>
            <a:ext cx="594360" cy="2005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2903" y="1749526"/>
            <a:ext cx="142519" cy="1425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32936" y="1764157"/>
            <a:ext cx="132461" cy="1325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81984" y="1711439"/>
            <a:ext cx="575310" cy="2245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97679" y="1711464"/>
            <a:ext cx="3157093" cy="2235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93507" y="1711477"/>
            <a:ext cx="720979" cy="1817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11423" y="2093976"/>
            <a:ext cx="156235" cy="1577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21457" y="2109723"/>
            <a:ext cx="147447" cy="1474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08603" y="2052840"/>
            <a:ext cx="620014" cy="2471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6679" y="2113788"/>
            <a:ext cx="329958" cy="185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35196" y="2052840"/>
            <a:ext cx="83097" cy="24154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9928" y="2072894"/>
            <a:ext cx="64135" cy="222885"/>
          </a:xfrm>
          <a:custGeom>
            <a:avLst/>
            <a:gdLst/>
            <a:ahLst/>
            <a:cxnLst/>
            <a:rect l="l" t="t" r="r" b="b"/>
            <a:pathLst>
              <a:path w="64135" h="222885">
                <a:moveTo>
                  <a:pt x="0" y="0"/>
                </a:moveTo>
                <a:lnTo>
                  <a:pt x="0" y="9778"/>
                </a:lnTo>
                <a:lnTo>
                  <a:pt x="7747" y="15239"/>
                </a:lnTo>
                <a:lnTo>
                  <a:pt x="13843" y="20954"/>
                </a:lnTo>
                <a:lnTo>
                  <a:pt x="34671" y="62737"/>
                </a:lnTo>
                <a:lnTo>
                  <a:pt x="41910" y="111125"/>
                </a:lnTo>
                <a:lnTo>
                  <a:pt x="41483" y="123219"/>
                </a:lnTo>
                <a:lnTo>
                  <a:pt x="31630" y="169050"/>
                </a:lnTo>
                <a:lnTo>
                  <a:pt x="10207" y="204469"/>
                </a:lnTo>
                <a:lnTo>
                  <a:pt x="0" y="212725"/>
                </a:lnTo>
                <a:lnTo>
                  <a:pt x="0" y="222503"/>
                </a:lnTo>
                <a:lnTo>
                  <a:pt x="31242" y="200659"/>
                </a:lnTo>
                <a:lnTo>
                  <a:pt x="56134" y="160146"/>
                </a:lnTo>
                <a:lnTo>
                  <a:pt x="64135" y="111125"/>
                </a:lnTo>
                <a:lnTo>
                  <a:pt x="63468" y="95811"/>
                </a:lnTo>
                <a:lnTo>
                  <a:pt x="53467" y="55752"/>
                </a:lnTo>
                <a:lnTo>
                  <a:pt x="25654" y="16382"/>
                </a:lnTo>
                <a:lnTo>
                  <a:pt x="7330" y="3667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49928" y="2072894"/>
            <a:ext cx="64135" cy="222885"/>
          </a:xfrm>
          <a:custGeom>
            <a:avLst/>
            <a:gdLst/>
            <a:ahLst/>
            <a:cxnLst/>
            <a:rect l="l" t="t" r="r" b="b"/>
            <a:pathLst>
              <a:path w="64135" h="222885">
                <a:moveTo>
                  <a:pt x="0" y="0"/>
                </a:moveTo>
                <a:lnTo>
                  <a:pt x="33893" y="24624"/>
                </a:lnTo>
                <a:lnTo>
                  <a:pt x="58134" y="68137"/>
                </a:lnTo>
                <a:lnTo>
                  <a:pt x="64135" y="111125"/>
                </a:lnTo>
                <a:lnTo>
                  <a:pt x="63634" y="123910"/>
                </a:lnTo>
                <a:lnTo>
                  <a:pt x="51583" y="171334"/>
                </a:lnTo>
                <a:lnTo>
                  <a:pt x="24645" y="206877"/>
                </a:lnTo>
                <a:lnTo>
                  <a:pt x="0" y="222503"/>
                </a:lnTo>
                <a:lnTo>
                  <a:pt x="0" y="212725"/>
                </a:lnTo>
                <a:lnTo>
                  <a:pt x="5359" y="208752"/>
                </a:lnTo>
                <a:lnTo>
                  <a:pt x="10207" y="204469"/>
                </a:lnTo>
                <a:lnTo>
                  <a:pt x="31630" y="169050"/>
                </a:lnTo>
                <a:lnTo>
                  <a:pt x="41483" y="123219"/>
                </a:lnTo>
                <a:lnTo>
                  <a:pt x="41910" y="111125"/>
                </a:lnTo>
                <a:lnTo>
                  <a:pt x="41457" y="98385"/>
                </a:lnTo>
                <a:lnTo>
                  <a:pt x="30984" y="52000"/>
                </a:lnTo>
                <a:lnTo>
                  <a:pt x="7747" y="15239"/>
                </a:lnTo>
                <a:lnTo>
                  <a:pt x="0" y="977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22903" y="2452090"/>
            <a:ext cx="142519" cy="1425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32936" y="2466720"/>
            <a:ext cx="132461" cy="1325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83508" y="2467355"/>
            <a:ext cx="404622" cy="12115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98494" y="2486405"/>
            <a:ext cx="384810" cy="102235"/>
          </a:xfrm>
          <a:custGeom>
            <a:avLst/>
            <a:gdLst/>
            <a:ahLst/>
            <a:cxnLst/>
            <a:rect l="l" t="t" r="r" b="b"/>
            <a:pathLst>
              <a:path w="384810" h="102235">
                <a:moveTo>
                  <a:pt x="384682" y="48641"/>
                </a:moveTo>
                <a:lnTo>
                  <a:pt x="269747" y="48641"/>
                </a:lnTo>
                <a:lnTo>
                  <a:pt x="269747" y="62484"/>
                </a:lnTo>
                <a:lnTo>
                  <a:pt x="384682" y="62484"/>
                </a:lnTo>
                <a:lnTo>
                  <a:pt x="384682" y="48641"/>
                </a:lnTo>
                <a:close/>
              </a:path>
              <a:path w="384810" h="102235">
                <a:moveTo>
                  <a:pt x="239902" y="48641"/>
                </a:moveTo>
                <a:lnTo>
                  <a:pt x="124967" y="48641"/>
                </a:lnTo>
                <a:lnTo>
                  <a:pt x="124967" y="62484"/>
                </a:lnTo>
                <a:lnTo>
                  <a:pt x="239902" y="62484"/>
                </a:lnTo>
                <a:lnTo>
                  <a:pt x="239902" y="48641"/>
                </a:lnTo>
                <a:close/>
              </a:path>
              <a:path w="384810" h="102235">
                <a:moveTo>
                  <a:pt x="5587" y="1143"/>
                </a:moveTo>
                <a:lnTo>
                  <a:pt x="5587" y="7112"/>
                </a:lnTo>
                <a:lnTo>
                  <a:pt x="12191" y="8890"/>
                </a:lnTo>
                <a:lnTo>
                  <a:pt x="16763" y="10795"/>
                </a:lnTo>
                <a:lnTo>
                  <a:pt x="40179" y="41021"/>
                </a:lnTo>
                <a:lnTo>
                  <a:pt x="46100" y="50292"/>
                </a:lnTo>
                <a:lnTo>
                  <a:pt x="32625" y="67335"/>
                </a:lnTo>
                <a:lnTo>
                  <a:pt x="5841" y="95377"/>
                </a:lnTo>
                <a:lnTo>
                  <a:pt x="0" y="96393"/>
                </a:lnTo>
                <a:lnTo>
                  <a:pt x="0" y="102235"/>
                </a:lnTo>
                <a:lnTo>
                  <a:pt x="8508" y="101473"/>
                </a:lnTo>
                <a:lnTo>
                  <a:pt x="15239" y="101092"/>
                </a:lnTo>
                <a:lnTo>
                  <a:pt x="40131" y="101092"/>
                </a:lnTo>
                <a:lnTo>
                  <a:pt x="40131" y="96393"/>
                </a:lnTo>
                <a:lnTo>
                  <a:pt x="38734" y="96139"/>
                </a:lnTo>
                <a:lnTo>
                  <a:pt x="38226" y="96012"/>
                </a:lnTo>
                <a:lnTo>
                  <a:pt x="34289" y="95504"/>
                </a:lnTo>
                <a:lnTo>
                  <a:pt x="29082" y="91186"/>
                </a:lnTo>
                <a:lnTo>
                  <a:pt x="30507" y="87447"/>
                </a:lnTo>
                <a:lnTo>
                  <a:pt x="34766" y="80803"/>
                </a:lnTo>
                <a:lnTo>
                  <a:pt x="41834" y="71254"/>
                </a:lnTo>
                <a:lnTo>
                  <a:pt x="51688" y="58801"/>
                </a:lnTo>
                <a:lnTo>
                  <a:pt x="71613" y="58801"/>
                </a:lnTo>
                <a:lnTo>
                  <a:pt x="62610" y="45466"/>
                </a:lnTo>
                <a:lnTo>
                  <a:pt x="69786" y="36703"/>
                </a:lnTo>
                <a:lnTo>
                  <a:pt x="56768" y="36703"/>
                </a:lnTo>
                <a:lnTo>
                  <a:pt x="50694" y="27416"/>
                </a:lnTo>
                <a:lnTo>
                  <a:pt x="46370" y="20129"/>
                </a:lnTo>
                <a:lnTo>
                  <a:pt x="43785" y="14843"/>
                </a:lnTo>
                <a:lnTo>
                  <a:pt x="42925" y="11557"/>
                </a:lnTo>
                <a:lnTo>
                  <a:pt x="42925" y="10668"/>
                </a:lnTo>
                <a:lnTo>
                  <a:pt x="49656" y="7493"/>
                </a:lnTo>
                <a:lnTo>
                  <a:pt x="50291" y="7493"/>
                </a:lnTo>
                <a:lnTo>
                  <a:pt x="51180" y="7239"/>
                </a:lnTo>
                <a:lnTo>
                  <a:pt x="52323" y="7112"/>
                </a:lnTo>
                <a:lnTo>
                  <a:pt x="52323" y="2286"/>
                </a:lnTo>
                <a:lnTo>
                  <a:pt x="21589" y="2286"/>
                </a:lnTo>
                <a:lnTo>
                  <a:pt x="14096" y="1905"/>
                </a:lnTo>
                <a:lnTo>
                  <a:pt x="5587" y="1143"/>
                </a:lnTo>
                <a:close/>
              </a:path>
              <a:path w="384810" h="102235">
                <a:moveTo>
                  <a:pt x="40131" y="101092"/>
                </a:moveTo>
                <a:lnTo>
                  <a:pt x="25400" y="101092"/>
                </a:lnTo>
                <a:lnTo>
                  <a:pt x="32003" y="101473"/>
                </a:lnTo>
                <a:lnTo>
                  <a:pt x="40131" y="102235"/>
                </a:lnTo>
                <a:lnTo>
                  <a:pt x="40131" y="101092"/>
                </a:lnTo>
                <a:close/>
              </a:path>
              <a:path w="384810" h="102235">
                <a:moveTo>
                  <a:pt x="71613" y="58801"/>
                </a:moveTo>
                <a:lnTo>
                  <a:pt x="51688" y="58801"/>
                </a:lnTo>
                <a:lnTo>
                  <a:pt x="58187" y="68161"/>
                </a:lnTo>
                <a:lnTo>
                  <a:pt x="63388" y="75866"/>
                </a:lnTo>
                <a:lnTo>
                  <a:pt x="67280" y="81928"/>
                </a:lnTo>
                <a:lnTo>
                  <a:pt x="69850" y="86360"/>
                </a:lnTo>
                <a:lnTo>
                  <a:pt x="70865" y="88265"/>
                </a:lnTo>
                <a:lnTo>
                  <a:pt x="71373" y="89789"/>
                </a:lnTo>
                <a:lnTo>
                  <a:pt x="71246" y="92329"/>
                </a:lnTo>
                <a:lnTo>
                  <a:pt x="70992" y="92837"/>
                </a:lnTo>
                <a:lnTo>
                  <a:pt x="70103" y="93472"/>
                </a:lnTo>
                <a:lnTo>
                  <a:pt x="69214" y="94361"/>
                </a:lnTo>
                <a:lnTo>
                  <a:pt x="66928" y="95123"/>
                </a:lnTo>
                <a:lnTo>
                  <a:pt x="63245" y="95885"/>
                </a:lnTo>
                <a:lnTo>
                  <a:pt x="62864" y="96012"/>
                </a:lnTo>
                <a:lnTo>
                  <a:pt x="62102" y="96139"/>
                </a:lnTo>
                <a:lnTo>
                  <a:pt x="61340" y="96393"/>
                </a:lnTo>
                <a:lnTo>
                  <a:pt x="61340" y="102235"/>
                </a:lnTo>
                <a:lnTo>
                  <a:pt x="69722" y="101473"/>
                </a:lnTo>
                <a:lnTo>
                  <a:pt x="77342" y="101092"/>
                </a:lnTo>
                <a:lnTo>
                  <a:pt x="107441" y="101092"/>
                </a:lnTo>
                <a:lnTo>
                  <a:pt x="107441" y="96393"/>
                </a:lnTo>
                <a:lnTo>
                  <a:pt x="100329" y="94361"/>
                </a:lnTo>
                <a:lnTo>
                  <a:pt x="95884" y="92329"/>
                </a:lnTo>
                <a:lnTo>
                  <a:pt x="93852" y="90297"/>
                </a:lnTo>
                <a:lnTo>
                  <a:pt x="90400" y="85917"/>
                </a:lnTo>
                <a:lnTo>
                  <a:pt x="84042" y="76977"/>
                </a:lnTo>
                <a:lnTo>
                  <a:pt x="74779" y="63490"/>
                </a:lnTo>
                <a:lnTo>
                  <a:pt x="71613" y="58801"/>
                </a:lnTo>
                <a:close/>
              </a:path>
              <a:path w="384810" h="102235">
                <a:moveTo>
                  <a:pt x="107441" y="101092"/>
                </a:moveTo>
                <a:lnTo>
                  <a:pt x="90169" y="101092"/>
                </a:lnTo>
                <a:lnTo>
                  <a:pt x="98043" y="101473"/>
                </a:lnTo>
                <a:lnTo>
                  <a:pt x="107441" y="102235"/>
                </a:lnTo>
                <a:lnTo>
                  <a:pt x="107441" y="101092"/>
                </a:lnTo>
                <a:close/>
              </a:path>
              <a:path w="384810" h="102235">
                <a:moveTo>
                  <a:pt x="66928" y="1143"/>
                </a:moveTo>
                <a:lnTo>
                  <a:pt x="66928" y="7112"/>
                </a:lnTo>
                <a:lnTo>
                  <a:pt x="68452" y="7239"/>
                </a:lnTo>
                <a:lnTo>
                  <a:pt x="70992" y="7620"/>
                </a:lnTo>
                <a:lnTo>
                  <a:pt x="72770" y="8128"/>
                </a:lnTo>
                <a:lnTo>
                  <a:pt x="73786" y="9017"/>
                </a:lnTo>
                <a:lnTo>
                  <a:pt x="74421" y="9398"/>
                </a:lnTo>
                <a:lnTo>
                  <a:pt x="74739" y="10033"/>
                </a:lnTo>
                <a:lnTo>
                  <a:pt x="74802" y="12192"/>
                </a:lnTo>
                <a:lnTo>
                  <a:pt x="73712" y="14351"/>
                </a:lnTo>
                <a:lnTo>
                  <a:pt x="72008" y="17272"/>
                </a:lnTo>
                <a:lnTo>
                  <a:pt x="68325" y="23114"/>
                </a:lnTo>
                <a:lnTo>
                  <a:pt x="63245" y="29591"/>
                </a:lnTo>
                <a:lnTo>
                  <a:pt x="56768" y="36703"/>
                </a:lnTo>
                <a:lnTo>
                  <a:pt x="69786" y="36703"/>
                </a:lnTo>
                <a:lnTo>
                  <a:pt x="89026" y="13208"/>
                </a:lnTo>
                <a:lnTo>
                  <a:pt x="91439" y="10922"/>
                </a:lnTo>
                <a:lnTo>
                  <a:pt x="93725" y="9652"/>
                </a:lnTo>
                <a:lnTo>
                  <a:pt x="95884" y="8382"/>
                </a:lnTo>
                <a:lnTo>
                  <a:pt x="99313" y="7493"/>
                </a:lnTo>
                <a:lnTo>
                  <a:pt x="103758" y="7112"/>
                </a:lnTo>
                <a:lnTo>
                  <a:pt x="103758" y="2286"/>
                </a:lnTo>
                <a:lnTo>
                  <a:pt x="78612" y="2286"/>
                </a:lnTo>
                <a:lnTo>
                  <a:pt x="72897" y="1905"/>
                </a:lnTo>
                <a:lnTo>
                  <a:pt x="66928" y="1143"/>
                </a:lnTo>
                <a:close/>
              </a:path>
              <a:path w="384810" h="102235">
                <a:moveTo>
                  <a:pt x="52323" y="1143"/>
                </a:moveTo>
                <a:lnTo>
                  <a:pt x="42417" y="1905"/>
                </a:lnTo>
                <a:lnTo>
                  <a:pt x="34289" y="2286"/>
                </a:lnTo>
                <a:lnTo>
                  <a:pt x="52323" y="2286"/>
                </a:lnTo>
                <a:lnTo>
                  <a:pt x="52323" y="1143"/>
                </a:lnTo>
                <a:close/>
              </a:path>
              <a:path w="384810" h="102235">
                <a:moveTo>
                  <a:pt x="103758" y="1143"/>
                </a:moveTo>
                <a:lnTo>
                  <a:pt x="95630" y="1905"/>
                </a:lnTo>
                <a:lnTo>
                  <a:pt x="89026" y="2286"/>
                </a:lnTo>
                <a:lnTo>
                  <a:pt x="103758" y="2286"/>
                </a:lnTo>
                <a:lnTo>
                  <a:pt x="103758" y="1143"/>
                </a:lnTo>
                <a:close/>
              </a:path>
              <a:path w="384810" h="102235">
                <a:moveTo>
                  <a:pt x="384682" y="0"/>
                </a:moveTo>
                <a:lnTo>
                  <a:pt x="269747" y="0"/>
                </a:lnTo>
                <a:lnTo>
                  <a:pt x="269747" y="13843"/>
                </a:lnTo>
                <a:lnTo>
                  <a:pt x="384682" y="13843"/>
                </a:lnTo>
                <a:lnTo>
                  <a:pt x="384682" y="0"/>
                </a:lnTo>
                <a:close/>
              </a:path>
              <a:path w="384810" h="102235">
                <a:moveTo>
                  <a:pt x="239902" y="0"/>
                </a:moveTo>
                <a:lnTo>
                  <a:pt x="124967" y="0"/>
                </a:lnTo>
                <a:lnTo>
                  <a:pt x="124967" y="13843"/>
                </a:lnTo>
                <a:lnTo>
                  <a:pt x="239902" y="13843"/>
                </a:lnTo>
                <a:lnTo>
                  <a:pt x="23990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63670" y="2541968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079" y="0"/>
                </a:lnTo>
              </a:path>
            </a:pathLst>
          </a:custGeom>
          <a:ln w="229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18890" y="2541968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079" y="0"/>
                </a:lnTo>
              </a:path>
            </a:pathLst>
          </a:custGeom>
          <a:ln w="229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98494" y="2487548"/>
            <a:ext cx="107950" cy="101600"/>
          </a:xfrm>
          <a:custGeom>
            <a:avLst/>
            <a:gdLst/>
            <a:ahLst/>
            <a:cxnLst/>
            <a:rect l="l" t="t" r="r" b="b"/>
            <a:pathLst>
              <a:path w="107950" h="101600">
                <a:moveTo>
                  <a:pt x="5587" y="0"/>
                </a:moveTo>
                <a:lnTo>
                  <a:pt x="14096" y="762"/>
                </a:lnTo>
                <a:lnTo>
                  <a:pt x="21589" y="1142"/>
                </a:lnTo>
                <a:lnTo>
                  <a:pt x="28066" y="1142"/>
                </a:lnTo>
                <a:lnTo>
                  <a:pt x="34289" y="1142"/>
                </a:lnTo>
                <a:lnTo>
                  <a:pt x="42417" y="762"/>
                </a:lnTo>
                <a:lnTo>
                  <a:pt x="52323" y="0"/>
                </a:lnTo>
                <a:lnTo>
                  <a:pt x="52323" y="5968"/>
                </a:lnTo>
                <a:lnTo>
                  <a:pt x="51180" y="6096"/>
                </a:lnTo>
                <a:lnTo>
                  <a:pt x="50291" y="6350"/>
                </a:lnTo>
                <a:lnTo>
                  <a:pt x="49656" y="6350"/>
                </a:lnTo>
                <a:lnTo>
                  <a:pt x="42925" y="9525"/>
                </a:lnTo>
                <a:lnTo>
                  <a:pt x="42925" y="10413"/>
                </a:lnTo>
                <a:lnTo>
                  <a:pt x="43785" y="13700"/>
                </a:lnTo>
                <a:lnTo>
                  <a:pt x="46370" y="18986"/>
                </a:lnTo>
                <a:lnTo>
                  <a:pt x="50694" y="26273"/>
                </a:lnTo>
                <a:lnTo>
                  <a:pt x="56768" y="35560"/>
                </a:lnTo>
                <a:lnTo>
                  <a:pt x="63245" y="28448"/>
                </a:lnTo>
                <a:lnTo>
                  <a:pt x="68325" y="21971"/>
                </a:lnTo>
                <a:lnTo>
                  <a:pt x="72008" y="16128"/>
                </a:lnTo>
                <a:lnTo>
                  <a:pt x="73786" y="13080"/>
                </a:lnTo>
                <a:lnTo>
                  <a:pt x="74802" y="11049"/>
                </a:lnTo>
                <a:lnTo>
                  <a:pt x="74802" y="9905"/>
                </a:lnTo>
                <a:lnTo>
                  <a:pt x="74802" y="9016"/>
                </a:lnTo>
                <a:lnTo>
                  <a:pt x="74421" y="8254"/>
                </a:lnTo>
                <a:lnTo>
                  <a:pt x="73786" y="7874"/>
                </a:lnTo>
                <a:lnTo>
                  <a:pt x="72770" y="6985"/>
                </a:lnTo>
                <a:lnTo>
                  <a:pt x="70992" y="6476"/>
                </a:lnTo>
                <a:lnTo>
                  <a:pt x="68452" y="6096"/>
                </a:lnTo>
                <a:lnTo>
                  <a:pt x="66928" y="5968"/>
                </a:lnTo>
                <a:lnTo>
                  <a:pt x="66928" y="0"/>
                </a:lnTo>
                <a:lnTo>
                  <a:pt x="72897" y="762"/>
                </a:lnTo>
                <a:lnTo>
                  <a:pt x="78612" y="1142"/>
                </a:lnTo>
                <a:lnTo>
                  <a:pt x="84200" y="1142"/>
                </a:lnTo>
                <a:lnTo>
                  <a:pt x="89026" y="1142"/>
                </a:lnTo>
                <a:lnTo>
                  <a:pt x="95630" y="762"/>
                </a:lnTo>
                <a:lnTo>
                  <a:pt x="103758" y="0"/>
                </a:lnTo>
                <a:lnTo>
                  <a:pt x="103758" y="5968"/>
                </a:lnTo>
                <a:lnTo>
                  <a:pt x="99313" y="6350"/>
                </a:lnTo>
                <a:lnTo>
                  <a:pt x="95884" y="7238"/>
                </a:lnTo>
                <a:lnTo>
                  <a:pt x="93725" y="8509"/>
                </a:lnTo>
                <a:lnTo>
                  <a:pt x="91439" y="9778"/>
                </a:lnTo>
                <a:lnTo>
                  <a:pt x="89026" y="12064"/>
                </a:lnTo>
                <a:lnTo>
                  <a:pt x="86232" y="15493"/>
                </a:lnTo>
                <a:lnTo>
                  <a:pt x="62610" y="44323"/>
                </a:lnTo>
                <a:lnTo>
                  <a:pt x="84042" y="75834"/>
                </a:lnTo>
                <a:lnTo>
                  <a:pt x="107441" y="95250"/>
                </a:lnTo>
                <a:lnTo>
                  <a:pt x="107441" y="101091"/>
                </a:lnTo>
                <a:lnTo>
                  <a:pt x="98043" y="100329"/>
                </a:lnTo>
                <a:lnTo>
                  <a:pt x="90169" y="99949"/>
                </a:lnTo>
                <a:lnTo>
                  <a:pt x="83946" y="99949"/>
                </a:lnTo>
                <a:lnTo>
                  <a:pt x="77342" y="99949"/>
                </a:lnTo>
                <a:lnTo>
                  <a:pt x="69722" y="100329"/>
                </a:lnTo>
                <a:lnTo>
                  <a:pt x="61340" y="101091"/>
                </a:lnTo>
                <a:lnTo>
                  <a:pt x="61340" y="95250"/>
                </a:lnTo>
                <a:lnTo>
                  <a:pt x="62102" y="94996"/>
                </a:lnTo>
                <a:lnTo>
                  <a:pt x="62864" y="94868"/>
                </a:lnTo>
                <a:lnTo>
                  <a:pt x="63245" y="94741"/>
                </a:lnTo>
                <a:lnTo>
                  <a:pt x="66928" y="93979"/>
                </a:lnTo>
                <a:lnTo>
                  <a:pt x="69214" y="93217"/>
                </a:lnTo>
                <a:lnTo>
                  <a:pt x="70103" y="92328"/>
                </a:lnTo>
                <a:lnTo>
                  <a:pt x="70992" y="91693"/>
                </a:lnTo>
                <a:lnTo>
                  <a:pt x="71373" y="90931"/>
                </a:lnTo>
                <a:lnTo>
                  <a:pt x="71373" y="89915"/>
                </a:lnTo>
                <a:lnTo>
                  <a:pt x="71373" y="88646"/>
                </a:lnTo>
                <a:lnTo>
                  <a:pt x="51688" y="57658"/>
                </a:lnTo>
                <a:lnTo>
                  <a:pt x="41834" y="70111"/>
                </a:lnTo>
                <a:lnTo>
                  <a:pt x="34766" y="79660"/>
                </a:lnTo>
                <a:lnTo>
                  <a:pt x="30507" y="86304"/>
                </a:lnTo>
                <a:lnTo>
                  <a:pt x="29082" y="90042"/>
                </a:lnTo>
                <a:lnTo>
                  <a:pt x="29082" y="91059"/>
                </a:lnTo>
                <a:lnTo>
                  <a:pt x="38226" y="94868"/>
                </a:lnTo>
                <a:lnTo>
                  <a:pt x="38734" y="94996"/>
                </a:lnTo>
                <a:lnTo>
                  <a:pt x="39369" y="95123"/>
                </a:lnTo>
                <a:lnTo>
                  <a:pt x="40131" y="95250"/>
                </a:lnTo>
                <a:lnTo>
                  <a:pt x="40131" y="101091"/>
                </a:lnTo>
                <a:lnTo>
                  <a:pt x="32003" y="100329"/>
                </a:lnTo>
                <a:lnTo>
                  <a:pt x="25400" y="99949"/>
                </a:lnTo>
                <a:lnTo>
                  <a:pt x="20446" y="99949"/>
                </a:lnTo>
                <a:lnTo>
                  <a:pt x="15239" y="99949"/>
                </a:lnTo>
                <a:lnTo>
                  <a:pt x="8508" y="100329"/>
                </a:lnTo>
                <a:lnTo>
                  <a:pt x="0" y="101091"/>
                </a:lnTo>
                <a:lnTo>
                  <a:pt x="0" y="95250"/>
                </a:lnTo>
                <a:lnTo>
                  <a:pt x="32625" y="66192"/>
                </a:lnTo>
                <a:lnTo>
                  <a:pt x="46100" y="49149"/>
                </a:lnTo>
                <a:lnTo>
                  <a:pt x="43813" y="45454"/>
                </a:lnTo>
                <a:lnTo>
                  <a:pt x="40179" y="39877"/>
                </a:lnTo>
                <a:lnTo>
                  <a:pt x="35188" y="32396"/>
                </a:lnTo>
                <a:lnTo>
                  <a:pt x="28828" y="22987"/>
                </a:lnTo>
                <a:lnTo>
                  <a:pt x="24891" y="17145"/>
                </a:lnTo>
                <a:lnTo>
                  <a:pt x="5587" y="5968"/>
                </a:lnTo>
                <a:lnTo>
                  <a:pt x="55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63670" y="2493327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079" y="0"/>
                </a:lnTo>
              </a:path>
            </a:pathLst>
          </a:custGeom>
          <a:ln w="229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18890" y="2493327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079" y="0"/>
                </a:lnTo>
              </a:path>
            </a:pathLst>
          </a:custGeom>
          <a:ln w="229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84320" y="2468905"/>
            <a:ext cx="127228" cy="1638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99814" y="2487548"/>
            <a:ext cx="107314" cy="145415"/>
          </a:xfrm>
          <a:custGeom>
            <a:avLst/>
            <a:gdLst/>
            <a:ahLst/>
            <a:cxnLst/>
            <a:rect l="l" t="t" r="r" b="b"/>
            <a:pathLst>
              <a:path w="107314" h="145414">
                <a:moveTo>
                  <a:pt x="9778" y="123189"/>
                </a:moveTo>
                <a:lnTo>
                  <a:pt x="5841" y="126111"/>
                </a:lnTo>
                <a:lnTo>
                  <a:pt x="7874" y="129921"/>
                </a:lnTo>
                <a:lnTo>
                  <a:pt x="9271" y="132714"/>
                </a:lnTo>
                <a:lnTo>
                  <a:pt x="10795" y="136778"/>
                </a:lnTo>
                <a:lnTo>
                  <a:pt x="11751" y="140080"/>
                </a:lnTo>
                <a:lnTo>
                  <a:pt x="12826" y="144145"/>
                </a:lnTo>
                <a:lnTo>
                  <a:pt x="16763" y="145034"/>
                </a:lnTo>
                <a:lnTo>
                  <a:pt x="20065" y="145414"/>
                </a:lnTo>
                <a:lnTo>
                  <a:pt x="27177" y="145414"/>
                </a:lnTo>
                <a:lnTo>
                  <a:pt x="32131" y="143637"/>
                </a:lnTo>
                <a:lnTo>
                  <a:pt x="42418" y="136651"/>
                </a:lnTo>
                <a:lnTo>
                  <a:pt x="46989" y="131190"/>
                </a:lnTo>
                <a:lnTo>
                  <a:pt x="47480" y="130301"/>
                </a:lnTo>
                <a:lnTo>
                  <a:pt x="20447" y="130301"/>
                </a:lnTo>
                <a:lnTo>
                  <a:pt x="15239" y="127888"/>
                </a:lnTo>
                <a:lnTo>
                  <a:pt x="9778" y="123189"/>
                </a:lnTo>
                <a:close/>
              </a:path>
              <a:path w="107314" h="145414">
                <a:moveTo>
                  <a:pt x="0" y="0"/>
                </a:moveTo>
                <a:lnTo>
                  <a:pt x="0" y="5968"/>
                </a:lnTo>
                <a:lnTo>
                  <a:pt x="5080" y="7238"/>
                </a:lnTo>
                <a:lnTo>
                  <a:pt x="8509" y="8636"/>
                </a:lnTo>
                <a:lnTo>
                  <a:pt x="30987" y="50673"/>
                </a:lnTo>
                <a:lnTo>
                  <a:pt x="51562" y="97789"/>
                </a:lnTo>
                <a:lnTo>
                  <a:pt x="48660" y="106840"/>
                </a:lnTo>
                <a:lnTo>
                  <a:pt x="30734" y="130301"/>
                </a:lnTo>
                <a:lnTo>
                  <a:pt x="47480" y="130301"/>
                </a:lnTo>
                <a:lnTo>
                  <a:pt x="64643" y="89915"/>
                </a:lnTo>
                <a:lnTo>
                  <a:pt x="70867" y="73278"/>
                </a:lnTo>
                <a:lnTo>
                  <a:pt x="60325" y="73278"/>
                </a:lnTo>
                <a:lnTo>
                  <a:pt x="54850" y="61751"/>
                </a:lnTo>
                <a:lnTo>
                  <a:pt x="37970" y="22473"/>
                </a:lnTo>
                <a:lnTo>
                  <a:pt x="34671" y="10795"/>
                </a:lnTo>
                <a:lnTo>
                  <a:pt x="35178" y="9905"/>
                </a:lnTo>
                <a:lnTo>
                  <a:pt x="36195" y="9271"/>
                </a:lnTo>
                <a:lnTo>
                  <a:pt x="37591" y="8127"/>
                </a:lnTo>
                <a:lnTo>
                  <a:pt x="41401" y="6985"/>
                </a:lnTo>
                <a:lnTo>
                  <a:pt x="47498" y="5968"/>
                </a:lnTo>
                <a:lnTo>
                  <a:pt x="47498" y="1142"/>
                </a:lnTo>
                <a:lnTo>
                  <a:pt x="18796" y="1142"/>
                </a:lnTo>
                <a:lnTo>
                  <a:pt x="10922" y="762"/>
                </a:lnTo>
                <a:lnTo>
                  <a:pt x="0" y="0"/>
                </a:lnTo>
                <a:close/>
              </a:path>
              <a:path w="107314" h="145414">
                <a:moveTo>
                  <a:pt x="71755" y="0"/>
                </a:moveTo>
                <a:lnTo>
                  <a:pt x="71755" y="5968"/>
                </a:lnTo>
                <a:lnTo>
                  <a:pt x="73025" y="6350"/>
                </a:lnTo>
                <a:lnTo>
                  <a:pt x="74040" y="6730"/>
                </a:lnTo>
                <a:lnTo>
                  <a:pt x="74675" y="6858"/>
                </a:lnTo>
                <a:lnTo>
                  <a:pt x="77215" y="7620"/>
                </a:lnTo>
                <a:lnTo>
                  <a:pt x="78994" y="8381"/>
                </a:lnTo>
                <a:lnTo>
                  <a:pt x="79883" y="9398"/>
                </a:lnTo>
                <a:lnTo>
                  <a:pt x="80518" y="10033"/>
                </a:lnTo>
                <a:lnTo>
                  <a:pt x="80803" y="10795"/>
                </a:lnTo>
                <a:lnTo>
                  <a:pt x="80830" y="12826"/>
                </a:lnTo>
                <a:lnTo>
                  <a:pt x="80303" y="15757"/>
                </a:lnTo>
                <a:lnTo>
                  <a:pt x="78517" y="21701"/>
                </a:lnTo>
                <a:lnTo>
                  <a:pt x="75541" y="30287"/>
                </a:lnTo>
                <a:lnTo>
                  <a:pt x="71374" y="41528"/>
                </a:lnTo>
                <a:lnTo>
                  <a:pt x="60325" y="73278"/>
                </a:lnTo>
                <a:lnTo>
                  <a:pt x="70867" y="73278"/>
                </a:lnTo>
                <a:lnTo>
                  <a:pt x="85216" y="34925"/>
                </a:lnTo>
                <a:lnTo>
                  <a:pt x="88905" y="25566"/>
                </a:lnTo>
                <a:lnTo>
                  <a:pt x="107187" y="5968"/>
                </a:lnTo>
                <a:lnTo>
                  <a:pt x="107187" y="1142"/>
                </a:lnTo>
                <a:lnTo>
                  <a:pt x="87122" y="1142"/>
                </a:lnTo>
                <a:lnTo>
                  <a:pt x="80645" y="762"/>
                </a:lnTo>
                <a:lnTo>
                  <a:pt x="71755" y="0"/>
                </a:lnTo>
                <a:close/>
              </a:path>
              <a:path w="107314" h="145414">
                <a:moveTo>
                  <a:pt x="47498" y="0"/>
                </a:moveTo>
                <a:lnTo>
                  <a:pt x="35433" y="762"/>
                </a:lnTo>
                <a:lnTo>
                  <a:pt x="27559" y="1142"/>
                </a:lnTo>
                <a:lnTo>
                  <a:pt x="47498" y="1142"/>
                </a:lnTo>
                <a:lnTo>
                  <a:pt x="47498" y="0"/>
                </a:lnTo>
                <a:close/>
              </a:path>
              <a:path w="107314" h="145414">
                <a:moveTo>
                  <a:pt x="107187" y="0"/>
                </a:moveTo>
                <a:lnTo>
                  <a:pt x="101346" y="762"/>
                </a:lnTo>
                <a:lnTo>
                  <a:pt x="95885" y="1142"/>
                </a:lnTo>
                <a:lnTo>
                  <a:pt x="107187" y="1142"/>
                </a:lnTo>
                <a:lnTo>
                  <a:pt x="1071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9814" y="2487548"/>
            <a:ext cx="107314" cy="145415"/>
          </a:xfrm>
          <a:custGeom>
            <a:avLst/>
            <a:gdLst/>
            <a:ahLst/>
            <a:cxnLst/>
            <a:rect l="l" t="t" r="r" b="b"/>
            <a:pathLst>
              <a:path w="107314" h="145414">
                <a:moveTo>
                  <a:pt x="0" y="0"/>
                </a:moveTo>
                <a:lnTo>
                  <a:pt x="10922" y="762"/>
                </a:lnTo>
                <a:lnTo>
                  <a:pt x="18796" y="1142"/>
                </a:lnTo>
                <a:lnTo>
                  <a:pt x="23749" y="1142"/>
                </a:lnTo>
                <a:lnTo>
                  <a:pt x="27559" y="1142"/>
                </a:lnTo>
                <a:lnTo>
                  <a:pt x="35433" y="762"/>
                </a:lnTo>
                <a:lnTo>
                  <a:pt x="47498" y="0"/>
                </a:lnTo>
                <a:lnTo>
                  <a:pt x="47498" y="5968"/>
                </a:lnTo>
                <a:lnTo>
                  <a:pt x="41401" y="6985"/>
                </a:lnTo>
                <a:lnTo>
                  <a:pt x="37591" y="8127"/>
                </a:lnTo>
                <a:lnTo>
                  <a:pt x="36195" y="9271"/>
                </a:lnTo>
                <a:lnTo>
                  <a:pt x="35178" y="9905"/>
                </a:lnTo>
                <a:lnTo>
                  <a:pt x="34671" y="10795"/>
                </a:lnTo>
                <a:lnTo>
                  <a:pt x="34671" y="11937"/>
                </a:lnTo>
                <a:lnTo>
                  <a:pt x="34671" y="13335"/>
                </a:lnTo>
                <a:lnTo>
                  <a:pt x="49291" y="49450"/>
                </a:lnTo>
                <a:lnTo>
                  <a:pt x="60325" y="73278"/>
                </a:lnTo>
                <a:lnTo>
                  <a:pt x="71374" y="41528"/>
                </a:lnTo>
                <a:lnTo>
                  <a:pt x="75541" y="30287"/>
                </a:lnTo>
                <a:lnTo>
                  <a:pt x="78517" y="21701"/>
                </a:lnTo>
                <a:lnTo>
                  <a:pt x="80303" y="15757"/>
                </a:lnTo>
                <a:lnTo>
                  <a:pt x="80899" y="12446"/>
                </a:lnTo>
                <a:lnTo>
                  <a:pt x="80899" y="11049"/>
                </a:lnTo>
                <a:lnTo>
                  <a:pt x="80518" y="10033"/>
                </a:lnTo>
                <a:lnTo>
                  <a:pt x="79883" y="9398"/>
                </a:lnTo>
                <a:lnTo>
                  <a:pt x="78994" y="8381"/>
                </a:lnTo>
                <a:lnTo>
                  <a:pt x="77215" y="7620"/>
                </a:lnTo>
                <a:lnTo>
                  <a:pt x="74675" y="6858"/>
                </a:lnTo>
                <a:lnTo>
                  <a:pt x="74040" y="6730"/>
                </a:lnTo>
                <a:lnTo>
                  <a:pt x="73025" y="6350"/>
                </a:lnTo>
                <a:lnTo>
                  <a:pt x="71755" y="5968"/>
                </a:lnTo>
                <a:lnTo>
                  <a:pt x="71755" y="0"/>
                </a:lnTo>
                <a:lnTo>
                  <a:pt x="80645" y="762"/>
                </a:lnTo>
                <a:lnTo>
                  <a:pt x="87122" y="1142"/>
                </a:lnTo>
                <a:lnTo>
                  <a:pt x="91059" y="1142"/>
                </a:lnTo>
                <a:lnTo>
                  <a:pt x="95885" y="1142"/>
                </a:lnTo>
                <a:lnTo>
                  <a:pt x="101346" y="762"/>
                </a:lnTo>
                <a:lnTo>
                  <a:pt x="107187" y="0"/>
                </a:lnTo>
                <a:lnTo>
                  <a:pt x="107187" y="5968"/>
                </a:lnTo>
                <a:lnTo>
                  <a:pt x="101726" y="7238"/>
                </a:lnTo>
                <a:lnTo>
                  <a:pt x="98044" y="8889"/>
                </a:lnTo>
                <a:lnTo>
                  <a:pt x="64643" y="89915"/>
                </a:lnTo>
                <a:lnTo>
                  <a:pt x="60430" y="101607"/>
                </a:lnTo>
                <a:lnTo>
                  <a:pt x="56753" y="111156"/>
                </a:lnTo>
                <a:lnTo>
                  <a:pt x="37337" y="140080"/>
                </a:lnTo>
                <a:lnTo>
                  <a:pt x="32131" y="143637"/>
                </a:lnTo>
                <a:lnTo>
                  <a:pt x="27177" y="145414"/>
                </a:lnTo>
                <a:lnTo>
                  <a:pt x="22478" y="145414"/>
                </a:lnTo>
                <a:lnTo>
                  <a:pt x="20065" y="145414"/>
                </a:lnTo>
                <a:lnTo>
                  <a:pt x="16763" y="145034"/>
                </a:lnTo>
                <a:lnTo>
                  <a:pt x="12826" y="144145"/>
                </a:lnTo>
                <a:lnTo>
                  <a:pt x="11684" y="139826"/>
                </a:lnTo>
                <a:lnTo>
                  <a:pt x="10795" y="136778"/>
                </a:lnTo>
                <a:lnTo>
                  <a:pt x="10033" y="134747"/>
                </a:lnTo>
                <a:lnTo>
                  <a:pt x="9271" y="132714"/>
                </a:lnTo>
                <a:lnTo>
                  <a:pt x="7874" y="129921"/>
                </a:lnTo>
                <a:lnTo>
                  <a:pt x="5841" y="126111"/>
                </a:lnTo>
                <a:lnTo>
                  <a:pt x="9778" y="123189"/>
                </a:lnTo>
                <a:lnTo>
                  <a:pt x="15239" y="127888"/>
                </a:lnTo>
                <a:lnTo>
                  <a:pt x="20447" y="130301"/>
                </a:lnTo>
                <a:lnTo>
                  <a:pt x="25653" y="130301"/>
                </a:lnTo>
                <a:lnTo>
                  <a:pt x="30734" y="130301"/>
                </a:lnTo>
                <a:lnTo>
                  <a:pt x="34925" y="128524"/>
                </a:lnTo>
                <a:lnTo>
                  <a:pt x="51562" y="97789"/>
                </a:lnTo>
                <a:lnTo>
                  <a:pt x="30987" y="50673"/>
                </a:lnTo>
                <a:lnTo>
                  <a:pt x="26296" y="40050"/>
                </a:lnTo>
                <a:lnTo>
                  <a:pt x="21939" y="30654"/>
                </a:lnTo>
                <a:lnTo>
                  <a:pt x="17914" y="22473"/>
                </a:lnTo>
                <a:lnTo>
                  <a:pt x="14224" y="15493"/>
                </a:lnTo>
                <a:lnTo>
                  <a:pt x="12826" y="12826"/>
                </a:lnTo>
                <a:lnTo>
                  <a:pt x="11430" y="10922"/>
                </a:lnTo>
                <a:lnTo>
                  <a:pt x="10287" y="10033"/>
                </a:lnTo>
                <a:lnTo>
                  <a:pt x="8509" y="8636"/>
                </a:lnTo>
                <a:lnTo>
                  <a:pt x="5080" y="7238"/>
                </a:lnTo>
                <a:lnTo>
                  <a:pt x="0" y="59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10811" y="2412466"/>
            <a:ext cx="195821" cy="1745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26305" y="2431160"/>
            <a:ext cx="175895" cy="156845"/>
          </a:xfrm>
          <a:custGeom>
            <a:avLst/>
            <a:gdLst/>
            <a:ahLst/>
            <a:cxnLst/>
            <a:rect l="l" t="t" r="r" b="b"/>
            <a:pathLst>
              <a:path w="175895" h="156844">
                <a:moveTo>
                  <a:pt x="97409" y="0"/>
                </a:moveTo>
                <a:lnTo>
                  <a:pt x="67945" y="0"/>
                </a:lnTo>
                <a:lnTo>
                  <a:pt x="135763" y="67690"/>
                </a:lnTo>
                <a:lnTo>
                  <a:pt x="0" y="67690"/>
                </a:lnTo>
                <a:lnTo>
                  <a:pt x="0" y="88646"/>
                </a:lnTo>
                <a:lnTo>
                  <a:pt x="135763" y="88646"/>
                </a:lnTo>
                <a:lnTo>
                  <a:pt x="67945" y="156337"/>
                </a:lnTo>
                <a:lnTo>
                  <a:pt x="97409" y="156337"/>
                </a:lnTo>
                <a:lnTo>
                  <a:pt x="175514" y="78231"/>
                </a:lnTo>
                <a:lnTo>
                  <a:pt x="974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26305" y="2431160"/>
            <a:ext cx="175895" cy="156845"/>
          </a:xfrm>
          <a:custGeom>
            <a:avLst/>
            <a:gdLst/>
            <a:ahLst/>
            <a:cxnLst/>
            <a:rect l="l" t="t" r="r" b="b"/>
            <a:pathLst>
              <a:path w="175895" h="156844">
                <a:moveTo>
                  <a:pt x="67945" y="0"/>
                </a:moveTo>
                <a:lnTo>
                  <a:pt x="97409" y="0"/>
                </a:lnTo>
                <a:lnTo>
                  <a:pt x="175514" y="78231"/>
                </a:lnTo>
                <a:lnTo>
                  <a:pt x="97409" y="156337"/>
                </a:lnTo>
                <a:lnTo>
                  <a:pt x="67945" y="156337"/>
                </a:lnTo>
                <a:lnTo>
                  <a:pt x="135763" y="88646"/>
                </a:lnTo>
                <a:lnTo>
                  <a:pt x="0" y="88646"/>
                </a:lnTo>
                <a:lnTo>
                  <a:pt x="0" y="67690"/>
                </a:lnTo>
                <a:lnTo>
                  <a:pt x="135763" y="67690"/>
                </a:lnTo>
                <a:lnTo>
                  <a:pt x="6794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16552" y="2417038"/>
            <a:ext cx="509778" cy="1793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83479" y="2412466"/>
            <a:ext cx="195821" cy="1745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94402" y="2426589"/>
            <a:ext cx="184658" cy="1654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31891" y="2414028"/>
            <a:ext cx="826770" cy="2235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22903" y="2787370"/>
            <a:ext cx="142519" cy="1425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32936" y="2802001"/>
            <a:ext cx="132461" cy="1325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83508" y="2752318"/>
            <a:ext cx="320814" cy="1745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98494" y="2770885"/>
            <a:ext cx="300990" cy="155575"/>
          </a:xfrm>
          <a:custGeom>
            <a:avLst/>
            <a:gdLst/>
            <a:ahLst/>
            <a:cxnLst/>
            <a:rect l="l" t="t" r="r" b="b"/>
            <a:pathLst>
              <a:path w="300989" h="155575">
                <a:moveTo>
                  <a:pt x="144144" y="132079"/>
                </a:moveTo>
                <a:lnTo>
                  <a:pt x="137540" y="132079"/>
                </a:lnTo>
                <a:lnTo>
                  <a:pt x="134746" y="133223"/>
                </a:lnTo>
                <a:lnTo>
                  <a:pt x="130175" y="137794"/>
                </a:lnTo>
                <a:lnTo>
                  <a:pt x="129031" y="140588"/>
                </a:lnTo>
                <a:lnTo>
                  <a:pt x="129031" y="147192"/>
                </a:lnTo>
                <a:lnTo>
                  <a:pt x="130175" y="149860"/>
                </a:lnTo>
                <a:lnTo>
                  <a:pt x="134746" y="154431"/>
                </a:lnTo>
                <a:lnTo>
                  <a:pt x="137540" y="155575"/>
                </a:lnTo>
                <a:lnTo>
                  <a:pt x="144017" y="155575"/>
                </a:lnTo>
                <a:lnTo>
                  <a:pt x="146811" y="154431"/>
                </a:lnTo>
                <a:lnTo>
                  <a:pt x="151383" y="149860"/>
                </a:lnTo>
                <a:lnTo>
                  <a:pt x="152526" y="147192"/>
                </a:lnTo>
                <a:lnTo>
                  <a:pt x="152526" y="140588"/>
                </a:lnTo>
                <a:lnTo>
                  <a:pt x="151383" y="137794"/>
                </a:lnTo>
                <a:lnTo>
                  <a:pt x="149097" y="135509"/>
                </a:lnTo>
                <a:lnTo>
                  <a:pt x="146938" y="133223"/>
                </a:lnTo>
                <a:lnTo>
                  <a:pt x="144144" y="132079"/>
                </a:lnTo>
                <a:close/>
              </a:path>
              <a:path w="300989" h="155575">
                <a:moveTo>
                  <a:pt x="300863" y="99440"/>
                </a:moveTo>
                <a:lnTo>
                  <a:pt x="185927" y="99440"/>
                </a:lnTo>
                <a:lnTo>
                  <a:pt x="185927" y="113284"/>
                </a:lnTo>
                <a:lnTo>
                  <a:pt x="300863" y="113284"/>
                </a:lnTo>
                <a:lnTo>
                  <a:pt x="300863" y="99440"/>
                </a:lnTo>
                <a:close/>
              </a:path>
              <a:path w="300989" h="155575">
                <a:moveTo>
                  <a:pt x="5587" y="51942"/>
                </a:moveTo>
                <a:lnTo>
                  <a:pt x="5587" y="57912"/>
                </a:lnTo>
                <a:lnTo>
                  <a:pt x="12191" y="59689"/>
                </a:lnTo>
                <a:lnTo>
                  <a:pt x="16763" y="61594"/>
                </a:lnTo>
                <a:lnTo>
                  <a:pt x="40179" y="91821"/>
                </a:lnTo>
                <a:lnTo>
                  <a:pt x="46100" y="101091"/>
                </a:lnTo>
                <a:lnTo>
                  <a:pt x="32625" y="118135"/>
                </a:lnTo>
                <a:lnTo>
                  <a:pt x="5841" y="146176"/>
                </a:lnTo>
                <a:lnTo>
                  <a:pt x="0" y="147192"/>
                </a:lnTo>
                <a:lnTo>
                  <a:pt x="0" y="153035"/>
                </a:lnTo>
                <a:lnTo>
                  <a:pt x="8508" y="152273"/>
                </a:lnTo>
                <a:lnTo>
                  <a:pt x="15239" y="151891"/>
                </a:lnTo>
                <a:lnTo>
                  <a:pt x="40131" y="151891"/>
                </a:lnTo>
                <a:lnTo>
                  <a:pt x="40131" y="147192"/>
                </a:lnTo>
                <a:lnTo>
                  <a:pt x="38734" y="146938"/>
                </a:lnTo>
                <a:lnTo>
                  <a:pt x="38226" y="146812"/>
                </a:lnTo>
                <a:lnTo>
                  <a:pt x="34289" y="146303"/>
                </a:lnTo>
                <a:lnTo>
                  <a:pt x="29082" y="141986"/>
                </a:lnTo>
                <a:lnTo>
                  <a:pt x="30507" y="138247"/>
                </a:lnTo>
                <a:lnTo>
                  <a:pt x="34766" y="131603"/>
                </a:lnTo>
                <a:lnTo>
                  <a:pt x="41834" y="122054"/>
                </a:lnTo>
                <a:lnTo>
                  <a:pt x="51688" y="109600"/>
                </a:lnTo>
                <a:lnTo>
                  <a:pt x="71613" y="109600"/>
                </a:lnTo>
                <a:lnTo>
                  <a:pt x="62610" y="96265"/>
                </a:lnTo>
                <a:lnTo>
                  <a:pt x="69786" y="87502"/>
                </a:lnTo>
                <a:lnTo>
                  <a:pt x="56768" y="87502"/>
                </a:lnTo>
                <a:lnTo>
                  <a:pt x="50694" y="78216"/>
                </a:lnTo>
                <a:lnTo>
                  <a:pt x="46370" y="70929"/>
                </a:lnTo>
                <a:lnTo>
                  <a:pt x="43785" y="65643"/>
                </a:lnTo>
                <a:lnTo>
                  <a:pt x="42925" y="62356"/>
                </a:lnTo>
                <a:lnTo>
                  <a:pt x="42925" y="61467"/>
                </a:lnTo>
                <a:lnTo>
                  <a:pt x="49656" y="58292"/>
                </a:lnTo>
                <a:lnTo>
                  <a:pt x="50291" y="58292"/>
                </a:lnTo>
                <a:lnTo>
                  <a:pt x="51180" y="58038"/>
                </a:lnTo>
                <a:lnTo>
                  <a:pt x="52323" y="57912"/>
                </a:lnTo>
                <a:lnTo>
                  <a:pt x="52323" y="53086"/>
                </a:lnTo>
                <a:lnTo>
                  <a:pt x="21589" y="53086"/>
                </a:lnTo>
                <a:lnTo>
                  <a:pt x="14096" y="52704"/>
                </a:lnTo>
                <a:lnTo>
                  <a:pt x="5587" y="51942"/>
                </a:lnTo>
                <a:close/>
              </a:path>
              <a:path w="300989" h="155575">
                <a:moveTo>
                  <a:pt x="40131" y="151891"/>
                </a:moveTo>
                <a:lnTo>
                  <a:pt x="25400" y="151891"/>
                </a:lnTo>
                <a:lnTo>
                  <a:pt x="32003" y="152273"/>
                </a:lnTo>
                <a:lnTo>
                  <a:pt x="40131" y="153035"/>
                </a:lnTo>
                <a:lnTo>
                  <a:pt x="40131" y="151891"/>
                </a:lnTo>
                <a:close/>
              </a:path>
              <a:path w="300989" h="155575">
                <a:moveTo>
                  <a:pt x="71613" y="109600"/>
                </a:moveTo>
                <a:lnTo>
                  <a:pt x="51688" y="109600"/>
                </a:lnTo>
                <a:lnTo>
                  <a:pt x="58187" y="118961"/>
                </a:lnTo>
                <a:lnTo>
                  <a:pt x="63388" y="126666"/>
                </a:lnTo>
                <a:lnTo>
                  <a:pt x="67280" y="132728"/>
                </a:lnTo>
                <a:lnTo>
                  <a:pt x="69850" y="137160"/>
                </a:lnTo>
                <a:lnTo>
                  <a:pt x="70865" y="139064"/>
                </a:lnTo>
                <a:lnTo>
                  <a:pt x="71373" y="140588"/>
                </a:lnTo>
                <a:lnTo>
                  <a:pt x="71246" y="143128"/>
                </a:lnTo>
                <a:lnTo>
                  <a:pt x="70992" y="143637"/>
                </a:lnTo>
                <a:lnTo>
                  <a:pt x="70103" y="144272"/>
                </a:lnTo>
                <a:lnTo>
                  <a:pt x="69214" y="145161"/>
                </a:lnTo>
                <a:lnTo>
                  <a:pt x="66928" y="145923"/>
                </a:lnTo>
                <a:lnTo>
                  <a:pt x="63245" y="146685"/>
                </a:lnTo>
                <a:lnTo>
                  <a:pt x="62864" y="146812"/>
                </a:lnTo>
                <a:lnTo>
                  <a:pt x="62102" y="146938"/>
                </a:lnTo>
                <a:lnTo>
                  <a:pt x="61340" y="147192"/>
                </a:lnTo>
                <a:lnTo>
                  <a:pt x="61340" y="153035"/>
                </a:lnTo>
                <a:lnTo>
                  <a:pt x="69722" y="152273"/>
                </a:lnTo>
                <a:lnTo>
                  <a:pt x="77342" y="151891"/>
                </a:lnTo>
                <a:lnTo>
                  <a:pt x="107441" y="151891"/>
                </a:lnTo>
                <a:lnTo>
                  <a:pt x="107441" y="147192"/>
                </a:lnTo>
                <a:lnTo>
                  <a:pt x="100329" y="145161"/>
                </a:lnTo>
                <a:lnTo>
                  <a:pt x="95884" y="143128"/>
                </a:lnTo>
                <a:lnTo>
                  <a:pt x="93852" y="141097"/>
                </a:lnTo>
                <a:lnTo>
                  <a:pt x="90400" y="136717"/>
                </a:lnTo>
                <a:lnTo>
                  <a:pt x="84042" y="127777"/>
                </a:lnTo>
                <a:lnTo>
                  <a:pt x="74779" y="114290"/>
                </a:lnTo>
                <a:lnTo>
                  <a:pt x="71613" y="109600"/>
                </a:lnTo>
                <a:close/>
              </a:path>
              <a:path w="300989" h="155575">
                <a:moveTo>
                  <a:pt x="107441" y="151891"/>
                </a:moveTo>
                <a:lnTo>
                  <a:pt x="90169" y="151891"/>
                </a:lnTo>
                <a:lnTo>
                  <a:pt x="98043" y="152273"/>
                </a:lnTo>
                <a:lnTo>
                  <a:pt x="107441" y="153035"/>
                </a:lnTo>
                <a:lnTo>
                  <a:pt x="107441" y="151891"/>
                </a:lnTo>
                <a:close/>
              </a:path>
              <a:path w="300989" h="155575">
                <a:moveTo>
                  <a:pt x="66928" y="51942"/>
                </a:moveTo>
                <a:lnTo>
                  <a:pt x="66928" y="57912"/>
                </a:lnTo>
                <a:lnTo>
                  <a:pt x="68452" y="58038"/>
                </a:lnTo>
                <a:lnTo>
                  <a:pt x="70992" y="58419"/>
                </a:lnTo>
                <a:lnTo>
                  <a:pt x="72770" y="58927"/>
                </a:lnTo>
                <a:lnTo>
                  <a:pt x="73786" y="59816"/>
                </a:lnTo>
                <a:lnTo>
                  <a:pt x="74421" y="60198"/>
                </a:lnTo>
                <a:lnTo>
                  <a:pt x="74739" y="60833"/>
                </a:lnTo>
                <a:lnTo>
                  <a:pt x="74802" y="62991"/>
                </a:lnTo>
                <a:lnTo>
                  <a:pt x="73712" y="65150"/>
                </a:lnTo>
                <a:lnTo>
                  <a:pt x="72008" y="68072"/>
                </a:lnTo>
                <a:lnTo>
                  <a:pt x="68325" y="73913"/>
                </a:lnTo>
                <a:lnTo>
                  <a:pt x="63245" y="80390"/>
                </a:lnTo>
                <a:lnTo>
                  <a:pt x="56768" y="87502"/>
                </a:lnTo>
                <a:lnTo>
                  <a:pt x="69786" y="87502"/>
                </a:lnTo>
                <a:lnTo>
                  <a:pt x="89026" y="64008"/>
                </a:lnTo>
                <a:lnTo>
                  <a:pt x="91439" y="61722"/>
                </a:lnTo>
                <a:lnTo>
                  <a:pt x="93725" y="60451"/>
                </a:lnTo>
                <a:lnTo>
                  <a:pt x="95884" y="59181"/>
                </a:lnTo>
                <a:lnTo>
                  <a:pt x="99313" y="58292"/>
                </a:lnTo>
                <a:lnTo>
                  <a:pt x="103758" y="57912"/>
                </a:lnTo>
                <a:lnTo>
                  <a:pt x="103758" y="53086"/>
                </a:lnTo>
                <a:lnTo>
                  <a:pt x="78612" y="53086"/>
                </a:lnTo>
                <a:lnTo>
                  <a:pt x="72897" y="52704"/>
                </a:lnTo>
                <a:lnTo>
                  <a:pt x="66928" y="51942"/>
                </a:lnTo>
                <a:close/>
              </a:path>
              <a:path w="300989" h="155575">
                <a:moveTo>
                  <a:pt x="52323" y="51942"/>
                </a:moveTo>
                <a:lnTo>
                  <a:pt x="42417" y="52704"/>
                </a:lnTo>
                <a:lnTo>
                  <a:pt x="34289" y="53086"/>
                </a:lnTo>
                <a:lnTo>
                  <a:pt x="52323" y="53086"/>
                </a:lnTo>
                <a:lnTo>
                  <a:pt x="52323" y="51942"/>
                </a:lnTo>
                <a:close/>
              </a:path>
              <a:path w="300989" h="155575">
                <a:moveTo>
                  <a:pt x="103758" y="51942"/>
                </a:moveTo>
                <a:lnTo>
                  <a:pt x="95630" y="52704"/>
                </a:lnTo>
                <a:lnTo>
                  <a:pt x="89026" y="53086"/>
                </a:lnTo>
                <a:lnTo>
                  <a:pt x="103758" y="53086"/>
                </a:lnTo>
                <a:lnTo>
                  <a:pt x="103758" y="51942"/>
                </a:lnTo>
                <a:close/>
              </a:path>
              <a:path w="300989" h="155575">
                <a:moveTo>
                  <a:pt x="300863" y="50800"/>
                </a:moveTo>
                <a:lnTo>
                  <a:pt x="185927" y="50800"/>
                </a:lnTo>
                <a:lnTo>
                  <a:pt x="185927" y="64642"/>
                </a:lnTo>
                <a:lnTo>
                  <a:pt x="300863" y="64642"/>
                </a:lnTo>
                <a:lnTo>
                  <a:pt x="300863" y="50800"/>
                </a:lnTo>
                <a:close/>
              </a:path>
              <a:path w="300989" h="155575">
                <a:moveTo>
                  <a:pt x="151510" y="0"/>
                </a:moveTo>
                <a:lnTo>
                  <a:pt x="144525" y="3555"/>
                </a:lnTo>
                <a:lnTo>
                  <a:pt x="137413" y="6730"/>
                </a:lnTo>
                <a:lnTo>
                  <a:pt x="130047" y="9398"/>
                </a:lnTo>
                <a:lnTo>
                  <a:pt x="132169" y="36808"/>
                </a:lnTo>
                <a:lnTo>
                  <a:pt x="133969" y="63230"/>
                </a:lnTo>
                <a:lnTo>
                  <a:pt x="135459" y="88675"/>
                </a:lnTo>
                <a:lnTo>
                  <a:pt x="136651" y="113156"/>
                </a:lnTo>
                <a:lnTo>
                  <a:pt x="144779" y="113156"/>
                </a:lnTo>
                <a:lnTo>
                  <a:pt x="147040" y="79583"/>
                </a:lnTo>
                <a:lnTo>
                  <a:pt x="149431" y="49926"/>
                </a:lnTo>
                <a:lnTo>
                  <a:pt x="151941" y="24199"/>
                </a:lnTo>
                <a:lnTo>
                  <a:pt x="154558" y="2412"/>
                </a:lnTo>
                <a:lnTo>
                  <a:pt x="15151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27526" y="2902966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1684" y="0"/>
                </a:moveTo>
                <a:lnTo>
                  <a:pt x="15112" y="0"/>
                </a:lnTo>
                <a:lnTo>
                  <a:pt x="17907" y="1143"/>
                </a:lnTo>
                <a:lnTo>
                  <a:pt x="20065" y="3429"/>
                </a:lnTo>
                <a:lnTo>
                  <a:pt x="22351" y="5714"/>
                </a:lnTo>
                <a:lnTo>
                  <a:pt x="23495" y="8509"/>
                </a:lnTo>
                <a:lnTo>
                  <a:pt x="23495" y="11811"/>
                </a:lnTo>
                <a:lnTo>
                  <a:pt x="23495" y="15112"/>
                </a:lnTo>
                <a:lnTo>
                  <a:pt x="22351" y="17780"/>
                </a:lnTo>
                <a:lnTo>
                  <a:pt x="20065" y="20066"/>
                </a:lnTo>
                <a:lnTo>
                  <a:pt x="17779" y="22351"/>
                </a:lnTo>
                <a:lnTo>
                  <a:pt x="14986" y="23495"/>
                </a:lnTo>
                <a:lnTo>
                  <a:pt x="11684" y="23495"/>
                </a:lnTo>
                <a:lnTo>
                  <a:pt x="8509" y="23495"/>
                </a:lnTo>
                <a:lnTo>
                  <a:pt x="5714" y="22351"/>
                </a:lnTo>
                <a:lnTo>
                  <a:pt x="3428" y="20066"/>
                </a:lnTo>
                <a:lnTo>
                  <a:pt x="1143" y="17780"/>
                </a:lnTo>
                <a:lnTo>
                  <a:pt x="0" y="15112"/>
                </a:lnTo>
                <a:lnTo>
                  <a:pt x="0" y="11811"/>
                </a:lnTo>
                <a:lnTo>
                  <a:pt x="0" y="8509"/>
                </a:lnTo>
                <a:lnTo>
                  <a:pt x="1143" y="5714"/>
                </a:lnTo>
                <a:lnTo>
                  <a:pt x="3428" y="3429"/>
                </a:lnTo>
                <a:lnTo>
                  <a:pt x="5714" y="1143"/>
                </a:lnTo>
                <a:lnTo>
                  <a:pt x="8509" y="0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79850" y="2877248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079" y="0"/>
                </a:lnTo>
              </a:path>
            </a:pathLst>
          </a:custGeom>
          <a:ln w="229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98494" y="2822829"/>
            <a:ext cx="107950" cy="101600"/>
          </a:xfrm>
          <a:custGeom>
            <a:avLst/>
            <a:gdLst/>
            <a:ahLst/>
            <a:cxnLst/>
            <a:rect l="l" t="t" r="r" b="b"/>
            <a:pathLst>
              <a:path w="107950" h="101600">
                <a:moveTo>
                  <a:pt x="5587" y="0"/>
                </a:moveTo>
                <a:lnTo>
                  <a:pt x="14096" y="762"/>
                </a:lnTo>
                <a:lnTo>
                  <a:pt x="21589" y="1143"/>
                </a:lnTo>
                <a:lnTo>
                  <a:pt x="28066" y="1143"/>
                </a:lnTo>
                <a:lnTo>
                  <a:pt x="34289" y="1143"/>
                </a:lnTo>
                <a:lnTo>
                  <a:pt x="42417" y="762"/>
                </a:lnTo>
                <a:lnTo>
                  <a:pt x="52323" y="0"/>
                </a:lnTo>
                <a:lnTo>
                  <a:pt x="52323" y="5969"/>
                </a:lnTo>
                <a:lnTo>
                  <a:pt x="51180" y="6096"/>
                </a:lnTo>
                <a:lnTo>
                  <a:pt x="50291" y="6350"/>
                </a:lnTo>
                <a:lnTo>
                  <a:pt x="49656" y="6350"/>
                </a:lnTo>
                <a:lnTo>
                  <a:pt x="42925" y="9525"/>
                </a:lnTo>
                <a:lnTo>
                  <a:pt x="42925" y="10413"/>
                </a:lnTo>
                <a:lnTo>
                  <a:pt x="43785" y="13700"/>
                </a:lnTo>
                <a:lnTo>
                  <a:pt x="46370" y="18986"/>
                </a:lnTo>
                <a:lnTo>
                  <a:pt x="50694" y="26273"/>
                </a:lnTo>
                <a:lnTo>
                  <a:pt x="56768" y="35560"/>
                </a:lnTo>
                <a:lnTo>
                  <a:pt x="63245" y="28448"/>
                </a:lnTo>
                <a:lnTo>
                  <a:pt x="68325" y="21971"/>
                </a:lnTo>
                <a:lnTo>
                  <a:pt x="72008" y="16129"/>
                </a:lnTo>
                <a:lnTo>
                  <a:pt x="73786" y="13081"/>
                </a:lnTo>
                <a:lnTo>
                  <a:pt x="74802" y="11049"/>
                </a:lnTo>
                <a:lnTo>
                  <a:pt x="74802" y="9906"/>
                </a:lnTo>
                <a:lnTo>
                  <a:pt x="74802" y="9017"/>
                </a:lnTo>
                <a:lnTo>
                  <a:pt x="74421" y="8255"/>
                </a:lnTo>
                <a:lnTo>
                  <a:pt x="73786" y="7874"/>
                </a:lnTo>
                <a:lnTo>
                  <a:pt x="72770" y="6985"/>
                </a:lnTo>
                <a:lnTo>
                  <a:pt x="70992" y="6476"/>
                </a:lnTo>
                <a:lnTo>
                  <a:pt x="68452" y="6096"/>
                </a:lnTo>
                <a:lnTo>
                  <a:pt x="66928" y="5969"/>
                </a:lnTo>
                <a:lnTo>
                  <a:pt x="66928" y="0"/>
                </a:lnTo>
                <a:lnTo>
                  <a:pt x="72897" y="762"/>
                </a:lnTo>
                <a:lnTo>
                  <a:pt x="78612" y="1143"/>
                </a:lnTo>
                <a:lnTo>
                  <a:pt x="84200" y="1143"/>
                </a:lnTo>
                <a:lnTo>
                  <a:pt x="89026" y="1143"/>
                </a:lnTo>
                <a:lnTo>
                  <a:pt x="95630" y="762"/>
                </a:lnTo>
                <a:lnTo>
                  <a:pt x="103758" y="0"/>
                </a:lnTo>
                <a:lnTo>
                  <a:pt x="103758" y="5969"/>
                </a:lnTo>
                <a:lnTo>
                  <a:pt x="99313" y="6350"/>
                </a:lnTo>
                <a:lnTo>
                  <a:pt x="95884" y="7238"/>
                </a:lnTo>
                <a:lnTo>
                  <a:pt x="93725" y="8509"/>
                </a:lnTo>
                <a:lnTo>
                  <a:pt x="91439" y="9779"/>
                </a:lnTo>
                <a:lnTo>
                  <a:pt x="89026" y="12065"/>
                </a:lnTo>
                <a:lnTo>
                  <a:pt x="86232" y="15494"/>
                </a:lnTo>
                <a:lnTo>
                  <a:pt x="62610" y="44323"/>
                </a:lnTo>
                <a:lnTo>
                  <a:pt x="84042" y="75834"/>
                </a:lnTo>
                <a:lnTo>
                  <a:pt x="107441" y="95250"/>
                </a:lnTo>
                <a:lnTo>
                  <a:pt x="107441" y="101092"/>
                </a:lnTo>
                <a:lnTo>
                  <a:pt x="98043" y="100330"/>
                </a:lnTo>
                <a:lnTo>
                  <a:pt x="90169" y="99949"/>
                </a:lnTo>
                <a:lnTo>
                  <a:pt x="83946" y="99949"/>
                </a:lnTo>
                <a:lnTo>
                  <a:pt x="77342" y="99949"/>
                </a:lnTo>
                <a:lnTo>
                  <a:pt x="69722" y="100330"/>
                </a:lnTo>
                <a:lnTo>
                  <a:pt x="61340" y="101092"/>
                </a:lnTo>
                <a:lnTo>
                  <a:pt x="61340" y="95250"/>
                </a:lnTo>
                <a:lnTo>
                  <a:pt x="62102" y="94996"/>
                </a:lnTo>
                <a:lnTo>
                  <a:pt x="62864" y="94869"/>
                </a:lnTo>
                <a:lnTo>
                  <a:pt x="63245" y="94742"/>
                </a:lnTo>
                <a:lnTo>
                  <a:pt x="66928" y="93980"/>
                </a:lnTo>
                <a:lnTo>
                  <a:pt x="69214" y="93218"/>
                </a:lnTo>
                <a:lnTo>
                  <a:pt x="70103" y="92329"/>
                </a:lnTo>
                <a:lnTo>
                  <a:pt x="70992" y="91694"/>
                </a:lnTo>
                <a:lnTo>
                  <a:pt x="71373" y="90932"/>
                </a:lnTo>
                <a:lnTo>
                  <a:pt x="71373" y="89916"/>
                </a:lnTo>
                <a:lnTo>
                  <a:pt x="71373" y="88646"/>
                </a:lnTo>
                <a:lnTo>
                  <a:pt x="51688" y="57658"/>
                </a:lnTo>
                <a:lnTo>
                  <a:pt x="41834" y="70111"/>
                </a:lnTo>
                <a:lnTo>
                  <a:pt x="34766" y="79660"/>
                </a:lnTo>
                <a:lnTo>
                  <a:pt x="30507" y="86304"/>
                </a:lnTo>
                <a:lnTo>
                  <a:pt x="29082" y="90043"/>
                </a:lnTo>
                <a:lnTo>
                  <a:pt x="29082" y="91059"/>
                </a:lnTo>
                <a:lnTo>
                  <a:pt x="38226" y="94869"/>
                </a:lnTo>
                <a:lnTo>
                  <a:pt x="38734" y="94996"/>
                </a:lnTo>
                <a:lnTo>
                  <a:pt x="39369" y="95123"/>
                </a:lnTo>
                <a:lnTo>
                  <a:pt x="40131" y="95250"/>
                </a:lnTo>
                <a:lnTo>
                  <a:pt x="40131" y="101092"/>
                </a:lnTo>
                <a:lnTo>
                  <a:pt x="32003" y="100330"/>
                </a:lnTo>
                <a:lnTo>
                  <a:pt x="25400" y="99949"/>
                </a:lnTo>
                <a:lnTo>
                  <a:pt x="20446" y="99949"/>
                </a:lnTo>
                <a:lnTo>
                  <a:pt x="15239" y="99949"/>
                </a:lnTo>
                <a:lnTo>
                  <a:pt x="8508" y="100330"/>
                </a:lnTo>
                <a:lnTo>
                  <a:pt x="0" y="101092"/>
                </a:lnTo>
                <a:lnTo>
                  <a:pt x="0" y="95250"/>
                </a:lnTo>
                <a:lnTo>
                  <a:pt x="32625" y="66192"/>
                </a:lnTo>
                <a:lnTo>
                  <a:pt x="46100" y="49149"/>
                </a:lnTo>
                <a:lnTo>
                  <a:pt x="43813" y="45454"/>
                </a:lnTo>
                <a:lnTo>
                  <a:pt x="40179" y="39878"/>
                </a:lnTo>
                <a:lnTo>
                  <a:pt x="35188" y="32396"/>
                </a:lnTo>
                <a:lnTo>
                  <a:pt x="28828" y="22987"/>
                </a:lnTo>
                <a:lnTo>
                  <a:pt x="24891" y="17145"/>
                </a:lnTo>
                <a:lnTo>
                  <a:pt x="21589" y="13208"/>
                </a:lnTo>
                <a:lnTo>
                  <a:pt x="19176" y="11430"/>
                </a:lnTo>
                <a:lnTo>
                  <a:pt x="16763" y="9651"/>
                </a:lnTo>
                <a:lnTo>
                  <a:pt x="12191" y="7747"/>
                </a:lnTo>
                <a:lnTo>
                  <a:pt x="5587" y="5969"/>
                </a:lnTo>
                <a:lnTo>
                  <a:pt x="55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79850" y="2828607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079" y="0"/>
                </a:lnTo>
              </a:path>
            </a:pathLst>
          </a:custGeom>
          <a:ln w="229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28541" y="2770885"/>
            <a:ext cx="24765" cy="113664"/>
          </a:xfrm>
          <a:custGeom>
            <a:avLst/>
            <a:gdLst/>
            <a:ahLst/>
            <a:cxnLst/>
            <a:rect l="l" t="t" r="r" b="b"/>
            <a:pathLst>
              <a:path w="24764" h="113664">
                <a:moveTo>
                  <a:pt x="21462" y="0"/>
                </a:moveTo>
                <a:lnTo>
                  <a:pt x="24511" y="2412"/>
                </a:lnTo>
                <a:lnTo>
                  <a:pt x="21893" y="24199"/>
                </a:lnTo>
                <a:lnTo>
                  <a:pt x="19383" y="49926"/>
                </a:lnTo>
                <a:lnTo>
                  <a:pt x="16992" y="79583"/>
                </a:lnTo>
                <a:lnTo>
                  <a:pt x="14732" y="113156"/>
                </a:lnTo>
                <a:lnTo>
                  <a:pt x="6604" y="113156"/>
                </a:lnTo>
                <a:lnTo>
                  <a:pt x="5411" y="88675"/>
                </a:lnTo>
                <a:lnTo>
                  <a:pt x="3921" y="63230"/>
                </a:lnTo>
                <a:lnTo>
                  <a:pt x="2121" y="36808"/>
                </a:lnTo>
                <a:lnTo>
                  <a:pt x="0" y="9398"/>
                </a:lnTo>
                <a:lnTo>
                  <a:pt x="7366" y="6730"/>
                </a:lnTo>
                <a:lnTo>
                  <a:pt x="14478" y="3555"/>
                </a:lnTo>
                <a:lnTo>
                  <a:pt x="2146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2804185"/>
            <a:ext cx="127228" cy="1638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15994" y="2822829"/>
            <a:ext cx="107314" cy="145415"/>
          </a:xfrm>
          <a:custGeom>
            <a:avLst/>
            <a:gdLst/>
            <a:ahLst/>
            <a:cxnLst/>
            <a:rect l="l" t="t" r="r" b="b"/>
            <a:pathLst>
              <a:path w="107314" h="145414">
                <a:moveTo>
                  <a:pt x="9778" y="123190"/>
                </a:moveTo>
                <a:lnTo>
                  <a:pt x="5841" y="126111"/>
                </a:lnTo>
                <a:lnTo>
                  <a:pt x="7873" y="129921"/>
                </a:lnTo>
                <a:lnTo>
                  <a:pt x="9270" y="132715"/>
                </a:lnTo>
                <a:lnTo>
                  <a:pt x="10794" y="136779"/>
                </a:lnTo>
                <a:lnTo>
                  <a:pt x="11751" y="140081"/>
                </a:lnTo>
                <a:lnTo>
                  <a:pt x="12826" y="144145"/>
                </a:lnTo>
                <a:lnTo>
                  <a:pt x="16763" y="145034"/>
                </a:lnTo>
                <a:lnTo>
                  <a:pt x="20065" y="145415"/>
                </a:lnTo>
                <a:lnTo>
                  <a:pt x="27177" y="145415"/>
                </a:lnTo>
                <a:lnTo>
                  <a:pt x="32130" y="143637"/>
                </a:lnTo>
                <a:lnTo>
                  <a:pt x="42417" y="136651"/>
                </a:lnTo>
                <a:lnTo>
                  <a:pt x="46989" y="131191"/>
                </a:lnTo>
                <a:lnTo>
                  <a:pt x="47480" y="130301"/>
                </a:lnTo>
                <a:lnTo>
                  <a:pt x="20446" y="130301"/>
                </a:lnTo>
                <a:lnTo>
                  <a:pt x="15239" y="127888"/>
                </a:lnTo>
                <a:lnTo>
                  <a:pt x="9778" y="123190"/>
                </a:lnTo>
                <a:close/>
              </a:path>
              <a:path w="107314" h="145414">
                <a:moveTo>
                  <a:pt x="0" y="0"/>
                </a:moveTo>
                <a:lnTo>
                  <a:pt x="0" y="5969"/>
                </a:lnTo>
                <a:lnTo>
                  <a:pt x="5079" y="7238"/>
                </a:lnTo>
                <a:lnTo>
                  <a:pt x="8508" y="8636"/>
                </a:lnTo>
                <a:lnTo>
                  <a:pt x="30987" y="50673"/>
                </a:lnTo>
                <a:lnTo>
                  <a:pt x="51561" y="97790"/>
                </a:lnTo>
                <a:lnTo>
                  <a:pt x="48660" y="106840"/>
                </a:lnTo>
                <a:lnTo>
                  <a:pt x="30733" y="130301"/>
                </a:lnTo>
                <a:lnTo>
                  <a:pt x="47480" y="130301"/>
                </a:lnTo>
                <a:lnTo>
                  <a:pt x="64642" y="89916"/>
                </a:lnTo>
                <a:lnTo>
                  <a:pt x="70867" y="73279"/>
                </a:lnTo>
                <a:lnTo>
                  <a:pt x="60325" y="73279"/>
                </a:lnTo>
                <a:lnTo>
                  <a:pt x="54850" y="61751"/>
                </a:lnTo>
                <a:lnTo>
                  <a:pt x="37970" y="22473"/>
                </a:lnTo>
                <a:lnTo>
                  <a:pt x="34670" y="10795"/>
                </a:lnTo>
                <a:lnTo>
                  <a:pt x="35178" y="9906"/>
                </a:lnTo>
                <a:lnTo>
                  <a:pt x="36194" y="9271"/>
                </a:lnTo>
                <a:lnTo>
                  <a:pt x="37591" y="8128"/>
                </a:lnTo>
                <a:lnTo>
                  <a:pt x="41401" y="6985"/>
                </a:lnTo>
                <a:lnTo>
                  <a:pt x="47497" y="5969"/>
                </a:lnTo>
                <a:lnTo>
                  <a:pt x="47497" y="1143"/>
                </a:lnTo>
                <a:lnTo>
                  <a:pt x="18795" y="1143"/>
                </a:lnTo>
                <a:lnTo>
                  <a:pt x="10921" y="762"/>
                </a:lnTo>
                <a:lnTo>
                  <a:pt x="0" y="0"/>
                </a:lnTo>
                <a:close/>
              </a:path>
              <a:path w="107314" h="145414">
                <a:moveTo>
                  <a:pt x="71754" y="0"/>
                </a:moveTo>
                <a:lnTo>
                  <a:pt x="71754" y="5969"/>
                </a:lnTo>
                <a:lnTo>
                  <a:pt x="73025" y="6350"/>
                </a:lnTo>
                <a:lnTo>
                  <a:pt x="74040" y="6731"/>
                </a:lnTo>
                <a:lnTo>
                  <a:pt x="74675" y="6858"/>
                </a:lnTo>
                <a:lnTo>
                  <a:pt x="77215" y="7620"/>
                </a:lnTo>
                <a:lnTo>
                  <a:pt x="78993" y="8382"/>
                </a:lnTo>
                <a:lnTo>
                  <a:pt x="79882" y="9398"/>
                </a:lnTo>
                <a:lnTo>
                  <a:pt x="80517" y="10033"/>
                </a:lnTo>
                <a:lnTo>
                  <a:pt x="80803" y="10795"/>
                </a:lnTo>
                <a:lnTo>
                  <a:pt x="80830" y="12826"/>
                </a:lnTo>
                <a:lnTo>
                  <a:pt x="80303" y="15757"/>
                </a:lnTo>
                <a:lnTo>
                  <a:pt x="78517" y="21701"/>
                </a:lnTo>
                <a:lnTo>
                  <a:pt x="75541" y="30287"/>
                </a:lnTo>
                <a:lnTo>
                  <a:pt x="71373" y="41529"/>
                </a:lnTo>
                <a:lnTo>
                  <a:pt x="60325" y="73279"/>
                </a:lnTo>
                <a:lnTo>
                  <a:pt x="70867" y="73279"/>
                </a:lnTo>
                <a:lnTo>
                  <a:pt x="85216" y="34925"/>
                </a:lnTo>
                <a:lnTo>
                  <a:pt x="88905" y="25566"/>
                </a:lnTo>
                <a:lnTo>
                  <a:pt x="107187" y="5969"/>
                </a:lnTo>
                <a:lnTo>
                  <a:pt x="107187" y="1143"/>
                </a:lnTo>
                <a:lnTo>
                  <a:pt x="87121" y="1143"/>
                </a:lnTo>
                <a:lnTo>
                  <a:pt x="80644" y="762"/>
                </a:lnTo>
                <a:lnTo>
                  <a:pt x="71754" y="0"/>
                </a:lnTo>
                <a:close/>
              </a:path>
              <a:path w="107314" h="145414">
                <a:moveTo>
                  <a:pt x="47497" y="0"/>
                </a:moveTo>
                <a:lnTo>
                  <a:pt x="35432" y="762"/>
                </a:lnTo>
                <a:lnTo>
                  <a:pt x="27558" y="1143"/>
                </a:lnTo>
                <a:lnTo>
                  <a:pt x="47497" y="1143"/>
                </a:lnTo>
                <a:lnTo>
                  <a:pt x="47497" y="0"/>
                </a:lnTo>
                <a:close/>
              </a:path>
              <a:path w="107314" h="145414">
                <a:moveTo>
                  <a:pt x="107187" y="0"/>
                </a:moveTo>
                <a:lnTo>
                  <a:pt x="101345" y="762"/>
                </a:lnTo>
                <a:lnTo>
                  <a:pt x="95884" y="1143"/>
                </a:lnTo>
                <a:lnTo>
                  <a:pt x="107187" y="1143"/>
                </a:lnTo>
                <a:lnTo>
                  <a:pt x="1071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15994" y="2822829"/>
            <a:ext cx="107314" cy="145415"/>
          </a:xfrm>
          <a:custGeom>
            <a:avLst/>
            <a:gdLst/>
            <a:ahLst/>
            <a:cxnLst/>
            <a:rect l="l" t="t" r="r" b="b"/>
            <a:pathLst>
              <a:path w="107314" h="145414">
                <a:moveTo>
                  <a:pt x="0" y="0"/>
                </a:moveTo>
                <a:lnTo>
                  <a:pt x="10921" y="762"/>
                </a:lnTo>
                <a:lnTo>
                  <a:pt x="18795" y="1143"/>
                </a:lnTo>
                <a:lnTo>
                  <a:pt x="23748" y="1143"/>
                </a:lnTo>
                <a:lnTo>
                  <a:pt x="27558" y="1143"/>
                </a:lnTo>
                <a:lnTo>
                  <a:pt x="35432" y="762"/>
                </a:lnTo>
                <a:lnTo>
                  <a:pt x="47497" y="0"/>
                </a:lnTo>
                <a:lnTo>
                  <a:pt x="47497" y="5969"/>
                </a:lnTo>
                <a:lnTo>
                  <a:pt x="41401" y="6985"/>
                </a:lnTo>
                <a:lnTo>
                  <a:pt x="37591" y="8128"/>
                </a:lnTo>
                <a:lnTo>
                  <a:pt x="36194" y="9271"/>
                </a:lnTo>
                <a:lnTo>
                  <a:pt x="35178" y="9906"/>
                </a:lnTo>
                <a:lnTo>
                  <a:pt x="34670" y="10795"/>
                </a:lnTo>
                <a:lnTo>
                  <a:pt x="34670" y="11937"/>
                </a:lnTo>
                <a:lnTo>
                  <a:pt x="34670" y="13335"/>
                </a:lnTo>
                <a:lnTo>
                  <a:pt x="49291" y="49450"/>
                </a:lnTo>
                <a:lnTo>
                  <a:pt x="60325" y="73279"/>
                </a:lnTo>
                <a:lnTo>
                  <a:pt x="71373" y="41529"/>
                </a:lnTo>
                <a:lnTo>
                  <a:pt x="75541" y="30287"/>
                </a:lnTo>
                <a:lnTo>
                  <a:pt x="78517" y="21701"/>
                </a:lnTo>
                <a:lnTo>
                  <a:pt x="80303" y="15757"/>
                </a:lnTo>
                <a:lnTo>
                  <a:pt x="80898" y="12446"/>
                </a:lnTo>
                <a:lnTo>
                  <a:pt x="80898" y="11049"/>
                </a:lnTo>
                <a:lnTo>
                  <a:pt x="80517" y="10033"/>
                </a:lnTo>
                <a:lnTo>
                  <a:pt x="79882" y="9398"/>
                </a:lnTo>
                <a:lnTo>
                  <a:pt x="78993" y="8382"/>
                </a:lnTo>
                <a:lnTo>
                  <a:pt x="77215" y="7620"/>
                </a:lnTo>
                <a:lnTo>
                  <a:pt x="74675" y="6858"/>
                </a:lnTo>
                <a:lnTo>
                  <a:pt x="74040" y="6731"/>
                </a:lnTo>
                <a:lnTo>
                  <a:pt x="73025" y="6350"/>
                </a:lnTo>
                <a:lnTo>
                  <a:pt x="71754" y="5969"/>
                </a:lnTo>
                <a:lnTo>
                  <a:pt x="71754" y="0"/>
                </a:lnTo>
                <a:lnTo>
                  <a:pt x="80644" y="762"/>
                </a:lnTo>
                <a:lnTo>
                  <a:pt x="87121" y="1143"/>
                </a:lnTo>
                <a:lnTo>
                  <a:pt x="91058" y="1143"/>
                </a:lnTo>
                <a:lnTo>
                  <a:pt x="95884" y="1143"/>
                </a:lnTo>
                <a:lnTo>
                  <a:pt x="101345" y="762"/>
                </a:lnTo>
                <a:lnTo>
                  <a:pt x="107187" y="0"/>
                </a:lnTo>
                <a:lnTo>
                  <a:pt x="107187" y="5969"/>
                </a:lnTo>
                <a:lnTo>
                  <a:pt x="101726" y="7238"/>
                </a:lnTo>
                <a:lnTo>
                  <a:pt x="98043" y="8890"/>
                </a:lnTo>
                <a:lnTo>
                  <a:pt x="64642" y="89916"/>
                </a:lnTo>
                <a:lnTo>
                  <a:pt x="60430" y="101607"/>
                </a:lnTo>
                <a:lnTo>
                  <a:pt x="56753" y="111156"/>
                </a:lnTo>
                <a:lnTo>
                  <a:pt x="37337" y="140081"/>
                </a:lnTo>
                <a:lnTo>
                  <a:pt x="32130" y="143637"/>
                </a:lnTo>
                <a:lnTo>
                  <a:pt x="27177" y="145415"/>
                </a:lnTo>
                <a:lnTo>
                  <a:pt x="22478" y="145415"/>
                </a:lnTo>
                <a:lnTo>
                  <a:pt x="20065" y="145415"/>
                </a:lnTo>
                <a:lnTo>
                  <a:pt x="16763" y="145034"/>
                </a:lnTo>
                <a:lnTo>
                  <a:pt x="12826" y="144145"/>
                </a:lnTo>
                <a:lnTo>
                  <a:pt x="11683" y="139826"/>
                </a:lnTo>
                <a:lnTo>
                  <a:pt x="10794" y="136779"/>
                </a:lnTo>
                <a:lnTo>
                  <a:pt x="10032" y="134747"/>
                </a:lnTo>
                <a:lnTo>
                  <a:pt x="9270" y="132715"/>
                </a:lnTo>
                <a:lnTo>
                  <a:pt x="7873" y="129921"/>
                </a:lnTo>
                <a:lnTo>
                  <a:pt x="5841" y="126111"/>
                </a:lnTo>
                <a:lnTo>
                  <a:pt x="9778" y="123190"/>
                </a:lnTo>
                <a:lnTo>
                  <a:pt x="15239" y="127888"/>
                </a:lnTo>
                <a:lnTo>
                  <a:pt x="20446" y="130301"/>
                </a:lnTo>
                <a:lnTo>
                  <a:pt x="25653" y="130301"/>
                </a:lnTo>
                <a:lnTo>
                  <a:pt x="30733" y="130301"/>
                </a:lnTo>
                <a:lnTo>
                  <a:pt x="51561" y="97790"/>
                </a:lnTo>
                <a:lnTo>
                  <a:pt x="30987" y="50673"/>
                </a:lnTo>
                <a:lnTo>
                  <a:pt x="26296" y="40050"/>
                </a:lnTo>
                <a:lnTo>
                  <a:pt x="21939" y="30654"/>
                </a:lnTo>
                <a:lnTo>
                  <a:pt x="17914" y="22473"/>
                </a:lnTo>
                <a:lnTo>
                  <a:pt x="14223" y="15494"/>
                </a:lnTo>
                <a:lnTo>
                  <a:pt x="12826" y="12826"/>
                </a:lnTo>
                <a:lnTo>
                  <a:pt x="11429" y="10922"/>
                </a:lnTo>
                <a:lnTo>
                  <a:pt x="10286" y="10033"/>
                </a:lnTo>
                <a:lnTo>
                  <a:pt x="8508" y="8636"/>
                </a:lnTo>
                <a:lnTo>
                  <a:pt x="5079" y="7238"/>
                </a:lnTo>
                <a:lnTo>
                  <a:pt x="0" y="596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26991" y="2747746"/>
            <a:ext cx="195821" cy="1745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42485" y="2766441"/>
            <a:ext cx="175895" cy="156845"/>
          </a:xfrm>
          <a:custGeom>
            <a:avLst/>
            <a:gdLst/>
            <a:ahLst/>
            <a:cxnLst/>
            <a:rect l="l" t="t" r="r" b="b"/>
            <a:pathLst>
              <a:path w="175895" h="156844">
                <a:moveTo>
                  <a:pt x="97409" y="0"/>
                </a:moveTo>
                <a:lnTo>
                  <a:pt x="67944" y="0"/>
                </a:lnTo>
                <a:lnTo>
                  <a:pt x="135762" y="67691"/>
                </a:lnTo>
                <a:lnTo>
                  <a:pt x="0" y="67691"/>
                </a:lnTo>
                <a:lnTo>
                  <a:pt x="0" y="88646"/>
                </a:lnTo>
                <a:lnTo>
                  <a:pt x="135762" y="88646"/>
                </a:lnTo>
                <a:lnTo>
                  <a:pt x="67944" y="156337"/>
                </a:lnTo>
                <a:lnTo>
                  <a:pt x="97409" y="156337"/>
                </a:lnTo>
                <a:lnTo>
                  <a:pt x="175513" y="78232"/>
                </a:lnTo>
                <a:lnTo>
                  <a:pt x="974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42485" y="2766441"/>
            <a:ext cx="175895" cy="156845"/>
          </a:xfrm>
          <a:custGeom>
            <a:avLst/>
            <a:gdLst/>
            <a:ahLst/>
            <a:cxnLst/>
            <a:rect l="l" t="t" r="r" b="b"/>
            <a:pathLst>
              <a:path w="175895" h="156844">
                <a:moveTo>
                  <a:pt x="67944" y="0"/>
                </a:moveTo>
                <a:lnTo>
                  <a:pt x="97409" y="0"/>
                </a:lnTo>
                <a:lnTo>
                  <a:pt x="175513" y="78232"/>
                </a:lnTo>
                <a:lnTo>
                  <a:pt x="97409" y="156337"/>
                </a:lnTo>
                <a:lnTo>
                  <a:pt x="67944" y="156337"/>
                </a:lnTo>
                <a:lnTo>
                  <a:pt x="135762" y="88646"/>
                </a:lnTo>
                <a:lnTo>
                  <a:pt x="0" y="88646"/>
                </a:lnTo>
                <a:lnTo>
                  <a:pt x="0" y="67691"/>
                </a:lnTo>
                <a:lnTo>
                  <a:pt x="135762" y="67691"/>
                </a:lnTo>
                <a:lnTo>
                  <a:pt x="679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26635" y="2749321"/>
            <a:ext cx="839343" cy="1817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216652" y="2747746"/>
            <a:ext cx="195821" cy="1745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27573" y="2761869"/>
            <a:ext cx="184658" cy="16548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71159" y="2749321"/>
            <a:ext cx="720089" cy="1817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22903" y="3121126"/>
            <a:ext cx="142519" cy="1425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32936" y="3135757"/>
            <a:ext cx="132461" cy="1325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91128" y="3083039"/>
            <a:ext cx="2059637" cy="2245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93664" y="3198495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80">
                <a:moveTo>
                  <a:pt x="4190" y="1269"/>
                </a:moveTo>
                <a:lnTo>
                  <a:pt x="2849" y="6603"/>
                </a:lnTo>
                <a:lnTo>
                  <a:pt x="1524" y="11302"/>
                </a:lnTo>
                <a:lnTo>
                  <a:pt x="0" y="16001"/>
                </a:lnTo>
                <a:lnTo>
                  <a:pt x="1397" y="17399"/>
                </a:lnTo>
                <a:lnTo>
                  <a:pt x="12953" y="17017"/>
                </a:lnTo>
                <a:lnTo>
                  <a:pt x="21336" y="16890"/>
                </a:lnTo>
                <a:lnTo>
                  <a:pt x="47246" y="16890"/>
                </a:lnTo>
                <a:lnTo>
                  <a:pt x="48513" y="11937"/>
                </a:lnTo>
                <a:lnTo>
                  <a:pt x="50164" y="6603"/>
                </a:lnTo>
                <a:lnTo>
                  <a:pt x="52221" y="1524"/>
                </a:lnTo>
                <a:lnTo>
                  <a:pt x="13208" y="1524"/>
                </a:lnTo>
                <a:lnTo>
                  <a:pt x="4190" y="1269"/>
                </a:lnTo>
                <a:close/>
              </a:path>
              <a:path w="52704" h="17780">
                <a:moveTo>
                  <a:pt x="47246" y="16890"/>
                </a:moveTo>
                <a:lnTo>
                  <a:pt x="32258" y="16890"/>
                </a:lnTo>
                <a:lnTo>
                  <a:pt x="39115" y="17017"/>
                </a:lnTo>
                <a:lnTo>
                  <a:pt x="47116" y="17399"/>
                </a:lnTo>
                <a:lnTo>
                  <a:pt x="47246" y="16890"/>
                </a:lnTo>
                <a:close/>
              </a:path>
              <a:path w="52704" h="17780">
                <a:moveTo>
                  <a:pt x="51053" y="0"/>
                </a:moveTo>
                <a:lnTo>
                  <a:pt x="45102" y="666"/>
                </a:lnTo>
                <a:lnTo>
                  <a:pt x="38687" y="1143"/>
                </a:lnTo>
                <a:lnTo>
                  <a:pt x="31819" y="1428"/>
                </a:lnTo>
                <a:lnTo>
                  <a:pt x="24511" y="1524"/>
                </a:lnTo>
                <a:lnTo>
                  <a:pt x="52221" y="1524"/>
                </a:lnTo>
                <a:lnTo>
                  <a:pt x="52197" y="1143"/>
                </a:lnTo>
                <a:lnTo>
                  <a:pt x="510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93664" y="3198495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80">
                <a:moveTo>
                  <a:pt x="51053" y="0"/>
                </a:moveTo>
                <a:lnTo>
                  <a:pt x="52324" y="1269"/>
                </a:lnTo>
                <a:lnTo>
                  <a:pt x="50164" y="6603"/>
                </a:lnTo>
                <a:lnTo>
                  <a:pt x="48513" y="11937"/>
                </a:lnTo>
                <a:lnTo>
                  <a:pt x="47116" y="17399"/>
                </a:lnTo>
                <a:lnTo>
                  <a:pt x="39115" y="17017"/>
                </a:lnTo>
                <a:lnTo>
                  <a:pt x="32258" y="16890"/>
                </a:lnTo>
                <a:lnTo>
                  <a:pt x="26670" y="16890"/>
                </a:lnTo>
                <a:lnTo>
                  <a:pt x="21336" y="16890"/>
                </a:lnTo>
                <a:lnTo>
                  <a:pt x="12953" y="17017"/>
                </a:lnTo>
                <a:lnTo>
                  <a:pt x="1397" y="17399"/>
                </a:lnTo>
                <a:lnTo>
                  <a:pt x="0" y="16001"/>
                </a:lnTo>
                <a:lnTo>
                  <a:pt x="1524" y="11302"/>
                </a:lnTo>
                <a:lnTo>
                  <a:pt x="2921" y="6350"/>
                </a:lnTo>
                <a:lnTo>
                  <a:pt x="4190" y="1269"/>
                </a:lnTo>
                <a:lnTo>
                  <a:pt x="13208" y="1524"/>
                </a:lnTo>
                <a:lnTo>
                  <a:pt x="20065" y="1524"/>
                </a:lnTo>
                <a:lnTo>
                  <a:pt x="24511" y="1524"/>
                </a:lnTo>
                <a:lnTo>
                  <a:pt x="31819" y="1428"/>
                </a:lnTo>
                <a:lnTo>
                  <a:pt x="38687" y="1143"/>
                </a:lnTo>
                <a:lnTo>
                  <a:pt x="45102" y="666"/>
                </a:lnTo>
                <a:lnTo>
                  <a:pt x="510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39384" y="3083064"/>
            <a:ext cx="2279141" cy="2235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1423" y="3465576"/>
            <a:ext cx="156235" cy="1577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021457" y="3481323"/>
            <a:ext cx="147447" cy="1474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05555" y="3424440"/>
            <a:ext cx="820801" cy="20115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422903" y="3822166"/>
            <a:ext cx="142519" cy="1425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432936" y="3836796"/>
            <a:ext cx="132461" cy="1325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81984" y="3784104"/>
            <a:ext cx="837389" cy="22376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62271" y="3899534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79">
                <a:moveTo>
                  <a:pt x="4190" y="1269"/>
                </a:moveTo>
                <a:lnTo>
                  <a:pt x="2849" y="6603"/>
                </a:lnTo>
                <a:lnTo>
                  <a:pt x="1524" y="11302"/>
                </a:lnTo>
                <a:lnTo>
                  <a:pt x="0" y="16001"/>
                </a:lnTo>
                <a:lnTo>
                  <a:pt x="1397" y="17398"/>
                </a:lnTo>
                <a:lnTo>
                  <a:pt x="12953" y="17017"/>
                </a:lnTo>
                <a:lnTo>
                  <a:pt x="21336" y="16890"/>
                </a:lnTo>
                <a:lnTo>
                  <a:pt x="47246" y="16890"/>
                </a:lnTo>
                <a:lnTo>
                  <a:pt x="48513" y="11937"/>
                </a:lnTo>
                <a:lnTo>
                  <a:pt x="50164" y="6603"/>
                </a:lnTo>
                <a:lnTo>
                  <a:pt x="52221" y="1523"/>
                </a:lnTo>
                <a:lnTo>
                  <a:pt x="13207" y="1523"/>
                </a:lnTo>
                <a:lnTo>
                  <a:pt x="4190" y="1269"/>
                </a:lnTo>
                <a:close/>
              </a:path>
              <a:path w="52704" h="17779">
                <a:moveTo>
                  <a:pt x="47246" y="16890"/>
                </a:moveTo>
                <a:lnTo>
                  <a:pt x="32257" y="16890"/>
                </a:lnTo>
                <a:lnTo>
                  <a:pt x="39115" y="17017"/>
                </a:lnTo>
                <a:lnTo>
                  <a:pt x="47116" y="17398"/>
                </a:lnTo>
                <a:lnTo>
                  <a:pt x="47246" y="16890"/>
                </a:lnTo>
                <a:close/>
              </a:path>
              <a:path w="52704" h="17779">
                <a:moveTo>
                  <a:pt x="51053" y="0"/>
                </a:moveTo>
                <a:lnTo>
                  <a:pt x="45102" y="666"/>
                </a:lnTo>
                <a:lnTo>
                  <a:pt x="38687" y="1142"/>
                </a:lnTo>
                <a:lnTo>
                  <a:pt x="31819" y="1428"/>
                </a:lnTo>
                <a:lnTo>
                  <a:pt x="24511" y="1523"/>
                </a:lnTo>
                <a:lnTo>
                  <a:pt x="52221" y="1523"/>
                </a:lnTo>
                <a:lnTo>
                  <a:pt x="52324" y="1269"/>
                </a:lnTo>
                <a:lnTo>
                  <a:pt x="510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62271" y="3899534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79">
                <a:moveTo>
                  <a:pt x="51053" y="0"/>
                </a:moveTo>
                <a:lnTo>
                  <a:pt x="52324" y="1269"/>
                </a:lnTo>
                <a:lnTo>
                  <a:pt x="50164" y="6603"/>
                </a:lnTo>
                <a:lnTo>
                  <a:pt x="48513" y="11937"/>
                </a:lnTo>
                <a:lnTo>
                  <a:pt x="47116" y="17398"/>
                </a:lnTo>
                <a:lnTo>
                  <a:pt x="39115" y="17017"/>
                </a:lnTo>
                <a:lnTo>
                  <a:pt x="32257" y="16890"/>
                </a:lnTo>
                <a:lnTo>
                  <a:pt x="26669" y="16890"/>
                </a:lnTo>
                <a:lnTo>
                  <a:pt x="21336" y="16890"/>
                </a:lnTo>
                <a:lnTo>
                  <a:pt x="12953" y="17017"/>
                </a:lnTo>
                <a:lnTo>
                  <a:pt x="1397" y="17398"/>
                </a:lnTo>
                <a:lnTo>
                  <a:pt x="0" y="16001"/>
                </a:lnTo>
                <a:lnTo>
                  <a:pt x="1524" y="11302"/>
                </a:lnTo>
                <a:lnTo>
                  <a:pt x="2920" y="6350"/>
                </a:lnTo>
                <a:lnTo>
                  <a:pt x="4190" y="1269"/>
                </a:lnTo>
                <a:lnTo>
                  <a:pt x="13207" y="1523"/>
                </a:lnTo>
                <a:lnTo>
                  <a:pt x="20065" y="1523"/>
                </a:lnTo>
                <a:lnTo>
                  <a:pt x="24511" y="1523"/>
                </a:lnTo>
                <a:lnTo>
                  <a:pt x="31819" y="1428"/>
                </a:lnTo>
                <a:lnTo>
                  <a:pt x="38687" y="1142"/>
                </a:lnTo>
                <a:lnTo>
                  <a:pt x="45102" y="666"/>
                </a:lnTo>
                <a:lnTo>
                  <a:pt x="5105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04944" y="3784104"/>
            <a:ext cx="1283921" cy="22376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31764" y="3899534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79">
                <a:moveTo>
                  <a:pt x="4190" y="1269"/>
                </a:moveTo>
                <a:lnTo>
                  <a:pt x="2849" y="6603"/>
                </a:lnTo>
                <a:lnTo>
                  <a:pt x="1524" y="11302"/>
                </a:lnTo>
                <a:lnTo>
                  <a:pt x="0" y="16001"/>
                </a:lnTo>
                <a:lnTo>
                  <a:pt x="1397" y="17398"/>
                </a:lnTo>
                <a:lnTo>
                  <a:pt x="12953" y="17017"/>
                </a:lnTo>
                <a:lnTo>
                  <a:pt x="21336" y="16890"/>
                </a:lnTo>
                <a:lnTo>
                  <a:pt x="47246" y="16890"/>
                </a:lnTo>
                <a:lnTo>
                  <a:pt x="48513" y="11937"/>
                </a:lnTo>
                <a:lnTo>
                  <a:pt x="50164" y="6603"/>
                </a:lnTo>
                <a:lnTo>
                  <a:pt x="52221" y="1523"/>
                </a:lnTo>
                <a:lnTo>
                  <a:pt x="13208" y="1523"/>
                </a:lnTo>
                <a:lnTo>
                  <a:pt x="4190" y="1269"/>
                </a:lnTo>
                <a:close/>
              </a:path>
              <a:path w="52704" h="17779">
                <a:moveTo>
                  <a:pt x="47246" y="16890"/>
                </a:moveTo>
                <a:lnTo>
                  <a:pt x="32258" y="16890"/>
                </a:lnTo>
                <a:lnTo>
                  <a:pt x="39115" y="17017"/>
                </a:lnTo>
                <a:lnTo>
                  <a:pt x="47116" y="17398"/>
                </a:lnTo>
                <a:lnTo>
                  <a:pt x="47246" y="16890"/>
                </a:lnTo>
                <a:close/>
              </a:path>
              <a:path w="52704" h="17779">
                <a:moveTo>
                  <a:pt x="51053" y="0"/>
                </a:moveTo>
                <a:lnTo>
                  <a:pt x="45102" y="666"/>
                </a:lnTo>
                <a:lnTo>
                  <a:pt x="38687" y="1142"/>
                </a:lnTo>
                <a:lnTo>
                  <a:pt x="31819" y="1428"/>
                </a:lnTo>
                <a:lnTo>
                  <a:pt x="24511" y="1523"/>
                </a:lnTo>
                <a:lnTo>
                  <a:pt x="52221" y="1523"/>
                </a:lnTo>
                <a:lnTo>
                  <a:pt x="52324" y="1269"/>
                </a:lnTo>
                <a:lnTo>
                  <a:pt x="510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31764" y="3899534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79">
                <a:moveTo>
                  <a:pt x="51053" y="0"/>
                </a:moveTo>
                <a:lnTo>
                  <a:pt x="52324" y="1269"/>
                </a:lnTo>
                <a:lnTo>
                  <a:pt x="50164" y="6603"/>
                </a:lnTo>
                <a:lnTo>
                  <a:pt x="48513" y="11937"/>
                </a:lnTo>
                <a:lnTo>
                  <a:pt x="47116" y="17398"/>
                </a:lnTo>
                <a:lnTo>
                  <a:pt x="39115" y="17017"/>
                </a:lnTo>
                <a:lnTo>
                  <a:pt x="32258" y="16890"/>
                </a:lnTo>
                <a:lnTo>
                  <a:pt x="26670" y="16890"/>
                </a:lnTo>
                <a:lnTo>
                  <a:pt x="21336" y="16890"/>
                </a:lnTo>
                <a:lnTo>
                  <a:pt x="12953" y="17017"/>
                </a:lnTo>
                <a:lnTo>
                  <a:pt x="1397" y="17398"/>
                </a:lnTo>
                <a:lnTo>
                  <a:pt x="0" y="16001"/>
                </a:lnTo>
                <a:lnTo>
                  <a:pt x="1524" y="11302"/>
                </a:lnTo>
                <a:lnTo>
                  <a:pt x="2921" y="6350"/>
                </a:lnTo>
                <a:lnTo>
                  <a:pt x="4190" y="1269"/>
                </a:lnTo>
                <a:lnTo>
                  <a:pt x="13208" y="1523"/>
                </a:lnTo>
                <a:lnTo>
                  <a:pt x="20065" y="1523"/>
                </a:lnTo>
                <a:lnTo>
                  <a:pt x="24511" y="1523"/>
                </a:lnTo>
                <a:lnTo>
                  <a:pt x="31819" y="1428"/>
                </a:lnTo>
                <a:lnTo>
                  <a:pt x="38687" y="1142"/>
                </a:lnTo>
                <a:lnTo>
                  <a:pt x="45102" y="666"/>
                </a:lnTo>
                <a:lnTo>
                  <a:pt x="5105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75959" y="3838981"/>
            <a:ext cx="299465" cy="16863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62471" y="3784104"/>
            <a:ext cx="75437" cy="2186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76696" y="3803269"/>
            <a:ext cx="57785" cy="200025"/>
          </a:xfrm>
          <a:custGeom>
            <a:avLst/>
            <a:gdLst/>
            <a:ahLst/>
            <a:cxnLst/>
            <a:rect l="l" t="t" r="r" b="b"/>
            <a:pathLst>
              <a:path w="57785" h="200025">
                <a:moveTo>
                  <a:pt x="0" y="0"/>
                </a:moveTo>
                <a:lnTo>
                  <a:pt x="0" y="8762"/>
                </a:lnTo>
                <a:lnTo>
                  <a:pt x="6984" y="13715"/>
                </a:lnTo>
                <a:lnTo>
                  <a:pt x="12318" y="18795"/>
                </a:lnTo>
                <a:lnTo>
                  <a:pt x="31114" y="56387"/>
                </a:lnTo>
                <a:lnTo>
                  <a:pt x="37587" y="99948"/>
                </a:lnTo>
                <a:lnTo>
                  <a:pt x="37212" y="110700"/>
                </a:lnTo>
                <a:lnTo>
                  <a:pt x="28404" y="151935"/>
                </a:lnTo>
                <a:lnTo>
                  <a:pt x="6730" y="186562"/>
                </a:lnTo>
                <a:lnTo>
                  <a:pt x="0" y="191261"/>
                </a:lnTo>
                <a:lnTo>
                  <a:pt x="0" y="200024"/>
                </a:lnTo>
                <a:lnTo>
                  <a:pt x="35113" y="172198"/>
                </a:lnTo>
                <a:lnTo>
                  <a:pt x="53512" y="133363"/>
                </a:lnTo>
                <a:lnTo>
                  <a:pt x="57525" y="99821"/>
                </a:lnTo>
                <a:lnTo>
                  <a:pt x="56937" y="86185"/>
                </a:lnTo>
                <a:lnTo>
                  <a:pt x="42991" y="39770"/>
                </a:lnTo>
                <a:lnTo>
                  <a:pt x="18109" y="10662"/>
                </a:lnTo>
                <a:lnTo>
                  <a:pt x="6576" y="3284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76696" y="3803269"/>
            <a:ext cx="57785" cy="200025"/>
          </a:xfrm>
          <a:custGeom>
            <a:avLst/>
            <a:gdLst/>
            <a:ahLst/>
            <a:cxnLst/>
            <a:rect l="l" t="t" r="r" b="b"/>
            <a:pathLst>
              <a:path w="57785" h="200025">
                <a:moveTo>
                  <a:pt x="0" y="0"/>
                </a:moveTo>
                <a:lnTo>
                  <a:pt x="37099" y="30479"/>
                </a:lnTo>
                <a:lnTo>
                  <a:pt x="55165" y="73278"/>
                </a:lnTo>
                <a:lnTo>
                  <a:pt x="57530" y="99948"/>
                </a:lnTo>
                <a:lnTo>
                  <a:pt x="57080" y="111404"/>
                </a:lnTo>
                <a:lnTo>
                  <a:pt x="46301" y="153961"/>
                </a:lnTo>
                <a:lnTo>
                  <a:pt x="22092" y="185933"/>
                </a:lnTo>
                <a:lnTo>
                  <a:pt x="0" y="200024"/>
                </a:lnTo>
                <a:lnTo>
                  <a:pt x="0" y="191261"/>
                </a:lnTo>
                <a:lnTo>
                  <a:pt x="6730" y="186562"/>
                </a:lnTo>
                <a:lnTo>
                  <a:pt x="12191" y="181228"/>
                </a:lnTo>
                <a:lnTo>
                  <a:pt x="31623" y="142239"/>
                </a:lnTo>
                <a:lnTo>
                  <a:pt x="37591" y="99821"/>
                </a:lnTo>
                <a:lnTo>
                  <a:pt x="37187" y="88391"/>
                </a:lnTo>
                <a:lnTo>
                  <a:pt x="27828" y="46741"/>
                </a:lnTo>
                <a:lnTo>
                  <a:pt x="6984" y="13715"/>
                </a:lnTo>
                <a:lnTo>
                  <a:pt x="0" y="876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22903" y="4157446"/>
            <a:ext cx="142519" cy="1425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32936" y="4172077"/>
            <a:ext cx="132461" cy="1325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85032" y="4119359"/>
            <a:ext cx="3893058" cy="22454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858243" y="6486142"/>
            <a:ext cx="308609" cy="29489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11931142" y="6517640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11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874252" y="4774691"/>
            <a:ext cx="1561465" cy="1474470"/>
          </a:xfrm>
          <a:custGeom>
            <a:avLst/>
            <a:gdLst/>
            <a:ahLst/>
            <a:cxnLst/>
            <a:rect l="l" t="t" r="r" b="b"/>
            <a:pathLst>
              <a:path w="1561465" h="1474470">
                <a:moveTo>
                  <a:pt x="0" y="0"/>
                </a:moveTo>
                <a:lnTo>
                  <a:pt x="1561083" y="1474266"/>
                </a:lnTo>
              </a:path>
            </a:pathLst>
          </a:custGeom>
          <a:ln w="640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25128" y="1630679"/>
            <a:ext cx="76200" cy="2250440"/>
          </a:xfrm>
          <a:custGeom>
            <a:avLst/>
            <a:gdLst/>
            <a:ahLst/>
            <a:cxnLst/>
            <a:rect l="l" t="t" r="r" b="b"/>
            <a:pathLst>
              <a:path w="76200" h="2250440">
                <a:moveTo>
                  <a:pt x="41655" y="57150"/>
                </a:moveTo>
                <a:lnTo>
                  <a:pt x="34544" y="57150"/>
                </a:lnTo>
                <a:lnTo>
                  <a:pt x="31750" y="59944"/>
                </a:lnTo>
                <a:lnTo>
                  <a:pt x="31750" y="2247392"/>
                </a:lnTo>
                <a:lnTo>
                  <a:pt x="34544" y="2250186"/>
                </a:lnTo>
                <a:lnTo>
                  <a:pt x="41655" y="2250186"/>
                </a:lnTo>
                <a:lnTo>
                  <a:pt x="44450" y="2247392"/>
                </a:lnTo>
                <a:lnTo>
                  <a:pt x="44450" y="59944"/>
                </a:lnTo>
                <a:lnTo>
                  <a:pt x="41655" y="57150"/>
                </a:lnTo>
                <a:close/>
              </a:path>
              <a:path w="76200" h="225044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4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2250440">
                <a:moveTo>
                  <a:pt x="66675" y="57150"/>
                </a:moveTo>
                <a:lnTo>
                  <a:pt x="41655" y="57150"/>
                </a:lnTo>
                <a:lnTo>
                  <a:pt x="44450" y="59944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65209" y="3518915"/>
            <a:ext cx="2599690" cy="76200"/>
          </a:xfrm>
          <a:custGeom>
            <a:avLst/>
            <a:gdLst/>
            <a:ahLst/>
            <a:cxnLst/>
            <a:rect l="l" t="t" r="r" b="b"/>
            <a:pathLst>
              <a:path w="2599690" h="76200">
                <a:moveTo>
                  <a:pt x="2523490" y="0"/>
                </a:moveTo>
                <a:lnTo>
                  <a:pt x="2523490" y="76200"/>
                </a:lnTo>
                <a:lnTo>
                  <a:pt x="2586990" y="44450"/>
                </a:lnTo>
                <a:lnTo>
                  <a:pt x="2539619" y="44450"/>
                </a:lnTo>
                <a:lnTo>
                  <a:pt x="2542540" y="41656"/>
                </a:lnTo>
                <a:lnTo>
                  <a:pt x="2542540" y="34544"/>
                </a:lnTo>
                <a:lnTo>
                  <a:pt x="2539619" y="31750"/>
                </a:lnTo>
                <a:lnTo>
                  <a:pt x="2586990" y="31750"/>
                </a:lnTo>
                <a:lnTo>
                  <a:pt x="2523490" y="0"/>
                </a:lnTo>
                <a:close/>
              </a:path>
              <a:path w="2599690" h="76200">
                <a:moveTo>
                  <a:pt x="2523490" y="31750"/>
                </a:moveTo>
                <a:lnTo>
                  <a:pt x="2794" y="31750"/>
                </a:lnTo>
                <a:lnTo>
                  <a:pt x="0" y="34544"/>
                </a:lnTo>
                <a:lnTo>
                  <a:pt x="0" y="41656"/>
                </a:lnTo>
                <a:lnTo>
                  <a:pt x="2794" y="44450"/>
                </a:lnTo>
                <a:lnTo>
                  <a:pt x="2523490" y="44450"/>
                </a:lnTo>
                <a:lnTo>
                  <a:pt x="2523490" y="31750"/>
                </a:lnTo>
                <a:close/>
              </a:path>
              <a:path w="2599690" h="76200">
                <a:moveTo>
                  <a:pt x="2586990" y="31750"/>
                </a:moveTo>
                <a:lnTo>
                  <a:pt x="2539619" y="31750"/>
                </a:lnTo>
                <a:lnTo>
                  <a:pt x="2542540" y="34544"/>
                </a:lnTo>
                <a:lnTo>
                  <a:pt x="2542540" y="41656"/>
                </a:lnTo>
                <a:lnTo>
                  <a:pt x="2539619" y="44450"/>
                </a:lnTo>
                <a:lnTo>
                  <a:pt x="2586990" y="44450"/>
                </a:lnTo>
                <a:lnTo>
                  <a:pt x="2599690" y="38100"/>
                </a:lnTo>
                <a:lnTo>
                  <a:pt x="2586990" y="317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60735" y="2016251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144018" y="0"/>
                </a:moveTo>
                <a:lnTo>
                  <a:pt x="98511" y="6955"/>
                </a:lnTo>
                <a:lnTo>
                  <a:pt x="58978" y="26322"/>
                </a:lnTo>
                <a:lnTo>
                  <a:pt x="27797" y="55851"/>
                </a:lnTo>
                <a:lnTo>
                  <a:pt x="7345" y="93293"/>
                </a:lnTo>
                <a:lnTo>
                  <a:pt x="0" y="136398"/>
                </a:lnTo>
                <a:lnTo>
                  <a:pt x="7345" y="179502"/>
                </a:lnTo>
                <a:lnTo>
                  <a:pt x="27797" y="216944"/>
                </a:lnTo>
                <a:lnTo>
                  <a:pt x="58978" y="246473"/>
                </a:lnTo>
                <a:lnTo>
                  <a:pt x="98511" y="265840"/>
                </a:lnTo>
                <a:lnTo>
                  <a:pt x="144018" y="272796"/>
                </a:lnTo>
                <a:lnTo>
                  <a:pt x="189524" y="265840"/>
                </a:lnTo>
                <a:lnTo>
                  <a:pt x="229057" y="246473"/>
                </a:lnTo>
                <a:lnTo>
                  <a:pt x="260238" y="216944"/>
                </a:lnTo>
                <a:lnTo>
                  <a:pt x="280690" y="179502"/>
                </a:lnTo>
                <a:lnTo>
                  <a:pt x="288036" y="136398"/>
                </a:lnTo>
                <a:lnTo>
                  <a:pt x="280690" y="93293"/>
                </a:lnTo>
                <a:lnTo>
                  <a:pt x="260238" y="55851"/>
                </a:lnTo>
                <a:lnTo>
                  <a:pt x="229057" y="26322"/>
                </a:lnTo>
                <a:lnTo>
                  <a:pt x="189524" y="6955"/>
                </a:lnTo>
                <a:lnTo>
                  <a:pt x="144018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460735" y="2016251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0" y="136398"/>
                </a:moveTo>
                <a:lnTo>
                  <a:pt x="7345" y="93293"/>
                </a:lnTo>
                <a:lnTo>
                  <a:pt x="27797" y="55851"/>
                </a:lnTo>
                <a:lnTo>
                  <a:pt x="58978" y="26322"/>
                </a:lnTo>
                <a:lnTo>
                  <a:pt x="98511" y="6955"/>
                </a:lnTo>
                <a:lnTo>
                  <a:pt x="144018" y="0"/>
                </a:lnTo>
                <a:lnTo>
                  <a:pt x="189524" y="6955"/>
                </a:lnTo>
                <a:lnTo>
                  <a:pt x="229057" y="26322"/>
                </a:lnTo>
                <a:lnTo>
                  <a:pt x="260238" y="55851"/>
                </a:lnTo>
                <a:lnTo>
                  <a:pt x="280690" y="93293"/>
                </a:lnTo>
                <a:lnTo>
                  <a:pt x="288036" y="136398"/>
                </a:lnTo>
                <a:lnTo>
                  <a:pt x="280690" y="179502"/>
                </a:lnTo>
                <a:lnTo>
                  <a:pt x="260238" y="216944"/>
                </a:lnTo>
                <a:lnTo>
                  <a:pt x="229057" y="246473"/>
                </a:lnTo>
                <a:lnTo>
                  <a:pt x="189524" y="265840"/>
                </a:lnTo>
                <a:lnTo>
                  <a:pt x="144018" y="272796"/>
                </a:lnTo>
                <a:lnTo>
                  <a:pt x="98511" y="265840"/>
                </a:lnTo>
                <a:lnTo>
                  <a:pt x="58978" y="246473"/>
                </a:lnTo>
                <a:lnTo>
                  <a:pt x="27797" y="216944"/>
                </a:lnTo>
                <a:lnTo>
                  <a:pt x="7345" y="179502"/>
                </a:lnTo>
                <a:lnTo>
                  <a:pt x="0" y="136398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51264" y="3212592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144017" y="0"/>
                </a:moveTo>
                <a:lnTo>
                  <a:pt x="98511" y="6955"/>
                </a:lnTo>
                <a:lnTo>
                  <a:pt x="58978" y="26322"/>
                </a:lnTo>
                <a:lnTo>
                  <a:pt x="27797" y="55851"/>
                </a:lnTo>
                <a:lnTo>
                  <a:pt x="7345" y="93293"/>
                </a:lnTo>
                <a:lnTo>
                  <a:pt x="0" y="136398"/>
                </a:lnTo>
                <a:lnTo>
                  <a:pt x="7345" y="179502"/>
                </a:lnTo>
                <a:lnTo>
                  <a:pt x="27797" y="216944"/>
                </a:lnTo>
                <a:lnTo>
                  <a:pt x="58978" y="246473"/>
                </a:lnTo>
                <a:lnTo>
                  <a:pt x="98511" y="265840"/>
                </a:lnTo>
                <a:lnTo>
                  <a:pt x="144017" y="272796"/>
                </a:lnTo>
                <a:lnTo>
                  <a:pt x="189524" y="265840"/>
                </a:lnTo>
                <a:lnTo>
                  <a:pt x="229057" y="246473"/>
                </a:lnTo>
                <a:lnTo>
                  <a:pt x="260238" y="216944"/>
                </a:lnTo>
                <a:lnTo>
                  <a:pt x="280690" y="179502"/>
                </a:lnTo>
                <a:lnTo>
                  <a:pt x="288035" y="136398"/>
                </a:lnTo>
                <a:lnTo>
                  <a:pt x="280690" y="93293"/>
                </a:lnTo>
                <a:lnTo>
                  <a:pt x="260238" y="55851"/>
                </a:lnTo>
                <a:lnTo>
                  <a:pt x="229057" y="26322"/>
                </a:lnTo>
                <a:lnTo>
                  <a:pt x="189524" y="6955"/>
                </a:lnTo>
                <a:lnTo>
                  <a:pt x="144017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351264" y="3212592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0" y="136398"/>
                </a:moveTo>
                <a:lnTo>
                  <a:pt x="7345" y="93293"/>
                </a:lnTo>
                <a:lnTo>
                  <a:pt x="27797" y="55851"/>
                </a:lnTo>
                <a:lnTo>
                  <a:pt x="58978" y="26322"/>
                </a:lnTo>
                <a:lnTo>
                  <a:pt x="98511" y="6955"/>
                </a:lnTo>
                <a:lnTo>
                  <a:pt x="144017" y="0"/>
                </a:lnTo>
                <a:lnTo>
                  <a:pt x="189524" y="6955"/>
                </a:lnTo>
                <a:lnTo>
                  <a:pt x="229057" y="26322"/>
                </a:lnTo>
                <a:lnTo>
                  <a:pt x="260238" y="55851"/>
                </a:lnTo>
                <a:lnTo>
                  <a:pt x="280690" y="93293"/>
                </a:lnTo>
                <a:lnTo>
                  <a:pt x="288035" y="136398"/>
                </a:lnTo>
                <a:lnTo>
                  <a:pt x="280690" y="179502"/>
                </a:lnTo>
                <a:lnTo>
                  <a:pt x="260238" y="216944"/>
                </a:lnTo>
                <a:lnTo>
                  <a:pt x="229057" y="246473"/>
                </a:lnTo>
                <a:lnTo>
                  <a:pt x="189524" y="265840"/>
                </a:lnTo>
                <a:lnTo>
                  <a:pt x="144017" y="272796"/>
                </a:lnTo>
                <a:lnTo>
                  <a:pt x="98511" y="265840"/>
                </a:lnTo>
                <a:lnTo>
                  <a:pt x="58978" y="246473"/>
                </a:lnTo>
                <a:lnTo>
                  <a:pt x="27797" y="216944"/>
                </a:lnTo>
                <a:lnTo>
                  <a:pt x="7345" y="179502"/>
                </a:lnTo>
                <a:lnTo>
                  <a:pt x="0" y="136398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358121" y="2032000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50164" y="0"/>
                </a:moveTo>
                <a:lnTo>
                  <a:pt x="0" y="63119"/>
                </a:lnTo>
                <a:lnTo>
                  <a:pt x="72389" y="120650"/>
                </a:lnTo>
                <a:lnTo>
                  <a:pt x="0" y="178180"/>
                </a:lnTo>
                <a:lnTo>
                  <a:pt x="50164" y="241300"/>
                </a:lnTo>
                <a:lnTo>
                  <a:pt x="137159" y="172212"/>
                </a:lnTo>
                <a:lnTo>
                  <a:pt x="266809" y="172212"/>
                </a:lnTo>
                <a:lnTo>
                  <a:pt x="201929" y="120650"/>
                </a:lnTo>
                <a:lnTo>
                  <a:pt x="266809" y="69087"/>
                </a:lnTo>
                <a:lnTo>
                  <a:pt x="137159" y="69087"/>
                </a:lnTo>
                <a:lnTo>
                  <a:pt x="50164" y="0"/>
                </a:lnTo>
                <a:close/>
              </a:path>
              <a:path w="274320" h="241300">
                <a:moveTo>
                  <a:pt x="266809" y="172212"/>
                </a:moveTo>
                <a:lnTo>
                  <a:pt x="137159" y="172212"/>
                </a:lnTo>
                <a:lnTo>
                  <a:pt x="224154" y="241300"/>
                </a:lnTo>
                <a:lnTo>
                  <a:pt x="274320" y="178180"/>
                </a:lnTo>
                <a:lnTo>
                  <a:pt x="266809" y="172212"/>
                </a:lnTo>
                <a:close/>
              </a:path>
              <a:path w="274320" h="241300">
                <a:moveTo>
                  <a:pt x="224154" y="0"/>
                </a:moveTo>
                <a:lnTo>
                  <a:pt x="137159" y="69087"/>
                </a:lnTo>
                <a:lnTo>
                  <a:pt x="266809" y="69087"/>
                </a:lnTo>
                <a:lnTo>
                  <a:pt x="274320" y="63119"/>
                </a:lnTo>
                <a:lnTo>
                  <a:pt x="224154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358121" y="2032000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0" y="63119"/>
                </a:moveTo>
                <a:lnTo>
                  <a:pt x="50164" y="0"/>
                </a:lnTo>
                <a:lnTo>
                  <a:pt x="137159" y="69087"/>
                </a:lnTo>
                <a:lnTo>
                  <a:pt x="224154" y="0"/>
                </a:lnTo>
                <a:lnTo>
                  <a:pt x="274320" y="63119"/>
                </a:lnTo>
                <a:lnTo>
                  <a:pt x="201929" y="120650"/>
                </a:lnTo>
                <a:lnTo>
                  <a:pt x="274320" y="178180"/>
                </a:lnTo>
                <a:lnTo>
                  <a:pt x="224154" y="241300"/>
                </a:lnTo>
                <a:lnTo>
                  <a:pt x="137159" y="172212"/>
                </a:lnTo>
                <a:lnTo>
                  <a:pt x="50164" y="241300"/>
                </a:lnTo>
                <a:lnTo>
                  <a:pt x="0" y="178180"/>
                </a:lnTo>
                <a:lnTo>
                  <a:pt x="72389" y="120650"/>
                </a:lnTo>
                <a:lnTo>
                  <a:pt x="0" y="6311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467593" y="3228339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50164" y="0"/>
                </a:moveTo>
                <a:lnTo>
                  <a:pt x="0" y="63119"/>
                </a:lnTo>
                <a:lnTo>
                  <a:pt x="72389" y="120650"/>
                </a:lnTo>
                <a:lnTo>
                  <a:pt x="0" y="178181"/>
                </a:lnTo>
                <a:lnTo>
                  <a:pt x="50164" y="241300"/>
                </a:lnTo>
                <a:lnTo>
                  <a:pt x="137159" y="172212"/>
                </a:lnTo>
                <a:lnTo>
                  <a:pt x="266809" y="172212"/>
                </a:lnTo>
                <a:lnTo>
                  <a:pt x="201929" y="120650"/>
                </a:lnTo>
                <a:lnTo>
                  <a:pt x="266809" y="69087"/>
                </a:lnTo>
                <a:lnTo>
                  <a:pt x="137159" y="69087"/>
                </a:lnTo>
                <a:lnTo>
                  <a:pt x="50164" y="0"/>
                </a:lnTo>
                <a:close/>
              </a:path>
              <a:path w="274320" h="241300">
                <a:moveTo>
                  <a:pt x="266809" y="172212"/>
                </a:moveTo>
                <a:lnTo>
                  <a:pt x="137159" y="172212"/>
                </a:lnTo>
                <a:lnTo>
                  <a:pt x="224154" y="241300"/>
                </a:lnTo>
                <a:lnTo>
                  <a:pt x="274320" y="178181"/>
                </a:lnTo>
                <a:lnTo>
                  <a:pt x="266809" y="172212"/>
                </a:lnTo>
                <a:close/>
              </a:path>
              <a:path w="274320" h="241300">
                <a:moveTo>
                  <a:pt x="224154" y="0"/>
                </a:moveTo>
                <a:lnTo>
                  <a:pt x="137159" y="69087"/>
                </a:lnTo>
                <a:lnTo>
                  <a:pt x="266809" y="69087"/>
                </a:lnTo>
                <a:lnTo>
                  <a:pt x="274320" y="63119"/>
                </a:lnTo>
                <a:lnTo>
                  <a:pt x="224154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467593" y="3228339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0" y="63119"/>
                </a:moveTo>
                <a:lnTo>
                  <a:pt x="50164" y="0"/>
                </a:lnTo>
                <a:lnTo>
                  <a:pt x="137159" y="69087"/>
                </a:lnTo>
                <a:lnTo>
                  <a:pt x="224154" y="0"/>
                </a:lnTo>
                <a:lnTo>
                  <a:pt x="274320" y="63119"/>
                </a:lnTo>
                <a:lnTo>
                  <a:pt x="201929" y="120650"/>
                </a:lnTo>
                <a:lnTo>
                  <a:pt x="274320" y="178181"/>
                </a:lnTo>
                <a:lnTo>
                  <a:pt x="224154" y="241300"/>
                </a:lnTo>
                <a:lnTo>
                  <a:pt x="137159" y="172212"/>
                </a:lnTo>
                <a:lnTo>
                  <a:pt x="50164" y="241300"/>
                </a:lnTo>
                <a:lnTo>
                  <a:pt x="0" y="178181"/>
                </a:lnTo>
                <a:lnTo>
                  <a:pt x="72389" y="120650"/>
                </a:lnTo>
                <a:lnTo>
                  <a:pt x="0" y="6311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1164379" y="3599231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x</a:t>
            </a:r>
            <a:r>
              <a:rPr sz="1800" b="1" baseline="-20833" dirty="0">
                <a:latin typeface="Calisto MT"/>
                <a:cs typeface="Calisto MT"/>
              </a:rPr>
              <a:t>1</a:t>
            </a:r>
            <a:endParaRPr sz="1800" baseline="-20833" dirty="0">
              <a:latin typeface="Calisto MT"/>
              <a:cs typeface="Calisto MT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801227" y="3175761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0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10548161" y="3611888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1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8787510" y="1513789"/>
            <a:ext cx="225425" cy="80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x</a:t>
            </a:r>
            <a:r>
              <a:rPr sz="1800" b="1" baseline="-20833" dirty="0">
                <a:latin typeface="Calisto MT"/>
                <a:cs typeface="Calisto MT"/>
              </a:rPr>
              <a:t>2</a:t>
            </a:r>
            <a:endParaRPr sz="1800" baseline="-20833" dirty="0">
              <a:latin typeface="Calisto MT"/>
              <a:cs typeface="Calisto MT"/>
            </a:endParaRPr>
          </a:p>
          <a:p>
            <a:pPr marL="26034">
              <a:lnSpc>
                <a:spcPct val="100000"/>
              </a:lnSpc>
              <a:spcBef>
                <a:spcPts val="1815"/>
              </a:spcBef>
            </a:pPr>
            <a:r>
              <a:rPr sz="1800" dirty="0" smtClean="0">
                <a:latin typeface="Calisto MT"/>
                <a:cs typeface="Calisto MT"/>
              </a:rPr>
              <a:t>1</a:t>
            </a:r>
            <a:endParaRPr sz="1800" dirty="0">
              <a:latin typeface="Calisto MT"/>
              <a:cs typeface="Calisto MT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9025128" y="4140708"/>
            <a:ext cx="76200" cy="2250440"/>
          </a:xfrm>
          <a:custGeom>
            <a:avLst/>
            <a:gdLst/>
            <a:ahLst/>
            <a:cxnLst/>
            <a:rect l="l" t="t" r="r" b="b"/>
            <a:pathLst>
              <a:path w="76200" h="2250440">
                <a:moveTo>
                  <a:pt x="41655" y="57150"/>
                </a:moveTo>
                <a:lnTo>
                  <a:pt x="34544" y="57150"/>
                </a:lnTo>
                <a:lnTo>
                  <a:pt x="31750" y="59944"/>
                </a:lnTo>
                <a:lnTo>
                  <a:pt x="31750" y="2247353"/>
                </a:lnTo>
                <a:lnTo>
                  <a:pt x="34544" y="2250198"/>
                </a:lnTo>
                <a:lnTo>
                  <a:pt x="41655" y="2250198"/>
                </a:lnTo>
                <a:lnTo>
                  <a:pt x="44450" y="2247353"/>
                </a:lnTo>
                <a:lnTo>
                  <a:pt x="44450" y="59944"/>
                </a:lnTo>
                <a:lnTo>
                  <a:pt x="41655" y="57150"/>
                </a:lnTo>
                <a:close/>
              </a:path>
              <a:path w="76200" h="225044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4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2250440">
                <a:moveTo>
                  <a:pt x="66675" y="57150"/>
                </a:moveTo>
                <a:lnTo>
                  <a:pt x="41655" y="57150"/>
                </a:lnTo>
                <a:lnTo>
                  <a:pt x="44450" y="59944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665209" y="6028944"/>
            <a:ext cx="2599690" cy="76200"/>
          </a:xfrm>
          <a:custGeom>
            <a:avLst/>
            <a:gdLst/>
            <a:ahLst/>
            <a:cxnLst/>
            <a:rect l="l" t="t" r="r" b="b"/>
            <a:pathLst>
              <a:path w="2599690" h="76200">
                <a:moveTo>
                  <a:pt x="2523490" y="0"/>
                </a:moveTo>
                <a:lnTo>
                  <a:pt x="2523490" y="76199"/>
                </a:lnTo>
                <a:lnTo>
                  <a:pt x="2586990" y="44449"/>
                </a:lnTo>
                <a:lnTo>
                  <a:pt x="2539619" y="44449"/>
                </a:lnTo>
                <a:lnTo>
                  <a:pt x="2542540" y="41605"/>
                </a:lnTo>
                <a:lnTo>
                  <a:pt x="2542540" y="34594"/>
                </a:lnTo>
                <a:lnTo>
                  <a:pt x="2539619" y="31749"/>
                </a:lnTo>
                <a:lnTo>
                  <a:pt x="2586990" y="31749"/>
                </a:lnTo>
                <a:lnTo>
                  <a:pt x="2523490" y="0"/>
                </a:lnTo>
                <a:close/>
              </a:path>
              <a:path w="2599690" h="76200">
                <a:moveTo>
                  <a:pt x="2523490" y="31749"/>
                </a:moveTo>
                <a:lnTo>
                  <a:pt x="2794" y="31749"/>
                </a:lnTo>
                <a:lnTo>
                  <a:pt x="0" y="34594"/>
                </a:lnTo>
                <a:lnTo>
                  <a:pt x="0" y="41605"/>
                </a:lnTo>
                <a:lnTo>
                  <a:pt x="2794" y="44449"/>
                </a:lnTo>
                <a:lnTo>
                  <a:pt x="2523490" y="44449"/>
                </a:lnTo>
                <a:lnTo>
                  <a:pt x="2523490" y="31749"/>
                </a:lnTo>
                <a:close/>
              </a:path>
              <a:path w="2599690" h="76200">
                <a:moveTo>
                  <a:pt x="2586990" y="31749"/>
                </a:moveTo>
                <a:lnTo>
                  <a:pt x="2539619" y="31749"/>
                </a:lnTo>
                <a:lnTo>
                  <a:pt x="2542540" y="34594"/>
                </a:lnTo>
                <a:lnTo>
                  <a:pt x="2542540" y="41605"/>
                </a:lnTo>
                <a:lnTo>
                  <a:pt x="2539619" y="44449"/>
                </a:lnTo>
                <a:lnTo>
                  <a:pt x="2586990" y="44449"/>
                </a:lnTo>
                <a:lnTo>
                  <a:pt x="2599690" y="38099"/>
                </a:lnTo>
                <a:lnTo>
                  <a:pt x="2586990" y="31749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351264" y="5722620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144017" y="0"/>
                </a:moveTo>
                <a:lnTo>
                  <a:pt x="98511" y="6953"/>
                </a:lnTo>
                <a:lnTo>
                  <a:pt x="58978" y="26315"/>
                </a:lnTo>
                <a:lnTo>
                  <a:pt x="27797" y="55840"/>
                </a:lnTo>
                <a:lnTo>
                  <a:pt x="7345" y="93283"/>
                </a:lnTo>
                <a:lnTo>
                  <a:pt x="0" y="136397"/>
                </a:lnTo>
                <a:lnTo>
                  <a:pt x="7345" y="179512"/>
                </a:lnTo>
                <a:lnTo>
                  <a:pt x="27797" y="216955"/>
                </a:lnTo>
                <a:lnTo>
                  <a:pt x="58978" y="246480"/>
                </a:lnTo>
                <a:lnTo>
                  <a:pt x="98511" y="265842"/>
                </a:lnTo>
                <a:lnTo>
                  <a:pt x="144017" y="272795"/>
                </a:lnTo>
                <a:lnTo>
                  <a:pt x="189524" y="265842"/>
                </a:lnTo>
                <a:lnTo>
                  <a:pt x="229057" y="246480"/>
                </a:lnTo>
                <a:lnTo>
                  <a:pt x="260238" y="216955"/>
                </a:lnTo>
                <a:lnTo>
                  <a:pt x="280690" y="179512"/>
                </a:lnTo>
                <a:lnTo>
                  <a:pt x="288035" y="136397"/>
                </a:lnTo>
                <a:lnTo>
                  <a:pt x="280690" y="93283"/>
                </a:lnTo>
                <a:lnTo>
                  <a:pt x="260238" y="55840"/>
                </a:lnTo>
                <a:lnTo>
                  <a:pt x="229057" y="26315"/>
                </a:lnTo>
                <a:lnTo>
                  <a:pt x="189524" y="6953"/>
                </a:lnTo>
                <a:lnTo>
                  <a:pt x="144017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351264" y="5722620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0" y="136397"/>
                </a:moveTo>
                <a:lnTo>
                  <a:pt x="7345" y="93283"/>
                </a:lnTo>
                <a:lnTo>
                  <a:pt x="27797" y="55840"/>
                </a:lnTo>
                <a:lnTo>
                  <a:pt x="58978" y="26315"/>
                </a:lnTo>
                <a:lnTo>
                  <a:pt x="98511" y="6953"/>
                </a:lnTo>
                <a:lnTo>
                  <a:pt x="144017" y="0"/>
                </a:lnTo>
                <a:lnTo>
                  <a:pt x="189524" y="6953"/>
                </a:lnTo>
                <a:lnTo>
                  <a:pt x="229057" y="26315"/>
                </a:lnTo>
                <a:lnTo>
                  <a:pt x="260238" y="55840"/>
                </a:lnTo>
                <a:lnTo>
                  <a:pt x="280690" y="93283"/>
                </a:lnTo>
                <a:lnTo>
                  <a:pt x="288035" y="136397"/>
                </a:lnTo>
                <a:lnTo>
                  <a:pt x="280690" y="179512"/>
                </a:lnTo>
                <a:lnTo>
                  <a:pt x="260238" y="216955"/>
                </a:lnTo>
                <a:lnTo>
                  <a:pt x="229057" y="246480"/>
                </a:lnTo>
                <a:lnTo>
                  <a:pt x="189524" y="265842"/>
                </a:lnTo>
                <a:lnTo>
                  <a:pt x="144017" y="272795"/>
                </a:lnTo>
                <a:lnTo>
                  <a:pt x="98511" y="265842"/>
                </a:lnTo>
                <a:lnTo>
                  <a:pt x="58978" y="246480"/>
                </a:lnTo>
                <a:lnTo>
                  <a:pt x="27797" y="216955"/>
                </a:lnTo>
                <a:lnTo>
                  <a:pt x="7345" y="179512"/>
                </a:lnTo>
                <a:lnTo>
                  <a:pt x="0" y="136397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358121" y="4542028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50164" y="0"/>
                </a:moveTo>
                <a:lnTo>
                  <a:pt x="0" y="63119"/>
                </a:lnTo>
                <a:lnTo>
                  <a:pt x="72389" y="120650"/>
                </a:lnTo>
                <a:lnTo>
                  <a:pt x="0" y="178181"/>
                </a:lnTo>
                <a:lnTo>
                  <a:pt x="50164" y="241300"/>
                </a:lnTo>
                <a:lnTo>
                  <a:pt x="137159" y="172212"/>
                </a:lnTo>
                <a:lnTo>
                  <a:pt x="266809" y="172212"/>
                </a:lnTo>
                <a:lnTo>
                  <a:pt x="201929" y="120650"/>
                </a:lnTo>
                <a:lnTo>
                  <a:pt x="266809" y="69088"/>
                </a:lnTo>
                <a:lnTo>
                  <a:pt x="137159" y="69088"/>
                </a:lnTo>
                <a:lnTo>
                  <a:pt x="50164" y="0"/>
                </a:lnTo>
                <a:close/>
              </a:path>
              <a:path w="274320" h="241300">
                <a:moveTo>
                  <a:pt x="266809" y="172212"/>
                </a:moveTo>
                <a:lnTo>
                  <a:pt x="137159" y="172212"/>
                </a:lnTo>
                <a:lnTo>
                  <a:pt x="224154" y="241300"/>
                </a:lnTo>
                <a:lnTo>
                  <a:pt x="274320" y="178181"/>
                </a:lnTo>
                <a:lnTo>
                  <a:pt x="266809" y="172212"/>
                </a:lnTo>
                <a:close/>
              </a:path>
              <a:path w="274320" h="241300">
                <a:moveTo>
                  <a:pt x="224154" y="0"/>
                </a:moveTo>
                <a:lnTo>
                  <a:pt x="137159" y="69088"/>
                </a:lnTo>
                <a:lnTo>
                  <a:pt x="266809" y="69088"/>
                </a:lnTo>
                <a:lnTo>
                  <a:pt x="274320" y="63119"/>
                </a:lnTo>
                <a:lnTo>
                  <a:pt x="224154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358121" y="4542028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0" y="63119"/>
                </a:moveTo>
                <a:lnTo>
                  <a:pt x="50164" y="0"/>
                </a:lnTo>
                <a:lnTo>
                  <a:pt x="137159" y="69088"/>
                </a:lnTo>
                <a:lnTo>
                  <a:pt x="224154" y="0"/>
                </a:lnTo>
                <a:lnTo>
                  <a:pt x="274320" y="63119"/>
                </a:lnTo>
                <a:lnTo>
                  <a:pt x="201929" y="120650"/>
                </a:lnTo>
                <a:lnTo>
                  <a:pt x="274320" y="178181"/>
                </a:lnTo>
                <a:lnTo>
                  <a:pt x="224154" y="241300"/>
                </a:lnTo>
                <a:lnTo>
                  <a:pt x="137159" y="172212"/>
                </a:lnTo>
                <a:lnTo>
                  <a:pt x="50164" y="241300"/>
                </a:lnTo>
                <a:lnTo>
                  <a:pt x="0" y="178181"/>
                </a:lnTo>
                <a:lnTo>
                  <a:pt x="72389" y="120650"/>
                </a:lnTo>
                <a:lnTo>
                  <a:pt x="0" y="6311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467593" y="5738355"/>
            <a:ext cx="274320" cy="241935"/>
          </a:xfrm>
          <a:custGeom>
            <a:avLst/>
            <a:gdLst/>
            <a:ahLst/>
            <a:cxnLst/>
            <a:rect l="l" t="t" r="r" b="b"/>
            <a:pathLst>
              <a:path w="274320" h="241935">
                <a:moveTo>
                  <a:pt x="50164" y="0"/>
                </a:moveTo>
                <a:lnTo>
                  <a:pt x="0" y="63131"/>
                </a:lnTo>
                <a:lnTo>
                  <a:pt x="72389" y="120662"/>
                </a:lnTo>
                <a:lnTo>
                  <a:pt x="0" y="178193"/>
                </a:lnTo>
                <a:lnTo>
                  <a:pt x="50164" y="241325"/>
                </a:lnTo>
                <a:lnTo>
                  <a:pt x="137159" y="172173"/>
                </a:lnTo>
                <a:lnTo>
                  <a:pt x="266745" y="172173"/>
                </a:lnTo>
                <a:lnTo>
                  <a:pt x="201929" y="120662"/>
                </a:lnTo>
                <a:lnTo>
                  <a:pt x="266745" y="69151"/>
                </a:lnTo>
                <a:lnTo>
                  <a:pt x="137159" y="69151"/>
                </a:lnTo>
                <a:lnTo>
                  <a:pt x="50164" y="0"/>
                </a:lnTo>
                <a:close/>
              </a:path>
              <a:path w="274320" h="241935">
                <a:moveTo>
                  <a:pt x="266745" y="172173"/>
                </a:moveTo>
                <a:lnTo>
                  <a:pt x="137159" y="172173"/>
                </a:lnTo>
                <a:lnTo>
                  <a:pt x="224154" y="241325"/>
                </a:lnTo>
                <a:lnTo>
                  <a:pt x="274320" y="178193"/>
                </a:lnTo>
                <a:lnTo>
                  <a:pt x="266745" y="172173"/>
                </a:lnTo>
                <a:close/>
              </a:path>
              <a:path w="274320" h="241935">
                <a:moveTo>
                  <a:pt x="224154" y="0"/>
                </a:moveTo>
                <a:lnTo>
                  <a:pt x="137159" y="69151"/>
                </a:lnTo>
                <a:lnTo>
                  <a:pt x="266745" y="69151"/>
                </a:lnTo>
                <a:lnTo>
                  <a:pt x="274320" y="63131"/>
                </a:lnTo>
                <a:lnTo>
                  <a:pt x="224154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467593" y="5738355"/>
            <a:ext cx="274320" cy="241935"/>
          </a:xfrm>
          <a:custGeom>
            <a:avLst/>
            <a:gdLst/>
            <a:ahLst/>
            <a:cxnLst/>
            <a:rect l="l" t="t" r="r" b="b"/>
            <a:pathLst>
              <a:path w="274320" h="241935">
                <a:moveTo>
                  <a:pt x="0" y="63131"/>
                </a:moveTo>
                <a:lnTo>
                  <a:pt x="50164" y="0"/>
                </a:lnTo>
                <a:lnTo>
                  <a:pt x="137159" y="69151"/>
                </a:lnTo>
                <a:lnTo>
                  <a:pt x="224154" y="0"/>
                </a:lnTo>
                <a:lnTo>
                  <a:pt x="274320" y="63131"/>
                </a:lnTo>
                <a:lnTo>
                  <a:pt x="201929" y="120662"/>
                </a:lnTo>
                <a:lnTo>
                  <a:pt x="274320" y="178193"/>
                </a:lnTo>
                <a:lnTo>
                  <a:pt x="224154" y="241325"/>
                </a:lnTo>
                <a:lnTo>
                  <a:pt x="137159" y="172173"/>
                </a:lnTo>
                <a:lnTo>
                  <a:pt x="50164" y="241325"/>
                </a:lnTo>
                <a:lnTo>
                  <a:pt x="0" y="178193"/>
                </a:lnTo>
                <a:lnTo>
                  <a:pt x="72389" y="120662"/>
                </a:lnTo>
                <a:lnTo>
                  <a:pt x="0" y="63131"/>
                </a:lnTo>
                <a:close/>
              </a:path>
            </a:pathLst>
          </a:custGeom>
          <a:ln w="15239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9420669" y="6058724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0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8801227" y="5685840"/>
            <a:ext cx="142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0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0525379" y="6084189"/>
            <a:ext cx="1289685" cy="52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ts val="195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1</a:t>
            </a:r>
          </a:p>
          <a:p>
            <a:pPr marL="12700">
              <a:lnSpc>
                <a:spcPts val="1950"/>
              </a:lnSpc>
            </a:pPr>
            <a:r>
              <a:rPr sz="1800" b="1" spc="-5" dirty="0">
                <a:latin typeface="Calisto MT"/>
                <a:cs typeface="Calisto MT"/>
              </a:rPr>
              <a:t>AND(-x</a:t>
            </a:r>
            <a:r>
              <a:rPr sz="1800" b="1" spc="-7" baseline="-20833" dirty="0">
                <a:latin typeface="Calisto MT"/>
                <a:cs typeface="Calisto MT"/>
              </a:rPr>
              <a:t>1</a:t>
            </a:r>
            <a:r>
              <a:rPr sz="1800" b="1" spc="-5" dirty="0">
                <a:latin typeface="Calisto MT"/>
                <a:cs typeface="Calisto MT"/>
              </a:rPr>
              <a:t>,x</a:t>
            </a:r>
            <a:r>
              <a:rPr sz="1800" b="1" spc="-7" baseline="-20833" dirty="0">
                <a:latin typeface="Calisto MT"/>
                <a:cs typeface="Calisto MT"/>
              </a:rPr>
              <a:t>2</a:t>
            </a:r>
            <a:r>
              <a:rPr sz="1800" b="1" spc="-5" dirty="0">
                <a:latin typeface="Calisto MT"/>
                <a:cs typeface="Calisto MT"/>
              </a:rPr>
              <a:t>)</a:t>
            </a:r>
            <a:endParaRPr sz="1800" dirty="0">
              <a:latin typeface="Calisto MT"/>
              <a:cs typeface="Calisto MT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456168" y="3458780"/>
            <a:ext cx="1289050" cy="137033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R="201295" algn="r">
              <a:lnSpc>
                <a:spcPct val="100000"/>
              </a:lnSpc>
              <a:spcBef>
                <a:spcPts val="1290"/>
              </a:spcBef>
            </a:pPr>
            <a:r>
              <a:rPr sz="1800" dirty="0">
                <a:latin typeface="Calisto MT"/>
                <a:cs typeface="Calisto MT"/>
              </a:rPr>
              <a:t>0</a:t>
            </a: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b="1" spc="-5" dirty="0">
                <a:latin typeface="Calisto MT"/>
                <a:cs typeface="Calisto MT"/>
              </a:rPr>
              <a:t>AND(x</a:t>
            </a:r>
            <a:r>
              <a:rPr sz="1800" b="1" spc="-7" baseline="-20833" dirty="0">
                <a:latin typeface="Calisto MT"/>
                <a:cs typeface="Calisto MT"/>
              </a:rPr>
              <a:t>1</a:t>
            </a:r>
            <a:r>
              <a:rPr sz="1800" b="1" spc="-5" dirty="0">
                <a:latin typeface="Calisto MT"/>
                <a:cs typeface="Calisto MT"/>
              </a:rPr>
              <a:t>,-x</a:t>
            </a:r>
            <a:r>
              <a:rPr sz="1800" b="1" spc="-7" baseline="-20833" dirty="0">
                <a:latin typeface="Calisto MT"/>
                <a:cs typeface="Calisto MT"/>
              </a:rPr>
              <a:t>2</a:t>
            </a:r>
            <a:r>
              <a:rPr sz="1800" b="1" spc="-5" dirty="0">
                <a:latin typeface="Calisto MT"/>
                <a:cs typeface="Calisto MT"/>
              </a:rPr>
              <a:t>)</a:t>
            </a:r>
            <a:endParaRPr sz="1800" dirty="0">
              <a:latin typeface="Calisto MT"/>
              <a:cs typeface="Calisto MT"/>
            </a:endParaRPr>
          </a:p>
          <a:p>
            <a:pPr marL="357505">
              <a:lnSpc>
                <a:spcPct val="100000"/>
              </a:lnSpc>
              <a:spcBef>
                <a:spcPts val="1725"/>
              </a:spcBef>
            </a:pPr>
            <a:r>
              <a:rPr sz="1800" dirty="0">
                <a:latin typeface="Calisto MT"/>
                <a:cs typeface="Calisto MT"/>
              </a:rPr>
              <a:t>1</a:t>
            </a:r>
          </a:p>
        </p:txBody>
      </p:sp>
      <p:sp>
        <p:nvSpPr>
          <p:cNvPr id="119" name="object 119"/>
          <p:cNvSpPr/>
          <p:nvPr/>
        </p:nvSpPr>
        <p:spPr>
          <a:xfrm>
            <a:off x="9083520" y="1591749"/>
            <a:ext cx="2050414" cy="2127250"/>
          </a:xfrm>
          <a:custGeom>
            <a:avLst/>
            <a:gdLst/>
            <a:ahLst/>
            <a:cxnLst/>
            <a:rect l="l" t="t" r="r" b="b"/>
            <a:pathLst>
              <a:path w="2050415" h="2127250">
                <a:moveTo>
                  <a:pt x="55018" y="2078931"/>
                </a:moveTo>
                <a:lnTo>
                  <a:pt x="26931" y="2042683"/>
                </a:lnTo>
                <a:lnTo>
                  <a:pt x="8885" y="1997753"/>
                </a:lnTo>
                <a:lnTo>
                  <a:pt x="585" y="1944750"/>
                </a:lnTo>
                <a:lnTo>
                  <a:pt x="0" y="1915412"/>
                </a:lnTo>
                <a:lnTo>
                  <a:pt x="1740" y="1884286"/>
                </a:lnTo>
                <a:lnTo>
                  <a:pt x="12057" y="1816970"/>
                </a:lnTo>
                <a:lnTo>
                  <a:pt x="31241" y="1743412"/>
                </a:lnTo>
                <a:lnTo>
                  <a:pt x="44066" y="1704483"/>
                </a:lnTo>
                <a:lnTo>
                  <a:pt x="58999" y="1664223"/>
                </a:lnTo>
                <a:lnTo>
                  <a:pt x="76003" y="1622707"/>
                </a:lnTo>
                <a:lnTo>
                  <a:pt x="95040" y="1580013"/>
                </a:lnTo>
                <a:lnTo>
                  <a:pt x="116074" y="1536215"/>
                </a:lnTo>
                <a:lnTo>
                  <a:pt x="139069" y="1491392"/>
                </a:lnTo>
                <a:lnTo>
                  <a:pt x="163988" y="1445617"/>
                </a:lnTo>
                <a:lnTo>
                  <a:pt x="190794" y="1398969"/>
                </a:lnTo>
                <a:lnTo>
                  <a:pt x="219450" y="1351524"/>
                </a:lnTo>
                <a:lnTo>
                  <a:pt x="249920" y="1303356"/>
                </a:lnTo>
                <a:lnTo>
                  <a:pt x="282168" y="1254544"/>
                </a:lnTo>
                <a:lnTo>
                  <a:pt x="316156" y="1205163"/>
                </a:lnTo>
                <a:lnTo>
                  <a:pt x="351849" y="1155289"/>
                </a:lnTo>
                <a:lnTo>
                  <a:pt x="389209" y="1104999"/>
                </a:lnTo>
                <a:lnTo>
                  <a:pt x="428199" y="1054369"/>
                </a:lnTo>
                <a:lnTo>
                  <a:pt x="468784" y="1003475"/>
                </a:lnTo>
                <a:lnTo>
                  <a:pt x="510926" y="952393"/>
                </a:lnTo>
                <a:lnTo>
                  <a:pt x="554589" y="901200"/>
                </a:lnTo>
                <a:lnTo>
                  <a:pt x="599736" y="849973"/>
                </a:lnTo>
                <a:lnTo>
                  <a:pt x="646330" y="798786"/>
                </a:lnTo>
                <a:lnTo>
                  <a:pt x="694336" y="747717"/>
                </a:lnTo>
                <a:lnTo>
                  <a:pt x="743151" y="697433"/>
                </a:lnTo>
                <a:lnTo>
                  <a:pt x="792149" y="648552"/>
                </a:lnTo>
                <a:lnTo>
                  <a:pt x="841255" y="601115"/>
                </a:lnTo>
                <a:lnTo>
                  <a:pt x="890395" y="555162"/>
                </a:lnTo>
                <a:lnTo>
                  <a:pt x="939495" y="510733"/>
                </a:lnTo>
                <a:lnTo>
                  <a:pt x="988478" y="467869"/>
                </a:lnTo>
                <a:lnTo>
                  <a:pt x="1037272" y="426608"/>
                </a:lnTo>
                <a:lnTo>
                  <a:pt x="1085802" y="386992"/>
                </a:lnTo>
                <a:lnTo>
                  <a:pt x="1133992" y="349060"/>
                </a:lnTo>
                <a:lnTo>
                  <a:pt x="1181769" y="312853"/>
                </a:lnTo>
                <a:lnTo>
                  <a:pt x="1229057" y="278410"/>
                </a:lnTo>
                <a:lnTo>
                  <a:pt x="1275783" y="245772"/>
                </a:lnTo>
                <a:lnTo>
                  <a:pt x="1321871" y="214978"/>
                </a:lnTo>
                <a:lnTo>
                  <a:pt x="1367248" y="186069"/>
                </a:lnTo>
                <a:lnTo>
                  <a:pt x="1411838" y="159085"/>
                </a:lnTo>
                <a:lnTo>
                  <a:pt x="1455566" y="134066"/>
                </a:lnTo>
                <a:lnTo>
                  <a:pt x="1498359" y="111052"/>
                </a:lnTo>
                <a:lnTo>
                  <a:pt x="1540142" y="90083"/>
                </a:lnTo>
                <a:lnTo>
                  <a:pt x="1580840" y="71199"/>
                </a:lnTo>
                <a:lnTo>
                  <a:pt x="1620378" y="54440"/>
                </a:lnTo>
                <a:lnTo>
                  <a:pt x="1658683" y="39846"/>
                </a:lnTo>
                <a:lnTo>
                  <a:pt x="1695679" y="27458"/>
                </a:lnTo>
                <a:lnTo>
                  <a:pt x="1765447" y="9458"/>
                </a:lnTo>
                <a:lnTo>
                  <a:pt x="1829086" y="760"/>
                </a:lnTo>
                <a:lnTo>
                  <a:pt x="1858421" y="0"/>
                </a:lnTo>
                <a:lnTo>
                  <a:pt x="1885999" y="1685"/>
                </a:lnTo>
                <a:lnTo>
                  <a:pt x="1935590" y="12553"/>
                </a:lnTo>
                <a:lnTo>
                  <a:pt x="1977263" y="33686"/>
                </a:lnTo>
                <a:lnTo>
                  <a:pt x="2010260" y="65213"/>
                </a:lnTo>
                <a:lnTo>
                  <a:pt x="2033290" y="105899"/>
                </a:lnTo>
                <a:lnTo>
                  <a:pt x="2046426" y="154959"/>
                </a:lnTo>
                <a:lnTo>
                  <a:pt x="2049961" y="211784"/>
                </a:lnTo>
                <a:lnTo>
                  <a:pt x="2048220" y="242917"/>
                </a:lnTo>
                <a:lnTo>
                  <a:pt x="2037904" y="310243"/>
                </a:lnTo>
                <a:lnTo>
                  <a:pt x="2018720" y="383809"/>
                </a:lnTo>
                <a:lnTo>
                  <a:pt x="2005894" y="422740"/>
                </a:lnTo>
                <a:lnTo>
                  <a:pt x="1990961" y="463003"/>
                </a:lnTo>
                <a:lnTo>
                  <a:pt x="1973958" y="504520"/>
                </a:lnTo>
                <a:lnTo>
                  <a:pt x="1954921" y="547215"/>
                </a:lnTo>
                <a:lnTo>
                  <a:pt x="1933886" y="591012"/>
                </a:lnTo>
                <a:lnTo>
                  <a:pt x="1910891" y="635836"/>
                </a:lnTo>
                <a:lnTo>
                  <a:pt x="1885973" y="681608"/>
                </a:lnTo>
                <a:lnTo>
                  <a:pt x="1859167" y="728254"/>
                </a:lnTo>
                <a:lnTo>
                  <a:pt x="1830510" y="775697"/>
                </a:lnTo>
                <a:lnTo>
                  <a:pt x="1800040" y="823861"/>
                </a:lnTo>
                <a:lnTo>
                  <a:pt x="1767792" y="872669"/>
                </a:lnTo>
                <a:lnTo>
                  <a:pt x="1733804" y="922045"/>
                </a:lnTo>
                <a:lnTo>
                  <a:pt x="1698112" y="971913"/>
                </a:lnTo>
                <a:lnTo>
                  <a:pt x="1660752" y="1022197"/>
                </a:lnTo>
                <a:lnTo>
                  <a:pt x="1621761" y="1072821"/>
                </a:lnTo>
                <a:lnTo>
                  <a:pt x="1581177" y="1123707"/>
                </a:lnTo>
                <a:lnTo>
                  <a:pt x="1539035" y="1174780"/>
                </a:lnTo>
                <a:lnTo>
                  <a:pt x="1495372" y="1225964"/>
                </a:lnTo>
                <a:lnTo>
                  <a:pt x="1450225" y="1277182"/>
                </a:lnTo>
                <a:lnTo>
                  <a:pt x="1403630" y="1328358"/>
                </a:lnTo>
                <a:lnTo>
                  <a:pt x="1355625" y="1379415"/>
                </a:lnTo>
                <a:lnTo>
                  <a:pt x="1306810" y="1429711"/>
                </a:lnTo>
                <a:lnTo>
                  <a:pt x="1257813" y="1478602"/>
                </a:lnTo>
                <a:lnTo>
                  <a:pt x="1208708" y="1526049"/>
                </a:lnTo>
                <a:lnTo>
                  <a:pt x="1159570" y="1572011"/>
                </a:lnTo>
                <a:lnTo>
                  <a:pt x="1110473" y="1616448"/>
                </a:lnTo>
                <a:lnTo>
                  <a:pt x="1061492" y="1659321"/>
                </a:lnTo>
                <a:lnTo>
                  <a:pt x="1012702" y="1700588"/>
                </a:lnTo>
                <a:lnTo>
                  <a:pt x="964176" y="1740211"/>
                </a:lnTo>
                <a:lnTo>
                  <a:pt x="915989" y="1778148"/>
                </a:lnTo>
                <a:lnTo>
                  <a:pt x="868216" y="1814360"/>
                </a:lnTo>
                <a:lnTo>
                  <a:pt x="820931" y="1848807"/>
                </a:lnTo>
                <a:lnTo>
                  <a:pt x="774209" y="1881449"/>
                </a:lnTo>
                <a:lnTo>
                  <a:pt x="728125" y="1912245"/>
                </a:lnTo>
                <a:lnTo>
                  <a:pt x="682752" y="1941156"/>
                </a:lnTo>
                <a:lnTo>
                  <a:pt x="638166" y="1968142"/>
                </a:lnTo>
                <a:lnTo>
                  <a:pt x="594440" y="1993162"/>
                </a:lnTo>
                <a:lnTo>
                  <a:pt x="551650" y="2016176"/>
                </a:lnTo>
                <a:lnTo>
                  <a:pt x="509870" y="2037144"/>
                </a:lnTo>
                <a:lnTo>
                  <a:pt x="469174" y="2056027"/>
                </a:lnTo>
                <a:lnTo>
                  <a:pt x="429637" y="2072784"/>
                </a:lnTo>
                <a:lnTo>
                  <a:pt x="391334" y="2087375"/>
                </a:lnTo>
                <a:lnTo>
                  <a:pt x="354338" y="2099759"/>
                </a:lnTo>
                <a:lnTo>
                  <a:pt x="284568" y="2117750"/>
                </a:lnTo>
                <a:lnTo>
                  <a:pt x="220925" y="2126436"/>
                </a:lnTo>
                <a:lnTo>
                  <a:pt x="191586" y="2127190"/>
                </a:lnTo>
                <a:lnTo>
                  <a:pt x="164003" y="2125497"/>
                </a:lnTo>
                <a:lnTo>
                  <a:pt x="114399" y="2114611"/>
                </a:lnTo>
                <a:lnTo>
                  <a:pt x="72709" y="2093458"/>
                </a:lnTo>
                <a:lnTo>
                  <a:pt x="55018" y="2078931"/>
                </a:lnTo>
                <a:close/>
              </a:path>
            </a:pathLst>
          </a:custGeom>
          <a:ln w="158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9302877" y="1559814"/>
            <a:ext cx="716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Calisto MT"/>
                <a:cs typeface="Calisto MT"/>
              </a:rPr>
              <a:t>X</a:t>
            </a:r>
            <a:r>
              <a:rPr sz="2400" b="1" dirty="0">
                <a:latin typeface="Calisto MT"/>
                <a:cs typeface="Calisto MT"/>
              </a:rPr>
              <a:t>OR</a:t>
            </a:r>
            <a:endParaRPr sz="2400">
              <a:latin typeface="Calisto MT"/>
              <a:cs typeface="Calisto M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651617" y="4054805"/>
            <a:ext cx="717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Calisto MT"/>
                <a:cs typeface="Calisto MT"/>
              </a:rPr>
              <a:t>X</a:t>
            </a:r>
            <a:r>
              <a:rPr sz="2400" b="1" dirty="0">
                <a:latin typeface="Calisto MT"/>
                <a:cs typeface="Calisto MT"/>
              </a:rPr>
              <a:t>OR</a:t>
            </a:r>
            <a:endParaRPr sz="2400" dirty="0">
              <a:latin typeface="Calisto MT"/>
              <a:cs typeface="Calisto MT"/>
            </a:endParaRPr>
          </a:p>
        </p:txBody>
      </p:sp>
      <p:graphicFrame>
        <p:nvGraphicFramePr>
          <p:cNvPr id="122" name="object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29225"/>
              </p:ext>
            </p:extLst>
          </p:nvPr>
        </p:nvGraphicFramePr>
        <p:xfrm>
          <a:off x="2692146" y="4452383"/>
          <a:ext cx="5674360" cy="229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4390"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X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381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Y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381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2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XOR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381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6520" marR="49657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AND  (X</a:t>
                      </a:r>
                      <a:r>
                        <a:rPr sz="1800" b="1" spc="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,</a:t>
                      </a: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-</a:t>
                      </a:r>
                      <a:r>
                        <a:rPr sz="1800" b="1" spc="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Y)</a:t>
                      </a:r>
                      <a:endParaRPr sz="1800" dirty="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381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6520" marR="4978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AND  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(</a:t>
                      </a: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-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X</a:t>
                      </a:r>
                      <a:r>
                        <a:rPr sz="1800" b="1" spc="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,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Y)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381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AND(x,-y)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  <a:p>
                      <a:pPr marL="9652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OR</a:t>
                      </a:r>
                      <a:r>
                        <a:rPr sz="1800" b="1" spc="-5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AND(-x,y)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381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381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381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381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56007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381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381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381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56007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56007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56007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</a:p>
                  </a:txBody>
                  <a:tcPr marL="0" marR="0" marT="3810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1567" y="515124"/>
            <a:ext cx="5656326" cy="456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7476" y="541032"/>
            <a:ext cx="5604510" cy="396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43351" y="564515"/>
            <a:ext cx="5589651" cy="381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4976" y="1560575"/>
            <a:ext cx="9079230" cy="3382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0883" y="1630654"/>
            <a:ext cx="163804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1044" y="1646682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6539" y="1586496"/>
            <a:ext cx="8732266" cy="2613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91967" y="1924811"/>
            <a:ext cx="1264158" cy="227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9371" y="1891296"/>
            <a:ext cx="3001264" cy="2110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00883" y="2377414"/>
            <a:ext cx="163804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1044" y="2393442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91967" y="2333256"/>
            <a:ext cx="2673858" cy="2110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12364" y="2804185"/>
            <a:ext cx="150088" cy="150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2523" y="2819019"/>
            <a:ext cx="139954" cy="1400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71444" y="2764535"/>
            <a:ext cx="6755764" cy="2360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65435" y="2795028"/>
            <a:ext cx="1139190" cy="205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12364" y="3209569"/>
            <a:ext cx="150088" cy="150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2523" y="3224402"/>
            <a:ext cx="139954" cy="1400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82111" y="3169907"/>
            <a:ext cx="2763774" cy="2349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72028" y="3599688"/>
            <a:ext cx="134874" cy="1348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82060" y="3613403"/>
            <a:ext cx="125095" cy="1250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80815" y="3564623"/>
            <a:ext cx="948817" cy="2107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2028" y="3968496"/>
            <a:ext cx="134874" cy="1348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82060" y="3982211"/>
            <a:ext cx="125095" cy="1250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9291" y="3931907"/>
            <a:ext cx="1125601" cy="2112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2028" y="4337303"/>
            <a:ext cx="134874" cy="1348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82060" y="4351020"/>
            <a:ext cx="125095" cy="1250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83864" y="4302239"/>
            <a:ext cx="1093597" cy="21070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12364" y="4721377"/>
            <a:ext cx="150088" cy="150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22523" y="4736210"/>
            <a:ext cx="139954" cy="1400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80588" y="4681728"/>
            <a:ext cx="2765679" cy="23609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820143" y="6487666"/>
            <a:ext cx="308609" cy="29489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892788" y="6517944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12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562843" y="248411"/>
            <a:ext cx="1409700" cy="66446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07423" y="13716"/>
            <a:ext cx="1411224" cy="130302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80178" y="301966"/>
            <a:ext cx="245276" cy="1558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80218" y="835913"/>
            <a:ext cx="221868" cy="16687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85047" y="4308347"/>
            <a:ext cx="635635" cy="571500"/>
          </a:xfrm>
          <a:custGeom>
            <a:avLst/>
            <a:gdLst/>
            <a:ahLst/>
            <a:cxnLst/>
            <a:rect l="l" t="t" r="r" b="b"/>
            <a:pathLst>
              <a:path w="635634" h="571500">
                <a:moveTo>
                  <a:pt x="0" y="285750"/>
                </a:moveTo>
                <a:lnTo>
                  <a:pt x="4158" y="239388"/>
                </a:lnTo>
                <a:lnTo>
                  <a:pt x="16197" y="195413"/>
                </a:lnTo>
                <a:lnTo>
                  <a:pt x="35462" y="154411"/>
                </a:lnTo>
                <a:lnTo>
                  <a:pt x="61301" y="116970"/>
                </a:lnTo>
                <a:lnTo>
                  <a:pt x="93059" y="83677"/>
                </a:lnTo>
                <a:lnTo>
                  <a:pt x="130082" y="55120"/>
                </a:lnTo>
                <a:lnTo>
                  <a:pt x="171717" y="31886"/>
                </a:lnTo>
                <a:lnTo>
                  <a:pt x="217310" y="14563"/>
                </a:lnTo>
                <a:lnTo>
                  <a:pt x="266206" y="3738"/>
                </a:lnTo>
                <a:lnTo>
                  <a:pt x="317753" y="0"/>
                </a:lnTo>
                <a:lnTo>
                  <a:pt x="369301" y="3738"/>
                </a:lnTo>
                <a:lnTo>
                  <a:pt x="418197" y="14563"/>
                </a:lnTo>
                <a:lnTo>
                  <a:pt x="463790" y="31886"/>
                </a:lnTo>
                <a:lnTo>
                  <a:pt x="505425" y="55120"/>
                </a:lnTo>
                <a:lnTo>
                  <a:pt x="542448" y="83677"/>
                </a:lnTo>
                <a:lnTo>
                  <a:pt x="574206" y="116970"/>
                </a:lnTo>
                <a:lnTo>
                  <a:pt x="600045" y="154411"/>
                </a:lnTo>
                <a:lnTo>
                  <a:pt x="619310" y="195413"/>
                </a:lnTo>
                <a:lnTo>
                  <a:pt x="631349" y="239388"/>
                </a:lnTo>
                <a:lnTo>
                  <a:pt x="635507" y="285750"/>
                </a:lnTo>
                <a:lnTo>
                  <a:pt x="631349" y="332111"/>
                </a:lnTo>
                <a:lnTo>
                  <a:pt x="619310" y="376086"/>
                </a:lnTo>
                <a:lnTo>
                  <a:pt x="600045" y="417088"/>
                </a:lnTo>
                <a:lnTo>
                  <a:pt x="574206" y="454529"/>
                </a:lnTo>
                <a:lnTo>
                  <a:pt x="542448" y="487822"/>
                </a:lnTo>
                <a:lnTo>
                  <a:pt x="505425" y="516379"/>
                </a:lnTo>
                <a:lnTo>
                  <a:pt x="463790" y="539613"/>
                </a:lnTo>
                <a:lnTo>
                  <a:pt x="418197" y="556936"/>
                </a:lnTo>
                <a:lnTo>
                  <a:pt x="369301" y="567761"/>
                </a:lnTo>
                <a:lnTo>
                  <a:pt x="317753" y="571500"/>
                </a:lnTo>
                <a:lnTo>
                  <a:pt x="266206" y="567761"/>
                </a:lnTo>
                <a:lnTo>
                  <a:pt x="217310" y="556936"/>
                </a:lnTo>
                <a:lnTo>
                  <a:pt x="171717" y="539613"/>
                </a:lnTo>
                <a:lnTo>
                  <a:pt x="130082" y="516379"/>
                </a:lnTo>
                <a:lnTo>
                  <a:pt x="93059" y="487822"/>
                </a:lnTo>
                <a:lnTo>
                  <a:pt x="61301" y="454529"/>
                </a:lnTo>
                <a:lnTo>
                  <a:pt x="35462" y="417088"/>
                </a:lnTo>
                <a:lnTo>
                  <a:pt x="16197" y="376086"/>
                </a:lnTo>
                <a:lnTo>
                  <a:pt x="4158" y="332111"/>
                </a:lnTo>
                <a:lnTo>
                  <a:pt x="0" y="28575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85047" y="5228844"/>
            <a:ext cx="635635" cy="571500"/>
          </a:xfrm>
          <a:custGeom>
            <a:avLst/>
            <a:gdLst/>
            <a:ahLst/>
            <a:cxnLst/>
            <a:rect l="l" t="t" r="r" b="b"/>
            <a:pathLst>
              <a:path w="635634" h="571500">
                <a:moveTo>
                  <a:pt x="0" y="285749"/>
                </a:moveTo>
                <a:lnTo>
                  <a:pt x="4158" y="239388"/>
                </a:lnTo>
                <a:lnTo>
                  <a:pt x="16197" y="195413"/>
                </a:lnTo>
                <a:lnTo>
                  <a:pt x="35462" y="154411"/>
                </a:lnTo>
                <a:lnTo>
                  <a:pt x="61301" y="116970"/>
                </a:lnTo>
                <a:lnTo>
                  <a:pt x="93059" y="83677"/>
                </a:lnTo>
                <a:lnTo>
                  <a:pt x="130082" y="55120"/>
                </a:lnTo>
                <a:lnTo>
                  <a:pt x="171717" y="31886"/>
                </a:lnTo>
                <a:lnTo>
                  <a:pt x="217310" y="14563"/>
                </a:lnTo>
                <a:lnTo>
                  <a:pt x="266206" y="3738"/>
                </a:lnTo>
                <a:lnTo>
                  <a:pt x="317753" y="0"/>
                </a:lnTo>
                <a:lnTo>
                  <a:pt x="369301" y="3738"/>
                </a:lnTo>
                <a:lnTo>
                  <a:pt x="418197" y="14563"/>
                </a:lnTo>
                <a:lnTo>
                  <a:pt x="463790" y="31886"/>
                </a:lnTo>
                <a:lnTo>
                  <a:pt x="505425" y="55120"/>
                </a:lnTo>
                <a:lnTo>
                  <a:pt x="542448" y="83677"/>
                </a:lnTo>
                <a:lnTo>
                  <a:pt x="574206" y="116970"/>
                </a:lnTo>
                <a:lnTo>
                  <a:pt x="600045" y="154411"/>
                </a:lnTo>
                <a:lnTo>
                  <a:pt x="619310" y="195413"/>
                </a:lnTo>
                <a:lnTo>
                  <a:pt x="631349" y="239388"/>
                </a:lnTo>
                <a:lnTo>
                  <a:pt x="635507" y="285749"/>
                </a:lnTo>
                <a:lnTo>
                  <a:pt x="631349" y="332098"/>
                </a:lnTo>
                <a:lnTo>
                  <a:pt x="619310" y="376067"/>
                </a:lnTo>
                <a:lnTo>
                  <a:pt x="600045" y="417066"/>
                </a:lnTo>
                <a:lnTo>
                  <a:pt x="574206" y="454508"/>
                </a:lnTo>
                <a:lnTo>
                  <a:pt x="542448" y="487803"/>
                </a:lnTo>
                <a:lnTo>
                  <a:pt x="505425" y="516365"/>
                </a:lnTo>
                <a:lnTo>
                  <a:pt x="463790" y="539604"/>
                </a:lnTo>
                <a:lnTo>
                  <a:pt x="418197" y="556931"/>
                </a:lnTo>
                <a:lnTo>
                  <a:pt x="369301" y="567759"/>
                </a:lnTo>
                <a:lnTo>
                  <a:pt x="317753" y="571499"/>
                </a:lnTo>
                <a:lnTo>
                  <a:pt x="266206" y="567759"/>
                </a:lnTo>
                <a:lnTo>
                  <a:pt x="217310" y="556931"/>
                </a:lnTo>
                <a:lnTo>
                  <a:pt x="171717" y="539604"/>
                </a:lnTo>
                <a:lnTo>
                  <a:pt x="130082" y="516365"/>
                </a:lnTo>
                <a:lnTo>
                  <a:pt x="93059" y="487803"/>
                </a:lnTo>
                <a:lnTo>
                  <a:pt x="61301" y="454508"/>
                </a:lnTo>
                <a:lnTo>
                  <a:pt x="35462" y="417066"/>
                </a:lnTo>
                <a:lnTo>
                  <a:pt x="16197" y="376067"/>
                </a:lnTo>
                <a:lnTo>
                  <a:pt x="4158" y="332098"/>
                </a:lnTo>
                <a:lnTo>
                  <a:pt x="0" y="28574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65792" y="4018788"/>
            <a:ext cx="637540" cy="571500"/>
          </a:xfrm>
          <a:custGeom>
            <a:avLst/>
            <a:gdLst/>
            <a:ahLst/>
            <a:cxnLst/>
            <a:rect l="l" t="t" r="r" b="b"/>
            <a:pathLst>
              <a:path w="637540" h="571500">
                <a:moveTo>
                  <a:pt x="0" y="285750"/>
                </a:moveTo>
                <a:lnTo>
                  <a:pt x="4169" y="239388"/>
                </a:lnTo>
                <a:lnTo>
                  <a:pt x="16239" y="195413"/>
                </a:lnTo>
                <a:lnTo>
                  <a:pt x="35555" y="154411"/>
                </a:lnTo>
                <a:lnTo>
                  <a:pt x="61459" y="116970"/>
                </a:lnTo>
                <a:lnTo>
                  <a:pt x="93297" y="83677"/>
                </a:lnTo>
                <a:lnTo>
                  <a:pt x="130411" y="55120"/>
                </a:lnTo>
                <a:lnTo>
                  <a:pt x="172146" y="31886"/>
                </a:lnTo>
                <a:lnTo>
                  <a:pt x="217846" y="14563"/>
                </a:lnTo>
                <a:lnTo>
                  <a:pt x="266855" y="3738"/>
                </a:lnTo>
                <a:lnTo>
                  <a:pt x="318515" y="0"/>
                </a:lnTo>
                <a:lnTo>
                  <a:pt x="370176" y="3738"/>
                </a:lnTo>
                <a:lnTo>
                  <a:pt x="419185" y="14563"/>
                </a:lnTo>
                <a:lnTo>
                  <a:pt x="464885" y="31886"/>
                </a:lnTo>
                <a:lnTo>
                  <a:pt x="506620" y="55120"/>
                </a:lnTo>
                <a:lnTo>
                  <a:pt x="543734" y="83677"/>
                </a:lnTo>
                <a:lnTo>
                  <a:pt x="575572" y="116970"/>
                </a:lnTo>
                <a:lnTo>
                  <a:pt x="601476" y="154411"/>
                </a:lnTo>
                <a:lnTo>
                  <a:pt x="620792" y="195413"/>
                </a:lnTo>
                <a:lnTo>
                  <a:pt x="632862" y="239388"/>
                </a:lnTo>
                <a:lnTo>
                  <a:pt x="637031" y="285750"/>
                </a:lnTo>
                <a:lnTo>
                  <a:pt x="632862" y="332111"/>
                </a:lnTo>
                <a:lnTo>
                  <a:pt x="620792" y="376086"/>
                </a:lnTo>
                <a:lnTo>
                  <a:pt x="601476" y="417088"/>
                </a:lnTo>
                <a:lnTo>
                  <a:pt x="575572" y="454529"/>
                </a:lnTo>
                <a:lnTo>
                  <a:pt x="543734" y="487822"/>
                </a:lnTo>
                <a:lnTo>
                  <a:pt x="506620" y="516379"/>
                </a:lnTo>
                <a:lnTo>
                  <a:pt x="464885" y="539613"/>
                </a:lnTo>
                <a:lnTo>
                  <a:pt x="419185" y="556936"/>
                </a:lnTo>
                <a:lnTo>
                  <a:pt x="370176" y="567761"/>
                </a:lnTo>
                <a:lnTo>
                  <a:pt x="318515" y="571500"/>
                </a:lnTo>
                <a:lnTo>
                  <a:pt x="266855" y="567761"/>
                </a:lnTo>
                <a:lnTo>
                  <a:pt x="217846" y="556936"/>
                </a:lnTo>
                <a:lnTo>
                  <a:pt x="172146" y="539613"/>
                </a:lnTo>
                <a:lnTo>
                  <a:pt x="130411" y="516379"/>
                </a:lnTo>
                <a:lnTo>
                  <a:pt x="93297" y="487822"/>
                </a:lnTo>
                <a:lnTo>
                  <a:pt x="61459" y="454529"/>
                </a:lnTo>
                <a:lnTo>
                  <a:pt x="35555" y="417088"/>
                </a:lnTo>
                <a:lnTo>
                  <a:pt x="16239" y="376086"/>
                </a:lnTo>
                <a:lnTo>
                  <a:pt x="4169" y="332111"/>
                </a:lnTo>
                <a:lnTo>
                  <a:pt x="0" y="28575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765792" y="4799076"/>
            <a:ext cx="637540" cy="571500"/>
          </a:xfrm>
          <a:custGeom>
            <a:avLst/>
            <a:gdLst/>
            <a:ahLst/>
            <a:cxnLst/>
            <a:rect l="l" t="t" r="r" b="b"/>
            <a:pathLst>
              <a:path w="637540" h="571500">
                <a:moveTo>
                  <a:pt x="0" y="285750"/>
                </a:moveTo>
                <a:lnTo>
                  <a:pt x="4169" y="239388"/>
                </a:lnTo>
                <a:lnTo>
                  <a:pt x="16239" y="195413"/>
                </a:lnTo>
                <a:lnTo>
                  <a:pt x="35555" y="154411"/>
                </a:lnTo>
                <a:lnTo>
                  <a:pt x="61459" y="116970"/>
                </a:lnTo>
                <a:lnTo>
                  <a:pt x="93297" y="83677"/>
                </a:lnTo>
                <a:lnTo>
                  <a:pt x="130411" y="55120"/>
                </a:lnTo>
                <a:lnTo>
                  <a:pt x="172146" y="31886"/>
                </a:lnTo>
                <a:lnTo>
                  <a:pt x="217846" y="14563"/>
                </a:lnTo>
                <a:lnTo>
                  <a:pt x="266855" y="3738"/>
                </a:lnTo>
                <a:lnTo>
                  <a:pt x="318515" y="0"/>
                </a:lnTo>
                <a:lnTo>
                  <a:pt x="370176" y="3738"/>
                </a:lnTo>
                <a:lnTo>
                  <a:pt x="419185" y="14563"/>
                </a:lnTo>
                <a:lnTo>
                  <a:pt x="464885" y="31886"/>
                </a:lnTo>
                <a:lnTo>
                  <a:pt x="506620" y="55120"/>
                </a:lnTo>
                <a:lnTo>
                  <a:pt x="543734" y="83677"/>
                </a:lnTo>
                <a:lnTo>
                  <a:pt x="575572" y="116970"/>
                </a:lnTo>
                <a:lnTo>
                  <a:pt x="601476" y="154411"/>
                </a:lnTo>
                <a:lnTo>
                  <a:pt x="620792" y="195413"/>
                </a:lnTo>
                <a:lnTo>
                  <a:pt x="632862" y="239388"/>
                </a:lnTo>
                <a:lnTo>
                  <a:pt x="637031" y="285750"/>
                </a:lnTo>
                <a:lnTo>
                  <a:pt x="632862" y="332111"/>
                </a:lnTo>
                <a:lnTo>
                  <a:pt x="620792" y="376086"/>
                </a:lnTo>
                <a:lnTo>
                  <a:pt x="601476" y="417088"/>
                </a:lnTo>
                <a:lnTo>
                  <a:pt x="575572" y="454529"/>
                </a:lnTo>
                <a:lnTo>
                  <a:pt x="543734" y="487822"/>
                </a:lnTo>
                <a:lnTo>
                  <a:pt x="506620" y="516379"/>
                </a:lnTo>
                <a:lnTo>
                  <a:pt x="464885" y="539613"/>
                </a:lnTo>
                <a:lnTo>
                  <a:pt x="419185" y="556936"/>
                </a:lnTo>
                <a:lnTo>
                  <a:pt x="370176" y="567761"/>
                </a:lnTo>
                <a:lnTo>
                  <a:pt x="318515" y="571500"/>
                </a:lnTo>
                <a:lnTo>
                  <a:pt x="266855" y="567761"/>
                </a:lnTo>
                <a:lnTo>
                  <a:pt x="217846" y="556936"/>
                </a:lnTo>
                <a:lnTo>
                  <a:pt x="172146" y="539613"/>
                </a:lnTo>
                <a:lnTo>
                  <a:pt x="130411" y="516379"/>
                </a:lnTo>
                <a:lnTo>
                  <a:pt x="93297" y="487822"/>
                </a:lnTo>
                <a:lnTo>
                  <a:pt x="61459" y="454529"/>
                </a:lnTo>
                <a:lnTo>
                  <a:pt x="35555" y="417088"/>
                </a:lnTo>
                <a:lnTo>
                  <a:pt x="16239" y="376086"/>
                </a:lnTo>
                <a:lnTo>
                  <a:pt x="4169" y="332111"/>
                </a:lnTo>
                <a:lnTo>
                  <a:pt x="0" y="28575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765792" y="5579364"/>
            <a:ext cx="637540" cy="570230"/>
          </a:xfrm>
          <a:custGeom>
            <a:avLst/>
            <a:gdLst/>
            <a:ahLst/>
            <a:cxnLst/>
            <a:rect l="l" t="t" r="r" b="b"/>
            <a:pathLst>
              <a:path w="637540" h="570229">
                <a:moveTo>
                  <a:pt x="0" y="284988"/>
                </a:moveTo>
                <a:lnTo>
                  <a:pt x="4169" y="238762"/>
                </a:lnTo>
                <a:lnTo>
                  <a:pt x="16239" y="194911"/>
                </a:lnTo>
                <a:lnTo>
                  <a:pt x="35555" y="154021"/>
                </a:lnTo>
                <a:lnTo>
                  <a:pt x="61459" y="116679"/>
                </a:lnTo>
                <a:lnTo>
                  <a:pt x="93297" y="83472"/>
                </a:lnTo>
                <a:lnTo>
                  <a:pt x="130411" y="54987"/>
                </a:lnTo>
                <a:lnTo>
                  <a:pt x="172146" y="31810"/>
                </a:lnTo>
                <a:lnTo>
                  <a:pt x="217846" y="14529"/>
                </a:lnTo>
                <a:lnTo>
                  <a:pt x="266855" y="3730"/>
                </a:lnTo>
                <a:lnTo>
                  <a:pt x="318515" y="0"/>
                </a:lnTo>
                <a:lnTo>
                  <a:pt x="370176" y="3730"/>
                </a:lnTo>
                <a:lnTo>
                  <a:pt x="419185" y="14529"/>
                </a:lnTo>
                <a:lnTo>
                  <a:pt x="464885" y="31810"/>
                </a:lnTo>
                <a:lnTo>
                  <a:pt x="506620" y="54987"/>
                </a:lnTo>
                <a:lnTo>
                  <a:pt x="543734" y="83472"/>
                </a:lnTo>
                <a:lnTo>
                  <a:pt x="575572" y="116679"/>
                </a:lnTo>
                <a:lnTo>
                  <a:pt x="601476" y="154021"/>
                </a:lnTo>
                <a:lnTo>
                  <a:pt x="620792" y="194911"/>
                </a:lnTo>
                <a:lnTo>
                  <a:pt x="632862" y="238762"/>
                </a:lnTo>
                <a:lnTo>
                  <a:pt x="637031" y="284988"/>
                </a:lnTo>
                <a:lnTo>
                  <a:pt x="632862" y="331213"/>
                </a:lnTo>
                <a:lnTo>
                  <a:pt x="620792" y="375064"/>
                </a:lnTo>
                <a:lnTo>
                  <a:pt x="601476" y="415954"/>
                </a:lnTo>
                <a:lnTo>
                  <a:pt x="575572" y="453296"/>
                </a:lnTo>
                <a:lnTo>
                  <a:pt x="543734" y="486503"/>
                </a:lnTo>
                <a:lnTo>
                  <a:pt x="506620" y="514988"/>
                </a:lnTo>
                <a:lnTo>
                  <a:pt x="464885" y="538165"/>
                </a:lnTo>
                <a:lnTo>
                  <a:pt x="419185" y="555446"/>
                </a:lnTo>
                <a:lnTo>
                  <a:pt x="370176" y="566245"/>
                </a:lnTo>
                <a:lnTo>
                  <a:pt x="318515" y="569976"/>
                </a:lnTo>
                <a:lnTo>
                  <a:pt x="266855" y="566245"/>
                </a:lnTo>
                <a:lnTo>
                  <a:pt x="217846" y="555446"/>
                </a:lnTo>
                <a:lnTo>
                  <a:pt x="172146" y="538165"/>
                </a:lnTo>
                <a:lnTo>
                  <a:pt x="130411" y="514988"/>
                </a:lnTo>
                <a:lnTo>
                  <a:pt x="93297" y="486503"/>
                </a:lnTo>
                <a:lnTo>
                  <a:pt x="61459" y="453296"/>
                </a:lnTo>
                <a:lnTo>
                  <a:pt x="35555" y="415954"/>
                </a:lnTo>
                <a:lnTo>
                  <a:pt x="16239" y="375064"/>
                </a:lnTo>
                <a:lnTo>
                  <a:pt x="4169" y="331213"/>
                </a:lnTo>
                <a:lnTo>
                  <a:pt x="0" y="28498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146535" y="4308347"/>
            <a:ext cx="637540" cy="571500"/>
          </a:xfrm>
          <a:custGeom>
            <a:avLst/>
            <a:gdLst/>
            <a:ahLst/>
            <a:cxnLst/>
            <a:rect l="l" t="t" r="r" b="b"/>
            <a:pathLst>
              <a:path w="637540" h="571500">
                <a:moveTo>
                  <a:pt x="0" y="285750"/>
                </a:moveTo>
                <a:lnTo>
                  <a:pt x="4169" y="239388"/>
                </a:lnTo>
                <a:lnTo>
                  <a:pt x="16239" y="195413"/>
                </a:lnTo>
                <a:lnTo>
                  <a:pt x="35555" y="154411"/>
                </a:lnTo>
                <a:lnTo>
                  <a:pt x="61459" y="116970"/>
                </a:lnTo>
                <a:lnTo>
                  <a:pt x="93297" y="83677"/>
                </a:lnTo>
                <a:lnTo>
                  <a:pt x="130411" y="55120"/>
                </a:lnTo>
                <a:lnTo>
                  <a:pt x="172146" y="31886"/>
                </a:lnTo>
                <a:lnTo>
                  <a:pt x="217846" y="14563"/>
                </a:lnTo>
                <a:lnTo>
                  <a:pt x="266855" y="3738"/>
                </a:lnTo>
                <a:lnTo>
                  <a:pt x="318516" y="0"/>
                </a:lnTo>
                <a:lnTo>
                  <a:pt x="370176" y="3738"/>
                </a:lnTo>
                <a:lnTo>
                  <a:pt x="419185" y="14563"/>
                </a:lnTo>
                <a:lnTo>
                  <a:pt x="464885" y="31886"/>
                </a:lnTo>
                <a:lnTo>
                  <a:pt x="506620" y="55120"/>
                </a:lnTo>
                <a:lnTo>
                  <a:pt x="543734" y="83677"/>
                </a:lnTo>
                <a:lnTo>
                  <a:pt x="575572" y="116970"/>
                </a:lnTo>
                <a:lnTo>
                  <a:pt x="601476" y="154411"/>
                </a:lnTo>
                <a:lnTo>
                  <a:pt x="620792" y="195413"/>
                </a:lnTo>
                <a:lnTo>
                  <a:pt x="632862" y="239388"/>
                </a:lnTo>
                <a:lnTo>
                  <a:pt x="637032" y="285750"/>
                </a:lnTo>
                <a:lnTo>
                  <a:pt x="632862" y="332111"/>
                </a:lnTo>
                <a:lnTo>
                  <a:pt x="620792" y="376086"/>
                </a:lnTo>
                <a:lnTo>
                  <a:pt x="601476" y="417088"/>
                </a:lnTo>
                <a:lnTo>
                  <a:pt x="575572" y="454529"/>
                </a:lnTo>
                <a:lnTo>
                  <a:pt x="543734" y="487822"/>
                </a:lnTo>
                <a:lnTo>
                  <a:pt x="506620" y="516379"/>
                </a:lnTo>
                <a:lnTo>
                  <a:pt x="464885" y="539613"/>
                </a:lnTo>
                <a:lnTo>
                  <a:pt x="419185" y="556936"/>
                </a:lnTo>
                <a:lnTo>
                  <a:pt x="370176" y="567761"/>
                </a:lnTo>
                <a:lnTo>
                  <a:pt x="318516" y="571500"/>
                </a:lnTo>
                <a:lnTo>
                  <a:pt x="266855" y="567761"/>
                </a:lnTo>
                <a:lnTo>
                  <a:pt x="217846" y="556936"/>
                </a:lnTo>
                <a:lnTo>
                  <a:pt x="172146" y="539613"/>
                </a:lnTo>
                <a:lnTo>
                  <a:pt x="130411" y="516379"/>
                </a:lnTo>
                <a:lnTo>
                  <a:pt x="93297" y="487822"/>
                </a:lnTo>
                <a:lnTo>
                  <a:pt x="61459" y="454529"/>
                </a:lnTo>
                <a:lnTo>
                  <a:pt x="35555" y="417088"/>
                </a:lnTo>
                <a:lnTo>
                  <a:pt x="16239" y="376086"/>
                </a:lnTo>
                <a:lnTo>
                  <a:pt x="4169" y="332111"/>
                </a:lnTo>
                <a:lnTo>
                  <a:pt x="0" y="28575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146535" y="5228844"/>
            <a:ext cx="637540" cy="571500"/>
          </a:xfrm>
          <a:custGeom>
            <a:avLst/>
            <a:gdLst/>
            <a:ahLst/>
            <a:cxnLst/>
            <a:rect l="l" t="t" r="r" b="b"/>
            <a:pathLst>
              <a:path w="637540" h="571500">
                <a:moveTo>
                  <a:pt x="0" y="285749"/>
                </a:moveTo>
                <a:lnTo>
                  <a:pt x="4169" y="239388"/>
                </a:lnTo>
                <a:lnTo>
                  <a:pt x="16239" y="195413"/>
                </a:lnTo>
                <a:lnTo>
                  <a:pt x="35555" y="154411"/>
                </a:lnTo>
                <a:lnTo>
                  <a:pt x="61459" y="116970"/>
                </a:lnTo>
                <a:lnTo>
                  <a:pt x="93297" y="83677"/>
                </a:lnTo>
                <a:lnTo>
                  <a:pt x="130411" y="55120"/>
                </a:lnTo>
                <a:lnTo>
                  <a:pt x="172146" y="31886"/>
                </a:lnTo>
                <a:lnTo>
                  <a:pt x="217846" y="14563"/>
                </a:lnTo>
                <a:lnTo>
                  <a:pt x="266855" y="3738"/>
                </a:lnTo>
                <a:lnTo>
                  <a:pt x="318516" y="0"/>
                </a:lnTo>
                <a:lnTo>
                  <a:pt x="370176" y="3738"/>
                </a:lnTo>
                <a:lnTo>
                  <a:pt x="419185" y="14563"/>
                </a:lnTo>
                <a:lnTo>
                  <a:pt x="464885" y="31886"/>
                </a:lnTo>
                <a:lnTo>
                  <a:pt x="506620" y="55120"/>
                </a:lnTo>
                <a:lnTo>
                  <a:pt x="543734" y="83677"/>
                </a:lnTo>
                <a:lnTo>
                  <a:pt x="575572" y="116970"/>
                </a:lnTo>
                <a:lnTo>
                  <a:pt x="601476" y="154411"/>
                </a:lnTo>
                <a:lnTo>
                  <a:pt x="620792" y="195413"/>
                </a:lnTo>
                <a:lnTo>
                  <a:pt x="632862" y="239388"/>
                </a:lnTo>
                <a:lnTo>
                  <a:pt x="637032" y="285749"/>
                </a:lnTo>
                <a:lnTo>
                  <a:pt x="632862" y="332098"/>
                </a:lnTo>
                <a:lnTo>
                  <a:pt x="620792" y="376067"/>
                </a:lnTo>
                <a:lnTo>
                  <a:pt x="601476" y="417066"/>
                </a:lnTo>
                <a:lnTo>
                  <a:pt x="575572" y="454508"/>
                </a:lnTo>
                <a:lnTo>
                  <a:pt x="543734" y="487803"/>
                </a:lnTo>
                <a:lnTo>
                  <a:pt x="506620" y="516365"/>
                </a:lnTo>
                <a:lnTo>
                  <a:pt x="464885" y="539604"/>
                </a:lnTo>
                <a:lnTo>
                  <a:pt x="419185" y="556931"/>
                </a:lnTo>
                <a:lnTo>
                  <a:pt x="370176" y="567759"/>
                </a:lnTo>
                <a:lnTo>
                  <a:pt x="318516" y="571499"/>
                </a:lnTo>
                <a:lnTo>
                  <a:pt x="266855" y="567759"/>
                </a:lnTo>
                <a:lnTo>
                  <a:pt x="217846" y="556931"/>
                </a:lnTo>
                <a:lnTo>
                  <a:pt x="172146" y="539604"/>
                </a:lnTo>
                <a:lnTo>
                  <a:pt x="130411" y="516365"/>
                </a:lnTo>
                <a:lnTo>
                  <a:pt x="93297" y="487803"/>
                </a:lnTo>
                <a:lnTo>
                  <a:pt x="61459" y="454508"/>
                </a:lnTo>
                <a:lnTo>
                  <a:pt x="35555" y="417066"/>
                </a:lnTo>
                <a:lnTo>
                  <a:pt x="16239" y="376067"/>
                </a:lnTo>
                <a:lnTo>
                  <a:pt x="4169" y="332098"/>
                </a:lnTo>
                <a:lnTo>
                  <a:pt x="0" y="28574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4547" y="3320796"/>
            <a:ext cx="1016635" cy="3153410"/>
          </a:xfrm>
          <a:custGeom>
            <a:avLst/>
            <a:gdLst/>
            <a:ahLst/>
            <a:cxnLst/>
            <a:rect l="l" t="t" r="r" b="b"/>
            <a:pathLst>
              <a:path w="1016634" h="3153410">
                <a:moveTo>
                  <a:pt x="0" y="3153155"/>
                </a:moveTo>
                <a:lnTo>
                  <a:pt x="1016507" y="3153155"/>
                </a:lnTo>
                <a:lnTo>
                  <a:pt x="1016507" y="0"/>
                </a:lnTo>
                <a:lnTo>
                  <a:pt x="0" y="0"/>
                </a:lnTo>
                <a:lnTo>
                  <a:pt x="0" y="3153155"/>
                </a:lnTo>
                <a:close/>
              </a:path>
            </a:pathLst>
          </a:custGeom>
          <a:ln w="15240">
            <a:solidFill>
              <a:srgbClr val="882F11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76816" y="3320796"/>
            <a:ext cx="1015365" cy="3153410"/>
          </a:xfrm>
          <a:custGeom>
            <a:avLst/>
            <a:gdLst/>
            <a:ahLst/>
            <a:cxnLst/>
            <a:rect l="l" t="t" r="r" b="b"/>
            <a:pathLst>
              <a:path w="1015365" h="3153410">
                <a:moveTo>
                  <a:pt x="0" y="3153155"/>
                </a:moveTo>
                <a:lnTo>
                  <a:pt x="1014983" y="3153155"/>
                </a:lnTo>
                <a:lnTo>
                  <a:pt x="1014983" y="0"/>
                </a:lnTo>
                <a:lnTo>
                  <a:pt x="0" y="0"/>
                </a:lnTo>
                <a:lnTo>
                  <a:pt x="0" y="3153155"/>
                </a:lnTo>
                <a:close/>
              </a:path>
            </a:pathLst>
          </a:custGeom>
          <a:ln w="15240">
            <a:solidFill>
              <a:srgbClr val="882F11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957559" y="3320796"/>
            <a:ext cx="1015365" cy="3153410"/>
          </a:xfrm>
          <a:custGeom>
            <a:avLst/>
            <a:gdLst/>
            <a:ahLst/>
            <a:cxnLst/>
            <a:rect l="l" t="t" r="r" b="b"/>
            <a:pathLst>
              <a:path w="1015365" h="3153410">
                <a:moveTo>
                  <a:pt x="0" y="3153155"/>
                </a:moveTo>
                <a:lnTo>
                  <a:pt x="1014983" y="3153155"/>
                </a:lnTo>
                <a:lnTo>
                  <a:pt x="1014983" y="0"/>
                </a:lnTo>
                <a:lnTo>
                  <a:pt x="0" y="0"/>
                </a:lnTo>
                <a:lnTo>
                  <a:pt x="0" y="3153155"/>
                </a:lnTo>
                <a:close/>
              </a:path>
            </a:pathLst>
          </a:custGeom>
          <a:ln w="15240">
            <a:solidFill>
              <a:srgbClr val="882F11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424418" y="3346196"/>
            <a:ext cx="5784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Input</a:t>
            </a:r>
            <a:endParaRPr sz="18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L</a:t>
            </a:r>
            <a:r>
              <a:rPr sz="1800" spc="-45" dirty="0">
                <a:solidFill>
                  <a:srgbClr val="EAEAEA"/>
                </a:solidFill>
                <a:latin typeface="Calisto MT"/>
                <a:cs typeface="Calisto MT"/>
              </a:rPr>
              <a:t>ay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er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709531" y="3346196"/>
            <a:ext cx="750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Hi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d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den</a:t>
            </a:r>
            <a:endParaRPr sz="1800">
              <a:latin typeface="Calisto MT"/>
              <a:cs typeface="Calisto MT"/>
            </a:endParaRPr>
          </a:p>
          <a:p>
            <a:pPr algn="ctr">
              <a:lnSpc>
                <a:spcPct val="100000"/>
              </a:lnSpc>
            </a:pPr>
            <a:r>
              <a:rPr sz="1800" spc="-25" dirty="0">
                <a:solidFill>
                  <a:srgbClr val="EAEAEA"/>
                </a:solidFill>
                <a:latin typeface="Calisto MT"/>
                <a:cs typeface="Calisto MT"/>
              </a:rPr>
              <a:t>Layer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107039" y="3346196"/>
            <a:ext cx="7188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Output</a:t>
            </a:r>
            <a:endParaRPr sz="1800">
              <a:latin typeface="Calisto MT"/>
              <a:cs typeface="Calisto MT"/>
            </a:endParaRPr>
          </a:p>
          <a:p>
            <a:pPr algn="ctr">
              <a:lnSpc>
                <a:spcPct val="100000"/>
              </a:lnSpc>
            </a:pPr>
            <a:r>
              <a:rPr sz="1800" spc="-25" dirty="0">
                <a:solidFill>
                  <a:srgbClr val="EAEAEA"/>
                </a:solidFill>
                <a:latin typeface="Calisto MT"/>
                <a:cs typeface="Calisto MT"/>
              </a:rPr>
              <a:t>Layer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002244" y="4294251"/>
            <a:ext cx="763905" cy="320675"/>
          </a:xfrm>
          <a:custGeom>
            <a:avLst/>
            <a:gdLst/>
            <a:ahLst/>
            <a:cxnLst/>
            <a:rect l="l" t="t" r="r" b="b"/>
            <a:pathLst>
              <a:path w="763904" h="320675">
                <a:moveTo>
                  <a:pt x="650344" y="35508"/>
                </a:moveTo>
                <a:lnTo>
                  <a:pt x="12215" y="283718"/>
                </a:lnTo>
                <a:lnTo>
                  <a:pt x="5794" y="287799"/>
                </a:lnTo>
                <a:lnTo>
                  <a:pt x="1611" y="293798"/>
                </a:lnTo>
                <a:lnTo>
                  <a:pt x="0" y="300916"/>
                </a:lnTo>
                <a:lnTo>
                  <a:pt x="1293" y="308356"/>
                </a:lnTo>
                <a:lnTo>
                  <a:pt x="5375" y="314704"/>
                </a:lnTo>
                <a:lnTo>
                  <a:pt x="11374" y="318849"/>
                </a:lnTo>
                <a:lnTo>
                  <a:pt x="18492" y="320446"/>
                </a:lnTo>
                <a:lnTo>
                  <a:pt x="25931" y="319150"/>
                </a:lnTo>
                <a:lnTo>
                  <a:pt x="664147" y="71031"/>
                </a:lnTo>
                <a:lnTo>
                  <a:pt x="650344" y="35508"/>
                </a:lnTo>
                <a:close/>
              </a:path>
              <a:path w="763904" h="320675">
                <a:moveTo>
                  <a:pt x="749785" y="27279"/>
                </a:moveTo>
                <a:lnTo>
                  <a:pt x="675610" y="27279"/>
                </a:lnTo>
                <a:lnTo>
                  <a:pt x="682728" y="28876"/>
                </a:lnTo>
                <a:lnTo>
                  <a:pt x="688726" y="33021"/>
                </a:lnTo>
                <a:lnTo>
                  <a:pt x="692808" y="39369"/>
                </a:lnTo>
                <a:lnTo>
                  <a:pt x="694102" y="46882"/>
                </a:lnTo>
                <a:lnTo>
                  <a:pt x="692491" y="54038"/>
                </a:lnTo>
                <a:lnTo>
                  <a:pt x="688308" y="60051"/>
                </a:lnTo>
                <a:lnTo>
                  <a:pt x="681886" y="64135"/>
                </a:lnTo>
                <a:lnTo>
                  <a:pt x="664147" y="71031"/>
                </a:lnTo>
                <a:lnTo>
                  <a:pt x="677949" y="106553"/>
                </a:lnTo>
                <a:lnTo>
                  <a:pt x="749785" y="27279"/>
                </a:lnTo>
                <a:close/>
              </a:path>
              <a:path w="763904" h="320675">
                <a:moveTo>
                  <a:pt x="675610" y="27279"/>
                </a:moveTo>
                <a:lnTo>
                  <a:pt x="668170" y="28575"/>
                </a:lnTo>
                <a:lnTo>
                  <a:pt x="650344" y="35508"/>
                </a:lnTo>
                <a:lnTo>
                  <a:pt x="664147" y="71031"/>
                </a:lnTo>
                <a:lnTo>
                  <a:pt x="681886" y="64135"/>
                </a:lnTo>
                <a:lnTo>
                  <a:pt x="688308" y="60051"/>
                </a:lnTo>
                <a:lnTo>
                  <a:pt x="692491" y="54038"/>
                </a:lnTo>
                <a:lnTo>
                  <a:pt x="694102" y="46882"/>
                </a:lnTo>
                <a:lnTo>
                  <a:pt x="692808" y="39369"/>
                </a:lnTo>
                <a:lnTo>
                  <a:pt x="688726" y="33021"/>
                </a:lnTo>
                <a:lnTo>
                  <a:pt x="682728" y="28876"/>
                </a:lnTo>
                <a:lnTo>
                  <a:pt x="675610" y="27279"/>
                </a:lnTo>
                <a:close/>
              </a:path>
              <a:path w="763904" h="320675">
                <a:moveTo>
                  <a:pt x="636547" y="0"/>
                </a:moveTo>
                <a:lnTo>
                  <a:pt x="650344" y="35508"/>
                </a:lnTo>
                <a:lnTo>
                  <a:pt x="668170" y="28575"/>
                </a:lnTo>
                <a:lnTo>
                  <a:pt x="675610" y="27279"/>
                </a:lnTo>
                <a:lnTo>
                  <a:pt x="749785" y="27279"/>
                </a:lnTo>
                <a:lnTo>
                  <a:pt x="763801" y="11811"/>
                </a:lnTo>
                <a:lnTo>
                  <a:pt x="6365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2579" y="4576883"/>
            <a:ext cx="763905" cy="509270"/>
          </a:xfrm>
          <a:custGeom>
            <a:avLst/>
            <a:gdLst/>
            <a:ahLst/>
            <a:cxnLst/>
            <a:rect l="l" t="t" r="r" b="b"/>
            <a:pathLst>
              <a:path w="763904" h="509270">
                <a:moveTo>
                  <a:pt x="657546" y="462182"/>
                </a:moveTo>
                <a:lnTo>
                  <a:pt x="636593" y="493972"/>
                </a:lnTo>
                <a:lnTo>
                  <a:pt x="763466" y="509085"/>
                </a:lnTo>
                <a:lnTo>
                  <a:pt x="744008" y="475497"/>
                </a:lnTo>
                <a:lnTo>
                  <a:pt x="680426" y="475497"/>
                </a:lnTo>
                <a:lnTo>
                  <a:pt x="673369" y="472600"/>
                </a:lnTo>
                <a:lnTo>
                  <a:pt x="657546" y="462182"/>
                </a:lnTo>
                <a:close/>
              </a:path>
              <a:path w="763904" h="509270">
                <a:moveTo>
                  <a:pt x="678482" y="430419"/>
                </a:moveTo>
                <a:lnTo>
                  <a:pt x="657546" y="462182"/>
                </a:lnTo>
                <a:lnTo>
                  <a:pt x="673423" y="472636"/>
                </a:lnTo>
                <a:lnTo>
                  <a:pt x="680426" y="475497"/>
                </a:lnTo>
                <a:lnTo>
                  <a:pt x="687726" y="475430"/>
                </a:lnTo>
                <a:lnTo>
                  <a:pt x="694479" y="472600"/>
                </a:lnTo>
                <a:lnTo>
                  <a:pt x="699839" y="467175"/>
                </a:lnTo>
                <a:lnTo>
                  <a:pt x="702683" y="460174"/>
                </a:lnTo>
                <a:lnTo>
                  <a:pt x="702585" y="452887"/>
                </a:lnTo>
                <a:lnTo>
                  <a:pt x="699750" y="446172"/>
                </a:lnTo>
                <a:lnTo>
                  <a:pt x="694378" y="440886"/>
                </a:lnTo>
                <a:lnTo>
                  <a:pt x="678482" y="430419"/>
                </a:lnTo>
                <a:close/>
              </a:path>
              <a:path w="763904" h="509270">
                <a:moveTo>
                  <a:pt x="699458" y="398595"/>
                </a:moveTo>
                <a:lnTo>
                  <a:pt x="678482" y="430419"/>
                </a:lnTo>
                <a:lnTo>
                  <a:pt x="694378" y="440886"/>
                </a:lnTo>
                <a:lnTo>
                  <a:pt x="699750" y="446172"/>
                </a:lnTo>
                <a:lnTo>
                  <a:pt x="702585" y="452887"/>
                </a:lnTo>
                <a:lnTo>
                  <a:pt x="702683" y="460174"/>
                </a:lnTo>
                <a:lnTo>
                  <a:pt x="699839" y="467175"/>
                </a:lnTo>
                <a:lnTo>
                  <a:pt x="694479" y="472600"/>
                </a:lnTo>
                <a:lnTo>
                  <a:pt x="687726" y="475430"/>
                </a:lnTo>
                <a:lnTo>
                  <a:pt x="680426" y="475497"/>
                </a:lnTo>
                <a:lnTo>
                  <a:pt x="744008" y="475497"/>
                </a:lnTo>
                <a:lnTo>
                  <a:pt x="699458" y="398595"/>
                </a:lnTo>
                <a:close/>
              </a:path>
              <a:path w="763904" h="509270">
                <a:moveTo>
                  <a:pt x="22151" y="0"/>
                </a:moveTo>
                <a:lnTo>
                  <a:pt x="14864" y="53"/>
                </a:lnTo>
                <a:lnTo>
                  <a:pt x="8132" y="2863"/>
                </a:lnTo>
                <a:lnTo>
                  <a:pt x="2863" y="8197"/>
                </a:lnTo>
                <a:lnTo>
                  <a:pt x="0" y="15271"/>
                </a:lnTo>
                <a:lnTo>
                  <a:pt x="53" y="22596"/>
                </a:lnTo>
                <a:lnTo>
                  <a:pt x="2845" y="29325"/>
                </a:lnTo>
                <a:lnTo>
                  <a:pt x="8197" y="34613"/>
                </a:lnTo>
                <a:lnTo>
                  <a:pt x="657546" y="462182"/>
                </a:lnTo>
                <a:lnTo>
                  <a:pt x="678482" y="430419"/>
                </a:lnTo>
                <a:lnTo>
                  <a:pt x="29108" y="2845"/>
                </a:lnTo>
                <a:lnTo>
                  <a:pt x="221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02468" y="4576772"/>
            <a:ext cx="763905" cy="1289685"/>
          </a:xfrm>
          <a:custGeom>
            <a:avLst/>
            <a:gdLst/>
            <a:ahLst/>
            <a:cxnLst/>
            <a:rect l="l" t="t" r="r" b="b"/>
            <a:pathLst>
              <a:path w="763904" h="1289685">
                <a:moveTo>
                  <a:pt x="689318" y="1200308"/>
                </a:moveTo>
                <a:lnTo>
                  <a:pt x="656516" y="1219545"/>
                </a:lnTo>
                <a:lnTo>
                  <a:pt x="763577" y="1289255"/>
                </a:lnTo>
                <a:lnTo>
                  <a:pt x="759354" y="1225979"/>
                </a:lnTo>
                <a:lnTo>
                  <a:pt x="717901" y="1225979"/>
                </a:lnTo>
                <a:lnTo>
                  <a:pt x="710586" y="1225517"/>
                </a:lnTo>
                <a:lnTo>
                  <a:pt x="703986" y="1222356"/>
                </a:lnTo>
                <a:lnTo>
                  <a:pt x="698934" y="1216713"/>
                </a:lnTo>
                <a:lnTo>
                  <a:pt x="689318" y="1200308"/>
                </a:lnTo>
                <a:close/>
              </a:path>
              <a:path w="763904" h="1289685">
                <a:moveTo>
                  <a:pt x="722199" y="1181024"/>
                </a:moveTo>
                <a:lnTo>
                  <a:pt x="689318" y="1200308"/>
                </a:lnTo>
                <a:lnTo>
                  <a:pt x="698934" y="1216713"/>
                </a:lnTo>
                <a:lnTo>
                  <a:pt x="703986" y="1222356"/>
                </a:lnTo>
                <a:lnTo>
                  <a:pt x="710586" y="1225517"/>
                </a:lnTo>
                <a:lnTo>
                  <a:pt x="717901" y="1225979"/>
                </a:lnTo>
                <a:lnTo>
                  <a:pt x="725096" y="1223520"/>
                </a:lnTo>
                <a:lnTo>
                  <a:pt x="730702" y="1218478"/>
                </a:lnTo>
                <a:lnTo>
                  <a:pt x="733843" y="1211893"/>
                </a:lnTo>
                <a:lnTo>
                  <a:pt x="734294" y="1204604"/>
                </a:lnTo>
                <a:lnTo>
                  <a:pt x="731827" y="1197447"/>
                </a:lnTo>
                <a:lnTo>
                  <a:pt x="722199" y="1181024"/>
                </a:lnTo>
                <a:close/>
              </a:path>
              <a:path w="763904" h="1289685">
                <a:moveTo>
                  <a:pt x="755068" y="1161747"/>
                </a:moveTo>
                <a:lnTo>
                  <a:pt x="722199" y="1181024"/>
                </a:lnTo>
                <a:lnTo>
                  <a:pt x="731827" y="1197447"/>
                </a:lnTo>
                <a:lnTo>
                  <a:pt x="734294" y="1204604"/>
                </a:lnTo>
                <a:lnTo>
                  <a:pt x="733843" y="1211893"/>
                </a:lnTo>
                <a:lnTo>
                  <a:pt x="730702" y="1218478"/>
                </a:lnTo>
                <a:lnTo>
                  <a:pt x="725096" y="1223520"/>
                </a:lnTo>
                <a:lnTo>
                  <a:pt x="717901" y="1225979"/>
                </a:lnTo>
                <a:lnTo>
                  <a:pt x="759354" y="1225979"/>
                </a:lnTo>
                <a:lnTo>
                  <a:pt x="755068" y="1161747"/>
                </a:lnTo>
                <a:close/>
              </a:path>
              <a:path w="763904" h="1289685">
                <a:moveTo>
                  <a:pt x="16373" y="0"/>
                </a:moveTo>
                <a:lnTo>
                  <a:pt x="9197" y="2466"/>
                </a:lnTo>
                <a:lnTo>
                  <a:pt x="3591" y="7445"/>
                </a:lnTo>
                <a:lnTo>
                  <a:pt x="450" y="14007"/>
                </a:lnTo>
                <a:lnTo>
                  <a:pt x="0" y="21308"/>
                </a:lnTo>
                <a:lnTo>
                  <a:pt x="2466" y="28501"/>
                </a:lnTo>
                <a:lnTo>
                  <a:pt x="689318" y="1200308"/>
                </a:lnTo>
                <a:lnTo>
                  <a:pt x="722199" y="1181024"/>
                </a:lnTo>
                <a:lnTo>
                  <a:pt x="35232" y="9197"/>
                </a:lnTo>
                <a:lnTo>
                  <a:pt x="30200" y="3591"/>
                </a:lnTo>
                <a:lnTo>
                  <a:pt x="23643" y="450"/>
                </a:lnTo>
                <a:lnTo>
                  <a:pt x="1637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2479" y="4306061"/>
            <a:ext cx="763905" cy="1229360"/>
          </a:xfrm>
          <a:custGeom>
            <a:avLst/>
            <a:gdLst/>
            <a:ahLst/>
            <a:cxnLst/>
            <a:rect l="l" t="t" r="r" b="b"/>
            <a:pathLst>
              <a:path w="763904" h="1229360">
                <a:moveTo>
                  <a:pt x="687409" y="87351"/>
                </a:moveTo>
                <a:lnTo>
                  <a:pt x="2581" y="1200150"/>
                </a:lnTo>
                <a:lnTo>
                  <a:pt x="0" y="1207220"/>
                </a:lnTo>
                <a:lnTo>
                  <a:pt x="311" y="1214516"/>
                </a:lnTo>
                <a:lnTo>
                  <a:pt x="3313" y="1221170"/>
                </a:lnTo>
                <a:lnTo>
                  <a:pt x="8804" y="1226312"/>
                </a:lnTo>
                <a:lnTo>
                  <a:pt x="15930" y="1228965"/>
                </a:lnTo>
                <a:lnTo>
                  <a:pt x="23235" y="1228677"/>
                </a:lnTo>
                <a:lnTo>
                  <a:pt x="29896" y="1225651"/>
                </a:lnTo>
                <a:lnTo>
                  <a:pt x="35093" y="1220089"/>
                </a:lnTo>
                <a:lnTo>
                  <a:pt x="719910" y="107309"/>
                </a:lnTo>
                <a:lnTo>
                  <a:pt x="687409" y="87351"/>
                </a:lnTo>
                <a:close/>
              </a:path>
              <a:path w="763904" h="1229360">
                <a:moveTo>
                  <a:pt x="758092" y="62315"/>
                </a:moveTo>
                <a:lnTo>
                  <a:pt x="716561" y="62315"/>
                </a:lnTo>
                <a:lnTo>
                  <a:pt x="723687" y="64896"/>
                </a:lnTo>
                <a:lnTo>
                  <a:pt x="729178" y="70038"/>
                </a:lnTo>
                <a:lnTo>
                  <a:pt x="732180" y="76692"/>
                </a:lnTo>
                <a:lnTo>
                  <a:pt x="732492" y="83988"/>
                </a:lnTo>
                <a:lnTo>
                  <a:pt x="729910" y="91058"/>
                </a:lnTo>
                <a:lnTo>
                  <a:pt x="719910" y="107309"/>
                </a:lnTo>
                <a:lnTo>
                  <a:pt x="752389" y="127254"/>
                </a:lnTo>
                <a:lnTo>
                  <a:pt x="758092" y="62315"/>
                </a:lnTo>
                <a:close/>
              </a:path>
              <a:path w="763904" h="1229360">
                <a:moveTo>
                  <a:pt x="716561" y="62315"/>
                </a:moveTo>
                <a:lnTo>
                  <a:pt x="709257" y="62626"/>
                </a:lnTo>
                <a:lnTo>
                  <a:pt x="702595" y="65629"/>
                </a:lnTo>
                <a:lnTo>
                  <a:pt x="697398" y="71119"/>
                </a:lnTo>
                <a:lnTo>
                  <a:pt x="687409" y="87351"/>
                </a:lnTo>
                <a:lnTo>
                  <a:pt x="719910" y="107309"/>
                </a:lnTo>
                <a:lnTo>
                  <a:pt x="729910" y="91058"/>
                </a:lnTo>
                <a:lnTo>
                  <a:pt x="732492" y="83988"/>
                </a:lnTo>
                <a:lnTo>
                  <a:pt x="732180" y="76692"/>
                </a:lnTo>
                <a:lnTo>
                  <a:pt x="729178" y="70038"/>
                </a:lnTo>
                <a:lnTo>
                  <a:pt x="723687" y="64896"/>
                </a:lnTo>
                <a:lnTo>
                  <a:pt x="716561" y="62315"/>
                </a:lnTo>
                <a:close/>
              </a:path>
              <a:path w="763904" h="1229360">
                <a:moveTo>
                  <a:pt x="763565" y="0"/>
                </a:moveTo>
                <a:lnTo>
                  <a:pt x="654980" y="67437"/>
                </a:lnTo>
                <a:lnTo>
                  <a:pt x="687409" y="87351"/>
                </a:lnTo>
                <a:lnTo>
                  <a:pt x="697398" y="71119"/>
                </a:lnTo>
                <a:lnTo>
                  <a:pt x="702595" y="65629"/>
                </a:lnTo>
                <a:lnTo>
                  <a:pt x="709257" y="62626"/>
                </a:lnTo>
                <a:lnTo>
                  <a:pt x="716561" y="62315"/>
                </a:lnTo>
                <a:lnTo>
                  <a:pt x="758092" y="62315"/>
                </a:lnTo>
                <a:lnTo>
                  <a:pt x="7635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02417" y="5084826"/>
            <a:ext cx="760730" cy="449580"/>
          </a:xfrm>
          <a:custGeom>
            <a:avLst/>
            <a:gdLst/>
            <a:ahLst/>
            <a:cxnLst/>
            <a:rect l="l" t="t" r="r" b="b"/>
            <a:pathLst>
              <a:path w="760729" h="449579">
                <a:moveTo>
                  <a:pt x="651941" y="40903"/>
                </a:moveTo>
                <a:lnTo>
                  <a:pt x="9376" y="413639"/>
                </a:lnTo>
                <a:lnTo>
                  <a:pt x="3694" y="418617"/>
                </a:lnTo>
                <a:lnTo>
                  <a:pt x="502" y="425180"/>
                </a:lnTo>
                <a:lnTo>
                  <a:pt x="0" y="432480"/>
                </a:lnTo>
                <a:lnTo>
                  <a:pt x="2391" y="439674"/>
                </a:lnTo>
                <a:lnTo>
                  <a:pt x="7441" y="445353"/>
                </a:lnTo>
                <a:lnTo>
                  <a:pt x="14027" y="448532"/>
                </a:lnTo>
                <a:lnTo>
                  <a:pt x="21304" y="448996"/>
                </a:lnTo>
                <a:lnTo>
                  <a:pt x="28426" y="446532"/>
                </a:lnTo>
                <a:lnTo>
                  <a:pt x="670986" y="73799"/>
                </a:lnTo>
                <a:lnTo>
                  <a:pt x="651941" y="40903"/>
                </a:lnTo>
                <a:close/>
              </a:path>
              <a:path w="760729" h="449579">
                <a:moveTo>
                  <a:pt x="741321" y="28904"/>
                </a:moveTo>
                <a:lnTo>
                  <a:pt x="675554" y="28904"/>
                </a:lnTo>
                <a:lnTo>
                  <a:pt x="682825" y="29368"/>
                </a:lnTo>
                <a:lnTo>
                  <a:pt x="689381" y="32547"/>
                </a:lnTo>
                <a:lnTo>
                  <a:pt x="694414" y="38226"/>
                </a:lnTo>
                <a:lnTo>
                  <a:pt x="696858" y="45420"/>
                </a:lnTo>
                <a:lnTo>
                  <a:pt x="696350" y="52720"/>
                </a:lnTo>
                <a:lnTo>
                  <a:pt x="693128" y="59283"/>
                </a:lnTo>
                <a:lnTo>
                  <a:pt x="687429" y="64262"/>
                </a:lnTo>
                <a:lnTo>
                  <a:pt x="670986" y="73799"/>
                </a:lnTo>
                <a:lnTo>
                  <a:pt x="690096" y="106806"/>
                </a:lnTo>
                <a:lnTo>
                  <a:pt x="741321" y="28904"/>
                </a:lnTo>
                <a:close/>
              </a:path>
              <a:path w="760729" h="449579">
                <a:moveTo>
                  <a:pt x="675554" y="28904"/>
                </a:moveTo>
                <a:lnTo>
                  <a:pt x="668379" y="31368"/>
                </a:lnTo>
                <a:lnTo>
                  <a:pt x="651941" y="40903"/>
                </a:lnTo>
                <a:lnTo>
                  <a:pt x="670986" y="73799"/>
                </a:lnTo>
                <a:lnTo>
                  <a:pt x="687429" y="64262"/>
                </a:lnTo>
                <a:lnTo>
                  <a:pt x="693128" y="59283"/>
                </a:lnTo>
                <a:lnTo>
                  <a:pt x="696350" y="52720"/>
                </a:lnTo>
                <a:lnTo>
                  <a:pt x="696858" y="45420"/>
                </a:lnTo>
                <a:lnTo>
                  <a:pt x="694414" y="38226"/>
                </a:lnTo>
                <a:lnTo>
                  <a:pt x="689381" y="32547"/>
                </a:lnTo>
                <a:lnTo>
                  <a:pt x="682825" y="29368"/>
                </a:lnTo>
                <a:lnTo>
                  <a:pt x="675554" y="28904"/>
                </a:lnTo>
                <a:close/>
              </a:path>
              <a:path w="760729" h="449579">
                <a:moveTo>
                  <a:pt x="760327" y="0"/>
                </a:moveTo>
                <a:lnTo>
                  <a:pt x="632819" y="7874"/>
                </a:lnTo>
                <a:lnTo>
                  <a:pt x="651941" y="40903"/>
                </a:lnTo>
                <a:lnTo>
                  <a:pt x="668379" y="31368"/>
                </a:lnTo>
                <a:lnTo>
                  <a:pt x="675554" y="28904"/>
                </a:lnTo>
                <a:lnTo>
                  <a:pt x="741321" y="28904"/>
                </a:lnTo>
                <a:lnTo>
                  <a:pt x="7603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002259" y="5497060"/>
            <a:ext cx="763905" cy="372110"/>
          </a:xfrm>
          <a:custGeom>
            <a:avLst/>
            <a:gdLst/>
            <a:ahLst/>
            <a:cxnLst/>
            <a:rect l="l" t="t" r="r" b="b"/>
            <a:pathLst>
              <a:path w="763904" h="372110">
                <a:moveTo>
                  <a:pt x="652252" y="337575"/>
                </a:moveTo>
                <a:lnTo>
                  <a:pt x="636023" y="372092"/>
                </a:lnTo>
                <a:lnTo>
                  <a:pt x="763785" y="368968"/>
                </a:lnTo>
                <a:lnTo>
                  <a:pt x="746854" y="347498"/>
                </a:lnTo>
                <a:lnTo>
                  <a:pt x="676894" y="347498"/>
                </a:lnTo>
                <a:lnTo>
                  <a:pt x="669551" y="345701"/>
                </a:lnTo>
                <a:lnTo>
                  <a:pt x="652252" y="337575"/>
                </a:lnTo>
                <a:close/>
              </a:path>
              <a:path w="763904" h="372110">
                <a:moveTo>
                  <a:pt x="668450" y="303124"/>
                </a:moveTo>
                <a:lnTo>
                  <a:pt x="652252" y="337575"/>
                </a:lnTo>
                <a:lnTo>
                  <a:pt x="669551" y="345701"/>
                </a:lnTo>
                <a:lnTo>
                  <a:pt x="676894" y="347498"/>
                </a:lnTo>
                <a:lnTo>
                  <a:pt x="684093" y="346378"/>
                </a:lnTo>
                <a:lnTo>
                  <a:pt x="690340" y="342633"/>
                </a:lnTo>
                <a:lnTo>
                  <a:pt x="694824" y="336557"/>
                </a:lnTo>
                <a:lnTo>
                  <a:pt x="696610" y="329214"/>
                </a:lnTo>
                <a:lnTo>
                  <a:pt x="695491" y="321998"/>
                </a:lnTo>
                <a:lnTo>
                  <a:pt x="691753" y="315728"/>
                </a:lnTo>
                <a:lnTo>
                  <a:pt x="685680" y="311221"/>
                </a:lnTo>
                <a:lnTo>
                  <a:pt x="668450" y="303124"/>
                </a:lnTo>
                <a:close/>
              </a:path>
              <a:path w="763904" h="372110">
                <a:moveTo>
                  <a:pt x="684664" y="268638"/>
                </a:moveTo>
                <a:lnTo>
                  <a:pt x="668450" y="303124"/>
                </a:lnTo>
                <a:lnTo>
                  <a:pt x="685680" y="311221"/>
                </a:lnTo>
                <a:lnTo>
                  <a:pt x="691753" y="315728"/>
                </a:lnTo>
                <a:lnTo>
                  <a:pt x="695491" y="321998"/>
                </a:lnTo>
                <a:lnTo>
                  <a:pt x="696610" y="329214"/>
                </a:lnTo>
                <a:lnTo>
                  <a:pt x="694824" y="336557"/>
                </a:lnTo>
                <a:lnTo>
                  <a:pt x="690340" y="342633"/>
                </a:lnTo>
                <a:lnTo>
                  <a:pt x="684093" y="346378"/>
                </a:lnTo>
                <a:lnTo>
                  <a:pt x="676894" y="347498"/>
                </a:lnTo>
                <a:lnTo>
                  <a:pt x="746854" y="347498"/>
                </a:lnTo>
                <a:lnTo>
                  <a:pt x="684664" y="268638"/>
                </a:lnTo>
                <a:close/>
              </a:path>
              <a:path w="763904" h="372110">
                <a:moveTo>
                  <a:pt x="19823" y="0"/>
                </a:moveTo>
                <a:lnTo>
                  <a:pt x="12580" y="1119"/>
                </a:lnTo>
                <a:lnTo>
                  <a:pt x="6290" y="4857"/>
                </a:lnTo>
                <a:lnTo>
                  <a:pt x="1785" y="10929"/>
                </a:lnTo>
                <a:lnTo>
                  <a:pt x="0" y="18291"/>
                </a:lnTo>
                <a:lnTo>
                  <a:pt x="1119" y="25534"/>
                </a:lnTo>
                <a:lnTo>
                  <a:pt x="4857" y="31825"/>
                </a:lnTo>
                <a:lnTo>
                  <a:pt x="10929" y="36329"/>
                </a:lnTo>
                <a:lnTo>
                  <a:pt x="652252" y="337575"/>
                </a:lnTo>
                <a:lnTo>
                  <a:pt x="668450" y="303124"/>
                </a:lnTo>
                <a:lnTo>
                  <a:pt x="27185" y="1785"/>
                </a:lnTo>
                <a:lnTo>
                  <a:pt x="1982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384511" y="4286988"/>
            <a:ext cx="763905" cy="320675"/>
          </a:xfrm>
          <a:custGeom>
            <a:avLst/>
            <a:gdLst/>
            <a:ahLst/>
            <a:cxnLst/>
            <a:rect l="l" t="t" r="r" b="b"/>
            <a:pathLst>
              <a:path w="763904" h="320675">
                <a:moveTo>
                  <a:pt x="650386" y="284955"/>
                </a:moveTo>
                <a:lnTo>
                  <a:pt x="636547" y="320571"/>
                </a:lnTo>
                <a:lnTo>
                  <a:pt x="763801" y="308633"/>
                </a:lnTo>
                <a:lnTo>
                  <a:pt x="749766" y="293165"/>
                </a:lnTo>
                <a:lnTo>
                  <a:pt x="675610" y="293165"/>
                </a:lnTo>
                <a:lnTo>
                  <a:pt x="668170" y="291869"/>
                </a:lnTo>
                <a:lnTo>
                  <a:pt x="650386" y="284955"/>
                </a:lnTo>
                <a:close/>
              </a:path>
              <a:path w="763904" h="320675">
                <a:moveTo>
                  <a:pt x="664165" y="249495"/>
                </a:moveTo>
                <a:lnTo>
                  <a:pt x="650386" y="284955"/>
                </a:lnTo>
                <a:lnTo>
                  <a:pt x="668170" y="291869"/>
                </a:lnTo>
                <a:lnTo>
                  <a:pt x="675610" y="293165"/>
                </a:lnTo>
                <a:lnTo>
                  <a:pt x="682728" y="291568"/>
                </a:lnTo>
                <a:lnTo>
                  <a:pt x="688726" y="287422"/>
                </a:lnTo>
                <a:lnTo>
                  <a:pt x="692808" y="281074"/>
                </a:lnTo>
                <a:lnTo>
                  <a:pt x="694104" y="273635"/>
                </a:lnTo>
                <a:lnTo>
                  <a:pt x="692507" y="266517"/>
                </a:lnTo>
                <a:lnTo>
                  <a:pt x="688361" y="260518"/>
                </a:lnTo>
                <a:lnTo>
                  <a:pt x="682013" y="256436"/>
                </a:lnTo>
                <a:lnTo>
                  <a:pt x="664165" y="249495"/>
                </a:lnTo>
                <a:close/>
              </a:path>
              <a:path w="763904" h="320675">
                <a:moveTo>
                  <a:pt x="677949" y="214018"/>
                </a:moveTo>
                <a:lnTo>
                  <a:pt x="664165" y="249495"/>
                </a:lnTo>
                <a:lnTo>
                  <a:pt x="682013" y="256436"/>
                </a:lnTo>
                <a:lnTo>
                  <a:pt x="688361" y="260518"/>
                </a:lnTo>
                <a:lnTo>
                  <a:pt x="692507" y="266517"/>
                </a:lnTo>
                <a:lnTo>
                  <a:pt x="694104" y="273635"/>
                </a:lnTo>
                <a:lnTo>
                  <a:pt x="692808" y="281074"/>
                </a:lnTo>
                <a:lnTo>
                  <a:pt x="688726" y="287422"/>
                </a:lnTo>
                <a:lnTo>
                  <a:pt x="682728" y="291568"/>
                </a:lnTo>
                <a:lnTo>
                  <a:pt x="675610" y="293165"/>
                </a:lnTo>
                <a:lnTo>
                  <a:pt x="749766" y="293165"/>
                </a:lnTo>
                <a:lnTo>
                  <a:pt x="677949" y="214018"/>
                </a:lnTo>
                <a:close/>
              </a:path>
              <a:path w="763904" h="320675">
                <a:moveTo>
                  <a:pt x="18492" y="0"/>
                </a:moveTo>
                <a:lnTo>
                  <a:pt x="11374" y="1611"/>
                </a:lnTo>
                <a:lnTo>
                  <a:pt x="5375" y="5794"/>
                </a:lnTo>
                <a:lnTo>
                  <a:pt x="1293" y="12215"/>
                </a:lnTo>
                <a:lnTo>
                  <a:pt x="0" y="19655"/>
                </a:lnTo>
                <a:lnTo>
                  <a:pt x="1611" y="26773"/>
                </a:lnTo>
                <a:lnTo>
                  <a:pt x="5794" y="32771"/>
                </a:lnTo>
                <a:lnTo>
                  <a:pt x="12215" y="36853"/>
                </a:lnTo>
                <a:lnTo>
                  <a:pt x="650386" y="284955"/>
                </a:lnTo>
                <a:lnTo>
                  <a:pt x="664165" y="249495"/>
                </a:lnTo>
                <a:lnTo>
                  <a:pt x="25931" y="1293"/>
                </a:lnTo>
                <a:lnTo>
                  <a:pt x="1849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384847" y="4595621"/>
            <a:ext cx="763905" cy="509270"/>
          </a:xfrm>
          <a:custGeom>
            <a:avLst/>
            <a:gdLst/>
            <a:ahLst/>
            <a:cxnLst/>
            <a:rect l="l" t="t" r="r" b="b"/>
            <a:pathLst>
              <a:path w="763904" h="509270">
                <a:moveTo>
                  <a:pt x="657527" y="46915"/>
                </a:moveTo>
                <a:lnTo>
                  <a:pt x="8197" y="474471"/>
                </a:lnTo>
                <a:lnTo>
                  <a:pt x="2845" y="479831"/>
                </a:lnTo>
                <a:lnTo>
                  <a:pt x="53" y="486584"/>
                </a:lnTo>
                <a:lnTo>
                  <a:pt x="0" y="493885"/>
                </a:lnTo>
                <a:lnTo>
                  <a:pt x="2863" y="500888"/>
                </a:lnTo>
                <a:lnTo>
                  <a:pt x="8149" y="506241"/>
                </a:lnTo>
                <a:lnTo>
                  <a:pt x="14864" y="509047"/>
                </a:lnTo>
                <a:lnTo>
                  <a:pt x="22151" y="509139"/>
                </a:lnTo>
                <a:lnTo>
                  <a:pt x="29152" y="506348"/>
                </a:lnTo>
                <a:lnTo>
                  <a:pt x="678501" y="78780"/>
                </a:lnTo>
                <a:lnTo>
                  <a:pt x="657527" y="46915"/>
                </a:lnTo>
                <a:close/>
              </a:path>
              <a:path w="763904" h="509270">
                <a:moveTo>
                  <a:pt x="743989" y="33658"/>
                </a:moveTo>
                <a:lnTo>
                  <a:pt x="680426" y="33658"/>
                </a:lnTo>
                <a:lnTo>
                  <a:pt x="687726" y="33750"/>
                </a:lnTo>
                <a:lnTo>
                  <a:pt x="694479" y="36556"/>
                </a:lnTo>
                <a:lnTo>
                  <a:pt x="699839" y="41909"/>
                </a:lnTo>
                <a:lnTo>
                  <a:pt x="702683" y="48912"/>
                </a:lnTo>
                <a:lnTo>
                  <a:pt x="702585" y="56213"/>
                </a:lnTo>
                <a:lnTo>
                  <a:pt x="699750" y="62966"/>
                </a:lnTo>
                <a:lnTo>
                  <a:pt x="694378" y="68325"/>
                </a:lnTo>
                <a:lnTo>
                  <a:pt x="678501" y="78780"/>
                </a:lnTo>
                <a:lnTo>
                  <a:pt x="699458" y="110616"/>
                </a:lnTo>
                <a:lnTo>
                  <a:pt x="743989" y="33658"/>
                </a:lnTo>
                <a:close/>
              </a:path>
              <a:path w="763904" h="509270">
                <a:moveTo>
                  <a:pt x="680426" y="33658"/>
                </a:moveTo>
                <a:lnTo>
                  <a:pt x="673423" y="36448"/>
                </a:lnTo>
                <a:lnTo>
                  <a:pt x="657527" y="46915"/>
                </a:lnTo>
                <a:lnTo>
                  <a:pt x="678501" y="78780"/>
                </a:lnTo>
                <a:lnTo>
                  <a:pt x="694378" y="68325"/>
                </a:lnTo>
                <a:lnTo>
                  <a:pt x="699750" y="62966"/>
                </a:lnTo>
                <a:lnTo>
                  <a:pt x="702585" y="56213"/>
                </a:lnTo>
                <a:lnTo>
                  <a:pt x="702683" y="48912"/>
                </a:lnTo>
                <a:lnTo>
                  <a:pt x="699839" y="41909"/>
                </a:lnTo>
                <a:lnTo>
                  <a:pt x="694479" y="36556"/>
                </a:lnTo>
                <a:lnTo>
                  <a:pt x="687726" y="33750"/>
                </a:lnTo>
                <a:lnTo>
                  <a:pt x="680426" y="33658"/>
                </a:lnTo>
                <a:close/>
              </a:path>
              <a:path w="763904" h="509270">
                <a:moveTo>
                  <a:pt x="763466" y="0"/>
                </a:moveTo>
                <a:lnTo>
                  <a:pt x="636593" y="15112"/>
                </a:lnTo>
                <a:lnTo>
                  <a:pt x="657527" y="46915"/>
                </a:lnTo>
                <a:lnTo>
                  <a:pt x="673423" y="36448"/>
                </a:lnTo>
                <a:lnTo>
                  <a:pt x="680426" y="33658"/>
                </a:lnTo>
                <a:lnTo>
                  <a:pt x="743989" y="33658"/>
                </a:lnTo>
                <a:lnTo>
                  <a:pt x="7634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84736" y="4595621"/>
            <a:ext cx="763905" cy="1289685"/>
          </a:xfrm>
          <a:custGeom>
            <a:avLst/>
            <a:gdLst/>
            <a:ahLst/>
            <a:cxnLst/>
            <a:rect l="l" t="t" r="r" b="b"/>
            <a:pathLst>
              <a:path w="763904" h="1289685">
                <a:moveTo>
                  <a:pt x="689304" y="88947"/>
                </a:moveTo>
                <a:lnTo>
                  <a:pt x="2466" y="1260767"/>
                </a:lnTo>
                <a:lnTo>
                  <a:pt x="0" y="1267923"/>
                </a:lnTo>
                <a:lnTo>
                  <a:pt x="450" y="1275213"/>
                </a:lnTo>
                <a:lnTo>
                  <a:pt x="3591" y="1281798"/>
                </a:lnTo>
                <a:lnTo>
                  <a:pt x="9197" y="1286840"/>
                </a:lnTo>
                <a:lnTo>
                  <a:pt x="16373" y="1289298"/>
                </a:lnTo>
                <a:lnTo>
                  <a:pt x="23643" y="1288838"/>
                </a:lnTo>
                <a:lnTo>
                  <a:pt x="30200" y="1285681"/>
                </a:lnTo>
                <a:lnTo>
                  <a:pt x="35232" y="1280045"/>
                </a:lnTo>
                <a:lnTo>
                  <a:pt x="722203" y="108237"/>
                </a:lnTo>
                <a:lnTo>
                  <a:pt x="689304" y="88947"/>
                </a:lnTo>
                <a:close/>
              </a:path>
              <a:path w="763904" h="1289685">
                <a:moveTo>
                  <a:pt x="759352" y="63319"/>
                </a:moveTo>
                <a:lnTo>
                  <a:pt x="717901" y="63319"/>
                </a:lnTo>
                <a:lnTo>
                  <a:pt x="725096" y="65785"/>
                </a:lnTo>
                <a:lnTo>
                  <a:pt x="730702" y="70764"/>
                </a:lnTo>
                <a:lnTo>
                  <a:pt x="733843" y="77327"/>
                </a:lnTo>
                <a:lnTo>
                  <a:pt x="734294" y="84627"/>
                </a:lnTo>
                <a:lnTo>
                  <a:pt x="731827" y="91820"/>
                </a:lnTo>
                <a:lnTo>
                  <a:pt x="722203" y="108237"/>
                </a:lnTo>
                <a:lnTo>
                  <a:pt x="755068" y="127507"/>
                </a:lnTo>
                <a:lnTo>
                  <a:pt x="759352" y="63319"/>
                </a:lnTo>
                <a:close/>
              </a:path>
              <a:path w="763904" h="1289685">
                <a:moveTo>
                  <a:pt x="717901" y="63319"/>
                </a:moveTo>
                <a:lnTo>
                  <a:pt x="710586" y="63769"/>
                </a:lnTo>
                <a:lnTo>
                  <a:pt x="703986" y="66911"/>
                </a:lnTo>
                <a:lnTo>
                  <a:pt x="698934" y="72516"/>
                </a:lnTo>
                <a:lnTo>
                  <a:pt x="689304" y="88947"/>
                </a:lnTo>
                <a:lnTo>
                  <a:pt x="722203" y="108237"/>
                </a:lnTo>
                <a:lnTo>
                  <a:pt x="731827" y="91820"/>
                </a:lnTo>
                <a:lnTo>
                  <a:pt x="734294" y="84627"/>
                </a:lnTo>
                <a:lnTo>
                  <a:pt x="733843" y="77327"/>
                </a:lnTo>
                <a:lnTo>
                  <a:pt x="730702" y="70764"/>
                </a:lnTo>
                <a:lnTo>
                  <a:pt x="725096" y="65785"/>
                </a:lnTo>
                <a:lnTo>
                  <a:pt x="717901" y="63319"/>
                </a:lnTo>
                <a:close/>
              </a:path>
              <a:path w="763904" h="1289685">
                <a:moveTo>
                  <a:pt x="763577" y="0"/>
                </a:moveTo>
                <a:lnTo>
                  <a:pt x="656516" y="69722"/>
                </a:lnTo>
                <a:lnTo>
                  <a:pt x="689304" y="88947"/>
                </a:lnTo>
                <a:lnTo>
                  <a:pt x="698934" y="72516"/>
                </a:lnTo>
                <a:lnTo>
                  <a:pt x="703986" y="66911"/>
                </a:lnTo>
                <a:lnTo>
                  <a:pt x="710586" y="63769"/>
                </a:lnTo>
                <a:lnTo>
                  <a:pt x="717901" y="63319"/>
                </a:lnTo>
                <a:lnTo>
                  <a:pt x="759352" y="63319"/>
                </a:lnTo>
                <a:lnTo>
                  <a:pt x="7635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384748" y="4287224"/>
            <a:ext cx="763905" cy="1229360"/>
          </a:xfrm>
          <a:custGeom>
            <a:avLst/>
            <a:gdLst/>
            <a:ahLst/>
            <a:cxnLst/>
            <a:rect l="l" t="t" r="r" b="b"/>
            <a:pathLst>
              <a:path w="763904" h="1229360">
                <a:moveTo>
                  <a:pt x="687446" y="1141604"/>
                </a:moveTo>
                <a:lnTo>
                  <a:pt x="654980" y="1161583"/>
                </a:lnTo>
                <a:lnTo>
                  <a:pt x="763565" y="1228893"/>
                </a:lnTo>
                <a:lnTo>
                  <a:pt x="758099" y="1166649"/>
                </a:lnTo>
                <a:lnTo>
                  <a:pt x="716561" y="1166649"/>
                </a:lnTo>
                <a:lnTo>
                  <a:pt x="709257" y="1166362"/>
                </a:lnTo>
                <a:lnTo>
                  <a:pt x="702595" y="1163335"/>
                </a:lnTo>
                <a:lnTo>
                  <a:pt x="697398" y="1157773"/>
                </a:lnTo>
                <a:lnTo>
                  <a:pt x="687446" y="1141604"/>
                </a:lnTo>
                <a:close/>
              </a:path>
              <a:path w="763904" h="1229360">
                <a:moveTo>
                  <a:pt x="719929" y="1121615"/>
                </a:moveTo>
                <a:lnTo>
                  <a:pt x="687446" y="1141604"/>
                </a:lnTo>
                <a:lnTo>
                  <a:pt x="697398" y="1157773"/>
                </a:lnTo>
                <a:lnTo>
                  <a:pt x="702595" y="1163335"/>
                </a:lnTo>
                <a:lnTo>
                  <a:pt x="709257" y="1166362"/>
                </a:lnTo>
                <a:lnTo>
                  <a:pt x="716561" y="1166649"/>
                </a:lnTo>
                <a:lnTo>
                  <a:pt x="723687" y="1163996"/>
                </a:lnTo>
                <a:lnTo>
                  <a:pt x="729178" y="1158873"/>
                </a:lnTo>
                <a:lnTo>
                  <a:pt x="732180" y="1152249"/>
                </a:lnTo>
                <a:lnTo>
                  <a:pt x="732492" y="1144958"/>
                </a:lnTo>
                <a:lnTo>
                  <a:pt x="729910" y="1137834"/>
                </a:lnTo>
                <a:lnTo>
                  <a:pt x="719929" y="1121615"/>
                </a:lnTo>
                <a:close/>
              </a:path>
              <a:path w="763904" h="1229360">
                <a:moveTo>
                  <a:pt x="752389" y="1101639"/>
                </a:moveTo>
                <a:lnTo>
                  <a:pt x="719929" y="1121615"/>
                </a:lnTo>
                <a:lnTo>
                  <a:pt x="729910" y="1137834"/>
                </a:lnTo>
                <a:lnTo>
                  <a:pt x="732492" y="1144958"/>
                </a:lnTo>
                <a:lnTo>
                  <a:pt x="732180" y="1152249"/>
                </a:lnTo>
                <a:lnTo>
                  <a:pt x="729178" y="1158873"/>
                </a:lnTo>
                <a:lnTo>
                  <a:pt x="723687" y="1163996"/>
                </a:lnTo>
                <a:lnTo>
                  <a:pt x="716561" y="1166649"/>
                </a:lnTo>
                <a:lnTo>
                  <a:pt x="758099" y="1166649"/>
                </a:lnTo>
                <a:lnTo>
                  <a:pt x="752389" y="1101639"/>
                </a:lnTo>
                <a:close/>
              </a:path>
              <a:path w="763904" h="1229360">
                <a:moveTo>
                  <a:pt x="15930" y="0"/>
                </a:moveTo>
                <a:lnTo>
                  <a:pt x="8804" y="2581"/>
                </a:lnTo>
                <a:lnTo>
                  <a:pt x="3313" y="7778"/>
                </a:lnTo>
                <a:lnTo>
                  <a:pt x="311" y="14440"/>
                </a:lnTo>
                <a:lnTo>
                  <a:pt x="0" y="21744"/>
                </a:lnTo>
                <a:lnTo>
                  <a:pt x="2581" y="28870"/>
                </a:lnTo>
                <a:lnTo>
                  <a:pt x="687446" y="1141604"/>
                </a:lnTo>
                <a:lnTo>
                  <a:pt x="719929" y="1121615"/>
                </a:lnTo>
                <a:lnTo>
                  <a:pt x="35093" y="8804"/>
                </a:lnTo>
                <a:lnTo>
                  <a:pt x="29896" y="3313"/>
                </a:lnTo>
                <a:lnTo>
                  <a:pt x="23235" y="311"/>
                </a:lnTo>
                <a:lnTo>
                  <a:pt x="1593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384684" y="5065924"/>
            <a:ext cx="763905" cy="449580"/>
          </a:xfrm>
          <a:custGeom>
            <a:avLst/>
            <a:gdLst/>
            <a:ahLst/>
            <a:cxnLst/>
            <a:rect l="l" t="t" r="r" b="b"/>
            <a:pathLst>
              <a:path w="763904" h="449579">
                <a:moveTo>
                  <a:pt x="655192" y="408288"/>
                </a:moveTo>
                <a:lnTo>
                  <a:pt x="636121" y="441303"/>
                </a:lnTo>
                <a:lnTo>
                  <a:pt x="763629" y="449050"/>
                </a:lnTo>
                <a:lnTo>
                  <a:pt x="744638" y="420254"/>
                </a:lnTo>
                <a:lnTo>
                  <a:pt x="678803" y="420254"/>
                </a:lnTo>
                <a:lnTo>
                  <a:pt x="671681" y="417808"/>
                </a:lnTo>
                <a:lnTo>
                  <a:pt x="655192" y="408288"/>
                </a:lnTo>
                <a:close/>
              </a:path>
              <a:path w="763904" h="449579">
                <a:moveTo>
                  <a:pt x="674207" y="375371"/>
                </a:moveTo>
                <a:lnTo>
                  <a:pt x="655192" y="408288"/>
                </a:lnTo>
                <a:lnTo>
                  <a:pt x="671681" y="417808"/>
                </a:lnTo>
                <a:lnTo>
                  <a:pt x="678803" y="420254"/>
                </a:lnTo>
                <a:lnTo>
                  <a:pt x="686079" y="419760"/>
                </a:lnTo>
                <a:lnTo>
                  <a:pt x="692665" y="416575"/>
                </a:lnTo>
                <a:lnTo>
                  <a:pt x="697716" y="410950"/>
                </a:lnTo>
                <a:lnTo>
                  <a:pt x="700089" y="403756"/>
                </a:lnTo>
                <a:lnTo>
                  <a:pt x="699557" y="396456"/>
                </a:lnTo>
                <a:lnTo>
                  <a:pt x="696358" y="389893"/>
                </a:lnTo>
                <a:lnTo>
                  <a:pt x="690731" y="384915"/>
                </a:lnTo>
                <a:lnTo>
                  <a:pt x="674207" y="375371"/>
                </a:lnTo>
                <a:close/>
              </a:path>
              <a:path w="763904" h="449579">
                <a:moveTo>
                  <a:pt x="693271" y="342370"/>
                </a:moveTo>
                <a:lnTo>
                  <a:pt x="674207" y="375371"/>
                </a:lnTo>
                <a:lnTo>
                  <a:pt x="690731" y="384915"/>
                </a:lnTo>
                <a:lnTo>
                  <a:pt x="696358" y="389893"/>
                </a:lnTo>
                <a:lnTo>
                  <a:pt x="699557" y="396456"/>
                </a:lnTo>
                <a:lnTo>
                  <a:pt x="700089" y="403756"/>
                </a:lnTo>
                <a:lnTo>
                  <a:pt x="697716" y="410950"/>
                </a:lnTo>
                <a:lnTo>
                  <a:pt x="692665" y="416575"/>
                </a:lnTo>
                <a:lnTo>
                  <a:pt x="686079" y="419760"/>
                </a:lnTo>
                <a:lnTo>
                  <a:pt x="678803" y="420254"/>
                </a:lnTo>
                <a:lnTo>
                  <a:pt x="744638" y="420254"/>
                </a:lnTo>
                <a:lnTo>
                  <a:pt x="693271" y="342370"/>
                </a:lnTo>
                <a:close/>
              </a:path>
              <a:path w="763904" h="449579">
                <a:moveTo>
                  <a:pt x="21250" y="0"/>
                </a:moveTo>
                <a:lnTo>
                  <a:pt x="13979" y="502"/>
                </a:lnTo>
                <a:lnTo>
                  <a:pt x="7423" y="3694"/>
                </a:lnTo>
                <a:lnTo>
                  <a:pt x="2391" y="9376"/>
                </a:lnTo>
                <a:lnTo>
                  <a:pt x="0" y="16551"/>
                </a:lnTo>
                <a:lnTo>
                  <a:pt x="502" y="23822"/>
                </a:lnTo>
                <a:lnTo>
                  <a:pt x="3694" y="30378"/>
                </a:lnTo>
                <a:lnTo>
                  <a:pt x="9376" y="35411"/>
                </a:lnTo>
                <a:lnTo>
                  <a:pt x="655192" y="408288"/>
                </a:lnTo>
                <a:lnTo>
                  <a:pt x="674207" y="375371"/>
                </a:lnTo>
                <a:lnTo>
                  <a:pt x="28426" y="2391"/>
                </a:lnTo>
                <a:lnTo>
                  <a:pt x="2125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384528" y="5512942"/>
            <a:ext cx="763905" cy="372745"/>
          </a:xfrm>
          <a:custGeom>
            <a:avLst/>
            <a:gdLst/>
            <a:ahLst/>
            <a:cxnLst/>
            <a:rect l="l" t="t" r="r" b="b"/>
            <a:pathLst>
              <a:path w="763904" h="372745">
                <a:moveTo>
                  <a:pt x="652256" y="34541"/>
                </a:moveTo>
                <a:lnTo>
                  <a:pt x="10929" y="335838"/>
                </a:lnTo>
                <a:lnTo>
                  <a:pt x="4857" y="340351"/>
                </a:lnTo>
                <a:lnTo>
                  <a:pt x="1119" y="346622"/>
                </a:lnTo>
                <a:lnTo>
                  <a:pt x="0" y="353839"/>
                </a:lnTo>
                <a:lnTo>
                  <a:pt x="1785" y="361187"/>
                </a:lnTo>
                <a:lnTo>
                  <a:pt x="6290" y="367263"/>
                </a:lnTo>
                <a:lnTo>
                  <a:pt x="12580" y="371008"/>
                </a:lnTo>
                <a:lnTo>
                  <a:pt x="19823" y="372128"/>
                </a:lnTo>
                <a:lnTo>
                  <a:pt x="27185" y="370331"/>
                </a:lnTo>
                <a:lnTo>
                  <a:pt x="668471" y="69045"/>
                </a:lnTo>
                <a:lnTo>
                  <a:pt x="652256" y="34541"/>
                </a:lnTo>
                <a:close/>
              </a:path>
              <a:path w="763904" h="372745">
                <a:moveTo>
                  <a:pt x="746866" y="24630"/>
                </a:moveTo>
                <a:lnTo>
                  <a:pt x="676894" y="24630"/>
                </a:lnTo>
                <a:lnTo>
                  <a:pt x="684093" y="25749"/>
                </a:lnTo>
                <a:lnTo>
                  <a:pt x="690340" y="29487"/>
                </a:lnTo>
                <a:lnTo>
                  <a:pt x="694824" y="35559"/>
                </a:lnTo>
                <a:lnTo>
                  <a:pt x="696610" y="42904"/>
                </a:lnTo>
                <a:lnTo>
                  <a:pt x="695491" y="50117"/>
                </a:lnTo>
                <a:lnTo>
                  <a:pt x="691753" y="56401"/>
                </a:lnTo>
                <a:lnTo>
                  <a:pt x="685680" y="60959"/>
                </a:lnTo>
                <a:lnTo>
                  <a:pt x="668471" y="69045"/>
                </a:lnTo>
                <a:lnTo>
                  <a:pt x="684664" y="103504"/>
                </a:lnTo>
                <a:lnTo>
                  <a:pt x="746866" y="24630"/>
                </a:lnTo>
                <a:close/>
              </a:path>
              <a:path w="763904" h="372745">
                <a:moveTo>
                  <a:pt x="676894" y="24630"/>
                </a:moveTo>
                <a:lnTo>
                  <a:pt x="669551" y="26415"/>
                </a:lnTo>
                <a:lnTo>
                  <a:pt x="652256" y="34541"/>
                </a:lnTo>
                <a:lnTo>
                  <a:pt x="668471" y="69045"/>
                </a:lnTo>
                <a:lnTo>
                  <a:pt x="685680" y="60959"/>
                </a:lnTo>
                <a:lnTo>
                  <a:pt x="691753" y="56401"/>
                </a:lnTo>
                <a:lnTo>
                  <a:pt x="695491" y="50117"/>
                </a:lnTo>
                <a:lnTo>
                  <a:pt x="696610" y="42904"/>
                </a:lnTo>
                <a:lnTo>
                  <a:pt x="694824" y="35559"/>
                </a:lnTo>
                <a:lnTo>
                  <a:pt x="690340" y="29487"/>
                </a:lnTo>
                <a:lnTo>
                  <a:pt x="684093" y="25749"/>
                </a:lnTo>
                <a:lnTo>
                  <a:pt x="676894" y="24630"/>
                </a:lnTo>
                <a:close/>
              </a:path>
              <a:path w="763904" h="372745">
                <a:moveTo>
                  <a:pt x="636023" y="0"/>
                </a:moveTo>
                <a:lnTo>
                  <a:pt x="652256" y="34541"/>
                </a:lnTo>
                <a:lnTo>
                  <a:pt x="669551" y="26415"/>
                </a:lnTo>
                <a:lnTo>
                  <a:pt x="676894" y="24630"/>
                </a:lnTo>
                <a:lnTo>
                  <a:pt x="746866" y="24630"/>
                </a:lnTo>
                <a:lnTo>
                  <a:pt x="763785" y="3174"/>
                </a:lnTo>
                <a:lnTo>
                  <a:pt x="63602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093464" y="5242559"/>
            <a:ext cx="539750" cy="327660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000" spc="-5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093464" y="5801867"/>
            <a:ext cx="539750" cy="329565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1000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975" baseline="-21367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975" baseline="-21367">
              <a:latin typeface="Calisto MT"/>
              <a:cs typeface="Calisto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093464" y="6362700"/>
            <a:ext cx="539750" cy="327660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1000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975" baseline="-21367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975" baseline="-21367">
              <a:latin typeface="Calisto MT"/>
              <a:cs typeface="Calisto MT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143500" y="5785103"/>
            <a:ext cx="1137285" cy="364490"/>
          </a:xfrm>
          <a:custGeom>
            <a:avLst/>
            <a:gdLst/>
            <a:ahLst/>
            <a:cxnLst/>
            <a:rect l="l" t="t" r="r" b="b"/>
            <a:pathLst>
              <a:path w="1137285" h="364489">
                <a:moveTo>
                  <a:pt x="0" y="182118"/>
                </a:moveTo>
                <a:lnTo>
                  <a:pt x="17361" y="137274"/>
                </a:lnTo>
                <a:lnTo>
                  <a:pt x="66603" y="96502"/>
                </a:lnTo>
                <a:lnTo>
                  <a:pt x="101848" y="78068"/>
                </a:lnTo>
                <a:lnTo>
                  <a:pt x="143465" y="61164"/>
                </a:lnTo>
                <a:lnTo>
                  <a:pt x="190921" y="45961"/>
                </a:lnTo>
                <a:lnTo>
                  <a:pt x="243684" y="32628"/>
                </a:lnTo>
                <a:lnTo>
                  <a:pt x="301221" y="21337"/>
                </a:lnTo>
                <a:lnTo>
                  <a:pt x="362999" y="12258"/>
                </a:lnTo>
                <a:lnTo>
                  <a:pt x="428485" y="5561"/>
                </a:lnTo>
                <a:lnTo>
                  <a:pt x="497147" y="1418"/>
                </a:lnTo>
                <a:lnTo>
                  <a:pt x="568451" y="0"/>
                </a:lnTo>
                <a:lnTo>
                  <a:pt x="639756" y="1418"/>
                </a:lnTo>
                <a:lnTo>
                  <a:pt x="708418" y="5561"/>
                </a:lnTo>
                <a:lnTo>
                  <a:pt x="773904" y="12258"/>
                </a:lnTo>
                <a:lnTo>
                  <a:pt x="835682" y="21337"/>
                </a:lnTo>
                <a:lnTo>
                  <a:pt x="893219" y="32628"/>
                </a:lnTo>
                <a:lnTo>
                  <a:pt x="945982" y="45961"/>
                </a:lnTo>
                <a:lnTo>
                  <a:pt x="993438" y="61164"/>
                </a:lnTo>
                <a:lnTo>
                  <a:pt x="1035055" y="78068"/>
                </a:lnTo>
                <a:lnTo>
                  <a:pt x="1070300" y="96502"/>
                </a:lnTo>
                <a:lnTo>
                  <a:pt x="1119542" y="137274"/>
                </a:lnTo>
                <a:lnTo>
                  <a:pt x="1136903" y="182118"/>
                </a:lnTo>
                <a:lnTo>
                  <a:pt x="1132474" y="204963"/>
                </a:lnTo>
                <a:lnTo>
                  <a:pt x="1098640" y="247941"/>
                </a:lnTo>
                <a:lnTo>
                  <a:pt x="1035055" y="286167"/>
                </a:lnTo>
                <a:lnTo>
                  <a:pt x="993438" y="303071"/>
                </a:lnTo>
                <a:lnTo>
                  <a:pt x="945982" y="318274"/>
                </a:lnTo>
                <a:lnTo>
                  <a:pt x="893219" y="331607"/>
                </a:lnTo>
                <a:lnTo>
                  <a:pt x="835682" y="342898"/>
                </a:lnTo>
                <a:lnTo>
                  <a:pt x="773904" y="351977"/>
                </a:lnTo>
                <a:lnTo>
                  <a:pt x="708418" y="358674"/>
                </a:lnTo>
                <a:lnTo>
                  <a:pt x="639756" y="362817"/>
                </a:lnTo>
                <a:lnTo>
                  <a:pt x="568451" y="364236"/>
                </a:lnTo>
                <a:lnTo>
                  <a:pt x="497147" y="362817"/>
                </a:lnTo>
                <a:lnTo>
                  <a:pt x="428485" y="358674"/>
                </a:lnTo>
                <a:lnTo>
                  <a:pt x="362999" y="351977"/>
                </a:lnTo>
                <a:lnTo>
                  <a:pt x="301221" y="342898"/>
                </a:lnTo>
                <a:lnTo>
                  <a:pt x="243684" y="331607"/>
                </a:lnTo>
                <a:lnTo>
                  <a:pt x="190921" y="318274"/>
                </a:lnTo>
                <a:lnTo>
                  <a:pt x="143465" y="303071"/>
                </a:lnTo>
                <a:lnTo>
                  <a:pt x="101848" y="286167"/>
                </a:lnTo>
                <a:lnTo>
                  <a:pt x="66603" y="267733"/>
                </a:lnTo>
                <a:lnTo>
                  <a:pt x="17361" y="226961"/>
                </a:lnTo>
                <a:lnTo>
                  <a:pt x="0" y="18211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4748" y="5842495"/>
            <a:ext cx="167386" cy="11717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399532" y="5798616"/>
            <a:ext cx="601345" cy="328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195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𝑎</a:t>
            </a:r>
            <a:r>
              <a:rPr sz="1000" spc="20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𝑋</a:t>
            </a:r>
            <a:endParaRPr sz="1000">
              <a:latin typeface="Cambria Math"/>
              <a:cs typeface="Cambria Math"/>
            </a:endParaRPr>
          </a:p>
          <a:p>
            <a:pPr>
              <a:lnSpc>
                <a:spcPts val="1195"/>
              </a:lnSpc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 𝑏 + </a:t>
            </a:r>
            <a:r>
              <a:rPr sz="1000" spc="35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050" spc="52" baseline="27777" dirty="0">
                <a:solidFill>
                  <a:srgbClr val="EAEAEA"/>
                </a:solidFill>
                <a:latin typeface="Cambria Math"/>
                <a:cs typeface="Cambria Math"/>
              </a:rPr>
              <a:t>𝑇</a:t>
            </a:r>
            <a:r>
              <a:rPr sz="1050" spc="-75" baseline="27777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𝑥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153656" y="5801867"/>
            <a:ext cx="264160" cy="329565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680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𝑦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614915" y="5387583"/>
            <a:ext cx="696595" cy="450850"/>
          </a:xfrm>
          <a:custGeom>
            <a:avLst/>
            <a:gdLst/>
            <a:ahLst/>
            <a:cxnLst/>
            <a:rect l="l" t="t" r="r" b="b"/>
            <a:pathLst>
              <a:path w="696595" h="450850">
                <a:moveTo>
                  <a:pt x="589336" y="404875"/>
                </a:moveTo>
                <a:lnTo>
                  <a:pt x="568842" y="437016"/>
                </a:lnTo>
                <a:lnTo>
                  <a:pt x="695969" y="450224"/>
                </a:lnTo>
                <a:lnTo>
                  <a:pt x="676572" y="417841"/>
                </a:lnTo>
                <a:lnTo>
                  <a:pt x="612491" y="417841"/>
                </a:lnTo>
                <a:lnTo>
                  <a:pt x="605418" y="415122"/>
                </a:lnTo>
                <a:lnTo>
                  <a:pt x="589336" y="404875"/>
                </a:lnTo>
                <a:close/>
              </a:path>
              <a:path w="696595" h="450850">
                <a:moveTo>
                  <a:pt x="609818" y="372751"/>
                </a:moveTo>
                <a:lnTo>
                  <a:pt x="589336" y="404875"/>
                </a:lnTo>
                <a:lnTo>
                  <a:pt x="605418" y="415122"/>
                </a:lnTo>
                <a:lnTo>
                  <a:pt x="612491" y="417841"/>
                </a:lnTo>
                <a:lnTo>
                  <a:pt x="619801" y="417649"/>
                </a:lnTo>
                <a:lnTo>
                  <a:pt x="626492" y="414732"/>
                </a:lnTo>
                <a:lnTo>
                  <a:pt x="631707" y="409280"/>
                </a:lnTo>
                <a:lnTo>
                  <a:pt x="634456" y="402227"/>
                </a:lnTo>
                <a:lnTo>
                  <a:pt x="634263" y="394929"/>
                </a:lnTo>
                <a:lnTo>
                  <a:pt x="631332" y="388231"/>
                </a:lnTo>
                <a:lnTo>
                  <a:pt x="625865" y="382978"/>
                </a:lnTo>
                <a:lnTo>
                  <a:pt x="609818" y="372751"/>
                </a:lnTo>
                <a:close/>
              </a:path>
              <a:path w="696595" h="450850">
                <a:moveTo>
                  <a:pt x="630310" y="340611"/>
                </a:moveTo>
                <a:lnTo>
                  <a:pt x="609818" y="372751"/>
                </a:lnTo>
                <a:lnTo>
                  <a:pt x="625865" y="382978"/>
                </a:lnTo>
                <a:lnTo>
                  <a:pt x="631332" y="388231"/>
                </a:lnTo>
                <a:lnTo>
                  <a:pt x="634263" y="394929"/>
                </a:lnTo>
                <a:lnTo>
                  <a:pt x="634456" y="402227"/>
                </a:lnTo>
                <a:lnTo>
                  <a:pt x="631707" y="409280"/>
                </a:lnTo>
                <a:lnTo>
                  <a:pt x="626492" y="414732"/>
                </a:lnTo>
                <a:lnTo>
                  <a:pt x="619801" y="417649"/>
                </a:lnTo>
                <a:lnTo>
                  <a:pt x="612491" y="417841"/>
                </a:lnTo>
                <a:lnTo>
                  <a:pt x="676572" y="417841"/>
                </a:lnTo>
                <a:lnTo>
                  <a:pt x="630310" y="340611"/>
                </a:lnTo>
                <a:close/>
              </a:path>
              <a:path w="696595" h="450850">
                <a:moveTo>
                  <a:pt x="22018" y="0"/>
                </a:moveTo>
                <a:lnTo>
                  <a:pt x="14694" y="216"/>
                </a:lnTo>
                <a:lnTo>
                  <a:pt x="7965" y="3123"/>
                </a:lnTo>
                <a:lnTo>
                  <a:pt x="2676" y="8518"/>
                </a:lnTo>
                <a:lnTo>
                  <a:pt x="0" y="15591"/>
                </a:lnTo>
                <a:lnTo>
                  <a:pt x="216" y="22901"/>
                </a:lnTo>
                <a:lnTo>
                  <a:pt x="3123" y="29592"/>
                </a:lnTo>
                <a:lnTo>
                  <a:pt x="8518" y="34807"/>
                </a:lnTo>
                <a:lnTo>
                  <a:pt x="589336" y="404875"/>
                </a:lnTo>
                <a:lnTo>
                  <a:pt x="609818" y="372751"/>
                </a:lnTo>
                <a:lnTo>
                  <a:pt x="29092" y="2676"/>
                </a:lnTo>
                <a:lnTo>
                  <a:pt x="220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4671" y="5910071"/>
            <a:ext cx="530225" cy="114300"/>
          </a:xfrm>
          <a:custGeom>
            <a:avLst/>
            <a:gdLst/>
            <a:ahLst/>
            <a:cxnLst/>
            <a:rect l="l" t="t" r="r" b="b"/>
            <a:pathLst>
              <a:path w="530225" h="114300">
                <a:moveTo>
                  <a:pt x="415416" y="0"/>
                </a:moveTo>
                <a:lnTo>
                  <a:pt x="415416" y="114299"/>
                </a:lnTo>
                <a:lnTo>
                  <a:pt x="491616" y="76199"/>
                </a:lnTo>
                <a:lnTo>
                  <a:pt x="434466" y="76199"/>
                </a:lnTo>
                <a:lnTo>
                  <a:pt x="441890" y="74703"/>
                </a:lnTo>
                <a:lnTo>
                  <a:pt x="447944" y="70623"/>
                </a:lnTo>
                <a:lnTo>
                  <a:pt x="452022" y="64568"/>
                </a:lnTo>
                <a:lnTo>
                  <a:pt x="453516" y="57149"/>
                </a:lnTo>
                <a:lnTo>
                  <a:pt x="452022" y="49737"/>
                </a:lnTo>
                <a:lnTo>
                  <a:pt x="447944" y="43681"/>
                </a:lnTo>
                <a:lnTo>
                  <a:pt x="441890" y="39597"/>
                </a:lnTo>
                <a:lnTo>
                  <a:pt x="434466" y="38099"/>
                </a:lnTo>
                <a:lnTo>
                  <a:pt x="491616" y="38099"/>
                </a:lnTo>
                <a:lnTo>
                  <a:pt x="415416" y="0"/>
                </a:lnTo>
                <a:close/>
              </a:path>
              <a:path w="530225" h="114300">
                <a:moveTo>
                  <a:pt x="415416" y="38099"/>
                </a:moveTo>
                <a:lnTo>
                  <a:pt x="19050" y="38099"/>
                </a:lnTo>
                <a:lnTo>
                  <a:pt x="11626" y="39597"/>
                </a:lnTo>
                <a:lnTo>
                  <a:pt x="5572" y="43681"/>
                </a:lnTo>
                <a:lnTo>
                  <a:pt x="1494" y="49737"/>
                </a:lnTo>
                <a:lnTo>
                  <a:pt x="0" y="57149"/>
                </a:lnTo>
                <a:lnTo>
                  <a:pt x="1494" y="64568"/>
                </a:lnTo>
                <a:lnTo>
                  <a:pt x="5572" y="70623"/>
                </a:lnTo>
                <a:lnTo>
                  <a:pt x="11626" y="74703"/>
                </a:lnTo>
                <a:lnTo>
                  <a:pt x="19050" y="76199"/>
                </a:lnTo>
                <a:lnTo>
                  <a:pt x="415416" y="76199"/>
                </a:lnTo>
                <a:lnTo>
                  <a:pt x="415416" y="38099"/>
                </a:lnTo>
                <a:close/>
              </a:path>
              <a:path w="530225" h="114300">
                <a:moveTo>
                  <a:pt x="491616" y="38099"/>
                </a:moveTo>
                <a:lnTo>
                  <a:pt x="434466" y="38099"/>
                </a:lnTo>
                <a:lnTo>
                  <a:pt x="441890" y="39597"/>
                </a:lnTo>
                <a:lnTo>
                  <a:pt x="447944" y="43681"/>
                </a:lnTo>
                <a:lnTo>
                  <a:pt x="452022" y="49737"/>
                </a:lnTo>
                <a:lnTo>
                  <a:pt x="453516" y="57149"/>
                </a:lnTo>
                <a:lnTo>
                  <a:pt x="452022" y="64568"/>
                </a:lnTo>
                <a:lnTo>
                  <a:pt x="447944" y="70623"/>
                </a:lnTo>
                <a:lnTo>
                  <a:pt x="441890" y="74703"/>
                </a:lnTo>
                <a:lnTo>
                  <a:pt x="434466" y="76199"/>
                </a:lnTo>
                <a:lnTo>
                  <a:pt x="491616" y="76199"/>
                </a:lnTo>
                <a:lnTo>
                  <a:pt x="529716" y="57149"/>
                </a:lnTo>
                <a:lnTo>
                  <a:pt x="491616" y="3809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14915" y="6096761"/>
            <a:ext cx="696595" cy="450850"/>
          </a:xfrm>
          <a:custGeom>
            <a:avLst/>
            <a:gdLst/>
            <a:ahLst/>
            <a:cxnLst/>
            <a:rect l="l" t="t" r="r" b="b"/>
            <a:pathLst>
              <a:path w="696595" h="450850">
                <a:moveTo>
                  <a:pt x="589337" y="45360"/>
                </a:moveTo>
                <a:lnTo>
                  <a:pt x="8518" y="415366"/>
                </a:lnTo>
                <a:lnTo>
                  <a:pt x="3123" y="420611"/>
                </a:lnTo>
                <a:lnTo>
                  <a:pt x="216" y="427307"/>
                </a:lnTo>
                <a:lnTo>
                  <a:pt x="0" y="434607"/>
                </a:lnTo>
                <a:lnTo>
                  <a:pt x="2676" y="441667"/>
                </a:lnTo>
                <a:lnTo>
                  <a:pt x="7965" y="447113"/>
                </a:lnTo>
                <a:lnTo>
                  <a:pt x="14694" y="450026"/>
                </a:lnTo>
                <a:lnTo>
                  <a:pt x="22018" y="450217"/>
                </a:lnTo>
                <a:lnTo>
                  <a:pt x="29092" y="447497"/>
                </a:lnTo>
                <a:lnTo>
                  <a:pt x="609815" y="77473"/>
                </a:lnTo>
                <a:lnTo>
                  <a:pt x="589337" y="45360"/>
                </a:lnTo>
                <a:close/>
              </a:path>
              <a:path w="696595" h="450850">
                <a:moveTo>
                  <a:pt x="676565" y="32393"/>
                </a:moveTo>
                <a:lnTo>
                  <a:pt x="612491" y="32393"/>
                </a:lnTo>
                <a:lnTo>
                  <a:pt x="619801" y="32581"/>
                </a:lnTo>
                <a:lnTo>
                  <a:pt x="626492" y="35494"/>
                </a:lnTo>
                <a:lnTo>
                  <a:pt x="631707" y="40944"/>
                </a:lnTo>
                <a:lnTo>
                  <a:pt x="634456" y="48004"/>
                </a:lnTo>
                <a:lnTo>
                  <a:pt x="634263" y="55305"/>
                </a:lnTo>
                <a:lnTo>
                  <a:pt x="631332" y="62001"/>
                </a:lnTo>
                <a:lnTo>
                  <a:pt x="625865" y="67246"/>
                </a:lnTo>
                <a:lnTo>
                  <a:pt x="609815" y="77473"/>
                </a:lnTo>
                <a:lnTo>
                  <a:pt x="630310" y="109613"/>
                </a:lnTo>
                <a:lnTo>
                  <a:pt x="676565" y="32393"/>
                </a:lnTo>
                <a:close/>
              </a:path>
              <a:path w="696595" h="450850">
                <a:moveTo>
                  <a:pt x="612491" y="32393"/>
                </a:moveTo>
                <a:lnTo>
                  <a:pt x="605418" y="35115"/>
                </a:lnTo>
                <a:lnTo>
                  <a:pt x="589337" y="45360"/>
                </a:lnTo>
                <a:lnTo>
                  <a:pt x="609815" y="77473"/>
                </a:lnTo>
                <a:lnTo>
                  <a:pt x="625865" y="67246"/>
                </a:lnTo>
                <a:lnTo>
                  <a:pt x="631332" y="62001"/>
                </a:lnTo>
                <a:lnTo>
                  <a:pt x="634263" y="55305"/>
                </a:lnTo>
                <a:lnTo>
                  <a:pt x="634456" y="48004"/>
                </a:lnTo>
                <a:lnTo>
                  <a:pt x="631707" y="40944"/>
                </a:lnTo>
                <a:lnTo>
                  <a:pt x="626492" y="35494"/>
                </a:lnTo>
                <a:lnTo>
                  <a:pt x="619801" y="32581"/>
                </a:lnTo>
                <a:lnTo>
                  <a:pt x="612491" y="32393"/>
                </a:lnTo>
                <a:close/>
              </a:path>
              <a:path w="696595" h="450850">
                <a:moveTo>
                  <a:pt x="695969" y="0"/>
                </a:moveTo>
                <a:lnTo>
                  <a:pt x="568842" y="13220"/>
                </a:lnTo>
                <a:lnTo>
                  <a:pt x="589337" y="45360"/>
                </a:lnTo>
                <a:lnTo>
                  <a:pt x="605418" y="35115"/>
                </a:lnTo>
                <a:lnTo>
                  <a:pt x="612491" y="32393"/>
                </a:lnTo>
                <a:lnTo>
                  <a:pt x="676565" y="32393"/>
                </a:lnTo>
                <a:lnTo>
                  <a:pt x="6959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262115" y="5910071"/>
            <a:ext cx="155575" cy="1143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4248658" y="6088481"/>
            <a:ext cx="3460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spc="5" dirty="0">
                <a:solidFill>
                  <a:srgbClr val="EAEAEA"/>
                </a:solidFill>
                <a:latin typeface="Calisto MT"/>
                <a:cs typeface="Calisto MT"/>
              </a:rPr>
              <a:t>…….</a:t>
            </a:r>
            <a:endParaRPr sz="1100">
              <a:latin typeface="Calisto MT"/>
              <a:cs typeface="Calisto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957826" y="5442330"/>
            <a:ext cx="152400" cy="46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listo MT"/>
                <a:cs typeface="Calisto MT"/>
              </a:rPr>
              <a:t>b</a:t>
            </a:r>
            <a:endParaRPr sz="1000">
              <a:latin typeface="Calisto MT"/>
              <a:cs typeface="Calisto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0" spc="-10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r>
              <a:rPr sz="975" spc="7" baseline="-21367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975" baseline="-21367">
              <a:latin typeface="Calisto MT"/>
              <a:cs typeface="Calisto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53634" y="6332321"/>
            <a:ext cx="156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r>
              <a:rPr sz="975" spc="7" baseline="-21367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975" baseline="-21367">
              <a:latin typeface="Calisto MT"/>
              <a:cs typeface="Calisto MT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416040" y="5785103"/>
            <a:ext cx="597535" cy="364490"/>
          </a:xfrm>
          <a:custGeom>
            <a:avLst/>
            <a:gdLst/>
            <a:ahLst/>
            <a:cxnLst/>
            <a:rect l="l" t="t" r="r" b="b"/>
            <a:pathLst>
              <a:path w="597534" h="364489">
                <a:moveTo>
                  <a:pt x="0" y="182118"/>
                </a:moveTo>
                <a:lnTo>
                  <a:pt x="23473" y="111228"/>
                </a:lnTo>
                <a:lnTo>
                  <a:pt x="51013" y="80292"/>
                </a:lnTo>
                <a:lnTo>
                  <a:pt x="87487" y="53340"/>
                </a:lnTo>
                <a:lnTo>
                  <a:pt x="131694" y="31102"/>
                </a:lnTo>
                <a:lnTo>
                  <a:pt x="182433" y="14311"/>
                </a:lnTo>
                <a:lnTo>
                  <a:pt x="238503" y="3699"/>
                </a:lnTo>
                <a:lnTo>
                  <a:pt x="298704" y="0"/>
                </a:lnTo>
                <a:lnTo>
                  <a:pt x="358904" y="3699"/>
                </a:lnTo>
                <a:lnTo>
                  <a:pt x="414974" y="14311"/>
                </a:lnTo>
                <a:lnTo>
                  <a:pt x="465713" y="31102"/>
                </a:lnTo>
                <a:lnTo>
                  <a:pt x="509920" y="53340"/>
                </a:lnTo>
                <a:lnTo>
                  <a:pt x="546394" y="80292"/>
                </a:lnTo>
                <a:lnTo>
                  <a:pt x="573934" y="111228"/>
                </a:lnTo>
                <a:lnTo>
                  <a:pt x="591339" y="145414"/>
                </a:lnTo>
                <a:lnTo>
                  <a:pt x="597408" y="182118"/>
                </a:lnTo>
                <a:lnTo>
                  <a:pt x="591339" y="218821"/>
                </a:lnTo>
                <a:lnTo>
                  <a:pt x="573934" y="253007"/>
                </a:lnTo>
                <a:lnTo>
                  <a:pt x="546394" y="283943"/>
                </a:lnTo>
                <a:lnTo>
                  <a:pt x="509920" y="310896"/>
                </a:lnTo>
                <a:lnTo>
                  <a:pt x="465713" y="333133"/>
                </a:lnTo>
                <a:lnTo>
                  <a:pt x="414974" y="349924"/>
                </a:lnTo>
                <a:lnTo>
                  <a:pt x="358904" y="360536"/>
                </a:lnTo>
                <a:lnTo>
                  <a:pt x="298704" y="364236"/>
                </a:lnTo>
                <a:lnTo>
                  <a:pt x="238503" y="360536"/>
                </a:lnTo>
                <a:lnTo>
                  <a:pt x="182433" y="349924"/>
                </a:lnTo>
                <a:lnTo>
                  <a:pt x="131694" y="333133"/>
                </a:lnTo>
                <a:lnTo>
                  <a:pt x="87487" y="310896"/>
                </a:lnTo>
                <a:lnTo>
                  <a:pt x="51013" y="283943"/>
                </a:lnTo>
                <a:lnTo>
                  <a:pt x="23473" y="253007"/>
                </a:lnTo>
                <a:lnTo>
                  <a:pt x="6068" y="218821"/>
                </a:lnTo>
                <a:lnTo>
                  <a:pt x="0" y="18211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92265" y="5918466"/>
            <a:ext cx="167512" cy="11717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474586" y="5874511"/>
            <a:ext cx="463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𝑔(𝑎 𝑋</a:t>
            </a:r>
            <a:r>
              <a:rPr sz="1000" spc="16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995159" y="5910071"/>
            <a:ext cx="159258" cy="1143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23538" y="5150358"/>
            <a:ext cx="3629025" cy="1643380"/>
          </a:xfrm>
          <a:custGeom>
            <a:avLst/>
            <a:gdLst/>
            <a:ahLst/>
            <a:cxnLst/>
            <a:rect l="l" t="t" r="r" b="b"/>
            <a:pathLst>
              <a:path w="3629025" h="1643379">
                <a:moveTo>
                  <a:pt x="0" y="1642872"/>
                </a:moveTo>
                <a:lnTo>
                  <a:pt x="3628644" y="1642872"/>
                </a:lnTo>
                <a:lnTo>
                  <a:pt x="3628644" y="0"/>
                </a:lnTo>
                <a:lnTo>
                  <a:pt x="0" y="0"/>
                </a:lnTo>
                <a:lnTo>
                  <a:pt x="0" y="1642872"/>
                </a:lnTo>
                <a:close/>
              </a:path>
            </a:pathLst>
          </a:custGeom>
          <a:ln w="44196">
            <a:solidFill>
              <a:srgbClr val="D2B9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23911" y="5354065"/>
            <a:ext cx="935990" cy="603250"/>
          </a:xfrm>
          <a:custGeom>
            <a:avLst/>
            <a:gdLst/>
            <a:ahLst/>
            <a:cxnLst/>
            <a:rect l="l" t="t" r="r" b="b"/>
            <a:pathLst>
              <a:path w="935990" h="603250">
                <a:moveTo>
                  <a:pt x="794639" y="452145"/>
                </a:moveTo>
                <a:lnTo>
                  <a:pt x="663829" y="452145"/>
                </a:lnTo>
                <a:lnTo>
                  <a:pt x="693674" y="602856"/>
                </a:lnTo>
                <a:lnTo>
                  <a:pt x="794639" y="452145"/>
                </a:lnTo>
                <a:close/>
              </a:path>
              <a:path w="935990" h="603250">
                <a:moveTo>
                  <a:pt x="574548" y="0"/>
                </a:moveTo>
                <a:lnTo>
                  <a:pt x="604393" y="150749"/>
                </a:lnTo>
                <a:lnTo>
                  <a:pt x="0" y="270090"/>
                </a:lnTo>
                <a:lnTo>
                  <a:pt x="59563" y="571512"/>
                </a:lnTo>
                <a:lnTo>
                  <a:pt x="663829" y="452145"/>
                </a:lnTo>
                <a:lnTo>
                  <a:pt x="794639" y="452145"/>
                </a:lnTo>
                <a:lnTo>
                  <a:pt x="935482" y="241909"/>
                </a:lnTo>
                <a:lnTo>
                  <a:pt x="574548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xfrm>
            <a:off x="10766297" y="866647"/>
            <a:ext cx="120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sto MT"/>
                <a:cs typeface="Calisto MT"/>
              </a:rPr>
              <a:t>©Wikipedia</a:t>
            </a:r>
            <a:endParaRPr sz="1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3279" y="402336"/>
            <a:ext cx="6756654" cy="555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09188" y="428244"/>
            <a:ext cx="4046982" cy="496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6333" y="452119"/>
            <a:ext cx="4029710" cy="480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9519" y="441959"/>
            <a:ext cx="2524505" cy="4823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06030" y="465327"/>
            <a:ext cx="2508377" cy="4671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4807" y="1225296"/>
            <a:ext cx="5694426" cy="2792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0716" y="1292352"/>
            <a:ext cx="157733" cy="1577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91510" y="1307972"/>
            <a:ext cx="147447" cy="1474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3992" y="1251216"/>
            <a:ext cx="5339969" cy="2467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2195" y="1674850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2864" y="1689354"/>
            <a:ext cx="132588" cy="132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55847" y="1636801"/>
            <a:ext cx="544068" cy="1817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9540" y="1665744"/>
            <a:ext cx="1076833" cy="1954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384" y="2019274"/>
            <a:ext cx="128803" cy="1288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62654" y="2033016"/>
            <a:ext cx="118872" cy="1187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60647" y="1987308"/>
            <a:ext cx="2748533" cy="1991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61759" y="2036095"/>
            <a:ext cx="142519" cy="1089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72301" y="2049779"/>
            <a:ext cx="132461" cy="984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1523" y="2334798"/>
            <a:ext cx="113507" cy="1135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20795" y="2347341"/>
            <a:ext cx="103886" cy="1038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4028" y="2307361"/>
            <a:ext cx="51117" cy="1683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43807" y="2320289"/>
            <a:ext cx="160147" cy="1590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92321" y="2366391"/>
            <a:ext cx="106680" cy="77470"/>
          </a:xfrm>
          <a:custGeom>
            <a:avLst/>
            <a:gdLst/>
            <a:ahLst/>
            <a:cxnLst/>
            <a:rect l="l" t="t" r="r" b="b"/>
            <a:pathLst>
              <a:path w="106679" h="77469">
                <a:moveTo>
                  <a:pt x="28502" y="12954"/>
                </a:moveTo>
                <a:lnTo>
                  <a:pt x="15493" y="12954"/>
                </a:lnTo>
                <a:lnTo>
                  <a:pt x="16509" y="14986"/>
                </a:lnTo>
                <a:lnTo>
                  <a:pt x="17271" y="23241"/>
                </a:lnTo>
                <a:lnTo>
                  <a:pt x="17384" y="25273"/>
                </a:lnTo>
                <a:lnTo>
                  <a:pt x="17403" y="42291"/>
                </a:lnTo>
                <a:lnTo>
                  <a:pt x="17311" y="45720"/>
                </a:lnTo>
                <a:lnTo>
                  <a:pt x="16955" y="54863"/>
                </a:lnTo>
                <a:lnTo>
                  <a:pt x="16240" y="65968"/>
                </a:lnTo>
                <a:lnTo>
                  <a:pt x="15239" y="77088"/>
                </a:lnTo>
                <a:lnTo>
                  <a:pt x="20065" y="77088"/>
                </a:lnTo>
                <a:lnTo>
                  <a:pt x="20574" y="75946"/>
                </a:lnTo>
                <a:lnTo>
                  <a:pt x="21336" y="74675"/>
                </a:lnTo>
                <a:lnTo>
                  <a:pt x="22478" y="73279"/>
                </a:lnTo>
                <a:lnTo>
                  <a:pt x="35216" y="53975"/>
                </a:lnTo>
                <a:lnTo>
                  <a:pt x="28193" y="53975"/>
                </a:lnTo>
                <a:lnTo>
                  <a:pt x="27939" y="53721"/>
                </a:lnTo>
                <a:lnTo>
                  <a:pt x="28193" y="48260"/>
                </a:lnTo>
                <a:lnTo>
                  <a:pt x="28320" y="46736"/>
                </a:lnTo>
                <a:lnTo>
                  <a:pt x="28445" y="43870"/>
                </a:lnTo>
                <a:lnTo>
                  <a:pt x="28571" y="39624"/>
                </a:lnTo>
                <a:lnTo>
                  <a:pt x="28821" y="35306"/>
                </a:lnTo>
                <a:lnTo>
                  <a:pt x="28759" y="17145"/>
                </a:lnTo>
                <a:lnTo>
                  <a:pt x="28502" y="12954"/>
                </a:lnTo>
                <a:close/>
              </a:path>
              <a:path w="106679" h="77469">
                <a:moveTo>
                  <a:pt x="67999" y="21336"/>
                </a:moveTo>
                <a:lnTo>
                  <a:pt x="56387" y="21336"/>
                </a:lnTo>
                <a:lnTo>
                  <a:pt x="56768" y="21717"/>
                </a:lnTo>
                <a:lnTo>
                  <a:pt x="55499" y="77088"/>
                </a:lnTo>
                <a:lnTo>
                  <a:pt x="60325" y="77088"/>
                </a:lnTo>
                <a:lnTo>
                  <a:pt x="60705" y="76708"/>
                </a:lnTo>
                <a:lnTo>
                  <a:pt x="69214" y="67563"/>
                </a:lnTo>
                <a:lnTo>
                  <a:pt x="72770" y="63626"/>
                </a:lnTo>
                <a:lnTo>
                  <a:pt x="74788" y="61341"/>
                </a:lnTo>
                <a:lnTo>
                  <a:pt x="67437" y="61341"/>
                </a:lnTo>
                <a:lnTo>
                  <a:pt x="67182" y="61087"/>
                </a:lnTo>
                <a:lnTo>
                  <a:pt x="67309" y="51688"/>
                </a:lnTo>
                <a:lnTo>
                  <a:pt x="67583" y="38862"/>
                </a:lnTo>
                <a:lnTo>
                  <a:pt x="67817" y="29845"/>
                </a:lnTo>
                <a:lnTo>
                  <a:pt x="67999" y="21336"/>
                </a:lnTo>
                <a:close/>
              </a:path>
              <a:path w="106679" h="77469">
                <a:moveTo>
                  <a:pt x="106425" y="11049"/>
                </a:moveTo>
                <a:lnTo>
                  <a:pt x="91058" y="11049"/>
                </a:lnTo>
                <a:lnTo>
                  <a:pt x="92455" y="11557"/>
                </a:lnTo>
                <a:lnTo>
                  <a:pt x="93599" y="12700"/>
                </a:lnTo>
                <a:lnTo>
                  <a:pt x="94868" y="13716"/>
                </a:lnTo>
                <a:lnTo>
                  <a:pt x="95259" y="14986"/>
                </a:lnTo>
                <a:lnTo>
                  <a:pt x="95376" y="21971"/>
                </a:lnTo>
                <a:lnTo>
                  <a:pt x="93217" y="27432"/>
                </a:lnTo>
                <a:lnTo>
                  <a:pt x="67437" y="61341"/>
                </a:lnTo>
                <a:lnTo>
                  <a:pt x="74788" y="61341"/>
                </a:lnTo>
                <a:lnTo>
                  <a:pt x="100964" y="28701"/>
                </a:lnTo>
                <a:lnTo>
                  <a:pt x="106396" y="15748"/>
                </a:lnTo>
                <a:lnTo>
                  <a:pt x="106425" y="11049"/>
                </a:lnTo>
                <a:close/>
              </a:path>
              <a:path w="106679" h="77469">
                <a:moveTo>
                  <a:pt x="68452" y="0"/>
                </a:moveTo>
                <a:lnTo>
                  <a:pt x="63245" y="0"/>
                </a:lnTo>
                <a:lnTo>
                  <a:pt x="61467" y="2539"/>
                </a:lnTo>
                <a:lnTo>
                  <a:pt x="59769" y="5207"/>
                </a:lnTo>
                <a:lnTo>
                  <a:pt x="58546" y="6985"/>
                </a:lnTo>
                <a:lnTo>
                  <a:pt x="57150" y="9144"/>
                </a:lnTo>
                <a:lnTo>
                  <a:pt x="55879" y="11175"/>
                </a:lnTo>
                <a:lnTo>
                  <a:pt x="54609" y="12954"/>
                </a:lnTo>
                <a:lnTo>
                  <a:pt x="52874" y="15748"/>
                </a:lnTo>
                <a:lnTo>
                  <a:pt x="50037" y="20066"/>
                </a:lnTo>
                <a:lnTo>
                  <a:pt x="46608" y="25654"/>
                </a:lnTo>
                <a:lnTo>
                  <a:pt x="45084" y="27939"/>
                </a:lnTo>
                <a:lnTo>
                  <a:pt x="40309" y="35306"/>
                </a:lnTo>
                <a:lnTo>
                  <a:pt x="34670" y="43942"/>
                </a:lnTo>
                <a:lnTo>
                  <a:pt x="33400" y="45974"/>
                </a:lnTo>
                <a:lnTo>
                  <a:pt x="32512" y="47244"/>
                </a:lnTo>
                <a:lnTo>
                  <a:pt x="31623" y="48641"/>
                </a:lnTo>
                <a:lnTo>
                  <a:pt x="30225" y="50926"/>
                </a:lnTo>
                <a:lnTo>
                  <a:pt x="28193" y="53975"/>
                </a:lnTo>
                <a:lnTo>
                  <a:pt x="35216" y="53975"/>
                </a:lnTo>
                <a:lnTo>
                  <a:pt x="42925" y="42291"/>
                </a:lnTo>
                <a:lnTo>
                  <a:pt x="48387" y="33782"/>
                </a:lnTo>
                <a:lnTo>
                  <a:pt x="52831" y="26797"/>
                </a:lnTo>
                <a:lnTo>
                  <a:pt x="56387" y="21336"/>
                </a:lnTo>
                <a:lnTo>
                  <a:pt x="67999" y="21336"/>
                </a:lnTo>
                <a:lnTo>
                  <a:pt x="68452" y="0"/>
                </a:lnTo>
                <a:close/>
              </a:path>
              <a:path w="106679" h="77469">
                <a:moveTo>
                  <a:pt x="25273" y="0"/>
                </a:moveTo>
                <a:lnTo>
                  <a:pt x="21208" y="0"/>
                </a:lnTo>
                <a:lnTo>
                  <a:pt x="19557" y="635"/>
                </a:lnTo>
                <a:lnTo>
                  <a:pt x="2031" y="15748"/>
                </a:lnTo>
                <a:lnTo>
                  <a:pt x="634" y="17145"/>
                </a:lnTo>
                <a:lnTo>
                  <a:pt x="0" y="17907"/>
                </a:lnTo>
                <a:lnTo>
                  <a:pt x="3428" y="21336"/>
                </a:lnTo>
                <a:lnTo>
                  <a:pt x="3809" y="21209"/>
                </a:lnTo>
                <a:lnTo>
                  <a:pt x="4444" y="20574"/>
                </a:lnTo>
                <a:lnTo>
                  <a:pt x="5206" y="19558"/>
                </a:lnTo>
                <a:lnTo>
                  <a:pt x="9778" y="15239"/>
                </a:lnTo>
                <a:lnTo>
                  <a:pt x="12700" y="12954"/>
                </a:lnTo>
                <a:lnTo>
                  <a:pt x="28502" y="12954"/>
                </a:lnTo>
                <a:lnTo>
                  <a:pt x="28448" y="12064"/>
                </a:lnTo>
                <a:lnTo>
                  <a:pt x="27686" y="7238"/>
                </a:lnTo>
                <a:lnTo>
                  <a:pt x="27050" y="2412"/>
                </a:lnTo>
                <a:lnTo>
                  <a:pt x="25273" y="0"/>
                </a:lnTo>
                <a:close/>
              </a:path>
              <a:path w="106679" h="77469">
                <a:moveTo>
                  <a:pt x="98043" y="0"/>
                </a:moveTo>
                <a:lnTo>
                  <a:pt x="95957" y="2539"/>
                </a:lnTo>
                <a:lnTo>
                  <a:pt x="94868" y="3810"/>
                </a:lnTo>
                <a:lnTo>
                  <a:pt x="93471" y="5080"/>
                </a:lnTo>
                <a:lnTo>
                  <a:pt x="92201" y="6476"/>
                </a:lnTo>
                <a:lnTo>
                  <a:pt x="90550" y="8000"/>
                </a:lnTo>
                <a:lnTo>
                  <a:pt x="88645" y="9651"/>
                </a:lnTo>
                <a:lnTo>
                  <a:pt x="89407" y="11175"/>
                </a:lnTo>
                <a:lnTo>
                  <a:pt x="91058" y="11049"/>
                </a:lnTo>
                <a:lnTo>
                  <a:pt x="106425" y="11049"/>
                </a:lnTo>
                <a:lnTo>
                  <a:pt x="106171" y="9398"/>
                </a:lnTo>
                <a:lnTo>
                  <a:pt x="105537" y="7620"/>
                </a:lnTo>
                <a:lnTo>
                  <a:pt x="105028" y="5842"/>
                </a:lnTo>
                <a:lnTo>
                  <a:pt x="104139" y="4318"/>
                </a:lnTo>
                <a:lnTo>
                  <a:pt x="101726" y="1397"/>
                </a:lnTo>
                <a:lnTo>
                  <a:pt x="100075" y="508"/>
                </a:lnTo>
                <a:lnTo>
                  <a:pt x="980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92321" y="2366391"/>
            <a:ext cx="106680" cy="77470"/>
          </a:xfrm>
          <a:custGeom>
            <a:avLst/>
            <a:gdLst/>
            <a:ahLst/>
            <a:cxnLst/>
            <a:rect l="l" t="t" r="r" b="b"/>
            <a:pathLst>
              <a:path w="106679" h="77469">
                <a:moveTo>
                  <a:pt x="22478" y="0"/>
                </a:moveTo>
                <a:lnTo>
                  <a:pt x="25273" y="0"/>
                </a:lnTo>
                <a:lnTo>
                  <a:pt x="27050" y="2412"/>
                </a:lnTo>
                <a:lnTo>
                  <a:pt x="27686" y="7238"/>
                </a:lnTo>
                <a:lnTo>
                  <a:pt x="28448" y="12064"/>
                </a:lnTo>
                <a:lnTo>
                  <a:pt x="28828" y="18287"/>
                </a:lnTo>
                <a:lnTo>
                  <a:pt x="28828" y="26035"/>
                </a:lnTo>
                <a:lnTo>
                  <a:pt x="28828" y="30607"/>
                </a:lnTo>
                <a:lnTo>
                  <a:pt x="28828" y="35179"/>
                </a:lnTo>
                <a:lnTo>
                  <a:pt x="28575" y="39497"/>
                </a:lnTo>
                <a:lnTo>
                  <a:pt x="28448" y="43814"/>
                </a:lnTo>
                <a:lnTo>
                  <a:pt x="28320" y="46736"/>
                </a:lnTo>
                <a:lnTo>
                  <a:pt x="28193" y="48260"/>
                </a:lnTo>
                <a:lnTo>
                  <a:pt x="27939" y="53721"/>
                </a:lnTo>
                <a:lnTo>
                  <a:pt x="28193" y="53975"/>
                </a:lnTo>
                <a:lnTo>
                  <a:pt x="30225" y="50926"/>
                </a:lnTo>
                <a:lnTo>
                  <a:pt x="31623" y="48641"/>
                </a:lnTo>
                <a:lnTo>
                  <a:pt x="32512" y="47244"/>
                </a:lnTo>
                <a:lnTo>
                  <a:pt x="33400" y="45974"/>
                </a:lnTo>
                <a:lnTo>
                  <a:pt x="34670" y="43942"/>
                </a:lnTo>
                <a:lnTo>
                  <a:pt x="36321" y="41401"/>
                </a:lnTo>
                <a:lnTo>
                  <a:pt x="37973" y="38862"/>
                </a:lnTo>
                <a:lnTo>
                  <a:pt x="40893" y="34417"/>
                </a:lnTo>
                <a:lnTo>
                  <a:pt x="45084" y="27939"/>
                </a:lnTo>
                <a:lnTo>
                  <a:pt x="46608" y="25654"/>
                </a:lnTo>
                <a:lnTo>
                  <a:pt x="48259" y="22987"/>
                </a:lnTo>
                <a:lnTo>
                  <a:pt x="50037" y="20066"/>
                </a:lnTo>
                <a:lnTo>
                  <a:pt x="51942" y="17145"/>
                </a:lnTo>
                <a:lnTo>
                  <a:pt x="53466" y="14859"/>
                </a:lnTo>
                <a:lnTo>
                  <a:pt x="54609" y="12954"/>
                </a:lnTo>
                <a:lnTo>
                  <a:pt x="55879" y="11175"/>
                </a:lnTo>
                <a:lnTo>
                  <a:pt x="57150" y="9144"/>
                </a:lnTo>
                <a:lnTo>
                  <a:pt x="58546" y="6985"/>
                </a:lnTo>
                <a:lnTo>
                  <a:pt x="59943" y="4953"/>
                </a:lnTo>
                <a:lnTo>
                  <a:pt x="61467" y="2539"/>
                </a:lnTo>
                <a:lnTo>
                  <a:pt x="63245" y="0"/>
                </a:lnTo>
                <a:lnTo>
                  <a:pt x="68452" y="0"/>
                </a:lnTo>
                <a:lnTo>
                  <a:pt x="67817" y="29845"/>
                </a:lnTo>
                <a:lnTo>
                  <a:pt x="67690" y="34417"/>
                </a:lnTo>
                <a:lnTo>
                  <a:pt x="67563" y="39624"/>
                </a:lnTo>
                <a:lnTo>
                  <a:pt x="67437" y="45593"/>
                </a:lnTo>
                <a:lnTo>
                  <a:pt x="67309" y="51688"/>
                </a:lnTo>
                <a:lnTo>
                  <a:pt x="67182" y="56769"/>
                </a:lnTo>
                <a:lnTo>
                  <a:pt x="67182" y="61087"/>
                </a:lnTo>
                <a:lnTo>
                  <a:pt x="67437" y="61341"/>
                </a:lnTo>
                <a:lnTo>
                  <a:pt x="93217" y="27432"/>
                </a:lnTo>
                <a:lnTo>
                  <a:pt x="95376" y="21971"/>
                </a:lnTo>
                <a:lnTo>
                  <a:pt x="95376" y="17525"/>
                </a:lnTo>
                <a:lnTo>
                  <a:pt x="95376" y="15367"/>
                </a:lnTo>
                <a:lnTo>
                  <a:pt x="94868" y="13716"/>
                </a:lnTo>
                <a:lnTo>
                  <a:pt x="93599" y="12700"/>
                </a:lnTo>
                <a:lnTo>
                  <a:pt x="92455" y="11557"/>
                </a:lnTo>
                <a:lnTo>
                  <a:pt x="91058" y="11049"/>
                </a:lnTo>
                <a:lnTo>
                  <a:pt x="89407" y="11175"/>
                </a:lnTo>
                <a:lnTo>
                  <a:pt x="88645" y="9651"/>
                </a:lnTo>
                <a:lnTo>
                  <a:pt x="90550" y="8000"/>
                </a:lnTo>
                <a:lnTo>
                  <a:pt x="92201" y="6476"/>
                </a:lnTo>
                <a:lnTo>
                  <a:pt x="93471" y="5080"/>
                </a:lnTo>
                <a:lnTo>
                  <a:pt x="94868" y="3810"/>
                </a:lnTo>
                <a:lnTo>
                  <a:pt x="96392" y="2032"/>
                </a:lnTo>
                <a:lnTo>
                  <a:pt x="98043" y="0"/>
                </a:lnTo>
                <a:lnTo>
                  <a:pt x="100075" y="508"/>
                </a:lnTo>
                <a:lnTo>
                  <a:pt x="101726" y="1397"/>
                </a:lnTo>
                <a:lnTo>
                  <a:pt x="102869" y="2794"/>
                </a:lnTo>
                <a:lnTo>
                  <a:pt x="104139" y="4318"/>
                </a:lnTo>
                <a:lnTo>
                  <a:pt x="105028" y="5842"/>
                </a:lnTo>
                <a:lnTo>
                  <a:pt x="105537" y="7620"/>
                </a:lnTo>
                <a:lnTo>
                  <a:pt x="106171" y="9398"/>
                </a:lnTo>
                <a:lnTo>
                  <a:pt x="106425" y="10922"/>
                </a:lnTo>
                <a:lnTo>
                  <a:pt x="106425" y="12319"/>
                </a:lnTo>
                <a:lnTo>
                  <a:pt x="106425" y="15621"/>
                </a:lnTo>
                <a:lnTo>
                  <a:pt x="105663" y="18923"/>
                </a:lnTo>
                <a:lnTo>
                  <a:pt x="104266" y="22098"/>
                </a:lnTo>
                <a:lnTo>
                  <a:pt x="102869" y="25273"/>
                </a:lnTo>
                <a:lnTo>
                  <a:pt x="100964" y="28701"/>
                </a:lnTo>
                <a:lnTo>
                  <a:pt x="98425" y="32258"/>
                </a:lnTo>
                <a:lnTo>
                  <a:pt x="96265" y="35306"/>
                </a:lnTo>
                <a:lnTo>
                  <a:pt x="69214" y="67563"/>
                </a:lnTo>
                <a:lnTo>
                  <a:pt x="60325" y="77088"/>
                </a:lnTo>
                <a:lnTo>
                  <a:pt x="55499" y="77088"/>
                </a:lnTo>
                <a:lnTo>
                  <a:pt x="56768" y="21717"/>
                </a:lnTo>
                <a:lnTo>
                  <a:pt x="56387" y="21336"/>
                </a:lnTo>
                <a:lnTo>
                  <a:pt x="52831" y="26797"/>
                </a:lnTo>
                <a:lnTo>
                  <a:pt x="48387" y="33782"/>
                </a:lnTo>
                <a:lnTo>
                  <a:pt x="42925" y="42291"/>
                </a:lnTo>
                <a:lnTo>
                  <a:pt x="22478" y="73279"/>
                </a:lnTo>
                <a:lnTo>
                  <a:pt x="21336" y="74675"/>
                </a:lnTo>
                <a:lnTo>
                  <a:pt x="20574" y="75946"/>
                </a:lnTo>
                <a:lnTo>
                  <a:pt x="20065" y="77088"/>
                </a:lnTo>
                <a:lnTo>
                  <a:pt x="15239" y="77088"/>
                </a:lnTo>
                <a:lnTo>
                  <a:pt x="16240" y="65968"/>
                </a:lnTo>
                <a:lnTo>
                  <a:pt x="16954" y="54895"/>
                </a:lnTo>
                <a:lnTo>
                  <a:pt x="17383" y="43870"/>
                </a:lnTo>
                <a:lnTo>
                  <a:pt x="17525" y="32893"/>
                </a:lnTo>
                <a:lnTo>
                  <a:pt x="17525" y="27812"/>
                </a:lnTo>
                <a:lnTo>
                  <a:pt x="17271" y="23241"/>
                </a:lnTo>
                <a:lnTo>
                  <a:pt x="16890" y="19050"/>
                </a:lnTo>
                <a:lnTo>
                  <a:pt x="16509" y="14986"/>
                </a:lnTo>
                <a:lnTo>
                  <a:pt x="15493" y="12954"/>
                </a:lnTo>
                <a:lnTo>
                  <a:pt x="14096" y="12954"/>
                </a:lnTo>
                <a:lnTo>
                  <a:pt x="12700" y="12954"/>
                </a:lnTo>
                <a:lnTo>
                  <a:pt x="9778" y="15239"/>
                </a:lnTo>
                <a:lnTo>
                  <a:pt x="5206" y="19558"/>
                </a:lnTo>
                <a:lnTo>
                  <a:pt x="4444" y="20574"/>
                </a:lnTo>
                <a:lnTo>
                  <a:pt x="3809" y="21209"/>
                </a:lnTo>
                <a:lnTo>
                  <a:pt x="3428" y="21336"/>
                </a:lnTo>
                <a:lnTo>
                  <a:pt x="0" y="17907"/>
                </a:lnTo>
                <a:lnTo>
                  <a:pt x="634" y="17145"/>
                </a:lnTo>
                <a:lnTo>
                  <a:pt x="2031" y="15748"/>
                </a:lnTo>
                <a:lnTo>
                  <a:pt x="4063" y="13588"/>
                </a:lnTo>
                <a:lnTo>
                  <a:pt x="6095" y="11557"/>
                </a:lnTo>
                <a:lnTo>
                  <a:pt x="8254" y="9398"/>
                </a:lnTo>
                <a:lnTo>
                  <a:pt x="10667" y="7238"/>
                </a:lnTo>
                <a:lnTo>
                  <a:pt x="21208" y="0"/>
                </a:lnTo>
                <a:lnTo>
                  <a:pt x="224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9476" y="2388144"/>
            <a:ext cx="58615" cy="952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99001" y="2348483"/>
            <a:ext cx="209169" cy="13741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5609" y="2366391"/>
            <a:ext cx="157480" cy="102235"/>
          </a:xfrm>
          <a:custGeom>
            <a:avLst/>
            <a:gdLst/>
            <a:ahLst/>
            <a:cxnLst/>
            <a:rect l="l" t="t" r="r" b="b"/>
            <a:pathLst>
              <a:path w="157479" h="102235">
                <a:moveTo>
                  <a:pt x="25907" y="70993"/>
                </a:moveTo>
                <a:lnTo>
                  <a:pt x="11811" y="70993"/>
                </a:lnTo>
                <a:lnTo>
                  <a:pt x="13969" y="72771"/>
                </a:lnTo>
                <a:lnTo>
                  <a:pt x="13969" y="81025"/>
                </a:lnTo>
                <a:lnTo>
                  <a:pt x="12445" y="84836"/>
                </a:lnTo>
                <a:lnTo>
                  <a:pt x="9525" y="88392"/>
                </a:lnTo>
                <a:lnTo>
                  <a:pt x="6603" y="92075"/>
                </a:lnTo>
                <a:lnTo>
                  <a:pt x="3428" y="95123"/>
                </a:lnTo>
                <a:lnTo>
                  <a:pt x="0" y="97789"/>
                </a:lnTo>
                <a:lnTo>
                  <a:pt x="2920" y="102108"/>
                </a:lnTo>
                <a:lnTo>
                  <a:pt x="23367" y="80645"/>
                </a:lnTo>
                <a:lnTo>
                  <a:pt x="25145" y="76835"/>
                </a:lnTo>
                <a:lnTo>
                  <a:pt x="25907" y="73279"/>
                </a:lnTo>
                <a:lnTo>
                  <a:pt x="25907" y="70993"/>
                </a:lnTo>
                <a:close/>
              </a:path>
              <a:path w="157479" h="102235">
                <a:moveTo>
                  <a:pt x="18034" y="56769"/>
                </a:moveTo>
                <a:lnTo>
                  <a:pt x="13842" y="61341"/>
                </a:lnTo>
                <a:lnTo>
                  <a:pt x="9905" y="65150"/>
                </a:lnTo>
                <a:lnTo>
                  <a:pt x="6223" y="68199"/>
                </a:lnTo>
                <a:lnTo>
                  <a:pt x="7365" y="71628"/>
                </a:lnTo>
                <a:lnTo>
                  <a:pt x="11811" y="70993"/>
                </a:lnTo>
                <a:lnTo>
                  <a:pt x="25907" y="70993"/>
                </a:lnTo>
                <a:lnTo>
                  <a:pt x="25907" y="68072"/>
                </a:lnTo>
                <a:lnTo>
                  <a:pt x="25526" y="65786"/>
                </a:lnTo>
                <a:lnTo>
                  <a:pt x="24511" y="63246"/>
                </a:lnTo>
                <a:lnTo>
                  <a:pt x="23622" y="60579"/>
                </a:lnTo>
                <a:lnTo>
                  <a:pt x="21462" y="58420"/>
                </a:lnTo>
                <a:lnTo>
                  <a:pt x="18034" y="56769"/>
                </a:lnTo>
                <a:close/>
              </a:path>
              <a:path w="157479" h="102235">
                <a:moveTo>
                  <a:pt x="79429" y="12954"/>
                </a:moveTo>
                <a:lnTo>
                  <a:pt x="66420" y="12954"/>
                </a:lnTo>
                <a:lnTo>
                  <a:pt x="67437" y="14986"/>
                </a:lnTo>
                <a:lnTo>
                  <a:pt x="68199" y="23241"/>
                </a:lnTo>
                <a:lnTo>
                  <a:pt x="68311" y="25273"/>
                </a:lnTo>
                <a:lnTo>
                  <a:pt x="68330" y="42291"/>
                </a:lnTo>
                <a:lnTo>
                  <a:pt x="68238" y="45720"/>
                </a:lnTo>
                <a:lnTo>
                  <a:pt x="67882" y="54863"/>
                </a:lnTo>
                <a:lnTo>
                  <a:pt x="67167" y="65968"/>
                </a:lnTo>
                <a:lnTo>
                  <a:pt x="66166" y="77088"/>
                </a:lnTo>
                <a:lnTo>
                  <a:pt x="70992" y="77088"/>
                </a:lnTo>
                <a:lnTo>
                  <a:pt x="71500" y="75946"/>
                </a:lnTo>
                <a:lnTo>
                  <a:pt x="72262" y="74675"/>
                </a:lnTo>
                <a:lnTo>
                  <a:pt x="73405" y="73279"/>
                </a:lnTo>
                <a:lnTo>
                  <a:pt x="86143" y="53975"/>
                </a:lnTo>
                <a:lnTo>
                  <a:pt x="79120" y="53975"/>
                </a:lnTo>
                <a:lnTo>
                  <a:pt x="78866" y="53721"/>
                </a:lnTo>
                <a:lnTo>
                  <a:pt x="79120" y="48260"/>
                </a:lnTo>
                <a:lnTo>
                  <a:pt x="79205" y="47244"/>
                </a:lnTo>
                <a:lnTo>
                  <a:pt x="79330" y="44831"/>
                </a:lnTo>
                <a:lnTo>
                  <a:pt x="79539" y="38862"/>
                </a:lnTo>
                <a:lnTo>
                  <a:pt x="79748" y="35306"/>
                </a:lnTo>
                <a:lnTo>
                  <a:pt x="79686" y="17145"/>
                </a:lnTo>
                <a:lnTo>
                  <a:pt x="79429" y="12954"/>
                </a:lnTo>
                <a:close/>
              </a:path>
              <a:path w="157479" h="102235">
                <a:moveTo>
                  <a:pt x="118926" y="21336"/>
                </a:moveTo>
                <a:lnTo>
                  <a:pt x="107314" y="21336"/>
                </a:lnTo>
                <a:lnTo>
                  <a:pt x="107695" y="21717"/>
                </a:lnTo>
                <a:lnTo>
                  <a:pt x="106425" y="77088"/>
                </a:lnTo>
                <a:lnTo>
                  <a:pt x="111251" y="77088"/>
                </a:lnTo>
                <a:lnTo>
                  <a:pt x="111632" y="76708"/>
                </a:lnTo>
                <a:lnTo>
                  <a:pt x="120141" y="67563"/>
                </a:lnTo>
                <a:lnTo>
                  <a:pt x="123698" y="63626"/>
                </a:lnTo>
                <a:lnTo>
                  <a:pt x="125715" y="61341"/>
                </a:lnTo>
                <a:lnTo>
                  <a:pt x="118363" y="61341"/>
                </a:lnTo>
                <a:lnTo>
                  <a:pt x="118110" y="61087"/>
                </a:lnTo>
                <a:lnTo>
                  <a:pt x="118237" y="51688"/>
                </a:lnTo>
                <a:lnTo>
                  <a:pt x="118510" y="38862"/>
                </a:lnTo>
                <a:lnTo>
                  <a:pt x="118744" y="29845"/>
                </a:lnTo>
                <a:lnTo>
                  <a:pt x="118926" y="21336"/>
                </a:lnTo>
                <a:close/>
              </a:path>
              <a:path w="157479" h="102235">
                <a:moveTo>
                  <a:pt x="157352" y="11049"/>
                </a:moveTo>
                <a:lnTo>
                  <a:pt x="141986" y="11049"/>
                </a:lnTo>
                <a:lnTo>
                  <a:pt x="143382" y="11557"/>
                </a:lnTo>
                <a:lnTo>
                  <a:pt x="144525" y="12700"/>
                </a:lnTo>
                <a:lnTo>
                  <a:pt x="145795" y="13716"/>
                </a:lnTo>
                <a:lnTo>
                  <a:pt x="146186" y="14986"/>
                </a:lnTo>
                <a:lnTo>
                  <a:pt x="146303" y="21971"/>
                </a:lnTo>
                <a:lnTo>
                  <a:pt x="144144" y="27432"/>
                </a:lnTo>
                <a:lnTo>
                  <a:pt x="118363" y="61341"/>
                </a:lnTo>
                <a:lnTo>
                  <a:pt x="125715" y="61341"/>
                </a:lnTo>
                <a:lnTo>
                  <a:pt x="151891" y="28701"/>
                </a:lnTo>
                <a:lnTo>
                  <a:pt x="157323" y="15748"/>
                </a:lnTo>
                <a:lnTo>
                  <a:pt x="157352" y="11049"/>
                </a:lnTo>
                <a:close/>
              </a:path>
              <a:path w="157479" h="102235">
                <a:moveTo>
                  <a:pt x="119379" y="0"/>
                </a:moveTo>
                <a:lnTo>
                  <a:pt x="114173" y="0"/>
                </a:lnTo>
                <a:lnTo>
                  <a:pt x="112394" y="2539"/>
                </a:lnTo>
                <a:lnTo>
                  <a:pt x="110696" y="5207"/>
                </a:lnTo>
                <a:lnTo>
                  <a:pt x="109474" y="6985"/>
                </a:lnTo>
                <a:lnTo>
                  <a:pt x="108076" y="9144"/>
                </a:lnTo>
                <a:lnTo>
                  <a:pt x="106806" y="11175"/>
                </a:lnTo>
                <a:lnTo>
                  <a:pt x="105537" y="12954"/>
                </a:lnTo>
                <a:lnTo>
                  <a:pt x="103801" y="15748"/>
                </a:lnTo>
                <a:lnTo>
                  <a:pt x="100964" y="20066"/>
                </a:lnTo>
                <a:lnTo>
                  <a:pt x="97536" y="25654"/>
                </a:lnTo>
                <a:lnTo>
                  <a:pt x="96012" y="27939"/>
                </a:lnTo>
                <a:lnTo>
                  <a:pt x="91236" y="35306"/>
                </a:lnTo>
                <a:lnTo>
                  <a:pt x="85598" y="43942"/>
                </a:lnTo>
                <a:lnTo>
                  <a:pt x="84327" y="45974"/>
                </a:lnTo>
                <a:lnTo>
                  <a:pt x="83438" y="47244"/>
                </a:lnTo>
                <a:lnTo>
                  <a:pt x="82550" y="48641"/>
                </a:lnTo>
                <a:lnTo>
                  <a:pt x="81152" y="50926"/>
                </a:lnTo>
                <a:lnTo>
                  <a:pt x="79120" y="53975"/>
                </a:lnTo>
                <a:lnTo>
                  <a:pt x="86143" y="53975"/>
                </a:lnTo>
                <a:lnTo>
                  <a:pt x="93852" y="42291"/>
                </a:lnTo>
                <a:lnTo>
                  <a:pt x="99313" y="33782"/>
                </a:lnTo>
                <a:lnTo>
                  <a:pt x="103759" y="26797"/>
                </a:lnTo>
                <a:lnTo>
                  <a:pt x="107314" y="21336"/>
                </a:lnTo>
                <a:lnTo>
                  <a:pt x="118926" y="21336"/>
                </a:lnTo>
                <a:lnTo>
                  <a:pt x="119379" y="0"/>
                </a:lnTo>
                <a:close/>
              </a:path>
              <a:path w="157479" h="102235">
                <a:moveTo>
                  <a:pt x="76200" y="0"/>
                </a:moveTo>
                <a:lnTo>
                  <a:pt x="72136" y="0"/>
                </a:lnTo>
                <a:lnTo>
                  <a:pt x="70485" y="635"/>
                </a:lnTo>
                <a:lnTo>
                  <a:pt x="52959" y="15748"/>
                </a:lnTo>
                <a:lnTo>
                  <a:pt x="51562" y="17145"/>
                </a:lnTo>
                <a:lnTo>
                  <a:pt x="50926" y="17907"/>
                </a:lnTo>
                <a:lnTo>
                  <a:pt x="54355" y="21336"/>
                </a:lnTo>
                <a:lnTo>
                  <a:pt x="54737" y="21209"/>
                </a:lnTo>
                <a:lnTo>
                  <a:pt x="55372" y="20574"/>
                </a:lnTo>
                <a:lnTo>
                  <a:pt x="56134" y="19558"/>
                </a:lnTo>
                <a:lnTo>
                  <a:pt x="60705" y="15239"/>
                </a:lnTo>
                <a:lnTo>
                  <a:pt x="63626" y="12954"/>
                </a:lnTo>
                <a:lnTo>
                  <a:pt x="79429" y="12954"/>
                </a:lnTo>
                <a:lnTo>
                  <a:pt x="79375" y="12064"/>
                </a:lnTo>
                <a:lnTo>
                  <a:pt x="78612" y="7238"/>
                </a:lnTo>
                <a:lnTo>
                  <a:pt x="77977" y="2412"/>
                </a:lnTo>
                <a:lnTo>
                  <a:pt x="76200" y="0"/>
                </a:lnTo>
                <a:close/>
              </a:path>
              <a:path w="157479" h="102235">
                <a:moveTo>
                  <a:pt x="148970" y="0"/>
                </a:moveTo>
                <a:lnTo>
                  <a:pt x="146884" y="2539"/>
                </a:lnTo>
                <a:lnTo>
                  <a:pt x="145795" y="3810"/>
                </a:lnTo>
                <a:lnTo>
                  <a:pt x="144399" y="5080"/>
                </a:lnTo>
                <a:lnTo>
                  <a:pt x="143128" y="6476"/>
                </a:lnTo>
                <a:lnTo>
                  <a:pt x="141477" y="8000"/>
                </a:lnTo>
                <a:lnTo>
                  <a:pt x="139573" y="9651"/>
                </a:lnTo>
                <a:lnTo>
                  <a:pt x="140335" y="11175"/>
                </a:lnTo>
                <a:lnTo>
                  <a:pt x="141986" y="11049"/>
                </a:lnTo>
                <a:lnTo>
                  <a:pt x="157352" y="11049"/>
                </a:lnTo>
                <a:lnTo>
                  <a:pt x="157099" y="9398"/>
                </a:lnTo>
                <a:lnTo>
                  <a:pt x="156463" y="7620"/>
                </a:lnTo>
                <a:lnTo>
                  <a:pt x="155955" y="5842"/>
                </a:lnTo>
                <a:lnTo>
                  <a:pt x="155066" y="4318"/>
                </a:lnTo>
                <a:lnTo>
                  <a:pt x="152653" y="1397"/>
                </a:lnTo>
                <a:lnTo>
                  <a:pt x="151002" y="508"/>
                </a:lnTo>
                <a:lnTo>
                  <a:pt x="1489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45609" y="2423160"/>
            <a:ext cx="26034" cy="45720"/>
          </a:xfrm>
          <a:custGeom>
            <a:avLst/>
            <a:gdLst/>
            <a:ahLst/>
            <a:cxnLst/>
            <a:rect l="l" t="t" r="r" b="b"/>
            <a:pathLst>
              <a:path w="26035" h="45719">
                <a:moveTo>
                  <a:pt x="18034" y="0"/>
                </a:moveTo>
                <a:lnTo>
                  <a:pt x="21462" y="1650"/>
                </a:lnTo>
                <a:lnTo>
                  <a:pt x="23622" y="3810"/>
                </a:lnTo>
                <a:lnTo>
                  <a:pt x="24511" y="6476"/>
                </a:lnTo>
                <a:lnTo>
                  <a:pt x="25526" y="9016"/>
                </a:lnTo>
                <a:lnTo>
                  <a:pt x="25907" y="11302"/>
                </a:lnTo>
                <a:lnTo>
                  <a:pt x="25907" y="13207"/>
                </a:lnTo>
                <a:lnTo>
                  <a:pt x="25907" y="16510"/>
                </a:lnTo>
                <a:lnTo>
                  <a:pt x="25145" y="20065"/>
                </a:lnTo>
                <a:lnTo>
                  <a:pt x="23367" y="23875"/>
                </a:lnTo>
                <a:lnTo>
                  <a:pt x="21716" y="27686"/>
                </a:lnTo>
                <a:lnTo>
                  <a:pt x="2920" y="45338"/>
                </a:lnTo>
                <a:lnTo>
                  <a:pt x="0" y="41020"/>
                </a:lnTo>
                <a:lnTo>
                  <a:pt x="3428" y="38353"/>
                </a:lnTo>
                <a:lnTo>
                  <a:pt x="6603" y="35305"/>
                </a:lnTo>
                <a:lnTo>
                  <a:pt x="9525" y="31623"/>
                </a:lnTo>
                <a:lnTo>
                  <a:pt x="12445" y="28066"/>
                </a:lnTo>
                <a:lnTo>
                  <a:pt x="13969" y="24256"/>
                </a:lnTo>
                <a:lnTo>
                  <a:pt x="13969" y="20065"/>
                </a:lnTo>
                <a:lnTo>
                  <a:pt x="13969" y="16001"/>
                </a:lnTo>
                <a:lnTo>
                  <a:pt x="11811" y="14224"/>
                </a:lnTo>
                <a:lnTo>
                  <a:pt x="7365" y="14859"/>
                </a:lnTo>
                <a:lnTo>
                  <a:pt x="6223" y="11429"/>
                </a:lnTo>
                <a:lnTo>
                  <a:pt x="9905" y="8381"/>
                </a:lnTo>
                <a:lnTo>
                  <a:pt x="13842" y="4572"/>
                </a:lnTo>
                <a:lnTo>
                  <a:pt x="180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96536" y="2366391"/>
            <a:ext cx="106680" cy="77470"/>
          </a:xfrm>
          <a:custGeom>
            <a:avLst/>
            <a:gdLst/>
            <a:ahLst/>
            <a:cxnLst/>
            <a:rect l="l" t="t" r="r" b="b"/>
            <a:pathLst>
              <a:path w="106679" h="77469">
                <a:moveTo>
                  <a:pt x="22478" y="0"/>
                </a:moveTo>
                <a:lnTo>
                  <a:pt x="25273" y="0"/>
                </a:lnTo>
                <a:lnTo>
                  <a:pt x="27050" y="2412"/>
                </a:lnTo>
                <a:lnTo>
                  <a:pt x="27686" y="7238"/>
                </a:lnTo>
                <a:lnTo>
                  <a:pt x="28448" y="12064"/>
                </a:lnTo>
                <a:lnTo>
                  <a:pt x="28828" y="18287"/>
                </a:lnTo>
                <a:lnTo>
                  <a:pt x="28828" y="26035"/>
                </a:lnTo>
                <a:lnTo>
                  <a:pt x="28828" y="30607"/>
                </a:lnTo>
                <a:lnTo>
                  <a:pt x="28828" y="35179"/>
                </a:lnTo>
                <a:lnTo>
                  <a:pt x="28575" y="39497"/>
                </a:lnTo>
                <a:lnTo>
                  <a:pt x="28448" y="43814"/>
                </a:lnTo>
                <a:lnTo>
                  <a:pt x="28321" y="46736"/>
                </a:lnTo>
                <a:lnTo>
                  <a:pt x="28193" y="48260"/>
                </a:lnTo>
                <a:lnTo>
                  <a:pt x="27939" y="53721"/>
                </a:lnTo>
                <a:lnTo>
                  <a:pt x="28193" y="53975"/>
                </a:lnTo>
                <a:lnTo>
                  <a:pt x="30225" y="50926"/>
                </a:lnTo>
                <a:lnTo>
                  <a:pt x="31623" y="48641"/>
                </a:lnTo>
                <a:lnTo>
                  <a:pt x="32512" y="47244"/>
                </a:lnTo>
                <a:lnTo>
                  <a:pt x="33400" y="45974"/>
                </a:lnTo>
                <a:lnTo>
                  <a:pt x="34671" y="43942"/>
                </a:lnTo>
                <a:lnTo>
                  <a:pt x="36322" y="41401"/>
                </a:lnTo>
                <a:lnTo>
                  <a:pt x="37973" y="38862"/>
                </a:lnTo>
                <a:lnTo>
                  <a:pt x="40893" y="34417"/>
                </a:lnTo>
                <a:lnTo>
                  <a:pt x="45085" y="27939"/>
                </a:lnTo>
                <a:lnTo>
                  <a:pt x="46609" y="25654"/>
                </a:lnTo>
                <a:lnTo>
                  <a:pt x="48260" y="22987"/>
                </a:lnTo>
                <a:lnTo>
                  <a:pt x="50037" y="20066"/>
                </a:lnTo>
                <a:lnTo>
                  <a:pt x="51942" y="17145"/>
                </a:lnTo>
                <a:lnTo>
                  <a:pt x="53466" y="14859"/>
                </a:lnTo>
                <a:lnTo>
                  <a:pt x="54610" y="12954"/>
                </a:lnTo>
                <a:lnTo>
                  <a:pt x="55879" y="11175"/>
                </a:lnTo>
                <a:lnTo>
                  <a:pt x="57150" y="9144"/>
                </a:lnTo>
                <a:lnTo>
                  <a:pt x="58547" y="6985"/>
                </a:lnTo>
                <a:lnTo>
                  <a:pt x="59943" y="4953"/>
                </a:lnTo>
                <a:lnTo>
                  <a:pt x="61467" y="2539"/>
                </a:lnTo>
                <a:lnTo>
                  <a:pt x="63246" y="0"/>
                </a:lnTo>
                <a:lnTo>
                  <a:pt x="68452" y="0"/>
                </a:lnTo>
                <a:lnTo>
                  <a:pt x="67817" y="29845"/>
                </a:lnTo>
                <a:lnTo>
                  <a:pt x="67690" y="34417"/>
                </a:lnTo>
                <a:lnTo>
                  <a:pt x="67563" y="39624"/>
                </a:lnTo>
                <a:lnTo>
                  <a:pt x="67437" y="45593"/>
                </a:lnTo>
                <a:lnTo>
                  <a:pt x="67310" y="51688"/>
                </a:lnTo>
                <a:lnTo>
                  <a:pt x="67183" y="56769"/>
                </a:lnTo>
                <a:lnTo>
                  <a:pt x="67183" y="61087"/>
                </a:lnTo>
                <a:lnTo>
                  <a:pt x="67437" y="61341"/>
                </a:lnTo>
                <a:lnTo>
                  <a:pt x="93217" y="27432"/>
                </a:lnTo>
                <a:lnTo>
                  <a:pt x="95376" y="21971"/>
                </a:lnTo>
                <a:lnTo>
                  <a:pt x="95376" y="17525"/>
                </a:lnTo>
                <a:lnTo>
                  <a:pt x="95376" y="15367"/>
                </a:lnTo>
                <a:lnTo>
                  <a:pt x="94868" y="13716"/>
                </a:lnTo>
                <a:lnTo>
                  <a:pt x="93599" y="12700"/>
                </a:lnTo>
                <a:lnTo>
                  <a:pt x="92455" y="11557"/>
                </a:lnTo>
                <a:lnTo>
                  <a:pt x="91059" y="11049"/>
                </a:lnTo>
                <a:lnTo>
                  <a:pt x="89408" y="11175"/>
                </a:lnTo>
                <a:lnTo>
                  <a:pt x="88646" y="9651"/>
                </a:lnTo>
                <a:lnTo>
                  <a:pt x="90550" y="8000"/>
                </a:lnTo>
                <a:lnTo>
                  <a:pt x="92201" y="6476"/>
                </a:lnTo>
                <a:lnTo>
                  <a:pt x="93472" y="5080"/>
                </a:lnTo>
                <a:lnTo>
                  <a:pt x="94868" y="3810"/>
                </a:lnTo>
                <a:lnTo>
                  <a:pt x="96392" y="2032"/>
                </a:lnTo>
                <a:lnTo>
                  <a:pt x="98043" y="0"/>
                </a:lnTo>
                <a:lnTo>
                  <a:pt x="100075" y="508"/>
                </a:lnTo>
                <a:lnTo>
                  <a:pt x="101726" y="1397"/>
                </a:lnTo>
                <a:lnTo>
                  <a:pt x="102870" y="2794"/>
                </a:lnTo>
                <a:lnTo>
                  <a:pt x="104139" y="4318"/>
                </a:lnTo>
                <a:lnTo>
                  <a:pt x="105028" y="5842"/>
                </a:lnTo>
                <a:lnTo>
                  <a:pt x="105537" y="7620"/>
                </a:lnTo>
                <a:lnTo>
                  <a:pt x="106172" y="9398"/>
                </a:lnTo>
                <a:lnTo>
                  <a:pt x="106425" y="10922"/>
                </a:lnTo>
                <a:lnTo>
                  <a:pt x="106425" y="12319"/>
                </a:lnTo>
                <a:lnTo>
                  <a:pt x="106425" y="15621"/>
                </a:lnTo>
                <a:lnTo>
                  <a:pt x="105663" y="18923"/>
                </a:lnTo>
                <a:lnTo>
                  <a:pt x="104266" y="22098"/>
                </a:lnTo>
                <a:lnTo>
                  <a:pt x="102870" y="25273"/>
                </a:lnTo>
                <a:lnTo>
                  <a:pt x="100964" y="28701"/>
                </a:lnTo>
                <a:lnTo>
                  <a:pt x="98425" y="32258"/>
                </a:lnTo>
                <a:lnTo>
                  <a:pt x="96265" y="35306"/>
                </a:lnTo>
                <a:lnTo>
                  <a:pt x="69214" y="67563"/>
                </a:lnTo>
                <a:lnTo>
                  <a:pt x="60325" y="77088"/>
                </a:lnTo>
                <a:lnTo>
                  <a:pt x="55499" y="77088"/>
                </a:lnTo>
                <a:lnTo>
                  <a:pt x="56768" y="21717"/>
                </a:lnTo>
                <a:lnTo>
                  <a:pt x="56387" y="21336"/>
                </a:lnTo>
                <a:lnTo>
                  <a:pt x="52832" y="26797"/>
                </a:lnTo>
                <a:lnTo>
                  <a:pt x="48387" y="33782"/>
                </a:lnTo>
                <a:lnTo>
                  <a:pt x="42925" y="42291"/>
                </a:lnTo>
                <a:lnTo>
                  <a:pt x="22478" y="73279"/>
                </a:lnTo>
                <a:lnTo>
                  <a:pt x="21336" y="74675"/>
                </a:lnTo>
                <a:lnTo>
                  <a:pt x="20574" y="75946"/>
                </a:lnTo>
                <a:lnTo>
                  <a:pt x="20065" y="77088"/>
                </a:lnTo>
                <a:lnTo>
                  <a:pt x="15239" y="77088"/>
                </a:lnTo>
                <a:lnTo>
                  <a:pt x="16240" y="65968"/>
                </a:lnTo>
                <a:lnTo>
                  <a:pt x="16954" y="54895"/>
                </a:lnTo>
                <a:lnTo>
                  <a:pt x="17383" y="43870"/>
                </a:lnTo>
                <a:lnTo>
                  <a:pt x="17525" y="32893"/>
                </a:lnTo>
                <a:lnTo>
                  <a:pt x="17525" y="27812"/>
                </a:lnTo>
                <a:lnTo>
                  <a:pt x="17272" y="23241"/>
                </a:lnTo>
                <a:lnTo>
                  <a:pt x="16890" y="19050"/>
                </a:lnTo>
                <a:lnTo>
                  <a:pt x="16510" y="14986"/>
                </a:lnTo>
                <a:lnTo>
                  <a:pt x="15493" y="12954"/>
                </a:lnTo>
                <a:lnTo>
                  <a:pt x="14097" y="12954"/>
                </a:lnTo>
                <a:lnTo>
                  <a:pt x="12700" y="12954"/>
                </a:lnTo>
                <a:lnTo>
                  <a:pt x="9778" y="15239"/>
                </a:lnTo>
                <a:lnTo>
                  <a:pt x="5207" y="19558"/>
                </a:lnTo>
                <a:lnTo>
                  <a:pt x="4445" y="20574"/>
                </a:lnTo>
                <a:lnTo>
                  <a:pt x="3810" y="21209"/>
                </a:lnTo>
                <a:lnTo>
                  <a:pt x="3428" y="21336"/>
                </a:lnTo>
                <a:lnTo>
                  <a:pt x="0" y="17907"/>
                </a:lnTo>
                <a:lnTo>
                  <a:pt x="635" y="17145"/>
                </a:lnTo>
                <a:lnTo>
                  <a:pt x="2032" y="15748"/>
                </a:lnTo>
                <a:lnTo>
                  <a:pt x="4063" y="13588"/>
                </a:lnTo>
                <a:lnTo>
                  <a:pt x="6096" y="11557"/>
                </a:lnTo>
                <a:lnTo>
                  <a:pt x="8254" y="9398"/>
                </a:lnTo>
                <a:lnTo>
                  <a:pt x="10667" y="7238"/>
                </a:lnTo>
                <a:lnTo>
                  <a:pt x="21209" y="0"/>
                </a:lnTo>
                <a:lnTo>
                  <a:pt x="224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84547" y="2388144"/>
            <a:ext cx="73958" cy="952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99026" y="2405379"/>
            <a:ext cx="54610" cy="76200"/>
          </a:xfrm>
          <a:custGeom>
            <a:avLst/>
            <a:gdLst/>
            <a:ahLst/>
            <a:cxnLst/>
            <a:rect l="l" t="t" r="r" b="b"/>
            <a:pathLst>
              <a:path w="54610" h="76200">
                <a:moveTo>
                  <a:pt x="52928" y="7747"/>
                </a:moveTo>
                <a:lnTo>
                  <a:pt x="38100" y="7747"/>
                </a:lnTo>
                <a:lnTo>
                  <a:pt x="40512" y="8636"/>
                </a:lnTo>
                <a:lnTo>
                  <a:pt x="42290" y="10541"/>
                </a:lnTo>
                <a:lnTo>
                  <a:pt x="44196" y="12319"/>
                </a:lnTo>
                <a:lnTo>
                  <a:pt x="45085" y="14859"/>
                </a:lnTo>
                <a:lnTo>
                  <a:pt x="45085" y="24892"/>
                </a:lnTo>
                <a:lnTo>
                  <a:pt x="20018" y="55562"/>
                </a:lnTo>
                <a:lnTo>
                  <a:pt x="888" y="72898"/>
                </a:lnTo>
                <a:lnTo>
                  <a:pt x="0" y="75946"/>
                </a:lnTo>
                <a:lnTo>
                  <a:pt x="1143" y="75819"/>
                </a:lnTo>
                <a:lnTo>
                  <a:pt x="2159" y="75819"/>
                </a:lnTo>
                <a:lnTo>
                  <a:pt x="3175" y="75692"/>
                </a:lnTo>
                <a:lnTo>
                  <a:pt x="4318" y="75692"/>
                </a:lnTo>
                <a:lnTo>
                  <a:pt x="5841" y="75565"/>
                </a:lnTo>
                <a:lnTo>
                  <a:pt x="8000" y="75565"/>
                </a:lnTo>
                <a:lnTo>
                  <a:pt x="10033" y="75437"/>
                </a:lnTo>
                <a:lnTo>
                  <a:pt x="13335" y="75437"/>
                </a:lnTo>
                <a:lnTo>
                  <a:pt x="14732" y="75311"/>
                </a:lnTo>
                <a:lnTo>
                  <a:pt x="41486" y="75311"/>
                </a:lnTo>
                <a:lnTo>
                  <a:pt x="43814" y="69723"/>
                </a:lnTo>
                <a:lnTo>
                  <a:pt x="44601" y="68072"/>
                </a:lnTo>
                <a:lnTo>
                  <a:pt x="12700" y="68072"/>
                </a:lnTo>
                <a:lnTo>
                  <a:pt x="15494" y="65786"/>
                </a:lnTo>
                <a:lnTo>
                  <a:pt x="21125" y="60833"/>
                </a:lnTo>
                <a:lnTo>
                  <a:pt x="49022" y="31877"/>
                </a:lnTo>
                <a:lnTo>
                  <a:pt x="54228" y="18796"/>
                </a:lnTo>
                <a:lnTo>
                  <a:pt x="54132" y="10922"/>
                </a:lnTo>
                <a:lnTo>
                  <a:pt x="52928" y="7747"/>
                </a:lnTo>
                <a:close/>
              </a:path>
              <a:path w="54610" h="76200">
                <a:moveTo>
                  <a:pt x="41486" y="75311"/>
                </a:moveTo>
                <a:lnTo>
                  <a:pt x="24764" y="75311"/>
                </a:lnTo>
                <a:lnTo>
                  <a:pt x="33527" y="75565"/>
                </a:lnTo>
                <a:lnTo>
                  <a:pt x="36449" y="75692"/>
                </a:lnTo>
                <a:lnTo>
                  <a:pt x="41148" y="75946"/>
                </a:lnTo>
                <a:lnTo>
                  <a:pt x="41486" y="75311"/>
                </a:lnTo>
                <a:close/>
              </a:path>
              <a:path w="54610" h="76200">
                <a:moveTo>
                  <a:pt x="48133" y="60071"/>
                </a:moveTo>
                <a:lnTo>
                  <a:pt x="44196" y="60071"/>
                </a:lnTo>
                <a:lnTo>
                  <a:pt x="44069" y="60325"/>
                </a:lnTo>
                <a:lnTo>
                  <a:pt x="43814" y="60706"/>
                </a:lnTo>
                <a:lnTo>
                  <a:pt x="33274" y="68072"/>
                </a:lnTo>
                <a:lnTo>
                  <a:pt x="44601" y="68072"/>
                </a:lnTo>
                <a:lnTo>
                  <a:pt x="45138" y="66929"/>
                </a:lnTo>
                <a:lnTo>
                  <a:pt x="46862" y="62865"/>
                </a:lnTo>
                <a:lnTo>
                  <a:pt x="46989" y="62357"/>
                </a:lnTo>
                <a:lnTo>
                  <a:pt x="47498" y="61595"/>
                </a:lnTo>
                <a:lnTo>
                  <a:pt x="47832" y="60926"/>
                </a:lnTo>
                <a:lnTo>
                  <a:pt x="48133" y="60071"/>
                </a:lnTo>
                <a:close/>
              </a:path>
              <a:path w="54610" h="76200">
                <a:moveTo>
                  <a:pt x="42799" y="0"/>
                </a:moveTo>
                <a:lnTo>
                  <a:pt x="34289" y="0"/>
                </a:lnTo>
                <a:lnTo>
                  <a:pt x="31241" y="508"/>
                </a:lnTo>
                <a:lnTo>
                  <a:pt x="28701" y="1778"/>
                </a:lnTo>
                <a:lnTo>
                  <a:pt x="26162" y="2921"/>
                </a:lnTo>
                <a:lnTo>
                  <a:pt x="23622" y="4318"/>
                </a:lnTo>
                <a:lnTo>
                  <a:pt x="21082" y="6096"/>
                </a:lnTo>
                <a:lnTo>
                  <a:pt x="19515" y="11175"/>
                </a:lnTo>
                <a:lnTo>
                  <a:pt x="18541" y="14097"/>
                </a:lnTo>
                <a:lnTo>
                  <a:pt x="17399" y="17399"/>
                </a:lnTo>
                <a:lnTo>
                  <a:pt x="20954" y="17399"/>
                </a:lnTo>
                <a:lnTo>
                  <a:pt x="25019" y="10922"/>
                </a:lnTo>
                <a:lnTo>
                  <a:pt x="29845" y="7747"/>
                </a:lnTo>
                <a:lnTo>
                  <a:pt x="52928" y="7747"/>
                </a:lnTo>
                <a:lnTo>
                  <a:pt x="52832" y="7493"/>
                </a:lnTo>
                <a:lnTo>
                  <a:pt x="49911" y="4445"/>
                </a:lnTo>
                <a:lnTo>
                  <a:pt x="46862" y="1524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99026" y="2405379"/>
            <a:ext cx="54610" cy="76200"/>
          </a:xfrm>
          <a:custGeom>
            <a:avLst/>
            <a:gdLst/>
            <a:ahLst/>
            <a:cxnLst/>
            <a:rect l="l" t="t" r="r" b="b"/>
            <a:pathLst>
              <a:path w="54610" h="76200">
                <a:moveTo>
                  <a:pt x="37719" y="0"/>
                </a:moveTo>
                <a:lnTo>
                  <a:pt x="42799" y="0"/>
                </a:lnTo>
                <a:lnTo>
                  <a:pt x="46862" y="1524"/>
                </a:lnTo>
                <a:lnTo>
                  <a:pt x="49911" y="4445"/>
                </a:lnTo>
                <a:lnTo>
                  <a:pt x="52832" y="7493"/>
                </a:lnTo>
                <a:lnTo>
                  <a:pt x="54228" y="11175"/>
                </a:lnTo>
                <a:lnTo>
                  <a:pt x="54228" y="15621"/>
                </a:lnTo>
                <a:lnTo>
                  <a:pt x="54228" y="18796"/>
                </a:lnTo>
                <a:lnTo>
                  <a:pt x="46100" y="35687"/>
                </a:lnTo>
                <a:lnTo>
                  <a:pt x="43307" y="39370"/>
                </a:lnTo>
                <a:lnTo>
                  <a:pt x="15494" y="65786"/>
                </a:lnTo>
                <a:lnTo>
                  <a:pt x="12700" y="68072"/>
                </a:lnTo>
                <a:lnTo>
                  <a:pt x="30352" y="68072"/>
                </a:lnTo>
                <a:lnTo>
                  <a:pt x="33274" y="68072"/>
                </a:lnTo>
                <a:lnTo>
                  <a:pt x="35306" y="67945"/>
                </a:lnTo>
                <a:lnTo>
                  <a:pt x="43814" y="60706"/>
                </a:lnTo>
                <a:lnTo>
                  <a:pt x="44069" y="60325"/>
                </a:lnTo>
                <a:lnTo>
                  <a:pt x="44196" y="60071"/>
                </a:lnTo>
                <a:lnTo>
                  <a:pt x="48133" y="60071"/>
                </a:lnTo>
                <a:lnTo>
                  <a:pt x="47878" y="60833"/>
                </a:lnTo>
                <a:lnTo>
                  <a:pt x="47498" y="61595"/>
                </a:lnTo>
                <a:lnTo>
                  <a:pt x="46989" y="62357"/>
                </a:lnTo>
                <a:lnTo>
                  <a:pt x="46862" y="62865"/>
                </a:lnTo>
                <a:lnTo>
                  <a:pt x="46227" y="64389"/>
                </a:lnTo>
                <a:lnTo>
                  <a:pt x="45085" y="67056"/>
                </a:lnTo>
                <a:lnTo>
                  <a:pt x="43814" y="69723"/>
                </a:lnTo>
                <a:lnTo>
                  <a:pt x="42925" y="71882"/>
                </a:lnTo>
                <a:lnTo>
                  <a:pt x="42290" y="73406"/>
                </a:lnTo>
                <a:lnTo>
                  <a:pt x="41656" y="74930"/>
                </a:lnTo>
                <a:lnTo>
                  <a:pt x="41275" y="75819"/>
                </a:lnTo>
                <a:lnTo>
                  <a:pt x="38988" y="75819"/>
                </a:lnTo>
                <a:lnTo>
                  <a:pt x="36449" y="75692"/>
                </a:lnTo>
                <a:lnTo>
                  <a:pt x="33527" y="75565"/>
                </a:lnTo>
                <a:lnTo>
                  <a:pt x="29083" y="75437"/>
                </a:lnTo>
                <a:lnTo>
                  <a:pt x="24764" y="75311"/>
                </a:lnTo>
                <a:lnTo>
                  <a:pt x="20574" y="75311"/>
                </a:lnTo>
                <a:lnTo>
                  <a:pt x="17145" y="75311"/>
                </a:lnTo>
                <a:lnTo>
                  <a:pt x="14732" y="75311"/>
                </a:lnTo>
                <a:lnTo>
                  <a:pt x="13335" y="75437"/>
                </a:lnTo>
                <a:lnTo>
                  <a:pt x="11811" y="75437"/>
                </a:lnTo>
                <a:lnTo>
                  <a:pt x="10033" y="75437"/>
                </a:lnTo>
                <a:lnTo>
                  <a:pt x="8000" y="75565"/>
                </a:lnTo>
                <a:lnTo>
                  <a:pt x="5841" y="75565"/>
                </a:lnTo>
                <a:lnTo>
                  <a:pt x="4318" y="75692"/>
                </a:lnTo>
                <a:lnTo>
                  <a:pt x="3175" y="75692"/>
                </a:lnTo>
                <a:lnTo>
                  <a:pt x="2159" y="75819"/>
                </a:lnTo>
                <a:lnTo>
                  <a:pt x="1143" y="75819"/>
                </a:lnTo>
                <a:lnTo>
                  <a:pt x="0" y="75946"/>
                </a:lnTo>
                <a:lnTo>
                  <a:pt x="888" y="72898"/>
                </a:lnTo>
                <a:lnTo>
                  <a:pt x="11007" y="63992"/>
                </a:lnTo>
                <a:lnTo>
                  <a:pt x="20018" y="55562"/>
                </a:lnTo>
                <a:lnTo>
                  <a:pt x="27910" y="47609"/>
                </a:lnTo>
                <a:lnTo>
                  <a:pt x="34671" y="40132"/>
                </a:lnTo>
                <a:lnTo>
                  <a:pt x="41656" y="32258"/>
                </a:lnTo>
                <a:lnTo>
                  <a:pt x="45085" y="24892"/>
                </a:lnTo>
                <a:lnTo>
                  <a:pt x="45085" y="18034"/>
                </a:lnTo>
                <a:lnTo>
                  <a:pt x="45085" y="14859"/>
                </a:lnTo>
                <a:lnTo>
                  <a:pt x="44196" y="12319"/>
                </a:lnTo>
                <a:lnTo>
                  <a:pt x="42290" y="10541"/>
                </a:lnTo>
                <a:lnTo>
                  <a:pt x="40512" y="8636"/>
                </a:lnTo>
                <a:lnTo>
                  <a:pt x="38100" y="7747"/>
                </a:lnTo>
                <a:lnTo>
                  <a:pt x="35306" y="7747"/>
                </a:lnTo>
                <a:lnTo>
                  <a:pt x="29845" y="7747"/>
                </a:lnTo>
                <a:lnTo>
                  <a:pt x="25019" y="10922"/>
                </a:lnTo>
                <a:lnTo>
                  <a:pt x="20954" y="17399"/>
                </a:lnTo>
                <a:lnTo>
                  <a:pt x="17399" y="17399"/>
                </a:lnTo>
                <a:lnTo>
                  <a:pt x="18541" y="14097"/>
                </a:lnTo>
                <a:lnTo>
                  <a:pt x="19812" y="10287"/>
                </a:lnTo>
                <a:lnTo>
                  <a:pt x="21082" y="6096"/>
                </a:lnTo>
                <a:lnTo>
                  <a:pt x="23622" y="4318"/>
                </a:lnTo>
                <a:lnTo>
                  <a:pt x="26162" y="2921"/>
                </a:lnTo>
                <a:lnTo>
                  <a:pt x="28701" y="1778"/>
                </a:lnTo>
                <a:lnTo>
                  <a:pt x="31241" y="508"/>
                </a:lnTo>
                <a:lnTo>
                  <a:pt x="34289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36364" y="2305837"/>
            <a:ext cx="136372" cy="1638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49826" y="2323973"/>
            <a:ext cx="118110" cy="144780"/>
          </a:xfrm>
          <a:custGeom>
            <a:avLst/>
            <a:gdLst/>
            <a:ahLst/>
            <a:cxnLst/>
            <a:rect l="l" t="t" r="r" b="b"/>
            <a:pathLst>
              <a:path w="118110" h="144780">
                <a:moveTo>
                  <a:pt x="25908" y="113411"/>
                </a:moveTo>
                <a:lnTo>
                  <a:pt x="11811" y="113411"/>
                </a:lnTo>
                <a:lnTo>
                  <a:pt x="13970" y="115188"/>
                </a:lnTo>
                <a:lnTo>
                  <a:pt x="13970" y="123443"/>
                </a:lnTo>
                <a:lnTo>
                  <a:pt x="12446" y="127253"/>
                </a:lnTo>
                <a:lnTo>
                  <a:pt x="9525" y="130810"/>
                </a:lnTo>
                <a:lnTo>
                  <a:pt x="6603" y="134492"/>
                </a:lnTo>
                <a:lnTo>
                  <a:pt x="3428" y="137540"/>
                </a:lnTo>
                <a:lnTo>
                  <a:pt x="0" y="140207"/>
                </a:lnTo>
                <a:lnTo>
                  <a:pt x="2921" y="144525"/>
                </a:lnTo>
                <a:lnTo>
                  <a:pt x="23368" y="123062"/>
                </a:lnTo>
                <a:lnTo>
                  <a:pt x="25146" y="119252"/>
                </a:lnTo>
                <a:lnTo>
                  <a:pt x="25908" y="115697"/>
                </a:lnTo>
                <a:lnTo>
                  <a:pt x="25908" y="113411"/>
                </a:lnTo>
                <a:close/>
              </a:path>
              <a:path w="118110" h="144780">
                <a:moveTo>
                  <a:pt x="18034" y="99187"/>
                </a:moveTo>
                <a:lnTo>
                  <a:pt x="13843" y="103759"/>
                </a:lnTo>
                <a:lnTo>
                  <a:pt x="9906" y="107568"/>
                </a:lnTo>
                <a:lnTo>
                  <a:pt x="6223" y="110616"/>
                </a:lnTo>
                <a:lnTo>
                  <a:pt x="7365" y="114046"/>
                </a:lnTo>
                <a:lnTo>
                  <a:pt x="11811" y="113411"/>
                </a:lnTo>
                <a:lnTo>
                  <a:pt x="25908" y="113411"/>
                </a:lnTo>
                <a:lnTo>
                  <a:pt x="25908" y="110489"/>
                </a:lnTo>
                <a:lnTo>
                  <a:pt x="25526" y="108203"/>
                </a:lnTo>
                <a:lnTo>
                  <a:pt x="24511" y="105663"/>
                </a:lnTo>
                <a:lnTo>
                  <a:pt x="23622" y="102997"/>
                </a:lnTo>
                <a:lnTo>
                  <a:pt x="21462" y="100837"/>
                </a:lnTo>
                <a:lnTo>
                  <a:pt x="18034" y="99187"/>
                </a:lnTo>
                <a:close/>
              </a:path>
              <a:path w="118110" h="144780">
                <a:moveTo>
                  <a:pt x="90379" y="13588"/>
                </a:moveTo>
                <a:lnTo>
                  <a:pt x="75057" y="13588"/>
                </a:lnTo>
                <a:lnTo>
                  <a:pt x="76200" y="14477"/>
                </a:lnTo>
                <a:lnTo>
                  <a:pt x="76200" y="17652"/>
                </a:lnTo>
                <a:lnTo>
                  <a:pt x="75819" y="19557"/>
                </a:lnTo>
                <a:lnTo>
                  <a:pt x="75057" y="21843"/>
                </a:lnTo>
                <a:lnTo>
                  <a:pt x="74802" y="23113"/>
                </a:lnTo>
                <a:lnTo>
                  <a:pt x="74168" y="25526"/>
                </a:lnTo>
                <a:lnTo>
                  <a:pt x="72898" y="29082"/>
                </a:lnTo>
                <a:lnTo>
                  <a:pt x="72009" y="32130"/>
                </a:lnTo>
                <a:lnTo>
                  <a:pt x="71500" y="34036"/>
                </a:lnTo>
                <a:lnTo>
                  <a:pt x="71374" y="34798"/>
                </a:lnTo>
                <a:lnTo>
                  <a:pt x="70738" y="36702"/>
                </a:lnTo>
                <a:lnTo>
                  <a:pt x="69723" y="40131"/>
                </a:lnTo>
                <a:lnTo>
                  <a:pt x="68707" y="43687"/>
                </a:lnTo>
                <a:lnTo>
                  <a:pt x="67563" y="47116"/>
                </a:lnTo>
                <a:lnTo>
                  <a:pt x="65532" y="53975"/>
                </a:lnTo>
                <a:lnTo>
                  <a:pt x="64939" y="55752"/>
                </a:lnTo>
                <a:lnTo>
                  <a:pt x="64897" y="56261"/>
                </a:lnTo>
                <a:lnTo>
                  <a:pt x="64262" y="58419"/>
                </a:lnTo>
                <a:lnTo>
                  <a:pt x="62102" y="65531"/>
                </a:lnTo>
                <a:lnTo>
                  <a:pt x="58562" y="78231"/>
                </a:lnTo>
                <a:lnTo>
                  <a:pt x="55118" y="90042"/>
                </a:lnTo>
                <a:lnTo>
                  <a:pt x="53212" y="96900"/>
                </a:lnTo>
                <a:lnTo>
                  <a:pt x="52832" y="98171"/>
                </a:lnTo>
                <a:lnTo>
                  <a:pt x="52197" y="101346"/>
                </a:lnTo>
                <a:lnTo>
                  <a:pt x="51815" y="104012"/>
                </a:lnTo>
                <a:lnTo>
                  <a:pt x="51884" y="111887"/>
                </a:lnTo>
                <a:lnTo>
                  <a:pt x="53721" y="115315"/>
                </a:lnTo>
                <a:lnTo>
                  <a:pt x="57658" y="116966"/>
                </a:lnTo>
                <a:lnTo>
                  <a:pt x="61468" y="118617"/>
                </a:lnTo>
                <a:lnTo>
                  <a:pt x="65277" y="119506"/>
                </a:lnTo>
                <a:lnTo>
                  <a:pt x="75057" y="119506"/>
                </a:lnTo>
                <a:lnTo>
                  <a:pt x="81152" y="117982"/>
                </a:lnTo>
                <a:lnTo>
                  <a:pt x="86995" y="114807"/>
                </a:lnTo>
                <a:lnTo>
                  <a:pt x="90974" y="112775"/>
                </a:lnTo>
                <a:lnTo>
                  <a:pt x="71374" y="112775"/>
                </a:lnTo>
                <a:lnTo>
                  <a:pt x="69087" y="111887"/>
                </a:lnTo>
                <a:lnTo>
                  <a:pt x="65277" y="108330"/>
                </a:lnTo>
                <a:lnTo>
                  <a:pt x="64388" y="105790"/>
                </a:lnTo>
                <a:lnTo>
                  <a:pt x="64388" y="95503"/>
                </a:lnTo>
                <a:lnTo>
                  <a:pt x="66548" y="88264"/>
                </a:lnTo>
                <a:lnTo>
                  <a:pt x="70993" y="80772"/>
                </a:lnTo>
                <a:lnTo>
                  <a:pt x="75437" y="73151"/>
                </a:lnTo>
                <a:lnTo>
                  <a:pt x="78525" y="69214"/>
                </a:lnTo>
                <a:lnTo>
                  <a:pt x="72516" y="69214"/>
                </a:lnTo>
                <a:lnTo>
                  <a:pt x="72262" y="68961"/>
                </a:lnTo>
                <a:lnTo>
                  <a:pt x="75666" y="58074"/>
                </a:lnTo>
                <a:lnTo>
                  <a:pt x="79495" y="46227"/>
                </a:lnTo>
                <a:lnTo>
                  <a:pt x="83530" y="34036"/>
                </a:lnTo>
                <a:lnTo>
                  <a:pt x="87757" y="21462"/>
                </a:lnTo>
                <a:lnTo>
                  <a:pt x="88519" y="19050"/>
                </a:lnTo>
                <a:lnTo>
                  <a:pt x="89408" y="16382"/>
                </a:lnTo>
                <a:lnTo>
                  <a:pt x="90379" y="13588"/>
                </a:lnTo>
                <a:close/>
              </a:path>
              <a:path w="118110" h="144780">
                <a:moveTo>
                  <a:pt x="116957" y="53086"/>
                </a:moveTo>
                <a:lnTo>
                  <a:pt x="102362" y="53086"/>
                </a:lnTo>
                <a:lnTo>
                  <a:pt x="104521" y="58419"/>
                </a:lnTo>
                <a:lnTo>
                  <a:pt x="104521" y="73532"/>
                </a:lnTo>
                <a:lnTo>
                  <a:pt x="103886" y="78231"/>
                </a:lnTo>
                <a:lnTo>
                  <a:pt x="102362" y="83312"/>
                </a:lnTo>
                <a:lnTo>
                  <a:pt x="100964" y="88264"/>
                </a:lnTo>
                <a:lnTo>
                  <a:pt x="98933" y="93090"/>
                </a:lnTo>
                <a:lnTo>
                  <a:pt x="96138" y="97536"/>
                </a:lnTo>
                <a:lnTo>
                  <a:pt x="93472" y="102107"/>
                </a:lnTo>
                <a:lnTo>
                  <a:pt x="90170" y="105790"/>
                </a:lnTo>
                <a:lnTo>
                  <a:pt x="86487" y="108585"/>
                </a:lnTo>
                <a:lnTo>
                  <a:pt x="82676" y="111378"/>
                </a:lnTo>
                <a:lnTo>
                  <a:pt x="78486" y="112775"/>
                </a:lnTo>
                <a:lnTo>
                  <a:pt x="90974" y="112775"/>
                </a:lnTo>
                <a:lnTo>
                  <a:pt x="113791" y="84074"/>
                </a:lnTo>
                <a:lnTo>
                  <a:pt x="116586" y="77469"/>
                </a:lnTo>
                <a:lnTo>
                  <a:pt x="117856" y="70485"/>
                </a:lnTo>
                <a:lnTo>
                  <a:pt x="117732" y="56261"/>
                </a:lnTo>
                <a:lnTo>
                  <a:pt x="116957" y="53086"/>
                </a:lnTo>
                <a:close/>
              </a:path>
              <a:path w="118110" h="144780">
                <a:moveTo>
                  <a:pt x="108458" y="42417"/>
                </a:moveTo>
                <a:lnTo>
                  <a:pt x="101346" y="42417"/>
                </a:lnTo>
                <a:lnTo>
                  <a:pt x="97916" y="43687"/>
                </a:lnTo>
                <a:lnTo>
                  <a:pt x="94361" y="46227"/>
                </a:lnTo>
                <a:lnTo>
                  <a:pt x="90677" y="48767"/>
                </a:lnTo>
                <a:lnTo>
                  <a:pt x="87122" y="51942"/>
                </a:lnTo>
                <a:lnTo>
                  <a:pt x="80137" y="59689"/>
                </a:lnTo>
                <a:lnTo>
                  <a:pt x="76453" y="64262"/>
                </a:lnTo>
                <a:lnTo>
                  <a:pt x="72516" y="69214"/>
                </a:lnTo>
                <a:lnTo>
                  <a:pt x="78525" y="69214"/>
                </a:lnTo>
                <a:lnTo>
                  <a:pt x="80518" y="66675"/>
                </a:lnTo>
                <a:lnTo>
                  <a:pt x="86106" y="61213"/>
                </a:lnTo>
                <a:lnTo>
                  <a:pt x="91821" y="55752"/>
                </a:lnTo>
                <a:lnTo>
                  <a:pt x="95758" y="53086"/>
                </a:lnTo>
                <a:lnTo>
                  <a:pt x="116957" y="53086"/>
                </a:lnTo>
                <a:lnTo>
                  <a:pt x="116586" y="51562"/>
                </a:lnTo>
                <a:lnTo>
                  <a:pt x="114173" y="47878"/>
                </a:lnTo>
                <a:lnTo>
                  <a:pt x="111633" y="44196"/>
                </a:lnTo>
                <a:lnTo>
                  <a:pt x="108458" y="42417"/>
                </a:lnTo>
                <a:close/>
              </a:path>
              <a:path w="118110" h="144780">
                <a:moveTo>
                  <a:pt x="92201" y="0"/>
                </a:moveTo>
                <a:lnTo>
                  <a:pt x="87076" y="2452"/>
                </a:lnTo>
                <a:lnTo>
                  <a:pt x="81010" y="4857"/>
                </a:lnTo>
                <a:lnTo>
                  <a:pt x="73967" y="7215"/>
                </a:lnTo>
                <a:lnTo>
                  <a:pt x="65912" y="9525"/>
                </a:lnTo>
                <a:lnTo>
                  <a:pt x="64643" y="14477"/>
                </a:lnTo>
                <a:lnTo>
                  <a:pt x="65277" y="14350"/>
                </a:lnTo>
                <a:lnTo>
                  <a:pt x="65912" y="14224"/>
                </a:lnTo>
                <a:lnTo>
                  <a:pt x="66675" y="14224"/>
                </a:lnTo>
                <a:lnTo>
                  <a:pt x="67183" y="14097"/>
                </a:lnTo>
                <a:lnTo>
                  <a:pt x="70358" y="13842"/>
                </a:lnTo>
                <a:lnTo>
                  <a:pt x="72136" y="13588"/>
                </a:lnTo>
                <a:lnTo>
                  <a:pt x="90379" y="13588"/>
                </a:lnTo>
                <a:lnTo>
                  <a:pt x="91312" y="10667"/>
                </a:lnTo>
                <a:lnTo>
                  <a:pt x="92075" y="8762"/>
                </a:lnTo>
                <a:lnTo>
                  <a:pt x="92837" y="6730"/>
                </a:lnTo>
                <a:lnTo>
                  <a:pt x="93090" y="5841"/>
                </a:lnTo>
                <a:lnTo>
                  <a:pt x="93852" y="4317"/>
                </a:lnTo>
                <a:lnTo>
                  <a:pt x="94234" y="3301"/>
                </a:lnTo>
                <a:lnTo>
                  <a:pt x="94869" y="2031"/>
                </a:lnTo>
                <a:lnTo>
                  <a:pt x="922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49826" y="2423160"/>
            <a:ext cx="26034" cy="45720"/>
          </a:xfrm>
          <a:custGeom>
            <a:avLst/>
            <a:gdLst/>
            <a:ahLst/>
            <a:cxnLst/>
            <a:rect l="l" t="t" r="r" b="b"/>
            <a:pathLst>
              <a:path w="26035" h="45719">
                <a:moveTo>
                  <a:pt x="18034" y="0"/>
                </a:moveTo>
                <a:lnTo>
                  <a:pt x="21462" y="1650"/>
                </a:lnTo>
                <a:lnTo>
                  <a:pt x="23622" y="3810"/>
                </a:lnTo>
                <a:lnTo>
                  <a:pt x="24511" y="6476"/>
                </a:lnTo>
                <a:lnTo>
                  <a:pt x="25526" y="9016"/>
                </a:lnTo>
                <a:lnTo>
                  <a:pt x="25908" y="11302"/>
                </a:lnTo>
                <a:lnTo>
                  <a:pt x="25908" y="13207"/>
                </a:lnTo>
                <a:lnTo>
                  <a:pt x="25908" y="16510"/>
                </a:lnTo>
                <a:lnTo>
                  <a:pt x="25146" y="20065"/>
                </a:lnTo>
                <a:lnTo>
                  <a:pt x="23368" y="23875"/>
                </a:lnTo>
                <a:lnTo>
                  <a:pt x="21716" y="27686"/>
                </a:lnTo>
                <a:lnTo>
                  <a:pt x="2921" y="45338"/>
                </a:lnTo>
                <a:lnTo>
                  <a:pt x="0" y="41020"/>
                </a:lnTo>
                <a:lnTo>
                  <a:pt x="3428" y="38353"/>
                </a:lnTo>
                <a:lnTo>
                  <a:pt x="6603" y="35305"/>
                </a:lnTo>
                <a:lnTo>
                  <a:pt x="9525" y="31623"/>
                </a:lnTo>
                <a:lnTo>
                  <a:pt x="12446" y="28066"/>
                </a:lnTo>
                <a:lnTo>
                  <a:pt x="13970" y="24256"/>
                </a:lnTo>
                <a:lnTo>
                  <a:pt x="13970" y="20065"/>
                </a:lnTo>
                <a:lnTo>
                  <a:pt x="13970" y="16001"/>
                </a:lnTo>
                <a:lnTo>
                  <a:pt x="11811" y="14224"/>
                </a:lnTo>
                <a:lnTo>
                  <a:pt x="7365" y="14859"/>
                </a:lnTo>
                <a:lnTo>
                  <a:pt x="6223" y="11429"/>
                </a:lnTo>
                <a:lnTo>
                  <a:pt x="9906" y="8381"/>
                </a:lnTo>
                <a:lnTo>
                  <a:pt x="13843" y="4572"/>
                </a:lnTo>
                <a:lnTo>
                  <a:pt x="180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97070" y="2307361"/>
            <a:ext cx="112268" cy="1683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1619" y="2324861"/>
            <a:ext cx="32384" cy="149860"/>
          </a:xfrm>
          <a:custGeom>
            <a:avLst/>
            <a:gdLst/>
            <a:ahLst/>
            <a:cxnLst/>
            <a:rect l="l" t="t" r="r" b="b"/>
            <a:pathLst>
              <a:path w="32385" h="149860">
                <a:moveTo>
                  <a:pt x="0" y="0"/>
                </a:moveTo>
                <a:lnTo>
                  <a:pt x="0" y="7620"/>
                </a:lnTo>
                <a:lnTo>
                  <a:pt x="19050" y="7620"/>
                </a:lnTo>
                <a:lnTo>
                  <a:pt x="19050" y="142112"/>
                </a:lnTo>
                <a:lnTo>
                  <a:pt x="0" y="142112"/>
                </a:lnTo>
                <a:lnTo>
                  <a:pt x="0" y="149860"/>
                </a:lnTo>
                <a:lnTo>
                  <a:pt x="6857" y="149478"/>
                </a:lnTo>
                <a:lnTo>
                  <a:pt x="12064" y="149351"/>
                </a:lnTo>
                <a:lnTo>
                  <a:pt x="32126" y="149351"/>
                </a:lnTo>
                <a:lnTo>
                  <a:pt x="31964" y="132425"/>
                </a:lnTo>
                <a:lnTo>
                  <a:pt x="31845" y="114204"/>
                </a:lnTo>
                <a:lnTo>
                  <a:pt x="31964" y="16696"/>
                </a:lnTo>
                <a:lnTo>
                  <a:pt x="32125" y="508"/>
                </a:lnTo>
                <a:lnTo>
                  <a:pt x="11556" y="508"/>
                </a:lnTo>
                <a:lnTo>
                  <a:pt x="6476" y="253"/>
                </a:lnTo>
                <a:lnTo>
                  <a:pt x="0" y="0"/>
                </a:lnTo>
                <a:close/>
              </a:path>
              <a:path w="32385" h="149860">
                <a:moveTo>
                  <a:pt x="32126" y="149351"/>
                </a:moveTo>
                <a:lnTo>
                  <a:pt x="18668" y="149351"/>
                </a:lnTo>
                <a:lnTo>
                  <a:pt x="24129" y="149478"/>
                </a:lnTo>
                <a:lnTo>
                  <a:pt x="32130" y="149860"/>
                </a:lnTo>
                <a:lnTo>
                  <a:pt x="32126" y="149351"/>
                </a:lnTo>
                <a:close/>
              </a:path>
              <a:path w="32385" h="149860">
                <a:moveTo>
                  <a:pt x="32130" y="0"/>
                </a:moveTo>
                <a:lnTo>
                  <a:pt x="24510" y="253"/>
                </a:lnTo>
                <a:lnTo>
                  <a:pt x="18922" y="508"/>
                </a:lnTo>
                <a:lnTo>
                  <a:pt x="32125" y="508"/>
                </a:lnTo>
                <a:lnTo>
                  <a:pt x="3213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1619" y="2324861"/>
            <a:ext cx="32384" cy="149860"/>
          </a:xfrm>
          <a:custGeom>
            <a:avLst/>
            <a:gdLst/>
            <a:ahLst/>
            <a:cxnLst/>
            <a:rect l="l" t="t" r="r" b="b"/>
            <a:pathLst>
              <a:path w="32385" h="149860">
                <a:moveTo>
                  <a:pt x="0" y="0"/>
                </a:moveTo>
                <a:lnTo>
                  <a:pt x="6476" y="253"/>
                </a:lnTo>
                <a:lnTo>
                  <a:pt x="11556" y="508"/>
                </a:lnTo>
                <a:lnTo>
                  <a:pt x="15366" y="508"/>
                </a:lnTo>
                <a:lnTo>
                  <a:pt x="18922" y="508"/>
                </a:lnTo>
                <a:lnTo>
                  <a:pt x="24510" y="253"/>
                </a:lnTo>
                <a:lnTo>
                  <a:pt x="32130" y="0"/>
                </a:lnTo>
                <a:lnTo>
                  <a:pt x="31964" y="16696"/>
                </a:lnTo>
                <a:lnTo>
                  <a:pt x="31845" y="34798"/>
                </a:lnTo>
                <a:lnTo>
                  <a:pt x="31773" y="54328"/>
                </a:lnTo>
                <a:lnTo>
                  <a:pt x="31750" y="75311"/>
                </a:lnTo>
                <a:lnTo>
                  <a:pt x="31773" y="95174"/>
                </a:lnTo>
                <a:lnTo>
                  <a:pt x="31845" y="114204"/>
                </a:lnTo>
                <a:lnTo>
                  <a:pt x="31964" y="132425"/>
                </a:lnTo>
                <a:lnTo>
                  <a:pt x="32130" y="149860"/>
                </a:lnTo>
                <a:lnTo>
                  <a:pt x="24129" y="149478"/>
                </a:lnTo>
                <a:lnTo>
                  <a:pt x="18668" y="149351"/>
                </a:lnTo>
                <a:lnTo>
                  <a:pt x="15620" y="149351"/>
                </a:lnTo>
                <a:lnTo>
                  <a:pt x="12064" y="149351"/>
                </a:lnTo>
                <a:lnTo>
                  <a:pt x="6857" y="149478"/>
                </a:lnTo>
                <a:lnTo>
                  <a:pt x="0" y="149860"/>
                </a:lnTo>
                <a:lnTo>
                  <a:pt x="0" y="142112"/>
                </a:lnTo>
                <a:lnTo>
                  <a:pt x="19050" y="142112"/>
                </a:lnTo>
                <a:lnTo>
                  <a:pt x="190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11523" y="2631978"/>
            <a:ext cx="113507" cy="1135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20795" y="2644520"/>
            <a:ext cx="103886" cy="1038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21835" y="2602992"/>
            <a:ext cx="780991" cy="1752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58816" y="2694051"/>
            <a:ext cx="40005" cy="13335"/>
          </a:xfrm>
          <a:custGeom>
            <a:avLst/>
            <a:gdLst/>
            <a:ahLst/>
            <a:cxnLst/>
            <a:rect l="l" t="t" r="r" b="b"/>
            <a:pathLst>
              <a:path w="40004" h="13335">
                <a:moveTo>
                  <a:pt x="10033" y="1143"/>
                </a:moveTo>
                <a:lnTo>
                  <a:pt x="3175" y="1143"/>
                </a:lnTo>
                <a:lnTo>
                  <a:pt x="2246" y="5079"/>
                </a:lnTo>
                <a:lnTo>
                  <a:pt x="0" y="12319"/>
                </a:lnTo>
                <a:lnTo>
                  <a:pt x="1016" y="13335"/>
                </a:lnTo>
                <a:lnTo>
                  <a:pt x="16256" y="12953"/>
                </a:lnTo>
                <a:lnTo>
                  <a:pt x="35906" y="12953"/>
                </a:lnTo>
                <a:lnTo>
                  <a:pt x="36830" y="9144"/>
                </a:lnTo>
                <a:lnTo>
                  <a:pt x="38276" y="4952"/>
                </a:lnTo>
                <a:lnTo>
                  <a:pt x="39701" y="1270"/>
                </a:lnTo>
                <a:lnTo>
                  <a:pt x="15240" y="1270"/>
                </a:lnTo>
                <a:lnTo>
                  <a:pt x="10033" y="1143"/>
                </a:lnTo>
                <a:close/>
              </a:path>
              <a:path w="40004" h="13335">
                <a:moveTo>
                  <a:pt x="35906" y="12953"/>
                </a:moveTo>
                <a:lnTo>
                  <a:pt x="24511" y="12953"/>
                </a:lnTo>
                <a:lnTo>
                  <a:pt x="29718" y="13081"/>
                </a:lnTo>
                <a:lnTo>
                  <a:pt x="35813" y="13335"/>
                </a:lnTo>
                <a:lnTo>
                  <a:pt x="35906" y="12953"/>
                </a:lnTo>
                <a:close/>
              </a:path>
              <a:path w="40004" h="13335">
                <a:moveTo>
                  <a:pt x="38862" y="0"/>
                </a:moveTo>
                <a:lnTo>
                  <a:pt x="33020" y="888"/>
                </a:lnTo>
                <a:lnTo>
                  <a:pt x="26288" y="1270"/>
                </a:lnTo>
                <a:lnTo>
                  <a:pt x="39701" y="1270"/>
                </a:lnTo>
                <a:lnTo>
                  <a:pt x="388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58816" y="2694051"/>
            <a:ext cx="40005" cy="13335"/>
          </a:xfrm>
          <a:custGeom>
            <a:avLst/>
            <a:gdLst/>
            <a:ahLst/>
            <a:cxnLst/>
            <a:rect l="l" t="t" r="r" b="b"/>
            <a:pathLst>
              <a:path w="40004" h="13335">
                <a:moveTo>
                  <a:pt x="38862" y="0"/>
                </a:moveTo>
                <a:lnTo>
                  <a:pt x="39750" y="1143"/>
                </a:lnTo>
                <a:lnTo>
                  <a:pt x="38227" y="5079"/>
                </a:lnTo>
                <a:lnTo>
                  <a:pt x="36830" y="9144"/>
                </a:lnTo>
                <a:lnTo>
                  <a:pt x="35813" y="13335"/>
                </a:lnTo>
                <a:lnTo>
                  <a:pt x="29718" y="13081"/>
                </a:lnTo>
                <a:lnTo>
                  <a:pt x="24511" y="12953"/>
                </a:lnTo>
                <a:lnTo>
                  <a:pt x="20193" y="12953"/>
                </a:lnTo>
                <a:lnTo>
                  <a:pt x="16256" y="12953"/>
                </a:lnTo>
                <a:lnTo>
                  <a:pt x="9779" y="13081"/>
                </a:lnTo>
                <a:lnTo>
                  <a:pt x="1016" y="13335"/>
                </a:lnTo>
                <a:lnTo>
                  <a:pt x="0" y="12319"/>
                </a:lnTo>
                <a:lnTo>
                  <a:pt x="1143" y="8636"/>
                </a:lnTo>
                <a:lnTo>
                  <a:pt x="2286" y="4952"/>
                </a:lnTo>
                <a:lnTo>
                  <a:pt x="3175" y="1143"/>
                </a:lnTo>
                <a:lnTo>
                  <a:pt x="10033" y="1143"/>
                </a:lnTo>
                <a:lnTo>
                  <a:pt x="15240" y="1270"/>
                </a:lnTo>
                <a:lnTo>
                  <a:pt x="18669" y="1270"/>
                </a:lnTo>
                <a:lnTo>
                  <a:pt x="26288" y="1270"/>
                </a:lnTo>
                <a:lnTo>
                  <a:pt x="33020" y="888"/>
                </a:lnTo>
                <a:lnTo>
                  <a:pt x="388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94503" y="2602992"/>
            <a:ext cx="2747264" cy="17526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53384" y="2938246"/>
            <a:ext cx="128803" cy="1288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62654" y="2951988"/>
            <a:ext cx="118872" cy="1187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57600" y="2906267"/>
            <a:ext cx="3353943" cy="19812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11523" y="3253770"/>
            <a:ext cx="113507" cy="1135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20795" y="3266313"/>
            <a:ext cx="103886" cy="1038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21835" y="3224783"/>
            <a:ext cx="1197102" cy="1744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92195" y="3573754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02864" y="3588258"/>
            <a:ext cx="132588" cy="132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55847" y="3535667"/>
            <a:ext cx="3861307" cy="22442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60420" y="3768864"/>
            <a:ext cx="1697609" cy="22338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1048745" y="5996088"/>
            <a:ext cx="12827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13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976359" y="2068067"/>
            <a:ext cx="637540" cy="571500"/>
          </a:xfrm>
          <a:custGeom>
            <a:avLst/>
            <a:gdLst/>
            <a:ahLst/>
            <a:cxnLst/>
            <a:rect l="l" t="t" r="r" b="b"/>
            <a:pathLst>
              <a:path w="637540" h="571500">
                <a:moveTo>
                  <a:pt x="0" y="285750"/>
                </a:moveTo>
                <a:lnTo>
                  <a:pt x="4169" y="239388"/>
                </a:lnTo>
                <a:lnTo>
                  <a:pt x="16239" y="195413"/>
                </a:lnTo>
                <a:lnTo>
                  <a:pt x="35555" y="154411"/>
                </a:lnTo>
                <a:lnTo>
                  <a:pt x="61459" y="116970"/>
                </a:lnTo>
                <a:lnTo>
                  <a:pt x="93297" y="83677"/>
                </a:lnTo>
                <a:lnTo>
                  <a:pt x="130411" y="55120"/>
                </a:lnTo>
                <a:lnTo>
                  <a:pt x="172146" y="31886"/>
                </a:lnTo>
                <a:lnTo>
                  <a:pt x="217846" y="14563"/>
                </a:lnTo>
                <a:lnTo>
                  <a:pt x="266855" y="3738"/>
                </a:lnTo>
                <a:lnTo>
                  <a:pt x="318516" y="0"/>
                </a:lnTo>
                <a:lnTo>
                  <a:pt x="370176" y="3738"/>
                </a:lnTo>
                <a:lnTo>
                  <a:pt x="419185" y="14563"/>
                </a:lnTo>
                <a:lnTo>
                  <a:pt x="464885" y="31886"/>
                </a:lnTo>
                <a:lnTo>
                  <a:pt x="506620" y="55120"/>
                </a:lnTo>
                <a:lnTo>
                  <a:pt x="543734" y="83677"/>
                </a:lnTo>
                <a:lnTo>
                  <a:pt x="575572" y="116970"/>
                </a:lnTo>
                <a:lnTo>
                  <a:pt x="601476" y="154411"/>
                </a:lnTo>
                <a:lnTo>
                  <a:pt x="620792" y="195413"/>
                </a:lnTo>
                <a:lnTo>
                  <a:pt x="632862" y="239388"/>
                </a:lnTo>
                <a:lnTo>
                  <a:pt x="637032" y="285750"/>
                </a:lnTo>
                <a:lnTo>
                  <a:pt x="632862" y="332111"/>
                </a:lnTo>
                <a:lnTo>
                  <a:pt x="620792" y="376086"/>
                </a:lnTo>
                <a:lnTo>
                  <a:pt x="601476" y="417088"/>
                </a:lnTo>
                <a:lnTo>
                  <a:pt x="575572" y="454529"/>
                </a:lnTo>
                <a:lnTo>
                  <a:pt x="543734" y="487822"/>
                </a:lnTo>
                <a:lnTo>
                  <a:pt x="506620" y="516379"/>
                </a:lnTo>
                <a:lnTo>
                  <a:pt x="464885" y="539613"/>
                </a:lnTo>
                <a:lnTo>
                  <a:pt x="419185" y="556936"/>
                </a:lnTo>
                <a:lnTo>
                  <a:pt x="370176" y="567761"/>
                </a:lnTo>
                <a:lnTo>
                  <a:pt x="318516" y="571500"/>
                </a:lnTo>
                <a:lnTo>
                  <a:pt x="266855" y="567761"/>
                </a:lnTo>
                <a:lnTo>
                  <a:pt x="217846" y="556936"/>
                </a:lnTo>
                <a:lnTo>
                  <a:pt x="172146" y="539613"/>
                </a:lnTo>
                <a:lnTo>
                  <a:pt x="130411" y="516379"/>
                </a:lnTo>
                <a:lnTo>
                  <a:pt x="93297" y="487822"/>
                </a:lnTo>
                <a:lnTo>
                  <a:pt x="61459" y="454529"/>
                </a:lnTo>
                <a:lnTo>
                  <a:pt x="35555" y="417088"/>
                </a:lnTo>
                <a:lnTo>
                  <a:pt x="16239" y="376086"/>
                </a:lnTo>
                <a:lnTo>
                  <a:pt x="4169" y="332111"/>
                </a:lnTo>
                <a:lnTo>
                  <a:pt x="0" y="28575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76359" y="2848355"/>
            <a:ext cx="637540" cy="570230"/>
          </a:xfrm>
          <a:custGeom>
            <a:avLst/>
            <a:gdLst/>
            <a:ahLst/>
            <a:cxnLst/>
            <a:rect l="l" t="t" r="r" b="b"/>
            <a:pathLst>
              <a:path w="637540" h="570229">
                <a:moveTo>
                  <a:pt x="0" y="284988"/>
                </a:moveTo>
                <a:lnTo>
                  <a:pt x="4169" y="238771"/>
                </a:lnTo>
                <a:lnTo>
                  <a:pt x="16239" y="194925"/>
                </a:lnTo>
                <a:lnTo>
                  <a:pt x="35555" y="154037"/>
                </a:lnTo>
                <a:lnTo>
                  <a:pt x="61459" y="116695"/>
                </a:lnTo>
                <a:lnTo>
                  <a:pt x="93297" y="83486"/>
                </a:lnTo>
                <a:lnTo>
                  <a:pt x="130411" y="54998"/>
                </a:lnTo>
                <a:lnTo>
                  <a:pt x="172146" y="31817"/>
                </a:lnTo>
                <a:lnTo>
                  <a:pt x="217846" y="14532"/>
                </a:lnTo>
                <a:lnTo>
                  <a:pt x="266855" y="3731"/>
                </a:lnTo>
                <a:lnTo>
                  <a:pt x="318516" y="0"/>
                </a:lnTo>
                <a:lnTo>
                  <a:pt x="370176" y="3731"/>
                </a:lnTo>
                <a:lnTo>
                  <a:pt x="419185" y="14532"/>
                </a:lnTo>
                <a:lnTo>
                  <a:pt x="464885" y="31817"/>
                </a:lnTo>
                <a:lnTo>
                  <a:pt x="506620" y="54998"/>
                </a:lnTo>
                <a:lnTo>
                  <a:pt x="543734" y="83486"/>
                </a:lnTo>
                <a:lnTo>
                  <a:pt x="575572" y="116695"/>
                </a:lnTo>
                <a:lnTo>
                  <a:pt x="601476" y="154037"/>
                </a:lnTo>
                <a:lnTo>
                  <a:pt x="620792" y="194925"/>
                </a:lnTo>
                <a:lnTo>
                  <a:pt x="632862" y="238771"/>
                </a:lnTo>
                <a:lnTo>
                  <a:pt x="637032" y="284988"/>
                </a:lnTo>
                <a:lnTo>
                  <a:pt x="632862" y="331204"/>
                </a:lnTo>
                <a:lnTo>
                  <a:pt x="620792" y="375050"/>
                </a:lnTo>
                <a:lnTo>
                  <a:pt x="601476" y="415938"/>
                </a:lnTo>
                <a:lnTo>
                  <a:pt x="575572" y="453280"/>
                </a:lnTo>
                <a:lnTo>
                  <a:pt x="543734" y="486489"/>
                </a:lnTo>
                <a:lnTo>
                  <a:pt x="506620" y="514977"/>
                </a:lnTo>
                <a:lnTo>
                  <a:pt x="464885" y="538158"/>
                </a:lnTo>
                <a:lnTo>
                  <a:pt x="419185" y="555443"/>
                </a:lnTo>
                <a:lnTo>
                  <a:pt x="370176" y="566244"/>
                </a:lnTo>
                <a:lnTo>
                  <a:pt x="318516" y="569976"/>
                </a:lnTo>
                <a:lnTo>
                  <a:pt x="266855" y="566244"/>
                </a:lnTo>
                <a:lnTo>
                  <a:pt x="217846" y="555443"/>
                </a:lnTo>
                <a:lnTo>
                  <a:pt x="172146" y="538158"/>
                </a:lnTo>
                <a:lnTo>
                  <a:pt x="130411" y="514977"/>
                </a:lnTo>
                <a:lnTo>
                  <a:pt x="93297" y="486489"/>
                </a:lnTo>
                <a:lnTo>
                  <a:pt x="61459" y="453280"/>
                </a:lnTo>
                <a:lnTo>
                  <a:pt x="35555" y="415938"/>
                </a:lnTo>
                <a:lnTo>
                  <a:pt x="16239" y="375050"/>
                </a:lnTo>
                <a:lnTo>
                  <a:pt x="4169" y="331204"/>
                </a:lnTo>
                <a:lnTo>
                  <a:pt x="0" y="28498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58628" y="2497835"/>
            <a:ext cx="635635" cy="571500"/>
          </a:xfrm>
          <a:custGeom>
            <a:avLst/>
            <a:gdLst/>
            <a:ahLst/>
            <a:cxnLst/>
            <a:rect l="l" t="t" r="r" b="b"/>
            <a:pathLst>
              <a:path w="635634" h="571500">
                <a:moveTo>
                  <a:pt x="0" y="285750"/>
                </a:moveTo>
                <a:lnTo>
                  <a:pt x="4158" y="239388"/>
                </a:lnTo>
                <a:lnTo>
                  <a:pt x="16197" y="195413"/>
                </a:lnTo>
                <a:lnTo>
                  <a:pt x="35462" y="154411"/>
                </a:lnTo>
                <a:lnTo>
                  <a:pt x="61301" y="116970"/>
                </a:lnTo>
                <a:lnTo>
                  <a:pt x="93059" y="83677"/>
                </a:lnTo>
                <a:lnTo>
                  <a:pt x="130082" y="55120"/>
                </a:lnTo>
                <a:lnTo>
                  <a:pt x="171717" y="31886"/>
                </a:lnTo>
                <a:lnTo>
                  <a:pt x="217310" y="14563"/>
                </a:lnTo>
                <a:lnTo>
                  <a:pt x="266206" y="3738"/>
                </a:lnTo>
                <a:lnTo>
                  <a:pt x="317753" y="0"/>
                </a:lnTo>
                <a:lnTo>
                  <a:pt x="369301" y="3738"/>
                </a:lnTo>
                <a:lnTo>
                  <a:pt x="418197" y="14563"/>
                </a:lnTo>
                <a:lnTo>
                  <a:pt x="463790" y="31886"/>
                </a:lnTo>
                <a:lnTo>
                  <a:pt x="505425" y="55120"/>
                </a:lnTo>
                <a:lnTo>
                  <a:pt x="542448" y="83677"/>
                </a:lnTo>
                <a:lnTo>
                  <a:pt x="574206" y="116970"/>
                </a:lnTo>
                <a:lnTo>
                  <a:pt x="600045" y="154411"/>
                </a:lnTo>
                <a:lnTo>
                  <a:pt x="619310" y="195413"/>
                </a:lnTo>
                <a:lnTo>
                  <a:pt x="631349" y="239388"/>
                </a:lnTo>
                <a:lnTo>
                  <a:pt x="635507" y="285750"/>
                </a:lnTo>
                <a:lnTo>
                  <a:pt x="631349" y="332111"/>
                </a:lnTo>
                <a:lnTo>
                  <a:pt x="619310" y="376086"/>
                </a:lnTo>
                <a:lnTo>
                  <a:pt x="600045" y="417088"/>
                </a:lnTo>
                <a:lnTo>
                  <a:pt x="574206" y="454529"/>
                </a:lnTo>
                <a:lnTo>
                  <a:pt x="542448" y="487822"/>
                </a:lnTo>
                <a:lnTo>
                  <a:pt x="505425" y="516379"/>
                </a:lnTo>
                <a:lnTo>
                  <a:pt x="463790" y="539613"/>
                </a:lnTo>
                <a:lnTo>
                  <a:pt x="418197" y="556936"/>
                </a:lnTo>
                <a:lnTo>
                  <a:pt x="369301" y="567761"/>
                </a:lnTo>
                <a:lnTo>
                  <a:pt x="317753" y="571500"/>
                </a:lnTo>
                <a:lnTo>
                  <a:pt x="266206" y="567761"/>
                </a:lnTo>
                <a:lnTo>
                  <a:pt x="217310" y="556936"/>
                </a:lnTo>
                <a:lnTo>
                  <a:pt x="171717" y="539613"/>
                </a:lnTo>
                <a:lnTo>
                  <a:pt x="130082" y="516379"/>
                </a:lnTo>
                <a:lnTo>
                  <a:pt x="93059" y="487822"/>
                </a:lnTo>
                <a:lnTo>
                  <a:pt x="61301" y="454529"/>
                </a:lnTo>
                <a:lnTo>
                  <a:pt x="35462" y="417088"/>
                </a:lnTo>
                <a:lnTo>
                  <a:pt x="16197" y="376086"/>
                </a:lnTo>
                <a:lnTo>
                  <a:pt x="4158" y="332111"/>
                </a:lnTo>
                <a:lnTo>
                  <a:pt x="0" y="28575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595253" y="2334916"/>
            <a:ext cx="763905" cy="449580"/>
          </a:xfrm>
          <a:custGeom>
            <a:avLst/>
            <a:gdLst/>
            <a:ahLst/>
            <a:cxnLst/>
            <a:rect l="l" t="t" r="r" b="b"/>
            <a:pathLst>
              <a:path w="763904" h="449580">
                <a:moveTo>
                  <a:pt x="655192" y="408288"/>
                </a:moveTo>
                <a:lnTo>
                  <a:pt x="636121" y="441303"/>
                </a:lnTo>
                <a:lnTo>
                  <a:pt x="763629" y="449050"/>
                </a:lnTo>
                <a:lnTo>
                  <a:pt x="744638" y="420254"/>
                </a:lnTo>
                <a:lnTo>
                  <a:pt x="678803" y="420254"/>
                </a:lnTo>
                <a:lnTo>
                  <a:pt x="671681" y="417808"/>
                </a:lnTo>
                <a:lnTo>
                  <a:pt x="655192" y="408288"/>
                </a:lnTo>
                <a:close/>
              </a:path>
              <a:path w="763904" h="449580">
                <a:moveTo>
                  <a:pt x="674207" y="375371"/>
                </a:moveTo>
                <a:lnTo>
                  <a:pt x="655192" y="408288"/>
                </a:lnTo>
                <a:lnTo>
                  <a:pt x="671681" y="417808"/>
                </a:lnTo>
                <a:lnTo>
                  <a:pt x="678803" y="420254"/>
                </a:lnTo>
                <a:lnTo>
                  <a:pt x="686079" y="419760"/>
                </a:lnTo>
                <a:lnTo>
                  <a:pt x="692665" y="416575"/>
                </a:lnTo>
                <a:lnTo>
                  <a:pt x="697716" y="410950"/>
                </a:lnTo>
                <a:lnTo>
                  <a:pt x="700089" y="403756"/>
                </a:lnTo>
                <a:lnTo>
                  <a:pt x="699557" y="396456"/>
                </a:lnTo>
                <a:lnTo>
                  <a:pt x="696358" y="389893"/>
                </a:lnTo>
                <a:lnTo>
                  <a:pt x="690731" y="384915"/>
                </a:lnTo>
                <a:lnTo>
                  <a:pt x="674207" y="375371"/>
                </a:lnTo>
                <a:close/>
              </a:path>
              <a:path w="763904" h="449580">
                <a:moveTo>
                  <a:pt x="693271" y="342370"/>
                </a:moveTo>
                <a:lnTo>
                  <a:pt x="674207" y="375371"/>
                </a:lnTo>
                <a:lnTo>
                  <a:pt x="690731" y="384915"/>
                </a:lnTo>
                <a:lnTo>
                  <a:pt x="696358" y="389893"/>
                </a:lnTo>
                <a:lnTo>
                  <a:pt x="699557" y="396456"/>
                </a:lnTo>
                <a:lnTo>
                  <a:pt x="700089" y="403756"/>
                </a:lnTo>
                <a:lnTo>
                  <a:pt x="697716" y="410950"/>
                </a:lnTo>
                <a:lnTo>
                  <a:pt x="692665" y="416575"/>
                </a:lnTo>
                <a:lnTo>
                  <a:pt x="686079" y="419760"/>
                </a:lnTo>
                <a:lnTo>
                  <a:pt x="678803" y="420254"/>
                </a:lnTo>
                <a:lnTo>
                  <a:pt x="744638" y="420254"/>
                </a:lnTo>
                <a:lnTo>
                  <a:pt x="693271" y="342370"/>
                </a:lnTo>
                <a:close/>
              </a:path>
              <a:path w="763904" h="449580">
                <a:moveTo>
                  <a:pt x="21250" y="0"/>
                </a:moveTo>
                <a:lnTo>
                  <a:pt x="13979" y="502"/>
                </a:lnTo>
                <a:lnTo>
                  <a:pt x="7423" y="3694"/>
                </a:lnTo>
                <a:lnTo>
                  <a:pt x="2391" y="9376"/>
                </a:lnTo>
                <a:lnTo>
                  <a:pt x="0" y="16551"/>
                </a:lnTo>
                <a:lnTo>
                  <a:pt x="502" y="23822"/>
                </a:lnTo>
                <a:lnTo>
                  <a:pt x="3694" y="30378"/>
                </a:lnTo>
                <a:lnTo>
                  <a:pt x="9376" y="35411"/>
                </a:lnTo>
                <a:lnTo>
                  <a:pt x="655192" y="408288"/>
                </a:lnTo>
                <a:lnTo>
                  <a:pt x="674207" y="375371"/>
                </a:lnTo>
                <a:lnTo>
                  <a:pt x="28426" y="2391"/>
                </a:lnTo>
                <a:lnTo>
                  <a:pt x="2125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595095" y="2781935"/>
            <a:ext cx="763905" cy="372745"/>
          </a:xfrm>
          <a:custGeom>
            <a:avLst/>
            <a:gdLst/>
            <a:ahLst/>
            <a:cxnLst/>
            <a:rect l="l" t="t" r="r" b="b"/>
            <a:pathLst>
              <a:path w="763904" h="372744">
                <a:moveTo>
                  <a:pt x="652255" y="34540"/>
                </a:moveTo>
                <a:lnTo>
                  <a:pt x="10929" y="335788"/>
                </a:lnTo>
                <a:lnTo>
                  <a:pt x="4857" y="340346"/>
                </a:lnTo>
                <a:lnTo>
                  <a:pt x="1119" y="346630"/>
                </a:lnTo>
                <a:lnTo>
                  <a:pt x="0" y="353843"/>
                </a:lnTo>
                <a:lnTo>
                  <a:pt x="1785" y="361188"/>
                </a:lnTo>
                <a:lnTo>
                  <a:pt x="6290" y="367260"/>
                </a:lnTo>
                <a:lnTo>
                  <a:pt x="12580" y="370998"/>
                </a:lnTo>
                <a:lnTo>
                  <a:pt x="19823" y="372117"/>
                </a:lnTo>
                <a:lnTo>
                  <a:pt x="27185" y="370331"/>
                </a:lnTo>
                <a:lnTo>
                  <a:pt x="668471" y="69045"/>
                </a:lnTo>
                <a:lnTo>
                  <a:pt x="652255" y="34540"/>
                </a:lnTo>
                <a:close/>
              </a:path>
              <a:path w="763904" h="372744">
                <a:moveTo>
                  <a:pt x="746866" y="24630"/>
                </a:moveTo>
                <a:lnTo>
                  <a:pt x="676894" y="24630"/>
                </a:lnTo>
                <a:lnTo>
                  <a:pt x="684093" y="25749"/>
                </a:lnTo>
                <a:lnTo>
                  <a:pt x="690340" y="29487"/>
                </a:lnTo>
                <a:lnTo>
                  <a:pt x="694824" y="35560"/>
                </a:lnTo>
                <a:lnTo>
                  <a:pt x="696610" y="42904"/>
                </a:lnTo>
                <a:lnTo>
                  <a:pt x="695491" y="50117"/>
                </a:lnTo>
                <a:lnTo>
                  <a:pt x="691753" y="56401"/>
                </a:lnTo>
                <a:lnTo>
                  <a:pt x="685680" y="60960"/>
                </a:lnTo>
                <a:lnTo>
                  <a:pt x="668471" y="69045"/>
                </a:lnTo>
                <a:lnTo>
                  <a:pt x="684664" y="103504"/>
                </a:lnTo>
                <a:lnTo>
                  <a:pt x="746866" y="24630"/>
                </a:lnTo>
                <a:close/>
              </a:path>
              <a:path w="763904" h="372744">
                <a:moveTo>
                  <a:pt x="676894" y="24630"/>
                </a:moveTo>
                <a:lnTo>
                  <a:pt x="669551" y="26415"/>
                </a:lnTo>
                <a:lnTo>
                  <a:pt x="652255" y="34540"/>
                </a:lnTo>
                <a:lnTo>
                  <a:pt x="668471" y="69045"/>
                </a:lnTo>
                <a:lnTo>
                  <a:pt x="685680" y="60960"/>
                </a:lnTo>
                <a:lnTo>
                  <a:pt x="691753" y="56401"/>
                </a:lnTo>
                <a:lnTo>
                  <a:pt x="695491" y="50117"/>
                </a:lnTo>
                <a:lnTo>
                  <a:pt x="696610" y="42904"/>
                </a:lnTo>
                <a:lnTo>
                  <a:pt x="694824" y="35560"/>
                </a:lnTo>
                <a:lnTo>
                  <a:pt x="690340" y="29487"/>
                </a:lnTo>
                <a:lnTo>
                  <a:pt x="684093" y="25749"/>
                </a:lnTo>
                <a:lnTo>
                  <a:pt x="676894" y="24630"/>
                </a:lnTo>
                <a:close/>
              </a:path>
              <a:path w="763904" h="372744">
                <a:moveTo>
                  <a:pt x="636023" y="0"/>
                </a:moveTo>
                <a:lnTo>
                  <a:pt x="652255" y="34540"/>
                </a:lnTo>
                <a:lnTo>
                  <a:pt x="669551" y="26415"/>
                </a:lnTo>
                <a:lnTo>
                  <a:pt x="676894" y="24630"/>
                </a:lnTo>
                <a:lnTo>
                  <a:pt x="746866" y="24630"/>
                </a:lnTo>
                <a:lnTo>
                  <a:pt x="763785" y="3175"/>
                </a:lnTo>
                <a:lnTo>
                  <a:pt x="63602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684768" y="1698752"/>
            <a:ext cx="1189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[0.5,0.5,-50]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66480" y="2958321"/>
            <a:ext cx="2660015" cy="805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62380">
              <a:lnSpc>
                <a:spcPct val="100000"/>
              </a:lnSpc>
              <a:spcBef>
                <a:spcPts val="1010"/>
              </a:spcBef>
            </a:pP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[100,100,-100]</a:t>
            </a:r>
            <a:endParaRPr sz="18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[-0.5,-0.5,50]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102864" y="4114800"/>
            <a:ext cx="8639556" cy="216103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2623" y="129539"/>
            <a:ext cx="5135118" cy="505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8532" y="155447"/>
            <a:ext cx="5081777" cy="445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32375" y="176784"/>
            <a:ext cx="5069967" cy="4334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7539" y="844295"/>
            <a:ext cx="5319521" cy="33474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3448" y="914374"/>
            <a:ext cx="163804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13607" y="930147"/>
            <a:ext cx="154940" cy="155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8247" y="870203"/>
            <a:ext cx="3743832" cy="259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14928" y="1344193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25088" y="1358772"/>
            <a:ext cx="139954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6200" y="1307604"/>
            <a:ext cx="4451985" cy="2325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74591" y="1748027"/>
            <a:ext cx="134874" cy="1348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84752" y="1763014"/>
            <a:ext cx="124968" cy="125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84903" y="1758668"/>
            <a:ext cx="116586" cy="1196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5064" y="1772539"/>
            <a:ext cx="106172" cy="1104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06823" y="1706867"/>
            <a:ext cx="287261" cy="20651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21302" y="1726183"/>
            <a:ext cx="267970" cy="187960"/>
          </a:xfrm>
          <a:custGeom>
            <a:avLst/>
            <a:gdLst/>
            <a:ahLst/>
            <a:cxnLst/>
            <a:rect l="l" t="t" r="r" b="b"/>
            <a:pathLst>
              <a:path w="267970" h="187960">
                <a:moveTo>
                  <a:pt x="208025" y="0"/>
                </a:moveTo>
                <a:lnTo>
                  <a:pt x="205359" y="7619"/>
                </a:lnTo>
                <a:lnTo>
                  <a:pt x="216217" y="12334"/>
                </a:lnTo>
                <a:lnTo>
                  <a:pt x="225551" y="18859"/>
                </a:lnTo>
                <a:lnTo>
                  <a:pt x="248046" y="62293"/>
                </a:lnTo>
                <a:lnTo>
                  <a:pt x="250825" y="92963"/>
                </a:lnTo>
                <a:lnTo>
                  <a:pt x="250114" y="109535"/>
                </a:lnTo>
                <a:lnTo>
                  <a:pt x="239649" y="149987"/>
                </a:lnTo>
                <a:lnTo>
                  <a:pt x="205612" y="180086"/>
                </a:lnTo>
                <a:lnTo>
                  <a:pt x="208025" y="187705"/>
                </a:lnTo>
                <a:lnTo>
                  <a:pt x="243905" y="166417"/>
                </a:lnTo>
                <a:lnTo>
                  <a:pt x="264017" y="127126"/>
                </a:lnTo>
                <a:lnTo>
                  <a:pt x="267843" y="93979"/>
                </a:lnTo>
                <a:lnTo>
                  <a:pt x="266888" y="76737"/>
                </a:lnTo>
                <a:lnTo>
                  <a:pt x="252475" y="32892"/>
                </a:lnTo>
                <a:lnTo>
                  <a:pt x="221650" y="4907"/>
                </a:lnTo>
                <a:lnTo>
                  <a:pt x="208025" y="0"/>
                </a:lnTo>
                <a:close/>
              </a:path>
              <a:path w="267970" h="187960">
                <a:moveTo>
                  <a:pt x="59817" y="0"/>
                </a:moveTo>
                <a:lnTo>
                  <a:pt x="24044" y="21341"/>
                </a:lnTo>
                <a:lnTo>
                  <a:pt x="3841" y="60817"/>
                </a:lnTo>
                <a:lnTo>
                  <a:pt x="0" y="93979"/>
                </a:lnTo>
                <a:lnTo>
                  <a:pt x="954" y="111220"/>
                </a:lnTo>
                <a:lnTo>
                  <a:pt x="15367" y="154939"/>
                </a:lnTo>
                <a:lnTo>
                  <a:pt x="46174" y="182800"/>
                </a:lnTo>
                <a:lnTo>
                  <a:pt x="59817" y="187705"/>
                </a:lnTo>
                <a:lnTo>
                  <a:pt x="62230" y="180086"/>
                </a:lnTo>
                <a:lnTo>
                  <a:pt x="51536" y="175347"/>
                </a:lnTo>
                <a:lnTo>
                  <a:pt x="42306" y="168751"/>
                </a:lnTo>
                <a:lnTo>
                  <a:pt x="19843" y="124571"/>
                </a:lnTo>
                <a:lnTo>
                  <a:pt x="17018" y="92963"/>
                </a:lnTo>
                <a:lnTo>
                  <a:pt x="17728" y="76914"/>
                </a:lnTo>
                <a:lnTo>
                  <a:pt x="28194" y="37337"/>
                </a:lnTo>
                <a:lnTo>
                  <a:pt x="62484" y="7619"/>
                </a:lnTo>
                <a:lnTo>
                  <a:pt x="598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26660" y="1726183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92" y="21341"/>
                </a:lnTo>
                <a:lnTo>
                  <a:pt x="58658" y="60817"/>
                </a:lnTo>
                <a:lnTo>
                  <a:pt x="62484" y="93979"/>
                </a:lnTo>
                <a:lnTo>
                  <a:pt x="61529" y="111220"/>
                </a:lnTo>
                <a:lnTo>
                  <a:pt x="47116" y="154939"/>
                </a:lnTo>
                <a:lnTo>
                  <a:pt x="16309" y="182800"/>
                </a:lnTo>
                <a:lnTo>
                  <a:pt x="2666" y="187705"/>
                </a:lnTo>
                <a:lnTo>
                  <a:pt x="253" y="180086"/>
                </a:lnTo>
                <a:lnTo>
                  <a:pt x="10965" y="175347"/>
                </a:lnTo>
                <a:lnTo>
                  <a:pt x="20224" y="168751"/>
                </a:lnTo>
                <a:lnTo>
                  <a:pt x="42640" y="124571"/>
                </a:lnTo>
                <a:lnTo>
                  <a:pt x="45465" y="92963"/>
                </a:lnTo>
                <a:lnTo>
                  <a:pt x="44773" y="76914"/>
                </a:lnTo>
                <a:lnTo>
                  <a:pt x="34289" y="37337"/>
                </a:lnTo>
                <a:lnTo>
                  <a:pt x="0" y="7619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6729" y="1721611"/>
            <a:ext cx="204190" cy="1968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85183" y="1741677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5">
                <a:moveTo>
                  <a:pt x="69850" y="0"/>
                </a:moveTo>
                <a:lnTo>
                  <a:pt x="29844" y="0"/>
                </a:lnTo>
                <a:lnTo>
                  <a:pt x="28828" y="4952"/>
                </a:lnTo>
                <a:lnTo>
                  <a:pt x="30861" y="5334"/>
                </a:lnTo>
                <a:lnTo>
                  <a:pt x="32638" y="5969"/>
                </a:lnTo>
                <a:lnTo>
                  <a:pt x="43814" y="26670"/>
                </a:lnTo>
                <a:lnTo>
                  <a:pt x="58546" y="67310"/>
                </a:lnTo>
                <a:lnTo>
                  <a:pt x="27069" y="104775"/>
                </a:lnTo>
                <a:lnTo>
                  <a:pt x="6603" y="127381"/>
                </a:lnTo>
                <a:lnTo>
                  <a:pt x="4952" y="128650"/>
                </a:lnTo>
                <a:lnTo>
                  <a:pt x="3047" y="129667"/>
                </a:lnTo>
                <a:lnTo>
                  <a:pt x="1015" y="130301"/>
                </a:lnTo>
                <a:lnTo>
                  <a:pt x="0" y="135127"/>
                </a:lnTo>
                <a:lnTo>
                  <a:pt x="36829" y="135127"/>
                </a:lnTo>
                <a:lnTo>
                  <a:pt x="37845" y="130301"/>
                </a:lnTo>
                <a:lnTo>
                  <a:pt x="35687" y="130048"/>
                </a:lnTo>
                <a:lnTo>
                  <a:pt x="33908" y="129412"/>
                </a:lnTo>
                <a:lnTo>
                  <a:pt x="31495" y="127508"/>
                </a:lnTo>
                <a:lnTo>
                  <a:pt x="30861" y="125730"/>
                </a:lnTo>
                <a:lnTo>
                  <a:pt x="30861" y="121285"/>
                </a:lnTo>
                <a:lnTo>
                  <a:pt x="31622" y="118999"/>
                </a:lnTo>
                <a:lnTo>
                  <a:pt x="34670" y="113664"/>
                </a:lnTo>
                <a:lnTo>
                  <a:pt x="37083" y="110236"/>
                </a:lnTo>
                <a:lnTo>
                  <a:pt x="62991" y="77724"/>
                </a:lnTo>
                <a:lnTo>
                  <a:pt x="80242" y="77724"/>
                </a:lnTo>
                <a:lnTo>
                  <a:pt x="75564" y="64643"/>
                </a:lnTo>
                <a:lnTo>
                  <a:pt x="84258" y="54229"/>
                </a:lnTo>
                <a:lnTo>
                  <a:pt x="70992" y="54229"/>
                </a:lnTo>
                <a:lnTo>
                  <a:pt x="62737" y="30225"/>
                </a:lnTo>
                <a:lnTo>
                  <a:pt x="60578" y="23875"/>
                </a:lnTo>
                <a:lnTo>
                  <a:pt x="59436" y="18542"/>
                </a:lnTo>
                <a:lnTo>
                  <a:pt x="59436" y="11430"/>
                </a:lnTo>
                <a:lnTo>
                  <a:pt x="60325" y="9271"/>
                </a:lnTo>
                <a:lnTo>
                  <a:pt x="61975" y="7874"/>
                </a:lnTo>
                <a:lnTo>
                  <a:pt x="63626" y="6350"/>
                </a:lnTo>
                <a:lnTo>
                  <a:pt x="65912" y="5334"/>
                </a:lnTo>
                <a:lnTo>
                  <a:pt x="68833" y="4952"/>
                </a:lnTo>
                <a:lnTo>
                  <a:pt x="69850" y="0"/>
                </a:lnTo>
                <a:close/>
              </a:path>
              <a:path w="131445" h="135255">
                <a:moveTo>
                  <a:pt x="80242" y="77724"/>
                </a:moveTo>
                <a:lnTo>
                  <a:pt x="62991" y="77724"/>
                </a:lnTo>
                <a:lnTo>
                  <a:pt x="73278" y="107950"/>
                </a:lnTo>
                <a:lnTo>
                  <a:pt x="74929" y="112649"/>
                </a:lnTo>
                <a:lnTo>
                  <a:pt x="75691" y="116967"/>
                </a:lnTo>
                <a:lnTo>
                  <a:pt x="75691" y="123444"/>
                </a:lnTo>
                <a:lnTo>
                  <a:pt x="74929" y="125602"/>
                </a:lnTo>
                <a:lnTo>
                  <a:pt x="72897" y="127508"/>
                </a:lnTo>
                <a:lnTo>
                  <a:pt x="71627" y="128777"/>
                </a:lnTo>
                <a:lnTo>
                  <a:pt x="69341" y="129794"/>
                </a:lnTo>
                <a:lnTo>
                  <a:pt x="66293" y="130301"/>
                </a:lnTo>
                <a:lnTo>
                  <a:pt x="65277" y="135127"/>
                </a:lnTo>
                <a:lnTo>
                  <a:pt x="105282" y="135127"/>
                </a:lnTo>
                <a:lnTo>
                  <a:pt x="106299" y="130301"/>
                </a:lnTo>
                <a:lnTo>
                  <a:pt x="104139" y="129667"/>
                </a:lnTo>
                <a:lnTo>
                  <a:pt x="102615" y="129032"/>
                </a:lnTo>
                <a:lnTo>
                  <a:pt x="89870" y="104648"/>
                </a:lnTo>
                <a:lnTo>
                  <a:pt x="80242" y="77724"/>
                </a:lnTo>
                <a:close/>
              </a:path>
              <a:path w="131445" h="135255">
                <a:moveTo>
                  <a:pt x="131317" y="0"/>
                </a:moveTo>
                <a:lnTo>
                  <a:pt x="94361" y="0"/>
                </a:lnTo>
                <a:lnTo>
                  <a:pt x="93344" y="4952"/>
                </a:lnTo>
                <a:lnTo>
                  <a:pt x="95884" y="5080"/>
                </a:lnTo>
                <a:lnTo>
                  <a:pt x="97662" y="5842"/>
                </a:lnTo>
                <a:lnTo>
                  <a:pt x="98805" y="7112"/>
                </a:lnTo>
                <a:lnTo>
                  <a:pt x="99821" y="8382"/>
                </a:lnTo>
                <a:lnTo>
                  <a:pt x="100329" y="9906"/>
                </a:lnTo>
                <a:lnTo>
                  <a:pt x="100329" y="12954"/>
                </a:lnTo>
                <a:lnTo>
                  <a:pt x="99949" y="14477"/>
                </a:lnTo>
                <a:lnTo>
                  <a:pt x="98678" y="18034"/>
                </a:lnTo>
                <a:lnTo>
                  <a:pt x="97536" y="19938"/>
                </a:lnTo>
                <a:lnTo>
                  <a:pt x="95884" y="22225"/>
                </a:lnTo>
                <a:lnTo>
                  <a:pt x="94361" y="24511"/>
                </a:lnTo>
                <a:lnTo>
                  <a:pt x="70992" y="54229"/>
                </a:lnTo>
                <a:lnTo>
                  <a:pt x="84258" y="54229"/>
                </a:lnTo>
                <a:lnTo>
                  <a:pt x="111505" y="21589"/>
                </a:lnTo>
                <a:lnTo>
                  <a:pt x="115950" y="16383"/>
                </a:lnTo>
                <a:lnTo>
                  <a:pt x="130301" y="4952"/>
                </a:lnTo>
                <a:lnTo>
                  <a:pt x="1313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85183" y="1741677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5">
                <a:moveTo>
                  <a:pt x="29844" y="0"/>
                </a:moveTo>
                <a:lnTo>
                  <a:pt x="69850" y="0"/>
                </a:lnTo>
                <a:lnTo>
                  <a:pt x="68833" y="4952"/>
                </a:lnTo>
                <a:lnTo>
                  <a:pt x="65912" y="5334"/>
                </a:lnTo>
                <a:lnTo>
                  <a:pt x="63626" y="6350"/>
                </a:lnTo>
                <a:lnTo>
                  <a:pt x="61975" y="7874"/>
                </a:lnTo>
                <a:lnTo>
                  <a:pt x="60325" y="9271"/>
                </a:lnTo>
                <a:lnTo>
                  <a:pt x="59436" y="11430"/>
                </a:lnTo>
                <a:lnTo>
                  <a:pt x="59436" y="14350"/>
                </a:lnTo>
                <a:lnTo>
                  <a:pt x="59436" y="18542"/>
                </a:lnTo>
                <a:lnTo>
                  <a:pt x="60578" y="23875"/>
                </a:lnTo>
                <a:lnTo>
                  <a:pt x="62737" y="30225"/>
                </a:lnTo>
                <a:lnTo>
                  <a:pt x="70992" y="54229"/>
                </a:lnTo>
                <a:lnTo>
                  <a:pt x="89280" y="30987"/>
                </a:lnTo>
                <a:lnTo>
                  <a:pt x="92075" y="27432"/>
                </a:lnTo>
                <a:lnTo>
                  <a:pt x="94361" y="24511"/>
                </a:lnTo>
                <a:lnTo>
                  <a:pt x="95884" y="22225"/>
                </a:lnTo>
                <a:lnTo>
                  <a:pt x="97536" y="19938"/>
                </a:lnTo>
                <a:lnTo>
                  <a:pt x="98678" y="18034"/>
                </a:lnTo>
                <a:lnTo>
                  <a:pt x="99313" y="16256"/>
                </a:lnTo>
                <a:lnTo>
                  <a:pt x="99949" y="14477"/>
                </a:lnTo>
                <a:lnTo>
                  <a:pt x="100329" y="12954"/>
                </a:lnTo>
                <a:lnTo>
                  <a:pt x="100329" y="11684"/>
                </a:lnTo>
                <a:lnTo>
                  <a:pt x="100329" y="9906"/>
                </a:lnTo>
                <a:lnTo>
                  <a:pt x="93344" y="4952"/>
                </a:lnTo>
                <a:lnTo>
                  <a:pt x="94361" y="0"/>
                </a:lnTo>
                <a:lnTo>
                  <a:pt x="131317" y="0"/>
                </a:lnTo>
                <a:lnTo>
                  <a:pt x="130301" y="4952"/>
                </a:lnTo>
                <a:lnTo>
                  <a:pt x="128269" y="5461"/>
                </a:lnTo>
                <a:lnTo>
                  <a:pt x="126364" y="6476"/>
                </a:lnTo>
                <a:lnTo>
                  <a:pt x="124713" y="7747"/>
                </a:lnTo>
                <a:lnTo>
                  <a:pt x="122936" y="9144"/>
                </a:lnTo>
                <a:lnTo>
                  <a:pt x="120776" y="11049"/>
                </a:lnTo>
                <a:lnTo>
                  <a:pt x="118363" y="13716"/>
                </a:lnTo>
                <a:lnTo>
                  <a:pt x="115950" y="16383"/>
                </a:lnTo>
                <a:lnTo>
                  <a:pt x="111505" y="21589"/>
                </a:lnTo>
                <a:lnTo>
                  <a:pt x="105028" y="29337"/>
                </a:lnTo>
                <a:lnTo>
                  <a:pt x="75564" y="64643"/>
                </a:lnTo>
                <a:lnTo>
                  <a:pt x="89915" y="104775"/>
                </a:lnTo>
                <a:lnTo>
                  <a:pt x="106299" y="130301"/>
                </a:lnTo>
                <a:lnTo>
                  <a:pt x="105282" y="135127"/>
                </a:lnTo>
                <a:lnTo>
                  <a:pt x="65277" y="135127"/>
                </a:lnTo>
                <a:lnTo>
                  <a:pt x="66293" y="130301"/>
                </a:lnTo>
                <a:lnTo>
                  <a:pt x="69341" y="129794"/>
                </a:lnTo>
                <a:lnTo>
                  <a:pt x="71627" y="128777"/>
                </a:lnTo>
                <a:lnTo>
                  <a:pt x="73278" y="127126"/>
                </a:lnTo>
                <a:lnTo>
                  <a:pt x="74929" y="125602"/>
                </a:lnTo>
                <a:lnTo>
                  <a:pt x="75691" y="123444"/>
                </a:lnTo>
                <a:lnTo>
                  <a:pt x="75691" y="120904"/>
                </a:lnTo>
                <a:lnTo>
                  <a:pt x="75691" y="116967"/>
                </a:lnTo>
                <a:lnTo>
                  <a:pt x="74929" y="112649"/>
                </a:lnTo>
                <a:lnTo>
                  <a:pt x="73278" y="107950"/>
                </a:lnTo>
                <a:lnTo>
                  <a:pt x="62991" y="77724"/>
                </a:lnTo>
                <a:lnTo>
                  <a:pt x="40512" y="105918"/>
                </a:lnTo>
                <a:lnTo>
                  <a:pt x="37083" y="110236"/>
                </a:lnTo>
                <a:lnTo>
                  <a:pt x="34670" y="113664"/>
                </a:lnTo>
                <a:lnTo>
                  <a:pt x="33146" y="116332"/>
                </a:lnTo>
                <a:lnTo>
                  <a:pt x="31622" y="118999"/>
                </a:lnTo>
                <a:lnTo>
                  <a:pt x="30861" y="121285"/>
                </a:lnTo>
                <a:lnTo>
                  <a:pt x="30861" y="123189"/>
                </a:lnTo>
                <a:lnTo>
                  <a:pt x="30861" y="125730"/>
                </a:lnTo>
                <a:lnTo>
                  <a:pt x="37845" y="130301"/>
                </a:lnTo>
                <a:lnTo>
                  <a:pt x="36829" y="135127"/>
                </a:lnTo>
                <a:lnTo>
                  <a:pt x="0" y="135127"/>
                </a:lnTo>
                <a:lnTo>
                  <a:pt x="1015" y="130301"/>
                </a:lnTo>
                <a:lnTo>
                  <a:pt x="3047" y="129667"/>
                </a:lnTo>
                <a:lnTo>
                  <a:pt x="4952" y="128650"/>
                </a:lnTo>
                <a:lnTo>
                  <a:pt x="6603" y="127381"/>
                </a:lnTo>
                <a:lnTo>
                  <a:pt x="8254" y="126237"/>
                </a:lnTo>
                <a:lnTo>
                  <a:pt x="10413" y="124079"/>
                </a:lnTo>
                <a:lnTo>
                  <a:pt x="13080" y="121031"/>
                </a:lnTo>
                <a:lnTo>
                  <a:pt x="15747" y="117983"/>
                </a:lnTo>
                <a:lnTo>
                  <a:pt x="20446" y="112522"/>
                </a:lnTo>
                <a:lnTo>
                  <a:pt x="27177" y="104648"/>
                </a:lnTo>
                <a:lnTo>
                  <a:pt x="58546" y="67310"/>
                </a:lnTo>
                <a:lnTo>
                  <a:pt x="43814" y="26670"/>
                </a:lnTo>
                <a:lnTo>
                  <a:pt x="41401" y="19938"/>
                </a:lnTo>
                <a:lnTo>
                  <a:pt x="34036" y="7112"/>
                </a:lnTo>
                <a:lnTo>
                  <a:pt x="32638" y="5969"/>
                </a:lnTo>
                <a:lnTo>
                  <a:pt x="30861" y="5334"/>
                </a:lnTo>
                <a:lnTo>
                  <a:pt x="28828" y="4952"/>
                </a:lnTo>
                <a:lnTo>
                  <a:pt x="298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66488" y="1772367"/>
            <a:ext cx="140944" cy="739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80839" y="1832864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7" y="13207"/>
                </a:lnTo>
                <a:lnTo>
                  <a:pt x="122047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80839" y="1791842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080"/>
                </a:moveTo>
                <a:lnTo>
                  <a:pt x="122047" y="13080"/>
                </a:lnTo>
                <a:lnTo>
                  <a:pt x="122047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76266" y="1828292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1" y="22351"/>
                </a:lnTo>
                <a:lnTo>
                  <a:pt x="131191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76266" y="1787270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191" y="22225"/>
                </a:lnTo>
                <a:lnTo>
                  <a:pt x="131191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69179" y="1716023"/>
            <a:ext cx="122654" cy="1623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79466" y="1730501"/>
            <a:ext cx="112649" cy="1525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44440" y="1735810"/>
            <a:ext cx="140944" cy="1470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54219" y="1750695"/>
            <a:ext cx="131191" cy="1363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36464" y="1722094"/>
            <a:ext cx="198882" cy="1562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1069" y="1741677"/>
            <a:ext cx="180975" cy="136525"/>
          </a:xfrm>
          <a:custGeom>
            <a:avLst/>
            <a:gdLst/>
            <a:ahLst/>
            <a:cxnLst/>
            <a:rect l="l" t="t" r="r" b="b"/>
            <a:pathLst>
              <a:path w="180975" h="136525">
                <a:moveTo>
                  <a:pt x="42417" y="0"/>
                </a:moveTo>
                <a:lnTo>
                  <a:pt x="1142" y="0"/>
                </a:lnTo>
                <a:lnTo>
                  <a:pt x="0" y="4952"/>
                </a:lnTo>
                <a:lnTo>
                  <a:pt x="2793" y="5334"/>
                </a:lnTo>
                <a:lnTo>
                  <a:pt x="4952" y="6096"/>
                </a:lnTo>
                <a:lnTo>
                  <a:pt x="6476" y="7493"/>
                </a:lnTo>
                <a:lnTo>
                  <a:pt x="8000" y="8762"/>
                </a:lnTo>
                <a:lnTo>
                  <a:pt x="9143" y="10922"/>
                </a:lnTo>
                <a:lnTo>
                  <a:pt x="10921" y="16763"/>
                </a:lnTo>
                <a:lnTo>
                  <a:pt x="11562" y="21082"/>
                </a:lnTo>
                <a:lnTo>
                  <a:pt x="12251" y="36736"/>
                </a:lnTo>
                <a:lnTo>
                  <a:pt x="16509" y="136398"/>
                </a:lnTo>
                <a:lnTo>
                  <a:pt x="32003" y="136398"/>
                </a:lnTo>
                <a:lnTo>
                  <a:pt x="43532" y="112649"/>
                </a:lnTo>
                <a:lnTo>
                  <a:pt x="30860" y="112649"/>
                </a:lnTo>
                <a:lnTo>
                  <a:pt x="30749" y="66039"/>
                </a:lnTo>
                <a:lnTo>
                  <a:pt x="29971" y="32258"/>
                </a:lnTo>
                <a:lnTo>
                  <a:pt x="30098" y="16510"/>
                </a:lnTo>
                <a:lnTo>
                  <a:pt x="30860" y="13843"/>
                </a:lnTo>
                <a:lnTo>
                  <a:pt x="31495" y="11175"/>
                </a:lnTo>
                <a:lnTo>
                  <a:pt x="32638" y="9017"/>
                </a:lnTo>
                <a:lnTo>
                  <a:pt x="35940" y="5969"/>
                </a:lnTo>
                <a:lnTo>
                  <a:pt x="38353" y="5080"/>
                </a:lnTo>
                <a:lnTo>
                  <a:pt x="41275" y="4952"/>
                </a:lnTo>
                <a:lnTo>
                  <a:pt x="42417" y="0"/>
                </a:lnTo>
                <a:close/>
              </a:path>
              <a:path w="180975" h="136525">
                <a:moveTo>
                  <a:pt x="101472" y="27305"/>
                </a:moveTo>
                <a:lnTo>
                  <a:pt x="85978" y="27305"/>
                </a:lnTo>
                <a:lnTo>
                  <a:pt x="85572" y="36736"/>
                </a:lnTo>
                <a:lnTo>
                  <a:pt x="85296" y="45989"/>
                </a:lnTo>
                <a:lnTo>
                  <a:pt x="85139" y="55076"/>
                </a:lnTo>
                <a:lnTo>
                  <a:pt x="85089" y="136398"/>
                </a:lnTo>
                <a:lnTo>
                  <a:pt x="100329" y="136398"/>
                </a:lnTo>
                <a:lnTo>
                  <a:pt x="113238" y="112649"/>
                </a:lnTo>
                <a:lnTo>
                  <a:pt x="100583" y="112649"/>
                </a:lnTo>
                <a:lnTo>
                  <a:pt x="100990" y="98383"/>
                </a:lnTo>
                <a:lnTo>
                  <a:pt x="101266" y="85867"/>
                </a:lnTo>
                <a:lnTo>
                  <a:pt x="101423" y="75090"/>
                </a:lnTo>
                <a:lnTo>
                  <a:pt x="101472" y="27305"/>
                </a:lnTo>
                <a:close/>
              </a:path>
              <a:path w="180975" h="136525">
                <a:moveTo>
                  <a:pt x="101472" y="0"/>
                </a:moveTo>
                <a:lnTo>
                  <a:pt x="86486" y="0"/>
                </a:lnTo>
                <a:lnTo>
                  <a:pt x="31750" y="112649"/>
                </a:lnTo>
                <a:lnTo>
                  <a:pt x="43532" y="112649"/>
                </a:lnTo>
                <a:lnTo>
                  <a:pt x="84962" y="27305"/>
                </a:lnTo>
                <a:lnTo>
                  <a:pt x="101472" y="27305"/>
                </a:lnTo>
                <a:lnTo>
                  <a:pt x="101472" y="0"/>
                </a:lnTo>
                <a:close/>
              </a:path>
              <a:path w="180975" h="136525">
                <a:moveTo>
                  <a:pt x="180593" y="0"/>
                </a:moveTo>
                <a:lnTo>
                  <a:pt x="140207" y="0"/>
                </a:lnTo>
                <a:lnTo>
                  <a:pt x="139064" y="4952"/>
                </a:lnTo>
                <a:lnTo>
                  <a:pt x="145668" y="5969"/>
                </a:lnTo>
                <a:lnTo>
                  <a:pt x="148970" y="9271"/>
                </a:lnTo>
                <a:lnTo>
                  <a:pt x="148970" y="17652"/>
                </a:lnTo>
                <a:lnTo>
                  <a:pt x="148081" y="21082"/>
                </a:lnTo>
                <a:lnTo>
                  <a:pt x="146430" y="24892"/>
                </a:lnTo>
                <a:lnTo>
                  <a:pt x="144779" y="28829"/>
                </a:lnTo>
                <a:lnTo>
                  <a:pt x="143128" y="32258"/>
                </a:lnTo>
                <a:lnTo>
                  <a:pt x="141604" y="35179"/>
                </a:lnTo>
                <a:lnTo>
                  <a:pt x="101600" y="112649"/>
                </a:lnTo>
                <a:lnTo>
                  <a:pt x="113238" y="112649"/>
                </a:lnTo>
                <a:lnTo>
                  <a:pt x="159765" y="27050"/>
                </a:lnTo>
                <a:lnTo>
                  <a:pt x="164337" y="18542"/>
                </a:lnTo>
                <a:lnTo>
                  <a:pt x="168020" y="12826"/>
                </a:lnTo>
                <a:lnTo>
                  <a:pt x="173608" y="6985"/>
                </a:lnTo>
                <a:lnTo>
                  <a:pt x="176529" y="5334"/>
                </a:lnTo>
                <a:lnTo>
                  <a:pt x="179577" y="4952"/>
                </a:lnTo>
                <a:lnTo>
                  <a:pt x="18059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51069" y="1741677"/>
            <a:ext cx="180975" cy="136525"/>
          </a:xfrm>
          <a:custGeom>
            <a:avLst/>
            <a:gdLst/>
            <a:ahLst/>
            <a:cxnLst/>
            <a:rect l="l" t="t" r="r" b="b"/>
            <a:pathLst>
              <a:path w="180975" h="136525">
                <a:moveTo>
                  <a:pt x="1142" y="0"/>
                </a:moveTo>
                <a:lnTo>
                  <a:pt x="42417" y="0"/>
                </a:lnTo>
                <a:lnTo>
                  <a:pt x="41275" y="4952"/>
                </a:lnTo>
                <a:lnTo>
                  <a:pt x="38353" y="5080"/>
                </a:lnTo>
                <a:lnTo>
                  <a:pt x="35940" y="5969"/>
                </a:lnTo>
                <a:lnTo>
                  <a:pt x="34289" y="7493"/>
                </a:lnTo>
                <a:lnTo>
                  <a:pt x="32638" y="9017"/>
                </a:lnTo>
                <a:lnTo>
                  <a:pt x="31495" y="11175"/>
                </a:lnTo>
                <a:lnTo>
                  <a:pt x="30860" y="13843"/>
                </a:lnTo>
                <a:lnTo>
                  <a:pt x="30098" y="16510"/>
                </a:lnTo>
                <a:lnTo>
                  <a:pt x="29844" y="20320"/>
                </a:lnTo>
                <a:lnTo>
                  <a:pt x="29844" y="25146"/>
                </a:lnTo>
                <a:lnTo>
                  <a:pt x="29844" y="28575"/>
                </a:lnTo>
                <a:lnTo>
                  <a:pt x="29844" y="29718"/>
                </a:lnTo>
                <a:lnTo>
                  <a:pt x="29844" y="30987"/>
                </a:lnTo>
                <a:lnTo>
                  <a:pt x="29971" y="32258"/>
                </a:lnTo>
                <a:lnTo>
                  <a:pt x="30860" y="70866"/>
                </a:lnTo>
                <a:lnTo>
                  <a:pt x="30860" y="73787"/>
                </a:lnTo>
                <a:lnTo>
                  <a:pt x="30860" y="80772"/>
                </a:lnTo>
                <a:lnTo>
                  <a:pt x="30860" y="91948"/>
                </a:lnTo>
                <a:lnTo>
                  <a:pt x="30860" y="112649"/>
                </a:lnTo>
                <a:lnTo>
                  <a:pt x="31750" y="112649"/>
                </a:lnTo>
                <a:lnTo>
                  <a:pt x="86486" y="0"/>
                </a:lnTo>
                <a:lnTo>
                  <a:pt x="101472" y="0"/>
                </a:lnTo>
                <a:lnTo>
                  <a:pt x="101472" y="66039"/>
                </a:lnTo>
                <a:lnTo>
                  <a:pt x="101423" y="75090"/>
                </a:lnTo>
                <a:lnTo>
                  <a:pt x="101266" y="85867"/>
                </a:lnTo>
                <a:lnTo>
                  <a:pt x="100990" y="98383"/>
                </a:lnTo>
                <a:lnTo>
                  <a:pt x="100583" y="112649"/>
                </a:lnTo>
                <a:lnTo>
                  <a:pt x="101600" y="112649"/>
                </a:lnTo>
                <a:lnTo>
                  <a:pt x="141604" y="35179"/>
                </a:lnTo>
                <a:lnTo>
                  <a:pt x="143128" y="32258"/>
                </a:lnTo>
                <a:lnTo>
                  <a:pt x="144779" y="28829"/>
                </a:lnTo>
                <a:lnTo>
                  <a:pt x="146430" y="24892"/>
                </a:lnTo>
                <a:lnTo>
                  <a:pt x="148081" y="21082"/>
                </a:lnTo>
                <a:lnTo>
                  <a:pt x="148970" y="17652"/>
                </a:lnTo>
                <a:lnTo>
                  <a:pt x="148970" y="14859"/>
                </a:lnTo>
                <a:lnTo>
                  <a:pt x="148970" y="9271"/>
                </a:lnTo>
                <a:lnTo>
                  <a:pt x="145668" y="5969"/>
                </a:lnTo>
                <a:lnTo>
                  <a:pt x="139064" y="4952"/>
                </a:lnTo>
                <a:lnTo>
                  <a:pt x="140207" y="0"/>
                </a:lnTo>
                <a:lnTo>
                  <a:pt x="180593" y="0"/>
                </a:lnTo>
                <a:lnTo>
                  <a:pt x="179577" y="4952"/>
                </a:lnTo>
                <a:lnTo>
                  <a:pt x="176529" y="5334"/>
                </a:lnTo>
                <a:lnTo>
                  <a:pt x="173608" y="6985"/>
                </a:lnTo>
                <a:lnTo>
                  <a:pt x="170814" y="9906"/>
                </a:lnTo>
                <a:lnTo>
                  <a:pt x="168020" y="12826"/>
                </a:lnTo>
                <a:lnTo>
                  <a:pt x="164337" y="18542"/>
                </a:lnTo>
                <a:lnTo>
                  <a:pt x="159765" y="27050"/>
                </a:lnTo>
                <a:lnTo>
                  <a:pt x="100329" y="136398"/>
                </a:lnTo>
                <a:lnTo>
                  <a:pt x="85089" y="136398"/>
                </a:lnTo>
                <a:lnTo>
                  <a:pt x="85089" y="64008"/>
                </a:lnTo>
                <a:lnTo>
                  <a:pt x="85139" y="55076"/>
                </a:lnTo>
                <a:lnTo>
                  <a:pt x="85296" y="45989"/>
                </a:lnTo>
                <a:lnTo>
                  <a:pt x="85572" y="36736"/>
                </a:lnTo>
                <a:lnTo>
                  <a:pt x="85978" y="27305"/>
                </a:lnTo>
                <a:lnTo>
                  <a:pt x="84962" y="27305"/>
                </a:lnTo>
                <a:lnTo>
                  <a:pt x="32003" y="136398"/>
                </a:lnTo>
                <a:lnTo>
                  <a:pt x="16509" y="136398"/>
                </a:lnTo>
                <a:lnTo>
                  <a:pt x="11810" y="26416"/>
                </a:lnTo>
                <a:lnTo>
                  <a:pt x="11556" y="20955"/>
                </a:lnTo>
                <a:lnTo>
                  <a:pt x="10921" y="16763"/>
                </a:lnTo>
                <a:lnTo>
                  <a:pt x="10032" y="13843"/>
                </a:lnTo>
                <a:lnTo>
                  <a:pt x="9143" y="10922"/>
                </a:lnTo>
                <a:lnTo>
                  <a:pt x="8000" y="8762"/>
                </a:lnTo>
                <a:lnTo>
                  <a:pt x="6476" y="7493"/>
                </a:lnTo>
                <a:lnTo>
                  <a:pt x="4952" y="6096"/>
                </a:lnTo>
                <a:lnTo>
                  <a:pt x="2793" y="5334"/>
                </a:lnTo>
                <a:lnTo>
                  <a:pt x="0" y="4952"/>
                </a:lnTo>
                <a:lnTo>
                  <a:pt x="11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04103" y="1804443"/>
            <a:ext cx="54038" cy="1226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18854" y="1823592"/>
            <a:ext cx="35560" cy="103505"/>
          </a:xfrm>
          <a:custGeom>
            <a:avLst/>
            <a:gdLst/>
            <a:ahLst/>
            <a:cxnLst/>
            <a:rect l="l" t="t" r="r" b="b"/>
            <a:pathLst>
              <a:path w="35560" h="103505">
                <a:moveTo>
                  <a:pt x="26143" y="29083"/>
                </a:moveTo>
                <a:lnTo>
                  <a:pt x="22587" y="29083"/>
                </a:lnTo>
                <a:lnTo>
                  <a:pt x="1632" y="29845"/>
                </a:lnTo>
                <a:lnTo>
                  <a:pt x="870" y="34671"/>
                </a:lnTo>
                <a:lnTo>
                  <a:pt x="3918" y="34798"/>
                </a:lnTo>
                <a:lnTo>
                  <a:pt x="6077" y="35306"/>
                </a:lnTo>
                <a:lnTo>
                  <a:pt x="8617" y="37084"/>
                </a:lnTo>
                <a:lnTo>
                  <a:pt x="9252" y="38354"/>
                </a:lnTo>
                <a:lnTo>
                  <a:pt x="9379" y="41656"/>
                </a:lnTo>
                <a:lnTo>
                  <a:pt x="9125" y="42418"/>
                </a:lnTo>
                <a:lnTo>
                  <a:pt x="8998" y="44704"/>
                </a:lnTo>
                <a:lnTo>
                  <a:pt x="8490" y="47117"/>
                </a:lnTo>
                <a:lnTo>
                  <a:pt x="7474" y="52705"/>
                </a:lnTo>
                <a:lnTo>
                  <a:pt x="6839" y="55626"/>
                </a:lnTo>
                <a:lnTo>
                  <a:pt x="6077" y="58547"/>
                </a:lnTo>
                <a:lnTo>
                  <a:pt x="5442" y="61595"/>
                </a:lnTo>
                <a:lnTo>
                  <a:pt x="4680" y="64516"/>
                </a:lnTo>
                <a:lnTo>
                  <a:pt x="4045" y="67564"/>
                </a:lnTo>
                <a:lnTo>
                  <a:pt x="3283" y="70612"/>
                </a:lnTo>
                <a:lnTo>
                  <a:pt x="2648" y="73533"/>
                </a:lnTo>
                <a:lnTo>
                  <a:pt x="2013" y="76327"/>
                </a:lnTo>
                <a:lnTo>
                  <a:pt x="1378" y="78994"/>
                </a:lnTo>
                <a:lnTo>
                  <a:pt x="788" y="82169"/>
                </a:lnTo>
                <a:lnTo>
                  <a:pt x="108" y="86360"/>
                </a:lnTo>
                <a:lnTo>
                  <a:pt x="0" y="91948"/>
                </a:lnTo>
                <a:lnTo>
                  <a:pt x="235" y="93599"/>
                </a:lnTo>
                <a:lnTo>
                  <a:pt x="870" y="95250"/>
                </a:lnTo>
                <a:lnTo>
                  <a:pt x="1378" y="96901"/>
                </a:lnTo>
                <a:lnTo>
                  <a:pt x="7093" y="102235"/>
                </a:lnTo>
                <a:lnTo>
                  <a:pt x="8490" y="102997"/>
                </a:lnTo>
                <a:lnTo>
                  <a:pt x="10141" y="103251"/>
                </a:lnTo>
                <a:lnTo>
                  <a:pt x="13951" y="103251"/>
                </a:lnTo>
                <a:lnTo>
                  <a:pt x="31380" y="93599"/>
                </a:lnTo>
                <a:lnTo>
                  <a:pt x="16618" y="93599"/>
                </a:lnTo>
                <a:lnTo>
                  <a:pt x="15475" y="93218"/>
                </a:lnTo>
                <a:lnTo>
                  <a:pt x="14078" y="91567"/>
                </a:lnTo>
                <a:lnTo>
                  <a:pt x="13697" y="90297"/>
                </a:lnTo>
                <a:lnTo>
                  <a:pt x="13824" y="85598"/>
                </a:lnTo>
                <a:lnTo>
                  <a:pt x="14332" y="82169"/>
                </a:lnTo>
                <a:lnTo>
                  <a:pt x="26143" y="29083"/>
                </a:lnTo>
                <a:close/>
              </a:path>
              <a:path w="35560" h="103505">
                <a:moveTo>
                  <a:pt x="30715" y="84709"/>
                </a:moveTo>
                <a:lnTo>
                  <a:pt x="29076" y="86360"/>
                </a:lnTo>
                <a:lnTo>
                  <a:pt x="27921" y="87630"/>
                </a:lnTo>
                <a:lnTo>
                  <a:pt x="25635" y="89916"/>
                </a:lnTo>
                <a:lnTo>
                  <a:pt x="23476" y="91567"/>
                </a:lnTo>
                <a:lnTo>
                  <a:pt x="22587" y="92202"/>
                </a:lnTo>
                <a:lnTo>
                  <a:pt x="21571" y="92837"/>
                </a:lnTo>
                <a:lnTo>
                  <a:pt x="20682" y="93091"/>
                </a:lnTo>
                <a:lnTo>
                  <a:pt x="19920" y="93472"/>
                </a:lnTo>
                <a:lnTo>
                  <a:pt x="19031" y="93599"/>
                </a:lnTo>
                <a:lnTo>
                  <a:pt x="31380" y="93599"/>
                </a:lnTo>
                <a:lnTo>
                  <a:pt x="33249" y="91821"/>
                </a:lnTo>
                <a:lnTo>
                  <a:pt x="35541" y="89408"/>
                </a:lnTo>
                <a:lnTo>
                  <a:pt x="30715" y="84709"/>
                </a:lnTo>
                <a:close/>
              </a:path>
              <a:path w="35560" h="103505">
                <a:moveTo>
                  <a:pt x="32874" y="0"/>
                </a:moveTo>
                <a:lnTo>
                  <a:pt x="18396" y="0"/>
                </a:lnTo>
                <a:lnTo>
                  <a:pt x="15094" y="15494"/>
                </a:lnTo>
                <a:lnTo>
                  <a:pt x="29318" y="15494"/>
                </a:lnTo>
                <a:lnTo>
                  <a:pt x="3287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18835" y="1852676"/>
            <a:ext cx="35560" cy="74295"/>
          </a:xfrm>
          <a:custGeom>
            <a:avLst/>
            <a:gdLst/>
            <a:ahLst/>
            <a:cxnLst/>
            <a:rect l="l" t="t" r="r" b="b"/>
            <a:pathLst>
              <a:path w="35560" h="74294">
                <a:moveTo>
                  <a:pt x="22605" y="0"/>
                </a:moveTo>
                <a:lnTo>
                  <a:pt x="26162" y="0"/>
                </a:lnTo>
                <a:lnTo>
                  <a:pt x="15493" y="48006"/>
                </a:lnTo>
                <a:lnTo>
                  <a:pt x="14859" y="50800"/>
                </a:lnTo>
                <a:lnTo>
                  <a:pt x="14350" y="53086"/>
                </a:lnTo>
                <a:lnTo>
                  <a:pt x="14097" y="54863"/>
                </a:lnTo>
                <a:lnTo>
                  <a:pt x="13842" y="56514"/>
                </a:lnTo>
                <a:lnTo>
                  <a:pt x="13715" y="58038"/>
                </a:lnTo>
                <a:lnTo>
                  <a:pt x="13715" y="59309"/>
                </a:lnTo>
                <a:lnTo>
                  <a:pt x="13715" y="61213"/>
                </a:lnTo>
                <a:lnTo>
                  <a:pt x="14097" y="62484"/>
                </a:lnTo>
                <a:lnTo>
                  <a:pt x="14859" y="63373"/>
                </a:lnTo>
                <a:lnTo>
                  <a:pt x="15493" y="64135"/>
                </a:lnTo>
                <a:lnTo>
                  <a:pt x="16637" y="64515"/>
                </a:lnTo>
                <a:lnTo>
                  <a:pt x="18161" y="64515"/>
                </a:lnTo>
                <a:lnTo>
                  <a:pt x="19050" y="64515"/>
                </a:lnTo>
                <a:lnTo>
                  <a:pt x="19938" y="64388"/>
                </a:lnTo>
                <a:lnTo>
                  <a:pt x="20700" y="64008"/>
                </a:lnTo>
                <a:lnTo>
                  <a:pt x="21589" y="63753"/>
                </a:lnTo>
                <a:lnTo>
                  <a:pt x="22605" y="63119"/>
                </a:lnTo>
                <a:lnTo>
                  <a:pt x="23494" y="62484"/>
                </a:lnTo>
                <a:lnTo>
                  <a:pt x="24511" y="61722"/>
                </a:lnTo>
                <a:lnTo>
                  <a:pt x="25653" y="60833"/>
                </a:lnTo>
                <a:lnTo>
                  <a:pt x="26797" y="59689"/>
                </a:lnTo>
                <a:lnTo>
                  <a:pt x="27939" y="58547"/>
                </a:lnTo>
                <a:lnTo>
                  <a:pt x="29210" y="57150"/>
                </a:lnTo>
                <a:lnTo>
                  <a:pt x="30734" y="55625"/>
                </a:lnTo>
                <a:lnTo>
                  <a:pt x="35560" y="60325"/>
                </a:lnTo>
                <a:lnTo>
                  <a:pt x="33147" y="62864"/>
                </a:lnTo>
                <a:lnTo>
                  <a:pt x="30861" y="65024"/>
                </a:lnTo>
                <a:lnTo>
                  <a:pt x="28828" y="66801"/>
                </a:lnTo>
                <a:lnTo>
                  <a:pt x="26797" y="68579"/>
                </a:lnTo>
                <a:lnTo>
                  <a:pt x="13969" y="74168"/>
                </a:lnTo>
                <a:lnTo>
                  <a:pt x="12064" y="74168"/>
                </a:lnTo>
                <a:lnTo>
                  <a:pt x="10160" y="74168"/>
                </a:lnTo>
                <a:lnTo>
                  <a:pt x="8509" y="73913"/>
                </a:lnTo>
                <a:lnTo>
                  <a:pt x="7112" y="73151"/>
                </a:lnTo>
                <a:lnTo>
                  <a:pt x="5587" y="72516"/>
                </a:lnTo>
                <a:lnTo>
                  <a:pt x="888" y="66166"/>
                </a:lnTo>
                <a:lnTo>
                  <a:pt x="253" y="64515"/>
                </a:lnTo>
                <a:lnTo>
                  <a:pt x="0" y="62737"/>
                </a:lnTo>
                <a:lnTo>
                  <a:pt x="0" y="60833"/>
                </a:lnTo>
                <a:lnTo>
                  <a:pt x="0" y="59182"/>
                </a:lnTo>
                <a:lnTo>
                  <a:pt x="2031" y="47244"/>
                </a:lnTo>
                <a:lnTo>
                  <a:pt x="2666" y="44450"/>
                </a:lnTo>
                <a:lnTo>
                  <a:pt x="3301" y="41528"/>
                </a:lnTo>
                <a:lnTo>
                  <a:pt x="4063" y="38481"/>
                </a:lnTo>
                <a:lnTo>
                  <a:pt x="4699" y="35433"/>
                </a:lnTo>
                <a:lnTo>
                  <a:pt x="5461" y="32512"/>
                </a:lnTo>
                <a:lnTo>
                  <a:pt x="6096" y="29463"/>
                </a:lnTo>
                <a:lnTo>
                  <a:pt x="6858" y="26543"/>
                </a:lnTo>
                <a:lnTo>
                  <a:pt x="7492" y="23622"/>
                </a:lnTo>
                <a:lnTo>
                  <a:pt x="8000" y="20827"/>
                </a:lnTo>
                <a:lnTo>
                  <a:pt x="8509" y="18034"/>
                </a:lnTo>
                <a:lnTo>
                  <a:pt x="9016" y="15621"/>
                </a:lnTo>
                <a:lnTo>
                  <a:pt x="9143" y="13335"/>
                </a:lnTo>
                <a:lnTo>
                  <a:pt x="9271" y="12953"/>
                </a:lnTo>
                <a:lnTo>
                  <a:pt x="9398" y="12573"/>
                </a:lnTo>
                <a:lnTo>
                  <a:pt x="9398" y="12191"/>
                </a:lnTo>
                <a:lnTo>
                  <a:pt x="9398" y="11811"/>
                </a:lnTo>
                <a:lnTo>
                  <a:pt x="9398" y="11429"/>
                </a:lnTo>
                <a:lnTo>
                  <a:pt x="9398" y="11175"/>
                </a:lnTo>
                <a:lnTo>
                  <a:pt x="9271" y="9271"/>
                </a:lnTo>
                <a:lnTo>
                  <a:pt x="8636" y="8000"/>
                </a:lnTo>
                <a:lnTo>
                  <a:pt x="7365" y="7112"/>
                </a:lnTo>
                <a:lnTo>
                  <a:pt x="6096" y="6223"/>
                </a:lnTo>
                <a:lnTo>
                  <a:pt x="3937" y="5714"/>
                </a:lnTo>
                <a:lnTo>
                  <a:pt x="888" y="5587"/>
                </a:lnTo>
                <a:lnTo>
                  <a:pt x="1650" y="762"/>
                </a:lnTo>
                <a:lnTo>
                  <a:pt x="2260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33948" y="1823592"/>
            <a:ext cx="17780" cy="15875"/>
          </a:xfrm>
          <a:custGeom>
            <a:avLst/>
            <a:gdLst/>
            <a:ahLst/>
            <a:cxnLst/>
            <a:rect l="l" t="t" r="r" b="b"/>
            <a:pathLst>
              <a:path w="17779" h="15875">
                <a:moveTo>
                  <a:pt x="3301" y="0"/>
                </a:moveTo>
                <a:lnTo>
                  <a:pt x="17779" y="0"/>
                </a:lnTo>
                <a:lnTo>
                  <a:pt x="14224" y="15494"/>
                </a:lnTo>
                <a:lnTo>
                  <a:pt x="0" y="15494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51347" y="1889701"/>
            <a:ext cx="40300" cy="556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66460" y="1908810"/>
            <a:ext cx="21590" cy="36830"/>
          </a:xfrm>
          <a:custGeom>
            <a:avLst/>
            <a:gdLst/>
            <a:ahLst/>
            <a:cxnLst/>
            <a:rect l="l" t="t" r="r" b="b"/>
            <a:pathLst>
              <a:path w="21589" h="36830">
                <a:moveTo>
                  <a:pt x="20574" y="0"/>
                </a:moveTo>
                <a:lnTo>
                  <a:pt x="8000" y="0"/>
                </a:lnTo>
                <a:lnTo>
                  <a:pt x="8473" y="6730"/>
                </a:lnTo>
                <a:lnTo>
                  <a:pt x="8509" y="14477"/>
                </a:lnTo>
                <a:lnTo>
                  <a:pt x="8254" y="17399"/>
                </a:lnTo>
                <a:lnTo>
                  <a:pt x="7747" y="19685"/>
                </a:lnTo>
                <a:lnTo>
                  <a:pt x="7238" y="22098"/>
                </a:lnTo>
                <a:lnTo>
                  <a:pt x="6476" y="24256"/>
                </a:lnTo>
                <a:lnTo>
                  <a:pt x="5334" y="26035"/>
                </a:lnTo>
                <a:lnTo>
                  <a:pt x="4190" y="27939"/>
                </a:lnTo>
                <a:lnTo>
                  <a:pt x="2412" y="29972"/>
                </a:lnTo>
                <a:lnTo>
                  <a:pt x="0" y="32257"/>
                </a:lnTo>
                <a:lnTo>
                  <a:pt x="3937" y="36702"/>
                </a:lnTo>
                <a:lnTo>
                  <a:pt x="19812" y="19176"/>
                </a:lnTo>
                <a:lnTo>
                  <a:pt x="20954" y="16510"/>
                </a:lnTo>
                <a:lnTo>
                  <a:pt x="21589" y="13335"/>
                </a:lnTo>
                <a:lnTo>
                  <a:pt x="21589" y="6730"/>
                </a:lnTo>
                <a:lnTo>
                  <a:pt x="21209" y="3428"/>
                </a:lnTo>
                <a:lnTo>
                  <a:pt x="2057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61889" y="1804441"/>
            <a:ext cx="101431" cy="1500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97067" y="1823592"/>
            <a:ext cx="62865" cy="130810"/>
          </a:xfrm>
          <a:custGeom>
            <a:avLst/>
            <a:gdLst/>
            <a:ahLst/>
            <a:cxnLst/>
            <a:rect l="l" t="t" r="r" b="b"/>
            <a:pathLst>
              <a:path w="62864" h="130810">
                <a:moveTo>
                  <a:pt x="1778" y="122555"/>
                </a:moveTo>
                <a:lnTo>
                  <a:pt x="0" y="130048"/>
                </a:lnTo>
                <a:lnTo>
                  <a:pt x="889" y="130302"/>
                </a:lnTo>
                <a:lnTo>
                  <a:pt x="1905" y="130556"/>
                </a:lnTo>
                <a:lnTo>
                  <a:pt x="3048" y="130683"/>
                </a:lnTo>
                <a:lnTo>
                  <a:pt x="4191" y="130683"/>
                </a:lnTo>
                <a:lnTo>
                  <a:pt x="5461" y="130810"/>
                </a:lnTo>
                <a:lnTo>
                  <a:pt x="11430" y="130810"/>
                </a:lnTo>
                <a:lnTo>
                  <a:pt x="15621" y="130175"/>
                </a:lnTo>
                <a:lnTo>
                  <a:pt x="19177" y="129032"/>
                </a:lnTo>
                <a:lnTo>
                  <a:pt x="22860" y="127889"/>
                </a:lnTo>
                <a:lnTo>
                  <a:pt x="26035" y="125984"/>
                </a:lnTo>
                <a:lnTo>
                  <a:pt x="28829" y="123571"/>
                </a:lnTo>
                <a:lnTo>
                  <a:pt x="29387" y="123062"/>
                </a:lnTo>
                <a:lnTo>
                  <a:pt x="5080" y="123062"/>
                </a:lnTo>
                <a:lnTo>
                  <a:pt x="4064" y="122936"/>
                </a:lnTo>
                <a:lnTo>
                  <a:pt x="3048" y="122936"/>
                </a:lnTo>
                <a:lnTo>
                  <a:pt x="2286" y="122682"/>
                </a:lnTo>
                <a:lnTo>
                  <a:pt x="1778" y="122555"/>
                </a:lnTo>
                <a:close/>
              </a:path>
              <a:path w="62864" h="130810">
                <a:moveTo>
                  <a:pt x="55499" y="29083"/>
                </a:moveTo>
                <a:lnTo>
                  <a:pt x="50419" y="29083"/>
                </a:lnTo>
                <a:lnTo>
                  <a:pt x="31115" y="29845"/>
                </a:lnTo>
                <a:lnTo>
                  <a:pt x="30099" y="34671"/>
                </a:lnTo>
                <a:lnTo>
                  <a:pt x="33274" y="34798"/>
                </a:lnTo>
                <a:lnTo>
                  <a:pt x="35560" y="35306"/>
                </a:lnTo>
                <a:lnTo>
                  <a:pt x="38100" y="36830"/>
                </a:lnTo>
                <a:lnTo>
                  <a:pt x="38735" y="38100"/>
                </a:lnTo>
                <a:lnTo>
                  <a:pt x="38608" y="41275"/>
                </a:lnTo>
                <a:lnTo>
                  <a:pt x="38481" y="42926"/>
                </a:lnTo>
                <a:lnTo>
                  <a:pt x="38227" y="44450"/>
                </a:lnTo>
                <a:lnTo>
                  <a:pt x="37846" y="45974"/>
                </a:lnTo>
                <a:lnTo>
                  <a:pt x="37465" y="48133"/>
                </a:lnTo>
                <a:lnTo>
                  <a:pt x="36957" y="50800"/>
                </a:lnTo>
                <a:lnTo>
                  <a:pt x="36322" y="53594"/>
                </a:lnTo>
                <a:lnTo>
                  <a:pt x="35560" y="57277"/>
                </a:lnTo>
                <a:lnTo>
                  <a:pt x="34544" y="61849"/>
                </a:lnTo>
                <a:lnTo>
                  <a:pt x="33528" y="66548"/>
                </a:lnTo>
                <a:lnTo>
                  <a:pt x="27559" y="93218"/>
                </a:lnTo>
                <a:lnTo>
                  <a:pt x="25908" y="100965"/>
                </a:lnTo>
                <a:lnTo>
                  <a:pt x="24892" y="105410"/>
                </a:lnTo>
                <a:lnTo>
                  <a:pt x="23876" y="109093"/>
                </a:lnTo>
                <a:lnTo>
                  <a:pt x="22606" y="112014"/>
                </a:lnTo>
                <a:lnTo>
                  <a:pt x="21462" y="114808"/>
                </a:lnTo>
                <a:lnTo>
                  <a:pt x="20193" y="117094"/>
                </a:lnTo>
                <a:lnTo>
                  <a:pt x="18669" y="118745"/>
                </a:lnTo>
                <a:lnTo>
                  <a:pt x="17272" y="120396"/>
                </a:lnTo>
                <a:lnTo>
                  <a:pt x="15494" y="121539"/>
                </a:lnTo>
                <a:lnTo>
                  <a:pt x="13716" y="122174"/>
                </a:lnTo>
                <a:lnTo>
                  <a:pt x="11811" y="122809"/>
                </a:lnTo>
                <a:lnTo>
                  <a:pt x="9779" y="123062"/>
                </a:lnTo>
                <a:lnTo>
                  <a:pt x="29387" y="123062"/>
                </a:lnTo>
                <a:lnTo>
                  <a:pt x="40386" y="99822"/>
                </a:lnTo>
                <a:lnTo>
                  <a:pt x="55499" y="29083"/>
                </a:lnTo>
                <a:close/>
              </a:path>
              <a:path w="62864" h="130810">
                <a:moveTo>
                  <a:pt x="62357" y="0"/>
                </a:moveTo>
                <a:lnTo>
                  <a:pt x="47752" y="0"/>
                </a:lnTo>
                <a:lnTo>
                  <a:pt x="44323" y="15494"/>
                </a:lnTo>
                <a:lnTo>
                  <a:pt x="58801" y="15494"/>
                </a:lnTo>
                <a:lnTo>
                  <a:pt x="623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97067" y="1852676"/>
            <a:ext cx="55880" cy="102235"/>
          </a:xfrm>
          <a:custGeom>
            <a:avLst/>
            <a:gdLst/>
            <a:ahLst/>
            <a:cxnLst/>
            <a:rect l="l" t="t" r="r" b="b"/>
            <a:pathLst>
              <a:path w="55879" h="102235">
                <a:moveTo>
                  <a:pt x="50419" y="0"/>
                </a:moveTo>
                <a:lnTo>
                  <a:pt x="55499" y="0"/>
                </a:lnTo>
                <a:lnTo>
                  <a:pt x="40386" y="70738"/>
                </a:lnTo>
                <a:lnTo>
                  <a:pt x="39243" y="76200"/>
                </a:lnTo>
                <a:lnTo>
                  <a:pt x="19177" y="99949"/>
                </a:lnTo>
                <a:lnTo>
                  <a:pt x="15621" y="101091"/>
                </a:lnTo>
                <a:lnTo>
                  <a:pt x="11430" y="101726"/>
                </a:lnTo>
                <a:lnTo>
                  <a:pt x="6604" y="101726"/>
                </a:lnTo>
                <a:lnTo>
                  <a:pt x="5461" y="101726"/>
                </a:lnTo>
                <a:lnTo>
                  <a:pt x="4191" y="101600"/>
                </a:lnTo>
                <a:lnTo>
                  <a:pt x="3048" y="101600"/>
                </a:lnTo>
                <a:lnTo>
                  <a:pt x="1905" y="101473"/>
                </a:lnTo>
                <a:lnTo>
                  <a:pt x="889" y="101219"/>
                </a:lnTo>
                <a:lnTo>
                  <a:pt x="0" y="100964"/>
                </a:lnTo>
                <a:lnTo>
                  <a:pt x="1778" y="93472"/>
                </a:lnTo>
                <a:lnTo>
                  <a:pt x="2286" y="93599"/>
                </a:lnTo>
                <a:lnTo>
                  <a:pt x="3048" y="93852"/>
                </a:lnTo>
                <a:lnTo>
                  <a:pt x="4064" y="93852"/>
                </a:lnTo>
                <a:lnTo>
                  <a:pt x="5080" y="93979"/>
                </a:lnTo>
                <a:lnTo>
                  <a:pt x="6096" y="93979"/>
                </a:lnTo>
                <a:lnTo>
                  <a:pt x="7366" y="93979"/>
                </a:lnTo>
                <a:lnTo>
                  <a:pt x="9779" y="93979"/>
                </a:lnTo>
                <a:lnTo>
                  <a:pt x="11811" y="93725"/>
                </a:lnTo>
                <a:lnTo>
                  <a:pt x="13716" y="93090"/>
                </a:lnTo>
                <a:lnTo>
                  <a:pt x="15494" y="92456"/>
                </a:lnTo>
                <a:lnTo>
                  <a:pt x="17272" y="91312"/>
                </a:lnTo>
                <a:lnTo>
                  <a:pt x="18669" y="89662"/>
                </a:lnTo>
                <a:lnTo>
                  <a:pt x="20193" y="88011"/>
                </a:lnTo>
                <a:lnTo>
                  <a:pt x="21462" y="85725"/>
                </a:lnTo>
                <a:lnTo>
                  <a:pt x="22606" y="82931"/>
                </a:lnTo>
                <a:lnTo>
                  <a:pt x="23876" y="80010"/>
                </a:lnTo>
                <a:lnTo>
                  <a:pt x="24892" y="76326"/>
                </a:lnTo>
                <a:lnTo>
                  <a:pt x="25908" y="71882"/>
                </a:lnTo>
                <a:lnTo>
                  <a:pt x="27559" y="64135"/>
                </a:lnTo>
                <a:lnTo>
                  <a:pt x="29210" y="56769"/>
                </a:lnTo>
                <a:lnTo>
                  <a:pt x="30734" y="49911"/>
                </a:lnTo>
                <a:lnTo>
                  <a:pt x="32258" y="43179"/>
                </a:lnTo>
                <a:lnTo>
                  <a:pt x="33528" y="37464"/>
                </a:lnTo>
                <a:lnTo>
                  <a:pt x="34544" y="32765"/>
                </a:lnTo>
                <a:lnTo>
                  <a:pt x="35560" y="28194"/>
                </a:lnTo>
                <a:lnTo>
                  <a:pt x="36322" y="24511"/>
                </a:lnTo>
                <a:lnTo>
                  <a:pt x="36957" y="21716"/>
                </a:lnTo>
                <a:lnTo>
                  <a:pt x="37465" y="19050"/>
                </a:lnTo>
                <a:lnTo>
                  <a:pt x="37846" y="16890"/>
                </a:lnTo>
                <a:lnTo>
                  <a:pt x="38227" y="15366"/>
                </a:lnTo>
                <a:lnTo>
                  <a:pt x="38481" y="13843"/>
                </a:lnTo>
                <a:lnTo>
                  <a:pt x="38608" y="12826"/>
                </a:lnTo>
                <a:lnTo>
                  <a:pt x="38608" y="12191"/>
                </a:lnTo>
                <a:lnTo>
                  <a:pt x="38735" y="11557"/>
                </a:lnTo>
                <a:lnTo>
                  <a:pt x="38735" y="11049"/>
                </a:lnTo>
                <a:lnTo>
                  <a:pt x="38735" y="10668"/>
                </a:lnTo>
                <a:lnTo>
                  <a:pt x="38735" y="9016"/>
                </a:lnTo>
                <a:lnTo>
                  <a:pt x="38100" y="7747"/>
                </a:lnTo>
                <a:lnTo>
                  <a:pt x="36830" y="6985"/>
                </a:lnTo>
                <a:lnTo>
                  <a:pt x="35560" y="6223"/>
                </a:lnTo>
                <a:lnTo>
                  <a:pt x="33274" y="5714"/>
                </a:lnTo>
                <a:lnTo>
                  <a:pt x="30099" y="5587"/>
                </a:lnTo>
                <a:lnTo>
                  <a:pt x="31115" y="762"/>
                </a:lnTo>
                <a:lnTo>
                  <a:pt x="504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40679" y="1682495"/>
            <a:ext cx="123317" cy="16116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55030" y="1701545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9624" y="17017"/>
                </a:moveTo>
                <a:lnTo>
                  <a:pt x="22860" y="17017"/>
                </a:lnTo>
                <a:lnTo>
                  <a:pt x="23876" y="17399"/>
                </a:lnTo>
                <a:lnTo>
                  <a:pt x="24638" y="18161"/>
                </a:lnTo>
                <a:lnTo>
                  <a:pt x="25273" y="18923"/>
                </a:lnTo>
                <a:lnTo>
                  <a:pt x="25446" y="19557"/>
                </a:lnTo>
                <a:lnTo>
                  <a:pt x="25527" y="76962"/>
                </a:lnTo>
                <a:lnTo>
                  <a:pt x="25273" y="79120"/>
                </a:lnTo>
                <a:lnTo>
                  <a:pt x="22479" y="83692"/>
                </a:lnTo>
                <a:lnTo>
                  <a:pt x="21844" y="84200"/>
                </a:lnTo>
                <a:lnTo>
                  <a:pt x="21209" y="84581"/>
                </a:lnTo>
                <a:lnTo>
                  <a:pt x="19685" y="85089"/>
                </a:lnTo>
                <a:lnTo>
                  <a:pt x="18796" y="85470"/>
                </a:lnTo>
                <a:lnTo>
                  <a:pt x="17653" y="85598"/>
                </a:lnTo>
                <a:lnTo>
                  <a:pt x="14859" y="86105"/>
                </a:lnTo>
                <a:lnTo>
                  <a:pt x="13208" y="86232"/>
                </a:lnTo>
                <a:lnTo>
                  <a:pt x="9271" y="86487"/>
                </a:lnTo>
                <a:lnTo>
                  <a:pt x="4064" y="86740"/>
                </a:lnTo>
                <a:lnTo>
                  <a:pt x="4064" y="92963"/>
                </a:lnTo>
                <a:lnTo>
                  <a:pt x="61214" y="92963"/>
                </a:lnTo>
                <a:lnTo>
                  <a:pt x="61214" y="86740"/>
                </a:lnTo>
                <a:lnTo>
                  <a:pt x="58293" y="86613"/>
                </a:lnTo>
                <a:lnTo>
                  <a:pt x="55753" y="86613"/>
                </a:lnTo>
                <a:lnTo>
                  <a:pt x="51562" y="86359"/>
                </a:lnTo>
                <a:lnTo>
                  <a:pt x="49784" y="86105"/>
                </a:lnTo>
                <a:lnTo>
                  <a:pt x="48387" y="85978"/>
                </a:lnTo>
                <a:lnTo>
                  <a:pt x="46863" y="85725"/>
                </a:lnTo>
                <a:lnTo>
                  <a:pt x="45593" y="85470"/>
                </a:lnTo>
                <a:lnTo>
                  <a:pt x="44704" y="85089"/>
                </a:lnTo>
                <a:lnTo>
                  <a:pt x="43688" y="84836"/>
                </a:lnTo>
                <a:lnTo>
                  <a:pt x="42926" y="84454"/>
                </a:lnTo>
                <a:lnTo>
                  <a:pt x="41402" y="82930"/>
                </a:lnTo>
                <a:lnTo>
                  <a:pt x="41021" y="82423"/>
                </a:lnTo>
                <a:lnTo>
                  <a:pt x="40767" y="81914"/>
                </a:lnTo>
                <a:lnTo>
                  <a:pt x="40386" y="81279"/>
                </a:lnTo>
                <a:lnTo>
                  <a:pt x="40259" y="80517"/>
                </a:lnTo>
                <a:lnTo>
                  <a:pt x="40005" y="79755"/>
                </a:lnTo>
                <a:lnTo>
                  <a:pt x="39878" y="78866"/>
                </a:lnTo>
                <a:lnTo>
                  <a:pt x="39653" y="76962"/>
                </a:lnTo>
                <a:lnTo>
                  <a:pt x="39624" y="17017"/>
                </a:lnTo>
                <a:close/>
              </a:path>
              <a:path w="61595" h="93344">
                <a:moveTo>
                  <a:pt x="40005" y="0"/>
                </a:moveTo>
                <a:lnTo>
                  <a:pt x="35560" y="0"/>
                </a:lnTo>
                <a:lnTo>
                  <a:pt x="29591" y="3301"/>
                </a:lnTo>
                <a:lnTo>
                  <a:pt x="23622" y="6476"/>
                </a:lnTo>
                <a:lnTo>
                  <a:pt x="17780" y="9778"/>
                </a:lnTo>
                <a:lnTo>
                  <a:pt x="0" y="19557"/>
                </a:lnTo>
                <a:lnTo>
                  <a:pt x="635" y="20700"/>
                </a:lnTo>
                <a:lnTo>
                  <a:pt x="1143" y="21843"/>
                </a:lnTo>
                <a:lnTo>
                  <a:pt x="1651" y="22859"/>
                </a:lnTo>
                <a:lnTo>
                  <a:pt x="2286" y="24002"/>
                </a:lnTo>
                <a:lnTo>
                  <a:pt x="2794" y="25145"/>
                </a:lnTo>
                <a:lnTo>
                  <a:pt x="3429" y="26162"/>
                </a:lnTo>
                <a:lnTo>
                  <a:pt x="8128" y="23240"/>
                </a:lnTo>
                <a:lnTo>
                  <a:pt x="11938" y="20954"/>
                </a:lnTo>
                <a:lnTo>
                  <a:pt x="14859" y="19303"/>
                </a:lnTo>
                <a:lnTo>
                  <a:pt x="17780" y="17779"/>
                </a:lnTo>
                <a:lnTo>
                  <a:pt x="19939" y="17017"/>
                </a:lnTo>
                <a:lnTo>
                  <a:pt x="39624" y="17017"/>
                </a:lnTo>
                <a:lnTo>
                  <a:pt x="39719" y="9778"/>
                </a:lnTo>
                <a:lnTo>
                  <a:pt x="39839" y="3301"/>
                </a:lnTo>
                <a:lnTo>
                  <a:pt x="400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55030" y="1701545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5560" y="0"/>
                </a:moveTo>
                <a:lnTo>
                  <a:pt x="40005" y="0"/>
                </a:lnTo>
                <a:lnTo>
                  <a:pt x="39878" y="2666"/>
                </a:lnTo>
                <a:lnTo>
                  <a:pt x="39751" y="5079"/>
                </a:lnTo>
                <a:lnTo>
                  <a:pt x="39751" y="7112"/>
                </a:lnTo>
                <a:lnTo>
                  <a:pt x="39751" y="9270"/>
                </a:lnTo>
                <a:lnTo>
                  <a:pt x="39624" y="11302"/>
                </a:lnTo>
                <a:lnTo>
                  <a:pt x="39624" y="13207"/>
                </a:lnTo>
                <a:lnTo>
                  <a:pt x="39624" y="76707"/>
                </a:lnTo>
                <a:lnTo>
                  <a:pt x="39751" y="77850"/>
                </a:lnTo>
                <a:lnTo>
                  <a:pt x="39878" y="78866"/>
                </a:lnTo>
                <a:lnTo>
                  <a:pt x="40005" y="79755"/>
                </a:lnTo>
                <a:lnTo>
                  <a:pt x="40259" y="80517"/>
                </a:lnTo>
                <a:lnTo>
                  <a:pt x="40386" y="81279"/>
                </a:lnTo>
                <a:lnTo>
                  <a:pt x="40767" y="81914"/>
                </a:lnTo>
                <a:lnTo>
                  <a:pt x="41021" y="82423"/>
                </a:lnTo>
                <a:lnTo>
                  <a:pt x="41402" y="82930"/>
                </a:lnTo>
                <a:lnTo>
                  <a:pt x="41910" y="83438"/>
                </a:lnTo>
                <a:lnTo>
                  <a:pt x="42291" y="83819"/>
                </a:lnTo>
                <a:lnTo>
                  <a:pt x="42926" y="84454"/>
                </a:lnTo>
                <a:lnTo>
                  <a:pt x="43688" y="84836"/>
                </a:lnTo>
                <a:lnTo>
                  <a:pt x="44704" y="85089"/>
                </a:lnTo>
                <a:lnTo>
                  <a:pt x="45593" y="85470"/>
                </a:lnTo>
                <a:lnTo>
                  <a:pt x="46863" y="85725"/>
                </a:lnTo>
                <a:lnTo>
                  <a:pt x="48387" y="85978"/>
                </a:lnTo>
                <a:lnTo>
                  <a:pt x="49784" y="86105"/>
                </a:lnTo>
                <a:lnTo>
                  <a:pt x="51562" y="86359"/>
                </a:lnTo>
                <a:lnTo>
                  <a:pt x="53721" y="86487"/>
                </a:lnTo>
                <a:lnTo>
                  <a:pt x="55753" y="86613"/>
                </a:lnTo>
                <a:lnTo>
                  <a:pt x="58293" y="86613"/>
                </a:lnTo>
                <a:lnTo>
                  <a:pt x="61214" y="86740"/>
                </a:lnTo>
                <a:lnTo>
                  <a:pt x="61214" y="92963"/>
                </a:lnTo>
                <a:lnTo>
                  <a:pt x="4064" y="92963"/>
                </a:lnTo>
                <a:lnTo>
                  <a:pt x="4064" y="86740"/>
                </a:lnTo>
                <a:lnTo>
                  <a:pt x="6858" y="86613"/>
                </a:lnTo>
                <a:lnTo>
                  <a:pt x="9271" y="86487"/>
                </a:lnTo>
                <a:lnTo>
                  <a:pt x="11176" y="86359"/>
                </a:lnTo>
                <a:lnTo>
                  <a:pt x="13208" y="86232"/>
                </a:lnTo>
                <a:lnTo>
                  <a:pt x="14859" y="86105"/>
                </a:lnTo>
                <a:lnTo>
                  <a:pt x="16256" y="85851"/>
                </a:lnTo>
                <a:lnTo>
                  <a:pt x="17653" y="85598"/>
                </a:lnTo>
                <a:lnTo>
                  <a:pt x="18796" y="85470"/>
                </a:lnTo>
                <a:lnTo>
                  <a:pt x="19685" y="85089"/>
                </a:lnTo>
                <a:lnTo>
                  <a:pt x="20447" y="84836"/>
                </a:lnTo>
                <a:lnTo>
                  <a:pt x="21209" y="84581"/>
                </a:lnTo>
                <a:lnTo>
                  <a:pt x="21844" y="84200"/>
                </a:lnTo>
                <a:lnTo>
                  <a:pt x="22479" y="83692"/>
                </a:lnTo>
                <a:lnTo>
                  <a:pt x="23114" y="83312"/>
                </a:lnTo>
                <a:lnTo>
                  <a:pt x="25654" y="75564"/>
                </a:lnTo>
                <a:lnTo>
                  <a:pt x="25654" y="73913"/>
                </a:lnTo>
                <a:lnTo>
                  <a:pt x="25654" y="22225"/>
                </a:lnTo>
                <a:lnTo>
                  <a:pt x="25654" y="20319"/>
                </a:lnTo>
                <a:lnTo>
                  <a:pt x="25273" y="18923"/>
                </a:lnTo>
                <a:lnTo>
                  <a:pt x="24638" y="18161"/>
                </a:lnTo>
                <a:lnTo>
                  <a:pt x="23876" y="17399"/>
                </a:lnTo>
                <a:lnTo>
                  <a:pt x="22860" y="17017"/>
                </a:lnTo>
                <a:lnTo>
                  <a:pt x="21463" y="17017"/>
                </a:lnTo>
                <a:lnTo>
                  <a:pt x="19939" y="17017"/>
                </a:lnTo>
                <a:lnTo>
                  <a:pt x="3429" y="26162"/>
                </a:lnTo>
                <a:lnTo>
                  <a:pt x="2794" y="25145"/>
                </a:lnTo>
                <a:lnTo>
                  <a:pt x="2286" y="24002"/>
                </a:lnTo>
                <a:lnTo>
                  <a:pt x="1651" y="22859"/>
                </a:lnTo>
                <a:lnTo>
                  <a:pt x="1143" y="21843"/>
                </a:lnTo>
                <a:lnTo>
                  <a:pt x="635" y="20700"/>
                </a:lnTo>
                <a:lnTo>
                  <a:pt x="0" y="19557"/>
                </a:lnTo>
                <a:lnTo>
                  <a:pt x="5969" y="16255"/>
                </a:lnTo>
                <a:lnTo>
                  <a:pt x="11938" y="12953"/>
                </a:lnTo>
                <a:lnTo>
                  <a:pt x="17780" y="9778"/>
                </a:lnTo>
                <a:lnTo>
                  <a:pt x="23622" y="6476"/>
                </a:lnTo>
                <a:lnTo>
                  <a:pt x="29591" y="3301"/>
                </a:lnTo>
                <a:lnTo>
                  <a:pt x="3556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2600" y="1722145"/>
            <a:ext cx="150088" cy="1546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76951" y="1741677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5">
                <a:moveTo>
                  <a:pt x="69850" y="0"/>
                </a:moveTo>
                <a:lnTo>
                  <a:pt x="29845" y="0"/>
                </a:lnTo>
                <a:lnTo>
                  <a:pt x="28828" y="4952"/>
                </a:lnTo>
                <a:lnTo>
                  <a:pt x="30861" y="5334"/>
                </a:lnTo>
                <a:lnTo>
                  <a:pt x="32638" y="5969"/>
                </a:lnTo>
                <a:lnTo>
                  <a:pt x="43814" y="26670"/>
                </a:lnTo>
                <a:lnTo>
                  <a:pt x="58547" y="67310"/>
                </a:lnTo>
                <a:lnTo>
                  <a:pt x="27069" y="104775"/>
                </a:lnTo>
                <a:lnTo>
                  <a:pt x="6603" y="127381"/>
                </a:lnTo>
                <a:lnTo>
                  <a:pt x="4952" y="128650"/>
                </a:lnTo>
                <a:lnTo>
                  <a:pt x="3048" y="129667"/>
                </a:lnTo>
                <a:lnTo>
                  <a:pt x="1015" y="130301"/>
                </a:lnTo>
                <a:lnTo>
                  <a:pt x="0" y="135127"/>
                </a:lnTo>
                <a:lnTo>
                  <a:pt x="36829" y="135127"/>
                </a:lnTo>
                <a:lnTo>
                  <a:pt x="37846" y="130301"/>
                </a:lnTo>
                <a:lnTo>
                  <a:pt x="35687" y="130048"/>
                </a:lnTo>
                <a:lnTo>
                  <a:pt x="33909" y="129412"/>
                </a:lnTo>
                <a:lnTo>
                  <a:pt x="31496" y="127508"/>
                </a:lnTo>
                <a:lnTo>
                  <a:pt x="30861" y="125730"/>
                </a:lnTo>
                <a:lnTo>
                  <a:pt x="30861" y="121285"/>
                </a:lnTo>
                <a:lnTo>
                  <a:pt x="31623" y="118999"/>
                </a:lnTo>
                <a:lnTo>
                  <a:pt x="34671" y="113664"/>
                </a:lnTo>
                <a:lnTo>
                  <a:pt x="37084" y="110236"/>
                </a:lnTo>
                <a:lnTo>
                  <a:pt x="62991" y="77724"/>
                </a:lnTo>
                <a:lnTo>
                  <a:pt x="80242" y="77724"/>
                </a:lnTo>
                <a:lnTo>
                  <a:pt x="75564" y="64643"/>
                </a:lnTo>
                <a:lnTo>
                  <a:pt x="84258" y="54229"/>
                </a:lnTo>
                <a:lnTo>
                  <a:pt x="70993" y="54229"/>
                </a:lnTo>
                <a:lnTo>
                  <a:pt x="62737" y="30225"/>
                </a:lnTo>
                <a:lnTo>
                  <a:pt x="60578" y="23875"/>
                </a:lnTo>
                <a:lnTo>
                  <a:pt x="59436" y="18542"/>
                </a:lnTo>
                <a:lnTo>
                  <a:pt x="59436" y="11430"/>
                </a:lnTo>
                <a:lnTo>
                  <a:pt x="60325" y="9271"/>
                </a:lnTo>
                <a:lnTo>
                  <a:pt x="61975" y="7874"/>
                </a:lnTo>
                <a:lnTo>
                  <a:pt x="63626" y="6350"/>
                </a:lnTo>
                <a:lnTo>
                  <a:pt x="65912" y="5334"/>
                </a:lnTo>
                <a:lnTo>
                  <a:pt x="68834" y="4952"/>
                </a:lnTo>
                <a:lnTo>
                  <a:pt x="69850" y="0"/>
                </a:lnTo>
                <a:close/>
              </a:path>
              <a:path w="131445" h="135255">
                <a:moveTo>
                  <a:pt x="80242" y="77724"/>
                </a:moveTo>
                <a:lnTo>
                  <a:pt x="62991" y="77724"/>
                </a:lnTo>
                <a:lnTo>
                  <a:pt x="73278" y="107950"/>
                </a:lnTo>
                <a:lnTo>
                  <a:pt x="74929" y="112649"/>
                </a:lnTo>
                <a:lnTo>
                  <a:pt x="75691" y="116967"/>
                </a:lnTo>
                <a:lnTo>
                  <a:pt x="75691" y="123444"/>
                </a:lnTo>
                <a:lnTo>
                  <a:pt x="74929" y="125602"/>
                </a:lnTo>
                <a:lnTo>
                  <a:pt x="72897" y="127508"/>
                </a:lnTo>
                <a:lnTo>
                  <a:pt x="71627" y="128777"/>
                </a:lnTo>
                <a:lnTo>
                  <a:pt x="69341" y="129794"/>
                </a:lnTo>
                <a:lnTo>
                  <a:pt x="66294" y="130301"/>
                </a:lnTo>
                <a:lnTo>
                  <a:pt x="65277" y="135127"/>
                </a:lnTo>
                <a:lnTo>
                  <a:pt x="105283" y="135127"/>
                </a:lnTo>
                <a:lnTo>
                  <a:pt x="106299" y="130301"/>
                </a:lnTo>
                <a:lnTo>
                  <a:pt x="104139" y="129667"/>
                </a:lnTo>
                <a:lnTo>
                  <a:pt x="102615" y="129032"/>
                </a:lnTo>
                <a:lnTo>
                  <a:pt x="89870" y="104648"/>
                </a:lnTo>
                <a:lnTo>
                  <a:pt x="80242" y="77724"/>
                </a:lnTo>
                <a:close/>
              </a:path>
              <a:path w="131445" h="135255">
                <a:moveTo>
                  <a:pt x="131318" y="0"/>
                </a:moveTo>
                <a:lnTo>
                  <a:pt x="94361" y="0"/>
                </a:lnTo>
                <a:lnTo>
                  <a:pt x="93345" y="4952"/>
                </a:lnTo>
                <a:lnTo>
                  <a:pt x="95885" y="5080"/>
                </a:lnTo>
                <a:lnTo>
                  <a:pt x="97662" y="5842"/>
                </a:lnTo>
                <a:lnTo>
                  <a:pt x="98806" y="7112"/>
                </a:lnTo>
                <a:lnTo>
                  <a:pt x="99822" y="8382"/>
                </a:lnTo>
                <a:lnTo>
                  <a:pt x="100329" y="9906"/>
                </a:lnTo>
                <a:lnTo>
                  <a:pt x="100329" y="12954"/>
                </a:lnTo>
                <a:lnTo>
                  <a:pt x="99949" y="14477"/>
                </a:lnTo>
                <a:lnTo>
                  <a:pt x="98678" y="18034"/>
                </a:lnTo>
                <a:lnTo>
                  <a:pt x="97536" y="19938"/>
                </a:lnTo>
                <a:lnTo>
                  <a:pt x="95885" y="22225"/>
                </a:lnTo>
                <a:lnTo>
                  <a:pt x="94361" y="24511"/>
                </a:lnTo>
                <a:lnTo>
                  <a:pt x="70993" y="54229"/>
                </a:lnTo>
                <a:lnTo>
                  <a:pt x="84258" y="54229"/>
                </a:lnTo>
                <a:lnTo>
                  <a:pt x="111506" y="21589"/>
                </a:lnTo>
                <a:lnTo>
                  <a:pt x="115950" y="16383"/>
                </a:lnTo>
                <a:lnTo>
                  <a:pt x="130301" y="4952"/>
                </a:lnTo>
                <a:lnTo>
                  <a:pt x="1313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76951" y="1741677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5">
                <a:moveTo>
                  <a:pt x="29845" y="0"/>
                </a:moveTo>
                <a:lnTo>
                  <a:pt x="69850" y="0"/>
                </a:lnTo>
                <a:lnTo>
                  <a:pt x="68834" y="4952"/>
                </a:lnTo>
                <a:lnTo>
                  <a:pt x="65912" y="5334"/>
                </a:lnTo>
                <a:lnTo>
                  <a:pt x="63626" y="6350"/>
                </a:lnTo>
                <a:lnTo>
                  <a:pt x="61975" y="7874"/>
                </a:lnTo>
                <a:lnTo>
                  <a:pt x="60325" y="9271"/>
                </a:lnTo>
                <a:lnTo>
                  <a:pt x="59436" y="11430"/>
                </a:lnTo>
                <a:lnTo>
                  <a:pt x="59436" y="14350"/>
                </a:lnTo>
                <a:lnTo>
                  <a:pt x="59436" y="18542"/>
                </a:lnTo>
                <a:lnTo>
                  <a:pt x="60578" y="23875"/>
                </a:lnTo>
                <a:lnTo>
                  <a:pt x="62737" y="30225"/>
                </a:lnTo>
                <a:lnTo>
                  <a:pt x="70993" y="54229"/>
                </a:lnTo>
                <a:lnTo>
                  <a:pt x="89281" y="30987"/>
                </a:lnTo>
                <a:lnTo>
                  <a:pt x="92075" y="27432"/>
                </a:lnTo>
                <a:lnTo>
                  <a:pt x="94361" y="24511"/>
                </a:lnTo>
                <a:lnTo>
                  <a:pt x="95885" y="22225"/>
                </a:lnTo>
                <a:lnTo>
                  <a:pt x="97536" y="19938"/>
                </a:lnTo>
                <a:lnTo>
                  <a:pt x="98678" y="18034"/>
                </a:lnTo>
                <a:lnTo>
                  <a:pt x="99313" y="16256"/>
                </a:lnTo>
                <a:lnTo>
                  <a:pt x="99949" y="14477"/>
                </a:lnTo>
                <a:lnTo>
                  <a:pt x="100329" y="12954"/>
                </a:lnTo>
                <a:lnTo>
                  <a:pt x="100329" y="11684"/>
                </a:lnTo>
                <a:lnTo>
                  <a:pt x="100329" y="9906"/>
                </a:lnTo>
                <a:lnTo>
                  <a:pt x="93345" y="4952"/>
                </a:lnTo>
                <a:lnTo>
                  <a:pt x="94361" y="0"/>
                </a:lnTo>
                <a:lnTo>
                  <a:pt x="131318" y="0"/>
                </a:lnTo>
                <a:lnTo>
                  <a:pt x="130301" y="4952"/>
                </a:lnTo>
                <a:lnTo>
                  <a:pt x="128270" y="5461"/>
                </a:lnTo>
                <a:lnTo>
                  <a:pt x="126364" y="6476"/>
                </a:lnTo>
                <a:lnTo>
                  <a:pt x="124713" y="7747"/>
                </a:lnTo>
                <a:lnTo>
                  <a:pt x="122936" y="9144"/>
                </a:lnTo>
                <a:lnTo>
                  <a:pt x="120776" y="11049"/>
                </a:lnTo>
                <a:lnTo>
                  <a:pt x="118363" y="13716"/>
                </a:lnTo>
                <a:lnTo>
                  <a:pt x="115950" y="16383"/>
                </a:lnTo>
                <a:lnTo>
                  <a:pt x="111506" y="21589"/>
                </a:lnTo>
                <a:lnTo>
                  <a:pt x="105028" y="29337"/>
                </a:lnTo>
                <a:lnTo>
                  <a:pt x="75564" y="64643"/>
                </a:lnTo>
                <a:lnTo>
                  <a:pt x="89915" y="104775"/>
                </a:lnTo>
                <a:lnTo>
                  <a:pt x="106299" y="130301"/>
                </a:lnTo>
                <a:lnTo>
                  <a:pt x="105283" y="135127"/>
                </a:lnTo>
                <a:lnTo>
                  <a:pt x="65277" y="135127"/>
                </a:lnTo>
                <a:lnTo>
                  <a:pt x="66294" y="130301"/>
                </a:lnTo>
                <a:lnTo>
                  <a:pt x="69341" y="129794"/>
                </a:lnTo>
                <a:lnTo>
                  <a:pt x="71627" y="128777"/>
                </a:lnTo>
                <a:lnTo>
                  <a:pt x="73278" y="127126"/>
                </a:lnTo>
                <a:lnTo>
                  <a:pt x="74929" y="125602"/>
                </a:lnTo>
                <a:lnTo>
                  <a:pt x="75691" y="123444"/>
                </a:lnTo>
                <a:lnTo>
                  <a:pt x="75691" y="120904"/>
                </a:lnTo>
                <a:lnTo>
                  <a:pt x="75691" y="116967"/>
                </a:lnTo>
                <a:lnTo>
                  <a:pt x="74929" y="112649"/>
                </a:lnTo>
                <a:lnTo>
                  <a:pt x="73278" y="107950"/>
                </a:lnTo>
                <a:lnTo>
                  <a:pt x="62991" y="77724"/>
                </a:lnTo>
                <a:lnTo>
                  <a:pt x="40512" y="105918"/>
                </a:lnTo>
                <a:lnTo>
                  <a:pt x="37084" y="110236"/>
                </a:lnTo>
                <a:lnTo>
                  <a:pt x="34671" y="113664"/>
                </a:lnTo>
                <a:lnTo>
                  <a:pt x="33147" y="116332"/>
                </a:lnTo>
                <a:lnTo>
                  <a:pt x="31623" y="118999"/>
                </a:lnTo>
                <a:lnTo>
                  <a:pt x="30861" y="121285"/>
                </a:lnTo>
                <a:lnTo>
                  <a:pt x="30861" y="123189"/>
                </a:lnTo>
                <a:lnTo>
                  <a:pt x="30861" y="125730"/>
                </a:lnTo>
                <a:lnTo>
                  <a:pt x="37846" y="130301"/>
                </a:lnTo>
                <a:lnTo>
                  <a:pt x="36829" y="135127"/>
                </a:lnTo>
                <a:lnTo>
                  <a:pt x="0" y="135127"/>
                </a:lnTo>
                <a:lnTo>
                  <a:pt x="1015" y="130301"/>
                </a:lnTo>
                <a:lnTo>
                  <a:pt x="3048" y="129667"/>
                </a:lnTo>
                <a:lnTo>
                  <a:pt x="4952" y="128650"/>
                </a:lnTo>
                <a:lnTo>
                  <a:pt x="6603" y="127381"/>
                </a:lnTo>
                <a:lnTo>
                  <a:pt x="8254" y="126237"/>
                </a:lnTo>
                <a:lnTo>
                  <a:pt x="10413" y="124079"/>
                </a:lnTo>
                <a:lnTo>
                  <a:pt x="58547" y="67310"/>
                </a:lnTo>
                <a:lnTo>
                  <a:pt x="43814" y="26670"/>
                </a:lnTo>
                <a:lnTo>
                  <a:pt x="41401" y="19938"/>
                </a:lnTo>
                <a:lnTo>
                  <a:pt x="39497" y="15239"/>
                </a:lnTo>
                <a:lnTo>
                  <a:pt x="38100" y="12573"/>
                </a:lnTo>
                <a:lnTo>
                  <a:pt x="36702" y="9906"/>
                </a:lnTo>
                <a:lnTo>
                  <a:pt x="35306" y="8127"/>
                </a:lnTo>
                <a:lnTo>
                  <a:pt x="34036" y="7112"/>
                </a:lnTo>
                <a:lnTo>
                  <a:pt x="32638" y="5969"/>
                </a:lnTo>
                <a:lnTo>
                  <a:pt x="30861" y="5334"/>
                </a:lnTo>
                <a:lnTo>
                  <a:pt x="28828" y="4952"/>
                </a:lnTo>
                <a:lnTo>
                  <a:pt x="298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74591" y="2165604"/>
            <a:ext cx="134874" cy="1348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84752" y="2180589"/>
            <a:ext cx="124968" cy="125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87952" y="2139670"/>
            <a:ext cx="198882" cy="1562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02557" y="2159254"/>
            <a:ext cx="180975" cy="136525"/>
          </a:xfrm>
          <a:custGeom>
            <a:avLst/>
            <a:gdLst/>
            <a:ahLst/>
            <a:cxnLst/>
            <a:rect l="l" t="t" r="r" b="b"/>
            <a:pathLst>
              <a:path w="180975" h="136525">
                <a:moveTo>
                  <a:pt x="42417" y="0"/>
                </a:moveTo>
                <a:lnTo>
                  <a:pt x="1142" y="0"/>
                </a:lnTo>
                <a:lnTo>
                  <a:pt x="0" y="4953"/>
                </a:lnTo>
                <a:lnTo>
                  <a:pt x="2793" y="5334"/>
                </a:lnTo>
                <a:lnTo>
                  <a:pt x="4952" y="6096"/>
                </a:lnTo>
                <a:lnTo>
                  <a:pt x="6476" y="7493"/>
                </a:lnTo>
                <a:lnTo>
                  <a:pt x="8000" y="8762"/>
                </a:lnTo>
                <a:lnTo>
                  <a:pt x="9143" y="10922"/>
                </a:lnTo>
                <a:lnTo>
                  <a:pt x="10921" y="16763"/>
                </a:lnTo>
                <a:lnTo>
                  <a:pt x="11562" y="21082"/>
                </a:lnTo>
                <a:lnTo>
                  <a:pt x="12251" y="36736"/>
                </a:lnTo>
                <a:lnTo>
                  <a:pt x="16509" y="136398"/>
                </a:lnTo>
                <a:lnTo>
                  <a:pt x="32003" y="136398"/>
                </a:lnTo>
                <a:lnTo>
                  <a:pt x="43532" y="112649"/>
                </a:lnTo>
                <a:lnTo>
                  <a:pt x="30860" y="112649"/>
                </a:lnTo>
                <a:lnTo>
                  <a:pt x="30749" y="66040"/>
                </a:lnTo>
                <a:lnTo>
                  <a:pt x="29971" y="32258"/>
                </a:lnTo>
                <a:lnTo>
                  <a:pt x="30098" y="16510"/>
                </a:lnTo>
                <a:lnTo>
                  <a:pt x="30860" y="13843"/>
                </a:lnTo>
                <a:lnTo>
                  <a:pt x="31495" y="11175"/>
                </a:lnTo>
                <a:lnTo>
                  <a:pt x="32638" y="9017"/>
                </a:lnTo>
                <a:lnTo>
                  <a:pt x="35940" y="5969"/>
                </a:lnTo>
                <a:lnTo>
                  <a:pt x="38353" y="5080"/>
                </a:lnTo>
                <a:lnTo>
                  <a:pt x="41275" y="4953"/>
                </a:lnTo>
                <a:lnTo>
                  <a:pt x="42417" y="0"/>
                </a:lnTo>
                <a:close/>
              </a:path>
              <a:path w="180975" h="136525">
                <a:moveTo>
                  <a:pt x="101472" y="27305"/>
                </a:moveTo>
                <a:lnTo>
                  <a:pt x="85978" y="27305"/>
                </a:lnTo>
                <a:lnTo>
                  <a:pt x="85572" y="36736"/>
                </a:lnTo>
                <a:lnTo>
                  <a:pt x="85296" y="45989"/>
                </a:lnTo>
                <a:lnTo>
                  <a:pt x="85139" y="55076"/>
                </a:lnTo>
                <a:lnTo>
                  <a:pt x="85089" y="136398"/>
                </a:lnTo>
                <a:lnTo>
                  <a:pt x="100329" y="136398"/>
                </a:lnTo>
                <a:lnTo>
                  <a:pt x="113238" y="112649"/>
                </a:lnTo>
                <a:lnTo>
                  <a:pt x="100583" y="112649"/>
                </a:lnTo>
                <a:lnTo>
                  <a:pt x="100990" y="98383"/>
                </a:lnTo>
                <a:lnTo>
                  <a:pt x="101266" y="85867"/>
                </a:lnTo>
                <a:lnTo>
                  <a:pt x="101423" y="75090"/>
                </a:lnTo>
                <a:lnTo>
                  <a:pt x="101472" y="27305"/>
                </a:lnTo>
                <a:close/>
              </a:path>
              <a:path w="180975" h="136525">
                <a:moveTo>
                  <a:pt x="101472" y="0"/>
                </a:moveTo>
                <a:lnTo>
                  <a:pt x="86487" y="0"/>
                </a:lnTo>
                <a:lnTo>
                  <a:pt x="31750" y="112649"/>
                </a:lnTo>
                <a:lnTo>
                  <a:pt x="43532" y="112649"/>
                </a:lnTo>
                <a:lnTo>
                  <a:pt x="84962" y="27305"/>
                </a:lnTo>
                <a:lnTo>
                  <a:pt x="101472" y="27305"/>
                </a:lnTo>
                <a:lnTo>
                  <a:pt x="101472" y="0"/>
                </a:lnTo>
                <a:close/>
              </a:path>
              <a:path w="180975" h="136525">
                <a:moveTo>
                  <a:pt x="180593" y="0"/>
                </a:moveTo>
                <a:lnTo>
                  <a:pt x="140207" y="0"/>
                </a:lnTo>
                <a:lnTo>
                  <a:pt x="139064" y="4953"/>
                </a:lnTo>
                <a:lnTo>
                  <a:pt x="145668" y="5969"/>
                </a:lnTo>
                <a:lnTo>
                  <a:pt x="148970" y="9271"/>
                </a:lnTo>
                <a:lnTo>
                  <a:pt x="148970" y="17653"/>
                </a:lnTo>
                <a:lnTo>
                  <a:pt x="148081" y="21082"/>
                </a:lnTo>
                <a:lnTo>
                  <a:pt x="146430" y="24892"/>
                </a:lnTo>
                <a:lnTo>
                  <a:pt x="144779" y="28829"/>
                </a:lnTo>
                <a:lnTo>
                  <a:pt x="143128" y="32258"/>
                </a:lnTo>
                <a:lnTo>
                  <a:pt x="141604" y="35179"/>
                </a:lnTo>
                <a:lnTo>
                  <a:pt x="101600" y="112649"/>
                </a:lnTo>
                <a:lnTo>
                  <a:pt x="113238" y="112649"/>
                </a:lnTo>
                <a:lnTo>
                  <a:pt x="159765" y="27050"/>
                </a:lnTo>
                <a:lnTo>
                  <a:pt x="164337" y="18542"/>
                </a:lnTo>
                <a:lnTo>
                  <a:pt x="168020" y="12826"/>
                </a:lnTo>
                <a:lnTo>
                  <a:pt x="173608" y="6985"/>
                </a:lnTo>
                <a:lnTo>
                  <a:pt x="176529" y="5334"/>
                </a:lnTo>
                <a:lnTo>
                  <a:pt x="179577" y="4953"/>
                </a:lnTo>
                <a:lnTo>
                  <a:pt x="18059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02557" y="2159254"/>
            <a:ext cx="180975" cy="136525"/>
          </a:xfrm>
          <a:custGeom>
            <a:avLst/>
            <a:gdLst/>
            <a:ahLst/>
            <a:cxnLst/>
            <a:rect l="l" t="t" r="r" b="b"/>
            <a:pathLst>
              <a:path w="180975" h="136525">
                <a:moveTo>
                  <a:pt x="1142" y="0"/>
                </a:moveTo>
                <a:lnTo>
                  <a:pt x="42417" y="0"/>
                </a:lnTo>
                <a:lnTo>
                  <a:pt x="41275" y="4953"/>
                </a:lnTo>
                <a:lnTo>
                  <a:pt x="38353" y="5080"/>
                </a:lnTo>
                <a:lnTo>
                  <a:pt x="35940" y="5969"/>
                </a:lnTo>
                <a:lnTo>
                  <a:pt x="34289" y="7493"/>
                </a:lnTo>
                <a:lnTo>
                  <a:pt x="32638" y="9017"/>
                </a:lnTo>
                <a:lnTo>
                  <a:pt x="31495" y="11175"/>
                </a:lnTo>
                <a:lnTo>
                  <a:pt x="30860" y="13843"/>
                </a:lnTo>
                <a:lnTo>
                  <a:pt x="30098" y="16510"/>
                </a:lnTo>
                <a:lnTo>
                  <a:pt x="29844" y="20320"/>
                </a:lnTo>
                <a:lnTo>
                  <a:pt x="29844" y="25146"/>
                </a:lnTo>
                <a:lnTo>
                  <a:pt x="29844" y="28575"/>
                </a:lnTo>
                <a:lnTo>
                  <a:pt x="29844" y="29718"/>
                </a:lnTo>
                <a:lnTo>
                  <a:pt x="29844" y="30987"/>
                </a:lnTo>
                <a:lnTo>
                  <a:pt x="29971" y="32258"/>
                </a:lnTo>
                <a:lnTo>
                  <a:pt x="30860" y="70866"/>
                </a:lnTo>
                <a:lnTo>
                  <a:pt x="30860" y="73787"/>
                </a:lnTo>
                <a:lnTo>
                  <a:pt x="30860" y="80772"/>
                </a:lnTo>
                <a:lnTo>
                  <a:pt x="30860" y="91948"/>
                </a:lnTo>
                <a:lnTo>
                  <a:pt x="30860" y="112649"/>
                </a:lnTo>
                <a:lnTo>
                  <a:pt x="31750" y="112649"/>
                </a:lnTo>
                <a:lnTo>
                  <a:pt x="86487" y="0"/>
                </a:lnTo>
                <a:lnTo>
                  <a:pt x="101472" y="0"/>
                </a:lnTo>
                <a:lnTo>
                  <a:pt x="101472" y="66040"/>
                </a:lnTo>
                <a:lnTo>
                  <a:pt x="101423" y="75090"/>
                </a:lnTo>
                <a:lnTo>
                  <a:pt x="101266" y="85867"/>
                </a:lnTo>
                <a:lnTo>
                  <a:pt x="100990" y="98383"/>
                </a:lnTo>
                <a:lnTo>
                  <a:pt x="100583" y="112649"/>
                </a:lnTo>
                <a:lnTo>
                  <a:pt x="101600" y="112649"/>
                </a:lnTo>
                <a:lnTo>
                  <a:pt x="141604" y="35179"/>
                </a:lnTo>
                <a:lnTo>
                  <a:pt x="143128" y="32258"/>
                </a:lnTo>
                <a:lnTo>
                  <a:pt x="144779" y="28829"/>
                </a:lnTo>
                <a:lnTo>
                  <a:pt x="146430" y="24892"/>
                </a:lnTo>
                <a:lnTo>
                  <a:pt x="148081" y="21082"/>
                </a:lnTo>
                <a:lnTo>
                  <a:pt x="148970" y="17653"/>
                </a:lnTo>
                <a:lnTo>
                  <a:pt x="148970" y="14859"/>
                </a:lnTo>
                <a:lnTo>
                  <a:pt x="148970" y="9271"/>
                </a:lnTo>
                <a:lnTo>
                  <a:pt x="145668" y="5969"/>
                </a:lnTo>
                <a:lnTo>
                  <a:pt x="139064" y="4953"/>
                </a:lnTo>
                <a:lnTo>
                  <a:pt x="140207" y="0"/>
                </a:lnTo>
                <a:lnTo>
                  <a:pt x="180593" y="0"/>
                </a:lnTo>
                <a:lnTo>
                  <a:pt x="179577" y="4953"/>
                </a:lnTo>
                <a:lnTo>
                  <a:pt x="176529" y="5334"/>
                </a:lnTo>
                <a:lnTo>
                  <a:pt x="173608" y="6985"/>
                </a:lnTo>
                <a:lnTo>
                  <a:pt x="170814" y="9906"/>
                </a:lnTo>
                <a:lnTo>
                  <a:pt x="168020" y="12826"/>
                </a:lnTo>
                <a:lnTo>
                  <a:pt x="164337" y="18542"/>
                </a:lnTo>
                <a:lnTo>
                  <a:pt x="159765" y="27050"/>
                </a:lnTo>
                <a:lnTo>
                  <a:pt x="100329" y="136398"/>
                </a:lnTo>
                <a:lnTo>
                  <a:pt x="85089" y="136398"/>
                </a:lnTo>
                <a:lnTo>
                  <a:pt x="85089" y="64008"/>
                </a:lnTo>
                <a:lnTo>
                  <a:pt x="85139" y="55076"/>
                </a:lnTo>
                <a:lnTo>
                  <a:pt x="85296" y="45989"/>
                </a:lnTo>
                <a:lnTo>
                  <a:pt x="85572" y="36736"/>
                </a:lnTo>
                <a:lnTo>
                  <a:pt x="85978" y="27305"/>
                </a:lnTo>
                <a:lnTo>
                  <a:pt x="84962" y="27305"/>
                </a:lnTo>
                <a:lnTo>
                  <a:pt x="32003" y="136398"/>
                </a:lnTo>
                <a:lnTo>
                  <a:pt x="16509" y="136398"/>
                </a:lnTo>
                <a:lnTo>
                  <a:pt x="11810" y="26416"/>
                </a:lnTo>
                <a:lnTo>
                  <a:pt x="11556" y="20955"/>
                </a:lnTo>
                <a:lnTo>
                  <a:pt x="10921" y="16763"/>
                </a:lnTo>
                <a:lnTo>
                  <a:pt x="10032" y="13843"/>
                </a:lnTo>
                <a:lnTo>
                  <a:pt x="9143" y="10922"/>
                </a:lnTo>
                <a:lnTo>
                  <a:pt x="8000" y="8762"/>
                </a:lnTo>
                <a:lnTo>
                  <a:pt x="6476" y="7493"/>
                </a:lnTo>
                <a:lnTo>
                  <a:pt x="4952" y="6096"/>
                </a:lnTo>
                <a:lnTo>
                  <a:pt x="2793" y="5334"/>
                </a:lnTo>
                <a:lnTo>
                  <a:pt x="0" y="4953"/>
                </a:lnTo>
                <a:lnTo>
                  <a:pt x="11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55591" y="2222019"/>
            <a:ext cx="54038" cy="1226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70342" y="2241169"/>
            <a:ext cx="35560" cy="103505"/>
          </a:xfrm>
          <a:custGeom>
            <a:avLst/>
            <a:gdLst/>
            <a:ahLst/>
            <a:cxnLst/>
            <a:rect l="l" t="t" r="r" b="b"/>
            <a:pathLst>
              <a:path w="35560" h="103505">
                <a:moveTo>
                  <a:pt x="26143" y="29082"/>
                </a:moveTo>
                <a:lnTo>
                  <a:pt x="22587" y="29082"/>
                </a:lnTo>
                <a:lnTo>
                  <a:pt x="1632" y="29844"/>
                </a:lnTo>
                <a:lnTo>
                  <a:pt x="870" y="34670"/>
                </a:lnTo>
                <a:lnTo>
                  <a:pt x="3918" y="34797"/>
                </a:lnTo>
                <a:lnTo>
                  <a:pt x="6077" y="35305"/>
                </a:lnTo>
                <a:lnTo>
                  <a:pt x="8617" y="37083"/>
                </a:lnTo>
                <a:lnTo>
                  <a:pt x="9252" y="38353"/>
                </a:lnTo>
                <a:lnTo>
                  <a:pt x="9379" y="41655"/>
                </a:lnTo>
                <a:lnTo>
                  <a:pt x="9125" y="42417"/>
                </a:lnTo>
                <a:lnTo>
                  <a:pt x="8998" y="44703"/>
                </a:lnTo>
                <a:lnTo>
                  <a:pt x="8490" y="47116"/>
                </a:lnTo>
                <a:lnTo>
                  <a:pt x="7474" y="52704"/>
                </a:lnTo>
                <a:lnTo>
                  <a:pt x="6839" y="55625"/>
                </a:lnTo>
                <a:lnTo>
                  <a:pt x="6077" y="58546"/>
                </a:lnTo>
                <a:lnTo>
                  <a:pt x="5442" y="61594"/>
                </a:lnTo>
                <a:lnTo>
                  <a:pt x="4680" y="64515"/>
                </a:lnTo>
                <a:lnTo>
                  <a:pt x="4045" y="67563"/>
                </a:lnTo>
                <a:lnTo>
                  <a:pt x="3283" y="70611"/>
                </a:lnTo>
                <a:lnTo>
                  <a:pt x="2648" y="73532"/>
                </a:lnTo>
                <a:lnTo>
                  <a:pt x="2013" y="76326"/>
                </a:lnTo>
                <a:lnTo>
                  <a:pt x="1378" y="78993"/>
                </a:lnTo>
                <a:lnTo>
                  <a:pt x="788" y="82168"/>
                </a:lnTo>
                <a:lnTo>
                  <a:pt x="108" y="86359"/>
                </a:lnTo>
                <a:lnTo>
                  <a:pt x="0" y="91947"/>
                </a:lnTo>
                <a:lnTo>
                  <a:pt x="235" y="93598"/>
                </a:lnTo>
                <a:lnTo>
                  <a:pt x="870" y="95250"/>
                </a:lnTo>
                <a:lnTo>
                  <a:pt x="1378" y="96900"/>
                </a:lnTo>
                <a:lnTo>
                  <a:pt x="7093" y="102234"/>
                </a:lnTo>
                <a:lnTo>
                  <a:pt x="8490" y="102996"/>
                </a:lnTo>
                <a:lnTo>
                  <a:pt x="10141" y="103250"/>
                </a:lnTo>
                <a:lnTo>
                  <a:pt x="13951" y="103250"/>
                </a:lnTo>
                <a:lnTo>
                  <a:pt x="31380" y="93598"/>
                </a:lnTo>
                <a:lnTo>
                  <a:pt x="16618" y="93598"/>
                </a:lnTo>
                <a:lnTo>
                  <a:pt x="15475" y="93217"/>
                </a:lnTo>
                <a:lnTo>
                  <a:pt x="14078" y="91566"/>
                </a:lnTo>
                <a:lnTo>
                  <a:pt x="13697" y="90296"/>
                </a:lnTo>
                <a:lnTo>
                  <a:pt x="13824" y="85597"/>
                </a:lnTo>
                <a:lnTo>
                  <a:pt x="14332" y="82168"/>
                </a:lnTo>
                <a:lnTo>
                  <a:pt x="26143" y="29082"/>
                </a:lnTo>
                <a:close/>
              </a:path>
              <a:path w="35560" h="103505">
                <a:moveTo>
                  <a:pt x="30715" y="84708"/>
                </a:moveTo>
                <a:lnTo>
                  <a:pt x="29076" y="86359"/>
                </a:lnTo>
                <a:lnTo>
                  <a:pt x="27921" y="87629"/>
                </a:lnTo>
                <a:lnTo>
                  <a:pt x="25635" y="89915"/>
                </a:lnTo>
                <a:lnTo>
                  <a:pt x="23476" y="91566"/>
                </a:lnTo>
                <a:lnTo>
                  <a:pt x="22587" y="92201"/>
                </a:lnTo>
                <a:lnTo>
                  <a:pt x="21571" y="92836"/>
                </a:lnTo>
                <a:lnTo>
                  <a:pt x="20682" y="93090"/>
                </a:lnTo>
                <a:lnTo>
                  <a:pt x="19920" y="93471"/>
                </a:lnTo>
                <a:lnTo>
                  <a:pt x="19031" y="93598"/>
                </a:lnTo>
                <a:lnTo>
                  <a:pt x="31380" y="93598"/>
                </a:lnTo>
                <a:lnTo>
                  <a:pt x="33249" y="91820"/>
                </a:lnTo>
                <a:lnTo>
                  <a:pt x="35541" y="89407"/>
                </a:lnTo>
                <a:lnTo>
                  <a:pt x="30715" y="84708"/>
                </a:lnTo>
                <a:close/>
              </a:path>
              <a:path w="35560" h="103505">
                <a:moveTo>
                  <a:pt x="32874" y="0"/>
                </a:moveTo>
                <a:lnTo>
                  <a:pt x="18396" y="0"/>
                </a:lnTo>
                <a:lnTo>
                  <a:pt x="15094" y="15493"/>
                </a:lnTo>
                <a:lnTo>
                  <a:pt x="29318" y="15493"/>
                </a:lnTo>
                <a:lnTo>
                  <a:pt x="3287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70323" y="2270251"/>
            <a:ext cx="35560" cy="74295"/>
          </a:xfrm>
          <a:custGeom>
            <a:avLst/>
            <a:gdLst/>
            <a:ahLst/>
            <a:cxnLst/>
            <a:rect l="l" t="t" r="r" b="b"/>
            <a:pathLst>
              <a:path w="35560" h="74294">
                <a:moveTo>
                  <a:pt x="22605" y="0"/>
                </a:moveTo>
                <a:lnTo>
                  <a:pt x="26162" y="0"/>
                </a:lnTo>
                <a:lnTo>
                  <a:pt x="15493" y="48006"/>
                </a:lnTo>
                <a:lnTo>
                  <a:pt x="14859" y="50800"/>
                </a:lnTo>
                <a:lnTo>
                  <a:pt x="14350" y="53086"/>
                </a:lnTo>
                <a:lnTo>
                  <a:pt x="14097" y="54863"/>
                </a:lnTo>
                <a:lnTo>
                  <a:pt x="13842" y="56514"/>
                </a:lnTo>
                <a:lnTo>
                  <a:pt x="13715" y="58038"/>
                </a:lnTo>
                <a:lnTo>
                  <a:pt x="13715" y="59309"/>
                </a:lnTo>
                <a:lnTo>
                  <a:pt x="13715" y="61213"/>
                </a:lnTo>
                <a:lnTo>
                  <a:pt x="14097" y="62484"/>
                </a:lnTo>
                <a:lnTo>
                  <a:pt x="14859" y="63373"/>
                </a:lnTo>
                <a:lnTo>
                  <a:pt x="15493" y="64135"/>
                </a:lnTo>
                <a:lnTo>
                  <a:pt x="16637" y="64515"/>
                </a:lnTo>
                <a:lnTo>
                  <a:pt x="18161" y="64515"/>
                </a:lnTo>
                <a:lnTo>
                  <a:pt x="19050" y="64515"/>
                </a:lnTo>
                <a:lnTo>
                  <a:pt x="19938" y="64388"/>
                </a:lnTo>
                <a:lnTo>
                  <a:pt x="20700" y="64008"/>
                </a:lnTo>
                <a:lnTo>
                  <a:pt x="21589" y="63753"/>
                </a:lnTo>
                <a:lnTo>
                  <a:pt x="22605" y="63119"/>
                </a:lnTo>
                <a:lnTo>
                  <a:pt x="23495" y="62484"/>
                </a:lnTo>
                <a:lnTo>
                  <a:pt x="24511" y="61722"/>
                </a:lnTo>
                <a:lnTo>
                  <a:pt x="25653" y="60833"/>
                </a:lnTo>
                <a:lnTo>
                  <a:pt x="26797" y="59689"/>
                </a:lnTo>
                <a:lnTo>
                  <a:pt x="27939" y="58547"/>
                </a:lnTo>
                <a:lnTo>
                  <a:pt x="29210" y="57150"/>
                </a:lnTo>
                <a:lnTo>
                  <a:pt x="30734" y="55625"/>
                </a:lnTo>
                <a:lnTo>
                  <a:pt x="35560" y="60325"/>
                </a:lnTo>
                <a:lnTo>
                  <a:pt x="33147" y="62864"/>
                </a:lnTo>
                <a:lnTo>
                  <a:pt x="30861" y="65024"/>
                </a:lnTo>
                <a:lnTo>
                  <a:pt x="28828" y="66801"/>
                </a:lnTo>
                <a:lnTo>
                  <a:pt x="26797" y="68580"/>
                </a:lnTo>
                <a:lnTo>
                  <a:pt x="13970" y="74168"/>
                </a:lnTo>
                <a:lnTo>
                  <a:pt x="12064" y="74168"/>
                </a:lnTo>
                <a:lnTo>
                  <a:pt x="10160" y="74168"/>
                </a:lnTo>
                <a:lnTo>
                  <a:pt x="8509" y="73913"/>
                </a:lnTo>
                <a:lnTo>
                  <a:pt x="7112" y="73151"/>
                </a:lnTo>
                <a:lnTo>
                  <a:pt x="5587" y="72517"/>
                </a:lnTo>
                <a:lnTo>
                  <a:pt x="888" y="66167"/>
                </a:lnTo>
                <a:lnTo>
                  <a:pt x="253" y="64515"/>
                </a:lnTo>
                <a:lnTo>
                  <a:pt x="0" y="62737"/>
                </a:lnTo>
                <a:lnTo>
                  <a:pt x="0" y="60833"/>
                </a:lnTo>
                <a:lnTo>
                  <a:pt x="0" y="59182"/>
                </a:lnTo>
                <a:lnTo>
                  <a:pt x="2031" y="47244"/>
                </a:lnTo>
                <a:lnTo>
                  <a:pt x="2666" y="44450"/>
                </a:lnTo>
                <a:lnTo>
                  <a:pt x="3301" y="41528"/>
                </a:lnTo>
                <a:lnTo>
                  <a:pt x="4063" y="38481"/>
                </a:lnTo>
                <a:lnTo>
                  <a:pt x="4699" y="35433"/>
                </a:lnTo>
                <a:lnTo>
                  <a:pt x="5461" y="32512"/>
                </a:lnTo>
                <a:lnTo>
                  <a:pt x="6096" y="29463"/>
                </a:lnTo>
                <a:lnTo>
                  <a:pt x="6858" y="26543"/>
                </a:lnTo>
                <a:lnTo>
                  <a:pt x="7492" y="23622"/>
                </a:lnTo>
                <a:lnTo>
                  <a:pt x="8000" y="20827"/>
                </a:lnTo>
                <a:lnTo>
                  <a:pt x="8509" y="18034"/>
                </a:lnTo>
                <a:lnTo>
                  <a:pt x="9016" y="15621"/>
                </a:lnTo>
                <a:lnTo>
                  <a:pt x="9143" y="13335"/>
                </a:lnTo>
                <a:lnTo>
                  <a:pt x="9271" y="12953"/>
                </a:lnTo>
                <a:lnTo>
                  <a:pt x="9398" y="12573"/>
                </a:lnTo>
                <a:lnTo>
                  <a:pt x="9398" y="12192"/>
                </a:lnTo>
                <a:lnTo>
                  <a:pt x="9398" y="11811"/>
                </a:lnTo>
                <a:lnTo>
                  <a:pt x="9398" y="11430"/>
                </a:lnTo>
                <a:lnTo>
                  <a:pt x="9398" y="11175"/>
                </a:lnTo>
                <a:lnTo>
                  <a:pt x="9271" y="9271"/>
                </a:lnTo>
                <a:lnTo>
                  <a:pt x="8636" y="8000"/>
                </a:lnTo>
                <a:lnTo>
                  <a:pt x="7365" y="7112"/>
                </a:lnTo>
                <a:lnTo>
                  <a:pt x="6096" y="6223"/>
                </a:lnTo>
                <a:lnTo>
                  <a:pt x="3937" y="5714"/>
                </a:lnTo>
                <a:lnTo>
                  <a:pt x="888" y="5587"/>
                </a:lnTo>
                <a:lnTo>
                  <a:pt x="1650" y="762"/>
                </a:lnTo>
                <a:lnTo>
                  <a:pt x="2260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85436" y="2241169"/>
            <a:ext cx="17780" cy="15875"/>
          </a:xfrm>
          <a:custGeom>
            <a:avLst/>
            <a:gdLst/>
            <a:ahLst/>
            <a:cxnLst/>
            <a:rect l="l" t="t" r="r" b="b"/>
            <a:pathLst>
              <a:path w="17779" h="15875">
                <a:moveTo>
                  <a:pt x="3301" y="0"/>
                </a:moveTo>
                <a:lnTo>
                  <a:pt x="17779" y="0"/>
                </a:lnTo>
                <a:lnTo>
                  <a:pt x="14224" y="15493"/>
                </a:lnTo>
                <a:lnTo>
                  <a:pt x="0" y="15493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02835" y="2307277"/>
            <a:ext cx="40300" cy="556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17948" y="2326385"/>
            <a:ext cx="21590" cy="36830"/>
          </a:xfrm>
          <a:custGeom>
            <a:avLst/>
            <a:gdLst/>
            <a:ahLst/>
            <a:cxnLst/>
            <a:rect l="l" t="t" r="r" b="b"/>
            <a:pathLst>
              <a:path w="21589" h="36830">
                <a:moveTo>
                  <a:pt x="20574" y="0"/>
                </a:moveTo>
                <a:lnTo>
                  <a:pt x="8000" y="0"/>
                </a:lnTo>
                <a:lnTo>
                  <a:pt x="8473" y="6730"/>
                </a:lnTo>
                <a:lnTo>
                  <a:pt x="8509" y="14477"/>
                </a:lnTo>
                <a:lnTo>
                  <a:pt x="8254" y="17399"/>
                </a:lnTo>
                <a:lnTo>
                  <a:pt x="7747" y="19685"/>
                </a:lnTo>
                <a:lnTo>
                  <a:pt x="7238" y="22098"/>
                </a:lnTo>
                <a:lnTo>
                  <a:pt x="6476" y="24256"/>
                </a:lnTo>
                <a:lnTo>
                  <a:pt x="5334" y="26035"/>
                </a:lnTo>
                <a:lnTo>
                  <a:pt x="4190" y="27939"/>
                </a:lnTo>
                <a:lnTo>
                  <a:pt x="2412" y="29972"/>
                </a:lnTo>
                <a:lnTo>
                  <a:pt x="0" y="32258"/>
                </a:lnTo>
                <a:lnTo>
                  <a:pt x="3937" y="36702"/>
                </a:lnTo>
                <a:lnTo>
                  <a:pt x="19812" y="19176"/>
                </a:lnTo>
                <a:lnTo>
                  <a:pt x="20954" y="16510"/>
                </a:lnTo>
                <a:lnTo>
                  <a:pt x="21589" y="13335"/>
                </a:lnTo>
                <a:lnTo>
                  <a:pt x="21589" y="6730"/>
                </a:lnTo>
                <a:lnTo>
                  <a:pt x="21209" y="3428"/>
                </a:lnTo>
                <a:lnTo>
                  <a:pt x="2057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13377" y="2222017"/>
            <a:ext cx="101431" cy="1500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48555" y="2241169"/>
            <a:ext cx="62865" cy="130810"/>
          </a:xfrm>
          <a:custGeom>
            <a:avLst/>
            <a:gdLst/>
            <a:ahLst/>
            <a:cxnLst/>
            <a:rect l="l" t="t" r="r" b="b"/>
            <a:pathLst>
              <a:path w="62864" h="130810">
                <a:moveTo>
                  <a:pt x="1778" y="122554"/>
                </a:moveTo>
                <a:lnTo>
                  <a:pt x="0" y="130047"/>
                </a:lnTo>
                <a:lnTo>
                  <a:pt x="889" y="130301"/>
                </a:lnTo>
                <a:lnTo>
                  <a:pt x="1905" y="130555"/>
                </a:lnTo>
                <a:lnTo>
                  <a:pt x="3048" y="130682"/>
                </a:lnTo>
                <a:lnTo>
                  <a:pt x="4191" y="130682"/>
                </a:lnTo>
                <a:lnTo>
                  <a:pt x="5461" y="130809"/>
                </a:lnTo>
                <a:lnTo>
                  <a:pt x="11430" y="130809"/>
                </a:lnTo>
                <a:lnTo>
                  <a:pt x="15621" y="130175"/>
                </a:lnTo>
                <a:lnTo>
                  <a:pt x="19177" y="129031"/>
                </a:lnTo>
                <a:lnTo>
                  <a:pt x="22860" y="127888"/>
                </a:lnTo>
                <a:lnTo>
                  <a:pt x="26035" y="125983"/>
                </a:lnTo>
                <a:lnTo>
                  <a:pt x="28829" y="123570"/>
                </a:lnTo>
                <a:lnTo>
                  <a:pt x="29387" y="123062"/>
                </a:lnTo>
                <a:lnTo>
                  <a:pt x="5080" y="123062"/>
                </a:lnTo>
                <a:lnTo>
                  <a:pt x="4064" y="122935"/>
                </a:lnTo>
                <a:lnTo>
                  <a:pt x="3048" y="122935"/>
                </a:lnTo>
                <a:lnTo>
                  <a:pt x="2286" y="122681"/>
                </a:lnTo>
                <a:lnTo>
                  <a:pt x="1778" y="122554"/>
                </a:lnTo>
                <a:close/>
              </a:path>
              <a:path w="62864" h="130810">
                <a:moveTo>
                  <a:pt x="55499" y="29082"/>
                </a:moveTo>
                <a:lnTo>
                  <a:pt x="50419" y="29082"/>
                </a:lnTo>
                <a:lnTo>
                  <a:pt x="31115" y="29844"/>
                </a:lnTo>
                <a:lnTo>
                  <a:pt x="30099" y="34670"/>
                </a:lnTo>
                <a:lnTo>
                  <a:pt x="33274" y="34797"/>
                </a:lnTo>
                <a:lnTo>
                  <a:pt x="35560" y="35305"/>
                </a:lnTo>
                <a:lnTo>
                  <a:pt x="38100" y="36829"/>
                </a:lnTo>
                <a:lnTo>
                  <a:pt x="38735" y="38100"/>
                </a:lnTo>
                <a:lnTo>
                  <a:pt x="38608" y="41275"/>
                </a:lnTo>
                <a:lnTo>
                  <a:pt x="38481" y="42925"/>
                </a:lnTo>
                <a:lnTo>
                  <a:pt x="38227" y="44450"/>
                </a:lnTo>
                <a:lnTo>
                  <a:pt x="37846" y="45973"/>
                </a:lnTo>
                <a:lnTo>
                  <a:pt x="37465" y="48132"/>
                </a:lnTo>
                <a:lnTo>
                  <a:pt x="36957" y="50800"/>
                </a:lnTo>
                <a:lnTo>
                  <a:pt x="36322" y="53593"/>
                </a:lnTo>
                <a:lnTo>
                  <a:pt x="35560" y="57276"/>
                </a:lnTo>
                <a:lnTo>
                  <a:pt x="34544" y="61848"/>
                </a:lnTo>
                <a:lnTo>
                  <a:pt x="33528" y="66547"/>
                </a:lnTo>
                <a:lnTo>
                  <a:pt x="27559" y="93217"/>
                </a:lnTo>
                <a:lnTo>
                  <a:pt x="25908" y="100964"/>
                </a:lnTo>
                <a:lnTo>
                  <a:pt x="24892" y="105409"/>
                </a:lnTo>
                <a:lnTo>
                  <a:pt x="23876" y="109092"/>
                </a:lnTo>
                <a:lnTo>
                  <a:pt x="22606" y="112013"/>
                </a:lnTo>
                <a:lnTo>
                  <a:pt x="21463" y="114807"/>
                </a:lnTo>
                <a:lnTo>
                  <a:pt x="20193" y="117093"/>
                </a:lnTo>
                <a:lnTo>
                  <a:pt x="18669" y="118744"/>
                </a:lnTo>
                <a:lnTo>
                  <a:pt x="17272" y="120395"/>
                </a:lnTo>
                <a:lnTo>
                  <a:pt x="15494" y="121538"/>
                </a:lnTo>
                <a:lnTo>
                  <a:pt x="13716" y="122173"/>
                </a:lnTo>
                <a:lnTo>
                  <a:pt x="11811" y="122808"/>
                </a:lnTo>
                <a:lnTo>
                  <a:pt x="9779" y="123062"/>
                </a:lnTo>
                <a:lnTo>
                  <a:pt x="29387" y="123062"/>
                </a:lnTo>
                <a:lnTo>
                  <a:pt x="40386" y="99821"/>
                </a:lnTo>
                <a:lnTo>
                  <a:pt x="55499" y="29082"/>
                </a:lnTo>
                <a:close/>
              </a:path>
              <a:path w="62864" h="130810">
                <a:moveTo>
                  <a:pt x="62357" y="0"/>
                </a:moveTo>
                <a:lnTo>
                  <a:pt x="47752" y="0"/>
                </a:lnTo>
                <a:lnTo>
                  <a:pt x="44323" y="15493"/>
                </a:lnTo>
                <a:lnTo>
                  <a:pt x="58801" y="15493"/>
                </a:lnTo>
                <a:lnTo>
                  <a:pt x="623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48555" y="2270251"/>
            <a:ext cx="55880" cy="102235"/>
          </a:xfrm>
          <a:custGeom>
            <a:avLst/>
            <a:gdLst/>
            <a:ahLst/>
            <a:cxnLst/>
            <a:rect l="l" t="t" r="r" b="b"/>
            <a:pathLst>
              <a:path w="55879" h="102235">
                <a:moveTo>
                  <a:pt x="50419" y="0"/>
                </a:moveTo>
                <a:lnTo>
                  <a:pt x="55499" y="0"/>
                </a:lnTo>
                <a:lnTo>
                  <a:pt x="40386" y="70738"/>
                </a:lnTo>
                <a:lnTo>
                  <a:pt x="39243" y="76200"/>
                </a:lnTo>
                <a:lnTo>
                  <a:pt x="19177" y="99949"/>
                </a:lnTo>
                <a:lnTo>
                  <a:pt x="15621" y="101092"/>
                </a:lnTo>
                <a:lnTo>
                  <a:pt x="11430" y="101726"/>
                </a:lnTo>
                <a:lnTo>
                  <a:pt x="6604" y="101726"/>
                </a:lnTo>
                <a:lnTo>
                  <a:pt x="5461" y="101726"/>
                </a:lnTo>
                <a:lnTo>
                  <a:pt x="4191" y="101600"/>
                </a:lnTo>
                <a:lnTo>
                  <a:pt x="3048" y="101600"/>
                </a:lnTo>
                <a:lnTo>
                  <a:pt x="1905" y="101473"/>
                </a:lnTo>
                <a:lnTo>
                  <a:pt x="889" y="101219"/>
                </a:lnTo>
                <a:lnTo>
                  <a:pt x="0" y="100964"/>
                </a:lnTo>
                <a:lnTo>
                  <a:pt x="1778" y="93472"/>
                </a:lnTo>
                <a:lnTo>
                  <a:pt x="2286" y="93599"/>
                </a:lnTo>
                <a:lnTo>
                  <a:pt x="3048" y="93852"/>
                </a:lnTo>
                <a:lnTo>
                  <a:pt x="4064" y="93852"/>
                </a:lnTo>
                <a:lnTo>
                  <a:pt x="5080" y="93980"/>
                </a:lnTo>
                <a:lnTo>
                  <a:pt x="6096" y="93980"/>
                </a:lnTo>
                <a:lnTo>
                  <a:pt x="7366" y="93980"/>
                </a:lnTo>
                <a:lnTo>
                  <a:pt x="9779" y="93980"/>
                </a:lnTo>
                <a:lnTo>
                  <a:pt x="11811" y="93725"/>
                </a:lnTo>
                <a:lnTo>
                  <a:pt x="13716" y="93090"/>
                </a:lnTo>
                <a:lnTo>
                  <a:pt x="15494" y="92456"/>
                </a:lnTo>
                <a:lnTo>
                  <a:pt x="17272" y="91312"/>
                </a:lnTo>
                <a:lnTo>
                  <a:pt x="18669" y="89662"/>
                </a:lnTo>
                <a:lnTo>
                  <a:pt x="20193" y="88011"/>
                </a:lnTo>
                <a:lnTo>
                  <a:pt x="21463" y="85725"/>
                </a:lnTo>
                <a:lnTo>
                  <a:pt x="22606" y="82931"/>
                </a:lnTo>
                <a:lnTo>
                  <a:pt x="23876" y="80010"/>
                </a:lnTo>
                <a:lnTo>
                  <a:pt x="24892" y="76326"/>
                </a:lnTo>
                <a:lnTo>
                  <a:pt x="25908" y="71882"/>
                </a:lnTo>
                <a:lnTo>
                  <a:pt x="27559" y="64135"/>
                </a:lnTo>
                <a:lnTo>
                  <a:pt x="29210" y="56769"/>
                </a:lnTo>
                <a:lnTo>
                  <a:pt x="30734" y="49911"/>
                </a:lnTo>
                <a:lnTo>
                  <a:pt x="32258" y="43180"/>
                </a:lnTo>
                <a:lnTo>
                  <a:pt x="33528" y="37464"/>
                </a:lnTo>
                <a:lnTo>
                  <a:pt x="34544" y="32765"/>
                </a:lnTo>
                <a:lnTo>
                  <a:pt x="35560" y="28194"/>
                </a:lnTo>
                <a:lnTo>
                  <a:pt x="36322" y="24511"/>
                </a:lnTo>
                <a:lnTo>
                  <a:pt x="36957" y="21717"/>
                </a:lnTo>
                <a:lnTo>
                  <a:pt x="37465" y="19050"/>
                </a:lnTo>
                <a:lnTo>
                  <a:pt x="37846" y="16890"/>
                </a:lnTo>
                <a:lnTo>
                  <a:pt x="38227" y="15367"/>
                </a:lnTo>
                <a:lnTo>
                  <a:pt x="38481" y="13843"/>
                </a:lnTo>
                <a:lnTo>
                  <a:pt x="38608" y="12826"/>
                </a:lnTo>
                <a:lnTo>
                  <a:pt x="38608" y="12192"/>
                </a:lnTo>
                <a:lnTo>
                  <a:pt x="38735" y="11557"/>
                </a:lnTo>
                <a:lnTo>
                  <a:pt x="38735" y="11049"/>
                </a:lnTo>
                <a:lnTo>
                  <a:pt x="38735" y="10668"/>
                </a:lnTo>
                <a:lnTo>
                  <a:pt x="38735" y="9017"/>
                </a:lnTo>
                <a:lnTo>
                  <a:pt x="38100" y="7747"/>
                </a:lnTo>
                <a:lnTo>
                  <a:pt x="36830" y="6985"/>
                </a:lnTo>
                <a:lnTo>
                  <a:pt x="35560" y="6223"/>
                </a:lnTo>
                <a:lnTo>
                  <a:pt x="33274" y="5714"/>
                </a:lnTo>
                <a:lnTo>
                  <a:pt x="30099" y="5587"/>
                </a:lnTo>
                <a:lnTo>
                  <a:pt x="31115" y="762"/>
                </a:lnTo>
                <a:lnTo>
                  <a:pt x="504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92167" y="2100072"/>
            <a:ext cx="123317" cy="16116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06519" y="2119122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9623" y="17017"/>
                </a:moveTo>
                <a:lnTo>
                  <a:pt x="22859" y="17017"/>
                </a:lnTo>
                <a:lnTo>
                  <a:pt x="23875" y="17399"/>
                </a:lnTo>
                <a:lnTo>
                  <a:pt x="24637" y="18161"/>
                </a:lnTo>
                <a:lnTo>
                  <a:pt x="25272" y="18923"/>
                </a:lnTo>
                <a:lnTo>
                  <a:pt x="25446" y="19557"/>
                </a:lnTo>
                <a:lnTo>
                  <a:pt x="25526" y="76962"/>
                </a:lnTo>
                <a:lnTo>
                  <a:pt x="25272" y="79120"/>
                </a:lnTo>
                <a:lnTo>
                  <a:pt x="22478" y="83692"/>
                </a:lnTo>
                <a:lnTo>
                  <a:pt x="21843" y="84200"/>
                </a:lnTo>
                <a:lnTo>
                  <a:pt x="21208" y="84581"/>
                </a:lnTo>
                <a:lnTo>
                  <a:pt x="19684" y="85089"/>
                </a:lnTo>
                <a:lnTo>
                  <a:pt x="18795" y="85470"/>
                </a:lnTo>
                <a:lnTo>
                  <a:pt x="17652" y="85598"/>
                </a:lnTo>
                <a:lnTo>
                  <a:pt x="14858" y="86105"/>
                </a:lnTo>
                <a:lnTo>
                  <a:pt x="13207" y="86232"/>
                </a:lnTo>
                <a:lnTo>
                  <a:pt x="9270" y="86487"/>
                </a:lnTo>
                <a:lnTo>
                  <a:pt x="4063" y="86740"/>
                </a:lnTo>
                <a:lnTo>
                  <a:pt x="4063" y="92963"/>
                </a:lnTo>
                <a:lnTo>
                  <a:pt x="61213" y="92963"/>
                </a:lnTo>
                <a:lnTo>
                  <a:pt x="61213" y="86740"/>
                </a:lnTo>
                <a:lnTo>
                  <a:pt x="58292" y="86613"/>
                </a:lnTo>
                <a:lnTo>
                  <a:pt x="55752" y="86613"/>
                </a:lnTo>
                <a:lnTo>
                  <a:pt x="51561" y="86360"/>
                </a:lnTo>
                <a:lnTo>
                  <a:pt x="49783" y="86105"/>
                </a:lnTo>
                <a:lnTo>
                  <a:pt x="48386" y="85978"/>
                </a:lnTo>
                <a:lnTo>
                  <a:pt x="46862" y="85725"/>
                </a:lnTo>
                <a:lnTo>
                  <a:pt x="45592" y="85470"/>
                </a:lnTo>
                <a:lnTo>
                  <a:pt x="44703" y="85089"/>
                </a:lnTo>
                <a:lnTo>
                  <a:pt x="43687" y="84836"/>
                </a:lnTo>
                <a:lnTo>
                  <a:pt x="42925" y="84454"/>
                </a:lnTo>
                <a:lnTo>
                  <a:pt x="41401" y="82930"/>
                </a:lnTo>
                <a:lnTo>
                  <a:pt x="41020" y="82423"/>
                </a:lnTo>
                <a:lnTo>
                  <a:pt x="40766" y="81914"/>
                </a:lnTo>
                <a:lnTo>
                  <a:pt x="40385" y="81279"/>
                </a:lnTo>
                <a:lnTo>
                  <a:pt x="40258" y="80517"/>
                </a:lnTo>
                <a:lnTo>
                  <a:pt x="40004" y="79755"/>
                </a:lnTo>
                <a:lnTo>
                  <a:pt x="39877" y="78866"/>
                </a:lnTo>
                <a:lnTo>
                  <a:pt x="39653" y="76962"/>
                </a:lnTo>
                <a:lnTo>
                  <a:pt x="39623" y="17017"/>
                </a:lnTo>
                <a:close/>
              </a:path>
              <a:path w="61595" h="93344">
                <a:moveTo>
                  <a:pt x="40004" y="0"/>
                </a:moveTo>
                <a:lnTo>
                  <a:pt x="35559" y="0"/>
                </a:lnTo>
                <a:lnTo>
                  <a:pt x="29590" y="3301"/>
                </a:lnTo>
                <a:lnTo>
                  <a:pt x="23621" y="6476"/>
                </a:lnTo>
                <a:lnTo>
                  <a:pt x="17779" y="9778"/>
                </a:lnTo>
                <a:lnTo>
                  <a:pt x="0" y="19557"/>
                </a:lnTo>
                <a:lnTo>
                  <a:pt x="634" y="20700"/>
                </a:lnTo>
                <a:lnTo>
                  <a:pt x="1142" y="21843"/>
                </a:lnTo>
                <a:lnTo>
                  <a:pt x="1650" y="22860"/>
                </a:lnTo>
                <a:lnTo>
                  <a:pt x="2285" y="24002"/>
                </a:lnTo>
                <a:lnTo>
                  <a:pt x="2793" y="25145"/>
                </a:lnTo>
                <a:lnTo>
                  <a:pt x="3428" y="26162"/>
                </a:lnTo>
                <a:lnTo>
                  <a:pt x="8127" y="23240"/>
                </a:lnTo>
                <a:lnTo>
                  <a:pt x="11937" y="20954"/>
                </a:lnTo>
                <a:lnTo>
                  <a:pt x="14858" y="19303"/>
                </a:lnTo>
                <a:lnTo>
                  <a:pt x="17779" y="17779"/>
                </a:lnTo>
                <a:lnTo>
                  <a:pt x="19938" y="17017"/>
                </a:lnTo>
                <a:lnTo>
                  <a:pt x="39623" y="17017"/>
                </a:lnTo>
                <a:lnTo>
                  <a:pt x="39719" y="9778"/>
                </a:lnTo>
                <a:lnTo>
                  <a:pt x="39839" y="3301"/>
                </a:lnTo>
                <a:lnTo>
                  <a:pt x="40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06519" y="2119122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5559" y="0"/>
                </a:moveTo>
                <a:lnTo>
                  <a:pt x="40004" y="0"/>
                </a:lnTo>
                <a:lnTo>
                  <a:pt x="39877" y="2666"/>
                </a:lnTo>
                <a:lnTo>
                  <a:pt x="39750" y="5079"/>
                </a:lnTo>
                <a:lnTo>
                  <a:pt x="39750" y="7112"/>
                </a:lnTo>
                <a:lnTo>
                  <a:pt x="39750" y="9270"/>
                </a:lnTo>
                <a:lnTo>
                  <a:pt x="39623" y="11302"/>
                </a:lnTo>
                <a:lnTo>
                  <a:pt x="39623" y="13207"/>
                </a:lnTo>
                <a:lnTo>
                  <a:pt x="39623" y="76707"/>
                </a:lnTo>
                <a:lnTo>
                  <a:pt x="39750" y="77850"/>
                </a:lnTo>
                <a:lnTo>
                  <a:pt x="39877" y="78866"/>
                </a:lnTo>
                <a:lnTo>
                  <a:pt x="40004" y="79755"/>
                </a:lnTo>
                <a:lnTo>
                  <a:pt x="40258" y="80517"/>
                </a:lnTo>
                <a:lnTo>
                  <a:pt x="40385" y="81279"/>
                </a:lnTo>
                <a:lnTo>
                  <a:pt x="40766" y="81914"/>
                </a:lnTo>
                <a:lnTo>
                  <a:pt x="41020" y="82423"/>
                </a:lnTo>
                <a:lnTo>
                  <a:pt x="41401" y="82930"/>
                </a:lnTo>
                <a:lnTo>
                  <a:pt x="41909" y="83438"/>
                </a:lnTo>
                <a:lnTo>
                  <a:pt x="42290" y="83819"/>
                </a:lnTo>
                <a:lnTo>
                  <a:pt x="42925" y="84454"/>
                </a:lnTo>
                <a:lnTo>
                  <a:pt x="43687" y="84836"/>
                </a:lnTo>
                <a:lnTo>
                  <a:pt x="44703" y="85089"/>
                </a:lnTo>
                <a:lnTo>
                  <a:pt x="45592" y="85470"/>
                </a:lnTo>
                <a:lnTo>
                  <a:pt x="46862" y="85725"/>
                </a:lnTo>
                <a:lnTo>
                  <a:pt x="48386" y="85978"/>
                </a:lnTo>
                <a:lnTo>
                  <a:pt x="49783" y="86105"/>
                </a:lnTo>
                <a:lnTo>
                  <a:pt x="51561" y="86360"/>
                </a:lnTo>
                <a:lnTo>
                  <a:pt x="53720" y="86487"/>
                </a:lnTo>
                <a:lnTo>
                  <a:pt x="55752" y="86613"/>
                </a:lnTo>
                <a:lnTo>
                  <a:pt x="58292" y="86613"/>
                </a:lnTo>
                <a:lnTo>
                  <a:pt x="61213" y="86740"/>
                </a:lnTo>
                <a:lnTo>
                  <a:pt x="61213" y="92963"/>
                </a:lnTo>
                <a:lnTo>
                  <a:pt x="4063" y="92963"/>
                </a:lnTo>
                <a:lnTo>
                  <a:pt x="4063" y="86740"/>
                </a:lnTo>
                <a:lnTo>
                  <a:pt x="6857" y="86613"/>
                </a:lnTo>
                <a:lnTo>
                  <a:pt x="9270" y="86487"/>
                </a:lnTo>
                <a:lnTo>
                  <a:pt x="11175" y="86360"/>
                </a:lnTo>
                <a:lnTo>
                  <a:pt x="13207" y="86232"/>
                </a:lnTo>
                <a:lnTo>
                  <a:pt x="14858" y="86105"/>
                </a:lnTo>
                <a:lnTo>
                  <a:pt x="16255" y="85851"/>
                </a:lnTo>
                <a:lnTo>
                  <a:pt x="17652" y="85598"/>
                </a:lnTo>
                <a:lnTo>
                  <a:pt x="18795" y="85470"/>
                </a:lnTo>
                <a:lnTo>
                  <a:pt x="19684" y="85089"/>
                </a:lnTo>
                <a:lnTo>
                  <a:pt x="20446" y="84836"/>
                </a:lnTo>
                <a:lnTo>
                  <a:pt x="21208" y="84581"/>
                </a:lnTo>
                <a:lnTo>
                  <a:pt x="21843" y="84200"/>
                </a:lnTo>
                <a:lnTo>
                  <a:pt x="22478" y="83692"/>
                </a:lnTo>
                <a:lnTo>
                  <a:pt x="23113" y="83312"/>
                </a:lnTo>
                <a:lnTo>
                  <a:pt x="25653" y="75564"/>
                </a:lnTo>
                <a:lnTo>
                  <a:pt x="25653" y="73913"/>
                </a:lnTo>
                <a:lnTo>
                  <a:pt x="25653" y="22225"/>
                </a:lnTo>
                <a:lnTo>
                  <a:pt x="25653" y="20319"/>
                </a:lnTo>
                <a:lnTo>
                  <a:pt x="25272" y="18923"/>
                </a:lnTo>
                <a:lnTo>
                  <a:pt x="24637" y="18161"/>
                </a:lnTo>
                <a:lnTo>
                  <a:pt x="23875" y="17399"/>
                </a:lnTo>
                <a:lnTo>
                  <a:pt x="22859" y="17017"/>
                </a:lnTo>
                <a:lnTo>
                  <a:pt x="21462" y="17017"/>
                </a:lnTo>
                <a:lnTo>
                  <a:pt x="19938" y="17017"/>
                </a:lnTo>
                <a:lnTo>
                  <a:pt x="3428" y="26162"/>
                </a:lnTo>
                <a:lnTo>
                  <a:pt x="2793" y="25145"/>
                </a:lnTo>
                <a:lnTo>
                  <a:pt x="2285" y="24002"/>
                </a:lnTo>
                <a:lnTo>
                  <a:pt x="1650" y="22860"/>
                </a:lnTo>
                <a:lnTo>
                  <a:pt x="1142" y="21843"/>
                </a:lnTo>
                <a:lnTo>
                  <a:pt x="634" y="20700"/>
                </a:lnTo>
                <a:lnTo>
                  <a:pt x="0" y="19557"/>
                </a:lnTo>
                <a:lnTo>
                  <a:pt x="5968" y="16255"/>
                </a:lnTo>
                <a:lnTo>
                  <a:pt x="11937" y="12953"/>
                </a:lnTo>
                <a:lnTo>
                  <a:pt x="17779" y="9778"/>
                </a:lnTo>
                <a:lnTo>
                  <a:pt x="23621" y="6476"/>
                </a:lnTo>
                <a:lnTo>
                  <a:pt x="29590" y="3301"/>
                </a:lnTo>
                <a:lnTo>
                  <a:pt x="355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33900" y="2130539"/>
            <a:ext cx="1244346" cy="21095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821679" y="2130551"/>
            <a:ext cx="382016" cy="1718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237732" y="2130539"/>
            <a:ext cx="1533906" cy="21095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10500" y="2183922"/>
            <a:ext cx="125729" cy="1135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25358" y="2202307"/>
            <a:ext cx="107314" cy="95250"/>
          </a:xfrm>
          <a:custGeom>
            <a:avLst/>
            <a:gdLst/>
            <a:ahLst/>
            <a:cxnLst/>
            <a:rect l="l" t="t" r="r" b="b"/>
            <a:pathLst>
              <a:path w="107315" h="95250">
                <a:moveTo>
                  <a:pt x="7239" y="72389"/>
                </a:moveTo>
                <a:lnTo>
                  <a:pt x="5207" y="78739"/>
                </a:lnTo>
                <a:lnTo>
                  <a:pt x="2794" y="84708"/>
                </a:lnTo>
                <a:lnTo>
                  <a:pt x="0" y="90296"/>
                </a:lnTo>
                <a:lnTo>
                  <a:pt x="4699" y="93471"/>
                </a:lnTo>
                <a:lnTo>
                  <a:pt x="9271" y="94995"/>
                </a:lnTo>
                <a:lnTo>
                  <a:pt x="13462" y="94995"/>
                </a:lnTo>
                <a:lnTo>
                  <a:pt x="21844" y="93210"/>
                </a:lnTo>
                <a:lnTo>
                  <a:pt x="30416" y="87852"/>
                </a:lnTo>
                <a:lnTo>
                  <a:pt x="39179" y="78922"/>
                </a:lnTo>
                <a:lnTo>
                  <a:pt x="39492" y="78485"/>
                </a:lnTo>
                <a:lnTo>
                  <a:pt x="16129" y="78485"/>
                </a:lnTo>
                <a:lnTo>
                  <a:pt x="13462" y="76580"/>
                </a:lnTo>
                <a:lnTo>
                  <a:pt x="10795" y="72770"/>
                </a:lnTo>
                <a:lnTo>
                  <a:pt x="7239" y="72389"/>
                </a:lnTo>
                <a:close/>
              </a:path>
              <a:path w="107315" h="95250">
                <a:moveTo>
                  <a:pt x="72982" y="66420"/>
                </a:moveTo>
                <a:lnTo>
                  <a:pt x="48133" y="66420"/>
                </a:lnTo>
                <a:lnTo>
                  <a:pt x="53467" y="86487"/>
                </a:lnTo>
                <a:lnTo>
                  <a:pt x="54864" y="92075"/>
                </a:lnTo>
                <a:lnTo>
                  <a:pt x="57404" y="94995"/>
                </a:lnTo>
                <a:lnTo>
                  <a:pt x="64643" y="94995"/>
                </a:lnTo>
                <a:lnTo>
                  <a:pt x="91777" y="73659"/>
                </a:lnTo>
                <a:lnTo>
                  <a:pt x="76581" y="73659"/>
                </a:lnTo>
                <a:lnTo>
                  <a:pt x="75692" y="73025"/>
                </a:lnTo>
                <a:lnTo>
                  <a:pt x="74930" y="71754"/>
                </a:lnTo>
                <a:lnTo>
                  <a:pt x="74295" y="70484"/>
                </a:lnTo>
                <a:lnTo>
                  <a:pt x="72982" y="66420"/>
                </a:lnTo>
                <a:close/>
              </a:path>
              <a:path w="107315" h="95250">
                <a:moveTo>
                  <a:pt x="59892" y="21081"/>
                </a:moveTo>
                <a:lnTo>
                  <a:pt x="33909" y="21081"/>
                </a:lnTo>
                <a:lnTo>
                  <a:pt x="34798" y="21589"/>
                </a:lnTo>
                <a:lnTo>
                  <a:pt x="35306" y="22478"/>
                </a:lnTo>
                <a:lnTo>
                  <a:pt x="44958" y="54609"/>
                </a:lnTo>
                <a:lnTo>
                  <a:pt x="44069" y="55625"/>
                </a:lnTo>
                <a:lnTo>
                  <a:pt x="43434" y="56514"/>
                </a:lnTo>
                <a:lnTo>
                  <a:pt x="21717" y="78485"/>
                </a:lnTo>
                <a:lnTo>
                  <a:pt x="39492" y="78485"/>
                </a:lnTo>
                <a:lnTo>
                  <a:pt x="48133" y="66420"/>
                </a:lnTo>
                <a:lnTo>
                  <a:pt x="72982" y="66420"/>
                </a:lnTo>
                <a:lnTo>
                  <a:pt x="70866" y="60070"/>
                </a:lnTo>
                <a:lnTo>
                  <a:pt x="68834" y="53593"/>
                </a:lnTo>
                <a:lnTo>
                  <a:pt x="67310" y="47497"/>
                </a:lnTo>
                <a:lnTo>
                  <a:pt x="66040" y="42037"/>
                </a:lnTo>
                <a:lnTo>
                  <a:pt x="72517" y="32003"/>
                </a:lnTo>
                <a:lnTo>
                  <a:pt x="74280" y="29590"/>
                </a:lnTo>
                <a:lnTo>
                  <a:pt x="62357" y="29590"/>
                </a:lnTo>
                <a:lnTo>
                  <a:pt x="61849" y="28575"/>
                </a:lnTo>
                <a:lnTo>
                  <a:pt x="61341" y="26669"/>
                </a:lnTo>
                <a:lnTo>
                  <a:pt x="60706" y="24002"/>
                </a:lnTo>
                <a:lnTo>
                  <a:pt x="59892" y="21081"/>
                </a:lnTo>
                <a:close/>
              </a:path>
              <a:path w="107315" h="95250">
                <a:moveTo>
                  <a:pt x="91948" y="62483"/>
                </a:moveTo>
                <a:lnTo>
                  <a:pt x="85090" y="69976"/>
                </a:lnTo>
                <a:lnTo>
                  <a:pt x="80391" y="73659"/>
                </a:lnTo>
                <a:lnTo>
                  <a:pt x="91777" y="73659"/>
                </a:lnTo>
                <a:lnTo>
                  <a:pt x="92578" y="72770"/>
                </a:lnTo>
                <a:lnTo>
                  <a:pt x="97282" y="66928"/>
                </a:lnTo>
                <a:lnTo>
                  <a:pt x="91948" y="62483"/>
                </a:lnTo>
                <a:close/>
              </a:path>
              <a:path w="107315" h="95250">
                <a:moveTo>
                  <a:pt x="50926" y="0"/>
                </a:moveTo>
                <a:lnTo>
                  <a:pt x="45339" y="0"/>
                </a:lnTo>
                <a:lnTo>
                  <a:pt x="40640" y="2285"/>
                </a:lnTo>
                <a:lnTo>
                  <a:pt x="13462" y="27431"/>
                </a:lnTo>
                <a:lnTo>
                  <a:pt x="18796" y="31750"/>
                </a:lnTo>
                <a:lnTo>
                  <a:pt x="20193" y="30479"/>
                </a:lnTo>
                <a:lnTo>
                  <a:pt x="21209" y="29463"/>
                </a:lnTo>
                <a:lnTo>
                  <a:pt x="21844" y="28701"/>
                </a:lnTo>
                <a:lnTo>
                  <a:pt x="27177" y="23621"/>
                </a:lnTo>
                <a:lnTo>
                  <a:pt x="30861" y="21081"/>
                </a:lnTo>
                <a:lnTo>
                  <a:pt x="59892" y="21081"/>
                </a:lnTo>
                <a:lnTo>
                  <a:pt x="57912" y="13969"/>
                </a:lnTo>
                <a:lnTo>
                  <a:pt x="55880" y="7365"/>
                </a:lnTo>
                <a:lnTo>
                  <a:pt x="52832" y="1523"/>
                </a:lnTo>
                <a:lnTo>
                  <a:pt x="50926" y="0"/>
                </a:lnTo>
                <a:close/>
              </a:path>
              <a:path w="107315" h="95250">
                <a:moveTo>
                  <a:pt x="99187" y="0"/>
                </a:moveTo>
                <a:lnTo>
                  <a:pt x="90424" y="0"/>
                </a:lnTo>
                <a:lnTo>
                  <a:pt x="86106" y="1396"/>
                </a:lnTo>
                <a:lnTo>
                  <a:pt x="62357" y="29590"/>
                </a:lnTo>
                <a:lnTo>
                  <a:pt x="74280" y="29590"/>
                </a:lnTo>
                <a:lnTo>
                  <a:pt x="77343" y="25400"/>
                </a:lnTo>
                <a:lnTo>
                  <a:pt x="83693" y="19050"/>
                </a:lnTo>
                <a:lnTo>
                  <a:pt x="86868" y="17525"/>
                </a:lnTo>
                <a:lnTo>
                  <a:pt x="102304" y="17525"/>
                </a:lnTo>
                <a:lnTo>
                  <a:pt x="102616" y="16382"/>
                </a:lnTo>
                <a:lnTo>
                  <a:pt x="104775" y="9778"/>
                </a:lnTo>
                <a:lnTo>
                  <a:pt x="107188" y="3301"/>
                </a:lnTo>
                <a:lnTo>
                  <a:pt x="103124" y="1142"/>
                </a:lnTo>
                <a:lnTo>
                  <a:pt x="99187" y="0"/>
                </a:lnTo>
                <a:close/>
              </a:path>
              <a:path w="107315" h="95250">
                <a:moveTo>
                  <a:pt x="102304" y="17525"/>
                </a:moveTo>
                <a:lnTo>
                  <a:pt x="92710" y="17525"/>
                </a:lnTo>
                <a:lnTo>
                  <a:pt x="95123" y="19430"/>
                </a:lnTo>
                <a:lnTo>
                  <a:pt x="96900" y="23367"/>
                </a:lnTo>
                <a:lnTo>
                  <a:pt x="100711" y="23367"/>
                </a:lnTo>
                <a:lnTo>
                  <a:pt x="102304" y="1752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25358" y="2202307"/>
            <a:ext cx="107314" cy="95250"/>
          </a:xfrm>
          <a:custGeom>
            <a:avLst/>
            <a:gdLst/>
            <a:ahLst/>
            <a:cxnLst/>
            <a:rect l="l" t="t" r="r" b="b"/>
            <a:pathLst>
              <a:path w="107315" h="95250">
                <a:moveTo>
                  <a:pt x="48514" y="0"/>
                </a:moveTo>
                <a:lnTo>
                  <a:pt x="50926" y="0"/>
                </a:lnTo>
                <a:lnTo>
                  <a:pt x="52832" y="1523"/>
                </a:lnTo>
                <a:lnTo>
                  <a:pt x="54356" y="4444"/>
                </a:lnTo>
                <a:lnTo>
                  <a:pt x="55880" y="7365"/>
                </a:lnTo>
                <a:lnTo>
                  <a:pt x="57912" y="13969"/>
                </a:lnTo>
                <a:lnTo>
                  <a:pt x="60706" y="24002"/>
                </a:lnTo>
                <a:lnTo>
                  <a:pt x="61341" y="26669"/>
                </a:lnTo>
                <a:lnTo>
                  <a:pt x="61849" y="28575"/>
                </a:lnTo>
                <a:lnTo>
                  <a:pt x="62357" y="29590"/>
                </a:lnTo>
                <a:lnTo>
                  <a:pt x="68955" y="19831"/>
                </a:lnTo>
                <a:lnTo>
                  <a:pt x="74469" y="12287"/>
                </a:lnTo>
                <a:lnTo>
                  <a:pt x="78912" y="6981"/>
                </a:lnTo>
                <a:lnTo>
                  <a:pt x="82296" y="3937"/>
                </a:lnTo>
                <a:lnTo>
                  <a:pt x="86106" y="1396"/>
                </a:lnTo>
                <a:lnTo>
                  <a:pt x="90424" y="0"/>
                </a:lnTo>
                <a:lnTo>
                  <a:pt x="95504" y="0"/>
                </a:lnTo>
                <a:lnTo>
                  <a:pt x="99187" y="0"/>
                </a:lnTo>
                <a:lnTo>
                  <a:pt x="103124" y="1142"/>
                </a:lnTo>
                <a:lnTo>
                  <a:pt x="107188" y="3301"/>
                </a:lnTo>
                <a:lnTo>
                  <a:pt x="104775" y="9778"/>
                </a:lnTo>
                <a:lnTo>
                  <a:pt x="102616" y="16382"/>
                </a:lnTo>
                <a:lnTo>
                  <a:pt x="100711" y="23367"/>
                </a:lnTo>
                <a:lnTo>
                  <a:pt x="96900" y="23367"/>
                </a:lnTo>
                <a:lnTo>
                  <a:pt x="95123" y="19430"/>
                </a:lnTo>
                <a:lnTo>
                  <a:pt x="92710" y="17525"/>
                </a:lnTo>
                <a:lnTo>
                  <a:pt x="89916" y="17525"/>
                </a:lnTo>
                <a:lnTo>
                  <a:pt x="86868" y="17525"/>
                </a:lnTo>
                <a:lnTo>
                  <a:pt x="83693" y="19050"/>
                </a:lnTo>
                <a:lnTo>
                  <a:pt x="80518" y="22225"/>
                </a:lnTo>
                <a:lnTo>
                  <a:pt x="77343" y="25400"/>
                </a:lnTo>
                <a:lnTo>
                  <a:pt x="72517" y="32003"/>
                </a:lnTo>
                <a:lnTo>
                  <a:pt x="66040" y="42037"/>
                </a:lnTo>
                <a:lnTo>
                  <a:pt x="67310" y="47497"/>
                </a:lnTo>
                <a:lnTo>
                  <a:pt x="68834" y="53593"/>
                </a:lnTo>
                <a:lnTo>
                  <a:pt x="70866" y="60070"/>
                </a:lnTo>
                <a:lnTo>
                  <a:pt x="73025" y="66547"/>
                </a:lnTo>
                <a:lnTo>
                  <a:pt x="74295" y="70484"/>
                </a:lnTo>
                <a:lnTo>
                  <a:pt x="74930" y="71754"/>
                </a:lnTo>
                <a:lnTo>
                  <a:pt x="75692" y="73025"/>
                </a:lnTo>
                <a:lnTo>
                  <a:pt x="76581" y="73659"/>
                </a:lnTo>
                <a:lnTo>
                  <a:pt x="77724" y="73659"/>
                </a:lnTo>
                <a:lnTo>
                  <a:pt x="80391" y="73659"/>
                </a:lnTo>
                <a:lnTo>
                  <a:pt x="85090" y="69976"/>
                </a:lnTo>
                <a:lnTo>
                  <a:pt x="91948" y="62483"/>
                </a:lnTo>
                <a:lnTo>
                  <a:pt x="97282" y="66928"/>
                </a:lnTo>
                <a:lnTo>
                  <a:pt x="64643" y="94995"/>
                </a:lnTo>
                <a:lnTo>
                  <a:pt x="60960" y="94995"/>
                </a:lnTo>
                <a:lnTo>
                  <a:pt x="57404" y="94995"/>
                </a:lnTo>
                <a:lnTo>
                  <a:pt x="54864" y="92075"/>
                </a:lnTo>
                <a:lnTo>
                  <a:pt x="53467" y="86487"/>
                </a:lnTo>
                <a:lnTo>
                  <a:pt x="48133" y="66420"/>
                </a:lnTo>
                <a:lnTo>
                  <a:pt x="39179" y="78922"/>
                </a:lnTo>
                <a:lnTo>
                  <a:pt x="30416" y="87852"/>
                </a:lnTo>
                <a:lnTo>
                  <a:pt x="21844" y="93210"/>
                </a:lnTo>
                <a:lnTo>
                  <a:pt x="13462" y="94995"/>
                </a:lnTo>
                <a:lnTo>
                  <a:pt x="9271" y="94995"/>
                </a:lnTo>
                <a:lnTo>
                  <a:pt x="4699" y="93471"/>
                </a:lnTo>
                <a:lnTo>
                  <a:pt x="0" y="90296"/>
                </a:lnTo>
                <a:lnTo>
                  <a:pt x="2794" y="84708"/>
                </a:lnTo>
                <a:lnTo>
                  <a:pt x="5207" y="78739"/>
                </a:lnTo>
                <a:lnTo>
                  <a:pt x="7239" y="72389"/>
                </a:lnTo>
                <a:lnTo>
                  <a:pt x="10795" y="72770"/>
                </a:lnTo>
                <a:lnTo>
                  <a:pt x="13462" y="76580"/>
                </a:lnTo>
                <a:lnTo>
                  <a:pt x="16129" y="78485"/>
                </a:lnTo>
                <a:lnTo>
                  <a:pt x="18923" y="78485"/>
                </a:lnTo>
                <a:lnTo>
                  <a:pt x="21717" y="78485"/>
                </a:lnTo>
                <a:lnTo>
                  <a:pt x="24765" y="77342"/>
                </a:lnTo>
                <a:lnTo>
                  <a:pt x="27940" y="74929"/>
                </a:lnTo>
                <a:lnTo>
                  <a:pt x="31115" y="72516"/>
                </a:lnTo>
                <a:lnTo>
                  <a:pt x="36068" y="66675"/>
                </a:lnTo>
                <a:lnTo>
                  <a:pt x="42925" y="57276"/>
                </a:lnTo>
                <a:lnTo>
                  <a:pt x="43434" y="56514"/>
                </a:lnTo>
                <a:lnTo>
                  <a:pt x="44069" y="55625"/>
                </a:lnTo>
                <a:lnTo>
                  <a:pt x="44958" y="54609"/>
                </a:lnTo>
                <a:lnTo>
                  <a:pt x="44069" y="50800"/>
                </a:lnTo>
                <a:lnTo>
                  <a:pt x="42291" y="44830"/>
                </a:lnTo>
                <a:lnTo>
                  <a:pt x="39750" y="36448"/>
                </a:lnTo>
                <a:lnTo>
                  <a:pt x="37211" y="28066"/>
                </a:lnTo>
                <a:lnTo>
                  <a:pt x="35687" y="23494"/>
                </a:lnTo>
                <a:lnTo>
                  <a:pt x="35306" y="22478"/>
                </a:lnTo>
                <a:lnTo>
                  <a:pt x="34798" y="21589"/>
                </a:lnTo>
                <a:lnTo>
                  <a:pt x="33909" y="21081"/>
                </a:lnTo>
                <a:lnTo>
                  <a:pt x="32766" y="21081"/>
                </a:lnTo>
                <a:lnTo>
                  <a:pt x="30861" y="21081"/>
                </a:lnTo>
                <a:lnTo>
                  <a:pt x="27177" y="23621"/>
                </a:lnTo>
                <a:lnTo>
                  <a:pt x="21844" y="28701"/>
                </a:lnTo>
                <a:lnTo>
                  <a:pt x="21209" y="29463"/>
                </a:lnTo>
                <a:lnTo>
                  <a:pt x="20193" y="30479"/>
                </a:lnTo>
                <a:lnTo>
                  <a:pt x="18796" y="31750"/>
                </a:lnTo>
                <a:lnTo>
                  <a:pt x="13462" y="27431"/>
                </a:lnTo>
                <a:lnTo>
                  <a:pt x="19202" y="21076"/>
                </a:lnTo>
                <a:lnTo>
                  <a:pt x="45339" y="0"/>
                </a:lnTo>
                <a:lnTo>
                  <a:pt x="485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915656" y="2232660"/>
            <a:ext cx="58615" cy="11201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30133" y="2251455"/>
            <a:ext cx="40005" cy="93980"/>
          </a:xfrm>
          <a:custGeom>
            <a:avLst/>
            <a:gdLst/>
            <a:ahLst/>
            <a:cxnLst/>
            <a:rect l="l" t="t" r="r" b="b"/>
            <a:pathLst>
              <a:path w="40004" h="93980">
                <a:moveTo>
                  <a:pt x="28523" y="46355"/>
                </a:moveTo>
                <a:lnTo>
                  <a:pt x="12954" y="46355"/>
                </a:lnTo>
                <a:lnTo>
                  <a:pt x="13335" y="46990"/>
                </a:lnTo>
                <a:lnTo>
                  <a:pt x="13335" y="49149"/>
                </a:lnTo>
                <a:lnTo>
                  <a:pt x="12446" y="52197"/>
                </a:lnTo>
                <a:lnTo>
                  <a:pt x="10668" y="57150"/>
                </a:lnTo>
                <a:lnTo>
                  <a:pt x="5969" y="70485"/>
                </a:lnTo>
                <a:lnTo>
                  <a:pt x="2032" y="81534"/>
                </a:lnTo>
                <a:lnTo>
                  <a:pt x="0" y="88138"/>
                </a:lnTo>
                <a:lnTo>
                  <a:pt x="0" y="92456"/>
                </a:lnTo>
                <a:lnTo>
                  <a:pt x="1397" y="93599"/>
                </a:lnTo>
                <a:lnTo>
                  <a:pt x="6731" y="93599"/>
                </a:lnTo>
                <a:lnTo>
                  <a:pt x="10541" y="92202"/>
                </a:lnTo>
                <a:lnTo>
                  <a:pt x="15621" y="89154"/>
                </a:lnTo>
                <a:lnTo>
                  <a:pt x="20574" y="86233"/>
                </a:lnTo>
                <a:lnTo>
                  <a:pt x="25781" y="82042"/>
                </a:lnTo>
                <a:lnTo>
                  <a:pt x="28771" y="79121"/>
                </a:lnTo>
                <a:lnTo>
                  <a:pt x="18923" y="79121"/>
                </a:lnTo>
                <a:lnTo>
                  <a:pt x="18542" y="78613"/>
                </a:lnTo>
                <a:lnTo>
                  <a:pt x="18669" y="76073"/>
                </a:lnTo>
                <a:lnTo>
                  <a:pt x="18923" y="74930"/>
                </a:lnTo>
                <a:lnTo>
                  <a:pt x="28523" y="46355"/>
                </a:lnTo>
                <a:close/>
              </a:path>
              <a:path w="40004" h="93980">
                <a:moveTo>
                  <a:pt x="28067" y="73533"/>
                </a:moveTo>
                <a:lnTo>
                  <a:pt x="23749" y="77216"/>
                </a:lnTo>
                <a:lnTo>
                  <a:pt x="20955" y="79121"/>
                </a:lnTo>
                <a:lnTo>
                  <a:pt x="28771" y="79121"/>
                </a:lnTo>
                <a:lnTo>
                  <a:pt x="31242" y="76708"/>
                </a:lnTo>
                <a:lnTo>
                  <a:pt x="28067" y="73533"/>
                </a:lnTo>
                <a:close/>
              </a:path>
              <a:path w="40004" h="93980">
                <a:moveTo>
                  <a:pt x="30988" y="30099"/>
                </a:moveTo>
                <a:lnTo>
                  <a:pt x="28829" y="30099"/>
                </a:lnTo>
                <a:lnTo>
                  <a:pt x="24467" y="31170"/>
                </a:lnTo>
                <a:lnTo>
                  <a:pt x="18605" y="34385"/>
                </a:lnTo>
                <a:lnTo>
                  <a:pt x="11219" y="39743"/>
                </a:lnTo>
                <a:lnTo>
                  <a:pt x="2286" y="47244"/>
                </a:lnTo>
                <a:lnTo>
                  <a:pt x="5334" y="50800"/>
                </a:lnTo>
                <a:lnTo>
                  <a:pt x="9017" y="47879"/>
                </a:lnTo>
                <a:lnTo>
                  <a:pt x="11302" y="46355"/>
                </a:lnTo>
                <a:lnTo>
                  <a:pt x="28523" y="46355"/>
                </a:lnTo>
                <a:lnTo>
                  <a:pt x="31369" y="37973"/>
                </a:lnTo>
                <a:lnTo>
                  <a:pt x="32131" y="35052"/>
                </a:lnTo>
                <a:lnTo>
                  <a:pt x="32131" y="31369"/>
                </a:lnTo>
                <a:lnTo>
                  <a:pt x="30988" y="30099"/>
                </a:lnTo>
                <a:close/>
              </a:path>
              <a:path w="40004" h="93980">
                <a:moveTo>
                  <a:pt x="34798" y="0"/>
                </a:moveTo>
                <a:lnTo>
                  <a:pt x="29845" y="0"/>
                </a:lnTo>
                <a:lnTo>
                  <a:pt x="27432" y="1397"/>
                </a:lnTo>
                <a:lnTo>
                  <a:pt x="23622" y="6477"/>
                </a:lnTo>
                <a:lnTo>
                  <a:pt x="22733" y="9271"/>
                </a:lnTo>
                <a:lnTo>
                  <a:pt x="22733" y="14859"/>
                </a:lnTo>
                <a:lnTo>
                  <a:pt x="23368" y="16764"/>
                </a:lnTo>
                <a:lnTo>
                  <a:pt x="26289" y="19431"/>
                </a:lnTo>
                <a:lnTo>
                  <a:pt x="27940" y="20066"/>
                </a:lnTo>
                <a:lnTo>
                  <a:pt x="32639" y="20066"/>
                </a:lnTo>
                <a:lnTo>
                  <a:pt x="35051" y="18796"/>
                </a:lnTo>
                <a:lnTo>
                  <a:pt x="36957" y="16002"/>
                </a:lnTo>
                <a:lnTo>
                  <a:pt x="38862" y="13335"/>
                </a:lnTo>
                <a:lnTo>
                  <a:pt x="39750" y="10414"/>
                </a:lnTo>
                <a:lnTo>
                  <a:pt x="39750" y="5334"/>
                </a:lnTo>
                <a:lnTo>
                  <a:pt x="39116" y="3683"/>
                </a:lnTo>
                <a:lnTo>
                  <a:pt x="36449" y="762"/>
                </a:lnTo>
                <a:lnTo>
                  <a:pt x="347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30133" y="2281554"/>
            <a:ext cx="32384" cy="63500"/>
          </a:xfrm>
          <a:custGeom>
            <a:avLst/>
            <a:gdLst/>
            <a:ahLst/>
            <a:cxnLst/>
            <a:rect l="l" t="t" r="r" b="b"/>
            <a:pathLst>
              <a:path w="32384" h="63500">
                <a:moveTo>
                  <a:pt x="28829" y="0"/>
                </a:moveTo>
                <a:lnTo>
                  <a:pt x="30988" y="0"/>
                </a:lnTo>
                <a:lnTo>
                  <a:pt x="32131" y="1270"/>
                </a:lnTo>
                <a:lnTo>
                  <a:pt x="32131" y="3683"/>
                </a:lnTo>
                <a:lnTo>
                  <a:pt x="32131" y="4953"/>
                </a:lnTo>
                <a:lnTo>
                  <a:pt x="31369" y="7874"/>
                </a:lnTo>
                <a:lnTo>
                  <a:pt x="29718" y="12700"/>
                </a:lnTo>
                <a:lnTo>
                  <a:pt x="18923" y="44831"/>
                </a:lnTo>
                <a:lnTo>
                  <a:pt x="18669" y="45974"/>
                </a:lnTo>
                <a:lnTo>
                  <a:pt x="18542" y="46990"/>
                </a:lnTo>
                <a:lnTo>
                  <a:pt x="18542" y="47625"/>
                </a:lnTo>
                <a:lnTo>
                  <a:pt x="18542" y="48514"/>
                </a:lnTo>
                <a:lnTo>
                  <a:pt x="18923" y="49022"/>
                </a:lnTo>
                <a:lnTo>
                  <a:pt x="19685" y="49022"/>
                </a:lnTo>
                <a:lnTo>
                  <a:pt x="20955" y="49022"/>
                </a:lnTo>
                <a:lnTo>
                  <a:pt x="23749" y="47117"/>
                </a:lnTo>
                <a:lnTo>
                  <a:pt x="28067" y="43434"/>
                </a:lnTo>
                <a:lnTo>
                  <a:pt x="31242" y="46609"/>
                </a:lnTo>
                <a:lnTo>
                  <a:pt x="25781" y="51943"/>
                </a:lnTo>
                <a:lnTo>
                  <a:pt x="20574" y="56134"/>
                </a:lnTo>
                <a:lnTo>
                  <a:pt x="15621" y="59055"/>
                </a:lnTo>
                <a:lnTo>
                  <a:pt x="10541" y="62103"/>
                </a:lnTo>
                <a:lnTo>
                  <a:pt x="6731" y="63500"/>
                </a:lnTo>
                <a:lnTo>
                  <a:pt x="4064" y="63500"/>
                </a:lnTo>
                <a:lnTo>
                  <a:pt x="1397" y="63500"/>
                </a:lnTo>
                <a:lnTo>
                  <a:pt x="0" y="62357"/>
                </a:lnTo>
                <a:lnTo>
                  <a:pt x="0" y="60071"/>
                </a:lnTo>
                <a:lnTo>
                  <a:pt x="0" y="58039"/>
                </a:lnTo>
                <a:lnTo>
                  <a:pt x="2032" y="51435"/>
                </a:lnTo>
                <a:lnTo>
                  <a:pt x="5969" y="40386"/>
                </a:lnTo>
                <a:lnTo>
                  <a:pt x="10668" y="27050"/>
                </a:lnTo>
                <a:lnTo>
                  <a:pt x="12446" y="22098"/>
                </a:lnTo>
                <a:lnTo>
                  <a:pt x="13335" y="19050"/>
                </a:lnTo>
                <a:lnTo>
                  <a:pt x="13335" y="18034"/>
                </a:lnTo>
                <a:lnTo>
                  <a:pt x="13335" y="16891"/>
                </a:lnTo>
                <a:lnTo>
                  <a:pt x="12954" y="16256"/>
                </a:lnTo>
                <a:lnTo>
                  <a:pt x="12065" y="16256"/>
                </a:lnTo>
                <a:lnTo>
                  <a:pt x="11302" y="16256"/>
                </a:lnTo>
                <a:lnTo>
                  <a:pt x="9017" y="17780"/>
                </a:lnTo>
                <a:lnTo>
                  <a:pt x="5334" y="20700"/>
                </a:lnTo>
                <a:lnTo>
                  <a:pt x="2286" y="17145"/>
                </a:lnTo>
                <a:lnTo>
                  <a:pt x="11219" y="9644"/>
                </a:lnTo>
                <a:lnTo>
                  <a:pt x="18605" y="4286"/>
                </a:lnTo>
                <a:lnTo>
                  <a:pt x="24467" y="1071"/>
                </a:lnTo>
                <a:lnTo>
                  <a:pt x="288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952867" y="2251455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5" h="20319">
                <a:moveTo>
                  <a:pt x="10032" y="0"/>
                </a:moveTo>
                <a:lnTo>
                  <a:pt x="12064" y="0"/>
                </a:lnTo>
                <a:lnTo>
                  <a:pt x="13715" y="762"/>
                </a:lnTo>
                <a:lnTo>
                  <a:pt x="14985" y="2159"/>
                </a:lnTo>
                <a:lnTo>
                  <a:pt x="16382" y="3683"/>
                </a:lnTo>
                <a:lnTo>
                  <a:pt x="17017" y="5334"/>
                </a:lnTo>
                <a:lnTo>
                  <a:pt x="17017" y="7493"/>
                </a:lnTo>
                <a:lnTo>
                  <a:pt x="17017" y="10414"/>
                </a:lnTo>
                <a:lnTo>
                  <a:pt x="16128" y="13335"/>
                </a:lnTo>
                <a:lnTo>
                  <a:pt x="14224" y="16002"/>
                </a:lnTo>
                <a:lnTo>
                  <a:pt x="12318" y="18796"/>
                </a:lnTo>
                <a:lnTo>
                  <a:pt x="9905" y="20066"/>
                </a:lnTo>
                <a:lnTo>
                  <a:pt x="7111" y="20066"/>
                </a:lnTo>
                <a:lnTo>
                  <a:pt x="5206" y="20066"/>
                </a:lnTo>
                <a:lnTo>
                  <a:pt x="3555" y="19431"/>
                </a:lnTo>
                <a:lnTo>
                  <a:pt x="2158" y="18161"/>
                </a:lnTo>
                <a:lnTo>
                  <a:pt x="634" y="16764"/>
                </a:lnTo>
                <a:lnTo>
                  <a:pt x="0" y="14859"/>
                </a:lnTo>
                <a:lnTo>
                  <a:pt x="0" y="12192"/>
                </a:lnTo>
                <a:lnTo>
                  <a:pt x="0" y="9271"/>
                </a:lnTo>
                <a:lnTo>
                  <a:pt x="888" y="6477"/>
                </a:lnTo>
                <a:lnTo>
                  <a:pt x="2793" y="3937"/>
                </a:lnTo>
                <a:lnTo>
                  <a:pt x="4699" y="1397"/>
                </a:lnTo>
                <a:lnTo>
                  <a:pt x="7111" y="0"/>
                </a:lnTo>
                <a:lnTo>
                  <a:pt x="1003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80332" y="2401849"/>
            <a:ext cx="1798319" cy="1718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78652" y="2409444"/>
            <a:ext cx="118080" cy="19888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93257" y="2428748"/>
            <a:ext cx="99695" cy="179705"/>
          </a:xfrm>
          <a:custGeom>
            <a:avLst/>
            <a:gdLst/>
            <a:ahLst/>
            <a:cxnLst/>
            <a:rect l="l" t="t" r="r" b="b"/>
            <a:pathLst>
              <a:path w="99695" h="179705">
                <a:moveTo>
                  <a:pt x="13080" y="157352"/>
                </a:moveTo>
                <a:lnTo>
                  <a:pt x="10032" y="157352"/>
                </a:lnTo>
                <a:lnTo>
                  <a:pt x="7365" y="162940"/>
                </a:lnTo>
                <a:lnTo>
                  <a:pt x="3937" y="168401"/>
                </a:lnTo>
                <a:lnTo>
                  <a:pt x="0" y="173862"/>
                </a:lnTo>
                <a:lnTo>
                  <a:pt x="6350" y="177546"/>
                </a:lnTo>
                <a:lnTo>
                  <a:pt x="12064" y="179450"/>
                </a:lnTo>
                <a:lnTo>
                  <a:pt x="22732" y="179450"/>
                </a:lnTo>
                <a:lnTo>
                  <a:pt x="28320" y="178053"/>
                </a:lnTo>
                <a:lnTo>
                  <a:pt x="39496" y="172212"/>
                </a:lnTo>
                <a:lnTo>
                  <a:pt x="44576" y="168655"/>
                </a:lnTo>
                <a:lnTo>
                  <a:pt x="45790" y="167512"/>
                </a:lnTo>
                <a:lnTo>
                  <a:pt x="20192" y="167512"/>
                </a:lnTo>
                <a:lnTo>
                  <a:pt x="15875" y="164084"/>
                </a:lnTo>
                <a:lnTo>
                  <a:pt x="13080" y="157352"/>
                </a:lnTo>
                <a:close/>
              </a:path>
              <a:path w="99695" h="179705">
                <a:moveTo>
                  <a:pt x="84478" y="69596"/>
                </a:moveTo>
                <a:lnTo>
                  <a:pt x="59054" y="69596"/>
                </a:lnTo>
                <a:lnTo>
                  <a:pt x="59816" y="70485"/>
                </a:lnTo>
                <a:lnTo>
                  <a:pt x="59783" y="73532"/>
                </a:lnTo>
                <a:lnTo>
                  <a:pt x="55498" y="89662"/>
                </a:lnTo>
                <a:lnTo>
                  <a:pt x="41020" y="143510"/>
                </a:lnTo>
                <a:lnTo>
                  <a:pt x="38988" y="151256"/>
                </a:lnTo>
                <a:lnTo>
                  <a:pt x="37210" y="156844"/>
                </a:lnTo>
                <a:lnTo>
                  <a:pt x="35687" y="159892"/>
                </a:lnTo>
                <a:lnTo>
                  <a:pt x="34289" y="163067"/>
                </a:lnTo>
                <a:lnTo>
                  <a:pt x="32765" y="165100"/>
                </a:lnTo>
                <a:lnTo>
                  <a:pt x="31241" y="166115"/>
                </a:lnTo>
                <a:lnTo>
                  <a:pt x="29717" y="167004"/>
                </a:lnTo>
                <a:lnTo>
                  <a:pt x="27939" y="167512"/>
                </a:lnTo>
                <a:lnTo>
                  <a:pt x="45790" y="167512"/>
                </a:lnTo>
                <a:lnTo>
                  <a:pt x="66718" y="128734"/>
                </a:lnTo>
                <a:lnTo>
                  <a:pt x="70103" y="117855"/>
                </a:lnTo>
                <a:lnTo>
                  <a:pt x="84478" y="69596"/>
                </a:lnTo>
                <a:close/>
              </a:path>
              <a:path w="99695" h="179705">
                <a:moveTo>
                  <a:pt x="85089" y="44830"/>
                </a:moveTo>
                <a:lnTo>
                  <a:pt x="80771" y="44830"/>
                </a:lnTo>
                <a:lnTo>
                  <a:pt x="75564" y="47243"/>
                </a:lnTo>
                <a:lnTo>
                  <a:pt x="41909" y="72262"/>
                </a:lnTo>
                <a:lnTo>
                  <a:pt x="46227" y="77597"/>
                </a:lnTo>
                <a:lnTo>
                  <a:pt x="46608" y="77342"/>
                </a:lnTo>
                <a:lnTo>
                  <a:pt x="49656" y="74929"/>
                </a:lnTo>
                <a:lnTo>
                  <a:pt x="55244" y="70612"/>
                </a:lnTo>
                <a:lnTo>
                  <a:pt x="56006" y="69976"/>
                </a:lnTo>
                <a:lnTo>
                  <a:pt x="56768" y="69596"/>
                </a:lnTo>
                <a:lnTo>
                  <a:pt x="84478" y="69596"/>
                </a:lnTo>
                <a:lnTo>
                  <a:pt x="87375" y="59816"/>
                </a:lnTo>
                <a:lnTo>
                  <a:pt x="89407" y="52324"/>
                </a:lnTo>
                <a:lnTo>
                  <a:pt x="89407" y="48894"/>
                </a:lnTo>
                <a:lnTo>
                  <a:pt x="88772" y="47371"/>
                </a:lnTo>
                <a:lnTo>
                  <a:pt x="87629" y="46354"/>
                </a:lnTo>
                <a:lnTo>
                  <a:pt x="86359" y="45338"/>
                </a:lnTo>
                <a:lnTo>
                  <a:pt x="85089" y="44830"/>
                </a:lnTo>
                <a:close/>
              </a:path>
              <a:path w="99695" h="179705">
                <a:moveTo>
                  <a:pt x="92201" y="0"/>
                </a:moveTo>
                <a:lnTo>
                  <a:pt x="84835" y="0"/>
                </a:lnTo>
                <a:lnTo>
                  <a:pt x="81279" y="1904"/>
                </a:lnTo>
                <a:lnTo>
                  <a:pt x="78485" y="5714"/>
                </a:lnTo>
                <a:lnTo>
                  <a:pt x="75564" y="9525"/>
                </a:lnTo>
                <a:lnTo>
                  <a:pt x="74167" y="13715"/>
                </a:lnTo>
                <a:lnTo>
                  <a:pt x="74167" y="22098"/>
                </a:lnTo>
                <a:lnTo>
                  <a:pt x="75310" y="25018"/>
                </a:lnTo>
                <a:lnTo>
                  <a:pt x="77469" y="26924"/>
                </a:lnTo>
                <a:lnTo>
                  <a:pt x="79628" y="28955"/>
                </a:lnTo>
                <a:lnTo>
                  <a:pt x="82041" y="29972"/>
                </a:lnTo>
                <a:lnTo>
                  <a:pt x="89026" y="29972"/>
                </a:lnTo>
                <a:lnTo>
                  <a:pt x="92582" y="27939"/>
                </a:lnTo>
                <a:lnTo>
                  <a:pt x="95376" y="23749"/>
                </a:lnTo>
                <a:lnTo>
                  <a:pt x="98297" y="19685"/>
                </a:lnTo>
                <a:lnTo>
                  <a:pt x="99694" y="15493"/>
                </a:lnTo>
                <a:lnTo>
                  <a:pt x="99694" y="7874"/>
                </a:lnTo>
                <a:lnTo>
                  <a:pt x="98805" y="5334"/>
                </a:lnTo>
                <a:lnTo>
                  <a:pt x="94741" y="1015"/>
                </a:lnTo>
                <a:lnTo>
                  <a:pt x="922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93257" y="2473579"/>
            <a:ext cx="89535" cy="134620"/>
          </a:xfrm>
          <a:custGeom>
            <a:avLst/>
            <a:gdLst/>
            <a:ahLst/>
            <a:cxnLst/>
            <a:rect l="l" t="t" r="r" b="b"/>
            <a:pathLst>
              <a:path w="89535" h="134619">
                <a:moveTo>
                  <a:pt x="83692" y="0"/>
                </a:moveTo>
                <a:lnTo>
                  <a:pt x="85089" y="0"/>
                </a:lnTo>
                <a:lnTo>
                  <a:pt x="86359" y="508"/>
                </a:lnTo>
                <a:lnTo>
                  <a:pt x="87629" y="1524"/>
                </a:lnTo>
                <a:lnTo>
                  <a:pt x="88772" y="2540"/>
                </a:lnTo>
                <a:lnTo>
                  <a:pt x="89407" y="4063"/>
                </a:lnTo>
                <a:lnTo>
                  <a:pt x="89407" y="5969"/>
                </a:lnTo>
                <a:lnTo>
                  <a:pt x="89407" y="7493"/>
                </a:lnTo>
                <a:lnTo>
                  <a:pt x="70103" y="73025"/>
                </a:lnTo>
                <a:lnTo>
                  <a:pt x="56768" y="110744"/>
                </a:lnTo>
                <a:lnTo>
                  <a:pt x="33908" y="130301"/>
                </a:lnTo>
                <a:lnTo>
                  <a:pt x="28320" y="133223"/>
                </a:lnTo>
                <a:lnTo>
                  <a:pt x="22732" y="134620"/>
                </a:lnTo>
                <a:lnTo>
                  <a:pt x="17017" y="134620"/>
                </a:lnTo>
                <a:lnTo>
                  <a:pt x="12064" y="134620"/>
                </a:lnTo>
                <a:lnTo>
                  <a:pt x="6350" y="132715"/>
                </a:lnTo>
                <a:lnTo>
                  <a:pt x="0" y="129032"/>
                </a:lnTo>
                <a:lnTo>
                  <a:pt x="3937" y="123571"/>
                </a:lnTo>
                <a:lnTo>
                  <a:pt x="7365" y="118110"/>
                </a:lnTo>
                <a:lnTo>
                  <a:pt x="10032" y="112522"/>
                </a:lnTo>
                <a:lnTo>
                  <a:pt x="13080" y="112522"/>
                </a:lnTo>
                <a:lnTo>
                  <a:pt x="15875" y="119253"/>
                </a:lnTo>
                <a:lnTo>
                  <a:pt x="20192" y="122682"/>
                </a:lnTo>
                <a:lnTo>
                  <a:pt x="25907" y="122682"/>
                </a:lnTo>
                <a:lnTo>
                  <a:pt x="27939" y="122682"/>
                </a:lnTo>
                <a:lnTo>
                  <a:pt x="29717" y="122174"/>
                </a:lnTo>
                <a:lnTo>
                  <a:pt x="31241" y="121285"/>
                </a:lnTo>
                <a:lnTo>
                  <a:pt x="32765" y="120269"/>
                </a:lnTo>
                <a:lnTo>
                  <a:pt x="34289" y="118237"/>
                </a:lnTo>
                <a:lnTo>
                  <a:pt x="35687" y="115062"/>
                </a:lnTo>
                <a:lnTo>
                  <a:pt x="37210" y="112013"/>
                </a:lnTo>
                <a:lnTo>
                  <a:pt x="38988" y="106425"/>
                </a:lnTo>
                <a:lnTo>
                  <a:pt x="41020" y="98679"/>
                </a:lnTo>
                <a:lnTo>
                  <a:pt x="55498" y="44831"/>
                </a:lnTo>
                <a:lnTo>
                  <a:pt x="58292" y="34290"/>
                </a:lnTo>
                <a:lnTo>
                  <a:pt x="59816" y="28575"/>
                </a:lnTo>
                <a:lnTo>
                  <a:pt x="59816" y="27432"/>
                </a:lnTo>
                <a:lnTo>
                  <a:pt x="59816" y="25654"/>
                </a:lnTo>
                <a:lnTo>
                  <a:pt x="59054" y="24765"/>
                </a:lnTo>
                <a:lnTo>
                  <a:pt x="57784" y="24765"/>
                </a:lnTo>
                <a:lnTo>
                  <a:pt x="56768" y="24765"/>
                </a:lnTo>
                <a:lnTo>
                  <a:pt x="56006" y="25146"/>
                </a:lnTo>
                <a:lnTo>
                  <a:pt x="55244" y="25781"/>
                </a:lnTo>
                <a:lnTo>
                  <a:pt x="49656" y="30099"/>
                </a:lnTo>
                <a:lnTo>
                  <a:pt x="46608" y="32512"/>
                </a:lnTo>
                <a:lnTo>
                  <a:pt x="46227" y="32766"/>
                </a:lnTo>
                <a:lnTo>
                  <a:pt x="41909" y="27432"/>
                </a:lnTo>
                <a:lnTo>
                  <a:pt x="75564" y="2412"/>
                </a:lnTo>
                <a:lnTo>
                  <a:pt x="80771" y="0"/>
                </a:lnTo>
                <a:lnTo>
                  <a:pt x="836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67425" y="2428748"/>
            <a:ext cx="26034" cy="30480"/>
          </a:xfrm>
          <a:custGeom>
            <a:avLst/>
            <a:gdLst/>
            <a:ahLst/>
            <a:cxnLst/>
            <a:rect l="l" t="t" r="r" b="b"/>
            <a:pathLst>
              <a:path w="26035" h="30480">
                <a:moveTo>
                  <a:pt x="14986" y="0"/>
                </a:moveTo>
                <a:lnTo>
                  <a:pt x="18034" y="0"/>
                </a:lnTo>
                <a:lnTo>
                  <a:pt x="20574" y="1015"/>
                </a:lnTo>
                <a:lnTo>
                  <a:pt x="22605" y="3175"/>
                </a:lnTo>
                <a:lnTo>
                  <a:pt x="24637" y="5334"/>
                </a:lnTo>
                <a:lnTo>
                  <a:pt x="25526" y="7874"/>
                </a:lnTo>
                <a:lnTo>
                  <a:pt x="25526" y="11049"/>
                </a:lnTo>
                <a:lnTo>
                  <a:pt x="25526" y="15493"/>
                </a:lnTo>
                <a:lnTo>
                  <a:pt x="24129" y="19685"/>
                </a:lnTo>
                <a:lnTo>
                  <a:pt x="21209" y="23749"/>
                </a:lnTo>
                <a:lnTo>
                  <a:pt x="18414" y="27939"/>
                </a:lnTo>
                <a:lnTo>
                  <a:pt x="14859" y="29972"/>
                </a:lnTo>
                <a:lnTo>
                  <a:pt x="10540" y="29972"/>
                </a:lnTo>
                <a:lnTo>
                  <a:pt x="7874" y="29972"/>
                </a:lnTo>
                <a:lnTo>
                  <a:pt x="5461" y="28955"/>
                </a:lnTo>
                <a:lnTo>
                  <a:pt x="3301" y="26924"/>
                </a:lnTo>
                <a:lnTo>
                  <a:pt x="1142" y="25018"/>
                </a:lnTo>
                <a:lnTo>
                  <a:pt x="0" y="22098"/>
                </a:lnTo>
                <a:lnTo>
                  <a:pt x="0" y="18161"/>
                </a:lnTo>
                <a:lnTo>
                  <a:pt x="0" y="13715"/>
                </a:lnTo>
                <a:lnTo>
                  <a:pt x="1397" y="9525"/>
                </a:lnTo>
                <a:lnTo>
                  <a:pt x="4317" y="5714"/>
                </a:lnTo>
                <a:lnTo>
                  <a:pt x="7112" y="1904"/>
                </a:lnTo>
                <a:lnTo>
                  <a:pt x="10667" y="0"/>
                </a:lnTo>
                <a:lnTo>
                  <a:pt x="149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14928" y="2827045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25088" y="2841625"/>
            <a:ext cx="139954" cy="14008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86200" y="2790456"/>
            <a:ext cx="4586097" cy="2325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74591" y="3215639"/>
            <a:ext cx="134874" cy="13487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84752" y="3229101"/>
            <a:ext cx="124968" cy="125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83379" y="3182086"/>
            <a:ext cx="118080" cy="1608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193921" y="3196717"/>
            <a:ext cx="107569" cy="15074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08347" y="3172967"/>
            <a:ext cx="287261" cy="20802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22826" y="3192272"/>
            <a:ext cx="267970" cy="187960"/>
          </a:xfrm>
          <a:custGeom>
            <a:avLst/>
            <a:gdLst/>
            <a:ahLst/>
            <a:cxnLst/>
            <a:rect l="l" t="t" r="r" b="b"/>
            <a:pathLst>
              <a:path w="267970" h="187960">
                <a:moveTo>
                  <a:pt x="208025" y="0"/>
                </a:moveTo>
                <a:lnTo>
                  <a:pt x="205359" y="7619"/>
                </a:lnTo>
                <a:lnTo>
                  <a:pt x="216217" y="12334"/>
                </a:lnTo>
                <a:lnTo>
                  <a:pt x="225551" y="18859"/>
                </a:lnTo>
                <a:lnTo>
                  <a:pt x="248046" y="62293"/>
                </a:lnTo>
                <a:lnTo>
                  <a:pt x="250825" y="92963"/>
                </a:lnTo>
                <a:lnTo>
                  <a:pt x="250114" y="109535"/>
                </a:lnTo>
                <a:lnTo>
                  <a:pt x="239649" y="149987"/>
                </a:lnTo>
                <a:lnTo>
                  <a:pt x="205612" y="180086"/>
                </a:lnTo>
                <a:lnTo>
                  <a:pt x="208025" y="187705"/>
                </a:lnTo>
                <a:lnTo>
                  <a:pt x="243905" y="166417"/>
                </a:lnTo>
                <a:lnTo>
                  <a:pt x="264017" y="127126"/>
                </a:lnTo>
                <a:lnTo>
                  <a:pt x="267843" y="93979"/>
                </a:lnTo>
                <a:lnTo>
                  <a:pt x="266888" y="76737"/>
                </a:lnTo>
                <a:lnTo>
                  <a:pt x="252475" y="32892"/>
                </a:lnTo>
                <a:lnTo>
                  <a:pt x="221650" y="4907"/>
                </a:lnTo>
                <a:lnTo>
                  <a:pt x="208025" y="0"/>
                </a:lnTo>
                <a:close/>
              </a:path>
              <a:path w="267970" h="187960">
                <a:moveTo>
                  <a:pt x="59816" y="0"/>
                </a:moveTo>
                <a:lnTo>
                  <a:pt x="24044" y="21341"/>
                </a:lnTo>
                <a:lnTo>
                  <a:pt x="3841" y="60817"/>
                </a:lnTo>
                <a:lnTo>
                  <a:pt x="0" y="93979"/>
                </a:lnTo>
                <a:lnTo>
                  <a:pt x="954" y="111220"/>
                </a:lnTo>
                <a:lnTo>
                  <a:pt x="15366" y="154939"/>
                </a:lnTo>
                <a:lnTo>
                  <a:pt x="46174" y="182800"/>
                </a:lnTo>
                <a:lnTo>
                  <a:pt x="59816" y="187705"/>
                </a:lnTo>
                <a:lnTo>
                  <a:pt x="62229" y="180086"/>
                </a:lnTo>
                <a:lnTo>
                  <a:pt x="51536" y="175347"/>
                </a:lnTo>
                <a:lnTo>
                  <a:pt x="42306" y="168751"/>
                </a:lnTo>
                <a:lnTo>
                  <a:pt x="19843" y="124571"/>
                </a:lnTo>
                <a:lnTo>
                  <a:pt x="17018" y="92963"/>
                </a:lnTo>
                <a:lnTo>
                  <a:pt x="17728" y="76914"/>
                </a:lnTo>
                <a:lnTo>
                  <a:pt x="28194" y="37337"/>
                </a:lnTo>
                <a:lnTo>
                  <a:pt x="62484" y="7619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528184" y="3192272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92" y="21341"/>
                </a:lnTo>
                <a:lnTo>
                  <a:pt x="58658" y="60817"/>
                </a:lnTo>
                <a:lnTo>
                  <a:pt x="62484" y="93979"/>
                </a:lnTo>
                <a:lnTo>
                  <a:pt x="61529" y="111220"/>
                </a:lnTo>
                <a:lnTo>
                  <a:pt x="47116" y="154939"/>
                </a:lnTo>
                <a:lnTo>
                  <a:pt x="16309" y="182800"/>
                </a:lnTo>
                <a:lnTo>
                  <a:pt x="2666" y="187705"/>
                </a:lnTo>
                <a:lnTo>
                  <a:pt x="253" y="180086"/>
                </a:lnTo>
                <a:lnTo>
                  <a:pt x="10965" y="175347"/>
                </a:lnTo>
                <a:lnTo>
                  <a:pt x="20224" y="168751"/>
                </a:lnTo>
                <a:lnTo>
                  <a:pt x="42640" y="124571"/>
                </a:lnTo>
                <a:lnTo>
                  <a:pt x="45465" y="92963"/>
                </a:lnTo>
                <a:lnTo>
                  <a:pt x="44773" y="76914"/>
                </a:lnTo>
                <a:lnTo>
                  <a:pt x="34289" y="37337"/>
                </a:lnTo>
                <a:lnTo>
                  <a:pt x="0" y="7619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18253" y="3187700"/>
            <a:ext cx="204190" cy="19685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86707" y="3207766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69850" y="0"/>
                </a:moveTo>
                <a:lnTo>
                  <a:pt x="29844" y="0"/>
                </a:lnTo>
                <a:lnTo>
                  <a:pt x="28828" y="4953"/>
                </a:lnTo>
                <a:lnTo>
                  <a:pt x="30860" y="5334"/>
                </a:lnTo>
                <a:lnTo>
                  <a:pt x="32638" y="5969"/>
                </a:lnTo>
                <a:lnTo>
                  <a:pt x="43814" y="26670"/>
                </a:lnTo>
                <a:lnTo>
                  <a:pt x="58546" y="67310"/>
                </a:lnTo>
                <a:lnTo>
                  <a:pt x="27069" y="104775"/>
                </a:lnTo>
                <a:lnTo>
                  <a:pt x="6603" y="127381"/>
                </a:lnTo>
                <a:lnTo>
                  <a:pt x="4952" y="128650"/>
                </a:lnTo>
                <a:lnTo>
                  <a:pt x="3047" y="129667"/>
                </a:lnTo>
                <a:lnTo>
                  <a:pt x="1015" y="130301"/>
                </a:lnTo>
                <a:lnTo>
                  <a:pt x="0" y="135128"/>
                </a:lnTo>
                <a:lnTo>
                  <a:pt x="36829" y="135128"/>
                </a:lnTo>
                <a:lnTo>
                  <a:pt x="37845" y="130301"/>
                </a:lnTo>
                <a:lnTo>
                  <a:pt x="35687" y="130048"/>
                </a:lnTo>
                <a:lnTo>
                  <a:pt x="33908" y="129412"/>
                </a:lnTo>
                <a:lnTo>
                  <a:pt x="31495" y="127508"/>
                </a:lnTo>
                <a:lnTo>
                  <a:pt x="30860" y="125730"/>
                </a:lnTo>
                <a:lnTo>
                  <a:pt x="30860" y="121285"/>
                </a:lnTo>
                <a:lnTo>
                  <a:pt x="31622" y="118999"/>
                </a:lnTo>
                <a:lnTo>
                  <a:pt x="34670" y="113664"/>
                </a:lnTo>
                <a:lnTo>
                  <a:pt x="37083" y="110236"/>
                </a:lnTo>
                <a:lnTo>
                  <a:pt x="62991" y="77724"/>
                </a:lnTo>
                <a:lnTo>
                  <a:pt x="80242" y="77724"/>
                </a:lnTo>
                <a:lnTo>
                  <a:pt x="75564" y="64643"/>
                </a:lnTo>
                <a:lnTo>
                  <a:pt x="84258" y="54229"/>
                </a:lnTo>
                <a:lnTo>
                  <a:pt x="70992" y="54229"/>
                </a:lnTo>
                <a:lnTo>
                  <a:pt x="62737" y="30225"/>
                </a:lnTo>
                <a:lnTo>
                  <a:pt x="60578" y="23875"/>
                </a:lnTo>
                <a:lnTo>
                  <a:pt x="59435" y="18542"/>
                </a:lnTo>
                <a:lnTo>
                  <a:pt x="59435" y="11430"/>
                </a:lnTo>
                <a:lnTo>
                  <a:pt x="60325" y="9271"/>
                </a:lnTo>
                <a:lnTo>
                  <a:pt x="61975" y="7874"/>
                </a:lnTo>
                <a:lnTo>
                  <a:pt x="63626" y="6350"/>
                </a:lnTo>
                <a:lnTo>
                  <a:pt x="65912" y="5334"/>
                </a:lnTo>
                <a:lnTo>
                  <a:pt x="68833" y="4953"/>
                </a:lnTo>
                <a:lnTo>
                  <a:pt x="69850" y="0"/>
                </a:lnTo>
                <a:close/>
              </a:path>
              <a:path w="131445" h="135254">
                <a:moveTo>
                  <a:pt x="80242" y="77724"/>
                </a:moveTo>
                <a:lnTo>
                  <a:pt x="62991" y="77724"/>
                </a:lnTo>
                <a:lnTo>
                  <a:pt x="73278" y="107950"/>
                </a:lnTo>
                <a:lnTo>
                  <a:pt x="74929" y="112649"/>
                </a:lnTo>
                <a:lnTo>
                  <a:pt x="75691" y="116967"/>
                </a:lnTo>
                <a:lnTo>
                  <a:pt x="75691" y="123444"/>
                </a:lnTo>
                <a:lnTo>
                  <a:pt x="74929" y="125603"/>
                </a:lnTo>
                <a:lnTo>
                  <a:pt x="72897" y="127508"/>
                </a:lnTo>
                <a:lnTo>
                  <a:pt x="71627" y="128778"/>
                </a:lnTo>
                <a:lnTo>
                  <a:pt x="69341" y="129794"/>
                </a:lnTo>
                <a:lnTo>
                  <a:pt x="66293" y="130301"/>
                </a:lnTo>
                <a:lnTo>
                  <a:pt x="65277" y="135128"/>
                </a:lnTo>
                <a:lnTo>
                  <a:pt x="105282" y="135128"/>
                </a:lnTo>
                <a:lnTo>
                  <a:pt x="106298" y="130301"/>
                </a:lnTo>
                <a:lnTo>
                  <a:pt x="104139" y="129667"/>
                </a:lnTo>
                <a:lnTo>
                  <a:pt x="102615" y="129032"/>
                </a:lnTo>
                <a:lnTo>
                  <a:pt x="89870" y="104648"/>
                </a:lnTo>
                <a:lnTo>
                  <a:pt x="80242" y="77724"/>
                </a:lnTo>
                <a:close/>
              </a:path>
              <a:path w="131445" h="135254">
                <a:moveTo>
                  <a:pt x="131317" y="0"/>
                </a:moveTo>
                <a:lnTo>
                  <a:pt x="94360" y="0"/>
                </a:lnTo>
                <a:lnTo>
                  <a:pt x="93344" y="4953"/>
                </a:lnTo>
                <a:lnTo>
                  <a:pt x="95884" y="5080"/>
                </a:lnTo>
                <a:lnTo>
                  <a:pt x="97662" y="5842"/>
                </a:lnTo>
                <a:lnTo>
                  <a:pt x="98805" y="7112"/>
                </a:lnTo>
                <a:lnTo>
                  <a:pt x="99821" y="8382"/>
                </a:lnTo>
                <a:lnTo>
                  <a:pt x="100329" y="9906"/>
                </a:lnTo>
                <a:lnTo>
                  <a:pt x="100329" y="12954"/>
                </a:lnTo>
                <a:lnTo>
                  <a:pt x="99948" y="14478"/>
                </a:lnTo>
                <a:lnTo>
                  <a:pt x="98678" y="18034"/>
                </a:lnTo>
                <a:lnTo>
                  <a:pt x="97535" y="19938"/>
                </a:lnTo>
                <a:lnTo>
                  <a:pt x="95884" y="22225"/>
                </a:lnTo>
                <a:lnTo>
                  <a:pt x="94360" y="24511"/>
                </a:lnTo>
                <a:lnTo>
                  <a:pt x="70992" y="54229"/>
                </a:lnTo>
                <a:lnTo>
                  <a:pt x="84258" y="54229"/>
                </a:lnTo>
                <a:lnTo>
                  <a:pt x="111505" y="21589"/>
                </a:lnTo>
                <a:lnTo>
                  <a:pt x="115950" y="16383"/>
                </a:lnTo>
                <a:lnTo>
                  <a:pt x="130301" y="4953"/>
                </a:lnTo>
                <a:lnTo>
                  <a:pt x="1313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86707" y="3207766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29844" y="0"/>
                </a:moveTo>
                <a:lnTo>
                  <a:pt x="69850" y="0"/>
                </a:lnTo>
                <a:lnTo>
                  <a:pt x="68833" y="4953"/>
                </a:lnTo>
                <a:lnTo>
                  <a:pt x="65912" y="5334"/>
                </a:lnTo>
                <a:lnTo>
                  <a:pt x="63626" y="6350"/>
                </a:lnTo>
                <a:lnTo>
                  <a:pt x="61975" y="7874"/>
                </a:lnTo>
                <a:lnTo>
                  <a:pt x="60325" y="9271"/>
                </a:lnTo>
                <a:lnTo>
                  <a:pt x="59435" y="11430"/>
                </a:lnTo>
                <a:lnTo>
                  <a:pt x="59435" y="14350"/>
                </a:lnTo>
                <a:lnTo>
                  <a:pt x="59435" y="18542"/>
                </a:lnTo>
                <a:lnTo>
                  <a:pt x="60578" y="23875"/>
                </a:lnTo>
                <a:lnTo>
                  <a:pt x="62737" y="30225"/>
                </a:lnTo>
                <a:lnTo>
                  <a:pt x="70992" y="54229"/>
                </a:lnTo>
                <a:lnTo>
                  <a:pt x="89280" y="30987"/>
                </a:lnTo>
                <a:lnTo>
                  <a:pt x="92075" y="27432"/>
                </a:lnTo>
                <a:lnTo>
                  <a:pt x="94360" y="24511"/>
                </a:lnTo>
                <a:lnTo>
                  <a:pt x="95884" y="22225"/>
                </a:lnTo>
                <a:lnTo>
                  <a:pt x="97535" y="19938"/>
                </a:lnTo>
                <a:lnTo>
                  <a:pt x="98678" y="18034"/>
                </a:lnTo>
                <a:lnTo>
                  <a:pt x="99313" y="16256"/>
                </a:lnTo>
                <a:lnTo>
                  <a:pt x="99948" y="14478"/>
                </a:lnTo>
                <a:lnTo>
                  <a:pt x="100329" y="12954"/>
                </a:lnTo>
                <a:lnTo>
                  <a:pt x="100329" y="11684"/>
                </a:lnTo>
                <a:lnTo>
                  <a:pt x="100329" y="9906"/>
                </a:lnTo>
                <a:lnTo>
                  <a:pt x="93344" y="4953"/>
                </a:lnTo>
                <a:lnTo>
                  <a:pt x="94360" y="0"/>
                </a:lnTo>
                <a:lnTo>
                  <a:pt x="131317" y="0"/>
                </a:lnTo>
                <a:lnTo>
                  <a:pt x="130301" y="4953"/>
                </a:lnTo>
                <a:lnTo>
                  <a:pt x="128269" y="5461"/>
                </a:lnTo>
                <a:lnTo>
                  <a:pt x="126364" y="6476"/>
                </a:lnTo>
                <a:lnTo>
                  <a:pt x="124713" y="7747"/>
                </a:lnTo>
                <a:lnTo>
                  <a:pt x="122935" y="9144"/>
                </a:lnTo>
                <a:lnTo>
                  <a:pt x="120776" y="11049"/>
                </a:lnTo>
                <a:lnTo>
                  <a:pt x="118363" y="13716"/>
                </a:lnTo>
                <a:lnTo>
                  <a:pt x="115950" y="16383"/>
                </a:lnTo>
                <a:lnTo>
                  <a:pt x="111505" y="21589"/>
                </a:lnTo>
                <a:lnTo>
                  <a:pt x="105028" y="29337"/>
                </a:lnTo>
                <a:lnTo>
                  <a:pt x="75564" y="64643"/>
                </a:lnTo>
                <a:lnTo>
                  <a:pt x="89915" y="104775"/>
                </a:lnTo>
                <a:lnTo>
                  <a:pt x="106298" y="130301"/>
                </a:lnTo>
                <a:lnTo>
                  <a:pt x="105282" y="135128"/>
                </a:lnTo>
                <a:lnTo>
                  <a:pt x="65277" y="135128"/>
                </a:lnTo>
                <a:lnTo>
                  <a:pt x="66293" y="130301"/>
                </a:lnTo>
                <a:lnTo>
                  <a:pt x="69341" y="129794"/>
                </a:lnTo>
                <a:lnTo>
                  <a:pt x="71627" y="128778"/>
                </a:lnTo>
                <a:lnTo>
                  <a:pt x="73278" y="127126"/>
                </a:lnTo>
                <a:lnTo>
                  <a:pt x="74929" y="125603"/>
                </a:lnTo>
                <a:lnTo>
                  <a:pt x="75691" y="123444"/>
                </a:lnTo>
                <a:lnTo>
                  <a:pt x="75691" y="120904"/>
                </a:lnTo>
                <a:lnTo>
                  <a:pt x="75691" y="116967"/>
                </a:lnTo>
                <a:lnTo>
                  <a:pt x="74929" y="112649"/>
                </a:lnTo>
                <a:lnTo>
                  <a:pt x="73278" y="107950"/>
                </a:lnTo>
                <a:lnTo>
                  <a:pt x="62991" y="77724"/>
                </a:lnTo>
                <a:lnTo>
                  <a:pt x="40512" y="105918"/>
                </a:lnTo>
                <a:lnTo>
                  <a:pt x="37083" y="110236"/>
                </a:lnTo>
                <a:lnTo>
                  <a:pt x="34670" y="113664"/>
                </a:lnTo>
                <a:lnTo>
                  <a:pt x="33146" y="116332"/>
                </a:lnTo>
                <a:lnTo>
                  <a:pt x="31622" y="118999"/>
                </a:lnTo>
                <a:lnTo>
                  <a:pt x="30860" y="121285"/>
                </a:lnTo>
                <a:lnTo>
                  <a:pt x="30860" y="123189"/>
                </a:lnTo>
                <a:lnTo>
                  <a:pt x="30860" y="125730"/>
                </a:lnTo>
                <a:lnTo>
                  <a:pt x="37845" y="130301"/>
                </a:lnTo>
                <a:lnTo>
                  <a:pt x="36829" y="135128"/>
                </a:lnTo>
                <a:lnTo>
                  <a:pt x="0" y="135128"/>
                </a:lnTo>
                <a:lnTo>
                  <a:pt x="1015" y="130301"/>
                </a:lnTo>
                <a:lnTo>
                  <a:pt x="3047" y="129667"/>
                </a:lnTo>
                <a:lnTo>
                  <a:pt x="4952" y="128650"/>
                </a:lnTo>
                <a:lnTo>
                  <a:pt x="6603" y="127381"/>
                </a:lnTo>
                <a:lnTo>
                  <a:pt x="8254" y="126237"/>
                </a:lnTo>
                <a:lnTo>
                  <a:pt x="10413" y="124079"/>
                </a:lnTo>
                <a:lnTo>
                  <a:pt x="13080" y="121031"/>
                </a:lnTo>
                <a:lnTo>
                  <a:pt x="15747" y="117983"/>
                </a:lnTo>
                <a:lnTo>
                  <a:pt x="20446" y="112522"/>
                </a:lnTo>
                <a:lnTo>
                  <a:pt x="27177" y="104648"/>
                </a:lnTo>
                <a:lnTo>
                  <a:pt x="58546" y="67310"/>
                </a:lnTo>
                <a:lnTo>
                  <a:pt x="43814" y="26670"/>
                </a:lnTo>
                <a:lnTo>
                  <a:pt x="41401" y="19938"/>
                </a:lnTo>
                <a:lnTo>
                  <a:pt x="34035" y="7112"/>
                </a:lnTo>
                <a:lnTo>
                  <a:pt x="32638" y="5969"/>
                </a:lnTo>
                <a:lnTo>
                  <a:pt x="30860" y="5334"/>
                </a:lnTo>
                <a:lnTo>
                  <a:pt x="28828" y="4953"/>
                </a:lnTo>
                <a:lnTo>
                  <a:pt x="298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668011" y="3238455"/>
            <a:ext cx="140944" cy="7395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682363" y="3298952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7" y="13207"/>
                </a:lnTo>
                <a:lnTo>
                  <a:pt x="122047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682363" y="3257930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080"/>
                </a:moveTo>
                <a:lnTo>
                  <a:pt x="122047" y="13080"/>
                </a:lnTo>
                <a:lnTo>
                  <a:pt x="122047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77790" y="3294379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1" y="22351"/>
                </a:lnTo>
                <a:lnTo>
                  <a:pt x="131191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77790" y="3253359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191" y="22225"/>
                </a:lnTo>
                <a:lnTo>
                  <a:pt x="131191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67655" y="3227857"/>
            <a:ext cx="112013" cy="16393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80432" y="3180588"/>
            <a:ext cx="81492" cy="20802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90338" y="3195320"/>
            <a:ext cx="167606" cy="19685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68823" y="3246627"/>
            <a:ext cx="85725" cy="98425"/>
          </a:xfrm>
          <a:custGeom>
            <a:avLst/>
            <a:gdLst/>
            <a:ahLst/>
            <a:cxnLst/>
            <a:rect l="l" t="t" r="r" b="b"/>
            <a:pathLst>
              <a:path w="85725" h="98425">
                <a:moveTo>
                  <a:pt x="69327" y="8889"/>
                </a:moveTo>
                <a:lnTo>
                  <a:pt x="42290" y="8889"/>
                </a:lnTo>
                <a:lnTo>
                  <a:pt x="46100" y="9779"/>
                </a:lnTo>
                <a:lnTo>
                  <a:pt x="48895" y="11684"/>
                </a:lnTo>
                <a:lnTo>
                  <a:pt x="57150" y="29718"/>
                </a:lnTo>
                <a:lnTo>
                  <a:pt x="57150" y="43052"/>
                </a:lnTo>
                <a:lnTo>
                  <a:pt x="43745" y="44124"/>
                </a:lnTo>
                <a:lnTo>
                  <a:pt x="32115" y="46005"/>
                </a:lnTo>
                <a:lnTo>
                  <a:pt x="0" y="74549"/>
                </a:lnTo>
                <a:lnTo>
                  <a:pt x="0" y="79121"/>
                </a:lnTo>
                <a:lnTo>
                  <a:pt x="20065" y="97917"/>
                </a:lnTo>
                <a:lnTo>
                  <a:pt x="30734" y="97917"/>
                </a:lnTo>
                <a:lnTo>
                  <a:pt x="36195" y="96647"/>
                </a:lnTo>
                <a:lnTo>
                  <a:pt x="41148" y="94234"/>
                </a:lnTo>
                <a:lnTo>
                  <a:pt x="46227" y="91821"/>
                </a:lnTo>
                <a:lnTo>
                  <a:pt x="51688" y="87630"/>
                </a:lnTo>
                <a:lnTo>
                  <a:pt x="52558" y="86741"/>
                </a:lnTo>
                <a:lnTo>
                  <a:pt x="30099" y="86741"/>
                </a:lnTo>
                <a:lnTo>
                  <a:pt x="27431" y="86233"/>
                </a:lnTo>
                <a:lnTo>
                  <a:pt x="17145" y="75819"/>
                </a:lnTo>
                <a:lnTo>
                  <a:pt x="17145" y="65150"/>
                </a:lnTo>
                <a:lnTo>
                  <a:pt x="57150" y="51181"/>
                </a:lnTo>
                <a:lnTo>
                  <a:pt x="74040" y="51181"/>
                </a:lnTo>
                <a:lnTo>
                  <a:pt x="74040" y="23368"/>
                </a:lnTo>
                <a:lnTo>
                  <a:pt x="73151" y="16891"/>
                </a:lnTo>
                <a:lnTo>
                  <a:pt x="71120" y="12700"/>
                </a:lnTo>
                <a:lnTo>
                  <a:pt x="69327" y="8889"/>
                </a:lnTo>
                <a:close/>
              </a:path>
              <a:path w="85725" h="98425">
                <a:moveTo>
                  <a:pt x="74656" y="81787"/>
                </a:moveTo>
                <a:lnTo>
                  <a:pt x="57403" y="81787"/>
                </a:lnTo>
                <a:lnTo>
                  <a:pt x="58800" y="82169"/>
                </a:lnTo>
                <a:lnTo>
                  <a:pt x="58292" y="96266"/>
                </a:lnTo>
                <a:lnTo>
                  <a:pt x="85471" y="96266"/>
                </a:lnTo>
                <a:lnTo>
                  <a:pt x="85471" y="91439"/>
                </a:lnTo>
                <a:lnTo>
                  <a:pt x="82550" y="90677"/>
                </a:lnTo>
                <a:lnTo>
                  <a:pt x="80517" y="89916"/>
                </a:lnTo>
                <a:lnTo>
                  <a:pt x="79248" y="89154"/>
                </a:lnTo>
                <a:lnTo>
                  <a:pt x="77850" y="88392"/>
                </a:lnTo>
                <a:lnTo>
                  <a:pt x="76962" y="87502"/>
                </a:lnTo>
                <a:lnTo>
                  <a:pt x="76326" y="86487"/>
                </a:lnTo>
                <a:lnTo>
                  <a:pt x="75564" y="85471"/>
                </a:lnTo>
                <a:lnTo>
                  <a:pt x="75056" y="84200"/>
                </a:lnTo>
                <a:lnTo>
                  <a:pt x="74802" y="82423"/>
                </a:lnTo>
                <a:lnTo>
                  <a:pt x="74656" y="81787"/>
                </a:lnTo>
                <a:close/>
              </a:path>
              <a:path w="85725" h="98425">
                <a:moveTo>
                  <a:pt x="74040" y="51181"/>
                </a:moveTo>
                <a:lnTo>
                  <a:pt x="57150" y="51181"/>
                </a:lnTo>
                <a:lnTo>
                  <a:pt x="57150" y="68452"/>
                </a:lnTo>
                <a:lnTo>
                  <a:pt x="56134" y="71755"/>
                </a:lnTo>
                <a:lnTo>
                  <a:pt x="54101" y="75057"/>
                </a:lnTo>
                <a:lnTo>
                  <a:pt x="52070" y="78486"/>
                </a:lnTo>
                <a:lnTo>
                  <a:pt x="49149" y="81280"/>
                </a:lnTo>
                <a:lnTo>
                  <a:pt x="45592" y="83438"/>
                </a:lnTo>
                <a:lnTo>
                  <a:pt x="41910" y="85598"/>
                </a:lnTo>
                <a:lnTo>
                  <a:pt x="37846" y="86741"/>
                </a:lnTo>
                <a:lnTo>
                  <a:pt x="52558" y="86741"/>
                </a:lnTo>
                <a:lnTo>
                  <a:pt x="57403" y="81787"/>
                </a:lnTo>
                <a:lnTo>
                  <a:pt x="74656" y="81787"/>
                </a:lnTo>
                <a:lnTo>
                  <a:pt x="74422" y="80772"/>
                </a:lnTo>
                <a:lnTo>
                  <a:pt x="74274" y="78486"/>
                </a:lnTo>
                <a:lnTo>
                  <a:pt x="74158" y="74549"/>
                </a:lnTo>
                <a:lnTo>
                  <a:pt x="74040" y="51181"/>
                </a:lnTo>
                <a:close/>
              </a:path>
              <a:path w="85725" h="98425">
                <a:moveTo>
                  <a:pt x="52959" y="0"/>
                </a:moveTo>
                <a:lnTo>
                  <a:pt x="42163" y="0"/>
                </a:lnTo>
                <a:lnTo>
                  <a:pt x="37846" y="381"/>
                </a:lnTo>
                <a:lnTo>
                  <a:pt x="5079" y="12319"/>
                </a:lnTo>
                <a:lnTo>
                  <a:pt x="5079" y="25146"/>
                </a:lnTo>
                <a:lnTo>
                  <a:pt x="18034" y="25146"/>
                </a:lnTo>
                <a:lnTo>
                  <a:pt x="19685" y="19685"/>
                </a:lnTo>
                <a:lnTo>
                  <a:pt x="21971" y="15621"/>
                </a:lnTo>
                <a:lnTo>
                  <a:pt x="28321" y="10287"/>
                </a:lnTo>
                <a:lnTo>
                  <a:pt x="32385" y="8889"/>
                </a:lnTo>
                <a:lnTo>
                  <a:pt x="69327" y="8889"/>
                </a:lnTo>
                <a:lnTo>
                  <a:pt x="69087" y="8382"/>
                </a:lnTo>
                <a:lnTo>
                  <a:pt x="66166" y="5207"/>
                </a:lnTo>
                <a:lnTo>
                  <a:pt x="62229" y="3048"/>
                </a:lnTo>
                <a:lnTo>
                  <a:pt x="58292" y="1016"/>
                </a:lnTo>
                <a:lnTo>
                  <a:pt x="529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085969" y="3297809"/>
            <a:ext cx="40005" cy="35560"/>
          </a:xfrm>
          <a:custGeom>
            <a:avLst/>
            <a:gdLst/>
            <a:ahLst/>
            <a:cxnLst/>
            <a:rect l="l" t="t" r="r" b="b"/>
            <a:pathLst>
              <a:path w="40004" h="35560">
                <a:moveTo>
                  <a:pt x="40004" y="0"/>
                </a:moveTo>
                <a:lnTo>
                  <a:pt x="0" y="13969"/>
                </a:lnTo>
                <a:lnTo>
                  <a:pt x="0" y="20827"/>
                </a:lnTo>
                <a:lnTo>
                  <a:pt x="0" y="24637"/>
                </a:lnTo>
                <a:lnTo>
                  <a:pt x="12953" y="35560"/>
                </a:lnTo>
                <a:lnTo>
                  <a:pt x="16128" y="35560"/>
                </a:lnTo>
                <a:lnTo>
                  <a:pt x="20700" y="35560"/>
                </a:lnTo>
                <a:lnTo>
                  <a:pt x="36956" y="23875"/>
                </a:lnTo>
                <a:lnTo>
                  <a:pt x="38988" y="20574"/>
                </a:lnTo>
                <a:lnTo>
                  <a:pt x="40004" y="17271"/>
                </a:lnTo>
                <a:lnTo>
                  <a:pt x="40004" y="13969"/>
                </a:lnTo>
                <a:lnTo>
                  <a:pt x="400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068823" y="3246627"/>
            <a:ext cx="85725" cy="98425"/>
          </a:xfrm>
          <a:custGeom>
            <a:avLst/>
            <a:gdLst/>
            <a:ahLst/>
            <a:cxnLst/>
            <a:rect l="l" t="t" r="r" b="b"/>
            <a:pathLst>
              <a:path w="85725" h="98425">
                <a:moveTo>
                  <a:pt x="46481" y="0"/>
                </a:moveTo>
                <a:lnTo>
                  <a:pt x="52959" y="0"/>
                </a:lnTo>
                <a:lnTo>
                  <a:pt x="58292" y="1016"/>
                </a:lnTo>
                <a:lnTo>
                  <a:pt x="62229" y="3048"/>
                </a:lnTo>
                <a:lnTo>
                  <a:pt x="66166" y="5207"/>
                </a:lnTo>
                <a:lnTo>
                  <a:pt x="69087" y="8382"/>
                </a:lnTo>
                <a:lnTo>
                  <a:pt x="71120" y="12700"/>
                </a:lnTo>
                <a:lnTo>
                  <a:pt x="73151" y="16891"/>
                </a:lnTo>
                <a:lnTo>
                  <a:pt x="74040" y="23368"/>
                </a:lnTo>
                <a:lnTo>
                  <a:pt x="74040" y="32004"/>
                </a:lnTo>
                <a:lnTo>
                  <a:pt x="74040" y="66548"/>
                </a:lnTo>
                <a:lnTo>
                  <a:pt x="74040" y="71374"/>
                </a:lnTo>
                <a:lnTo>
                  <a:pt x="74167" y="74802"/>
                </a:lnTo>
                <a:lnTo>
                  <a:pt x="74167" y="76835"/>
                </a:lnTo>
                <a:lnTo>
                  <a:pt x="74295" y="78867"/>
                </a:lnTo>
                <a:lnTo>
                  <a:pt x="74422" y="80772"/>
                </a:lnTo>
                <a:lnTo>
                  <a:pt x="74802" y="82423"/>
                </a:lnTo>
                <a:lnTo>
                  <a:pt x="75056" y="84200"/>
                </a:lnTo>
                <a:lnTo>
                  <a:pt x="75564" y="85471"/>
                </a:lnTo>
                <a:lnTo>
                  <a:pt x="76326" y="86487"/>
                </a:lnTo>
                <a:lnTo>
                  <a:pt x="76962" y="87502"/>
                </a:lnTo>
                <a:lnTo>
                  <a:pt x="77850" y="88392"/>
                </a:lnTo>
                <a:lnTo>
                  <a:pt x="79248" y="89154"/>
                </a:lnTo>
                <a:lnTo>
                  <a:pt x="80517" y="89916"/>
                </a:lnTo>
                <a:lnTo>
                  <a:pt x="82550" y="90677"/>
                </a:lnTo>
                <a:lnTo>
                  <a:pt x="85471" y="91439"/>
                </a:lnTo>
                <a:lnTo>
                  <a:pt x="85471" y="96266"/>
                </a:lnTo>
                <a:lnTo>
                  <a:pt x="58292" y="96266"/>
                </a:lnTo>
                <a:lnTo>
                  <a:pt x="58800" y="82169"/>
                </a:lnTo>
                <a:lnTo>
                  <a:pt x="57403" y="81787"/>
                </a:lnTo>
                <a:lnTo>
                  <a:pt x="51688" y="87630"/>
                </a:lnTo>
                <a:lnTo>
                  <a:pt x="46227" y="91821"/>
                </a:lnTo>
                <a:lnTo>
                  <a:pt x="41148" y="94234"/>
                </a:lnTo>
                <a:lnTo>
                  <a:pt x="36195" y="96647"/>
                </a:lnTo>
                <a:lnTo>
                  <a:pt x="30734" y="97917"/>
                </a:lnTo>
                <a:lnTo>
                  <a:pt x="25146" y="97917"/>
                </a:lnTo>
                <a:lnTo>
                  <a:pt x="20065" y="97917"/>
                </a:lnTo>
                <a:lnTo>
                  <a:pt x="3048" y="86741"/>
                </a:lnTo>
                <a:lnTo>
                  <a:pt x="1015" y="83185"/>
                </a:lnTo>
                <a:lnTo>
                  <a:pt x="0" y="79121"/>
                </a:lnTo>
                <a:lnTo>
                  <a:pt x="0" y="74549"/>
                </a:lnTo>
                <a:lnTo>
                  <a:pt x="32115" y="46005"/>
                </a:lnTo>
                <a:lnTo>
                  <a:pt x="57150" y="43052"/>
                </a:lnTo>
                <a:lnTo>
                  <a:pt x="57150" y="36575"/>
                </a:lnTo>
                <a:lnTo>
                  <a:pt x="57150" y="29718"/>
                </a:lnTo>
                <a:lnTo>
                  <a:pt x="56514" y="24384"/>
                </a:lnTo>
                <a:lnTo>
                  <a:pt x="55245" y="20320"/>
                </a:lnTo>
                <a:lnTo>
                  <a:pt x="53848" y="16383"/>
                </a:lnTo>
                <a:lnTo>
                  <a:pt x="51815" y="13462"/>
                </a:lnTo>
                <a:lnTo>
                  <a:pt x="48895" y="11684"/>
                </a:lnTo>
                <a:lnTo>
                  <a:pt x="46100" y="9779"/>
                </a:lnTo>
                <a:lnTo>
                  <a:pt x="42290" y="8889"/>
                </a:lnTo>
                <a:lnTo>
                  <a:pt x="37591" y="8889"/>
                </a:lnTo>
                <a:lnTo>
                  <a:pt x="32385" y="8889"/>
                </a:lnTo>
                <a:lnTo>
                  <a:pt x="28321" y="10287"/>
                </a:lnTo>
                <a:lnTo>
                  <a:pt x="25146" y="12954"/>
                </a:lnTo>
                <a:lnTo>
                  <a:pt x="21971" y="15621"/>
                </a:lnTo>
                <a:lnTo>
                  <a:pt x="19685" y="19685"/>
                </a:lnTo>
                <a:lnTo>
                  <a:pt x="18034" y="25146"/>
                </a:lnTo>
                <a:lnTo>
                  <a:pt x="5079" y="25146"/>
                </a:lnTo>
                <a:lnTo>
                  <a:pt x="5079" y="12319"/>
                </a:lnTo>
                <a:lnTo>
                  <a:pt x="11429" y="9017"/>
                </a:lnTo>
                <a:lnTo>
                  <a:pt x="33654" y="1270"/>
                </a:lnTo>
                <a:lnTo>
                  <a:pt x="37846" y="381"/>
                </a:lnTo>
                <a:lnTo>
                  <a:pt x="42163" y="0"/>
                </a:lnTo>
                <a:lnTo>
                  <a:pt x="464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163311" y="3172967"/>
            <a:ext cx="287261" cy="20802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177790" y="3192272"/>
            <a:ext cx="267970" cy="187960"/>
          </a:xfrm>
          <a:custGeom>
            <a:avLst/>
            <a:gdLst/>
            <a:ahLst/>
            <a:cxnLst/>
            <a:rect l="l" t="t" r="r" b="b"/>
            <a:pathLst>
              <a:path w="267970" h="187960">
                <a:moveTo>
                  <a:pt x="208025" y="0"/>
                </a:moveTo>
                <a:lnTo>
                  <a:pt x="205359" y="7619"/>
                </a:lnTo>
                <a:lnTo>
                  <a:pt x="216217" y="12334"/>
                </a:lnTo>
                <a:lnTo>
                  <a:pt x="225551" y="18859"/>
                </a:lnTo>
                <a:lnTo>
                  <a:pt x="248046" y="62293"/>
                </a:lnTo>
                <a:lnTo>
                  <a:pt x="250825" y="92963"/>
                </a:lnTo>
                <a:lnTo>
                  <a:pt x="250114" y="109535"/>
                </a:lnTo>
                <a:lnTo>
                  <a:pt x="239649" y="149987"/>
                </a:lnTo>
                <a:lnTo>
                  <a:pt x="205612" y="180086"/>
                </a:lnTo>
                <a:lnTo>
                  <a:pt x="208025" y="187705"/>
                </a:lnTo>
                <a:lnTo>
                  <a:pt x="243905" y="166417"/>
                </a:lnTo>
                <a:lnTo>
                  <a:pt x="264017" y="127126"/>
                </a:lnTo>
                <a:lnTo>
                  <a:pt x="267843" y="93979"/>
                </a:lnTo>
                <a:lnTo>
                  <a:pt x="266888" y="76737"/>
                </a:lnTo>
                <a:lnTo>
                  <a:pt x="252475" y="32892"/>
                </a:lnTo>
                <a:lnTo>
                  <a:pt x="221650" y="4907"/>
                </a:lnTo>
                <a:lnTo>
                  <a:pt x="208025" y="0"/>
                </a:lnTo>
                <a:close/>
              </a:path>
              <a:path w="267970" h="187960">
                <a:moveTo>
                  <a:pt x="59817" y="0"/>
                </a:moveTo>
                <a:lnTo>
                  <a:pt x="24044" y="21341"/>
                </a:lnTo>
                <a:lnTo>
                  <a:pt x="3841" y="60817"/>
                </a:lnTo>
                <a:lnTo>
                  <a:pt x="0" y="93979"/>
                </a:lnTo>
                <a:lnTo>
                  <a:pt x="954" y="111220"/>
                </a:lnTo>
                <a:lnTo>
                  <a:pt x="15367" y="154939"/>
                </a:lnTo>
                <a:lnTo>
                  <a:pt x="46174" y="182800"/>
                </a:lnTo>
                <a:lnTo>
                  <a:pt x="59817" y="187705"/>
                </a:lnTo>
                <a:lnTo>
                  <a:pt x="62230" y="180086"/>
                </a:lnTo>
                <a:lnTo>
                  <a:pt x="51536" y="175347"/>
                </a:lnTo>
                <a:lnTo>
                  <a:pt x="42306" y="168751"/>
                </a:lnTo>
                <a:lnTo>
                  <a:pt x="19843" y="124571"/>
                </a:lnTo>
                <a:lnTo>
                  <a:pt x="17018" y="92963"/>
                </a:lnTo>
                <a:lnTo>
                  <a:pt x="17728" y="76914"/>
                </a:lnTo>
                <a:lnTo>
                  <a:pt x="28194" y="37337"/>
                </a:lnTo>
                <a:lnTo>
                  <a:pt x="62484" y="7619"/>
                </a:lnTo>
                <a:lnTo>
                  <a:pt x="598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383148" y="3192272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92" y="21341"/>
                </a:lnTo>
                <a:lnTo>
                  <a:pt x="58658" y="60817"/>
                </a:lnTo>
                <a:lnTo>
                  <a:pt x="62484" y="93979"/>
                </a:lnTo>
                <a:lnTo>
                  <a:pt x="61529" y="111220"/>
                </a:lnTo>
                <a:lnTo>
                  <a:pt x="47116" y="154939"/>
                </a:lnTo>
                <a:lnTo>
                  <a:pt x="16309" y="182800"/>
                </a:lnTo>
                <a:lnTo>
                  <a:pt x="2666" y="187705"/>
                </a:lnTo>
                <a:lnTo>
                  <a:pt x="253" y="180086"/>
                </a:lnTo>
                <a:lnTo>
                  <a:pt x="10965" y="175347"/>
                </a:lnTo>
                <a:lnTo>
                  <a:pt x="20224" y="168751"/>
                </a:lnTo>
                <a:lnTo>
                  <a:pt x="42640" y="124571"/>
                </a:lnTo>
                <a:lnTo>
                  <a:pt x="45465" y="92963"/>
                </a:lnTo>
                <a:lnTo>
                  <a:pt x="44773" y="76914"/>
                </a:lnTo>
                <a:lnTo>
                  <a:pt x="34289" y="37337"/>
                </a:lnTo>
                <a:lnTo>
                  <a:pt x="0" y="7619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173217" y="3187700"/>
            <a:ext cx="204190" cy="19685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241671" y="3207766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69850" y="0"/>
                </a:moveTo>
                <a:lnTo>
                  <a:pt x="29844" y="0"/>
                </a:lnTo>
                <a:lnTo>
                  <a:pt x="28828" y="4953"/>
                </a:lnTo>
                <a:lnTo>
                  <a:pt x="30861" y="5334"/>
                </a:lnTo>
                <a:lnTo>
                  <a:pt x="32638" y="5969"/>
                </a:lnTo>
                <a:lnTo>
                  <a:pt x="43814" y="26670"/>
                </a:lnTo>
                <a:lnTo>
                  <a:pt x="58546" y="67310"/>
                </a:lnTo>
                <a:lnTo>
                  <a:pt x="27069" y="104775"/>
                </a:lnTo>
                <a:lnTo>
                  <a:pt x="6603" y="127381"/>
                </a:lnTo>
                <a:lnTo>
                  <a:pt x="4952" y="128650"/>
                </a:lnTo>
                <a:lnTo>
                  <a:pt x="3048" y="129667"/>
                </a:lnTo>
                <a:lnTo>
                  <a:pt x="1015" y="130301"/>
                </a:lnTo>
                <a:lnTo>
                  <a:pt x="0" y="135128"/>
                </a:lnTo>
                <a:lnTo>
                  <a:pt x="36829" y="135128"/>
                </a:lnTo>
                <a:lnTo>
                  <a:pt x="37845" y="130301"/>
                </a:lnTo>
                <a:lnTo>
                  <a:pt x="35687" y="130048"/>
                </a:lnTo>
                <a:lnTo>
                  <a:pt x="33908" y="129412"/>
                </a:lnTo>
                <a:lnTo>
                  <a:pt x="31495" y="127508"/>
                </a:lnTo>
                <a:lnTo>
                  <a:pt x="30861" y="125730"/>
                </a:lnTo>
                <a:lnTo>
                  <a:pt x="30861" y="121285"/>
                </a:lnTo>
                <a:lnTo>
                  <a:pt x="31623" y="118999"/>
                </a:lnTo>
                <a:lnTo>
                  <a:pt x="34670" y="113664"/>
                </a:lnTo>
                <a:lnTo>
                  <a:pt x="37083" y="110236"/>
                </a:lnTo>
                <a:lnTo>
                  <a:pt x="62991" y="77724"/>
                </a:lnTo>
                <a:lnTo>
                  <a:pt x="80242" y="77724"/>
                </a:lnTo>
                <a:lnTo>
                  <a:pt x="75564" y="64643"/>
                </a:lnTo>
                <a:lnTo>
                  <a:pt x="84258" y="54229"/>
                </a:lnTo>
                <a:lnTo>
                  <a:pt x="70992" y="54229"/>
                </a:lnTo>
                <a:lnTo>
                  <a:pt x="62737" y="30225"/>
                </a:lnTo>
                <a:lnTo>
                  <a:pt x="60578" y="23875"/>
                </a:lnTo>
                <a:lnTo>
                  <a:pt x="59436" y="18542"/>
                </a:lnTo>
                <a:lnTo>
                  <a:pt x="59436" y="11430"/>
                </a:lnTo>
                <a:lnTo>
                  <a:pt x="60325" y="9271"/>
                </a:lnTo>
                <a:lnTo>
                  <a:pt x="61975" y="7874"/>
                </a:lnTo>
                <a:lnTo>
                  <a:pt x="63626" y="6350"/>
                </a:lnTo>
                <a:lnTo>
                  <a:pt x="65912" y="5334"/>
                </a:lnTo>
                <a:lnTo>
                  <a:pt x="68833" y="4953"/>
                </a:lnTo>
                <a:lnTo>
                  <a:pt x="69850" y="0"/>
                </a:lnTo>
                <a:close/>
              </a:path>
              <a:path w="131445" h="135254">
                <a:moveTo>
                  <a:pt x="80242" y="77724"/>
                </a:moveTo>
                <a:lnTo>
                  <a:pt x="62991" y="77724"/>
                </a:lnTo>
                <a:lnTo>
                  <a:pt x="73278" y="107950"/>
                </a:lnTo>
                <a:lnTo>
                  <a:pt x="74929" y="112649"/>
                </a:lnTo>
                <a:lnTo>
                  <a:pt x="75691" y="116967"/>
                </a:lnTo>
                <a:lnTo>
                  <a:pt x="75691" y="123444"/>
                </a:lnTo>
                <a:lnTo>
                  <a:pt x="74929" y="125603"/>
                </a:lnTo>
                <a:lnTo>
                  <a:pt x="72897" y="127508"/>
                </a:lnTo>
                <a:lnTo>
                  <a:pt x="71627" y="128778"/>
                </a:lnTo>
                <a:lnTo>
                  <a:pt x="69341" y="129794"/>
                </a:lnTo>
                <a:lnTo>
                  <a:pt x="66293" y="130301"/>
                </a:lnTo>
                <a:lnTo>
                  <a:pt x="65277" y="135128"/>
                </a:lnTo>
                <a:lnTo>
                  <a:pt x="105282" y="135128"/>
                </a:lnTo>
                <a:lnTo>
                  <a:pt x="106299" y="130301"/>
                </a:lnTo>
                <a:lnTo>
                  <a:pt x="104139" y="129667"/>
                </a:lnTo>
                <a:lnTo>
                  <a:pt x="102615" y="129032"/>
                </a:lnTo>
                <a:lnTo>
                  <a:pt x="89870" y="104648"/>
                </a:lnTo>
                <a:lnTo>
                  <a:pt x="80242" y="77724"/>
                </a:lnTo>
                <a:close/>
              </a:path>
              <a:path w="131445" h="135254">
                <a:moveTo>
                  <a:pt x="131317" y="0"/>
                </a:moveTo>
                <a:lnTo>
                  <a:pt x="94361" y="0"/>
                </a:lnTo>
                <a:lnTo>
                  <a:pt x="93344" y="4953"/>
                </a:lnTo>
                <a:lnTo>
                  <a:pt x="95884" y="5080"/>
                </a:lnTo>
                <a:lnTo>
                  <a:pt x="97662" y="5842"/>
                </a:lnTo>
                <a:lnTo>
                  <a:pt x="98805" y="7112"/>
                </a:lnTo>
                <a:lnTo>
                  <a:pt x="99821" y="8382"/>
                </a:lnTo>
                <a:lnTo>
                  <a:pt x="100329" y="9906"/>
                </a:lnTo>
                <a:lnTo>
                  <a:pt x="100329" y="12954"/>
                </a:lnTo>
                <a:lnTo>
                  <a:pt x="99949" y="14478"/>
                </a:lnTo>
                <a:lnTo>
                  <a:pt x="98678" y="18034"/>
                </a:lnTo>
                <a:lnTo>
                  <a:pt x="97536" y="19938"/>
                </a:lnTo>
                <a:lnTo>
                  <a:pt x="95884" y="22225"/>
                </a:lnTo>
                <a:lnTo>
                  <a:pt x="94361" y="24511"/>
                </a:lnTo>
                <a:lnTo>
                  <a:pt x="70992" y="54229"/>
                </a:lnTo>
                <a:lnTo>
                  <a:pt x="84258" y="54229"/>
                </a:lnTo>
                <a:lnTo>
                  <a:pt x="111505" y="21589"/>
                </a:lnTo>
                <a:lnTo>
                  <a:pt x="115950" y="16383"/>
                </a:lnTo>
                <a:lnTo>
                  <a:pt x="130301" y="4953"/>
                </a:lnTo>
                <a:lnTo>
                  <a:pt x="1313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41671" y="3207766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29844" y="0"/>
                </a:moveTo>
                <a:lnTo>
                  <a:pt x="69850" y="0"/>
                </a:lnTo>
                <a:lnTo>
                  <a:pt x="68833" y="4953"/>
                </a:lnTo>
                <a:lnTo>
                  <a:pt x="65912" y="5334"/>
                </a:lnTo>
                <a:lnTo>
                  <a:pt x="63626" y="6350"/>
                </a:lnTo>
                <a:lnTo>
                  <a:pt x="61975" y="7874"/>
                </a:lnTo>
                <a:lnTo>
                  <a:pt x="60325" y="9271"/>
                </a:lnTo>
                <a:lnTo>
                  <a:pt x="59436" y="11430"/>
                </a:lnTo>
                <a:lnTo>
                  <a:pt x="59436" y="14350"/>
                </a:lnTo>
                <a:lnTo>
                  <a:pt x="59436" y="18542"/>
                </a:lnTo>
                <a:lnTo>
                  <a:pt x="60578" y="23875"/>
                </a:lnTo>
                <a:lnTo>
                  <a:pt x="62737" y="30225"/>
                </a:lnTo>
                <a:lnTo>
                  <a:pt x="70992" y="54229"/>
                </a:lnTo>
                <a:lnTo>
                  <a:pt x="89280" y="30987"/>
                </a:lnTo>
                <a:lnTo>
                  <a:pt x="92075" y="27432"/>
                </a:lnTo>
                <a:lnTo>
                  <a:pt x="94361" y="24511"/>
                </a:lnTo>
                <a:lnTo>
                  <a:pt x="95884" y="22225"/>
                </a:lnTo>
                <a:lnTo>
                  <a:pt x="97536" y="19938"/>
                </a:lnTo>
                <a:lnTo>
                  <a:pt x="98678" y="18034"/>
                </a:lnTo>
                <a:lnTo>
                  <a:pt x="99313" y="16256"/>
                </a:lnTo>
                <a:lnTo>
                  <a:pt x="99949" y="14478"/>
                </a:lnTo>
                <a:lnTo>
                  <a:pt x="100329" y="12954"/>
                </a:lnTo>
                <a:lnTo>
                  <a:pt x="100329" y="11684"/>
                </a:lnTo>
                <a:lnTo>
                  <a:pt x="100329" y="9906"/>
                </a:lnTo>
                <a:lnTo>
                  <a:pt x="93344" y="4953"/>
                </a:lnTo>
                <a:lnTo>
                  <a:pt x="94361" y="0"/>
                </a:lnTo>
                <a:lnTo>
                  <a:pt x="131317" y="0"/>
                </a:lnTo>
                <a:lnTo>
                  <a:pt x="130301" y="4953"/>
                </a:lnTo>
                <a:lnTo>
                  <a:pt x="128269" y="5461"/>
                </a:lnTo>
                <a:lnTo>
                  <a:pt x="126364" y="6476"/>
                </a:lnTo>
                <a:lnTo>
                  <a:pt x="124713" y="7747"/>
                </a:lnTo>
                <a:lnTo>
                  <a:pt x="122936" y="9144"/>
                </a:lnTo>
                <a:lnTo>
                  <a:pt x="120776" y="11049"/>
                </a:lnTo>
                <a:lnTo>
                  <a:pt x="118363" y="13716"/>
                </a:lnTo>
                <a:lnTo>
                  <a:pt x="115950" y="16383"/>
                </a:lnTo>
                <a:lnTo>
                  <a:pt x="111505" y="21589"/>
                </a:lnTo>
                <a:lnTo>
                  <a:pt x="105028" y="29337"/>
                </a:lnTo>
                <a:lnTo>
                  <a:pt x="75564" y="64643"/>
                </a:lnTo>
                <a:lnTo>
                  <a:pt x="89915" y="104775"/>
                </a:lnTo>
                <a:lnTo>
                  <a:pt x="106299" y="130301"/>
                </a:lnTo>
                <a:lnTo>
                  <a:pt x="105282" y="135128"/>
                </a:lnTo>
                <a:lnTo>
                  <a:pt x="65277" y="135128"/>
                </a:lnTo>
                <a:lnTo>
                  <a:pt x="66293" y="130301"/>
                </a:lnTo>
                <a:lnTo>
                  <a:pt x="69341" y="129794"/>
                </a:lnTo>
                <a:lnTo>
                  <a:pt x="71627" y="128778"/>
                </a:lnTo>
                <a:lnTo>
                  <a:pt x="73278" y="127126"/>
                </a:lnTo>
                <a:lnTo>
                  <a:pt x="74929" y="125603"/>
                </a:lnTo>
                <a:lnTo>
                  <a:pt x="75691" y="123444"/>
                </a:lnTo>
                <a:lnTo>
                  <a:pt x="75691" y="120904"/>
                </a:lnTo>
                <a:lnTo>
                  <a:pt x="75691" y="116967"/>
                </a:lnTo>
                <a:lnTo>
                  <a:pt x="74929" y="112649"/>
                </a:lnTo>
                <a:lnTo>
                  <a:pt x="73278" y="107950"/>
                </a:lnTo>
                <a:lnTo>
                  <a:pt x="62991" y="77724"/>
                </a:lnTo>
                <a:lnTo>
                  <a:pt x="40512" y="105918"/>
                </a:lnTo>
                <a:lnTo>
                  <a:pt x="30861" y="121285"/>
                </a:lnTo>
                <a:lnTo>
                  <a:pt x="30861" y="123189"/>
                </a:lnTo>
                <a:lnTo>
                  <a:pt x="30861" y="125730"/>
                </a:lnTo>
                <a:lnTo>
                  <a:pt x="37845" y="130301"/>
                </a:lnTo>
                <a:lnTo>
                  <a:pt x="36829" y="135128"/>
                </a:lnTo>
                <a:lnTo>
                  <a:pt x="0" y="135128"/>
                </a:lnTo>
                <a:lnTo>
                  <a:pt x="1015" y="130301"/>
                </a:lnTo>
                <a:lnTo>
                  <a:pt x="3048" y="129667"/>
                </a:lnTo>
                <a:lnTo>
                  <a:pt x="4952" y="128650"/>
                </a:lnTo>
                <a:lnTo>
                  <a:pt x="6603" y="127381"/>
                </a:lnTo>
                <a:lnTo>
                  <a:pt x="8254" y="126237"/>
                </a:lnTo>
                <a:lnTo>
                  <a:pt x="10413" y="124079"/>
                </a:lnTo>
                <a:lnTo>
                  <a:pt x="13080" y="121031"/>
                </a:lnTo>
                <a:lnTo>
                  <a:pt x="15748" y="117983"/>
                </a:lnTo>
                <a:lnTo>
                  <a:pt x="20446" y="112522"/>
                </a:lnTo>
                <a:lnTo>
                  <a:pt x="27177" y="104648"/>
                </a:lnTo>
                <a:lnTo>
                  <a:pt x="58546" y="67310"/>
                </a:lnTo>
                <a:lnTo>
                  <a:pt x="43814" y="26670"/>
                </a:lnTo>
                <a:lnTo>
                  <a:pt x="41401" y="19938"/>
                </a:lnTo>
                <a:lnTo>
                  <a:pt x="34036" y="7112"/>
                </a:lnTo>
                <a:lnTo>
                  <a:pt x="32638" y="5969"/>
                </a:lnTo>
                <a:lnTo>
                  <a:pt x="30861" y="5334"/>
                </a:lnTo>
                <a:lnTo>
                  <a:pt x="28828" y="4953"/>
                </a:lnTo>
                <a:lnTo>
                  <a:pt x="298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55920" y="3180588"/>
            <a:ext cx="81492" cy="20802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70016" y="3199892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7" y="0"/>
                </a:moveTo>
                <a:lnTo>
                  <a:pt x="0" y="7620"/>
                </a:lnTo>
                <a:lnTo>
                  <a:pt x="10858" y="12334"/>
                </a:lnTo>
                <a:lnTo>
                  <a:pt x="20193" y="18859"/>
                </a:lnTo>
                <a:lnTo>
                  <a:pt x="42687" y="62293"/>
                </a:lnTo>
                <a:lnTo>
                  <a:pt x="45466" y="92963"/>
                </a:lnTo>
                <a:lnTo>
                  <a:pt x="44755" y="109535"/>
                </a:lnTo>
                <a:lnTo>
                  <a:pt x="34290" y="149987"/>
                </a:lnTo>
                <a:lnTo>
                  <a:pt x="254" y="180086"/>
                </a:lnTo>
                <a:lnTo>
                  <a:pt x="2667" y="187706"/>
                </a:lnTo>
                <a:lnTo>
                  <a:pt x="38546" y="166417"/>
                </a:lnTo>
                <a:lnTo>
                  <a:pt x="58658" y="127127"/>
                </a:lnTo>
                <a:lnTo>
                  <a:pt x="62484" y="93980"/>
                </a:lnTo>
                <a:lnTo>
                  <a:pt x="61529" y="76737"/>
                </a:lnTo>
                <a:lnTo>
                  <a:pt x="47117" y="32893"/>
                </a:lnTo>
                <a:lnTo>
                  <a:pt x="16291" y="4907"/>
                </a:lnTo>
                <a:lnTo>
                  <a:pt x="26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470016" y="3199892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7" y="0"/>
                </a:moveTo>
                <a:lnTo>
                  <a:pt x="38492" y="21341"/>
                </a:lnTo>
                <a:lnTo>
                  <a:pt x="58658" y="60817"/>
                </a:lnTo>
                <a:lnTo>
                  <a:pt x="62484" y="93980"/>
                </a:lnTo>
                <a:lnTo>
                  <a:pt x="61529" y="111220"/>
                </a:lnTo>
                <a:lnTo>
                  <a:pt x="47117" y="154940"/>
                </a:lnTo>
                <a:lnTo>
                  <a:pt x="16309" y="182800"/>
                </a:lnTo>
                <a:lnTo>
                  <a:pt x="2667" y="187706"/>
                </a:lnTo>
                <a:lnTo>
                  <a:pt x="254" y="180086"/>
                </a:lnTo>
                <a:lnTo>
                  <a:pt x="10965" y="175347"/>
                </a:lnTo>
                <a:lnTo>
                  <a:pt x="20224" y="168751"/>
                </a:lnTo>
                <a:lnTo>
                  <a:pt x="42640" y="124571"/>
                </a:lnTo>
                <a:lnTo>
                  <a:pt x="45466" y="92963"/>
                </a:lnTo>
                <a:lnTo>
                  <a:pt x="44773" y="76914"/>
                </a:lnTo>
                <a:lnTo>
                  <a:pt x="34290" y="37337"/>
                </a:lnTo>
                <a:lnTo>
                  <a:pt x="0" y="7620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14928" y="3599713"/>
            <a:ext cx="150088" cy="15008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25088" y="3614292"/>
            <a:ext cx="139954" cy="14008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883152" y="3560064"/>
            <a:ext cx="3088386" cy="23583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974591" y="3989832"/>
            <a:ext cx="134874" cy="13487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984752" y="4003294"/>
            <a:ext cx="124968" cy="125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84903" y="3956278"/>
            <a:ext cx="84582" cy="16080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95445" y="3970401"/>
            <a:ext cx="74803" cy="15125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195445" y="3947159"/>
            <a:ext cx="349872" cy="20802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72534" y="3966464"/>
            <a:ext cx="267970" cy="187960"/>
          </a:xfrm>
          <a:custGeom>
            <a:avLst/>
            <a:gdLst/>
            <a:ahLst/>
            <a:cxnLst/>
            <a:rect l="l" t="t" r="r" b="b"/>
            <a:pathLst>
              <a:path w="267970" h="187960">
                <a:moveTo>
                  <a:pt x="208025" y="0"/>
                </a:moveTo>
                <a:lnTo>
                  <a:pt x="205358" y="7619"/>
                </a:lnTo>
                <a:lnTo>
                  <a:pt x="216217" y="12334"/>
                </a:lnTo>
                <a:lnTo>
                  <a:pt x="225551" y="18859"/>
                </a:lnTo>
                <a:lnTo>
                  <a:pt x="248046" y="62293"/>
                </a:lnTo>
                <a:lnTo>
                  <a:pt x="250825" y="92963"/>
                </a:lnTo>
                <a:lnTo>
                  <a:pt x="250114" y="109535"/>
                </a:lnTo>
                <a:lnTo>
                  <a:pt x="239649" y="149987"/>
                </a:lnTo>
                <a:lnTo>
                  <a:pt x="205612" y="180086"/>
                </a:lnTo>
                <a:lnTo>
                  <a:pt x="208025" y="187706"/>
                </a:lnTo>
                <a:lnTo>
                  <a:pt x="243905" y="166417"/>
                </a:lnTo>
                <a:lnTo>
                  <a:pt x="264017" y="127126"/>
                </a:lnTo>
                <a:lnTo>
                  <a:pt x="267842" y="93980"/>
                </a:lnTo>
                <a:lnTo>
                  <a:pt x="266888" y="76737"/>
                </a:lnTo>
                <a:lnTo>
                  <a:pt x="252475" y="32893"/>
                </a:lnTo>
                <a:lnTo>
                  <a:pt x="221650" y="4907"/>
                </a:lnTo>
                <a:lnTo>
                  <a:pt x="208025" y="0"/>
                </a:lnTo>
                <a:close/>
              </a:path>
              <a:path w="267970" h="187960">
                <a:moveTo>
                  <a:pt x="59816" y="0"/>
                </a:moveTo>
                <a:lnTo>
                  <a:pt x="24044" y="21341"/>
                </a:lnTo>
                <a:lnTo>
                  <a:pt x="3841" y="60817"/>
                </a:lnTo>
                <a:lnTo>
                  <a:pt x="0" y="93980"/>
                </a:lnTo>
                <a:lnTo>
                  <a:pt x="954" y="111220"/>
                </a:lnTo>
                <a:lnTo>
                  <a:pt x="15366" y="154940"/>
                </a:lnTo>
                <a:lnTo>
                  <a:pt x="46174" y="182800"/>
                </a:lnTo>
                <a:lnTo>
                  <a:pt x="59816" y="187706"/>
                </a:lnTo>
                <a:lnTo>
                  <a:pt x="62229" y="180086"/>
                </a:lnTo>
                <a:lnTo>
                  <a:pt x="51536" y="175347"/>
                </a:lnTo>
                <a:lnTo>
                  <a:pt x="42306" y="168751"/>
                </a:lnTo>
                <a:lnTo>
                  <a:pt x="19843" y="124571"/>
                </a:lnTo>
                <a:lnTo>
                  <a:pt x="17017" y="92963"/>
                </a:lnTo>
                <a:lnTo>
                  <a:pt x="17728" y="76914"/>
                </a:lnTo>
                <a:lnTo>
                  <a:pt x="28193" y="37337"/>
                </a:lnTo>
                <a:lnTo>
                  <a:pt x="62483" y="7619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477892" y="396646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7" y="0"/>
                </a:moveTo>
                <a:lnTo>
                  <a:pt x="38492" y="21341"/>
                </a:lnTo>
                <a:lnTo>
                  <a:pt x="58658" y="60817"/>
                </a:lnTo>
                <a:lnTo>
                  <a:pt x="62484" y="93980"/>
                </a:lnTo>
                <a:lnTo>
                  <a:pt x="61529" y="111220"/>
                </a:lnTo>
                <a:lnTo>
                  <a:pt x="47117" y="154940"/>
                </a:lnTo>
                <a:lnTo>
                  <a:pt x="16309" y="182800"/>
                </a:lnTo>
                <a:lnTo>
                  <a:pt x="2667" y="187706"/>
                </a:lnTo>
                <a:lnTo>
                  <a:pt x="254" y="180086"/>
                </a:lnTo>
                <a:lnTo>
                  <a:pt x="10965" y="175347"/>
                </a:lnTo>
                <a:lnTo>
                  <a:pt x="20224" y="168751"/>
                </a:lnTo>
                <a:lnTo>
                  <a:pt x="42640" y="124571"/>
                </a:lnTo>
                <a:lnTo>
                  <a:pt x="45466" y="92963"/>
                </a:lnTo>
                <a:lnTo>
                  <a:pt x="44773" y="76914"/>
                </a:lnTo>
                <a:lnTo>
                  <a:pt x="34290" y="37337"/>
                </a:lnTo>
                <a:lnTo>
                  <a:pt x="0" y="7619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267961" y="3961891"/>
            <a:ext cx="204190" cy="19685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336415" y="3981958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69850" y="0"/>
                </a:moveTo>
                <a:lnTo>
                  <a:pt x="29845" y="0"/>
                </a:lnTo>
                <a:lnTo>
                  <a:pt x="28829" y="4953"/>
                </a:lnTo>
                <a:lnTo>
                  <a:pt x="30861" y="5334"/>
                </a:lnTo>
                <a:lnTo>
                  <a:pt x="32638" y="5969"/>
                </a:lnTo>
                <a:lnTo>
                  <a:pt x="43814" y="26670"/>
                </a:lnTo>
                <a:lnTo>
                  <a:pt x="58547" y="67310"/>
                </a:lnTo>
                <a:lnTo>
                  <a:pt x="27069" y="104775"/>
                </a:lnTo>
                <a:lnTo>
                  <a:pt x="6604" y="127381"/>
                </a:lnTo>
                <a:lnTo>
                  <a:pt x="4952" y="128651"/>
                </a:lnTo>
                <a:lnTo>
                  <a:pt x="3048" y="129667"/>
                </a:lnTo>
                <a:lnTo>
                  <a:pt x="1015" y="130302"/>
                </a:lnTo>
                <a:lnTo>
                  <a:pt x="0" y="135128"/>
                </a:lnTo>
                <a:lnTo>
                  <a:pt x="36830" y="135128"/>
                </a:lnTo>
                <a:lnTo>
                  <a:pt x="37846" y="130302"/>
                </a:lnTo>
                <a:lnTo>
                  <a:pt x="35687" y="130048"/>
                </a:lnTo>
                <a:lnTo>
                  <a:pt x="33909" y="129413"/>
                </a:lnTo>
                <a:lnTo>
                  <a:pt x="31496" y="127508"/>
                </a:lnTo>
                <a:lnTo>
                  <a:pt x="30861" y="125730"/>
                </a:lnTo>
                <a:lnTo>
                  <a:pt x="30861" y="121285"/>
                </a:lnTo>
                <a:lnTo>
                  <a:pt x="31623" y="118999"/>
                </a:lnTo>
                <a:lnTo>
                  <a:pt x="34671" y="113665"/>
                </a:lnTo>
                <a:lnTo>
                  <a:pt x="37084" y="110236"/>
                </a:lnTo>
                <a:lnTo>
                  <a:pt x="62992" y="77724"/>
                </a:lnTo>
                <a:lnTo>
                  <a:pt x="80242" y="77724"/>
                </a:lnTo>
                <a:lnTo>
                  <a:pt x="75564" y="64643"/>
                </a:lnTo>
                <a:lnTo>
                  <a:pt x="84258" y="54229"/>
                </a:lnTo>
                <a:lnTo>
                  <a:pt x="70993" y="54229"/>
                </a:lnTo>
                <a:lnTo>
                  <a:pt x="62737" y="30226"/>
                </a:lnTo>
                <a:lnTo>
                  <a:pt x="60579" y="23876"/>
                </a:lnTo>
                <a:lnTo>
                  <a:pt x="59436" y="18542"/>
                </a:lnTo>
                <a:lnTo>
                  <a:pt x="59436" y="11430"/>
                </a:lnTo>
                <a:lnTo>
                  <a:pt x="60325" y="9271"/>
                </a:lnTo>
                <a:lnTo>
                  <a:pt x="61975" y="7874"/>
                </a:lnTo>
                <a:lnTo>
                  <a:pt x="63626" y="6350"/>
                </a:lnTo>
                <a:lnTo>
                  <a:pt x="65912" y="5334"/>
                </a:lnTo>
                <a:lnTo>
                  <a:pt x="68834" y="4953"/>
                </a:lnTo>
                <a:lnTo>
                  <a:pt x="69850" y="0"/>
                </a:lnTo>
                <a:close/>
              </a:path>
              <a:path w="131445" h="135254">
                <a:moveTo>
                  <a:pt x="80242" y="77724"/>
                </a:moveTo>
                <a:lnTo>
                  <a:pt x="62992" y="77724"/>
                </a:lnTo>
                <a:lnTo>
                  <a:pt x="73279" y="107950"/>
                </a:lnTo>
                <a:lnTo>
                  <a:pt x="74930" y="112649"/>
                </a:lnTo>
                <a:lnTo>
                  <a:pt x="75692" y="116967"/>
                </a:lnTo>
                <a:lnTo>
                  <a:pt x="75692" y="123444"/>
                </a:lnTo>
                <a:lnTo>
                  <a:pt x="74930" y="125603"/>
                </a:lnTo>
                <a:lnTo>
                  <a:pt x="73279" y="127127"/>
                </a:lnTo>
                <a:lnTo>
                  <a:pt x="71627" y="128778"/>
                </a:lnTo>
                <a:lnTo>
                  <a:pt x="69342" y="129794"/>
                </a:lnTo>
                <a:lnTo>
                  <a:pt x="66294" y="130302"/>
                </a:lnTo>
                <a:lnTo>
                  <a:pt x="65277" y="135128"/>
                </a:lnTo>
                <a:lnTo>
                  <a:pt x="105283" y="135128"/>
                </a:lnTo>
                <a:lnTo>
                  <a:pt x="106299" y="130302"/>
                </a:lnTo>
                <a:lnTo>
                  <a:pt x="104139" y="129667"/>
                </a:lnTo>
                <a:lnTo>
                  <a:pt x="102615" y="129032"/>
                </a:lnTo>
                <a:lnTo>
                  <a:pt x="89870" y="104648"/>
                </a:lnTo>
                <a:lnTo>
                  <a:pt x="80242" y="77724"/>
                </a:lnTo>
                <a:close/>
              </a:path>
              <a:path w="131445" h="135254">
                <a:moveTo>
                  <a:pt x="131318" y="0"/>
                </a:moveTo>
                <a:lnTo>
                  <a:pt x="94361" y="0"/>
                </a:lnTo>
                <a:lnTo>
                  <a:pt x="93345" y="4953"/>
                </a:lnTo>
                <a:lnTo>
                  <a:pt x="95885" y="5080"/>
                </a:lnTo>
                <a:lnTo>
                  <a:pt x="97662" y="5842"/>
                </a:lnTo>
                <a:lnTo>
                  <a:pt x="98806" y="7112"/>
                </a:lnTo>
                <a:lnTo>
                  <a:pt x="99822" y="8382"/>
                </a:lnTo>
                <a:lnTo>
                  <a:pt x="100330" y="9906"/>
                </a:lnTo>
                <a:lnTo>
                  <a:pt x="100330" y="12954"/>
                </a:lnTo>
                <a:lnTo>
                  <a:pt x="99949" y="14478"/>
                </a:lnTo>
                <a:lnTo>
                  <a:pt x="98679" y="18034"/>
                </a:lnTo>
                <a:lnTo>
                  <a:pt x="97536" y="19939"/>
                </a:lnTo>
                <a:lnTo>
                  <a:pt x="95885" y="22225"/>
                </a:lnTo>
                <a:lnTo>
                  <a:pt x="94361" y="24511"/>
                </a:lnTo>
                <a:lnTo>
                  <a:pt x="70993" y="54229"/>
                </a:lnTo>
                <a:lnTo>
                  <a:pt x="84258" y="54229"/>
                </a:lnTo>
                <a:lnTo>
                  <a:pt x="111506" y="21590"/>
                </a:lnTo>
                <a:lnTo>
                  <a:pt x="115950" y="16383"/>
                </a:lnTo>
                <a:lnTo>
                  <a:pt x="130301" y="4953"/>
                </a:lnTo>
                <a:lnTo>
                  <a:pt x="1313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36415" y="3981958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29845" y="0"/>
                </a:moveTo>
                <a:lnTo>
                  <a:pt x="69850" y="0"/>
                </a:lnTo>
                <a:lnTo>
                  <a:pt x="68834" y="4953"/>
                </a:lnTo>
                <a:lnTo>
                  <a:pt x="65912" y="5334"/>
                </a:lnTo>
                <a:lnTo>
                  <a:pt x="63626" y="6350"/>
                </a:lnTo>
                <a:lnTo>
                  <a:pt x="61975" y="7874"/>
                </a:lnTo>
                <a:lnTo>
                  <a:pt x="60325" y="9271"/>
                </a:lnTo>
                <a:lnTo>
                  <a:pt x="59436" y="11430"/>
                </a:lnTo>
                <a:lnTo>
                  <a:pt x="59436" y="14351"/>
                </a:lnTo>
                <a:lnTo>
                  <a:pt x="59436" y="18542"/>
                </a:lnTo>
                <a:lnTo>
                  <a:pt x="60579" y="23876"/>
                </a:lnTo>
                <a:lnTo>
                  <a:pt x="62737" y="30226"/>
                </a:lnTo>
                <a:lnTo>
                  <a:pt x="70993" y="54229"/>
                </a:lnTo>
                <a:lnTo>
                  <a:pt x="89281" y="30988"/>
                </a:lnTo>
                <a:lnTo>
                  <a:pt x="92075" y="27432"/>
                </a:lnTo>
                <a:lnTo>
                  <a:pt x="94361" y="24511"/>
                </a:lnTo>
                <a:lnTo>
                  <a:pt x="95885" y="22225"/>
                </a:lnTo>
                <a:lnTo>
                  <a:pt x="97536" y="19939"/>
                </a:lnTo>
                <a:lnTo>
                  <a:pt x="98679" y="18034"/>
                </a:lnTo>
                <a:lnTo>
                  <a:pt x="99313" y="16256"/>
                </a:lnTo>
                <a:lnTo>
                  <a:pt x="99949" y="14478"/>
                </a:lnTo>
                <a:lnTo>
                  <a:pt x="100330" y="12954"/>
                </a:lnTo>
                <a:lnTo>
                  <a:pt x="100330" y="11684"/>
                </a:lnTo>
                <a:lnTo>
                  <a:pt x="100330" y="9906"/>
                </a:lnTo>
                <a:lnTo>
                  <a:pt x="93345" y="4953"/>
                </a:lnTo>
                <a:lnTo>
                  <a:pt x="94361" y="0"/>
                </a:lnTo>
                <a:lnTo>
                  <a:pt x="131318" y="0"/>
                </a:lnTo>
                <a:lnTo>
                  <a:pt x="130301" y="4953"/>
                </a:lnTo>
                <a:lnTo>
                  <a:pt x="128270" y="5461"/>
                </a:lnTo>
                <a:lnTo>
                  <a:pt x="126364" y="6477"/>
                </a:lnTo>
                <a:lnTo>
                  <a:pt x="124713" y="7747"/>
                </a:lnTo>
                <a:lnTo>
                  <a:pt x="122936" y="9144"/>
                </a:lnTo>
                <a:lnTo>
                  <a:pt x="120776" y="11049"/>
                </a:lnTo>
                <a:lnTo>
                  <a:pt x="118363" y="13716"/>
                </a:lnTo>
                <a:lnTo>
                  <a:pt x="115950" y="16383"/>
                </a:lnTo>
                <a:lnTo>
                  <a:pt x="111506" y="21590"/>
                </a:lnTo>
                <a:lnTo>
                  <a:pt x="105029" y="29337"/>
                </a:lnTo>
                <a:lnTo>
                  <a:pt x="75564" y="64643"/>
                </a:lnTo>
                <a:lnTo>
                  <a:pt x="89915" y="104775"/>
                </a:lnTo>
                <a:lnTo>
                  <a:pt x="106299" y="130302"/>
                </a:lnTo>
                <a:lnTo>
                  <a:pt x="105283" y="135128"/>
                </a:lnTo>
                <a:lnTo>
                  <a:pt x="65277" y="135128"/>
                </a:lnTo>
                <a:lnTo>
                  <a:pt x="66294" y="130302"/>
                </a:lnTo>
                <a:lnTo>
                  <a:pt x="69342" y="129794"/>
                </a:lnTo>
                <a:lnTo>
                  <a:pt x="71627" y="128778"/>
                </a:lnTo>
                <a:lnTo>
                  <a:pt x="73279" y="127127"/>
                </a:lnTo>
                <a:lnTo>
                  <a:pt x="74930" y="125603"/>
                </a:lnTo>
                <a:lnTo>
                  <a:pt x="75692" y="123444"/>
                </a:lnTo>
                <a:lnTo>
                  <a:pt x="75692" y="120904"/>
                </a:lnTo>
                <a:lnTo>
                  <a:pt x="75692" y="116967"/>
                </a:lnTo>
                <a:lnTo>
                  <a:pt x="74930" y="112649"/>
                </a:lnTo>
                <a:lnTo>
                  <a:pt x="73279" y="107950"/>
                </a:lnTo>
                <a:lnTo>
                  <a:pt x="62992" y="77724"/>
                </a:lnTo>
                <a:lnTo>
                  <a:pt x="40512" y="105918"/>
                </a:lnTo>
                <a:lnTo>
                  <a:pt x="30861" y="121285"/>
                </a:lnTo>
                <a:lnTo>
                  <a:pt x="30861" y="123190"/>
                </a:lnTo>
                <a:lnTo>
                  <a:pt x="30861" y="125730"/>
                </a:lnTo>
                <a:lnTo>
                  <a:pt x="37846" y="130302"/>
                </a:lnTo>
                <a:lnTo>
                  <a:pt x="36830" y="135128"/>
                </a:lnTo>
                <a:lnTo>
                  <a:pt x="0" y="135128"/>
                </a:lnTo>
                <a:lnTo>
                  <a:pt x="1015" y="130302"/>
                </a:lnTo>
                <a:lnTo>
                  <a:pt x="3048" y="129667"/>
                </a:lnTo>
                <a:lnTo>
                  <a:pt x="4952" y="128651"/>
                </a:lnTo>
                <a:lnTo>
                  <a:pt x="6604" y="127381"/>
                </a:lnTo>
                <a:lnTo>
                  <a:pt x="8255" y="126238"/>
                </a:lnTo>
                <a:lnTo>
                  <a:pt x="10413" y="124079"/>
                </a:lnTo>
                <a:lnTo>
                  <a:pt x="58547" y="67310"/>
                </a:lnTo>
                <a:lnTo>
                  <a:pt x="43814" y="26670"/>
                </a:lnTo>
                <a:lnTo>
                  <a:pt x="41401" y="19939"/>
                </a:lnTo>
                <a:lnTo>
                  <a:pt x="39497" y="15240"/>
                </a:lnTo>
                <a:lnTo>
                  <a:pt x="38100" y="12573"/>
                </a:lnTo>
                <a:lnTo>
                  <a:pt x="36702" y="9906"/>
                </a:lnTo>
                <a:lnTo>
                  <a:pt x="35306" y="8128"/>
                </a:lnTo>
                <a:lnTo>
                  <a:pt x="34036" y="7112"/>
                </a:lnTo>
                <a:lnTo>
                  <a:pt x="32638" y="5969"/>
                </a:lnTo>
                <a:lnTo>
                  <a:pt x="30861" y="5334"/>
                </a:lnTo>
                <a:lnTo>
                  <a:pt x="28829" y="4953"/>
                </a:lnTo>
                <a:lnTo>
                  <a:pt x="298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16196" y="4012647"/>
            <a:ext cx="140944" cy="7395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630546" y="4073144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7" y="13207"/>
                </a:lnTo>
                <a:lnTo>
                  <a:pt x="122047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30546" y="4032122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080"/>
                </a:moveTo>
                <a:lnTo>
                  <a:pt x="122047" y="13080"/>
                </a:lnTo>
                <a:lnTo>
                  <a:pt x="122047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625975" y="4068571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1" y="22351"/>
                </a:lnTo>
                <a:lnTo>
                  <a:pt x="131191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25975" y="4027551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191" y="22225"/>
                </a:lnTo>
                <a:lnTo>
                  <a:pt x="131191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820411" y="4002023"/>
            <a:ext cx="105949" cy="11658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830953" y="4016375"/>
            <a:ext cx="95377" cy="10693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40808" y="3954779"/>
            <a:ext cx="81492" cy="20802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955285" y="397408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59816" y="0"/>
                </a:moveTo>
                <a:lnTo>
                  <a:pt x="24044" y="21341"/>
                </a:lnTo>
                <a:lnTo>
                  <a:pt x="3841" y="60817"/>
                </a:lnTo>
                <a:lnTo>
                  <a:pt x="0" y="93980"/>
                </a:lnTo>
                <a:lnTo>
                  <a:pt x="954" y="111220"/>
                </a:lnTo>
                <a:lnTo>
                  <a:pt x="15366" y="154940"/>
                </a:lnTo>
                <a:lnTo>
                  <a:pt x="46174" y="182800"/>
                </a:lnTo>
                <a:lnTo>
                  <a:pt x="59816" y="187706"/>
                </a:lnTo>
                <a:lnTo>
                  <a:pt x="62229" y="180086"/>
                </a:lnTo>
                <a:lnTo>
                  <a:pt x="51536" y="175347"/>
                </a:lnTo>
                <a:lnTo>
                  <a:pt x="42306" y="168751"/>
                </a:lnTo>
                <a:lnTo>
                  <a:pt x="19843" y="124571"/>
                </a:lnTo>
                <a:lnTo>
                  <a:pt x="17017" y="92964"/>
                </a:lnTo>
                <a:lnTo>
                  <a:pt x="17728" y="76914"/>
                </a:lnTo>
                <a:lnTo>
                  <a:pt x="28193" y="37338"/>
                </a:lnTo>
                <a:lnTo>
                  <a:pt x="62484" y="7620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955285" y="397408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59816" y="0"/>
                </a:moveTo>
                <a:lnTo>
                  <a:pt x="62484" y="7620"/>
                </a:lnTo>
                <a:lnTo>
                  <a:pt x="51696" y="12334"/>
                </a:lnTo>
                <a:lnTo>
                  <a:pt x="42386" y="18859"/>
                </a:lnTo>
                <a:lnTo>
                  <a:pt x="19843" y="62293"/>
                </a:lnTo>
                <a:lnTo>
                  <a:pt x="17017" y="92964"/>
                </a:lnTo>
                <a:lnTo>
                  <a:pt x="17728" y="109535"/>
                </a:lnTo>
                <a:lnTo>
                  <a:pt x="28193" y="149987"/>
                </a:lnTo>
                <a:lnTo>
                  <a:pt x="62229" y="180086"/>
                </a:lnTo>
                <a:lnTo>
                  <a:pt x="59816" y="187706"/>
                </a:lnTo>
                <a:lnTo>
                  <a:pt x="23937" y="166417"/>
                </a:lnTo>
                <a:lnTo>
                  <a:pt x="3825" y="127127"/>
                </a:lnTo>
                <a:lnTo>
                  <a:pt x="0" y="93980"/>
                </a:lnTo>
                <a:lnTo>
                  <a:pt x="956" y="76737"/>
                </a:lnTo>
                <a:lnTo>
                  <a:pt x="15493" y="32893"/>
                </a:lnTo>
                <a:lnTo>
                  <a:pt x="46194" y="4907"/>
                </a:lnTo>
                <a:lnTo>
                  <a:pt x="598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15484" y="3956303"/>
            <a:ext cx="108934" cy="16230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030342" y="3975608"/>
            <a:ext cx="90170" cy="143510"/>
          </a:xfrm>
          <a:custGeom>
            <a:avLst/>
            <a:gdLst/>
            <a:ahLst/>
            <a:cxnLst/>
            <a:rect l="l" t="t" r="r" b="b"/>
            <a:pathLst>
              <a:path w="90170" h="143510">
                <a:moveTo>
                  <a:pt x="48260" y="0"/>
                </a:moveTo>
                <a:lnTo>
                  <a:pt x="42545" y="0"/>
                </a:lnTo>
                <a:lnTo>
                  <a:pt x="17526" y="889"/>
                </a:lnTo>
                <a:lnTo>
                  <a:pt x="16383" y="5969"/>
                </a:lnTo>
                <a:lnTo>
                  <a:pt x="20701" y="6096"/>
                </a:lnTo>
                <a:lnTo>
                  <a:pt x="23749" y="6731"/>
                </a:lnTo>
                <a:lnTo>
                  <a:pt x="27051" y="9017"/>
                </a:lnTo>
                <a:lnTo>
                  <a:pt x="27940" y="10922"/>
                </a:lnTo>
                <a:lnTo>
                  <a:pt x="27940" y="16764"/>
                </a:lnTo>
                <a:lnTo>
                  <a:pt x="27178" y="21590"/>
                </a:lnTo>
                <a:lnTo>
                  <a:pt x="0" y="141478"/>
                </a:lnTo>
                <a:lnTo>
                  <a:pt x="6350" y="143129"/>
                </a:lnTo>
                <a:lnTo>
                  <a:pt x="15494" y="136652"/>
                </a:lnTo>
                <a:lnTo>
                  <a:pt x="60729" y="136652"/>
                </a:lnTo>
                <a:lnTo>
                  <a:pt x="62813" y="135255"/>
                </a:lnTo>
                <a:lnTo>
                  <a:pt x="32131" y="135255"/>
                </a:lnTo>
                <a:lnTo>
                  <a:pt x="28321" y="134112"/>
                </a:lnTo>
                <a:lnTo>
                  <a:pt x="23749" y="129540"/>
                </a:lnTo>
                <a:lnTo>
                  <a:pt x="22733" y="125730"/>
                </a:lnTo>
                <a:lnTo>
                  <a:pt x="22733" y="116205"/>
                </a:lnTo>
                <a:lnTo>
                  <a:pt x="23114" y="111633"/>
                </a:lnTo>
                <a:lnTo>
                  <a:pt x="24130" y="107061"/>
                </a:lnTo>
                <a:lnTo>
                  <a:pt x="26670" y="95250"/>
                </a:lnTo>
                <a:lnTo>
                  <a:pt x="28702" y="89027"/>
                </a:lnTo>
                <a:lnTo>
                  <a:pt x="31115" y="84201"/>
                </a:lnTo>
                <a:lnTo>
                  <a:pt x="33401" y="79375"/>
                </a:lnTo>
                <a:lnTo>
                  <a:pt x="36576" y="74549"/>
                </a:lnTo>
                <a:lnTo>
                  <a:pt x="40470" y="69596"/>
                </a:lnTo>
                <a:lnTo>
                  <a:pt x="32131" y="69596"/>
                </a:lnTo>
                <a:lnTo>
                  <a:pt x="30861" y="69215"/>
                </a:lnTo>
                <a:lnTo>
                  <a:pt x="48260" y="0"/>
                </a:lnTo>
                <a:close/>
              </a:path>
              <a:path w="90170" h="143510">
                <a:moveTo>
                  <a:pt x="60729" y="136652"/>
                </a:moveTo>
                <a:lnTo>
                  <a:pt x="15494" y="136652"/>
                </a:lnTo>
                <a:lnTo>
                  <a:pt x="22225" y="140970"/>
                </a:lnTo>
                <a:lnTo>
                  <a:pt x="29972" y="143129"/>
                </a:lnTo>
                <a:lnTo>
                  <a:pt x="38862" y="143129"/>
                </a:lnTo>
                <a:lnTo>
                  <a:pt x="45858" y="142537"/>
                </a:lnTo>
                <a:lnTo>
                  <a:pt x="52546" y="140779"/>
                </a:lnTo>
                <a:lnTo>
                  <a:pt x="58900" y="137878"/>
                </a:lnTo>
                <a:lnTo>
                  <a:pt x="60729" y="136652"/>
                </a:lnTo>
                <a:close/>
              </a:path>
              <a:path w="90170" h="143510">
                <a:moveTo>
                  <a:pt x="86292" y="56896"/>
                </a:moveTo>
                <a:lnTo>
                  <a:pt x="64135" y="56896"/>
                </a:lnTo>
                <a:lnTo>
                  <a:pt x="67318" y="58562"/>
                </a:lnTo>
                <a:lnTo>
                  <a:pt x="69215" y="61976"/>
                </a:lnTo>
                <a:lnTo>
                  <a:pt x="71247" y="65405"/>
                </a:lnTo>
                <a:lnTo>
                  <a:pt x="72136" y="70612"/>
                </a:lnTo>
                <a:lnTo>
                  <a:pt x="72136" y="82550"/>
                </a:lnTo>
                <a:lnTo>
                  <a:pt x="66167" y="109093"/>
                </a:lnTo>
                <a:lnTo>
                  <a:pt x="64262" y="114046"/>
                </a:lnTo>
                <a:lnTo>
                  <a:pt x="62103" y="118110"/>
                </a:lnTo>
                <a:lnTo>
                  <a:pt x="59817" y="121412"/>
                </a:lnTo>
                <a:lnTo>
                  <a:pt x="57531" y="124841"/>
                </a:lnTo>
                <a:lnTo>
                  <a:pt x="55118" y="127508"/>
                </a:lnTo>
                <a:lnTo>
                  <a:pt x="50037" y="131572"/>
                </a:lnTo>
                <a:lnTo>
                  <a:pt x="47625" y="133096"/>
                </a:lnTo>
                <a:lnTo>
                  <a:pt x="45085" y="133985"/>
                </a:lnTo>
                <a:lnTo>
                  <a:pt x="42672" y="134874"/>
                </a:lnTo>
                <a:lnTo>
                  <a:pt x="40132" y="135255"/>
                </a:lnTo>
                <a:lnTo>
                  <a:pt x="62813" y="135255"/>
                </a:lnTo>
                <a:lnTo>
                  <a:pt x="86092" y="100889"/>
                </a:lnTo>
                <a:lnTo>
                  <a:pt x="89789" y="76708"/>
                </a:lnTo>
                <a:lnTo>
                  <a:pt x="89789" y="66675"/>
                </a:lnTo>
                <a:lnTo>
                  <a:pt x="87757" y="58928"/>
                </a:lnTo>
                <a:lnTo>
                  <a:pt x="86292" y="56896"/>
                </a:lnTo>
                <a:close/>
              </a:path>
              <a:path w="90170" h="143510">
                <a:moveTo>
                  <a:pt x="74168" y="45339"/>
                </a:moveTo>
                <a:lnTo>
                  <a:pt x="61341" y="45339"/>
                </a:lnTo>
                <a:lnTo>
                  <a:pt x="55753" y="47244"/>
                </a:lnTo>
                <a:lnTo>
                  <a:pt x="32131" y="69596"/>
                </a:lnTo>
                <a:lnTo>
                  <a:pt x="40470" y="69596"/>
                </a:lnTo>
                <a:lnTo>
                  <a:pt x="44069" y="65278"/>
                </a:lnTo>
                <a:lnTo>
                  <a:pt x="47498" y="61849"/>
                </a:lnTo>
                <a:lnTo>
                  <a:pt x="50546" y="59944"/>
                </a:lnTo>
                <a:lnTo>
                  <a:pt x="53594" y="57912"/>
                </a:lnTo>
                <a:lnTo>
                  <a:pt x="56769" y="56896"/>
                </a:lnTo>
                <a:lnTo>
                  <a:pt x="86292" y="56896"/>
                </a:lnTo>
                <a:lnTo>
                  <a:pt x="83820" y="53467"/>
                </a:lnTo>
                <a:lnTo>
                  <a:pt x="79756" y="48006"/>
                </a:lnTo>
                <a:lnTo>
                  <a:pt x="74168" y="453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053076" y="4032503"/>
            <a:ext cx="49530" cy="78740"/>
          </a:xfrm>
          <a:custGeom>
            <a:avLst/>
            <a:gdLst/>
            <a:ahLst/>
            <a:cxnLst/>
            <a:rect l="l" t="t" r="r" b="b"/>
            <a:pathLst>
              <a:path w="49529" h="78739">
                <a:moveTo>
                  <a:pt x="37211" y="0"/>
                </a:moveTo>
                <a:lnTo>
                  <a:pt x="34036" y="0"/>
                </a:lnTo>
                <a:lnTo>
                  <a:pt x="30861" y="1016"/>
                </a:lnTo>
                <a:lnTo>
                  <a:pt x="27812" y="3048"/>
                </a:lnTo>
                <a:lnTo>
                  <a:pt x="24764" y="4953"/>
                </a:lnTo>
                <a:lnTo>
                  <a:pt x="8382" y="27305"/>
                </a:lnTo>
                <a:lnTo>
                  <a:pt x="5969" y="32131"/>
                </a:lnTo>
                <a:lnTo>
                  <a:pt x="3937" y="38354"/>
                </a:lnTo>
                <a:lnTo>
                  <a:pt x="2286" y="45974"/>
                </a:lnTo>
                <a:lnTo>
                  <a:pt x="1397" y="50165"/>
                </a:lnTo>
                <a:lnTo>
                  <a:pt x="381" y="54737"/>
                </a:lnTo>
                <a:lnTo>
                  <a:pt x="0" y="59309"/>
                </a:lnTo>
                <a:lnTo>
                  <a:pt x="0" y="63627"/>
                </a:lnTo>
                <a:lnTo>
                  <a:pt x="0" y="68834"/>
                </a:lnTo>
                <a:lnTo>
                  <a:pt x="1015" y="72644"/>
                </a:lnTo>
                <a:lnTo>
                  <a:pt x="3301" y="74930"/>
                </a:lnTo>
                <a:lnTo>
                  <a:pt x="5587" y="77216"/>
                </a:lnTo>
                <a:lnTo>
                  <a:pt x="9398" y="78359"/>
                </a:lnTo>
                <a:lnTo>
                  <a:pt x="14732" y="78359"/>
                </a:lnTo>
                <a:lnTo>
                  <a:pt x="17399" y="78359"/>
                </a:lnTo>
                <a:lnTo>
                  <a:pt x="19938" y="77978"/>
                </a:lnTo>
                <a:lnTo>
                  <a:pt x="22351" y="77089"/>
                </a:lnTo>
                <a:lnTo>
                  <a:pt x="24891" y="76200"/>
                </a:lnTo>
                <a:lnTo>
                  <a:pt x="37084" y="64516"/>
                </a:lnTo>
                <a:lnTo>
                  <a:pt x="39370" y="61214"/>
                </a:lnTo>
                <a:lnTo>
                  <a:pt x="41528" y="57150"/>
                </a:lnTo>
                <a:lnTo>
                  <a:pt x="43434" y="52197"/>
                </a:lnTo>
                <a:lnTo>
                  <a:pt x="45338" y="47371"/>
                </a:lnTo>
                <a:lnTo>
                  <a:pt x="46736" y="42164"/>
                </a:lnTo>
                <a:lnTo>
                  <a:pt x="47878" y="36576"/>
                </a:lnTo>
                <a:lnTo>
                  <a:pt x="48895" y="30988"/>
                </a:lnTo>
                <a:lnTo>
                  <a:pt x="49402" y="25654"/>
                </a:lnTo>
                <a:lnTo>
                  <a:pt x="49402" y="20574"/>
                </a:lnTo>
                <a:lnTo>
                  <a:pt x="49402" y="13716"/>
                </a:lnTo>
                <a:lnTo>
                  <a:pt x="48513" y="8509"/>
                </a:lnTo>
                <a:lnTo>
                  <a:pt x="46482" y="5080"/>
                </a:lnTo>
                <a:lnTo>
                  <a:pt x="44576" y="1651"/>
                </a:lnTo>
                <a:lnTo>
                  <a:pt x="41401" y="0"/>
                </a:lnTo>
                <a:lnTo>
                  <a:pt x="3721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30342" y="3975608"/>
            <a:ext cx="90170" cy="143510"/>
          </a:xfrm>
          <a:custGeom>
            <a:avLst/>
            <a:gdLst/>
            <a:ahLst/>
            <a:cxnLst/>
            <a:rect l="l" t="t" r="r" b="b"/>
            <a:pathLst>
              <a:path w="90170" h="143510">
                <a:moveTo>
                  <a:pt x="42545" y="0"/>
                </a:moveTo>
                <a:lnTo>
                  <a:pt x="48260" y="0"/>
                </a:lnTo>
                <a:lnTo>
                  <a:pt x="30861" y="69215"/>
                </a:lnTo>
                <a:lnTo>
                  <a:pt x="32131" y="69596"/>
                </a:lnTo>
                <a:lnTo>
                  <a:pt x="61341" y="45339"/>
                </a:lnTo>
                <a:lnTo>
                  <a:pt x="67056" y="45339"/>
                </a:lnTo>
                <a:lnTo>
                  <a:pt x="74168" y="45339"/>
                </a:lnTo>
                <a:lnTo>
                  <a:pt x="79756" y="48006"/>
                </a:lnTo>
                <a:lnTo>
                  <a:pt x="83820" y="53467"/>
                </a:lnTo>
                <a:lnTo>
                  <a:pt x="87757" y="58928"/>
                </a:lnTo>
                <a:lnTo>
                  <a:pt x="89789" y="66675"/>
                </a:lnTo>
                <a:lnTo>
                  <a:pt x="89789" y="76708"/>
                </a:lnTo>
                <a:lnTo>
                  <a:pt x="79613" y="116266"/>
                </a:lnTo>
                <a:lnTo>
                  <a:pt x="45858" y="142537"/>
                </a:lnTo>
                <a:lnTo>
                  <a:pt x="38862" y="143129"/>
                </a:lnTo>
                <a:lnTo>
                  <a:pt x="29972" y="143129"/>
                </a:lnTo>
                <a:lnTo>
                  <a:pt x="22225" y="140970"/>
                </a:lnTo>
                <a:lnTo>
                  <a:pt x="15494" y="136652"/>
                </a:lnTo>
                <a:lnTo>
                  <a:pt x="6350" y="143129"/>
                </a:lnTo>
                <a:lnTo>
                  <a:pt x="0" y="141478"/>
                </a:lnTo>
                <a:lnTo>
                  <a:pt x="25654" y="28321"/>
                </a:lnTo>
                <a:lnTo>
                  <a:pt x="27178" y="21590"/>
                </a:lnTo>
                <a:lnTo>
                  <a:pt x="27940" y="16764"/>
                </a:lnTo>
                <a:lnTo>
                  <a:pt x="27940" y="13716"/>
                </a:lnTo>
                <a:lnTo>
                  <a:pt x="27940" y="10922"/>
                </a:lnTo>
                <a:lnTo>
                  <a:pt x="27051" y="9017"/>
                </a:lnTo>
                <a:lnTo>
                  <a:pt x="25400" y="7874"/>
                </a:lnTo>
                <a:lnTo>
                  <a:pt x="23749" y="6731"/>
                </a:lnTo>
                <a:lnTo>
                  <a:pt x="20701" y="6096"/>
                </a:lnTo>
                <a:lnTo>
                  <a:pt x="16383" y="5969"/>
                </a:lnTo>
                <a:lnTo>
                  <a:pt x="17526" y="889"/>
                </a:lnTo>
                <a:lnTo>
                  <a:pt x="4254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181600" y="3976090"/>
            <a:ext cx="140944" cy="14709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191378" y="3990975"/>
            <a:ext cx="131191" cy="13639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369052" y="4003518"/>
            <a:ext cx="160807" cy="1150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383276" y="4022471"/>
            <a:ext cx="141605" cy="96520"/>
          </a:xfrm>
          <a:custGeom>
            <a:avLst/>
            <a:gdLst/>
            <a:ahLst/>
            <a:cxnLst/>
            <a:rect l="l" t="t" r="r" b="b"/>
            <a:pathLst>
              <a:path w="141604" h="96520">
                <a:moveTo>
                  <a:pt x="27050" y="0"/>
                </a:moveTo>
                <a:lnTo>
                  <a:pt x="1143" y="0"/>
                </a:lnTo>
                <a:lnTo>
                  <a:pt x="0" y="4825"/>
                </a:lnTo>
                <a:lnTo>
                  <a:pt x="3175" y="5079"/>
                </a:lnTo>
                <a:lnTo>
                  <a:pt x="5461" y="5841"/>
                </a:lnTo>
                <a:lnTo>
                  <a:pt x="6858" y="6984"/>
                </a:lnTo>
                <a:lnTo>
                  <a:pt x="8254" y="8254"/>
                </a:lnTo>
                <a:lnTo>
                  <a:pt x="9271" y="10032"/>
                </a:lnTo>
                <a:lnTo>
                  <a:pt x="9778" y="12445"/>
                </a:lnTo>
                <a:lnTo>
                  <a:pt x="10413" y="14731"/>
                </a:lnTo>
                <a:lnTo>
                  <a:pt x="10922" y="17906"/>
                </a:lnTo>
                <a:lnTo>
                  <a:pt x="18796" y="96265"/>
                </a:lnTo>
                <a:lnTo>
                  <a:pt x="32131" y="96265"/>
                </a:lnTo>
                <a:lnTo>
                  <a:pt x="38629" y="86169"/>
                </a:lnTo>
                <a:lnTo>
                  <a:pt x="43678" y="78104"/>
                </a:lnTo>
                <a:lnTo>
                  <a:pt x="33020" y="78104"/>
                </a:lnTo>
                <a:lnTo>
                  <a:pt x="27050" y="0"/>
                </a:lnTo>
                <a:close/>
              </a:path>
              <a:path w="141604" h="96520">
                <a:moveTo>
                  <a:pt x="84942" y="29971"/>
                </a:moveTo>
                <a:lnTo>
                  <a:pt x="69469" y="29971"/>
                </a:lnTo>
                <a:lnTo>
                  <a:pt x="70485" y="30098"/>
                </a:lnTo>
                <a:lnTo>
                  <a:pt x="70612" y="32892"/>
                </a:lnTo>
                <a:lnTo>
                  <a:pt x="70865" y="36956"/>
                </a:lnTo>
                <a:lnTo>
                  <a:pt x="71627" y="47370"/>
                </a:lnTo>
                <a:lnTo>
                  <a:pt x="72087" y="52577"/>
                </a:lnTo>
                <a:lnTo>
                  <a:pt x="72262" y="54863"/>
                </a:lnTo>
                <a:lnTo>
                  <a:pt x="76326" y="96265"/>
                </a:lnTo>
                <a:lnTo>
                  <a:pt x="88137" y="96265"/>
                </a:lnTo>
                <a:lnTo>
                  <a:pt x="92281" y="90525"/>
                </a:lnTo>
                <a:lnTo>
                  <a:pt x="96138" y="85105"/>
                </a:lnTo>
                <a:lnTo>
                  <a:pt x="99710" y="79996"/>
                </a:lnTo>
                <a:lnTo>
                  <a:pt x="100915" y="78231"/>
                </a:lnTo>
                <a:lnTo>
                  <a:pt x="89408" y="78231"/>
                </a:lnTo>
                <a:lnTo>
                  <a:pt x="84942" y="29971"/>
                </a:lnTo>
                <a:close/>
              </a:path>
              <a:path w="141604" h="96520">
                <a:moveTo>
                  <a:pt x="138811" y="0"/>
                </a:moveTo>
                <a:lnTo>
                  <a:pt x="113284" y="0"/>
                </a:lnTo>
                <a:lnTo>
                  <a:pt x="112268" y="4825"/>
                </a:lnTo>
                <a:lnTo>
                  <a:pt x="115443" y="5079"/>
                </a:lnTo>
                <a:lnTo>
                  <a:pt x="117728" y="5714"/>
                </a:lnTo>
                <a:lnTo>
                  <a:pt x="120269" y="8000"/>
                </a:lnTo>
                <a:lnTo>
                  <a:pt x="121031" y="10032"/>
                </a:lnTo>
                <a:lnTo>
                  <a:pt x="121031" y="13207"/>
                </a:lnTo>
                <a:lnTo>
                  <a:pt x="102708" y="58102"/>
                </a:lnTo>
                <a:lnTo>
                  <a:pt x="89408" y="78231"/>
                </a:lnTo>
                <a:lnTo>
                  <a:pt x="100915" y="78231"/>
                </a:lnTo>
                <a:lnTo>
                  <a:pt x="102997" y="75183"/>
                </a:lnTo>
                <a:lnTo>
                  <a:pt x="107314" y="68960"/>
                </a:lnTo>
                <a:lnTo>
                  <a:pt x="111125" y="63118"/>
                </a:lnTo>
                <a:lnTo>
                  <a:pt x="114426" y="57911"/>
                </a:lnTo>
                <a:lnTo>
                  <a:pt x="117856" y="52577"/>
                </a:lnTo>
                <a:lnTo>
                  <a:pt x="120776" y="47751"/>
                </a:lnTo>
                <a:lnTo>
                  <a:pt x="125857" y="38861"/>
                </a:lnTo>
                <a:lnTo>
                  <a:pt x="128270" y="34416"/>
                </a:lnTo>
                <a:lnTo>
                  <a:pt x="130428" y="29971"/>
                </a:lnTo>
                <a:lnTo>
                  <a:pt x="132714" y="25526"/>
                </a:lnTo>
                <a:lnTo>
                  <a:pt x="134493" y="21716"/>
                </a:lnTo>
                <a:lnTo>
                  <a:pt x="137287" y="15366"/>
                </a:lnTo>
                <a:lnTo>
                  <a:pt x="139191" y="10794"/>
                </a:lnTo>
                <a:lnTo>
                  <a:pt x="141428" y="5079"/>
                </a:lnTo>
                <a:lnTo>
                  <a:pt x="141409" y="4825"/>
                </a:lnTo>
                <a:lnTo>
                  <a:pt x="138811" y="0"/>
                </a:lnTo>
                <a:close/>
              </a:path>
              <a:path w="141604" h="96520">
                <a:moveTo>
                  <a:pt x="82169" y="0"/>
                </a:moveTo>
                <a:lnTo>
                  <a:pt x="67945" y="0"/>
                </a:lnTo>
                <a:lnTo>
                  <a:pt x="66801" y="4825"/>
                </a:lnTo>
                <a:lnTo>
                  <a:pt x="65786" y="11175"/>
                </a:lnTo>
                <a:lnTo>
                  <a:pt x="64262" y="17144"/>
                </a:lnTo>
                <a:lnTo>
                  <a:pt x="62229" y="22986"/>
                </a:lnTo>
                <a:lnTo>
                  <a:pt x="60325" y="28701"/>
                </a:lnTo>
                <a:lnTo>
                  <a:pt x="57276" y="35559"/>
                </a:lnTo>
                <a:lnTo>
                  <a:pt x="49539" y="50101"/>
                </a:lnTo>
                <a:lnTo>
                  <a:pt x="45005" y="58102"/>
                </a:lnTo>
                <a:lnTo>
                  <a:pt x="39340" y="67690"/>
                </a:lnTo>
                <a:lnTo>
                  <a:pt x="33020" y="78104"/>
                </a:lnTo>
                <a:lnTo>
                  <a:pt x="43678" y="78104"/>
                </a:lnTo>
                <a:lnTo>
                  <a:pt x="63071" y="43878"/>
                </a:lnTo>
                <a:lnTo>
                  <a:pt x="69469" y="29971"/>
                </a:lnTo>
                <a:lnTo>
                  <a:pt x="84942" y="29971"/>
                </a:lnTo>
                <a:lnTo>
                  <a:pt x="821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383276" y="4022471"/>
            <a:ext cx="141605" cy="96520"/>
          </a:xfrm>
          <a:custGeom>
            <a:avLst/>
            <a:gdLst/>
            <a:ahLst/>
            <a:cxnLst/>
            <a:rect l="l" t="t" r="r" b="b"/>
            <a:pathLst>
              <a:path w="141604" h="96520">
                <a:moveTo>
                  <a:pt x="1143" y="0"/>
                </a:moveTo>
                <a:lnTo>
                  <a:pt x="27050" y="0"/>
                </a:lnTo>
                <a:lnTo>
                  <a:pt x="33020" y="78104"/>
                </a:lnTo>
                <a:lnTo>
                  <a:pt x="39495" y="67436"/>
                </a:lnTo>
                <a:lnTo>
                  <a:pt x="45005" y="58102"/>
                </a:lnTo>
                <a:lnTo>
                  <a:pt x="49539" y="50101"/>
                </a:lnTo>
                <a:lnTo>
                  <a:pt x="53086" y="43433"/>
                </a:lnTo>
                <a:lnTo>
                  <a:pt x="57276" y="35559"/>
                </a:lnTo>
                <a:lnTo>
                  <a:pt x="60325" y="28701"/>
                </a:lnTo>
                <a:lnTo>
                  <a:pt x="62229" y="22986"/>
                </a:lnTo>
                <a:lnTo>
                  <a:pt x="64262" y="17144"/>
                </a:lnTo>
                <a:lnTo>
                  <a:pt x="65786" y="11175"/>
                </a:lnTo>
                <a:lnTo>
                  <a:pt x="66801" y="4825"/>
                </a:lnTo>
                <a:lnTo>
                  <a:pt x="67945" y="0"/>
                </a:lnTo>
                <a:lnTo>
                  <a:pt x="82169" y="0"/>
                </a:lnTo>
                <a:lnTo>
                  <a:pt x="89408" y="78231"/>
                </a:lnTo>
                <a:lnTo>
                  <a:pt x="96668" y="67560"/>
                </a:lnTo>
                <a:lnTo>
                  <a:pt x="116423" y="32067"/>
                </a:lnTo>
                <a:lnTo>
                  <a:pt x="121031" y="13207"/>
                </a:lnTo>
                <a:lnTo>
                  <a:pt x="121031" y="10032"/>
                </a:lnTo>
                <a:lnTo>
                  <a:pt x="120269" y="8000"/>
                </a:lnTo>
                <a:lnTo>
                  <a:pt x="118999" y="6857"/>
                </a:lnTo>
                <a:lnTo>
                  <a:pt x="117728" y="5714"/>
                </a:lnTo>
                <a:lnTo>
                  <a:pt x="115443" y="5079"/>
                </a:lnTo>
                <a:lnTo>
                  <a:pt x="112268" y="4825"/>
                </a:lnTo>
                <a:lnTo>
                  <a:pt x="113284" y="0"/>
                </a:lnTo>
                <a:lnTo>
                  <a:pt x="138811" y="0"/>
                </a:lnTo>
                <a:lnTo>
                  <a:pt x="141477" y="4952"/>
                </a:lnTo>
                <a:lnTo>
                  <a:pt x="139191" y="10794"/>
                </a:lnTo>
                <a:lnTo>
                  <a:pt x="137287" y="15366"/>
                </a:lnTo>
                <a:lnTo>
                  <a:pt x="135889" y="18541"/>
                </a:lnTo>
                <a:lnTo>
                  <a:pt x="134493" y="21716"/>
                </a:lnTo>
                <a:lnTo>
                  <a:pt x="132714" y="25526"/>
                </a:lnTo>
                <a:lnTo>
                  <a:pt x="130428" y="29971"/>
                </a:lnTo>
                <a:lnTo>
                  <a:pt x="128270" y="34416"/>
                </a:lnTo>
                <a:lnTo>
                  <a:pt x="125857" y="38861"/>
                </a:lnTo>
                <a:lnTo>
                  <a:pt x="123316" y="43306"/>
                </a:lnTo>
                <a:lnTo>
                  <a:pt x="120776" y="47751"/>
                </a:lnTo>
                <a:lnTo>
                  <a:pt x="117856" y="52577"/>
                </a:lnTo>
                <a:lnTo>
                  <a:pt x="114426" y="57911"/>
                </a:lnTo>
                <a:lnTo>
                  <a:pt x="111125" y="63118"/>
                </a:lnTo>
                <a:lnTo>
                  <a:pt x="107314" y="68960"/>
                </a:lnTo>
                <a:lnTo>
                  <a:pt x="102997" y="75183"/>
                </a:lnTo>
                <a:lnTo>
                  <a:pt x="99710" y="79996"/>
                </a:lnTo>
                <a:lnTo>
                  <a:pt x="96138" y="85105"/>
                </a:lnTo>
                <a:lnTo>
                  <a:pt x="92281" y="90525"/>
                </a:lnTo>
                <a:lnTo>
                  <a:pt x="88137" y="96265"/>
                </a:lnTo>
                <a:lnTo>
                  <a:pt x="76326" y="96265"/>
                </a:lnTo>
                <a:lnTo>
                  <a:pt x="72262" y="54863"/>
                </a:lnTo>
                <a:lnTo>
                  <a:pt x="72009" y="51561"/>
                </a:lnTo>
                <a:lnTo>
                  <a:pt x="71627" y="47370"/>
                </a:lnTo>
                <a:lnTo>
                  <a:pt x="71247" y="42163"/>
                </a:lnTo>
                <a:lnTo>
                  <a:pt x="70865" y="36956"/>
                </a:lnTo>
                <a:lnTo>
                  <a:pt x="70612" y="32892"/>
                </a:lnTo>
                <a:lnTo>
                  <a:pt x="70485" y="30098"/>
                </a:lnTo>
                <a:lnTo>
                  <a:pt x="69469" y="29971"/>
                </a:lnTo>
                <a:lnTo>
                  <a:pt x="66490" y="36734"/>
                </a:lnTo>
                <a:lnTo>
                  <a:pt x="63071" y="43878"/>
                </a:lnTo>
                <a:lnTo>
                  <a:pt x="38629" y="86169"/>
                </a:lnTo>
                <a:lnTo>
                  <a:pt x="32131" y="96265"/>
                </a:lnTo>
                <a:lnTo>
                  <a:pt x="18796" y="96265"/>
                </a:lnTo>
                <a:lnTo>
                  <a:pt x="11302" y="21716"/>
                </a:lnTo>
                <a:lnTo>
                  <a:pt x="10922" y="17906"/>
                </a:lnTo>
                <a:lnTo>
                  <a:pt x="10413" y="14731"/>
                </a:lnTo>
                <a:lnTo>
                  <a:pt x="9778" y="12445"/>
                </a:lnTo>
                <a:lnTo>
                  <a:pt x="9271" y="10032"/>
                </a:lnTo>
                <a:lnTo>
                  <a:pt x="8254" y="8254"/>
                </a:lnTo>
                <a:lnTo>
                  <a:pt x="6858" y="6984"/>
                </a:lnTo>
                <a:lnTo>
                  <a:pt x="5461" y="5841"/>
                </a:lnTo>
                <a:lnTo>
                  <a:pt x="3175" y="5079"/>
                </a:lnTo>
                <a:lnTo>
                  <a:pt x="0" y="4825"/>
                </a:lnTo>
                <a:lnTo>
                  <a:pt x="11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518403" y="3956278"/>
            <a:ext cx="118080" cy="1608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533516" y="3975480"/>
            <a:ext cx="98425" cy="141605"/>
          </a:xfrm>
          <a:custGeom>
            <a:avLst/>
            <a:gdLst/>
            <a:ahLst/>
            <a:cxnLst/>
            <a:rect l="l" t="t" r="r" b="b"/>
            <a:pathLst>
              <a:path w="98425" h="141604">
                <a:moveTo>
                  <a:pt x="29845" y="0"/>
                </a:moveTo>
                <a:lnTo>
                  <a:pt x="23875" y="0"/>
                </a:lnTo>
                <a:lnTo>
                  <a:pt x="0" y="1016"/>
                </a:lnTo>
                <a:lnTo>
                  <a:pt x="0" y="6096"/>
                </a:lnTo>
                <a:lnTo>
                  <a:pt x="3429" y="6731"/>
                </a:lnTo>
                <a:lnTo>
                  <a:pt x="5715" y="7366"/>
                </a:lnTo>
                <a:lnTo>
                  <a:pt x="11811" y="14351"/>
                </a:lnTo>
                <a:lnTo>
                  <a:pt x="12319" y="16129"/>
                </a:lnTo>
                <a:lnTo>
                  <a:pt x="12573" y="18288"/>
                </a:lnTo>
                <a:lnTo>
                  <a:pt x="12700" y="20828"/>
                </a:lnTo>
                <a:lnTo>
                  <a:pt x="12729" y="122682"/>
                </a:lnTo>
                <a:lnTo>
                  <a:pt x="12528" y="125095"/>
                </a:lnTo>
                <a:lnTo>
                  <a:pt x="1650" y="136779"/>
                </a:lnTo>
                <a:lnTo>
                  <a:pt x="1650" y="141605"/>
                </a:lnTo>
                <a:lnTo>
                  <a:pt x="40767" y="141605"/>
                </a:lnTo>
                <a:lnTo>
                  <a:pt x="40767" y="136779"/>
                </a:lnTo>
                <a:lnTo>
                  <a:pt x="37973" y="136017"/>
                </a:lnTo>
                <a:lnTo>
                  <a:pt x="35813" y="135255"/>
                </a:lnTo>
                <a:lnTo>
                  <a:pt x="30225" y="126492"/>
                </a:lnTo>
                <a:lnTo>
                  <a:pt x="29972" y="124587"/>
                </a:lnTo>
                <a:lnTo>
                  <a:pt x="29931" y="75819"/>
                </a:lnTo>
                <a:lnTo>
                  <a:pt x="30480" y="73406"/>
                </a:lnTo>
                <a:lnTo>
                  <a:pt x="32004" y="70993"/>
                </a:lnTo>
                <a:lnTo>
                  <a:pt x="33400" y="68453"/>
                </a:lnTo>
                <a:lnTo>
                  <a:pt x="35433" y="66040"/>
                </a:lnTo>
                <a:lnTo>
                  <a:pt x="39403" y="62611"/>
                </a:lnTo>
                <a:lnTo>
                  <a:pt x="29845" y="62611"/>
                </a:lnTo>
                <a:lnTo>
                  <a:pt x="29845" y="0"/>
                </a:lnTo>
                <a:close/>
              </a:path>
              <a:path w="98425" h="141604">
                <a:moveTo>
                  <a:pt x="83324" y="57277"/>
                </a:moveTo>
                <a:lnTo>
                  <a:pt x="57404" y="57277"/>
                </a:lnTo>
                <a:lnTo>
                  <a:pt x="60960" y="58420"/>
                </a:lnTo>
                <a:lnTo>
                  <a:pt x="63627" y="60706"/>
                </a:lnTo>
                <a:lnTo>
                  <a:pt x="66167" y="63119"/>
                </a:lnTo>
                <a:lnTo>
                  <a:pt x="67945" y="66548"/>
                </a:lnTo>
                <a:lnTo>
                  <a:pt x="69723" y="75819"/>
                </a:lnTo>
                <a:lnTo>
                  <a:pt x="70231" y="82550"/>
                </a:lnTo>
                <a:lnTo>
                  <a:pt x="70162" y="122682"/>
                </a:lnTo>
                <a:lnTo>
                  <a:pt x="59436" y="136779"/>
                </a:lnTo>
                <a:lnTo>
                  <a:pt x="59436" y="141605"/>
                </a:lnTo>
                <a:lnTo>
                  <a:pt x="98425" y="141605"/>
                </a:lnTo>
                <a:lnTo>
                  <a:pt x="98425" y="136779"/>
                </a:lnTo>
                <a:lnTo>
                  <a:pt x="94487" y="135763"/>
                </a:lnTo>
                <a:lnTo>
                  <a:pt x="91948" y="134620"/>
                </a:lnTo>
                <a:lnTo>
                  <a:pt x="87183" y="73406"/>
                </a:lnTo>
                <a:lnTo>
                  <a:pt x="86868" y="69723"/>
                </a:lnTo>
                <a:lnTo>
                  <a:pt x="85598" y="62611"/>
                </a:lnTo>
                <a:lnTo>
                  <a:pt x="84582" y="59563"/>
                </a:lnTo>
                <a:lnTo>
                  <a:pt x="83324" y="57277"/>
                </a:lnTo>
                <a:close/>
              </a:path>
              <a:path w="98425" h="141604">
                <a:moveTo>
                  <a:pt x="64388" y="45466"/>
                </a:moveTo>
                <a:lnTo>
                  <a:pt x="57404" y="45466"/>
                </a:lnTo>
                <a:lnTo>
                  <a:pt x="54229" y="45974"/>
                </a:lnTo>
                <a:lnTo>
                  <a:pt x="30225" y="62611"/>
                </a:lnTo>
                <a:lnTo>
                  <a:pt x="39403" y="62611"/>
                </a:lnTo>
                <a:lnTo>
                  <a:pt x="41021" y="61214"/>
                </a:lnTo>
                <a:lnTo>
                  <a:pt x="43434" y="59563"/>
                </a:lnTo>
                <a:lnTo>
                  <a:pt x="45593" y="58674"/>
                </a:lnTo>
                <a:lnTo>
                  <a:pt x="47625" y="57785"/>
                </a:lnTo>
                <a:lnTo>
                  <a:pt x="50037" y="57277"/>
                </a:lnTo>
                <a:lnTo>
                  <a:pt x="83324" y="57277"/>
                </a:lnTo>
                <a:lnTo>
                  <a:pt x="81915" y="54483"/>
                </a:lnTo>
                <a:lnTo>
                  <a:pt x="80137" y="52324"/>
                </a:lnTo>
                <a:lnTo>
                  <a:pt x="77978" y="50673"/>
                </a:lnTo>
                <a:lnTo>
                  <a:pt x="75819" y="48895"/>
                </a:lnTo>
                <a:lnTo>
                  <a:pt x="73279" y="47625"/>
                </a:lnTo>
                <a:lnTo>
                  <a:pt x="67691" y="45847"/>
                </a:lnTo>
                <a:lnTo>
                  <a:pt x="64388" y="4546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533516" y="3975480"/>
            <a:ext cx="98425" cy="141605"/>
          </a:xfrm>
          <a:custGeom>
            <a:avLst/>
            <a:gdLst/>
            <a:ahLst/>
            <a:cxnLst/>
            <a:rect l="l" t="t" r="r" b="b"/>
            <a:pathLst>
              <a:path w="98425" h="141604">
                <a:moveTo>
                  <a:pt x="23875" y="0"/>
                </a:moveTo>
                <a:lnTo>
                  <a:pt x="29845" y="0"/>
                </a:lnTo>
                <a:lnTo>
                  <a:pt x="29845" y="62611"/>
                </a:lnTo>
                <a:lnTo>
                  <a:pt x="30225" y="62611"/>
                </a:lnTo>
                <a:lnTo>
                  <a:pt x="57404" y="45466"/>
                </a:lnTo>
                <a:lnTo>
                  <a:pt x="60833" y="45466"/>
                </a:lnTo>
                <a:lnTo>
                  <a:pt x="64388" y="45466"/>
                </a:lnTo>
                <a:lnTo>
                  <a:pt x="67691" y="45847"/>
                </a:lnTo>
                <a:lnTo>
                  <a:pt x="70485" y="46736"/>
                </a:lnTo>
                <a:lnTo>
                  <a:pt x="73279" y="47625"/>
                </a:lnTo>
                <a:lnTo>
                  <a:pt x="75819" y="48895"/>
                </a:lnTo>
                <a:lnTo>
                  <a:pt x="77978" y="50673"/>
                </a:lnTo>
                <a:lnTo>
                  <a:pt x="80137" y="52324"/>
                </a:lnTo>
                <a:lnTo>
                  <a:pt x="81915" y="54483"/>
                </a:lnTo>
                <a:lnTo>
                  <a:pt x="83185" y="57023"/>
                </a:lnTo>
                <a:lnTo>
                  <a:pt x="84582" y="59563"/>
                </a:lnTo>
                <a:lnTo>
                  <a:pt x="85598" y="62611"/>
                </a:lnTo>
                <a:lnTo>
                  <a:pt x="86233" y="66167"/>
                </a:lnTo>
                <a:lnTo>
                  <a:pt x="86868" y="69723"/>
                </a:lnTo>
                <a:lnTo>
                  <a:pt x="87249" y="74168"/>
                </a:lnTo>
                <a:lnTo>
                  <a:pt x="87249" y="79629"/>
                </a:lnTo>
                <a:lnTo>
                  <a:pt x="87249" y="116840"/>
                </a:lnTo>
                <a:lnTo>
                  <a:pt x="87249" y="122682"/>
                </a:lnTo>
                <a:lnTo>
                  <a:pt x="87503" y="126492"/>
                </a:lnTo>
                <a:lnTo>
                  <a:pt x="88011" y="128651"/>
                </a:lnTo>
                <a:lnTo>
                  <a:pt x="88519" y="130683"/>
                </a:lnTo>
                <a:lnTo>
                  <a:pt x="89408" y="132334"/>
                </a:lnTo>
                <a:lnTo>
                  <a:pt x="90678" y="133477"/>
                </a:lnTo>
                <a:lnTo>
                  <a:pt x="91948" y="134620"/>
                </a:lnTo>
                <a:lnTo>
                  <a:pt x="94487" y="135763"/>
                </a:lnTo>
                <a:lnTo>
                  <a:pt x="98425" y="136779"/>
                </a:lnTo>
                <a:lnTo>
                  <a:pt x="98425" y="141605"/>
                </a:lnTo>
                <a:lnTo>
                  <a:pt x="59436" y="141605"/>
                </a:lnTo>
                <a:lnTo>
                  <a:pt x="59436" y="136779"/>
                </a:lnTo>
                <a:lnTo>
                  <a:pt x="61975" y="136017"/>
                </a:lnTo>
                <a:lnTo>
                  <a:pt x="63881" y="135255"/>
                </a:lnTo>
                <a:lnTo>
                  <a:pt x="64897" y="134747"/>
                </a:lnTo>
                <a:lnTo>
                  <a:pt x="66040" y="134112"/>
                </a:lnTo>
                <a:lnTo>
                  <a:pt x="67056" y="133223"/>
                </a:lnTo>
                <a:lnTo>
                  <a:pt x="67818" y="132207"/>
                </a:lnTo>
                <a:lnTo>
                  <a:pt x="68580" y="131191"/>
                </a:lnTo>
                <a:lnTo>
                  <a:pt x="69087" y="129540"/>
                </a:lnTo>
                <a:lnTo>
                  <a:pt x="69596" y="127381"/>
                </a:lnTo>
                <a:lnTo>
                  <a:pt x="69977" y="125095"/>
                </a:lnTo>
                <a:lnTo>
                  <a:pt x="70231" y="121793"/>
                </a:lnTo>
                <a:lnTo>
                  <a:pt x="70231" y="117221"/>
                </a:lnTo>
                <a:lnTo>
                  <a:pt x="70231" y="91313"/>
                </a:lnTo>
                <a:lnTo>
                  <a:pt x="70231" y="82550"/>
                </a:lnTo>
                <a:lnTo>
                  <a:pt x="69723" y="75819"/>
                </a:lnTo>
                <a:lnTo>
                  <a:pt x="68834" y="71247"/>
                </a:lnTo>
                <a:lnTo>
                  <a:pt x="67945" y="66548"/>
                </a:lnTo>
                <a:lnTo>
                  <a:pt x="66167" y="63119"/>
                </a:lnTo>
                <a:lnTo>
                  <a:pt x="63627" y="60706"/>
                </a:lnTo>
                <a:lnTo>
                  <a:pt x="60960" y="58420"/>
                </a:lnTo>
                <a:lnTo>
                  <a:pt x="57404" y="57277"/>
                </a:lnTo>
                <a:lnTo>
                  <a:pt x="52705" y="57277"/>
                </a:lnTo>
                <a:lnTo>
                  <a:pt x="50037" y="57277"/>
                </a:lnTo>
                <a:lnTo>
                  <a:pt x="47625" y="57785"/>
                </a:lnTo>
                <a:lnTo>
                  <a:pt x="45593" y="58674"/>
                </a:lnTo>
                <a:lnTo>
                  <a:pt x="43434" y="59563"/>
                </a:lnTo>
                <a:lnTo>
                  <a:pt x="41021" y="61214"/>
                </a:lnTo>
                <a:lnTo>
                  <a:pt x="38227" y="63627"/>
                </a:lnTo>
                <a:lnTo>
                  <a:pt x="35433" y="66040"/>
                </a:lnTo>
                <a:lnTo>
                  <a:pt x="33400" y="68453"/>
                </a:lnTo>
                <a:lnTo>
                  <a:pt x="32004" y="70993"/>
                </a:lnTo>
                <a:lnTo>
                  <a:pt x="30480" y="73406"/>
                </a:lnTo>
                <a:lnTo>
                  <a:pt x="29845" y="76200"/>
                </a:lnTo>
                <a:lnTo>
                  <a:pt x="29845" y="78994"/>
                </a:lnTo>
                <a:lnTo>
                  <a:pt x="29845" y="116840"/>
                </a:lnTo>
                <a:lnTo>
                  <a:pt x="29845" y="121412"/>
                </a:lnTo>
                <a:lnTo>
                  <a:pt x="29972" y="124587"/>
                </a:lnTo>
                <a:lnTo>
                  <a:pt x="30225" y="126492"/>
                </a:lnTo>
                <a:lnTo>
                  <a:pt x="30353" y="128397"/>
                </a:lnTo>
                <a:lnTo>
                  <a:pt x="30861" y="130048"/>
                </a:lnTo>
                <a:lnTo>
                  <a:pt x="31496" y="131318"/>
                </a:lnTo>
                <a:lnTo>
                  <a:pt x="32131" y="132588"/>
                </a:lnTo>
                <a:lnTo>
                  <a:pt x="40767" y="136779"/>
                </a:lnTo>
                <a:lnTo>
                  <a:pt x="40767" y="141605"/>
                </a:lnTo>
                <a:lnTo>
                  <a:pt x="1650" y="141605"/>
                </a:lnTo>
                <a:lnTo>
                  <a:pt x="1650" y="136779"/>
                </a:lnTo>
                <a:lnTo>
                  <a:pt x="4572" y="136017"/>
                </a:lnTo>
                <a:lnTo>
                  <a:pt x="6604" y="135255"/>
                </a:lnTo>
                <a:lnTo>
                  <a:pt x="7874" y="134493"/>
                </a:lnTo>
                <a:lnTo>
                  <a:pt x="9144" y="133731"/>
                </a:lnTo>
                <a:lnTo>
                  <a:pt x="10033" y="132842"/>
                </a:lnTo>
                <a:lnTo>
                  <a:pt x="12827" y="121412"/>
                </a:lnTo>
                <a:lnTo>
                  <a:pt x="12827" y="116840"/>
                </a:lnTo>
                <a:lnTo>
                  <a:pt x="12827" y="34036"/>
                </a:lnTo>
                <a:lnTo>
                  <a:pt x="12827" y="27686"/>
                </a:lnTo>
                <a:lnTo>
                  <a:pt x="12700" y="23241"/>
                </a:lnTo>
                <a:lnTo>
                  <a:pt x="12700" y="20828"/>
                </a:lnTo>
                <a:lnTo>
                  <a:pt x="12573" y="18288"/>
                </a:lnTo>
                <a:lnTo>
                  <a:pt x="12319" y="16129"/>
                </a:lnTo>
                <a:lnTo>
                  <a:pt x="11811" y="14351"/>
                </a:lnTo>
                <a:lnTo>
                  <a:pt x="11430" y="12700"/>
                </a:lnTo>
                <a:lnTo>
                  <a:pt x="10795" y="11303"/>
                </a:lnTo>
                <a:lnTo>
                  <a:pt x="10033" y="10287"/>
                </a:lnTo>
                <a:lnTo>
                  <a:pt x="9271" y="9271"/>
                </a:lnTo>
                <a:lnTo>
                  <a:pt x="0" y="6096"/>
                </a:lnTo>
                <a:lnTo>
                  <a:pt x="0" y="1016"/>
                </a:lnTo>
                <a:lnTo>
                  <a:pt x="238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644896" y="3947159"/>
            <a:ext cx="287261" cy="20802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659373" y="3966464"/>
            <a:ext cx="267970" cy="187960"/>
          </a:xfrm>
          <a:custGeom>
            <a:avLst/>
            <a:gdLst/>
            <a:ahLst/>
            <a:cxnLst/>
            <a:rect l="l" t="t" r="r" b="b"/>
            <a:pathLst>
              <a:path w="267970" h="187960">
                <a:moveTo>
                  <a:pt x="208025" y="0"/>
                </a:moveTo>
                <a:lnTo>
                  <a:pt x="205359" y="7619"/>
                </a:lnTo>
                <a:lnTo>
                  <a:pt x="216217" y="12334"/>
                </a:lnTo>
                <a:lnTo>
                  <a:pt x="225551" y="18859"/>
                </a:lnTo>
                <a:lnTo>
                  <a:pt x="248046" y="62293"/>
                </a:lnTo>
                <a:lnTo>
                  <a:pt x="250825" y="92963"/>
                </a:lnTo>
                <a:lnTo>
                  <a:pt x="250114" y="109535"/>
                </a:lnTo>
                <a:lnTo>
                  <a:pt x="239649" y="149987"/>
                </a:lnTo>
                <a:lnTo>
                  <a:pt x="205612" y="180086"/>
                </a:lnTo>
                <a:lnTo>
                  <a:pt x="208025" y="187706"/>
                </a:lnTo>
                <a:lnTo>
                  <a:pt x="243905" y="166417"/>
                </a:lnTo>
                <a:lnTo>
                  <a:pt x="264017" y="127126"/>
                </a:lnTo>
                <a:lnTo>
                  <a:pt x="267842" y="93980"/>
                </a:lnTo>
                <a:lnTo>
                  <a:pt x="266888" y="76737"/>
                </a:lnTo>
                <a:lnTo>
                  <a:pt x="252475" y="32893"/>
                </a:lnTo>
                <a:lnTo>
                  <a:pt x="221650" y="4907"/>
                </a:lnTo>
                <a:lnTo>
                  <a:pt x="208025" y="0"/>
                </a:lnTo>
                <a:close/>
              </a:path>
              <a:path w="267970" h="187960">
                <a:moveTo>
                  <a:pt x="59816" y="0"/>
                </a:moveTo>
                <a:lnTo>
                  <a:pt x="24044" y="21341"/>
                </a:lnTo>
                <a:lnTo>
                  <a:pt x="3841" y="60817"/>
                </a:lnTo>
                <a:lnTo>
                  <a:pt x="0" y="93980"/>
                </a:lnTo>
                <a:lnTo>
                  <a:pt x="954" y="111220"/>
                </a:lnTo>
                <a:lnTo>
                  <a:pt x="15366" y="154940"/>
                </a:lnTo>
                <a:lnTo>
                  <a:pt x="46174" y="182800"/>
                </a:lnTo>
                <a:lnTo>
                  <a:pt x="59816" y="187706"/>
                </a:lnTo>
                <a:lnTo>
                  <a:pt x="62229" y="180086"/>
                </a:lnTo>
                <a:lnTo>
                  <a:pt x="51536" y="175347"/>
                </a:lnTo>
                <a:lnTo>
                  <a:pt x="42306" y="168751"/>
                </a:lnTo>
                <a:lnTo>
                  <a:pt x="19843" y="124571"/>
                </a:lnTo>
                <a:lnTo>
                  <a:pt x="17017" y="92963"/>
                </a:lnTo>
                <a:lnTo>
                  <a:pt x="17728" y="76914"/>
                </a:lnTo>
                <a:lnTo>
                  <a:pt x="28193" y="37337"/>
                </a:lnTo>
                <a:lnTo>
                  <a:pt x="62484" y="7619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864733" y="396646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92" y="21341"/>
                </a:lnTo>
                <a:lnTo>
                  <a:pt x="58658" y="60817"/>
                </a:lnTo>
                <a:lnTo>
                  <a:pt x="62483" y="93980"/>
                </a:lnTo>
                <a:lnTo>
                  <a:pt x="61529" y="111220"/>
                </a:lnTo>
                <a:lnTo>
                  <a:pt x="47116" y="154940"/>
                </a:lnTo>
                <a:lnTo>
                  <a:pt x="16309" y="182800"/>
                </a:lnTo>
                <a:lnTo>
                  <a:pt x="2666" y="187706"/>
                </a:lnTo>
                <a:lnTo>
                  <a:pt x="253" y="180086"/>
                </a:lnTo>
                <a:lnTo>
                  <a:pt x="10965" y="175347"/>
                </a:lnTo>
                <a:lnTo>
                  <a:pt x="20224" y="168751"/>
                </a:lnTo>
                <a:lnTo>
                  <a:pt x="42640" y="124571"/>
                </a:lnTo>
                <a:lnTo>
                  <a:pt x="45465" y="92963"/>
                </a:lnTo>
                <a:lnTo>
                  <a:pt x="44773" y="76914"/>
                </a:lnTo>
                <a:lnTo>
                  <a:pt x="34289" y="37337"/>
                </a:lnTo>
                <a:lnTo>
                  <a:pt x="0" y="7619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654802" y="3961891"/>
            <a:ext cx="204190" cy="19685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723254" y="3981958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69850" y="0"/>
                </a:moveTo>
                <a:lnTo>
                  <a:pt x="29845" y="0"/>
                </a:lnTo>
                <a:lnTo>
                  <a:pt x="28829" y="4953"/>
                </a:lnTo>
                <a:lnTo>
                  <a:pt x="30861" y="5334"/>
                </a:lnTo>
                <a:lnTo>
                  <a:pt x="32639" y="5969"/>
                </a:lnTo>
                <a:lnTo>
                  <a:pt x="43815" y="26670"/>
                </a:lnTo>
                <a:lnTo>
                  <a:pt x="58547" y="67310"/>
                </a:lnTo>
                <a:lnTo>
                  <a:pt x="27069" y="104775"/>
                </a:lnTo>
                <a:lnTo>
                  <a:pt x="6604" y="127381"/>
                </a:lnTo>
                <a:lnTo>
                  <a:pt x="4953" y="128651"/>
                </a:lnTo>
                <a:lnTo>
                  <a:pt x="3048" y="129667"/>
                </a:lnTo>
                <a:lnTo>
                  <a:pt x="1016" y="130302"/>
                </a:lnTo>
                <a:lnTo>
                  <a:pt x="0" y="135128"/>
                </a:lnTo>
                <a:lnTo>
                  <a:pt x="36830" y="135128"/>
                </a:lnTo>
                <a:lnTo>
                  <a:pt x="37846" y="130302"/>
                </a:lnTo>
                <a:lnTo>
                  <a:pt x="35687" y="130048"/>
                </a:lnTo>
                <a:lnTo>
                  <a:pt x="33909" y="129413"/>
                </a:lnTo>
                <a:lnTo>
                  <a:pt x="31496" y="127508"/>
                </a:lnTo>
                <a:lnTo>
                  <a:pt x="30861" y="125730"/>
                </a:lnTo>
                <a:lnTo>
                  <a:pt x="30861" y="121285"/>
                </a:lnTo>
                <a:lnTo>
                  <a:pt x="31623" y="118999"/>
                </a:lnTo>
                <a:lnTo>
                  <a:pt x="34671" y="113665"/>
                </a:lnTo>
                <a:lnTo>
                  <a:pt x="37084" y="110236"/>
                </a:lnTo>
                <a:lnTo>
                  <a:pt x="62992" y="77724"/>
                </a:lnTo>
                <a:lnTo>
                  <a:pt x="80242" y="77724"/>
                </a:lnTo>
                <a:lnTo>
                  <a:pt x="75565" y="64643"/>
                </a:lnTo>
                <a:lnTo>
                  <a:pt x="84258" y="54229"/>
                </a:lnTo>
                <a:lnTo>
                  <a:pt x="70993" y="54229"/>
                </a:lnTo>
                <a:lnTo>
                  <a:pt x="62737" y="30226"/>
                </a:lnTo>
                <a:lnTo>
                  <a:pt x="60579" y="23876"/>
                </a:lnTo>
                <a:lnTo>
                  <a:pt x="59436" y="18542"/>
                </a:lnTo>
                <a:lnTo>
                  <a:pt x="59436" y="11430"/>
                </a:lnTo>
                <a:lnTo>
                  <a:pt x="60325" y="9271"/>
                </a:lnTo>
                <a:lnTo>
                  <a:pt x="61975" y="7874"/>
                </a:lnTo>
                <a:lnTo>
                  <a:pt x="63627" y="6350"/>
                </a:lnTo>
                <a:lnTo>
                  <a:pt x="65912" y="5334"/>
                </a:lnTo>
                <a:lnTo>
                  <a:pt x="68834" y="4953"/>
                </a:lnTo>
                <a:lnTo>
                  <a:pt x="69850" y="0"/>
                </a:lnTo>
                <a:close/>
              </a:path>
              <a:path w="131445" h="135254">
                <a:moveTo>
                  <a:pt x="80242" y="77724"/>
                </a:moveTo>
                <a:lnTo>
                  <a:pt x="62992" y="77724"/>
                </a:lnTo>
                <a:lnTo>
                  <a:pt x="73279" y="107950"/>
                </a:lnTo>
                <a:lnTo>
                  <a:pt x="74930" y="112649"/>
                </a:lnTo>
                <a:lnTo>
                  <a:pt x="75692" y="116967"/>
                </a:lnTo>
                <a:lnTo>
                  <a:pt x="75692" y="123444"/>
                </a:lnTo>
                <a:lnTo>
                  <a:pt x="74930" y="125603"/>
                </a:lnTo>
                <a:lnTo>
                  <a:pt x="73279" y="127127"/>
                </a:lnTo>
                <a:lnTo>
                  <a:pt x="71628" y="128778"/>
                </a:lnTo>
                <a:lnTo>
                  <a:pt x="69342" y="129794"/>
                </a:lnTo>
                <a:lnTo>
                  <a:pt x="66294" y="130302"/>
                </a:lnTo>
                <a:lnTo>
                  <a:pt x="65278" y="135128"/>
                </a:lnTo>
                <a:lnTo>
                  <a:pt x="105283" y="135128"/>
                </a:lnTo>
                <a:lnTo>
                  <a:pt x="106299" y="130302"/>
                </a:lnTo>
                <a:lnTo>
                  <a:pt x="104140" y="129667"/>
                </a:lnTo>
                <a:lnTo>
                  <a:pt x="102616" y="129032"/>
                </a:lnTo>
                <a:lnTo>
                  <a:pt x="89870" y="104648"/>
                </a:lnTo>
                <a:lnTo>
                  <a:pt x="80242" y="77724"/>
                </a:lnTo>
                <a:close/>
              </a:path>
              <a:path w="131445" h="135254">
                <a:moveTo>
                  <a:pt x="131318" y="0"/>
                </a:moveTo>
                <a:lnTo>
                  <a:pt x="94361" y="0"/>
                </a:lnTo>
                <a:lnTo>
                  <a:pt x="93345" y="4953"/>
                </a:lnTo>
                <a:lnTo>
                  <a:pt x="95885" y="5080"/>
                </a:lnTo>
                <a:lnTo>
                  <a:pt x="97662" y="5842"/>
                </a:lnTo>
                <a:lnTo>
                  <a:pt x="98806" y="7112"/>
                </a:lnTo>
                <a:lnTo>
                  <a:pt x="99822" y="8382"/>
                </a:lnTo>
                <a:lnTo>
                  <a:pt x="100330" y="9906"/>
                </a:lnTo>
                <a:lnTo>
                  <a:pt x="100330" y="12954"/>
                </a:lnTo>
                <a:lnTo>
                  <a:pt x="99949" y="14478"/>
                </a:lnTo>
                <a:lnTo>
                  <a:pt x="98679" y="18034"/>
                </a:lnTo>
                <a:lnTo>
                  <a:pt x="97536" y="19939"/>
                </a:lnTo>
                <a:lnTo>
                  <a:pt x="95885" y="22225"/>
                </a:lnTo>
                <a:lnTo>
                  <a:pt x="94361" y="24511"/>
                </a:lnTo>
                <a:lnTo>
                  <a:pt x="70993" y="54229"/>
                </a:lnTo>
                <a:lnTo>
                  <a:pt x="84258" y="54229"/>
                </a:lnTo>
                <a:lnTo>
                  <a:pt x="111506" y="21590"/>
                </a:lnTo>
                <a:lnTo>
                  <a:pt x="115950" y="16383"/>
                </a:lnTo>
                <a:lnTo>
                  <a:pt x="130302" y="4953"/>
                </a:lnTo>
                <a:lnTo>
                  <a:pt x="1313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723254" y="3981958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29845" y="0"/>
                </a:moveTo>
                <a:lnTo>
                  <a:pt x="69850" y="0"/>
                </a:lnTo>
                <a:lnTo>
                  <a:pt x="68834" y="4953"/>
                </a:lnTo>
                <a:lnTo>
                  <a:pt x="65912" y="5334"/>
                </a:lnTo>
                <a:lnTo>
                  <a:pt x="63627" y="6350"/>
                </a:lnTo>
                <a:lnTo>
                  <a:pt x="61975" y="7874"/>
                </a:lnTo>
                <a:lnTo>
                  <a:pt x="60325" y="9271"/>
                </a:lnTo>
                <a:lnTo>
                  <a:pt x="59436" y="11430"/>
                </a:lnTo>
                <a:lnTo>
                  <a:pt x="59436" y="14351"/>
                </a:lnTo>
                <a:lnTo>
                  <a:pt x="59436" y="18542"/>
                </a:lnTo>
                <a:lnTo>
                  <a:pt x="60579" y="23876"/>
                </a:lnTo>
                <a:lnTo>
                  <a:pt x="62737" y="30226"/>
                </a:lnTo>
                <a:lnTo>
                  <a:pt x="70993" y="54229"/>
                </a:lnTo>
                <a:lnTo>
                  <a:pt x="89281" y="30988"/>
                </a:lnTo>
                <a:lnTo>
                  <a:pt x="92075" y="27432"/>
                </a:lnTo>
                <a:lnTo>
                  <a:pt x="94361" y="24511"/>
                </a:lnTo>
                <a:lnTo>
                  <a:pt x="95885" y="22225"/>
                </a:lnTo>
                <a:lnTo>
                  <a:pt x="97536" y="19939"/>
                </a:lnTo>
                <a:lnTo>
                  <a:pt x="98679" y="18034"/>
                </a:lnTo>
                <a:lnTo>
                  <a:pt x="99314" y="16256"/>
                </a:lnTo>
                <a:lnTo>
                  <a:pt x="99949" y="14478"/>
                </a:lnTo>
                <a:lnTo>
                  <a:pt x="100330" y="12954"/>
                </a:lnTo>
                <a:lnTo>
                  <a:pt x="100330" y="11684"/>
                </a:lnTo>
                <a:lnTo>
                  <a:pt x="100330" y="9906"/>
                </a:lnTo>
                <a:lnTo>
                  <a:pt x="93345" y="4953"/>
                </a:lnTo>
                <a:lnTo>
                  <a:pt x="94361" y="0"/>
                </a:lnTo>
                <a:lnTo>
                  <a:pt x="131318" y="0"/>
                </a:lnTo>
                <a:lnTo>
                  <a:pt x="130302" y="4953"/>
                </a:lnTo>
                <a:lnTo>
                  <a:pt x="128270" y="5461"/>
                </a:lnTo>
                <a:lnTo>
                  <a:pt x="126365" y="6477"/>
                </a:lnTo>
                <a:lnTo>
                  <a:pt x="124714" y="7747"/>
                </a:lnTo>
                <a:lnTo>
                  <a:pt x="122936" y="9144"/>
                </a:lnTo>
                <a:lnTo>
                  <a:pt x="120777" y="11049"/>
                </a:lnTo>
                <a:lnTo>
                  <a:pt x="118364" y="13716"/>
                </a:lnTo>
                <a:lnTo>
                  <a:pt x="115950" y="16383"/>
                </a:lnTo>
                <a:lnTo>
                  <a:pt x="111506" y="21590"/>
                </a:lnTo>
                <a:lnTo>
                  <a:pt x="105029" y="29337"/>
                </a:lnTo>
                <a:lnTo>
                  <a:pt x="75565" y="64643"/>
                </a:lnTo>
                <a:lnTo>
                  <a:pt x="89916" y="104775"/>
                </a:lnTo>
                <a:lnTo>
                  <a:pt x="106299" y="130302"/>
                </a:lnTo>
                <a:lnTo>
                  <a:pt x="105283" y="135128"/>
                </a:lnTo>
                <a:lnTo>
                  <a:pt x="65278" y="135128"/>
                </a:lnTo>
                <a:lnTo>
                  <a:pt x="66294" y="130302"/>
                </a:lnTo>
                <a:lnTo>
                  <a:pt x="69342" y="129794"/>
                </a:lnTo>
                <a:lnTo>
                  <a:pt x="71628" y="128778"/>
                </a:lnTo>
                <a:lnTo>
                  <a:pt x="73279" y="127127"/>
                </a:lnTo>
                <a:lnTo>
                  <a:pt x="74930" y="125603"/>
                </a:lnTo>
                <a:lnTo>
                  <a:pt x="75692" y="123444"/>
                </a:lnTo>
                <a:lnTo>
                  <a:pt x="75692" y="120904"/>
                </a:lnTo>
                <a:lnTo>
                  <a:pt x="75692" y="116967"/>
                </a:lnTo>
                <a:lnTo>
                  <a:pt x="74930" y="112649"/>
                </a:lnTo>
                <a:lnTo>
                  <a:pt x="73279" y="107950"/>
                </a:lnTo>
                <a:lnTo>
                  <a:pt x="62992" y="77724"/>
                </a:lnTo>
                <a:lnTo>
                  <a:pt x="40512" y="105918"/>
                </a:lnTo>
                <a:lnTo>
                  <a:pt x="30861" y="121285"/>
                </a:lnTo>
                <a:lnTo>
                  <a:pt x="30861" y="123190"/>
                </a:lnTo>
                <a:lnTo>
                  <a:pt x="30861" y="125730"/>
                </a:lnTo>
                <a:lnTo>
                  <a:pt x="37846" y="130302"/>
                </a:lnTo>
                <a:lnTo>
                  <a:pt x="36830" y="135128"/>
                </a:lnTo>
                <a:lnTo>
                  <a:pt x="0" y="135128"/>
                </a:lnTo>
                <a:lnTo>
                  <a:pt x="1016" y="130302"/>
                </a:lnTo>
                <a:lnTo>
                  <a:pt x="3048" y="129667"/>
                </a:lnTo>
                <a:lnTo>
                  <a:pt x="4953" y="128651"/>
                </a:lnTo>
                <a:lnTo>
                  <a:pt x="6604" y="127381"/>
                </a:lnTo>
                <a:lnTo>
                  <a:pt x="8255" y="126238"/>
                </a:lnTo>
                <a:lnTo>
                  <a:pt x="10414" y="124079"/>
                </a:lnTo>
                <a:lnTo>
                  <a:pt x="13081" y="121031"/>
                </a:lnTo>
                <a:lnTo>
                  <a:pt x="15748" y="117983"/>
                </a:lnTo>
                <a:lnTo>
                  <a:pt x="20447" y="112522"/>
                </a:lnTo>
                <a:lnTo>
                  <a:pt x="27178" y="104648"/>
                </a:lnTo>
                <a:lnTo>
                  <a:pt x="58547" y="67310"/>
                </a:lnTo>
                <a:lnTo>
                  <a:pt x="43815" y="26670"/>
                </a:lnTo>
                <a:lnTo>
                  <a:pt x="41402" y="19939"/>
                </a:lnTo>
                <a:lnTo>
                  <a:pt x="39497" y="15240"/>
                </a:lnTo>
                <a:lnTo>
                  <a:pt x="38100" y="12573"/>
                </a:lnTo>
                <a:lnTo>
                  <a:pt x="36703" y="9906"/>
                </a:lnTo>
                <a:lnTo>
                  <a:pt x="35306" y="8128"/>
                </a:lnTo>
                <a:lnTo>
                  <a:pt x="34036" y="7112"/>
                </a:lnTo>
                <a:lnTo>
                  <a:pt x="32639" y="5969"/>
                </a:lnTo>
                <a:lnTo>
                  <a:pt x="30861" y="5334"/>
                </a:lnTo>
                <a:lnTo>
                  <a:pt x="28829" y="4953"/>
                </a:lnTo>
                <a:lnTo>
                  <a:pt x="298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937503" y="3954779"/>
            <a:ext cx="81492" cy="20802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951601" y="397408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0" y="7620"/>
                </a:lnTo>
                <a:lnTo>
                  <a:pt x="10858" y="12334"/>
                </a:lnTo>
                <a:lnTo>
                  <a:pt x="20192" y="18859"/>
                </a:lnTo>
                <a:lnTo>
                  <a:pt x="42687" y="62293"/>
                </a:lnTo>
                <a:lnTo>
                  <a:pt x="45465" y="92964"/>
                </a:lnTo>
                <a:lnTo>
                  <a:pt x="44755" y="109535"/>
                </a:lnTo>
                <a:lnTo>
                  <a:pt x="34289" y="149987"/>
                </a:lnTo>
                <a:lnTo>
                  <a:pt x="253" y="180086"/>
                </a:lnTo>
                <a:lnTo>
                  <a:pt x="2666" y="187706"/>
                </a:lnTo>
                <a:lnTo>
                  <a:pt x="38546" y="166417"/>
                </a:lnTo>
                <a:lnTo>
                  <a:pt x="58658" y="127127"/>
                </a:lnTo>
                <a:lnTo>
                  <a:pt x="62484" y="93980"/>
                </a:lnTo>
                <a:lnTo>
                  <a:pt x="61529" y="76737"/>
                </a:lnTo>
                <a:lnTo>
                  <a:pt x="47116" y="32893"/>
                </a:lnTo>
                <a:lnTo>
                  <a:pt x="16291" y="4907"/>
                </a:lnTo>
                <a:lnTo>
                  <a:pt x="26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951601" y="397408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92" y="21341"/>
                </a:lnTo>
                <a:lnTo>
                  <a:pt x="58658" y="60817"/>
                </a:lnTo>
                <a:lnTo>
                  <a:pt x="62484" y="93980"/>
                </a:lnTo>
                <a:lnTo>
                  <a:pt x="61529" y="111220"/>
                </a:lnTo>
                <a:lnTo>
                  <a:pt x="47116" y="154940"/>
                </a:lnTo>
                <a:lnTo>
                  <a:pt x="16309" y="182800"/>
                </a:lnTo>
                <a:lnTo>
                  <a:pt x="2666" y="187706"/>
                </a:lnTo>
                <a:lnTo>
                  <a:pt x="253" y="180086"/>
                </a:lnTo>
                <a:lnTo>
                  <a:pt x="10965" y="175347"/>
                </a:lnTo>
                <a:lnTo>
                  <a:pt x="20224" y="168751"/>
                </a:lnTo>
                <a:lnTo>
                  <a:pt x="42640" y="124571"/>
                </a:lnTo>
                <a:lnTo>
                  <a:pt x="45465" y="92964"/>
                </a:lnTo>
                <a:lnTo>
                  <a:pt x="44773" y="76914"/>
                </a:lnTo>
                <a:lnTo>
                  <a:pt x="34289" y="37338"/>
                </a:lnTo>
                <a:lnTo>
                  <a:pt x="0" y="7620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1785092" y="6501384"/>
            <a:ext cx="308609" cy="29489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11858370" y="6531356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14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856219" y="3518915"/>
            <a:ext cx="1009015" cy="864235"/>
          </a:xfrm>
          <a:custGeom>
            <a:avLst/>
            <a:gdLst/>
            <a:ahLst/>
            <a:cxnLst/>
            <a:rect l="l" t="t" r="r" b="b"/>
            <a:pathLst>
              <a:path w="1009015" h="864235">
                <a:moveTo>
                  <a:pt x="0" y="864108"/>
                </a:moveTo>
                <a:lnTo>
                  <a:pt x="1008887" y="864108"/>
                </a:lnTo>
                <a:lnTo>
                  <a:pt x="1008887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952231" y="3692652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40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6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6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920990" y="3967734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353806" y="3682746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281159" y="3518915"/>
            <a:ext cx="1007744" cy="864235"/>
          </a:xfrm>
          <a:custGeom>
            <a:avLst/>
            <a:gdLst/>
            <a:ahLst/>
            <a:cxnLst/>
            <a:rect l="l" t="t" r="r" b="b"/>
            <a:pathLst>
              <a:path w="1007745" h="864235">
                <a:moveTo>
                  <a:pt x="0" y="864108"/>
                </a:moveTo>
                <a:lnTo>
                  <a:pt x="1007363" y="864108"/>
                </a:lnTo>
                <a:lnTo>
                  <a:pt x="1007363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377171" y="3692652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40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6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5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345930" y="3967734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777221" y="3682746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704576" y="3518915"/>
            <a:ext cx="1009015" cy="864235"/>
          </a:xfrm>
          <a:custGeom>
            <a:avLst/>
            <a:gdLst/>
            <a:ahLst/>
            <a:cxnLst/>
            <a:rect l="l" t="t" r="r" b="b"/>
            <a:pathLst>
              <a:path w="1009015" h="864235">
                <a:moveTo>
                  <a:pt x="0" y="864108"/>
                </a:moveTo>
                <a:lnTo>
                  <a:pt x="1008887" y="864108"/>
                </a:lnTo>
                <a:lnTo>
                  <a:pt x="1008887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0800588" y="3692652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40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6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5" y="192024"/>
                </a:lnTo>
                <a:lnTo>
                  <a:pt x="428339" y="144089"/>
                </a:lnTo>
                <a:lnTo>
                  <a:pt x="453770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769345" y="3967734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1202161" y="3682746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273540" y="2031492"/>
            <a:ext cx="1007744" cy="864235"/>
          </a:xfrm>
          <a:custGeom>
            <a:avLst/>
            <a:gdLst/>
            <a:ahLst/>
            <a:cxnLst/>
            <a:rect l="l" t="t" r="r" b="b"/>
            <a:pathLst>
              <a:path w="1007745" h="864235">
                <a:moveTo>
                  <a:pt x="0" y="864108"/>
                </a:moveTo>
                <a:lnTo>
                  <a:pt x="1007363" y="864108"/>
                </a:lnTo>
                <a:lnTo>
                  <a:pt x="1007363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369552" y="2205227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39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6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6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338309" y="2480310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9769602" y="2195322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856219" y="5189220"/>
            <a:ext cx="1009015" cy="792480"/>
          </a:xfrm>
          <a:custGeom>
            <a:avLst/>
            <a:gdLst/>
            <a:ahLst/>
            <a:cxnLst/>
            <a:rect l="l" t="t" r="r" b="b"/>
            <a:pathLst>
              <a:path w="1009015" h="792479">
                <a:moveTo>
                  <a:pt x="0" y="396239"/>
                </a:moveTo>
                <a:lnTo>
                  <a:pt x="2959" y="353068"/>
                </a:lnTo>
                <a:lnTo>
                  <a:pt x="11632" y="311242"/>
                </a:lnTo>
                <a:lnTo>
                  <a:pt x="25712" y="271003"/>
                </a:lnTo>
                <a:lnTo>
                  <a:pt x="44891" y="232594"/>
                </a:lnTo>
                <a:lnTo>
                  <a:pt x="68862" y="196257"/>
                </a:lnTo>
                <a:lnTo>
                  <a:pt x="97316" y="162232"/>
                </a:lnTo>
                <a:lnTo>
                  <a:pt x="129947" y="130763"/>
                </a:lnTo>
                <a:lnTo>
                  <a:pt x="166446" y="102090"/>
                </a:lnTo>
                <a:lnTo>
                  <a:pt x="206508" y="76456"/>
                </a:lnTo>
                <a:lnTo>
                  <a:pt x="249823" y="54101"/>
                </a:lnTo>
                <a:lnTo>
                  <a:pt x="296084" y="35270"/>
                </a:lnTo>
                <a:lnTo>
                  <a:pt x="344984" y="20202"/>
                </a:lnTo>
                <a:lnTo>
                  <a:pt x="396216" y="9139"/>
                </a:lnTo>
                <a:lnTo>
                  <a:pt x="449472" y="2325"/>
                </a:lnTo>
                <a:lnTo>
                  <a:pt x="504444" y="0"/>
                </a:lnTo>
                <a:lnTo>
                  <a:pt x="559415" y="2325"/>
                </a:lnTo>
                <a:lnTo>
                  <a:pt x="612671" y="9139"/>
                </a:lnTo>
                <a:lnTo>
                  <a:pt x="663903" y="20202"/>
                </a:lnTo>
                <a:lnTo>
                  <a:pt x="712803" y="35270"/>
                </a:lnTo>
                <a:lnTo>
                  <a:pt x="759064" y="54101"/>
                </a:lnTo>
                <a:lnTo>
                  <a:pt x="802379" y="76456"/>
                </a:lnTo>
                <a:lnTo>
                  <a:pt x="842441" y="102090"/>
                </a:lnTo>
                <a:lnTo>
                  <a:pt x="878940" y="130763"/>
                </a:lnTo>
                <a:lnTo>
                  <a:pt x="911571" y="162232"/>
                </a:lnTo>
                <a:lnTo>
                  <a:pt x="940025" y="196257"/>
                </a:lnTo>
                <a:lnTo>
                  <a:pt x="963996" y="232594"/>
                </a:lnTo>
                <a:lnTo>
                  <a:pt x="983175" y="271003"/>
                </a:lnTo>
                <a:lnTo>
                  <a:pt x="997255" y="311242"/>
                </a:lnTo>
                <a:lnTo>
                  <a:pt x="1005928" y="353068"/>
                </a:lnTo>
                <a:lnTo>
                  <a:pt x="1008887" y="396239"/>
                </a:lnTo>
                <a:lnTo>
                  <a:pt x="1005928" y="439414"/>
                </a:lnTo>
                <a:lnTo>
                  <a:pt x="997255" y="481241"/>
                </a:lnTo>
                <a:lnTo>
                  <a:pt x="983175" y="521481"/>
                </a:lnTo>
                <a:lnTo>
                  <a:pt x="963996" y="559890"/>
                </a:lnTo>
                <a:lnTo>
                  <a:pt x="940025" y="596228"/>
                </a:lnTo>
                <a:lnTo>
                  <a:pt x="911571" y="630252"/>
                </a:lnTo>
                <a:lnTo>
                  <a:pt x="878940" y="661721"/>
                </a:lnTo>
                <a:lnTo>
                  <a:pt x="842441" y="690394"/>
                </a:lnTo>
                <a:lnTo>
                  <a:pt x="802379" y="716027"/>
                </a:lnTo>
                <a:lnTo>
                  <a:pt x="759064" y="738380"/>
                </a:lnTo>
                <a:lnTo>
                  <a:pt x="712803" y="757211"/>
                </a:lnTo>
                <a:lnTo>
                  <a:pt x="663903" y="772279"/>
                </a:lnTo>
                <a:lnTo>
                  <a:pt x="612671" y="783340"/>
                </a:lnTo>
                <a:lnTo>
                  <a:pt x="559415" y="790154"/>
                </a:lnTo>
                <a:lnTo>
                  <a:pt x="504444" y="792479"/>
                </a:lnTo>
                <a:lnTo>
                  <a:pt x="449472" y="790154"/>
                </a:lnTo>
                <a:lnTo>
                  <a:pt x="396216" y="783340"/>
                </a:lnTo>
                <a:lnTo>
                  <a:pt x="344984" y="772279"/>
                </a:lnTo>
                <a:lnTo>
                  <a:pt x="296084" y="757211"/>
                </a:lnTo>
                <a:lnTo>
                  <a:pt x="249823" y="738380"/>
                </a:lnTo>
                <a:lnTo>
                  <a:pt x="206508" y="716027"/>
                </a:lnTo>
                <a:lnTo>
                  <a:pt x="166446" y="690394"/>
                </a:lnTo>
                <a:lnTo>
                  <a:pt x="129947" y="661721"/>
                </a:lnTo>
                <a:lnTo>
                  <a:pt x="97316" y="630252"/>
                </a:lnTo>
                <a:lnTo>
                  <a:pt x="68862" y="596228"/>
                </a:lnTo>
                <a:lnTo>
                  <a:pt x="44891" y="559890"/>
                </a:lnTo>
                <a:lnTo>
                  <a:pt x="25712" y="521481"/>
                </a:lnTo>
                <a:lnTo>
                  <a:pt x="11632" y="481241"/>
                </a:lnTo>
                <a:lnTo>
                  <a:pt x="2959" y="439414"/>
                </a:lnTo>
                <a:lnTo>
                  <a:pt x="0" y="39623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 txBox="1"/>
          <p:nvPr/>
        </p:nvSpPr>
        <p:spPr>
          <a:xfrm>
            <a:off x="8223250" y="5428284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9281159" y="5189220"/>
            <a:ext cx="1007744" cy="792480"/>
          </a:xfrm>
          <a:custGeom>
            <a:avLst/>
            <a:gdLst/>
            <a:ahLst/>
            <a:cxnLst/>
            <a:rect l="l" t="t" r="r" b="b"/>
            <a:pathLst>
              <a:path w="1007745" h="792479">
                <a:moveTo>
                  <a:pt x="0" y="396239"/>
                </a:moveTo>
                <a:lnTo>
                  <a:pt x="2956" y="353068"/>
                </a:lnTo>
                <a:lnTo>
                  <a:pt x="11619" y="311242"/>
                </a:lnTo>
                <a:lnTo>
                  <a:pt x="25682" y="271003"/>
                </a:lnTo>
                <a:lnTo>
                  <a:pt x="44837" y="232594"/>
                </a:lnTo>
                <a:lnTo>
                  <a:pt x="68777" y="196257"/>
                </a:lnTo>
                <a:lnTo>
                  <a:pt x="97194" y="162232"/>
                </a:lnTo>
                <a:lnTo>
                  <a:pt x="129781" y="130763"/>
                </a:lnTo>
                <a:lnTo>
                  <a:pt x="166230" y="102090"/>
                </a:lnTo>
                <a:lnTo>
                  <a:pt x="206233" y="76456"/>
                </a:lnTo>
                <a:lnTo>
                  <a:pt x="249484" y="54101"/>
                </a:lnTo>
                <a:lnTo>
                  <a:pt x="295674" y="35270"/>
                </a:lnTo>
                <a:lnTo>
                  <a:pt x="344497" y="20202"/>
                </a:lnTo>
                <a:lnTo>
                  <a:pt x="395644" y="9139"/>
                </a:lnTo>
                <a:lnTo>
                  <a:pt x="448808" y="2325"/>
                </a:lnTo>
                <a:lnTo>
                  <a:pt x="503682" y="0"/>
                </a:lnTo>
                <a:lnTo>
                  <a:pt x="558555" y="2325"/>
                </a:lnTo>
                <a:lnTo>
                  <a:pt x="611719" y="9139"/>
                </a:lnTo>
                <a:lnTo>
                  <a:pt x="662866" y="20202"/>
                </a:lnTo>
                <a:lnTo>
                  <a:pt x="711689" y="35270"/>
                </a:lnTo>
                <a:lnTo>
                  <a:pt x="757879" y="54101"/>
                </a:lnTo>
                <a:lnTo>
                  <a:pt x="801130" y="76456"/>
                </a:lnTo>
                <a:lnTo>
                  <a:pt x="841133" y="102090"/>
                </a:lnTo>
                <a:lnTo>
                  <a:pt x="877582" y="130763"/>
                </a:lnTo>
                <a:lnTo>
                  <a:pt x="910169" y="162232"/>
                </a:lnTo>
                <a:lnTo>
                  <a:pt x="938586" y="196257"/>
                </a:lnTo>
                <a:lnTo>
                  <a:pt x="962526" y="232594"/>
                </a:lnTo>
                <a:lnTo>
                  <a:pt x="981681" y="271003"/>
                </a:lnTo>
                <a:lnTo>
                  <a:pt x="995744" y="311242"/>
                </a:lnTo>
                <a:lnTo>
                  <a:pt x="1004407" y="353068"/>
                </a:lnTo>
                <a:lnTo>
                  <a:pt x="1007364" y="396239"/>
                </a:lnTo>
                <a:lnTo>
                  <a:pt x="1004407" y="439414"/>
                </a:lnTo>
                <a:lnTo>
                  <a:pt x="995744" y="481241"/>
                </a:lnTo>
                <a:lnTo>
                  <a:pt x="981681" y="521481"/>
                </a:lnTo>
                <a:lnTo>
                  <a:pt x="962526" y="559890"/>
                </a:lnTo>
                <a:lnTo>
                  <a:pt x="938586" y="596228"/>
                </a:lnTo>
                <a:lnTo>
                  <a:pt x="910169" y="630252"/>
                </a:lnTo>
                <a:lnTo>
                  <a:pt x="877582" y="661721"/>
                </a:lnTo>
                <a:lnTo>
                  <a:pt x="841133" y="690394"/>
                </a:lnTo>
                <a:lnTo>
                  <a:pt x="801130" y="716027"/>
                </a:lnTo>
                <a:lnTo>
                  <a:pt x="757879" y="738380"/>
                </a:lnTo>
                <a:lnTo>
                  <a:pt x="711689" y="757211"/>
                </a:lnTo>
                <a:lnTo>
                  <a:pt x="662866" y="772279"/>
                </a:lnTo>
                <a:lnTo>
                  <a:pt x="611719" y="783340"/>
                </a:lnTo>
                <a:lnTo>
                  <a:pt x="558555" y="790154"/>
                </a:lnTo>
                <a:lnTo>
                  <a:pt x="503682" y="792479"/>
                </a:lnTo>
                <a:lnTo>
                  <a:pt x="448808" y="790154"/>
                </a:lnTo>
                <a:lnTo>
                  <a:pt x="395644" y="783340"/>
                </a:lnTo>
                <a:lnTo>
                  <a:pt x="344497" y="772279"/>
                </a:lnTo>
                <a:lnTo>
                  <a:pt x="295674" y="757211"/>
                </a:lnTo>
                <a:lnTo>
                  <a:pt x="249484" y="738380"/>
                </a:lnTo>
                <a:lnTo>
                  <a:pt x="206233" y="716027"/>
                </a:lnTo>
                <a:lnTo>
                  <a:pt x="166230" y="690394"/>
                </a:lnTo>
                <a:lnTo>
                  <a:pt x="129781" y="661721"/>
                </a:lnTo>
                <a:lnTo>
                  <a:pt x="97194" y="630252"/>
                </a:lnTo>
                <a:lnTo>
                  <a:pt x="68777" y="596228"/>
                </a:lnTo>
                <a:lnTo>
                  <a:pt x="44837" y="559890"/>
                </a:lnTo>
                <a:lnTo>
                  <a:pt x="25682" y="521481"/>
                </a:lnTo>
                <a:lnTo>
                  <a:pt x="11619" y="481241"/>
                </a:lnTo>
                <a:lnTo>
                  <a:pt x="2956" y="439414"/>
                </a:lnTo>
                <a:lnTo>
                  <a:pt x="0" y="39623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9647681" y="5428284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2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10704576" y="5189220"/>
            <a:ext cx="1009015" cy="792480"/>
          </a:xfrm>
          <a:custGeom>
            <a:avLst/>
            <a:gdLst/>
            <a:ahLst/>
            <a:cxnLst/>
            <a:rect l="l" t="t" r="r" b="b"/>
            <a:pathLst>
              <a:path w="1009015" h="792479">
                <a:moveTo>
                  <a:pt x="0" y="396239"/>
                </a:moveTo>
                <a:lnTo>
                  <a:pt x="2959" y="353068"/>
                </a:lnTo>
                <a:lnTo>
                  <a:pt x="11632" y="311242"/>
                </a:lnTo>
                <a:lnTo>
                  <a:pt x="25712" y="271003"/>
                </a:lnTo>
                <a:lnTo>
                  <a:pt x="44891" y="232594"/>
                </a:lnTo>
                <a:lnTo>
                  <a:pt x="68862" y="196257"/>
                </a:lnTo>
                <a:lnTo>
                  <a:pt x="97316" y="162232"/>
                </a:lnTo>
                <a:lnTo>
                  <a:pt x="129947" y="130763"/>
                </a:lnTo>
                <a:lnTo>
                  <a:pt x="166446" y="102090"/>
                </a:lnTo>
                <a:lnTo>
                  <a:pt x="206508" y="76456"/>
                </a:lnTo>
                <a:lnTo>
                  <a:pt x="249823" y="54101"/>
                </a:lnTo>
                <a:lnTo>
                  <a:pt x="296084" y="35270"/>
                </a:lnTo>
                <a:lnTo>
                  <a:pt x="344984" y="20202"/>
                </a:lnTo>
                <a:lnTo>
                  <a:pt x="396216" y="9139"/>
                </a:lnTo>
                <a:lnTo>
                  <a:pt x="449472" y="2325"/>
                </a:lnTo>
                <a:lnTo>
                  <a:pt x="504444" y="0"/>
                </a:lnTo>
                <a:lnTo>
                  <a:pt x="559415" y="2325"/>
                </a:lnTo>
                <a:lnTo>
                  <a:pt x="612671" y="9139"/>
                </a:lnTo>
                <a:lnTo>
                  <a:pt x="663903" y="20202"/>
                </a:lnTo>
                <a:lnTo>
                  <a:pt x="712803" y="35270"/>
                </a:lnTo>
                <a:lnTo>
                  <a:pt x="759064" y="54101"/>
                </a:lnTo>
                <a:lnTo>
                  <a:pt x="802379" y="76456"/>
                </a:lnTo>
                <a:lnTo>
                  <a:pt x="842441" y="102090"/>
                </a:lnTo>
                <a:lnTo>
                  <a:pt x="878940" y="130763"/>
                </a:lnTo>
                <a:lnTo>
                  <a:pt x="911571" y="162232"/>
                </a:lnTo>
                <a:lnTo>
                  <a:pt x="940025" y="196257"/>
                </a:lnTo>
                <a:lnTo>
                  <a:pt x="963996" y="232594"/>
                </a:lnTo>
                <a:lnTo>
                  <a:pt x="983175" y="271003"/>
                </a:lnTo>
                <a:lnTo>
                  <a:pt x="997255" y="311242"/>
                </a:lnTo>
                <a:lnTo>
                  <a:pt x="1005928" y="353068"/>
                </a:lnTo>
                <a:lnTo>
                  <a:pt x="1008888" y="396239"/>
                </a:lnTo>
                <a:lnTo>
                  <a:pt x="1005928" y="439414"/>
                </a:lnTo>
                <a:lnTo>
                  <a:pt x="997255" y="481241"/>
                </a:lnTo>
                <a:lnTo>
                  <a:pt x="983175" y="521481"/>
                </a:lnTo>
                <a:lnTo>
                  <a:pt x="963996" y="559890"/>
                </a:lnTo>
                <a:lnTo>
                  <a:pt x="940025" y="596228"/>
                </a:lnTo>
                <a:lnTo>
                  <a:pt x="911571" y="630252"/>
                </a:lnTo>
                <a:lnTo>
                  <a:pt x="878940" y="661721"/>
                </a:lnTo>
                <a:lnTo>
                  <a:pt x="842441" y="690394"/>
                </a:lnTo>
                <a:lnTo>
                  <a:pt x="802379" y="716027"/>
                </a:lnTo>
                <a:lnTo>
                  <a:pt x="759064" y="738380"/>
                </a:lnTo>
                <a:lnTo>
                  <a:pt x="712803" y="757211"/>
                </a:lnTo>
                <a:lnTo>
                  <a:pt x="663903" y="772279"/>
                </a:lnTo>
                <a:lnTo>
                  <a:pt x="612671" y="783340"/>
                </a:lnTo>
                <a:lnTo>
                  <a:pt x="559415" y="790154"/>
                </a:lnTo>
                <a:lnTo>
                  <a:pt x="504444" y="792479"/>
                </a:lnTo>
                <a:lnTo>
                  <a:pt x="449472" y="790154"/>
                </a:lnTo>
                <a:lnTo>
                  <a:pt x="396216" y="783340"/>
                </a:lnTo>
                <a:lnTo>
                  <a:pt x="344984" y="772279"/>
                </a:lnTo>
                <a:lnTo>
                  <a:pt x="296084" y="757211"/>
                </a:lnTo>
                <a:lnTo>
                  <a:pt x="249823" y="738380"/>
                </a:lnTo>
                <a:lnTo>
                  <a:pt x="206508" y="716027"/>
                </a:lnTo>
                <a:lnTo>
                  <a:pt x="166446" y="690394"/>
                </a:lnTo>
                <a:lnTo>
                  <a:pt x="129947" y="661721"/>
                </a:lnTo>
                <a:lnTo>
                  <a:pt x="97316" y="630252"/>
                </a:lnTo>
                <a:lnTo>
                  <a:pt x="68862" y="596228"/>
                </a:lnTo>
                <a:lnTo>
                  <a:pt x="44891" y="559890"/>
                </a:lnTo>
                <a:lnTo>
                  <a:pt x="25712" y="521481"/>
                </a:lnTo>
                <a:lnTo>
                  <a:pt x="11632" y="481241"/>
                </a:lnTo>
                <a:lnTo>
                  <a:pt x="2959" y="439414"/>
                </a:lnTo>
                <a:lnTo>
                  <a:pt x="0" y="39623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 txBox="1"/>
          <p:nvPr/>
        </p:nvSpPr>
        <p:spPr>
          <a:xfrm>
            <a:off x="11071986" y="5428284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3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8322564" y="4383023"/>
            <a:ext cx="76200" cy="812800"/>
          </a:xfrm>
          <a:custGeom>
            <a:avLst/>
            <a:gdLst/>
            <a:ahLst/>
            <a:cxnLst/>
            <a:rect l="l" t="t" r="r" b="b"/>
            <a:pathLst>
              <a:path w="76200" h="812800">
                <a:moveTo>
                  <a:pt x="41655" y="57150"/>
                </a:moveTo>
                <a:lnTo>
                  <a:pt x="34543" y="57150"/>
                </a:lnTo>
                <a:lnTo>
                  <a:pt x="31750" y="59943"/>
                </a:lnTo>
                <a:lnTo>
                  <a:pt x="31750" y="809878"/>
                </a:lnTo>
                <a:lnTo>
                  <a:pt x="34543" y="812800"/>
                </a:lnTo>
                <a:lnTo>
                  <a:pt x="41655" y="812800"/>
                </a:lnTo>
                <a:lnTo>
                  <a:pt x="44450" y="809878"/>
                </a:lnTo>
                <a:lnTo>
                  <a:pt x="44450" y="59943"/>
                </a:lnTo>
                <a:lnTo>
                  <a:pt x="41655" y="57150"/>
                </a:lnTo>
                <a:close/>
              </a:path>
              <a:path w="76200" h="812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3"/>
                </a:lnTo>
                <a:lnTo>
                  <a:pt x="34543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812800">
                <a:moveTo>
                  <a:pt x="66675" y="57150"/>
                </a:moveTo>
                <a:lnTo>
                  <a:pt x="41655" y="57150"/>
                </a:lnTo>
                <a:lnTo>
                  <a:pt x="44450" y="59943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361044" y="4383023"/>
            <a:ext cx="1423670" cy="814069"/>
          </a:xfrm>
          <a:custGeom>
            <a:avLst/>
            <a:gdLst/>
            <a:ahLst/>
            <a:cxnLst/>
            <a:rect l="l" t="t" r="r" b="b"/>
            <a:pathLst>
              <a:path w="1423670" h="814070">
                <a:moveTo>
                  <a:pt x="1354051" y="32211"/>
                </a:moveTo>
                <a:lnTo>
                  <a:pt x="4063" y="800862"/>
                </a:lnTo>
                <a:lnTo>
                  <a:pt x="1015" y="802639"/>
                </a:lnTo>
                <a:lnTo>
                  <a:pt x="0" y="806450"/>
                </a:lnTo>
                <a:lnTo>
                  <a:pt x="1777" y="809498"/>
                </a:lnTo>
                <a:lnTo>
                  <a:pt x="3428" y="812545"/>
                </a:lnTo>
                <a:lnTo>
                  <a:pt x="7365" y="813688"/>
                </a:lnTo>
                <a:lnTo>
                  <a:pt x="10413" y="811911"/>
                </a:lnTo>
                <a:lnTo>
                  <a:pt x="1360323" y="43233"/>
                </a:lnTo>
                <a:lnTo>
                  <a:pt x="1354051" y="32211"/>
                </a:lnTo>
                <a:close/>
              </a:path>
              <a:path w="1423670" h="814070">
                <a:moveTo>
                  <a:pt x="1407286" y="24130"/>
                </a:moveTo>
                <a:lnTo>
                  <a:pt x="1368171" y="24130"/>
                </a:lnTo>
                <a:lnTo>
                  <a:pt x="1371980" y="25273"/>
                </a:lnTo>
                <a:lnTo>
                  <a:pt x="1375536" y="31368"/>
                </a:lnTo>
                <a:lnTo>
                  <a:pt x="1374394" y="35178"/>
                </a:lnTo>
                <a:lnTo>
                  <a:pt x="1371346" y="36956"/>
                </a:lnTo>
                <a:lnTo>
                  <a:pt x="1360323" y="43233"/>
                </a:lnTo>
                <a:lnTo>
                  <a:pt x="1376045" y="70865"/>
                </a:lnTo>
                <a:lnTo>
                  <a:pt x="1407286" y="24130"/>
                </a:lnTo>
                <a:close/>
              </a:path>
              <a:path w="1423670" h="814070">
                <a:moveTo>
                  <a:pt x="1368171" y="24130"/>
                </a:moveTo>
                <a:lnTo>
                  <a:pt x="1365123" y="25907"/>
                </a:lnTo>
                <a:lnTo>
                  <a:pt x="1354051" y="32211"/>
                </a:lnTo>
                <a:lnTo>
                  <a:pt x="1360323" y="43233"/>
                </a:lnTo>
                <a:lnTo>
                  <a:pt x="1371346" y="36956"/>
                </a:lnTo>
                <a:lnTo>
                  <a:pt x="1374394" y="35178"/>
                </a:lnTo>
                <a:lnTo>
                  <a:pt x="1375536" y="31368"/>
                </a:lnTo>
                <a:lnTo>
                  <a:pt x="1371980" y="25273"/>
                </a:lnTo>
                <a:lnTo>
                  <a:pt x="1368171" y="24130"/>
                </a:lnTo>
                <a:close/>
              </a:path>
              <a:path w="1423670" h="814070">
                <a:moveTo>
                  <a:pt x="1423415" y="0"/>
                </a:moveTo>
                <a:lnTo>
                  <a:pt x="1338326" y="4571"/>
                </a:lnTo>
                <a:lnTo>
                  <a:pt x="1354051" y="32211"/>
                </a:lnTo>
                <a:lnTo>
                  <a:pt x="1365123" y="25907"/>
                </a:lnTo>
                <a:lnTo>
                  <a:pt x="1368171" y="24130"/>
                </a:lnTo>
                <a:lnTo>
                  <a:pt x="1407286" y="24130"/>
                </a:lnTo>
                <a:lnTo>
                  <a:pt x="1423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353552" y="4367148"/>
            <a:ext cx="2855595" cy="829310"/>
          </a:xfrm>
          <a:custGeom>
            <a:avLst/>
            <a:gdLst/>
            <a:ahLst/>
            <a:cxnLst/>
            <a:rect l="l" t="t" r="r" b="b"/>
            <a:pathLst>
              <a:path w="2855595" h="829310">
                <a:moveTo>
                  <a:pt x="2780451" y="30526"/>
                </a:moveTo>
                <a:lnTo>
                  <a:pt x="5333" y="816101"/>
                </a:lnTo>
                <a:lnTo>
                  <a:pt x="2031" y="817118"/>
                </a:lnTo>
                <a:lnTo>
                  <a:pt x="0" y="820674"/>
                </a:lnTo>
                <a:lnTo>
                  <a:pt x="1016" y="823976"/>
                </a:lnTo>
                <a:lnTo>
                  <a:pt x="1904" y="827405"/>
                </a:lnTo>
                <a:lnTo>
                  <a:pt x="5461" y="829309"/>
                </a:lnTo>
                <a:lnTo>
                  <a:pt x="8890" y="828420"/>
                </a:lnTo>
                <a:lnTo>
                  <a:pt x="2783914" y="42709"/>
                </a:lnTo>
                <a:lnTo>
                  <a:pt x="2780451" y="30526"/>
                </a:lnTo>
                <a:close/>
              </a:path>
              <a:path w="2855595" h="829310">
                <a:moveTo>
                  <a:pt x="2844202" y="26162"/>
                </a:moveTo>
                <a:lnTo>
                  <a:pt x="2796031" y="26162"/>
                </a:lnTo>
                <a:lnTo>
                  <a:pt x="2799588" y="28067"/>
                </a:lnTo>
                <a:lnTo>
                  <a:pt x="2800477" y="31495"/>
                </a:lnTo>
                <a:lnTo>
                  <a:pt x="2801493" y="34798"/>
                </a:lnTo>
                <a:lnTo>
                  <a:pt x="2799461" y="38353"/>
                </a:lnTo>
                <a:lnTo>
                  <a:pt x="2796158" y="39243"/>
                </a:lnTo>
                <a:lnTo>
                  <a:pt x="2783914" y="42709"/>
                </a:lnTo>
                <a:lnTo>
                  <a:pt x="2792603" y="73278"/>
                </a:lnTo>
                <a:lnTo>
                  <a:pt x="2844202" y="26162"/>
                </a:lnTo>
                <a:close/>
              </a:path>
              <a:path w="2855595" h="829310">
                <a:moveTo>
                  <a:pt x="2796031" y="26162"/>
                </a:moveTo>
                <a:lnTo>
                  <a:pt x="2792729" y="27050"/>
                </a:lnTo>
                <a:lnTo>
                  <a:pt x="2780451" y="30526"/>
                </a:lnTo>
                <a:lnTo>
                  <a:pt x="2783914" y="42709"/>
                </a:lnTo>
                <a:lnTo>
                  <a:pt x="2796158" y="39243"/>
                </a:lnTo>
                <a:lnTo>
                  <a:pt x="2799461" y="38353"/>
                </a:lnTo>
                <a:lnTo>
                  <a:pt x="2801493" y="34798"/>
                </a:lnTo>
                <a:lnTo>
                  <a:pt x="2800477" y="31495"/>
                </a:lnTo>
                <a:lnTo>
                  <a:pt x="2799588" y="28067"/>
                </a:lnTo>
                <a:lnTo>
                  <a:pt x="2796031" y="26162"/>
                </a:lnTo>
                <a:close/>
              </a:path>
              <a:path w="2855595" h="829310">
                <a:moveTo>
                  <a:pt x="2771775" y="0"/>
                </a:moveTo>
                <a:lnTo>
                  <a:pt x="2780451" y="30526"/>
                </a:lnTo>
                <a:lnTo>
                  <a:pt x="2792729" y="27050"/>
                </a:lnTo>
                <a:lnTo>
                  <a:pt x="2796031" y="26162"/>
                </a:lnTo>
                <a:lnTo>
                  <a:pt x="2844202" y="26162"/>
                </a:lnTo>
                <a:lnTo>
                  <a:pt x="2855468" y="15875"/>
                </a:lnTo>
                <a:lnTo>
                  <a:pt x="277177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9778365" y="4383023"/>
            <a:ext cx="1431925" cy="814069"/>
          </a:xfrm>
          <a:custGeom>
            <a:avLst/>
            <a:gdLst/>
            <a:ahLst/>
            <a:cxnLst/>
            <a:rect l="l" t="t" r="r" b="b"/>
            <a:pathLst>
              <a:path w="1431925" h="814070">
                <a:moveTo>
                  <a:pt x="1361966" y="32026"/>
                </a:moveTo>
                <a:lnTo>
                  <a:pt x="4063" y="800862"/>
                </a:lnTo>
                <a:lnTo>
                  <a:pt x="1015" y="802639"/>
                </a:lnTo>
                <a:lnTo>
                  <a:pt x="0" y="806450"/>
                </a:lnTo>
                <a:lnTo>
                  <a:pt x="1650" y="809498"/>
                </a:lnTo>
                <a:lnTo>
                  <a:pt x="3428" y="812545"/>
                </a:lnTo>
                <a:lnTo>
                  <a:pt x="7365" y="813688"/>
                </a:lnTo>
                <a:lnTo>
                  <a:pt x="10413" y="811911"/>
                </a:lnTo>
                <a:lnTo>
                  <a:pt x="1368252" y="43111"/>
                </a:lnTo>
                <a:lnTo>
                  <a:pt x="1361966" y="32026"/>
                </a:lnTo>
                <a:close/>
              </a:path>
              <a:path w="1431925" h="814070">
                <a:moveTo>
                  <a:pt x="1415300" y="24002"/>
                </a:moveTo>
                <a:lnTo>
                  <a:pt x="1376044" y="24002"/>
                </a:lnTo>
                <a:lnTo>
                  <a:pt x="1379981" y="25145"/>
                </a:lnTo>
                <a:lnTo>
                  <a:pt x="1381759" y="28193"/>
                </a:lnTo>
                <a:lnTo>
                  <a:pt x="1383410" y="31242"/>
                </a:lnTo>
                <a:lnTo>
                  <a:pt x="1382394" y="35051"/>
                </a:lnTo>
                <a:lnTo>
                  <a:pt x="1379346" y="36830"/>
                </a:lnTo>
                <a:lnTo>
                  <a:pt x="1368252" y="43111"/>
                </a:lnTo>
                <a:lnTo>
                  <a:pt x="1383918" y="70738"/>
                </a:lnTo>
                <a:lnTo>
                  <a:pt x="1415300" y="24002"/>
                </a:lnTo>
                <a:close/>
              </a:path>
              <a:path w="1431925" h="814070">
                <a:moveTo>
                  <a:pt x="1376044" y="24002"/>
                </a:moveTo>
                <a:lnTo>
                  <a:pt x="1372996" y="25781"/>
                </a:lnTo>
                <a:lnTo>
                  <a:pt x="1361966" y="32026"/>
                </a:lnTo>
                <a:lnTo>
                  <a:pt x="1368252" y="43111"/>
                </a:lnTo>
                <a:lnTo>
                  <a:pt x="1379346" y="36830"/>
                </a:lnTo>
                <a:lnTo>
                  <a:pt x="1382394" y="35051"/>
                </a:lnTo>
                <a:lnTo>
                  <a:pt x="1383410" y="31242"/>
                </a:lnTo>
                <a:lnTo>
                  <a:pt x="1381759" y="28193"/>
                </a:lnTo>
                <a:lnTo>
                  <a:pt x="1379981" y="25145"/>
                </a:lnTo>
                <a:lnTo>
                  <a:pt x="1376044" y="24002"/>
                </a:lnTo>
                <a:close/>
              </a:path>
              <a:path w="1431925" h="814070">
                <a:moveTo>
                  <a:pt x="1431416" y="0"/>
                </a:moveTo>
                <a:lnTo>
                  <a:pt x="1346327" y="4444"/>
                </a:lnTo>
                <a:lnTo>
                  <a:pt x="1361966" y="32026"/>
                </a:lnTo>
                <a:lnTo>
                  <a:pt x="1372996" y="25781"/>
                </a:lnTo>
                <a:lnTo>
                  <a:pt x="1376044" y="24002"/>
                </a:lnTo>
                <a:lnTo>
                  <a:pt x="1415300" y="24002"/>
                </a:lnTo>
                <a:lnTo>
                  <a:pt x="1431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9747504" y="4383023"/>
            <a:ext cx="76200" cy="812800"/>
          </a:xfrm>
          <a:custGeom>
            <a:avLst/>
            <a:gdLst/>
            <a:ahLst/>
            <a:cxnLst/>
            <a:rect l="l" t="t" r="r" b="b"/>
            <a:pathLst>
              <a:path w="76200" h="812800">
                <a:moveTo>
                  <a:pt x="41655" y="57150"/>
                </a:moveTo>
                <a:lnTo>
                  <a:pt x="34544" y="57150"/>
                </a:lnTo>
                <a:lnTo>
                  <a:pt x="31750" y="59943"/>
                </a:lnTo>
                <a:lnTo>
                  <a:pt x="31750" y="809878"/>
                </a:lnTo>
                <a:lnTo>
                  <a:pt x="34544" y="812800"/>
                </a:lnTo>
                <a:lnTo>
                  <a:pt x="41655" y="812800"/>
                </a:lnTo>
                <a:lnTo>
                  <a:pt x="44450" y="809878"/>
                </a:lnTo>
                <a:lnTo>
                  <a:pt x="44450" y="59943"/>
                </a:lnTo>
                <a:lnTo>
                  <a:pt x="41655" y="57150"/>
                </a:lnTo>
                <a:close/>
              </a:path>
              <a:path w="76200" h="812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3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812800">
                <a:moveTo>
                  <a:pt x="66675" y="57150"/>
                </a:moveTo>
                <a:lnTo>
                  <a:pt x="41655" y="57150"/>
                </a:lnTo>
                <a:lnTo>
                  <a:pt x="44450" y="59943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8360664" y="4383023"/>
            <a:ext cx="1431925" cy="814069"/>
          </a:xfrm>
          <a:custGeom>
            <a:avLst/>
            <a:gdLst/>
            <a:ahLst/>
            <a:cxnLst/>
            <a:rect l="l" t="t" r="r" b="b"/>
            <a:pathLst>
              <a:path w="1431925" h="814070">
                <a:moveTo>
                  <a:pt x="69450" y="32026"/>
                </a:moveTo>
                <a:lnTo>
                  <a:pt x="63164" y="43111"/>
                </a:lnTo>
                <a:lnTo>
                  <a:pt x="1421002" y="811911"/>
                </a:lnTo>
                <a:lnTo>
                  <a:pt x="1424051" y="813688"/>
                </a:lnTo>
                <a:lnTo>
                  <a:pt x="1427987" y="812545"/>
                </a:lnTo>
                <a:lnTo>
                  <a:pt x="1429765" y="809498"/>
                </a:lnTo>
                <a:lnTo>
                  <a:pt x="1431416" y="806450"/>
                </a:lnTo>
                <a:lnTo>
                  <a:pt x="1430401" y="802639"/>
                </a:lnTo>
                <a:lnTo>
                  <a:pt x="1427352" y="800862"/>
                </a:lnTo>
                <a:lnTo>
                  <a:pt x="69450" y="32026"/>
                </a:lnTo>
                <a:close/>
              </a:path>
              <a:path w="1431925" h="814070">
                <a:moveTo>
                  <a:pt x="0" y="0"/>
                </a:moveTo>
                <a:lnTo>
                  <a:pt x="47497" y="70738"/>
                </a:lnTo>
                <a:lnTo>
                  <a:pt x="63164" y="43111"/>
                </a:lnTo>
                <a:lnTo>
                  <a:pt x="52069" y="36830"/>
                </a:lnTo>
                <a:lnTo>
                  <a:pt x="49021" y="35051"/>
                </a:lnTo>
                <a:lnTo>
                  <a:pt x="48005" y="31242"/>
                </a:lnTo>
                <a:lnTo>
                  <a:pt x="49783" y="28193"/>
                </a:lnTo>
                <a:lnTo>
                  <a:pt x="51434" y="25145"/>
                </a:lnTo>
                <a:lnTo>
                  <a:pt x="55371" y="24002"/>
                </a:lnTo>
                <a:lnTo>
                  <a:pt x="73999" y="24002"/>
                </a:lnTo>
                <a:lnTo>
                  <a:pt x="85089" y="4444"/>
                </a:lnTo>
                <a:lnTo>
                  <a:pt x="0" y="0"/>
                </a:lnTo>
                <a:close/>
              </a:path>
              <a:path w="1431925" h="814070">
                <a:moveTo>
                  <a:pt x="55371" y="24002"/>
                </a:moveTo>
                <a:lnTo>
                  <a:pt x="51434" y="25145"/>
                </a:lnTo>
                <a:lnTo>
                  <a:pt x="49783" y="28193"/>
                </a:lnTo>
                <a:lnTo>
                  <a:pt x="48005" y="31242"/>
                </a:lnTo>
                <a:lnTo>
                  <a:pt x="49021" y="35051"/>
                </a:lnTo>
                <a:lnTo>
                  <a:pt x="52069" y="36830"/>
                </a:lnTo>
                <a:lnTo>
                  <a:pt x="63164" y="43111"/>
                </a:lnTo>
                <a:lnTo>
                  <a:pt x="69450" y="32026"/>
                </a:lnTo>
                <a:lnTo>
                  <a:pt x="58419" y="25781"/>
                </a:lnTo>
                <a:lnTo>
                  <a:pt x="55371" y="24002"/>
                </a:lnTo>
                <a:close/>
              </a:path>
              <a:path w="1431925" h="814070">
                <a:moveTo>
                  <a:pt x="73999" y="24002"/>
                </a:moveTo>
                <a:lnTo>
                  <a:pt x="55371" y="24002"/>
                </a:lnTo>
                <a:lnTo>
                  <a:pt x="58419" y="25781"/>
                </a:lnTo>
                <a:lnTo>
                  <a:pt x="69450" y="32026"/>
                </a:lnTo>
                <a:lnTo>
                  <a:pt x="73999" y="2400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8360664" y="4367148"/>
            <a:ext cx="2855595" cy="829310"/>
          </a:xfrm>
          <a:custGeom>
            <a:avLst/>
            <a:gdLst/>
            <a:ahLst/>
            <a:cxnLst/>
            <a:rect l="l" t="t" r="r" b="b"/>
            <a:pathLst>
              <a:path w="2855595" h="829310">
                <a:moveTo>
                  <a:pt x="75074" y="30507"/>
                </a:moveTo>
                <a:lnTo>
                  <a:pt x="71622" y="42729"/>
                </a:lnTo>
                <a:lnTo>
                  <a:pt x="2846704" y="828420"/>
                </a:lnTo>
                <a:lnTo>
                  <a:pt x="2850006" y="829309"/>
                </a:lnTo>
                <a:lnTo>
                  <a:pt x="2853562" y="827405"/>
                </a:lnTo>
                <a:lnTo>
                  <a:pt x="2854452" y="823976"/>
                </a:lnTo>
                <a:lnTo>
                  <a:pt x="2855467" y="820674"/>
                </a:lnTo>
                <a:lnTo>
                  <a:pt x="2853435" y="817118"/>
                </a:lnTo>
                <a:lnTo>
                  <a:pt x="2850133" y="816101"/>
                </a:lnTo>
                <a:lnTo>
                  <a:pt x="75074" y="30507"/>
                </a:lnTo>
                <a:close/>
              </a:path>
              <a:path w="2855595" h="829310">
                <a:moveTo>
                  <a:pt x="83692" y="0"/>
                </a:moveTo>
                <a:lnTo>
                  <a:pt x="0" y="15875"/>
                </a:lnTo>
                <a:lnTo>
                  <a:pt x="62991" y="73278"/>
                </a:lnTo>
                <a:lnTo>
                  <a:pt x="71622" y="42729"/>
                </a:lnTo>
                <a:lnTo>
                  <a:pt x="59308" y="39243"/>
                </a:lnTo>
                <a:lnTo>
                  <a:pt x="56006" y="38353"/>
                </a:lnTo>
                <a:lnTo>
                  <a:pt x="53975" y="34798"/>
                </a:lnTo>
                <a:lnTo>
                  <a:pt x="54990" y="31495"/>
                </a:lnTo>
                <a:lnTo>
                  <a:pt x="55879" y="28067"/>
                </a:lnTo>
                <a:lnTo>
                  <a:pt x="59435" y="26162"/>
                </a:lnTo>
                <a:lnTo>
                  <a:pt x="76302" y="26162"/>
                </a:lnTo>
                <a:lnTo>
                  <a:pt x="83692" y="0"/>
                </a:lnTo>
                <a:close/>
              </a:path>
              <a:path w="2855595" h="829310">
                <a:moveTo>
                  <a:pt x="59435" y="26162"/>
                </a:moveTo>
                <a:lnTo>
                  <a:pt x="55879" y="28067"/>
                </a:lnTo>
                <a:lnTo>
                  <a:pt x="54990" y="31495"/>
                </a:lnTo>
                <a:lnTo>
                  <a:pt x="53975" y="34798"/>
                </a:lnTo>
                <a:lnTo>
                  <a:pt x="56006" y="38353"/>
                </a:lnTo>
                <a:lnTo>
                  <a:pt x="59308" y="39243"/>
                </a:lnTo>
                <a:lnTo>
                  <a:pt x="71622" y="42729"/>
                </a:lnTo>
                <a:lnTo>
                  <a:pt x="75074" y="30507"/>
                </a:lnTo>
                <a:lnTo>
                  <a:pt x="62864" y="27050"/>
                </a:lnTo>
                <a:lnTo>
                  <a:pt x="59435" y="26162"/>
                </a:lnTo>
                <a:close/>
              </a:path>
              <a:path w="2855595" h="829310">
                <a:moveTo>
                  <a:pt x="76302" y="26162"/>
                </a:moveTo>
                <a:lnTo>
                  <a:pt x="59435" y="26162"/>
                </a:lnTo>
                <a:lnTo>
                  <a:pt x="62864" y="27050"/>
                </a:lnTo>
                <a:lnTo>
                  <a:pt x="75074" y="30507"/>
                </a:lnTo>
                <a:lnTo>
                  <a:pt x="76302" y="261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785604" y="4383023"/>
            <a:ext cx="1431925" cy="814069"/>
          </a:xfrm>
          <a:custGeom>
            <a:avLst/>
            <a:gdLst/>
            <a:ahLst/>
            <a:cxnLst/>
            <a:rect l="l" t="t" r="r" b="b"/>
            <a:pathLst>
              <a:path w="1431925" h="814070">
                <a:moveTo>
                  <a:pt x="69450" y="32026"/>
                </a:moveTo>
                <a:lnTo>
                  <a:pt x="63164" y="43111"/>
                </a:lnTo>
                <a:lnTo>
                  <a:pt x="1421002" y="811911"/>
                </a:lnTo>
                <a:lnTo>
                  <a:pt x="1424051" y="813688"/>
                </a:lnTo>
                <a:lnTo>
                  <a:pt x="1427988" y="812545"/>
                </a:lnTo>
                <a:lnTo>
                  <a:pt x="1429766" y="809498"/>
                </a:lnTo>
                <a:lnTo>
                  <a:pt x="1431417" y="806450"/>
                </a:lnTo>
                <a:lnTo>
                  <a:pt x="1430401" y="802639"/>
                </a:lnTo>
                <a:lnTo>
                  <a:pt x="1427352" y="800862"/>
                </a:lnTo>
                <a:lnTo>
                  <a:pt x="69450" y="32026"/>
                </a:lnTo>
                <a:close/>
              </a:path>
              <a:path w="1431925" h="814070">
                <a:moveTo>
                  <a:pt x="0" y="0"/>
                </a:moveTo>
                <a:lnTo>
                  <a:pt x="47498" y="70738"/>
                </a:lnTo>
                <a:lnTo>
                  <a:pt x="63164" y="43111"/>
                </a:lnTo>
                <a:lnTo>
                  <a:pt x="52070" y="36830"/>
                </a:lnTo>
                <a:lnTo>
                  <a:pt x="49022" y="35051"/>
                </a:lnTo>
                <a:lnTo>
                  <a:pt x="48005" y="31242"/>
                </a:lnTo>
                <a:lnTo>
                  <a:pt x="49784" y="28193"/>
                </a:lnTo>
                <a:lnTo>
                  <a:pt x="51435" y="25145"/>
                </a:lnTo>
                <a:lnTo>
                  <a:pt x="55372" y="24002"/>
                </a:lnTo>
                <a:lnTo>
                  <a:pt x="73999" y="24002"/>
                </a:lnTo>
                <a:lnTo>
                  <a:pt x="85090" y="4444"/>
                </a:lnTo>
                <a:lnTo>
                  <a:pt x="0" y="0"/>
                </a:lnTo>
                <a:close/>
              </a:path>
              <a:path w="1431925" h="814070">
                <a:moveTo>
                  <a:pt x="55372" y="24002"/>
                </a:moveTo>
                <a:lnTo>
                  <a:pt x="51435" y="25145"/>
                </a:lnTo>
                <a:lnTo>
                  <a:pt x="49784" y="28193"/>
                </a:lnTo>
                <a:lnTo>
                  <a:pt x="48005" y="31242"/>
                </a:lnTo>
                <a:lnTo>
                  <a:pt x="49022" y="35051"/>
                </a:lnTo>
                <a:lnTo>
                  <a:pt x="52070" y="36830"/>
                </a:lnTo>
                <a:lnTo>
                  <a:pt x="63164" y="43111"/>
                </a:lnTo>
                <a:lnTo>
                  <a:pt x="69450" y="32026"/>
                </a:lnTo>
                <a:lnTo>
                  <a:pt x="58420" y="25781"/>
                </a:lnTo>
                <a:lnTo>
                  <a:pt x="55372" y="24002"/>
                </a:lnTo>
                <a:close/>
              </a:path>
              <a:path w="1431925" h="814070">
                <a:moveTo>
                  <a:pt x="73999" y="24002"/>
                </a:moveTo>
                <a:lnTo>
                  <a:pt x="55372" y="24002"/>
                </a:lnTo>
                <a:lnTo>
                  <a:pt x="58420" y="25781"/>
                </a:lnTo>
                <a:lnTo>
                  <a:pt x="69450" y="32026"/>
                </a:lnTo>
                <a:lnTo>
                  <a:pt x="73999" y="2400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1170919" y="4383023"/>
            <a:ext cx="76200" cy="812800"/>
          </a:xfrm>
          <a:custGeom>
            <a:avLst/>
            <a:gdLst/>
            <a:ahLst/>
            <a:cxnLst/>
            <a:rect l="l" t="t" r="r" b="b"/>
            <a:pathLst>
              <a:path w="76200" h="812800">
                <a:moveTo>
                  <a:pt x="41655" y="57150"/>
                </a:moveTo>
                <a:lnTo>
                  <a:pt x="34544" y="57150"/>
                </a:lnTo>
                <a:lnTo>
                  <a:pt x="31750" y="59943"/>
                </a:lnTo>
                <a:lnTo>
                  <a:pt x="31750" y="809878"/>
                </a:lnTo>
                <a:lnTo>
                  <a:pt x="34544" y="812800"/>
                </a:lnTo>
                <a:lnTo>
                  <a:pt x="41655" y="812800"/>
                </a:lnTo>
                <a:lnTo>
                  <a:pt x="44450" y="809878"/>
                </a:lnTo>
                <a:lnTo>
                  <a:pt x="44450" y="59943"/>
                </a:lnTo>
                <a:lnTo>
                  <a:pt x="41655" y="57150"/>
                </a:lnTo>
                <a:close/>
              </a:path>
              <a:path w="76200" h="812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3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812800">
                <a:moveTo>
                  <a:pt x="66675" y="57150"/>
                </a:moveTo>
                <a:lnTo>
                  <a:pt x="41655" y="57150"/>
                </a:lnTo>
                <a:lnTo>
                  <a:pt x="44450" y="59943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8353425" y="2891408"/>
            <a:ext cx="1423670" cy="635000"/>
          </a:xfrm>
          <a:custGeom>
            <a:avLst/>
            <a:gdLst/>
            <a:ahLst/>
            <a:cxnLst/>
            <a:rect l="l" t="t" r="r" b="b"/>
            <a:pathLst>
              <a:path w="1423670" h="635000">
                <a:moveTo>
                  <a:pt x="1351150" y="29092"/>
                </a:moveTo>
                <a:lnTo>
                  <a:pt x="1524" y="623315"/>
                </a:lnTo>
                <a:lnTo>
                  <a:pt x="0" y="627126"/>
                </a:lnTo>
                <a:lnTo>
                  <a:pt x="2794" y="633476"/>
                </a:lnTo>
                <a:lnTo>
                  <a:pt x="6603" y="635000"/>
                </a:lnTo>
                <a:lnTo>
                  <a:pt x="1356263" y="40692"/>
                </a:lnTo>
                <a:lnTo>
                  <a:pt x="1351150" y="29092"/>
                </a:lnTo>
                <a:close/>
              </a:path>
              <a:path w="1423670" h="635000">
                <a:moveTo>
                  <a:pt x="1408141" y="22605"/>
                </a:moveTo>
                <a:lnTo>
                  <a:pt x="1366011" y="22605"/>
                </a:lnTo>
                <a:lnTo>
                  <a:pt x="1369695" y="24002"/>
                </a:lnTo>
                <a:lnTo>
                  <a:pt x="1371092" y="27177"/>
                </a:lnTo>
                <a:lnTo>
                  <a:pt x="1372489" y="30479"/>
                </a:lnTo>
                <a:lnTo>
                  <a:pt x="1371092" y="34162"/>
                </a:lnTo>
                <a:lnTo>
                  <a:pt x="1356263" y="40692"/>
                </a:lnTo>
                <a:lnTo>
                  <a:pt x="1369059" y="69723"/>
                </a:lnTo>
                <a:lnTo>
                  <a:pt x="1408141" y="22605"/>
                </a:lnTo>
                <a:close/>
              </a:path>
              <a:path w="1423670" h="635000">
                <a:moveTo>
                  <a:pt x="1366011" y="22605"/>
                </a:moveTo>
                <a:lnTo>
                  <a:pt x="1362709" y="24002"/>
                </a:lnTo>
                <a:lnTo>
                  <a:pt x="1351150" y="29092"/>
                </a:lnTo>
                <a:lnTo>
                  <a:pt x="1356263" y="40692"/>
                </a:lnTo>
                <a:lnTo>
                  <a:pt x="1371092" y="34162"/>
                </a:lnTo>
                <a:lnTo>
                  <a:pt x="1372489" y="30479"/>
                </a:lnTo>
                <a:lnTo>
                  <a:pt x="1371092" y="27177"/>
                </a:lnTo>
                <a:lnTo>
                  <a:pt x="1369695" y="24002"/>
                </a:lnTo>
                <a:lnTo>
                  <a:pt x="1366011" y="22605"/>
                </a:lnTo>
                <a:close/>
              </a:path>
              <a:path w="1423670" h="635000">
                <a:moveTo>
                  <a:pt x="1338326" y="0"/>
                </a:moveTo>
                <a:lnTo>
                  <a:pt x="1351150" y="29092"/>
                </a:lnTo>
                <a:lnTo>
                  <a:pt x="1362709" y="24002"/>
                </a:lnTo>
                <a:lnTo>
                  <a:pt x="1366011" y="22605"/>
                </a:lnTo>
                <a:lnTo>
                  <a:pt x="1408141" y="22605"/>
                </a:lnTo>
                <a:lnTo>
                  <a:pt x="1423416" y="4190"/>
                </a:lnTo>
                <a:lnTo>
                  <a:pt x="13383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739376" y="2895600"/>
            <a:ext cx="76200" cy="629920"/>
          </a:xfrm>
          <a:custGeom>
            <a:avLst/>
            <a:gdLst/>
            <a:ahLst/>
            <a:cxnLst/>
            <a:rect l="l" t="t" r="r" b="b"/>
            <a:pathLst>
              <a:path w="76200" h="629920">
                <a:moveTo>
                  <a:pt x="44360" y="76116"/>
                </a:moveTo>
                <a:lnTo>
                  <a:pt x="31659" y="76285"/>
                </a:lnTo>
                <a:lnTo>
                  <a:pt x="38731" y="623442"/>
                </a:lnTo>
                <a:lnTo>
                  <a:pt x="38734" y="627126"/>
                </a:lnTo>
                <a:lnTo>
                  <a:pt x="41655" y="629920"/>
                </a:lnTo>
                <a:lnTo>
                  <a:pt x="48641" y="629920"/>
                </a:lnTo>
                <a:lnTo>
                  <a:pt x="51313" y="627126"/>
                </a:lnTo>
                <a:lnTo>
                  <a:pt x="51434" y="623442"/>
                </a:lnTo>
                <a:lnTo>
                  <a:pt x="44360" y="76116"/>
                </a:lnTo>
                <a:close/>
              </a:path>
              <a:path w="76200" h="629920">
                <a:moveTo>
                  <a:pt x="37083" y="0"/>
                </a:moveTo>
                <a:lnTo>
                  <a:pt x="0" y="76708"/>
                </a:lnTo>
                <a:lnTo>
                  <a:pt x="31659" y="76285"/>
                </a:lnTo>
                <a:lnTo>
                  <a:pt x="31496" y="63626"/>
                </a:lnTo>
                <a:lnTo>
                  <a:pt x="31617" y="59944"/>
                </a:lnTo>
                <a:lnTo>
                  <a:pt x="34290" y="57150"/>
                </a:lnTo>
                <a:lnTo>
                  <a:pt x="66617" y="57150"/>
                </a:lnTo>
                <a:lnTo>
                  <a:pt x="37083" y="0"/>
                </a:lnTo>
                <a:close/>
              </a:path>
              <a:path w="76200" h="629920">
                <a:moveTo>
                  <a:pt x="41275" y="57150"/>
                </a:moveTo>
                <a:lnTo>
                  <a:pt x="34290" y="57150"/>
                </a:lnTo>
                <a:lnTo>
                  <a:pt x="31617" y="59944"/>
                </a:lnTo>
                <a:lnTo>
                  <a:pt x="31496" y="63626"/>
                </a:lnTo>
                <a:lnTo>
                  <a:pt x="31659" y="76285"/>
                </a:lnTo>
                <a:lnTo>
                  <a:pt x="44360" y="76116"/>
                </a:lnTo>
                <a:lnTo>
                  <a:pt x="44199" y="63626"/>
                </a:lnTo>
                <a:lnTo>
                  <a:pt x="44196" y="59944"/>
                </a:lnTo>
                <a:lnTo>
                  <a:pt x="41275" y="57150"/>
                </a:lnTo>
                <a:close/>
              </a:path>
              <a:path w="76200" h="629920">
                <a:moveTo>
                  <a:pt x="66617" y="57150"/>
                </a:moveTo>
                <a:lnTo>
                  <a:pt x="41275" y="57150"/>
                </a:lnTo>
                <a:lnTo>
                  <a:pt x="44196" y="59944"/>
                </a:lnTo>
                <a:lnTo>
                  <a:pt x="44199" y="63626"/>
                </a:lnTo>
                <a:lnTo>
                  <a:pt x="44360" y="76116"/>
                </a:lnTo>
                <a:lnTo>
                  <a:pt x="76200" y="75691"/>
                </a:lnTo>
                <a:lnTo>
                  <a:pt x="66617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776459" y="2891027"/>
            <a:ext cx="1439545" cy="635635"/>
          </a:xfrm>
          <a:custGeom>
            <a:avLst/>
            <a:gdLst/>
            <a:ahLst/>
            <a:cxnLst/>
            <a:rect l="l" t="t" r="r" b="b"/>
            <a:pathLst>
              <a:path w="1439545" h="635635">
                <a:moveTo>
                  <a:pt x="72368" y="29207"/>
                </a:moveTo>
                <a:lnTo>
                  <a:pt x="67326" y="40781"/>
                </a:lnTo>
                <a:lnTo>
                  <a:pt x="1432814" y="635381"/>
                </a:lnTo>
                <a:lnTo>
                  <a:pt x="1436624" y="633857"/>
                </a:lnTo>
                <a:lnTo>
                  <a:pt x="1439418" y="627507"/>
                </a:lnTo>
                <a:lnTo>
                  <a:pt x="1437894" y="623697"/>
                </a:lnTo>
                <a:lnTo>
                  <a:pt x="72368" y="29207"/>
                </a:lnTo>
                <a:close/>
              </a:path>
              <a:path w="1439545" h="635635">
                <a:moveTo>
                  <a:pt x="85090" y="0"/>
                </a:moveTo>
                <a:lnTo>
                  <a:pt x="0" y="4572"/>
                </a:lnTo>
                <a:lnTo>
                  <a:pt x="54610" y="69976"/>
                </a:lnTo>
                <a:lnTo>
                  <a:pt x="67326" y="40781"/>
                </a:lnTo>
                <a:lnTo>
                  <a:pt x="52450" y="34289"/>
                </a:lnTo>
                <a:lnTo>
                  <a:pt x="51054" y="30607"/>
                </a:lnTo>
                <a:lnTo>
                  <a:pt x="52450" y="27432"/>
                </a:lnTo>
                <a:lnTo>
                  <a:pt x="53848" y="24130"/>
                </a:lnTo>
                <a:lnTo>
                  <a:pt x="57531" y="22733"/>
                </a:lnTo>
                <a:lnTo>
                  <a:pt x="75188" y="22733"/>
                </a:lnTo>
                <a:lnTo>
                  <a:pt x="85090" y="0"/>
                </a:lnTo>
                <a:close/>
              </a:path>
              <a:path w="1439545" h="635635">
                <a:moveTo>
                  <a:pt x="57531" y="22733"/>
                </a:moveTo>
                <a:lnTo>
                  <a:pt x="53848" y="24130"/>
                </a:lnTo>
                <a:lnTo>
                  <a:pt x="52450" y="27432"/>
                </a:lnTo>
                <a:lnTo>
                  <a:pt x="51054" y="30607"/>
                </a:lnTo>
                <a:lnTo>
                  <a:pt x="52450" y="34289"/>
                </a:lnTo>
                <a:lnTo>
                  <a:pt x="67326" y="40781"/>
                </a:lnTo>
                <a:lnTo>
                  <a:pt x="72368" y="29207"/>
                </a:lnTo>
                <a:lnTo>
                  <a:pt x="57531" y="22733"/>
                </a:lnTo>
                <a:close/>
              </a:path>
              <a:path w="1439545" h="635635">
                <a:moveTo>
                  <a:pt x="75188" y="22733"/>
                </a:moveTo>
                <a:lnTo>
                  <a:pt x="57531" y="22733"/>
                </a:lnTo>
                <a:lnTo>
                  <a:pt x="72368" y="29207"/>
                </a:lnTo>
                <a:lnTo>
                  <a:pt x="75188" y="2273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357871" y="3189732"/>
            <a:ext cx="4627245" cy="3127375"/>
          </a:xfrm>
          <a:custGeom>
            <a:avLst/>
            <a:gdLst/>
            <a:ahLst/>
            <a:cxnLst/>
            <a:rect l="l" t="t" r="r" b="b"/>
            <a:pathLst>
              <a:path w="4627245" h="3127375">
                <a:moveTo>
                  <a:pt x="832103" y="9143"/>
                </a:moveTo>
                <a:lnTo>
                  <a:pt x="0" y="384047"/>
                </a:lnTo>
                <a:lnTo>
                  <a:pt x="219455" y="2724911"/>
                </a:lnTo>
                <a:lnTo>
                  <a:pt x="1380744" y="3127247"/>
                </a:lnTo>
                <a:lnTo>
                  <a:pt x="4288535" y="3063240"/>
                </a:lnTo>
                <a:lnTo>
                  <a:pt x="4626863" y="2130552"/>
                </a:lnTo>
                <a:lnTo>
                  <a:pt x="3977639" y="1618487"/>
                </a:lnTo>
                <a:lnTo>
                  <a:pt x="2057400" y="1673351"/>
                </a:lnTo>
                <a:lnTo>
                  <a:pt x="1691639" y="905255"/>
                </a:lnTo>
                <a:lnTo>
                  <a:pt x="1563624" y="0"/>
                </a:lnTo>
                <a:lnTo>
                  <a:pt x="832103" y="9143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360420" y="4283964"/>
            <a:ext cx="791210" cy="360045"/>
          </a:xfrm>
          <a:custGeom>
            <a:avLst/>
            <a:gdLst/>
            <a:ahLst/>
            <a:cxnLst/>
            <a:rect l="l" t="t" r="r" b="b"/>
            <a:pathLst>
              <a:path w="791210" h="360045">
                <a:moveTo>
                  <a:pt x="0" y="179831"/>
                </a:moveTo>
                <a:lnTo>
                  <a:pt x="20159" y="122992"/>
                </a:lnTo>
                <a:lnTo>
                  <a:pt x="76297" y="73627"/>
                </a:lnTo>
                <a:lnTo>
                  <a:pt x="115824" y="52673"/>
                </a:lnTo>
                <a:lnTo>
                  <a:pt x="161903" y="34698"/>
                </a:lnTo>
                <a:lnTo>
                  <a:pt x="213722" y="20073"/>
                </a:lnTo>
                <a:lnTo>
                  <a:pt x="270467" y="9168"/>
                </a:lnTo>
                <a:lnTo>
                  <a:pt x="331323" y="2353"/>
                </a:lnTo>
                <a:lnTo>
                  <a:pt x="395477" y="0"/>
                </a:lnTo>
                <a:lnTo>
                  <a:pt x="459632" y="2353"/>
                </a:lnTo>
                <a:lnTo>
                  <a:pt x="520488" y="9168"/>
                </a:lnTo>
                <a:lnTo>
                  <a:pt x="577233" y="20073"/>
                </a:lnTo>
                <a:lnTo>
                  <a:pt x="629052" y="34698"/>
                </a:lnTo>
                <a:lnTo>
                  <a:pt x="675131" y="52673"/>
                </a:lnTo>
                <a:lnTo>
                  <a:pt x="714658" y="73627"/>
                </a:lnTo>
                <a:lnTo>
                  <a:pt x="746817" y="97190"/>
                </a:lnTo>
                <a:lnTo>
                  <a:pt x="785780" y="150663"/>
                </a:lnTo>
                <a:lnTo>
                  <a:pt x="790955" y="179831"/>
                </a:lnTo>
                <a:lnTo>
                  <a:pt x="785780" y="209000"/>
                </a:lnTo>
                <a:lnTo>
                  <a:pt x="746817" y="262473"/>
                </a:lnTo>
                <a:lnTo>
                  <a:pt x="714658" y="286036"/>
                </a:lnTo>
                <a:lnTo>
                  <a:pt x="675131" y="306990"/>
                </a:lnTo>
                <a:lnTo>
                  <a:pt x="629052" y="324965"/>
                </a:lnTo>
                <a:lnTo>
                  <a:pt x="577233" y="339590"/>
                </a:lnTo>
                <a:lnTo>
                  <a:pt x="520488" y="350495"/>
                </a:lnTo>
                <a:lnTo>
                  <a:pt x="459632" y="357310"/>
                </a:lnTo>
                <a:lnTo>
                  <a:pt x="395477" y="359663"/>
                </a:lnTo>
                <a:lnTo>
                  <a:pt x="331323" y="357310"/>
                </a:lnTo>
                <a:lnTo>
                  <a:pt x="270467" y="350495"/>
                </a:lnTo>
                <a:lnTo>
                  <a:pt x="213722" y="339590"/>
                </a:lnTo>
                <a:lnTo>
                  <a:pt x="161903" y="324965"/>
                </a:lnTo>
                <a:lnTo>
                  <a:pt x="115824" y="306990"/>
                </a:lnTo>
                <a:lnTo>
                  <a:pt x="76297" y="286036"/>
                </a:lnTo>
                <a:lnTo>
                  <a:pt x="44138" y="262473"/>
                </a:lnTo>
                <a:lnTo>
                  <a:pt x="5175" y="209000"/>
                </a:lnTo>
                <a:lnTo>
                  <a:pt x="0" y="17983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360420" y="4835652"/>
            <a:ext cx="791210" cy="360045"/>
          </a:xfrm>
          <a:custGeom>
            <a:avLst/>
            <a:gdLst/>
            <a:ahLst/>
            <a:cxnLst/>
            <a:rect l="l" t="t" r="r" b="b"/>
            <a:pathLst>
              <a:path w="791210" h="360045">
                <a:moveTo>
                  <a:pt x="0" y="179831"/>
                </a:moveTo>
                <a:lnTo>
                  <a:pt x="20159" y="122992"/>
                </a:lnTo>
                <a:lnTo>
                  <a:pt x="76297" y="73627"/>
                </a:lnTo>
                <a:lnTo>
                  <a:pt x="115824" y="52673"/>
                </a:lnTo>
                <a:lnTo>
                  <a:pt x="161903" y="34698"/>
                </a:lnTo>
                <a:lnTo>
                  <a:pt x="213722" y="20073"/>
                </a:lnTo>
                <a:lnTo>
                  <a:pt x="270467" y="9168"/>
                </a:lnTo>
                <a:lnTo>
                  <a:pt x="331323" y="2353"/>
                </a:lnTo>
                <a:lnTo>
                  <a:pt x="395477" y="0"/>
                </a:lnTo>
                <a:lnTo>
                  <a:pt x="459632" y="2353"/>
                </a:lnTo>
                <a:lnTo>
                  <a:pt x="520488" y="9168"/>
                </a:lnTo>
                <a:lnTo>
                  <a:pt x="577233" y="20073"/>
                </a:lnTo>
                <a:lnTo>
                  <a:pt x="629052" y="34698"/>
                </a:lnTo>
                <a:lnTo>
                  <a:pt x="675131" y="52673"/>
                </a:lnTo>
                <a:lnTo>
                  <a:pt x="714658" y="73627"/>
                </a:lnTo>
                <a:lnTo>
                  <a:pt x="746817" y="97190"/>
                </a:lnTo>
                <a:lnTo>
                  <a:pt x="785780" y="150663"/>
                </a:lnTo>
                <a:lnTo>
                  <a:pt x="790955" y="179831"/>
                </a:lnTo>
                <a:lnTo>
                  <a:pt x="785780" y="209000"/>
                </a:lnTo>
                <a:lnTo>
                  <a:pt x="746817" y="262473"/>
                </a:lnTo>
                <a:lnTo>
                  <a:pt x="714658" y="286036"/>
                </a:lnTo>
                <a:lnTo>
                  <a:pt x="675131" y="306990"/>
                </a:lnTo>
                <a:lnTo>
                  <a:pt x="629052" y="324965"/>
                </a:lnTo>
                <a:lnTo>
                  <a:pt x="577233" y="339590"/>
                </a:lnTo>
                <a:lnTo>
                  <a:pt x="520488" y="350495"/>
                </a:lnTo>
                <a:lnTo>
                  <a:pt x="459632" y="357310"/>
                </a:lnTo>
                <a:lnTo>
                  <a:pt x="395477" y="359664"/>
                </a:lnTo>
                <a:lnTo>
                  <a:pt x="331323" y="357310"/>
                </a:lnTo>
                <a:lnTo>
                  <a:pt x="270467" y="350495"/>
                </a:lnTo>
                <a:lnTo>
                  <a:pt x="213722" y="339590"/>
                </a:lnTo>
                <a:lnTo>
                  <a:pt x="161903" y="324965"/>
                </a:lnTo>
                <a:lnTo>
                  <a:pt x="115824" y="306990"/>
                </a:lnTo>
                <a:lnTo>
                  <a:pt x="76297" y="286036"/>
                </a:lnTo>
                <a:lnTo>
                  <a:pt x="44138" y="262473"/>
                </a:lnTo>
                <a:lnTo>
                  <a:pt x="5175" y="209000"/>
                </a:lnTo>
                <a:lnTo>
                  <a:pt x="0" y="17983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 txBox="1"/>
          <p:nvPr/>
        </p:nvSpPr>
        <p:spPr>
          <a:xfrm>
            <a:off x="3645534" y="4306316"/>
            <a:ext cx="222250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0</a:t>
            </a:r>
            <a:endParaRPr sz="1800" baseline="-20833">
              <a:latin typeface="Calisto MT"/>
              <a:cs typeface="Calisto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3360420" y="5788152"/>
            <a:ext cx="791210" cy="360045"/>
          </a:xfrm>
          <a:custGeom>
            <a:avLst/>
            <a:gdLst/>
            <a:ahLst/>
            <a:cxnLst/>
            <a:rect l="l" t="t" r="r" b="b"/>
            <a:pathLst>
              <a:path w="791210" h="360045">
                <a:moveTo>
                  <a:pt x="0" y="179832"/>
                </a:moveTo>
                <a:lnTo>
                  <a:pt x="20159" y="122992"/>
                </a:lnTo>
                <a:lnTo>
                  <a:pt x="76297" y="73627"/>
                </a:lnTo>
                <a:lnTo>
                  <a:pt x="115824" y="52673"/>
                </a:lnTo>
                <a:lnTo>
                  <a:pt x="161903" y="34698"/>
                </a:lnTo>
                <a:lnTo>
                  <a:pt x="213722" y="20073"/>
                </a:lnTo>
                <a:lnTo>
                  <a:pt x="270467" y="9168"/>
                </a:lnTo>
                <a:lnTo>
                  <a:pt x="331323" y="2353"/>
                </a:lnTo>
                <a:lnTo>
                  <a:pt x="395477" y="0"/>
                </a:lnTo>
                <a:lnTo>
                  <a:pt x="459632" y="2353"/>
                </a:lnTo>
                <a:lnTo>
                  <a:pt x="520488" y="9168"/>
                </a:lnTo>
                <a:lnTo>
                  <a:pt x="577233" y="20073"/>
                </a:lnTo>
                <a:lnTo>
                  <a:pt x="629052" y="34698"/>
                </a:lnTo>
                <a:lnTo>
                  <a:pt x="675131" y="52673"/>
                </a:lnTo>
                <a:lnTo>
                  <a:pt x="714658" y="73627"/>
                </a:lnTo>
                <a:lnTo>
                  <a:pt x="746817" y="97190"/>
                </a:lnTo>
                <a:lnTo>
                  <a:pt x="785780" y="150663"/>
                </a:lnTo>
                <a:lnTo>
                  <a:pt x="790955" y="179832"/>
                </a:lnTo>
                <a:lnTo>
                  <a:pt x="785780" y="209000"/>
                </a:lnTo>
                <a:lnTo>
                  <a:pt x="746817" y="262473"/>
                </a:lnTo>
                <a:lnTo>
                  <a:pt x="714658" y="286036"/>
                </a:lnTo>
                <a:lnTo>
                  <a:pt x="675131" y="306990"/>
                </a:lnTo>
                <a:lnTo>
                  <a:pt x="629052" y="324965"/>
                </a:lnTo>
                <a:lnTo>
                  <a:pt x="577233" y="339590"/>
                </a:lnTo>
                <a:lnTo>
                  <a:pt x="520488" y="350495"/>
                </a:lnTo>
                <a:lnTo>
                  <a:pt x="459632" y="357310"/>
                </a:lnTo>
                <a:lnTo>
                  <a:pt x="395477" y="359664"/>
                </a:lnTo>
                <a:lnTo>
                  <a:pt x="331323" y="357310"/>
                </a:lnTo>
                <a:lnTo>
                  <a:pt x="270467" y="350495"/>
                </a:lnTo>
                <a:lnTo>
                  <a:pt x="213722" y="339590"/>
                </a:lnTo>
                <a:lnTo>
                  <a:pt x="161903" y="324965"/>
                </a:lnTo>
                <a:lnTo>
                  <a:pt x="115824" y="306990"/>
                </a:lnTo>
                <a:lnTo>
                  <a:pt x="76297" y="286036"/>
                </a:lnTo>
                <a:lnTo>
                  <a:pt x="44138" y="262473"/>
                </a:lnTo>
                <a:lnTo>
                  <a:pt x="5175" y="209000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360420" y="6339840"/>
            <a:ext cx="791210" cy="360045"/>
          </a:xfrm>
          <a:custGeom>
            <a:avLst/>
            <a:gdLst/>
            <a:ahLst/>
            <a:cxnLst/>
            <a:rect l="l" t="t" r="r" b="b"/>
            <a:pathLst>
              <a:path w="791210" h="360045">
                <a:moveTo>
                  <a:pt x="0" y="179832"/>
                </a:moveTo>
                <a:lnTo>
                  <a:pt x="20159" y="122992"/>
                </a:lnTo>
                <a:lnTo>
                  <a:pt x="76297" y="73627"/>
                </a:lnTo>
                <a:lnTo>
                  <a:pt x="115824" y="52673"/>
                </a:lnTo>
                <a:lnTo>
                  <a:pt x="161903" y="34698"/>
                </a:lnTo>
                <a:lnTo>
                  <a:pt x="213722" y="20073"/>
                </a:lnTo>
                <a:lnTo>
                  <a:pt x="270467" y="9168"/>
                </a:lnTo>
                <a:lnTo>
                  <a:pt x="331323" y="2353"/>
                </a:lnTo>
                <a:lnTo>
                  <a:pt x="395477" y="0"/>
                </a:lnTo>
                <a:lnTo>
                  <a:pt x="459632" y="2353"/>
                </a:lnTo>
                <a:lnTo>
                  <a:pt x="520488" y="9168"/>
                </a:lnTo>
                <a:lnTo>
                  <a:pt x="577233" y="20073"/>
                </a:lnTo>
                <a:lnTo>
                  <a:pt x="629052" y="34698"/>
                </a:lnTo>
                <a:lnTo>
                  <a:pt x="675131" y="52673"/>
                </a:lnTo>
                <a:lnTo>
                  <a:pt x="714658" y="73627"/>
                </a:lnTo>
                <a:lnTo>
                  <a:pt x="746817" y="97190"/>
                </a:lnTo>
                <a:lnTo>
                  <a:pt x="785780" y="150663"/>
                </a:lnTo>
                <a:lnTo>
                  <a:pt x="790955" y="179832"/>
                </a:lnTo>
                <a:lnTo>
                  <a:pt x="785780" y="209000"/>
                </a:lnTo>
                <a:lnTo>
                  <a:pt x="746817" y="262473"/>
                </a:lnTo>
                <a:lnTo>
                  <a:pt x="714658" y="286036"/>
                </a:lnTo>
                <a:lnTo>
                  <a:pt x="675131" y="306990"/>
                </a:lnTo>
                <a:lnTo>
                  <a:pt x="629052" y="324965"/>
                </a:lnTo>
                <a:lnTo>
                  <a:pt x="577233" y="339590"/>
                </a:lnTo>
                <a:lnTo>
                  <a:pt x="520488" y="350495"/>
                </a:lnTo>
                <a:lnTo>
                  <a:pt x="459632" y="357310"/>
                </a:lnTo>
                <a:lnTo>
                  <a:pt x="395477" y="359664"/>
                </a:lnTo>
                <a:lnTo>
                  <a:pt x="331323" y="357310"/>
                </a:lnTo>
                <a:lnTo>
                  <a:pt x="270467" y="350495"/>
                </a:lnTo>
                <a:lnTo>
                  <a:pt x="213722" y="339590"/>
                </a:lnTo>
                <a:lnTo>
                  <a:pt x="161903" y="324965"/>
                </a:lnTo>
                <a:lnTo>
                  <a:pt x="115824" y="306990"/>
                </a:lnTo>
                <a:lnTo>
                  <a:pt x="76297" y="286036"/>
                </a:lnTo>
                <a:lnTo>
                  <a:pt x="44138" y="262473"/>
                </a:lnTo>
                <a:lnTo>
                  <a:pt x="5175" y="209000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 txBox="1"/>
          <p:nvPr/>
        </p:nvSpPr>
        <p:spPr>
          <a:xfrm>
            <a:off x="3581527" y="5866891"/>
            <a:ext cx="350520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n-</a:t>
            </a:r>
            <a:r>
              <a:rPr sz="1200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200">
              <a:latin typeface="Calisto MT"/>
              <a:cs typeface="Calisto MT"/>
            </a:endParaRPr>
          </a:p>
          <a:p>
            <a:pPr marL="73660">
              <a:lnSpc>
                <a:spcPct val="100000"/>
              </a:lnSpc>
              <a:spcBef>
                <a:spcPts val="1735"/>
              </a:spcBef>
            </a:pP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spc="-7" baseline="-20833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3590299" y="5207889"/>
            <a:ext cx="270510" cy="5613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…….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4800600" y="5311140"/>
            <a:ext cx="791210" cy="360045"/>
          </a:xfrm>
          <a:custGeom>
            <a:avLst/>
            <a:gdLst/>
            <a:ahLst/>
            <a:cxnLst/>
            <a:rect l="l" t="t" r="r" b="b"/>
            <a:pathLst>
              <a:path w="791210" h="360045">
                <a:moveTo>
                  <a:pt x="0" y="179832"/>
                </a:moveTo>
                <a:lnTo>
                  <a:pt x="20159" y="122992"/>
                </a:lnTo>
                <a:lnTo>
                  <a:pt x="76297" y="73627"/>
                </a:lnTo>
                <a:lnTo>
                  <a:pt x="115824" y="52673"/>
                </a:lnTo>
                <a:lnTo>
                  <a:pt x="161903" y="34698"/>
                </a:lnTo>
                <a:lnTo>
                  <a:pt x="213722" y="20073"/>
                </a:lnTo>
                <a:lnTo>
                  <a:pt x="270467" y="9168"/>
                </a:lnTo>
                <a:lnTo>
                  <a:pt x="331323" y="2353"/>
                </a:lnTo>
                <a:lnTo>
                  <a:pt x="395477" y="0"/>
                </a:lnTo>
                <a:lnTo>
                  <a:pt x="459632" y="2353"/>
                </a:lnTo>
                <a:lnTo>
                  <a:pt x="520488" y="9168"/>
                </a:lnTo>
                <a:lnTo>
                  <a:pt x="577233" y="20073"/>
                </a:lnTo>
                <a:lnTo>
                  <a:pt x="629052" y="34698"/>
                </a:lnTo>
                <a:lnTo>
                  <a:pt x="675131" y="52673"/>
                </a:lnTo>
                <a:lnTo>
                  <a:pt x="714658" y="73627"/>
                </a:lnTo>
                <a:lnTo>
                  <a:pt x="746817" y="97190"/>
                </a:lnTo>
                <a:lnTo>
                  <a:pt x="785780" y="150663"/>
                </a:lnTo>
                <a:lnTo>
                  <a:pt x="790955" y="179832"/>
                </a:lnTo>
                <a:lnTo>
                  <a:pt x="785780" y="209000"/>
                </a:lnTo>
                <a:lnTo>
                  <a:pt x="746817" y="262473"/>
                </a:lnTo>
                <a:lnTo>
                  <a:pt x="714658" y="286036"/>
                </a:lnTo>
                <a:lnTo>
                  <a:pt x="675131" y="306990"/>
                </a:lnTo>
                <a:lnTo>
                  <a:pt x="629052" y="324965"/>
                </a:lnTo>
                <a:lnTo>
                  <a:pt x="577233" y="339590"/>
                </a:lnTo>
                <a:lnTo>
                  <a:pt x="520488" y="350495"/>
                </a:lnTo>
                <a:lnTo>
                  <a:pt x="459632" y="357310"/>
                </a:lnTo>
                <a:lnTo>
                  <a:pt x="395477" y="359664"/>
                </a:lnTo>
                <a:lnTo>
                  <a:pt x="331323" y="357310"/>
                </a:lnTo>
                <a:lnTo>
                  <a:pt x="270467" y="350495"/>
                </a:lnTo>
                <a:lnTo>
                  <a:pt x="213722" y="339590"/>
                </a:lnTo>
                <a:lnTo>
                  <a:pt x="161903" y="324965"/>
                </a:lnTo>
                <a:lnTo>
                  <a:pt x="115824" y="306990"/>
                </a:lnTo>
                <a:lnTo>
                  <a:pt x="76297" y="286036"/>
                </a:lnTo>
                <a:lnTo>
                  <a:pt x="44138" y="262473"/>
                </a:lnTo>
                <a:lnTo>
                  <a:pt x="5175" y="209000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 txBox="1"/>
          <p:nvPr/>
        </p:nvSpPr>
        <p:spPr>
          <a:xfrm>
            <a:off x="5089016" y="5333491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EAEAEA"/>
                </a:solidFill>
                <a:latin typeface="Calisto MT"/>
                <a:cs typeface="Calisto MT"/>
              </a:rPr>
              <a:t>a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k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6137147" y="5311140"/>
            <a:ext cx="792480" cy="360045"/>
          </a:xfrm>
          <a:custGeom>
            <a:avLst/>
            <a:gdLst/>
            <a:ahLst/>
            <a:cxnLst/>
            <a:rect l="l" t="t" r="r" b="b"/>
            <a:pathLst>
              <a:path w="792479" h="360045">
                <a:moveTo>
                  <a:pt x="0" y="179832"/>
                </a:moveTo>
                <a:lnTo>
                  <a:pt x="20202" y="122992"/>
                </a:lnTo>
                <a:lnTo>
                  <a:pt x="76456" y="73627"/>
                </a:lnTo>
                <a:lnTo>
                  <a:pt x="116062" y="52673"/>
                </a:lnTo>
                <a:lnTo>
                  <a:pt x="162232" y="34698"/>
                </a:lnTo>
                <a:lnTo>
                  <a:pt x="214152" y="20073"/>
                </a:lnTo>
                <a:lnTo>
                  <a:pt x="271003" y="9168"/>
                </a:lnTo>
                <a:lnTo>
                  <a:pt x="331971" y="2353"/>
                </a:lnTo>
                <a:lnTo>
                  <a:pt x="396240" y="0"/>
                </a:lnTo>
                <a:lnTo>
                  <a:pt x="460508" y="2353"/>
                </a:lnTo>
                <a:lnTo>
                  <a:pt x="521476" y="9168"/>
                </a:lnTo>
                <a:lnTo>
                  <a:pt x="578327" y="20073"/>
                </a:lnTo>
                <a:lnTo>
                  <a:pt x="630247" y="34698"/>
                </a:lnTo>
                <a:lnTo>
                  <a:pt x="676417" y="52673"/>
                </a:lnTo>
                <a:lnTo>
                  <a:pt x="716023" y="73627"/>
                </a:lnTo>
                <a:lnTo>
                  <a:pt x="748249" y="97190"/>
                </a:lnTo>
                <a:lnTo>
                  <a:pt x="787293" y="150663"/>
                </a:lnTo>
                <a:lnTo>
                  <a:pt x="792479" y="179832"/>
                </a:lnTo>
                <a:lnTo>
                  <a:pt x="787293" y="209000"/>
                </a:lnTo>
                <a:lnTo>
                  <a:pt x="748249" y="262473"/>
                </a:lnTo>
                <a:lnTo>
                  <a:pt x="716023" y="286036"/>
                </a:lnTo>
                <a:lnTo>
                  <a:pt x="676417" y="306990"/>
                </a:lnTo>
                <a:lnTo>
                  <a:pt x="630247" y="324965"/>
                </a:lnTo>
                <a:lnTo>
                  <a:pt x="578327" y="339590"/>
                </a:lnTo>
                <a:lnTo>
                  <a:pt x="521476" y="350495"/>
                </a:lnTo>
                <a:lnTo>
                  <a:pt x="460508" y="357310"/>
                </a:lnTo>
                <a:lnTo>
                  <a:pt x="396240" y="359664"/>
                </a:lnTo>
                <a:lnTo>
                  <a:pt x="331971" y="357310"/>
                </a:lnTo>
                <a:lnTo>
                  <a:pt x="271003" y="350495"/>
                </a:lnTo>
                <a:lnTo>
                  <a:pt x="214152" y="339590"/>
                </a:lnTo>
                <a:lnTo>
                  <a:pt x="162232" y="324965"/>
                </a:lnTo>
                <a:lnTo>
                  <a:pt x="116062" y="306990"/>
                </a:lnTo>
                <a:lnTo>
                  <a:pt x="76456" y="286036"/>
                </a:lnTo>
                <a:lnTo>
                  <a:pt x="44230" y="262473"/>
                </a:lnTo>
                <a:lnTo>
                  <a:pt x="5186" y="209000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 txBox="1"/>
          <p:nvPr/>
        </p:nvSpPr>
        <p:spPr>
          <a:xfrm>
            <a:off x="6424676" y="5333491"/>
            <a:ext cx="219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y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k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4144264" y="4456684"/>
            <a:ext cx="771525" cy="907415"/>
          </a:xfrm>
          <a:custGeom>
            <a:avLst/>
            <a:gdLst/>
            <a:ahLst/>
            <a:cxnLst/>
            <a:rect l="l" t="t" r="r" b="b"/>
            <a:pathLst>
              <a:path w="771525" h="907414">
                <a:moveTo>
                  <a:pt x="717061" y="852886"/>
                </a:moveTo>
                <a:lnTo>
                  <a:pt x="692785" y="873506"/>
                </a:lnTo>
                <a:lnTo>
                  <a:pt x="771144" y="906907"/>
                </a:lnTo>
                <a:lnTo>
                  <a:pt x="761078" y="865632"/>
                </a:lnTo>
                <a:lnTo>
                  <a:pt x="731520" y="865632"/>
                </a:lnTo>
                <a:lnTo>
                  <a:pt x="727456" y="865251"/>
                </a:lnTo>
                <a:lnTo>
                  <a:pt x="725297" y="862584"/>
                </a:lnTo>
                <a:lnTo>
                  <a:pt x="717061" y="852886"/>
                </a:lnTo>
                <a:close/>
              </a:path>
              <a:path w="771525" h="907414">
                <a:moveTo>
                  <a:pt x="726741" y="844665"/>
                </a:moveTo>
                <a:lnTo>
                  <a:pt x="717061" y="852886"/>
                </a:lnTo>
                <a:lnTo>
                  <a:pt x="725297" y="862584"/>
                </a:lnTo>
                <a:lnTo>
                  <a:pt x="727456" y="865251"/>
                </a:lnTo>
                <a:lnTo>
                  <a:pt x="731520" y="865632"/>
                </a:lnTo>
                <a:lnTo>
                  <a:pt x="736853" y="861060"/>
                </a:lnTo>
                <a:lnTo>
                  <a:pt x="737235" y="857123"/>
                </a:lnTo>
                <a:lnTo>
                  <a:pt x="734949" y="854329"/>
                </a:lnTo>
                <a:lnTo>
                  <a:pt x="726741" y="844665"/>
                </a:lnTo>
                <a:close/>
              </a:path>
              <a:path w="771525" h="907414">
                <a:moveTo>
                  <a:pt x="750951" y="824103"/>
                </a:moveTo>
                <a:lnTo>
                  <a:pt x="726741" y="844665"/>
                </a:lnTo>
                <a:lnTo>
                  <a:pt x="734949" y="854329"/>
                </a:lnTo>
                <a:lnTo>
                  <a:pt x="737235" y="857123"/>
                </a:lnTo>
                <a:lnTo>
                  <a:pt x="736853" y="861060"/>
                </a:lnTo>
                <a:lnTo>
                  <a:pt x="731520" y="865632"/>
                </a:lnTo>
                <a:lnTo>
                  <a:pt x="761078" y="865632"/>
                </a:lnTo>
                <a:lnTo>
                  <a:pt x="750951" y="824103"/>
                </a:lnTo>
                <a:close/>
              </a:path>
              <a:path w="771525" h="907414">
                <a:moveTo>
                  <a:pt x="5714" y="0"/>
                </a:moveTo>
                <a:lnTo>
                  <a:pt x="381" y="4572"/>
                </a:lnTo>
                <a:lnTo>
                  <a:pt x="0" y="8509"/>
                </a:lnTo>
                <a:lnTo>
                  <a:pt x="2286" y="11176"/>
                </a:lnTo>
                <a:lnTo>
                  <a:pt x="717061" y="852886"/>
                </a:lnTo>
                <a:lnTo>
                  <a:pt x="726741" y="844665"/>
                </a:lnTo>
                <a:lnTo>
                  <a:pt x="11937" y="3048"/>
                </a:lnTo>
                <a:lnTo>
                  <a:pt x="9651" y="381"/>
                </a:lnTo>
                <a:lnTo>
                  <a:pt x="57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144136" y="5008245"/>
            <a:ext cx="655320" cy="483234"/>
          </a:xfrm>
          <a:custGeom>
            <a:avLst/>
            <a:gdLst/>
            <a:ahLst/>
            <a:cxnLst/>
            <a:rect l="l" t="t" r="r" b="b"/>
            <a:pathLst>
              <a:path w="655320" h="483235">
                <a:moveTo>
                  <a:pt x="590106" y="443089"/>
                </a:moveTo>
                <a:lnTo>
                  <a:pt x="571373" y="468629"/>
                </a:lnTo>
                <a:lnTo>
                  <a:pt x="655320" y="482980"/>
                </a:lnTo>
                <a:lnTo>
                  <a:pt x="639762" y="452627"/>
                </a:lnTo>
                <a:lnTo>
                  <a:pt x="603250" y="452627"/>
                </a:lnTo>
                <a:lnTo>
                  <a:pt x="600328" y="450595"/>
                </a:lnTo>
                <a:lnTo>
                  <a:pt x="590106" y="443089"/>
                </a:lnTo>
                <a:close/>
              </a:path>
              <a:path w="655320" h="483235">
                <a:moveTo>
                  <a:pt x="597632" y="432828"/>
                </a:moveTo>
                <a:lnTo>
                  <a:pt x="590106" y="443089"/>
                </a:lnTo>
                <a:lnTo>
                  <a:pt x="600328" y="450595"/>
                </a:lnTo>
                <a:lnTo>
                  <a:pt x="603250" y="452627"/>
                </a:lnTo>
                <a:lnTo>
                  <a:pt x="607187" y="451992"/>
                </a:lnTo>
                <a:lnTo>
                  <a:pt x="609218" y="449198"/>
                </a:lnTo>
                <a:lnTo>
                  <a:pt x="611377" y="446404"/>
                </a:lnTo>
                <a:lnTo>
                  <a:pt x="610742" y="442340"/>
                </a:lnTo>
                <a:lnTo>
                  <a:pt x="607822" y="440308"/>
                </a:lnTo>
                <a:lnTo>
                  <a:pt x="597632" y="432828"/>
                </a:lnTo>
                <a:close/>
              </a:path>
              <a:path w="655320" h="483235">
                <a:moveTo>
                  <a:pt x="616458" y="407161"/>
                </a:moveTo>
                <a:lnTo>
                  <a:pt x="597632" y="432828"/>
                </a:lnTo>
                <a:lnTo>
                  <a:pt x="607822" y="440308"/>
                </a:lnTo>
                <a:lnTo>
                  <a:pt x="610742" y="442340"/>
                </a:lnTo>
                <a:lnTo>
                  <a:pt x="611377" y="446404"/>
                </a:lnTo>
                <a:lnTo>
                  <a:pt x="609218" y="449198"/>
                </a:lnTo>
                <a:lnTo>
                  <a:pt x="607187" y="451992"/>
                </a:lnTo>
                <a:lnTo>
                  <a:pt x="603250" y="452627"/>
                </a:lnTo>
                <a:lnTo>
                  <a:pt x="639762" y="452627"/>
                </a:lnTo>
                <a:lnTo>
                  <a:pt x="616458" y="407161"/>
                </a:lnTo>
                <a:close/>
              </a:path>
              <a:path w="655320" h="483235">
                <a:moveTo>
                  <a:pt x="8127" y="0"/>
                </a:moveTo>
                <a:lnTo>
                  <a:pt x="4190" y="634"/>
                </a:lnTo>
                <a:lnTo>
                  <a:pt x="2159" y="3428"/>
                </a:lnTo>
                <a:lnTo>
                  <a:pt x="0" y="6349"/>
                </a:lnTo>
                <a:lnTo>
                  <a:pt x="635" y="10286"/>
                </a:lnTo>
                <a:lnTo>
                  <a:pt x="590106" y="443089"/>
                </a:lnTo>
                <a:lnTo>
                  <a:pt x="597632" y="432828"/>
                </a:lnTo>
                <a:lnTo>
                  <a:pt x="81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144136" y="5551932"/>
            <a:ext cx="655320" cy="424180"/>
          </a:xfrm>
          <a:custGeom>
            <a:avLst/>
            <a:gdLst/>
            <a:ahLst/>
            <a:cxnLst/>
            <a:rect l="l" t="t" r="r" b="b"/>
            <a:pathLst>
              <a:path w="655320" h="424179">
                <a:moveTo>
                  <a:pt x="587737" y="35827"/>
                </a:moveTo>
                <a:lnTo>
                  <a:pt x="888" y="413156"/>
                </a:lnTo>
                <a:lnTo>
                  <a:pt x="0" y="417093"/>
                </a:lnTo>
                <a:lnTo>
                  <a:pt x="3810" y="422986"/>
                </a:lnTo>
                <a:lnTo>
                  <a:pt x="7747" y="423849"/>
                </a:lnTo>
                <a:lnTo>
                  <a:pt x="594610" y="46535"/>
                </a:lnTo>
                <a:lnTo>
                  <a:pt x="587737" y="35827"/>
                </a:lnTo>
                <a:close/>
              </a:path>
              <a:path w="655320" h="424179">
                <a:moveTo>
                  <a:pt x="639233" y="27051"/>
                </a:moveTo>
                <a:lnTo>
                  <a:pt x="601472" y="27051"/>
                </a:lnTo>
                <a:lnTo>
                  <a:pt x="605282" y="27940"/>
                </a:lnTo>
                <a:lnTo>
                  <a:pt x="607187" y="30861"/>
                </a:lnTo>
                <a:lnTo>
                  <a:pt x="609091" y="33909"/>
                </a:lnTo>
                <a:lnTo>
                  <a:pt x="608329" y="37782"/>
                </a:lnTo>
                <a:lnTo>
                  <a:pt x="605282" y="39674"/>
                </a:lnTo>
                <a:lnTo>
                  <a:pt x="594610" y="46535"/>
                </a:lnTo>
                <a:lnTo>
                  <a:pt x="611759" y="73253"/>
                </a:lnTo>
                <a:lnTo>
                  <a:pt x="639233" y="27051"/>
                </a:lnTo>
                <a:close/>
              </a:path>
              <a:path w="655320" h="424179">
                <a:moveTo>
                  <a:pt x="601472" y="27051"/>
                </a:moveTo>
                <a:lnTo>
                  <a:pt x="598424" y="28956"/>
                </a:lnTo>
                <a:lnTo>
                  <a:pt x="587737" y="35827"/>
                </a:lnTo>
                <a:lnTo>
                  <a:pt x="594610" y="46535"/>
                </a:lnTo>
                <a:lnTo>
                  <a:pt x="605282" y="39674"/>
                </a:lnTo>
                <a:lnTo>
                  <a:pt x="608329" y="37782"/>
                </a:lnTo>
                <a:lnTo>
                  <a:pt x="609091" y="33909"/>
                </a:lnTo>
                <a:lnTo>
                  <a:pt x="607187" y="30861"/>
                </a:lnTo>
                <a:lnTo>
                  <a:pt x="605282" y="27940"/>
                </a:lnTo>
                <a:lnTo>
                  <a:pt x="601472" y="27051"/>
                </a:lnTo>
                <a:close/>
              </a:path>
              <a:path w="655320" h="424179">
                <a:moveTo>
                  <a:pt x="655320" y="0"/>
                </a:moveTo>
                <a:lnTo>
                  <a:pt x="570611" y="9144"/>
                </a:lnTo>
                <a:lnTo>
                  <a:pt x="587737" y="35827"/>
                </a:lnTo>
                <a:lnTo>
                  <a:pt x="598424" y="28956"/>
                </a:lnTo>
                <a:lnTo>
                  <a:pt x="601472" y="27051"/>
                </a:lnTo>
                <a:lnTo>
                  <a:pt x="639233" y="27051"/>
                </a:lnTo>
                <a:lnTo>
                  <a:pt x="6553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144264" y="5618988"/>
            <a:ext cx="771525" cy="908050"/>
          </a:xfrm>
          <a:custGeom>
            <a:avLst/>
            <a:gdLst/>
            <a:ahLst/>
            <a:cxnLst/>
            <a:rect l="l" t="t" r="r" b="b"/>
            <a:pathLst>
              <a:path w="771525" h="908050">
                <a:moveTo>
                  <a:pt x="717052" y="54028"/>
                </a:moveTo>
                <a:lnTo>
                  <a:pt x="0" y="899312"/>
                </a:lnTo>
                <a:lnTo>
                  <a:pt x="381" y="903312"/>
                </a:lnTo>
                <a:lnTo>
                  <a:pt x="5714" y="907859"/>
                </a:lnTo>
                <a:lnTo>
                  <a:pt x="9651" y="907529"/>
                </a:lnTo>
                <a:lnTo>
                  <a:pt x="726723" y="62223"/>
                </a:lnTo>
                <a:lnTo>
                  <a:pt x="717052" y="54028"/>
                </a:lnTo>
                <a:close/>
              </a:path>
              <a:path w="771525" h="908050">
                <a:moveTo>
                  <a:pt x="761062" y="41313"/>
                </a:moveTo>
                <a:lnTo>
                  <a:pt x="731520" y="41313"/>
                </a:lnTo>
                <a:lnTo>
                  <a:pt x="736853" y="45846"/>
                </a:lnTo>
                <a:lnTo>
                  <a:pt x="737235" y="49860"/>
                </a:lnTo>
                <a:lnTo>
                  <a:pt x="734949" y="52527"/>
                </a:lnTo>
                <a:lnTo>
                  <a:pt x="726723" y="62223"/>
                </a:lnTo>
                <a:lnTo>
                  <a:pt x="750951" y="82753"/>
                </a:lnTo>
                <a:lnTo>
                  <a:pt x="761062" y="41313"/>
                </a:lnTo>
                <a:close/>
              </a:path>
              <a:path w="771525" h="908050">
                <a:moveTo>
                  <a:pt x="731520" y="41313"/>
                </a:moveTo>
                <a:lnTo>
                  <a:pt x="727583" y="41643"/>
                </a:lnTo>
                <a:lnTo>
                  <a:pt x="725297" y="44310"/>
                </a:lnTo>
                <a:lnTo>
                  <a:pt x="717052" y="54028"/>
                </a:lnTo>
                <a:lnTo>
                  <a:pt x="726723" y="62223"/>
                </a:lnTo>
                <a:lnTo>
                  <a:pt x="734949" y="52527"/>
                </a:lnTo>
                <a:lnTo>
                  <a:pt x="737235" y="49860"/>
                </a:lnTo>
                <a:lnTo>
                  <a:pt x="736853" y="45846"/>
                </a:lnTo>
                <a:lnTo>
                  <a:pt x="731520" y="41313"/>
                </a:lnTo>
                <a:close/>
              </a:path>
              <a:path w="771525" h="908050">
                <a:moveTo>
                  <a:pt x="771144" y="0"/>
                </a:moveTo>
                <a:lnTo>
                  <a:pt x="692785" y="33464"/>
                </a:lnTo>
                <a:lnTo>
                  <a:pt x="717052" y="54028"/>
                </a:lnTo>
                <a:lnTo>
                  <a:pt x="725297" y="44310"/>
                </a:lnTo>
                <a:lnTo>
                  <a:pt x="727583" y="41643"/>
                </a:lnTo>
                <a:lnTo>
                  <a:pt x="731520" y="41313"/>
                </a:lnTo>
                <a:lnTo>
                  <a:pt x="761062" y="41313"/>
                </a:lnTo>
                <a:lnTo>
                  <a:pt x="77114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585205" y="5452871"/>
            <a:ext cx="551180" cy="76200"/>
          </a:xfrm>
          <a:custGeom>
            <a:avLst/>
            <a:gdLst/>
            <a:ahLst/>
            <a:cxnLst/>
            <a:rect l="l" t="t" r="r" b="b"/>
            <a:pathLst>
              <a:path w="551179" h="76200">
                <a:moveTo>
                  <a:pt x="474980" y="0"/>
                </a:moveTo>
                <a:lnTo>
                  <a:pt x="474980" y="76199"/>
                </a:lnTo>
                <a:lnTo>
                  <a:pt x="538480" y="44449"/>
                </a:lnTo>
                <a:lnTo>
                  <a:pt x="491236" y="44449"/>
                </a:lnTo>
                <a:lnTo>
                  <a:pt x="494030" y="41655"/>
                </a:lnTo>
                <a:lnTo>
                  <a:pt x="494030" y="34543"/>
                </a:lnTo>
                <a:lnTo>
                  <a:pt x="491236" y="31749"/>
                </a:lnTo>
                <a:lnTo>
                  <a:pt x="538480" y="31749"/>
                </a:lnTo>
                <a:lnTo>
                  <a:pt x="474980" y="0"/>
                </a:lnTo>
                <a:close/>
              </a:path>
              <a:path w="551179" h="76200">
                <a:moveTo>
                  <a:pt x="474980" y="31749"/>
                </a:moveTo>
                <a:lnTo>
                  <a:pt x="2794" y="31749"/>
                </a:lnTo>
                <a:lnTo>
                  <a:pt x="0" y="34543"/>
                </a:lnTo>
                <a:lnTo>
                  <a:pt x="0" y="41655"/>
                </a:lnTo>
                <a:lnTo>
                  <a:pt x="2794" y="44449"/>
                </a:lnTo>
                <a:lnTo>
                  <a:pt x="474980" y="44449"/>
                </a:lnTo>
                <a:lnTo>
                  <a:pt x="474980" y="31749"/>
                </a:lnTo>
                <a:close/>
              </a:path>
              <a:path w="551179" h="76200">
                <a:moveTo>
                  <a:pt x="538480" y="31749"/>
                </a:moveTo>
                <a:lnTo>
                  <a:pt x="491236" y="31749"/>
                </a:lnTo>
                <a:lnTo>
                  <a:pt x="494030" y="34543"/>
                </a:lnTo>
                <a:lnTo>
                  <a:pt x="494030" y="41655"/>
                </a:lnTo>
                <a:lnTo>
                  <a:pt x="491236" y="44449"/>
                </a:lnTo>
                <a:lnTo>
                  <a:pt x="538480" y="44449"/>
                </a:lnTo>
                <a:lnTo>
                  <a:pt x="551180" y="38099"/>
                </a:lnTo>
                <a:lnTo>
                  <a:pt x="538480" y="317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 txBox="1"/>
          <p:nvPr/>
        </p:nvSpPr>
        <p:spPr>
          <a:xfrm>
            <a:off x="4330700" y="4683328"/>
            <a:ext cx="3549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k0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4330700" y="5049773"/>
            <a:ext cx="19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4504435" y="5182361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listo MT"/>
                <a:cs typeface="Calisto MT"/>
              </a:rPr>
              <a:t>k1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4343527" y="5489244"/>
            <a:ext cx="19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4517263" y="562183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listo MT"/>
                <a:cs typeface="Calisto MT"/>
              </a:rPr>
              <a:t>k2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4343527" y="5939129"/>
            <a:ext cx="3549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k3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5610605" y="5110733"/>
            <a:ext cx="476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EAEAEA"/>
                </a:solidFill>
                <a:latin typeface="Calisto MT"/>
                <a:cs typeface="Calisto MT"/>
              </a:rPr>
              <a:t>g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(</a:t>
            </a:r>
            <a:r>
              <a:rPr sz="1800" spc="0" dirty="0">
                <a:solidFill>
                  <a:srgbClr val="EAEAEA"/>
                </a:solidFill>
                <a:latin typeface="Calisto MT"/>
                <a:cs typeface="Calisto MT"/>
              </a:rPr>
              <a:t>a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k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6990588" y="5032247"/>
            <a:ext cx="736600" cy="935990"/>
          </a:xfrm>
          <a:custGeom>
            <a:avLst/>
            <a:gdLst/>
            <a:ahLst/>
            <a:cxnLst/>
            <a:rect l="l" t="t" r="r" b="b"/>
            <a:pathLst>
              <a:path w="736600" h="935989">
                <a:moveTo>
                  <a:pt x="736091" y="233933"/>
                </a:moveTo>
                <a:lnTo>
                  <a:pt x="368045" y="233933"/>
                </a:lnTo>
                <a:lnTo>
                  <a:pt x="368045" y="0"/>
                </a:lnTo>
                <a:lnTo>
                  <a:pt x="0" y="467867"/>
                </a:lnTo>
                <a:lnTo>
                  <a:pt x="368045" y="935735"/>
                </a:lnTo>
                <a:lnTo>
                  <a:pt x="368045" y="701801"/>
                </a:lnTo>
                <a:lnTo>
                  <a:pt x="736091" y="701801"/>
                </a:lnTo>
                <a:lnTo>
                  <a:pt x="736091" y="233933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3267" y="473963"/>
            <a:ext cx="6054090" cy="555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9176" y="499872"/>
            <a:ext cx="6002274" cy="496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14796" y="523494"/>
            <a:ext cx="5987669" cy="480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12820" y="1254252"/>
            <a:ext cx="5956554" cy="461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38728" y="1324330"/>
            <a:ext cx="163804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9015" y="1340103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42003" y="1280172"/>
            <a:ext cx="3433318" cy="2610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0208" y="1751101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0367" y="1765680"/>
            <a:ext cx="140081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6908" y="1714487"/>
            <a:ext cx="92237" cy="1790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6940" y="1728597"/>
            <a:ext cx="83312" cy="1694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6155" y="1703832"/>
            <a:ext cx="322325" cy="2308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1396" y="1723008"/>
            <a:ext cx="303530" cy="212090"/>
          </a:xfrm>
          <a:custGeom>
            <a:avLst/>
            <a:gdLst/>
            <a:ahLst/>
            <a:cxnLst/>
            <a:rect l="l" t="t" r="r" b="b"/>
            <a:pathLst>
              <a:path w="303529" h="212089">
                <a:moveTo>
                  <a:pt x="235584" y="0"/>
                </a:moveTo>
                <a:lnTo>
                  <a:pt x="232537" y="8636"/>
                </a:lnTo>
                <a:lnTo>
                  <a:pt x="244822" y="13946"/>
                </a:lnTo>
                <a:lnTo>
                  <a:pt x="255381" y="21304"/>
                </a:lnTo>
                <a:lnTo>
                  <a:pt x="276772" y="55449"/>
                </a:lnTo>
                <a:lnTo>
                  <a:pt x="283844" y="104901"/>
                </a:lnTo>
                <a:lnTo>
                  <a:pt x="283059" y="123571"/>
                </a:lnTo>
                <a:lnTo>
                  <a:pt x="271271" y="169290"/>
                </a:lnTo>
                <a:lnTo>
                  <a:pt x="244965" y="197865"/>
                </a:lnTo>
                <a:lnTo>
                  <a:pt x="232917" y="203200"/>
                </a:lnTo>
                <a:lnTo>
                  <a:pt x="235584" y="211836"/>
                </a:lnTo>
                <a:lnTo>
                  <a:pt x="276054" y="187725"/>
                </a:lnTo>
                <a:lnTo>
                  <a:pt x="298783" y="143398"/>
                </a:lnTo>
                <a:lnTo>
                  <a:pt x="303149" y="106044"/>
                </a:lnTo>
                <a:lnTo>
                  <a:pt x="302053" y="86592"/>
                </a:lnTo>
                <a:lnTo>
                  <a:pt x="285623" y="37211"/>
                </a:lnTo>
                <a:lnTo>
                  <a:pt x="250940" y="5599"/>
                </a:lnTo>
                <a:lnTo>
                  <a:pt x="235584" y="0"/>
                </a:lnTo>
                <a:close/>
              </a:path>
              <a:path w="303529" h="212089">
                <a:moveTo>
                  <a:pt x="67563" y="0"/>
                </a:moveTo>
                <a:lnTo>
                  <a:pt x="27166" y="24181"/>
                </a:lnTo>
                <a:lnTo>
                  <a:pt x="4381" y="68627"/>
                </a:lnTo>
                <a:lnTo>
                  <a:pt x="0" y="106044"/>
                </a:lnTo>
                <a:lnTo>
                  <a:pt x="1093" y="125477"/>
                </a:lnTo>
                <a:lnTo>
                  <a:pt x="17399" y="174751"/>
                </a:lnTo>
                <a:lnTo>
                  <a:pt x="52153" y="206291"/>
                </a:lnTo>
                <a:lnTo>
                  <a:pt x="67563" y="211836"/>
                </a:lnTo>
                <a:lnTo>
                  <a:pt x="70230" y="203200"/>
                </a:lnTo>
                <a:lnTo>
                  <a:pt x="58183" y="197866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43933" y="1723008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3047" y="0"/>
                </a:moveTo>
                <a:lnTo>
                  <a:pt x="43445" y="24181"/>
                </a:lnTo>
                <a:lnTo>
                  <a:pt x="66230" y="68627"/>
                </a:lnTo>
                <a:lnTo>
                  <a:pt x="70612" y="106044"/>
                </a:lnTo>
                <a:lnTo>
                  <a:pt x="69518" y="125477"/>
                </a:lnTo>
                <a:lnTo>
                  <a:pt x="53212" y="174751"/>
                </a:lnTo>
                <a:lnTo>
                  <a:pt x="18458" y="206291"/>
                </a:lnTo>
                <a:lnTo>
                  <a:pt x="3047" y="211836"/>
                </a:lnTo>
                <a:lnTo>
                  <a:pt x="380" y="203200"/>
                </a:lnTo>
                <a:lnTo>
                  <a:pt x="12428" y="197865"/>
                </a:lnTo>
                <a:lnTo>
                  <a:pt x="22844" y="190436"/>
                </a:lnTo>
                <a:lnTo>
                  <a:pt x="44235" y="155765"/>
                </a:lnTo>
                <a:lnTo>
                  <a:pt x="51307" y="104901"/>
                </a:lnTo>
                <a:lnTo>
                  <a:pt x="50522" y="86830"/>
                </a:lnTo>
                <a:lnTo>
                  <a:pt x="38734" y="42163"/>
                </a:lnTo>
                <a:lnTo>
                  <a:pt x="12285" y="13946"/>
                </a:lnTo>
                <a:lnTo>
                  <a:pt x="0" y="8636"/>
                </a:lnTo>
                <a:lnTo>
                  <a:pt x="30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06823" y="1718436"/>
            <a:ext cx="229336" cy="220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83532" y="1741170"/>
            <a:ext cx="148590" cy="152400"/>
          </a:xfrm>
          <a:custGeom>
            <a:avLst/>
            <a:gdLst/>
            <a:ahLst/>
            <a:cxnLst/>
            <a:rect l="l" t="t" r="r" b="b"/>
            <a:pathLst>
              <a:path w="148589" h="152400">
                <a:moveTo>
                  <a:pt x="78739" y="0"/>
                </a:moveTo>
                <a:lnTo>
                  <a:pt x="33654" y="0"/>
                </a:lnTo>
                <a:lnTo>
                  <a:pt x="32384" y="5460"/>
                </a:lnTo>
                <a:lnTo>
                  <a:pt x="34797" y="5841"/>
                </a:lnTo>
                <a:lnTo>
                  <a:pt x="36702" y="6730"/>
                </a:lnTo>
                <a:lnTo>
                  <a:pt x="65912" y="75818"/>
                </a:lnTo>
                <a:lnTo>
                  <a:pt x="30372" y="118109"/>
                </a:lnTo>
                <a:lnTo>
                  <a:pt x="22880" y="127000"/>
                </a:lnTo>
                <a:lnTo>
                  <a:pt x="17779" y="133095"/>
                </a:lnTo>
                <a:lnTo>
                  <a:pt x="14731" y="136397"/>
                </a:lnTo>
                <a:lnTo>
                  <a:pt x="11556" y="139953"/>
                </a:lnTo>
                <a:lnTo>
                  <a:pt x="9270" y="142239"/>
                </a:lnTo>
                <a:lnTo>
                  <a:pt x="5460" y="145033"/>
                </a:lnTo>
                <a:lnTo>
                  <a:pt x="3428" y="146176"/>
                </a:lnTo>
                <a:lnTo>
                  <a:pt x="1015" y="146812"/>
                </a:lnTo>
                <a:lnTo>
                  <a:pt x="0" y="152272"/>
                </a:lnTo>
                <a:lnTo>
                  <a:pt x="41528" y="152272"/>
                </a:lnTo>
                <a:lnTo>
                  <a:pt x="42671" y="146812"/>
                </a:lnTo>
                <a:lnTo>
                  <a:pt x="40131" y="146557"/>
                </a:lnTo>
                <a:lnTo>
                  <a:pt x="38226" y="145922"/>
                </a:lnTo>
                <a:lnTo>
                  <a:pt x="36829" y="144779"/>
                </a:lnTo>
                <a:lnTo>
                  <a:pt x="35432" y="143763"/>
                </a:lnTo>
                <a:lnTo>
                  <a:pt x="34797" y="141731"/>
                </a:lnTo>
                <a:lnTo>
                  <a:pt x="70992" y="87629"/>
                </a:lnTo>
                <a:lnTo>
                  <a:pt x="90459" y="87629"/>
                </a:lnTo>
                <a:lnTo>
                  <a:pt x="85089" y="72770"/>
                </a:lnTo>
                <a:lnTo>
                  <a:pt x="94870" y="61087"/>
                </a:lnTo>
                <a:lnTo>
                  <a:pt x="80009" y="61087"/>
                </a:lnTo>
                <a:lnTo>
                  <a:pt x="70738" y="34035"/>
                </a:lnTo>
                <a:lnTo>
                  <a:pt x="68198" y="26796"/>
                </a:lnTo>
                <a:lnTo>
                  <a:pt x="67055" y="20827"/>
                </a:lnTo>
                <a:lnTo>
                  <a:pt x="67055" y="12826"/>
                </a:lnTo>
                <a:lnTo>
                  <a:pt x="67944" y="10413"/>
                </a:lnTo>
                <a:lnTo>
                  <a:pt x="71754" y="7112"/>
                </a:lnTo>
                <a:lnTo>
                  <a:pt x="74294" y="5968"/>
                </a:lnTo>
                <a:lnTo>
                  <a:pt x="77469" y="5460"/>
                </a:lnTo>
                <a:lnTo>
                  <a:pt x="78739" y="0"/>
                </a:lnTo>
                <a:close/>
              </a:path>
              <a:path w="148589" h="152400">
                <a:moveTo>
                  <a:pt x="90459" y="87629"/>
                </a:moveTo>
                <a:lnTo>
                  <a:pt x="70992" y="87629"/>
                </a:lnTo>
                <a:lnTo>
                  <a:pt x="82676" y="121665"/>
                </a:lnTo>
                <a:lnTo>
                  <a:pt x="84454" y="127000"/>
                </a:lnTo>
                <a:lnTo>
                  <a:pt x="85343" y="131825"/>
                </a:lnTo>
                <a:lnTo>
                  <a:pt x="85343" y="139191"/>
                </a:lnTo>
                <a:lnTo>
                  <a:pt x="84454" y="141477"/>
                </a:lnTo>
                <a:lnTo>
                  <a:pt x="80771" y="145160"/>
                </a:lnTo>
                <a:lnTo>
                  <a:pt x="78104" y="146303"/>
                </a:lnTo>
                <a:lnTo>
                  <a:pt x="74675" y="146812"/>
                </a:lnTo>
                <a:lnTo>
                  <a:pt x="73659" y="152272"/>
                </a:lnTo>
                <a:lnTo>
                  <a:pt x="118744" y="152272"/>
                </a:lnTo>
                <a:lnTo>
                  <a:pt x="119887" y="146812"/>
                </a:lnTo>
                <a:lnTo>
                  <a:pt x="117347" y="146176"/>
                </a:lnTo>
                <a:lnTo>
                  <a:pt x="115569" y="145414"/>
                </a:lnTo>
                <a:lnTo>
                  <a:pt x="114553" y="144652"/>
                </a:lnTo>
                <a:lnTo>
                  <a:pt x="113537" y="144017"/>
                </a:lnTo>
                <a:lnTo>
                  <a:pt x="112521" y="143001"/>
                </a:lnTo>
                <a:lnTo>
                  <a:pt x="111505" y="141731"/>
                </a:lnTo>
                <a:lnTo>
                  <a:pt x="110293" y="139826"/>
                </a:lnTo>
                <a:lnTo>
                  <a:pt x="108965" y="137413"/>
                </a:lnTo>
                <a:lnTo>
                  <a:pt x="107441" y="133730"/>
                </a:lnTo>
                <a:lnTo>
                  <a:pt x="105917" y="130175"/>
                </a:lnTo>
                <a:lnTo>
                  <a:pt x="103885" y="124967"/>
                </a:lnTo>
                <a:lnTo>
                  <a:pt x="101427" y="117982"/>
                </a:lnTo>
                <a:lnTo>
                  <a:pt x="90459" y="87629"/>
                </a:lnTo>
                <a:close/>
              </a:path>
              <a:path w="148589" h="152400">
                <a:moveTo>
                  <a:pt x="148081" y="0"/>
                </a:moveTo>
                <a:lnTo>
                  <a:pt x="106425" y="0"/>
                </a:lnTo>
                <a:lnTo>
                  <a:pt x="105155" y="5460"/>
                </a:lnTo>
                <a:lnTo>
                  <a:pt x="108076" y="5714"/>
                </a:lnTo>
                <a:lnTo>
                  <a:pt x="110108" y="6476"/>
                </a:lnTo>
                <a:lnTo>
                  <a:pt x="111378" y="7874"/>
                </a:lnTo>
                <a:lnTo>
                  <a:pt x="112521" y="9270"/>
                </a:lnTo>
                <a:lnTo>
                  <a:pt x="113156" y="11049"/>
                </a:lnTo>
                <a:lnTo>
                  <a:pt x="113156" y="14477"/>
                </a:lnTo>
                <a:lnTo>
                  <a:pt x="100583" y="34925"/>
                </a:lnTo>
                <a:lnTo>
                  <a:pt x="80009" y="61087"/>
                </a:lnTo>
                <a:lnTo>
                  <a:pt x="94870" y="61087"/>
                </a:lnTo>
                <a:lnTo>
                  <a:pt x="125729" y="24256"/>
                </a:lnTo>
                <a:lnTo>
                  <a:pt x="130925" y="18160"/>
                </a:lnTo>
                <a:lnTo>
                  <a:pt x="146812" y="5460"/>
                </a:lnTo>
                <a:lnTo>
                  <a:pt x="1480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3532" y="1741170"/>
            <a:ext cx="148590" cy="152400"/>
          </a:xfrm>
          <a:custGeom>
            <a:avLst/>
            <a:gdLst/>
            <a:ahLst/>
            <a:cxnLst/>
            <a:rect l="l" t="t" r="r" b="b"/>
            <a:pathLst>
              <a:path w="148589" h="152400">
                <a:moveTo>
                  <a:pt x="33654" y="0"/>
                </a:moveTo>
                <a:lnTo>
                  <a:pt x="78739" y="0"/>
                </a:lnTo>
                <a:lnTo>
                  <a:pt x="77469" y="5460"/>
                </a:lnTo>
                <a:lnTo>
                  <a:pt x="74294" y="5968"/>
                </a:lnTo>
                <a:lnTo>
                  <a:pt x="71754" y="7112"/>
                </a:lnTo>
                <a:lnTo>
                  <a:pt x="69850" y="8762"/>
                </a:lnTo>
                <a:lnTo>
                  <a:pt x="67944" y="10413"/>
                </a:lnTo>
                <a:lnTo>
                  <a:pt x="67055" y="12826"/>
                </a:lnTo>
                <a:lnTo>
                  <a:pt x="67055" y="16001"/>
                </a:lnTo>
                <a:lnTo>
                  <a:pt x="67055" y="20827"/>
                </a:lnTo>
                <a:lnTo>
                  <a:pt x="68198" y="26796"/>
                </a:lnTo>
                <a:lnTo>
                  <a:pt x="70738" y="34035"/>
                </a:lnTo>
                <a:lnTo>
                  <a:pt x="80009" y="61087"/>
                </a:lnTo>
                <a:lnTo>
                  <a:pt x="100583" y="34925"/>
                </a:lnTo>
                <a:lnTo>
                  <a:pt x="113156" y="14477"/>
                </a:lnTo>
                <a:lnTo>
                  <a:pt x="113156" y="13080"/>
                </a:lnTo>
                <a:lnTo>
                  <a:pt x="113156" y="11049"/>
                </a:lnTo>
                <a:lnTo>
                  <a:pt x="105155" y="5460"/>
                </a:lnTo>
                <a:lnTo>
                  <a:pt x="106425" y="0"/>
                </a:lnTo>
                <a:lnTo>
                  <a:pt x="148081" y="0"/>
                </a:lnTo>
                <a:lnTo>
                  <a:pt x="146812" y="5460"/>
                </a:lnTo>
                <a:lnTo>
                  <a:pt x="144652" y="6095"/>
                </a:lnTo>
                <a:lnTo>
                  <a:pt x="142493" y="7238"/>
                </a:lnTo>
                <a:lnTo>
                  <a:pt x="85089" y="72770"/>
                </a:lnTo>
                <a:lnTo>
                  <a:pt x="101472" y="118109"/>
                </a:lnTo>
                <a:lnTo>
                  <a:pt x="103885" y="124967"/>
                </a:lnTo>
                <a:lnTo>
                  <a:pt x="105917" y="130175"/>
                </a:lnTo>
                <a:lnTo>
                  <a:pt x="107441" y="133730"/>
                </a:lnTo>
                <a:lnTo>
                  <a:pt x="108965" y="137413"/>
                </a:lnTo>
                <a:lnTo>
                  <a:pt x="114553" y="144652"/>
                </a:lnTo>
                <a:lnTo>
                  <a:pt x="115569" y="145414"/>
                </a:lnTo>
                <a:lnTo>
                  <a:pt x="117347" y="146176"/>
                </a:lnTo>
                <a:lnTo>
                  <a:pt x="119887" y="146812"/>
                </a:lnTo>
                <a:lnTo>
                  <a:pt x="118744" y="152272"/>
                </a:lnTo>
                <a:lnTo>
                  <a:pt x="73659" y="152272"/>
                </a:lnTo>
                <a:lnTo>
                  <a:pt x="74675" y="146812"/>
                </a:lnTo>
                <a:lnTo>
                  <a:pt x="78104" y="146303"/>
                </a:lnTo>
                <a:lnTo>
                  <a:pt x="80771" y="145160"/>
                </a:lnTo>
                <a:lnTo>
                  <a:pt x="82550" y="143382"/>
                </a:lnTo>
                <a:lnTo>
                  <a:pt x="84454" y="141477"/>
                </a:lnTo>
                <a:lnTo>
                  <a:pt x="85343" y="139191"/>
                </a:lnTo>
                <a:lnTo>
                  <a:pt x="85343" y="136270"/>
                </a:lnTo>
                <a:lnTo>
                  <a:pt x="85343" y="131825"/>
                </a:lnTo>
                <a:lnTo>
                  <a:pt x="84454" y="127000"/>
                </a:lnTo>
                <a:lnTo>
                  <a:pt x="82676" y="121665"/>
                </a:lnTo>
                <a:lnTo>
                  <a:pt x="70992" y="87629"/>
                </a:lnTo>
                <a:lnTo>
                  <a:pt x="45592" y="119379"/>
                </a:lnTo>
                <a:lnTo>
                  <a:pt x="41782" y="124205"/>
                </a:lnTo>
                <a:lnTo>
                  <a:pt x="38988" y="128015"/>
                </a:lnTo>
                <a:lnTo>
                  <a:pt x="37337" y="131063"/>
                </a:lnTo>
                <a:lnTo>
                  <a:pt x="35687" y="134112"/>
                </a:lnTo>
                <a:lnTo>
                  <a:pt x="34797" y="136651"/>
                </a:lnTo>
                <a:lnTo>
                  <a:pt x="34797" y="138810"/>
                </a:lnTo>
                <a:lnTo>
                  <a:pt x="34797" y="141731"/>
                </a:lnTo>
                <a:lnTo>
                  <a:pt x="35432" y="143763"/>
                </a:lnTo>
                <a:lnTo>
                  <a:pt x="36829" y="144779"/>
                </a:lnTo>
                <a:lnTo>
                  <a:pt x="38226" y="145922"/>
                </a:lnTo>
                <a:lnTo>
                  <a:pt x="40131" y="146557"/>
                </a:lnTo>
                <a:lnTo>
                  <a:pt x="42671" y="146812"/>
                </a:lnTo>
                <a:lnTo>
                  <a:pt x="41528" y="152272"/>
                </a:lnTo>
                <a:lnTo>
                  <a:pt x="0" y="152272"/>
                </a:lnTo>
                <a:lnTo>
                  <a:pt x="1015" y="146812"/>
                </a:lnTo>
                <a:lnTo>
                  <a:pt x="3428" y="146176"/>
                </a:lnTo>
                <a:lnTo>
                  <a:pt x="5460" y="145033"/>
                </a:lnTo>
                <a:lnTo>
                  <a:pt x="7365" y="143637"/>
                </a:lnTo>
                <a:lnTo>
                  <a:pt x="9270" y="142239"/>
                </a:lnTo>
                <a:lnTo>
                  <a:pt x="11683" y="139826"/>
                </a:lnTo>
                <a:lnTo>
                  <a:pt x="14731" y="136397"/>
                </a:lnTo>
                <a:lnTo>
                  <a:pt x="17779" y="133095"/>
                </a:lnTo>
                <a:lnTo>
                  <a:pt x="22987" y="126872"/>
                </a:lnTo>
                <a:lnTo>
                  <a:pt x="30479" y="117982"/>
                </a:lnTo>
                <a:lnTo>
                  <a:pt x="65912" y="75818"/>
                </a:lnTo>
                <a:lnTo>
                  <a:pt x="49402" y="29971"/>
                </a:lnTo>
                <a:lnTo>
                  <a:pt x="32384" y="5460"/>
                </a:lnTo>
                <a:lnTo>
                  <a:pt x="336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00015" y="1778507"/>
            <a:ext cx="156235" cy="800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14875" y="1843913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0" y="14859"/>
                </a:moveTo>
                <a:lnTo>
                  <a:pt x="137540" y="14859"/>
                </a:lnTo>
                <a:lnTo>
                  <a:pt x="137540" y="0"/>
                </a:lnTo>
                <a:lnTo>
                  <a:pt x="0" y="0"/>
                </a:lnTo>
                <a:lnTo>
                  <a:pt x="0" y="148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14875" y="179755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0" y="14858"/>
                </a:moveTo>
                <a:lnTo>
                  <a:pt x="137540" y="14858"/>
                </a:lnTo>
                <a:lnTo>
                  <a:pt x="137540" y="0"/>
                </a:lnTo>
                <a:lnTo>
                  <a:pt x="0" y="0"/>
                </a:lnTo>
                <a:lnTo>
                  <a:pt x="0" y="148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0303" y="1839341"/>
            <a:ext cx="146685" cy="24130"/>
          </a:xfrm>
          <a:custGeom>
            <a:avLst/>
            <a:gdLst/>
            <a:ahLst/>
            <a:cxnLst/>
            <a:rect l="l" t="t" r="r" b="b"/>
            <a:pathLst>
              <a:path w="146685" h="24130">
                <a:moveTo>
                  <a:pt x="0" y="24003"/>
                </a:moveTo>
                <a:lnTo>
                  <a:pt x="146685" y="24003"/>
                </a:lnTo>
                <a:lnTo>
                  <a:pt x="146685" y="0"/>
                </a:lnTo>
                <a:lnTo>
                  <a:pt x="0" y="0"/>
                </a:lnTo>
                <a:lnTo>
                  <a:pt x="0" y="2400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10303" y="1792985"/>
            <a:ext cx="146685" cy="24130"/>
          </a:xfrm>
          <a:custGeom>
            <a:avLst/>
            <a:gdLst/>
            <a:ahLst/>
            <a:cxnLst/>
            <a:rect l="l" t="t" r="r" b="b"/>
            <a:pathLst>
              <a:path w="146685" h="24130">
                <a:moveTo>
                  <a:pt x="0" y="24002"/>
                </a:moveTo>
                <a:lnTo>
                  <a:pt x="146685" y="24002"/>
                </a:lnTo>
                <a:lnTo>
                  <a:pt x="146685" y="0"/>
                </a:lnTo>
                <a:lnTo>
                  <a:pt x="0" y="0"/>
                </a:lnTo>
                <a:lnTo>
                  <a:pt x="0" y="2400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0140" y="1766290"/>
            <a:ext cx="116586" cy="1288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40680" y="1780413"/>
            <a:ext cx="106299" cy="1195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5776" y="1712976"/>
            <a:ext cx="90639" cy="2308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81015" y="1732152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67563" y="0"/>
                </a:moveTo>
                <a:lnTo>
                  <a:pt x="27166" y="24181"/>
                </a:lnTo>
                <a:lnTo>
                  <a:pt x="4381" y="68627"/>
                </a:lnTo>
                <a:lnTo>
                  <a:pt x="0" y="106045"/>
                </a:lnTo>
                <a:lnTo>
                  <a:pt x="1093" y="125477"/>
                </a:lnTo>
                <a:lnTo>
                  <a:pt x="17399" y="174751"/>
                </a:lnTo>
                <a:lnTo>
                  <a:pt x="52153" y="206291"/>
                </a:lnTo>
                <a:lnTo>
                  <a:pt x="67563" y="211836"/>
                </a:lnTo>
                <a:lnTo>
                  <a:pt x="70231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4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81015" y="1732152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67563" y="0"/>
                </a:moveTo>
                <a:lnTo>
                  <a:pt x="70612" y="8636"/>
                </a:lnTo>
                <a:lnTo>
                  <a:pt x="58398" y="13946"/>
                </a:lnTo>
                <a:lnTo>
                  <a:pt x="47863" y="21304"/>
                </a:lnTo>
                <a:lnTo>
                  <a:pt x="26376" y="55449"/>
                </a:lnTo>
                <a:lnTo>
                  <a:pt x="19304" y="104901"/>
                </a:lnTo>
                <a:lnTo>
                  <a:pt x="20089" y="123571"/>
                </a:lnTo>
                <a:lnTo>
                  <a:pt x="31876" y="169291"/>
                </a:lnTo>
                <a:lnTo>
                  <a:pt x="58183" y="197865"/>
                </a:lnTo>
                <a:lnTo>
                  <a:pt x="70231" y="203200"/>
                </a:lnTo>
                <a:lnTo>
                  <a:pt x="67563" y="211836"/>
                </a:lnTo>
                <a:lnTo>
                  <a:pt x="27094" y="187725"/>
                </a:lnTo>
                <a:lnTo>
                  <a:pt x="4365" y="143398"/>
                </a:lnTo>
                <a:lnTo>
                  <a:pt x="0" y="106045"/>
                </a:lnTo>
                <a:lnTo>
                  <a:pt x="1095" y="86592"/>
                </a:lnTo>
                <a:lnTo>
                  <a:pt x="17525" y="37211"/>
                </a:lnTo>
                <a:lnTo>
                  <a:pt x="52208" y="5599"/>
                </a:lnTo>
                <a:lnTo>
                  <a:pt x="675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51120" y="1714500"/>
            <a:ext cx="119661" cy="1805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65843" y="1733930"/>
            <a:ext cx="101600" cy="161925"/>
          </a:xfrm>
          <a:custGeom>
            <a:avLst/>
            <a:gdLst/>
            <a:ahLst/>
            <a:cxnLst/>
            <a:rect l="l" t="t" r="r" b="b"/>
            <a:pathLst>
              <a:path w="101600" h="161925">
                <a:moveTo>
                  <a:pt x="54364" y="0"/>
                </a:moveTo>
                <a:lnTo>
                  <a:pt x="47887" y="0"/>
                </a:lnTo>
                <a:lnTo>
                  <a:pt x="19566" y="1016"/>
                </a:lnTo>
                <a:lnTo>
                  <a:pt x="18296" y="6731"/>
                </a:lnTo>
                <a:lnTo>
                  <a:pt x="23249" y="6858"/>
                </a:lnTo>
                <a:lnTo>
                  <a:pt x="26551" y="7620"/>
                </a:lnTo>
                <a:lnTo>
                  <a:pt x="30361" y="10160"/>
                </a:lnTo>
                <a:lnTo>
                  <a:pt x="31377" y="12319"/>
                </a:lnTo>
                <a:lnTo>
                  <a:pt x="31377" y="18923"/>
                </a:lnTo>
                <a:lnTo>
                  <a:pt x="30488" y="24384"/>
                </a:lnTo>
                <a:lnTo>
                  <a:pt x="28837" y="32004"/>
                </a:lnTo>
                <a:lnTo>
                  <a:pt x="50" y="158765"/>
                </a:lnTo>
                <a:lnTo>
                  <a:pt x="0" y="159543"/>
                </a:lnTo>
                <a:lnTo>
                  <a:pt x="6993" y="161417"/>
                </a:lnTo>
                <a:lnTo>
                  <a:pt x="17280" y="154051"/>
                </a:lnTo>
                <a:lnTo>
                  <a:pt x="68358" y="154051"/>
                </a:lnTo>
                <a:lnTo>
                  <a:pt x="70602" y="152527"/>
                </a:lnTo>
                <a:lnTo>
                  <a:pt x="36076" y="152527"/>
                </a:lnTo>
                <a:lnTo>
                  <a:pt x="31885" y="151257"/>
                </a:lnTo>
                <a:lnTo>
                  <a:pt x="26678" y="146050"/>
                </a:lnTo>
                <a:lnTo>
                  <a:pt x="25408" y="141732"/>
                </a:lnTo>
                <a:lnTo>
                  <a:pt x="25408" y="130937"/>
                </a:lnTo>
                <a:lnTo>
                  <a:pt x="34933" y="94996"/>
                </a:lnTo>
                <a:lnTo>
                  <a:pt x="37600" y="89408"/>
                </a:lnTo>
                <a:lnTo>
                  <a:pt x="41029" y="84074"/>
                </a:lnTo>
                <a:lnTo>
                  <a:pt x="45646" y="78486"/>
                </a:lnTo>
                <a:lnTo>
                  <a:pt x="36203" y="78486"/>
                </a:lnTo>
                <a:lnTo>
                  <a:pt x="34679" y="78105"/>
                </a:lnTo>
                <a:lnTo>
                  <a:pt x="54364" y="0"/>
                </a:lnTo>
                <a:close/>
              </a:path>
              <a:path w="101600" h="161925">
                <a:moveTo>
                  <a:pt x="68358" y="154051"/>
                </a:moveTo>
                <a:lnTo>
                  <a:pt x="17280" y="154051"/>
                </a:lnTo>
                <a:lnTo>
                  <a:pt x="23227" y="157237"/>
                </a:lnTo>
                <a:lnTo>
                  <a:pt x="29615" y="159543"/>
                </a:lnTo>
                <a:lnTo>
                  <a:pt x="36407" y="160944"/>
                </a:lnTo>
                <a:lnTo>
                  <a:pt x="43569" y="161417"/>
                </a:lnTo>
                <a:lnTo>
                  <a:pt x="51548" y="160752"/>
                </a:lnTo>
                <a:lnTo>
                  <a:pt x="59111" y="158765"/>
                </a:lnTo>
                <a:lnTo>
                  <a:pt x="66268" y="155469"/>
                </a:lnTo>
                <a:lnTo>
                  <a:pt x="68358" y="154051"/>
                </a:lnTo>
                <a:close/>
              </a:path>
              <a:path w="101600" h="161925">
                <a:moveTo>
                  <a:pt x="96545" y="64135"/>
                </a:moveTo>
                <a:lnTo>
                  <a:pt x="72271" y="64135"/>
                </a:lnTo>
                <a:lnTo>
                  <a:pt x="75700" y="66040"/>
                </a:lnTo>
                <a:lnTo>
                  <a:pt x="77986" y="69977"/>
                </a:lnTo>
                <a:lnTo>
                  <a:pt x="80145" y="73787"/>
                </a:lnTo>
                <a:lnTo>
                  <a:pt x="81288" y="79629"/>
                </a:lnTo>
                <a:lnTo>
                  <a:pt x="81288" y="93091"/>
                </a:lnTo>
                <a:lnTo>
                  <a:pt x="69858" y="133223"/>
                </a:lnTo>
                <a:lnTo>
                  <a:pt x="67318" y="136906"/>
                </a:lnTo>
                <a:lnTo>
                  <a:pt x="64778" y="140716"/>
                </a:lnTo>
                <a:lnTo>
                  <a:pt x="45093" y="152527"/>
                </a:lnTo>
                <a:lnTo>
                  <a:pt x="70602" y="152527"/>
                </a:lnTo>
                <a:lnTo>
                  <a:pt x="96974" y="113758"/>
                </a:lnTo>
                <a:lnTo>
                  <a:pt x="101100" y="86487"/>
                </a:lnTo>
                <a:lnTo>
                  <a:pt x="100670" y="78486"/>
                </a:lnTo>
                <a:lnTo>
                  <a:pt x="99401" y="71500"/>
                </a:lnTo>
                <a:lnTo>
                  <a:pt x="97296" y="65448"/>
                </a:lnTo>
                <a:lnTo>
                  <a:pt x="96545" y="64135"/>
                </a:lnTo>
                <a:close/>
              </a:path>
              <a:path w="101600" h="161925">
                <a:moveTo>
                  <a:pt x="83574" y="51054"/>
                </a:moveTo>
                <a:lnTo>
                  <a:pt x="69096" y="51054"/>
                </a:lnTo>
                <a:lnTo>
                  <a:pt x="62746" y="53213"/>
                </a:lnTo>
                <a:lnTo>
                  <a:pt x="36203" y="78486"/>
                </a:lnTo>
                <a:lnTo>
                  <a:pt x="45646" y="78486"/>
                </a:lnTo>
                <a:lnTo>
                  <a:pt x="49538" y="73533"/>
                </a:lnTo>
                <a:lnTo>
                  <a:pt x="53348" y="69850"/>
                </a:lnTo>
                <a:lnTo>
                  <a:pt x="56904" y="67564"/>
                </a:lnTo>
                <a:lnTo>
                  <a:pt x="60333" y="65278"/>
                </a:lnTo>
                <a:lnTo>
                  <a:pt x="63889" y="64135"/>
                </a:lnTo>
                <a:lnTo>
                  <a:pt x="96545" y="64135"/>
                </a:lnTo>
                <a:lnTo>
                  <a:pt x="94369" y="60325"/>
                </a:lnTo>
                <a:lnTo>
                  <a:pt x="89797" y="54102"/>
                </a:lnTo>
                <a:lnTo>
                  <a:pt x="83574" y="5105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91252" y="1798066"/>
            <a:ext cx="55880" cy="88900"/>
          </a:xfrm>
          <a:custGeom>
            <a:avLst/>
            <a:gdLst/>
            <a:ahLst/>
            <a:cxnLst/>
            <a:rect l="l" t="t" r="r" b="b"/>
            <a:pathLst>
              <a:path w="55879" h="88900">
                <a:moveTo>
                  <a:pt x="42037" y="0"/>
                </a:moveTo>
                <a:lnTo>
                  <a:pt x="38481" y="0"/>
                </a:lnTo>
                <a:lnTo>
                  <a:pt x="34925" y="1143"/>
                </a:lnTo>
                <a:lnTo>
                  <a:pt x="31496" y="3429"/>
                </a:lnTo>
                <a:lnTo>
                  <a:pt x="27939" y="5714"/>
                </a:lnTo>
                <a:lnTo>
                  <a:pt x="24130" y="9398"/>
                </a:lnTo>
                <a:lnTo>
                  <a:pt x="19938" y="14732"/>
                </a:lnTo>
                <a:lnTo>
                  <a:pt x="15621" y="19938"/>
                </a:lnTo>
                <a:lnTo>
                  <a:pt x="12192" y="25273"/>
                </a:lnTo>
                <a:lnTo>
                  <a:pt x="9525" y="30861"/>
                </a:lnTo>
                <a:lnTo>
                  <a:pt x="6858" y="36322"/>
                </a:lnTo>
                <a:lnTo>
                  <a:pt x="0" y="66801"/>
                </a:lnTo>
                <a:lnTo>
                  <a:pt x="0" y="71755"/>
                </a:lnTo>
                <a:lnTo>
                  <a:pt x="0" y="77597"/>
                </a:lnTo>
                <a:lnTo>
                  <a:pt x="1270" y="81914"/>
                </a:lnTo>
                <a:lnTo>
                  <a:pt x="3810" y="84455"/>
                </a:lnTo>
                <a:lnTo>
                  <a:pt x="6476" y="87122"/>
                </a:lnTo>
                <a:lnTo>
                  <a:pt x="10668" y="88392"/>
                </a:lnTo>
                <a:lnTo>
                  <a:pt x="16637" y="88392"/>
                </a:lnTo>
                <a:lnTo>
                  <a:pt x="19685" y="88392"/>
                </a:lnTo>
                <a:lnTo>
                  <a:pt x="33782" y="81914"/>
                </a:lnTo>
                <a:lnTo>
                  <a:pt x="36702" y="79629"/>
                </a:lnTo>
                <a:lnTo>
                  <a:pt x="39370" y="76581"/>
                </a:lnTo>
                <a:lnTo>
                  <a:pt x="41910" y="72771"/>
                </a:lnTo>
                <a:lnTo>
                  <a:pt x="44450" y="69087"/>
                </a:lnTo>
                <a:lnTo>
                  <a:pt x="55880" y="28956"/>
                </a:lnTo>
                <a:lnTo>
                  <a:pt x="55880" y="23241"/>
                </a:lnTo>
                <a:lnTo>
                  <a:pt x="55880" y="15494"/>
                </a:lnTo>
                <a:lnTo>
                  <a:pt x="54737" y="9651"/>
                </a:lnTo>
                <a:lnTo>
                  <a:pt x="52577" y="5842"/>
                </a:lnTo>
                <a:lnTo>
                  <a:pt x="50292" y="1905"/>
                </a:lnTo>
                <a:lnTo>
                  <a:pt x="46862" y="0"/>
                </a:lnTo>
                <a:lnTo>
                  <a:pt x="420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65725" y="1733930"/>
            <a:ext cx="101600" cy="161925"/>
          </a:xfrm>
          <a:custGeom>
            <a:avLst/>
            <a:gdLst/>
            <a:ahLst/>
            <a:cxnLst/>
            <a:rect l="l" t="t" r="r" b="b"/>
            <a:pathLst>
              <a:path w="101600" h="161925">
                <a:moveTo>
                  <a:pt x="48005" y="0"/>
                </a:moveTo>
                <a:lnTo>
                  <a:pt x="54483" y="0"/>
                </a:lnTo>
                <a:lnTo>
                  <a:pt x="34798" y="78105"/>
                </a:lnTo>
                <a:lnTo>
                  <a:pt x="36322" y="78486"/>
                </a:lnTo>
                <a:lnTo>
                  <a:pt x="69214" y="51054"/>
                </a:lnTo>
                <a:lnTo>
                  <a:pt x="75564" y="51054"/>
                </a:lnTo>
                <a:lnTo>
                  <a:pt x="83692" y="51054"/>
                </a:lnTo>
                <a:lnTo>
                  <a:pt x="101219" y="86487"/>
                </a:lnTo>
                <a:lnTo>
                  <a:pt x="100764" y="95625"/>
                </a:lnTo>
                <a:lnTo>
                  <a:pt x="84978" y="138636"/>
                </a:lnTo>
                <a:lnTo>
                  <a:pt x="51667" y="160752"/>
                </a:lnTo>
                <a:lnTo>
                  <a:pt x="43687" y="161417"/>
                </a:lnTo>
                <a:lnTo>
                  <a:pt x="36526" y="160944"/>
                </a:lnTo>
                <a:lnTo>
                  <a:pt x="29733" y="159543"/>
                </a:lnTo>
                <a:lnTo>
                  <a:pt x="23346" y="157237"/>
                </a:lnTo>
                <a:lnTo>
                  <a:pt x="17399" y="154051"/>
                </a:lnTo>
                <a:lnTo>
                  <a:pt x="7112" y="161417"/>
                </a:lnTo>
                <a:lnTo>
                  <a:pt x="0" y="159512"/>
                </a:lnTo>
                <a:lnTo>
                  <a:pt x="28955" y="32004"/>
                </a:lnTo>
                <a:lnTo>
                  <a:pt x="30607" y="24384"/>
                </a:lnTo>
                <a:lnTo>
                  <a:pt x="31496" y="18923"/>
                </a:lnTo>
                <a:lnTo>
                  <a:pt x="31496" y="15494"/>
                </a:lnTo>
                <a:lnTo>
                  <a:pt x="31496" y="12319"/>
                </a:lnTo>
                <a:lnTo>
                  <a:pt x="30479" y="10160"/>
                </a:lnTo>
                <a:lnTo>
                  <a:pt x="28575" y="8890"/>
                </a:lnTo>
                <a:lnTo>
                  <a:pt x="26670" y="7620"/>
                </a:lnTo>
                <a:lnTo>
                  <a:pt x="23367" y="6858"/>
                </a:lnTo>
                <a:lnTo>
                  <a:pt x="18414" y="6731"/>
                </a:lnTo>
                <a:lnTo>
                  <a:pt x="19685" y="1016"/>
                </a:lnTo>
                <a:lnTo>
                  <a:pt x="480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37047" y="1737360"/>
            <a:ext cx="156235" cy="16230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47334" y="1751838"/>
            <a:ext cx="146685" cy="1526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48884" y="1714500"/>
            <a:ext cx="300977" cy="1805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3870" y="1733804"/>
            <a:ext cx="281305" cy="161925"/>
          </a:xfrm>
          <a:custGeom>
            <a:avLst/>
            <a:gdLst/>
            <a:ahLst/>
            <a:cxnLst/>
            <a:rect l="l" t="t" r="r" b="b"/>
            <a:pathLst>
              <a:path w="281304" h="161925">
                <a:moveTo>
                  <a:pt x="30479" y="52959"/>
                </a:moveTo>
                <a:lnTo>
                  <a:pt x="1269" y="52959"/>
                </a:lnTo>
                <a:lnTo>
                  <a:pt x="0" y="58420"/>
                </a:lnTo>
                <a:lnTo>
                  <a:pt x="3682" y="58800"/>
                </a:lnTo>
                <a:lnTo>
                  <a:pt x="6222" y="59562"/>
                </a:lnTo>
                <a:lnTo>
                  <a:pt x="7746" y="60960"/>
                </a:lnTo>
                <a:lnTo>
                  <a:pt x="9270" y="62230"/>
                </a:lnTo>
                <a:lnTo>
                  <a:pt x="10413" y="64262"/>
                </a:lnTo>
                <a:lnTo>
                  <a:pt x="11049" y="66929"/>
                </a:lnTo>
                <a:lnTo>
                  <a:pt x="11810" y="69596"/>
                </a:lnTo>
                <a:lnTo>
                  <a:pt x="12318" y="73151"/>
                </a:lnTo>
                <a:lnTo>
                  <a:pt x="12826" y="77470"/>
                </a:lnTo>
                <a:lnTo>
                  <a:pt x="21208" y="161544"/>
                </a:lnTo>
                <a:lnTo>
                  <a:pt x="36194" y="161544"/>
                </a:lnTo>
                <a:lnTo>
                  <a:pt x="43525" y="150088"/>
                </a:lnTo>
                <a:lnTo>
                  <a:pt x="49156" y="141097"/>
                </a:lnTo>
                <a:lnTo>
                  <a:pt x="37210" y="141097"/>
                </a:lnTo>
                <a:lnTo>
                  <a:pt x="30479" y="52959"/>
                </a:lnTo>
                <a:close/>
              </a:path>
              <a:path w="281304" h="161925">
                <a:moveTo>
                  <a:pt x="95832" y="86868"/>
                </a:moveTo>
                <a:lnTo>
                  <a:pt x="79501" y="86868"/>
                </a:lnTo>
                <a:lnTo>
                  <a:pt x="79628" y="90170"/>
                </a:lnTo>
                <a:lnTo>
                  <a:pt x="80009" y="94615"/>
                </a:lnTo>
                <a:lnTo>
                  <a:pt x="80771" y="106425"/>
                </a:lnTo>
                <a:lnTo>
                  <a:pt x="81152" y="111125"/>
                </a:lnTo>
                <a:lnTo>
                  <a:pt x="86105" y="161544"/>
                </a:lnTo>
                <a:lnTo>
                  <a:pt x="99440" y="161544"/>
                </a:lnTo>
                <a:lnTo>
                  <a:pt x="104132" y="155065"/>
                </a:lnTo>
                <a:lnTo>
                  <a:pt x="108489" y="148955"/>
                </a:lnTo>
                <a:lnTo>
                  <a:pt x="112514" y="143202"/>
                </a:lnTo>
                <a:lnTo>
                  <a:pt x="113859" y="141224"/>
                </a:lnTo>
                <a:lnTo>
                  <a:pt x="100837" y="141224"/>
                </a:lnTo>
                <a:lnTo>
                  <a:pt x="95832" y="86868"/>
                </a:lnTo>
                <a:close/>
              </a:path>
              <a:path w="281304" h="161925">
                <a:moveTo>
                  <a:pt x="156590" y="52959"/>
                </a:moveTo>
                <a:lnTo>
                  <a:pt x="127762" y="52959"/>
                </a:lnTo>
                <a:lnTo>
                  <a:pt x="126618" y="58420"/>
                </a:lnTo>
                <a:lnTo>
                  <a:pt x="130175" y="58674"/>
                </a:lnTo>
                <a:lnTo>
                  <a:pt x="132714" y="59436"/>
                </a:lnTo>
                <a:lnTo>
                  <a:pt x="135762" y="61975"/>
                </a:lnTo>
                <a:lnTo>
                  <a:pt x="136364" y="64262"/>
                </a:lnTo>
                <a:lnTo>
                  <a:pt x="136397" y="67818"/>
                </a:lnTo>
                <a:lnTo>
                  <a:pt x="135846" y="74056"/>
                </a:lnTo>
                <a:lnTo>
                  <a:pt x="116157" y="117951"/>
                </a:lnTo>
                <a:lnTo>
                  <a:pt x="100837" y="141224"/>
                </a:lnTo>
                <a:lnTo>
                  <a:pt x="113859" y="141224"/>
                </a:lnTo>
                <a:lnTo>
                  <a:pt x="136270" y="106807"/>
                </a:lnTo>
                <a:lnTo>
                  <a:pt x="139064" y="101726"/>
                </a:lnTo>
                <a:lnTo>
                  <a:pt x="141985" y="96774"/>
                </a:lnTo>
                <a:lnTo>
                  <a:pt x="144652" y="91821"/>
                </a:lnTo>
                <a:lnTo>
                  <a:pt x="147192" y="86741"/>
                </a:lnTo>
                <a:lnTo>
                  <a:pt x="149732" y="81787"/>
                </a:lnTo>
                <a:lnTo>
                  <a:pt x="151764" y="77470"/>
                </a:lnTo>
                <a:lnTo>
                  <a:pt x="153288" y="73913"/>
                </a:lnTo>
                <a:lnTo>
                  <a:pt x="154812" y="70231"/>
                </a:lnTo>
                <a:lnTo>
                  <a:pt x="156971" y="65150"/>
                </a:lnTo>
                <a:lnTo>
                  <a:pt x="159414" y="58800"/>
                </a:lnTo>
                <a:lnTo>
                  <a:pt x="159445" y="58420"/>
                </a:lnTo>
                <a:lnTo>
                  <a:pt x="156590" y="52959"/>
                </a:lnTo>
                <a:close/>
              </a:path>
              <a:path w="281304" h="161925">
                <a:moveTo>
                  <a:pt x="92709" y="52959"/>
                </a:moveTo>
                <a:lnTo>
                  <a:pt x="76580" y="52959"/>
                </a:lnTo>
                <a:lnTo>
                  <a:pt x="75369" y="58800"/>
                </a:lnTo>
                <a:lnTo>
                  <a:pt x="74167" y="65532"/>
                </a:lnTo>
                <a:lnTo>
                  <a:pt x="72516" y="72262"/>
                </a:lnTo>
                <a:lnTo>
                  <a:pt x="70230" y="78867"/>
                </a:lnTo>
                <a:lnTo>
                  <a:pt x="68071" y="85344"/>
                </a:lnTo>
                <a:lnTo>
                  <a:pt x="64642" y="93091"/>
                </a:lnTo>
                <a:lnTo>
                  <a:pt x="44385" y="129272"/>
                </a:lnTo>
                <a:lnTo>
                  <a:pt x="37210" y="141097"/>
                </a:lnTo>
                <a:lnTo>
                  <a:pt x="49156" y="141097"/>
                </a:lnTo>
                <a:lnTo>
                  <a:pt x="71183" y="102473"/>
                </a:lnTo>
                <a:lnTo>
                  <a:pt x="78231" y="86868"/>
                </a:lnTo>
                <a:lnTo>
                  <a:pt x="95832" y="86868"/>
                </a:lnTo>
                <a:lnTo>
                  <a:pt x="92709" y="52959"/>
                </a:lnTo>
                <a:close/>
              </a:path>
              <a:path w="281304" h="161925">
                <a:moveTo>
                  <a:pt x="203834" y="0"/>
                </a:moveTo>
                <a:lnTo>
                  <a:pt x="197103" y="0"/>
                </a:lnTo>
                <a:lnTo>
                  <a:pt x="170179" y="1143"/>
                </a:lnTo>
                <a:lnTo>
                  <a:pt x="170179" y="6858"/>
                </a:lnTo>
                <a:lnTo>
                  <a:pt x="173989" y="7620"/>
                </a:lnTo>
                <a:lnTo>
                  <a:pt x="176656" y="8255"/>
                </a:lnTo>
                <a:lnTo>
                  <a:pt x="178053" y="8890"/>
                </a:lnTo>
                <a:lnTo>
                  <a:pt x="179577" y="9525"/>
                </a:lnTo>
                <a:lnTo>
                  <a:pt x="180720" y="10413"/>
                </a:lnTo>
                <a:lnTo>
                  <a:pt x="181609" y="11557"/>
                </a:lnTo>
                <a:lnTo>
                  <a:pt x="182371" y="12700"/>
                </a:lnTo>
                <a:lnTo>
                  <a:pt x="183133" y="14224"/>
                </a:lnTo>
                <a:lnTo>
                  <a:pt x="183514" y="16256"/>
                </a:lnTo>
                <a:lnTo>
                  <a:pt x="184022" y="18161"/>
                </a:lnTo>
                <a:lnTo>
                  <a:pt x="184276" y="20574"/>
                </a:lnTo>
                <a:lnTo>
                  <a:pt x="184530" y="26288"/>
                </a:lnTo>
                <a:lnTo>
                  <a:pt x="184564" y="138303"/>
                </a:lnTo>
                <a:lnTo>
                  <a:pt x="184420" y="140462"/>
                </a:lnTo>
                <a:lnTo>
                  <a:pt x="179069" y="151637"/>
                </a:lnTo>
                <a:lnTo>
                  <a:pt x="177672" y="152526"/>
                </a:lnTo>
                <a:lnTo>
                  <a:pt x="175259" y="153288"/>
                </a:lnTo>
                <a:lnTo>
                  <a:pt x="171957" y="154178"/>
                </a:lnTo>
                <a:lnTo>
                  <a:pt x="171957" y="159638"/>
                </a:lnTo>
                <a:lnTo>
                  <a:pt x="216153" y="159638"/>
                </a:lnTo>
                <a:lnTo>
                  <a:pt x="216153" y="154178"/>
                </a:lnTo>
                <a:lnTo>
                  <a:pt x="212978" y="153416"/>
                </a:lnTo>
                <a:lnTo>
                  <a:pt x="210692" y="152526"/>
                </a:lnTo>
                <a:lnTo>
                  <a:pt x="203848" y="137287"/>
                </a:lnTo>
                <a:lnTo>
                  <a:pt x="203930" y="85471"/>
                </a:lnTo>
                <a:lnTo>
                  <a:pt x="204596" y="82804"/>
                </a:lnTo>
                <a:lnTo>
                  <a:pt x="206247" y="80010"/>
                </a:lnTo>
                <a:lnTo>
                  <a:pt x="207771" y="77216"/>
                </a:lnTo>
                <a:lnTo>
                  <a:pt x="210184" y="74422"/>
                </a:lnTo>
                <a:lnTo>
                  <a:pt x="213359" y="71755"/>
                </a:lnTo>
                <a:lnTo>
                  <a:pt x="214666" y="70612"/>
                </a:lnTo>
                <a:lnTo>
                  <a:pt x="204215" y="70612"/>
                </a:lnTo>
                <a:lnTo>
                  <a:pt x="203834" y="70485"/>
                </a:lnTo>
                <a:lnTo>
                  <a:pt x="203834" y="0"/>
                </a:lnTo>
                <a:close/>
              </a:path>
              <a:path w="281304" h="161925">
                <a:moveTo>
                  <a:pt x="264231" y="64643"/>
                </a:moveTo>
                <a:lnTo>
                  <a:pt x="234822" y="64643"/>
                </a:lnTo>
                <a:lnTo>
                  <a:pt x="239013" y="65912"/>
                </a:lnTo>
                <a:lnTo>
                  <a:pt x="241934" y="68453"/>
                </a:lnTo>
                <a:lnTo>
                  <a:pt x="249300" y="93091"/>
                </a:lnTo>
                <a:lnTo>
                  <a:pt x="249174" y="141097"/>
                </a:lnTo>
                <a:lnTo>
                  <a:pt x="237235" y="154178"/>
                </a:lnTo>
                <a:lnTo>
                  <a:pt x="237235" y="159638"/>
                </a:lnTo>
                <a:lnTo>
                  <a:pt x="281177" y="159638"/>
                </a:lnTo>
                <a:lnTo>
                  <a:pt x="281177" y="154178"/>
                </a:lnTo>
                <a:lnTo>
                  <a:pt x="276732" y="153035"/>
                </a:lnTo>
                <a:lnTo>
                  <a:pt x="273812" y="151765"/>
                </a:lnTo>
                <a:lnTo>
                  <a:pt x="268604" y="83566"/>
                </a:lnTo>
                <a:lnTo>
                  <a:pt x="268224" y="78612"/>
                </a:lnTo>
                <a:lnTo>
                  <a:pt x="266700" y="70612"/>
                </a:lnTo>
                <a:lnTo>
                  <a:pt x="265556" y="67183"/>
                </a:lnTo>
                <a:lnTo>
                  <a:pt x="264231" y="64643"/>
                </a:lnTo>
                <a:close/>
              </a:path>
              <a:path w="281304" h="161925">
                <a:moveTo>
                  <a:pt x="242824" y="51181"/>
                </a:moveTo>
                <a:lnTo>
                  <a:pt x="234950" y="51181"/>
                </a:lnTo>
                <a:lnTo>
                  <a:pt x="231393" y="51816"/>
                </a:lnTo>
                <a:lnTo>
                  <a:pt x="204215" y="70612"/>
                </a:lnTo>
                <a:lnTo>
                  <a:pt x="214666" y="70612"/>
                </a:lnTo>
                <a:lnTo>
                  <a:pt x="216407" y="69087"/>
                </a:lnTo>
                <a:lnTo>
                  <a:pt x="219201" y="67183"/>
                </a:lnTo>
                <a:lnTo>
                  <a:pt x="221614" y="66167"/>
                </a:lnTo>
                <a:lnTo>
                  <a:pt x="223900" y="65150"/>
                </a:lnTo>
                <a:lnTo>
                  <a:pt x="226567" y="64643"/>
                </a:lnTo>
                <a:lnTo>
                  <a:pt x="264231" y="64643"/>
                </a:lnTo>
                <a:lnTo>
                  <a:pt x="262508" y="61468"/>
                </a:lnTo>
                <a:lnTo>
                  <a:pt x="249681" y="52705"/>
                </a:lnTo>
                <a:lnTo>
                  <a:pt x="246506" y="51688"/>
                </a:lnTo>
                <a:lnTo>
                  <a:pt x="242824" y="511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59297" y="1729232"/>
            <a:ext cx="290322" cy="1706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58255" y="1703832"/>
            <a:ext cx="320814" cy="2308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73496" y="1723008"/>
            <a:ext cx="301625" cy="212090"/>
          </a:xfrm>
          <a:custGeom>
            <a:avLst/>
            <a:gdLst/>
            <a:ahLst/>
            <a:cxnLst/>
            <a:rect l="l" t="t" r="r" b="b"/>
            <a:pathLst>
              <a:path w="301625" h="212089">
                <a:moveTo>
                  <a:pt x="234061" y="0"/>
                </a:moveTo>
                <a:lnTo>
                  <a:pt x="231012" y="8636"/>
                </a:lnTo>
                <a:lnTo>
                  <a:pt x="243298" y="13946"/>
                </a:lnTo>
                <a:lnTo>
                  <a:pt x="253857" y="21304"/>
                </a:lnTo>
                <a:lnTo>
                  <a:pt x="275248" y="55449"/>
                </a:lnTo>
                <a:lnTo>
                  <a:pt x="282320" y="104901"/>
                </a:lnTo>
                <a:lnTo>
                  <a:pt x="281535" y="123571"/>
                </a:lnTo>
                <a:lnTo>
                  <a:pt x="269748" y="169290"/>
                </a:lnTo>
                <a:lnTo>
                  <a:pt x="243441" y="197865"/>
                </a:lnTo>
                <a:lnTo>
                  <a:pt x="231393" y="203200"/>
                </a:lnTo>
                <a:lnTo>
                  <a:pt x="234061" y="211836"/>
                </a:lnTo>
                <a:lnTo>
                  <a:pt x="274530" y="187725"/>
                </a:lnTo>
                <a:lnTo>
                  <a:pt x="297259" y="143398"/>
                </a:lnTo>
                <a:lnTo>
                  <a:pt x="301625" y="106044"/>
                </a:lnTo>
                <a:lnTo>
                  <a:pt x="300529" y="86592"/>
                </a:lnTo>
                <a:lnTo>
                  <a:pt x="284099" y="37211"/>
                </a:lnTo>
                <a:lnTo>
                  <a:pt x="249416" y="5599"/>
                </a:lnTo>
                <a:lnTo>
                  <a:pt x="234061" y="0"/>
                </a:lnTo>
                <a:close/>
              </a:path>
              <a:path w="301625" h="212089">
                <a:moveTo>
                  <a:pt x="67563" y="0"/>
                </a:moveTo>
                <a:lnTo>
                  <a:pt x="27166" y="24181"/>
                </a:lnTo>
                <a:lnTo>
                  <a:pt x="4381" y="68627"/>
                </a:lnTo>
                <a:lnTo>
                  <a:pt x="0" y="106044"/>
                </a:lnTo>
                <a:lnTo>
                  <a:pt x="1093" y="125477"/>
                </a:lnTo>
                <a:lnTo>
                  <a:pt x="17399" y="174751"/>
                </a:lnTo>
                <a:lnTo>
                  <a:pt x="52153" y="206291"/>
                </a:lnTo>
                <a:lnTo>
                  <a:pt x="67563" y="211836"/>
                </a:lnTo>
                <a:lnTo>
                  <a:pt x="70230" y="203200"/>
                </a:lnTo>
                <a:lnTo>
                  <a:pt x="58183" y="197866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04509" y="1723008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3048" y="0"/>
                </a:moveTo>
                <a:lnTo>
                  <a:pt x="43445" y="24181"/>
                </a:lnTo>
                <a:lnTo>
                  <a:pt x="66230" y="68627"/>
                </a:lnTo>
                <a:lnTo>
                  <a:pt x="70612" y="106044"/>
                </a:lnTo>
                <a:lnTo>
                  <a:pt x="69518" y="125477"/>
                </a:lnTo>
                <a:lnTo>
                  <a:pt x="53212" y="174751"/>
                </a:lnTo>
                <a:lnTo>
                  <a:pt x="18458" y="206291"/>
                </a:lnTo>
                <a:lnTo>
                  <a:pt x="3048" y="211836"/>
                </a:lnTo>
                <a:lnTo>
                  <a:pt x="380" y="203200"/>
                </a:lnTo>
                <a:lnTo>
                  <a:pt x="12428" y="197865"/>
                </a:lnTo>
                <a:lnTo>
                  <a:pt x="22844" y="190436"/>
                </a:lnTo>
                <a:lnTo>
                  <a:pt x="44235" y="155765"/>
                </a:lnTo>
                <a:lnTo>
                  <a:pt x="51307" y="104901"/>
                </a:lnTo>
                <a:lnTo>
                  <a:pt x="50522" y="86830"/>
                </a:lnTo>
                <a:lnTo>
                  <a:pt x="38735" y="42163"/>
                </a:lnTo>
                <a:lnTo>
                  <a:pt x="12285" y="13946"/>
                </a:lnTo>
                <a:lnTo>
                  <a:pt x="0" y="8636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68923" y="1718436"/>
            <a:ext cx="229336" cy="220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45632" y="1741170"/>
            <a:ext cx="148590" cy="152400"/>
          </a:xfrm>
          <a:custGeom>
            <a:avLst/>
            <a:gdLst/>
            <a:ahLst/>
            <a:cxnLst/>
            <a:rect l="l" t="t" r="r" b="b"/>
            <a:pathLst>
              <a:path w="148589" h="152400">
                <a:moveTo>
                  <a:pt x="78739" y="0"/>
                </a:moveTo>
                <a:lnTo>
                  <a:pt x="33654" y="0"/>
                </a:lnTo>
                <a:lnTo>
                  <a:pt x="32384" y="5460"/>
                </a:lnTo>
                <a:lnTo>
                  <a:pt x="34797" y="5841"/>
                </a:lnTo>
                <a:lnTo>
                  <a:pt x="36702" y="6730"/>
                </a:lnTo>
                <a:lnTo>
                  <a:pt x="65912" y="75818"/>
                </a:lnTo>
                <a:lnTo>
                  <a:pt x="30372" y="118109"/>
                </a:lnTo>
                <a:lnTo>
                  <a:pt x="22880" y="127000"/>
                </a:lnTo>
                <a:lnTo>
                  <a:pt x="17779" y="133095"/>
                </a:lnTo>
                <a:lnTo>
                  <a:pt x="14731" y="136397"/>
                </a:lnTo>
                <a:lnTo>
                  <a:pt x="11556" y="139953"/>
                </a:lnTo>
                <a:lnTo>
                  <a:pt x="9270" y="142239"/>
                </a:lnTo>
                <a:lnTo>
                  <a:pt x="5460" y="145033"/>
                </a:lnTo>
                <a:lnTo>
                  <a:pt x="3428" y="146176"/>
                </a:lnTo>
                <a:lnTo>
                  <a:pt x="1015" y="146812"/>
                </a:lnTo>
                <a:lnTo>
                  <a:pt x="0" y="152272"/>
                </a:lnTo>
                <a:lnTo>
                  <a:pt x="41528" y="152272"/>
                </a:lnTo>
                <a:lnTo>
                  <a:pt x="42671" y="146812"/>
                </a:lnTo>
                <a:lnTo>
                  <a:pt x="40131" y="146557"/>
                </a:lnTo>
                <a:lnTo>
                  <a:pt x="38226" y="145922"/>
                </a:lnTo>
                <a:lnTo>
                  <a:pt x="36829" y="144779"/>
                </a:lnTo>
                <a:lnTo>
                  <a:pt x="35432" y="143763"/>
                </a:lnTo>
                <a:lnTo>
                  <a:pt x="34797" y="141731"/>
                </a:lnTo>
                <a:lnTo>
                  <a:pt x="70992" y="87629"/>
                </a:lnTo>
                <a:lnTo>
                  <a:pt x="90459" y="87629"/>
                </a:lnTo>
                <a:lnTo>
                  <a:pt x="85089" y="72770"/>
                </a:lnTo>
                <a:lnTo>
                  <a:pt x="94870" y="61087"/>
                </a:lnTo>
                <a:lnTo>
                  <a:pt x="80009" y="61087"/>
                </a:lnTo>
                <a:lnTo>
                  <a:pt x="70738" y="34035"/>
                </a:lnTo>
                <a:lnTo>
                  <a:pt x="68198" y="26796"/>
                </a:lnTo>
                <a:lnTo>
                  <a:pt x="67055" y="20827"/>
                </a:lnTo>
                <a:lnTo>
                  <a:pt x="67055" y="12826"/>
                </a:lnTo>
                <a:lnTo>
                  <a:pt x="67944" y="10413"/>
                </a:lnTo>
                <a:lnTo>
                  <a:pt x="71754" y="7112"/>
                </a:lnTo>
                <a:lnTo>
                  <a:pt x="74294" y="5968"/>
                </a:lnTo>
                <a:lnTo>
                  <a:pt x="77469" y="5460"/>
                </a:lnTo>
                <a:lnTo>
                  <a:pt x="78739" y="0"/>
                </a:lnTo>
                <a:close/>
              </a:path>
              <a:path w="148589" h="152400">
                <a:moveTo>
                  <a:pt x="90459" y="87629"/>
                </a:moveTo>
                <a:lnTo>
                  <a:pt x="70992" y="87629"/>
                </a:lnTo>
                <a:lnTo>
                  <a:pt x="82676" y="121665"/>
                </a:lnTo>
                <a:lnTo>
                  <a:pt x="84454" y="127000"/>
                </a:lnTo>
                <a:lnTo>
                  <a:pt x="85343" y="131825"/>
                </a:lnTo>
                <a:lnTo>
                  <a:pt x="85343" y="139191"/>
                </a:lnTo>
                <a:lnTo>
                  <a:pt x="84454" y="141477"/>
                </a:lnTo>
                <a:lnTo>
                  <a:pt x="80771" y="145160"/>
                </a:lnTo>
                <a:lnTo>
                  <a:pt x="78104" y="146303"/>
                </a:lnTo>
                <a:lnTo>
                  <a:pt x="74675" y="146812"/>
                </a:lnTo>
                <a:lnTo>
                  <a:pt x="73659" y="152272"/>
                </a:lnTo>
                <a:lnTo>
                  <a:pt x="118744" y="152272"/>
                </a:lnTo>
                <a:lnTo>
                  <a:pt x="119887" y="146812"/>
                </a:lnTo>
                <a:lnTo>
                  <a:pt x="117347" y="146176"/>
                </a:lnTo>
                <a:lnTo>
                  <a:pt x="115569" y="145414"/>
                </a:lnTo>
                <a:lnTo>
                  <a:pt x="114553" y="144652"/>
                </a:lnTo>
                <a:lnTo>
                  <a:pt x="113537" y="144017"/>
                </a:lnTo>
                <a:lnTo>
                  <a:pt x="112521" y="143001"/>
                </a:lnTo>
                <a:lnTo>
                  <a:pt x="111505" y="141731"/>
                </a:lnTo>
                <a:lnTo>
                  <a:pt x="110293" y="139826"/>
                </a:lnTo>
                <a:lnTo>
                  <a:pt x="108965" y="137413"/>
                </a:lnTo>
                <a:lnTo>
                  <a:pt x="107441" y="133730"/>
                </a:lnTo>
                <a:lnTo>
                  <a:pt x="105917" y="130175"/>
                </a:lnTo>
                <a:lnTo>
                  <a:pt x="103885" y="124967"/>
                </a:lnTo>
                <a:lnTo>
                  <a:pt x="101427" y="117982"/>
                </a:lnTo>
                <a:lnTo>
                  <a:pt x="90459" y="87629"/>
                </a:lnTo>
                <a:close/>
              </a:path>
              <a:path w="148589" h="152400">
                <a:moveTo>
                  <a:pt x="148081" y="0"/>
                </a:moveTo>
                <a:lnTo>
                  <a:pt x="106425" y="0"/>
                </a:lnTo>
                <a:lnTo>
                  <a:pt x="105155" y="5460"/>
                </a:lnTo>
                <a:lnTo>
                  <a:pt x="108076" y="5714"/>
                </a:lnTo>
                <a:lnTo>
                  <a:pt x="110108" y="6476"/>
                </a:lnTo>
                <a:lnTo>
                  <a:pt x="111378" y="7874"/>
                </a:lnTo>
                <a:lnTo>
                  <a:pt x="112521" y="9270"/>
                </a:lnTo>
                <a:lnTo>
                  <a:pt x="113156" y="11049"/>
                </a:lnTo>
                <a:lnTo>
                  <a:pt x="113156" y="14477"/>
                </a:lnTo>
                <a:lnTo>
                  <a:pt x="100583" y="34925"/>
                </a:lnTo>
                <a:lnTo>
                  <a:pt x="80009" y="61087"/>
                </a:lnTo>
                <a:lnTo>
                  <a:pt x="94870" y="61087"/>
                </a:lnTo>
                <a:lnTo>
                  <a:pt x="125729" y="24256"/>
                </a:lnTo>
                <a:lnTo>
                  <a:pt x="130925" y="18160"/>
                </a:lnTo>
                <a:lnTo>
                  <a:pt x="146812" y="5460"/>
                </a:lnTo>
                <a:lnTo>
                  <a:pt x="1480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45632" y="1741170"/>
            <a:ext cx="148590" cy="152400"/>
          </a:xfrm>
          <a:custGeom>
            <a:avLst/>
            <a:gdLst/>
            <a:ahLst/>
            <a:cxnLst/>
            <a:rect l="l" t="t" r="r" b="b"/>
            <a:pathLst>
              <a:path w="148589" h="152400">
                <a:moveTo>
                  <a:pt x="33654" y="0"/>
                </a:moveTo>
                <a:lnTo>
                  <a:pt x="78739" y="0"/>
                </a:lnTo>
                <a:lnTo>
                  <a:pt x="77469" y="5460"/>
                </a:lnTo>
                <a:lnTo>
                  <a:pt x="74294" y="5968"/>
                </a:lnTo>
                <a:lnTo>
                  <a:pt x="71754" y="7112"/>
                </a:lnTo>
                <a:lnTo>
                  <a:pt x="69850" y="8762"/>
                </a:lnTo>
                <a:lnTo>
                  <a:pt x="67944" y="10413"/>
                </a:lnTo>
                <a:lnTo>
                  <a:pt x="67055" y="12826"/>
                </a:lnTo>
                <a:lnTo>
                  <a:pt x="67055" y="16001"/>
                </a:lnTo>
                <a:lnTo>
                  <a:pt x="67055" y="20827"/>
                </a:lnTo>
                <a:lnTo>
                  <a:pt x="68198" y="26796"/>
                </a:lnTo>
                <a:lnTo>
                  <a:pt x="70738" y="34035"/>
                </a:lnTo>
                <a:lnTo>
                  <a:pt x="80009" y="61087"/>
                </a:lnTo>
                <a:lnTo>
                  <a:pt x="100583" y="34925"/>
                </a:lnTo>
                <a:lnTo>
                  <a:pt x="113156" y="14477"/>
                </a:lnTo>
                <a:lnTo>
                  <a:pt x="113156" y="13080"/>
                </a:lnTo>
                <a:lnTo>
                  <a:pt x="113156" y="11049"/>
                </a:lnTo>
                <a:lnTo>
                  <a:pt x="105155" y="5460"/>
                </a:lnTo>
                <a:lnTo>
                  <a:pt x="106425" y="0"/>
                </a:lnTo>
                <a:lnTo>
                  <a:pt x="148081" y="0"/>
                </a:lnTo>
                <a:lnTo>
                  <a:pt x="146812" y="5460"/>
                </a:lnTo>
                <a:lnTo>
                  <a:pt x="144652" y="6095"/>
                </a:lnTo>
                <a:lnTo>
                  <a:pt x="142493" y="7238"/>
                </a:lnTo>
                <a:lnTo>
                  <a:pt x="85089" y="72770"/>
                </a:lnTo>
                <a:lnTo>
                  <a:pt x="101472" y="118109"/>
                </a:lnTo>
                <a:lnTo>
                  <a:pt x="103885" y="124967"/>
                </a:lnTo>
                <a:lnTo>
                  <a:pt x="105917" y="130175"/>
                </a:lnTo>
                <a:lnTo>
                  <a:pt x="107441" y="133730"/>
                </a:lnTo>
                <a:lnTo>
                  <a:pt x="108965" y="137413"/>
                </a:lnTo>
                <a:lnTo>
                  <a:pt x="114553" y="144652"/>
                </a:lnTo>
                <a:lnTo>
                  <a:pt x="115569" y="145414"/>
                </a:lnTo>
                <a:lnTo>
                  <a:pt x="117347" y="146176"/>
                </a:lnTo>
                <a:lnTo>
                  <a:pt x="119887" y="146812"/>
                </a:lnTo>
                <a:lnTo>
                  <a:pt x="118744" y="152272"/>
                </a:lnTo>
                <a:lnTo>
                  <a:pt x="73659" y="152272"/>
                </a:lnTo>
                <a:lnTo>
                  <a:pt x="74675" y="146812"/>
                </a:lnTo>
                <a:lnTo>
                  <a:pt x="78104" y="146303"/>
                </a:lnTo>
                <a:lnTo>
                  <a:pt x="80771" y="145160"/>
                </a:lnTo>
                <a:lnTo>
                  <a:pt x="82550" y="143382"/>
                </a:lnTo>
                <a:lnTo>
                  <a:pt x="84454" y="141477"/>
                </a:lnTo>
                <a:lnTo>
                  <a:pt x="85343" y="139191"/>
                </a:lnTo>
                <a:lnTo>
                  <a:pt x="85343" y="136270"/>
                </a:lnTo>
                <a:lnTo>
                  <a:pt x="85343" y="131825"/>
                </a:lnTo>
                <a:lnTo>
                  <a:pt x="84454" y="127000"/>
                </a:lnTo>
                <a:lnTo>
                  <a:pt x="82676" y="121665"/>
                </a:lnTo>
                <a:lnTo>
                  <a:pt x="70992" y="87629"/>
                </a:lnTo>
                <a:lnTo>
                  <a:pt x="45592" y="119379"/>
                </a:lnTo>
                <a:lnTo>
                  <a:pt x="41782" y="124205"/>
                </a:lnTo>
                <a:lnTo>
                  <a:pt x="38988" y="128015"/>
                </a:lnTo>
                <a:lnTo>
                  <a:pt x="37337" y="131063"/>
                </a:lnTo>
                <a:lnTo>
                  <a:pt x="35687" y="134112"/>
                </a:lnTo>
                <a:lnTo>
                  <a:pt x="34797" y="136651"/>
                </a:lnTo>
                <a:lnTo>
                  <a:pt x="34797" y="138810"/>
                </a:lnTo>
                <a:lnTo>
                  <a:pt x="34797" y="141731"/>
                </a:lnTo>
                <a:lnTo>
                  <a:pt x="35432" y="143763"/>
                </a:lnTo>
                <a:lnTo>
                  <a:pt x="36829" y="144779"/>
                </a:lnTo>
                <a:lnTo>
                  <a:pt x="38226" y="145922"/>
                </a:lnTo>
                <a:lnTo>
                  <a:pt x="40131" y="146557"/>
                </a:lnTo>
                <a:lnTo>
                  <a:pt x="42671" y="146812"/>
                </a:lnTo>
                <a:lnTo>
                  <a:pt x="41528" y="152272"/>
                </a:lnTo>
                <a:lnTo>
                  <a:pt x="0" y="152272"/>
                </a:lnTo>
                <a:lnTo>
                  <a:pt x="1015" y="146812"/>
                </a:lnTo>
                <a:lnTo>
                  <a:pt x="3428" y="146176"/>
                </a:lnTo>
                <a:lnTo>
                  <a:pt x="5460" y="145033"/>
                </a:lnTo>
                <a:lnTo>
                  <a:pt x="7365" y="143637"/>
                </a:lnTo>
                <a:lnTo>
                  <a:pt x="9270" y="142239"/>
                </a:lnTo>
                <a:lnTo>
                  <a:pt x="11683" y="139826"/>
                </a:lnTo>
                <a:lnTo>
                  <a:pt x="14731" y="136397"/>
                </a:lnTo>
                <a:lnTo>
                  <a:pt x="17779" y="133095"/>
                </a:lnTo>
                <a:lnTo>
                  <a:pt x="22987" y="126872"/>
                </a:lnTo>
                <a:lnTo>
                  <a:pt x="30479" y="117982"/>
                </a:lnTo>
                <a:lnTo>
                  <a:pt x="65912" y="75818"/>
                </a:lnTo>
                <a:lnTo>
                  <a:pt x="49402" y="29971"/>
                </a:lnTo>
                <a:lnTo>
                  <a:pt x="32384" y="5460"/>
                </a:lnTo>
                <a:lnTo>
                  <a:pt x="336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4391" y="1712976"/>
            <a:ext cx="89153" cy="23088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98996" y="1732152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3048" y="0"/>
                </a:moveTo>
                <a:lnTo>
                  <a:pt x="0" y="8636"/>
                </a:lnTo>
                <a:lnTo>
                  <a:pt x="12285" y="13946"/>
                </a:lnTo>
                <a:lnTo>
                  <a:pt x="22844" y="21304"/>
                </a:lnTo>
                <a:lnTo>
                  <a:pt x="44235" y="55449"/>
                </a:lnTo>
                <a:lnTo>
                  <a:pt x="51307" y="104901"/>
                </a:lnTo>
                <a:lnTo>
                  <a:pt x="50522" y="123571"/>
                </a:lnTo>
                <a:lnTo>
                  <a:pt x="38735" y="169291"/>
                </a:lnTo>
                <a:lnTo>
                  <a:pt x="12428" y="197865"/>
                </a:lnTo>
                <a:lnTo>
                  <a:pt x="380" y="203200"/>
                </a:lnTo>
                <a:lnTo>
                  <a:pt x="3048" y="211836"/>
                </a:lnTo>
                <a:lnTo>
                  <a:pt x="43517" y="187725"/>
                </a:lnTo>
                <a:lnTo>
                  <a:pt x="66246" y="143398"/>
                </a:lnTo>
                <a:lnTo>
                  <a:pt x="70612" y="106045"/>
                </a:lnTo>
                <a:lnTo>
                  <a:pt x="69516" y="86592"/>
                </a:lnTo>
                <a:lnTo>
                  <a:pt x="53086" y="37211"/>
                </a:lnTo>
                <a:lnTo>
                  <a:pt x="18403" y="5599"/>
                </a:lnTo>
                <a:lnTo>
                  <a:pt x="30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98996" y="1732152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3048" y="0"/>
                </a:moveTo>
                <a:lnTo>
                  <a:pt x="43445" y="24181"/>
                </a:lnTo>
                <a:lnTo>
                  <a:pt x="66230" y="68627"/>
                </a:lnTo>
                <a:lnTo>
                  <a:pt x="70612" y="106045"/>
                </a:lnTo>
                <a:lnTo>
                  <a:pt x="69518" y="125477"/>
                </a:lnTo>
                <a:lnTo>
                  <a:pt x="53212" y="174751"/>
                </a:lnTo>
                <a:lnTo>
                  <a:pt x="18458" y="206291"/>
                </a:lnTo>
                <a:lnTo>
                  <a:pt x="3048" y="211836"/>
                </a:lnTo>
                <a:lnTo>
                  <a:pt x="380" y="203200"/>
                </a:lnTo>
                <a:lnTo>
                  <a:pt x="12428" y="197865"/>
                </a:lnTo>
                <a:lnTo>
                  <a:pt x="22844" y="190436"/>
                </a:lnTo>
                <a:lnTo>
                  <a:pt x="44235" y="155765"/>
                </a:lnTo>
                <a:lnTo>
                  <a:pt x="51307" y="104901"/>
                </a:lnTo>
                <a:lnTo>
                  <a:pt x="50522" y="86830"/>
                </a:lnTo>
                <a:lnTo>
                  <a:pt x="38735" y="42163"/>
                </a:lnTo>
                <a:lnTo>
                  <a:pt x="12285" y="13946"/>
                </a:lnTo>
                <a:lnTo>
                  <a:pt x="0" y="8636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38728" y="2171674"/>
            <a:ext cx="163804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49015" y="2187448"/>
            <a:ext cx="154940" cy="154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43528" y="2127504"/>
            <a:ext cx="5600573" cy="25984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538728" y="2613634"/>
            <a:ext cx="163804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549015" y="2629407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31335" y="2569464"/>
            <a:ext cx="3792982" cy="25984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50208" y="3040405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60367" y="3054985"/>
            <a:ext cx="140081" cy="13995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09288" y="3000768"/>
            <a:ext cx="1468501" cy="19112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30240" y="3000755"/>
            <a:ext cx="781938" cy="1905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60819" y="3000755"/>
            <a:ext cx="1820545" cy="1905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47159" y="3550894"/>
            <a:ext cx="153162" cy="15166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60367" y="3568572"/>
            <a:ext cx="140081" cy="1399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13859" y="3511308"/>
            <a:ext cx="532891" cy="23785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48784" y="3511283"/>
            <a:ext cx="785622" cy="19356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22976" y="3511308"/>
            <a:ext cx="409194" cy="23239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539999" y="3533266"/>
            <a:ext cx="387985" cy="211454"/>
          </a:xfrm>
          <a:custGeom>
            <a:avLst/>
            <a:gdLst/>
            <a:ahLst/>
            <a:cxnLst/>
            <a:rect l="l" t="t" r="r" b="b"/>
            <a:pathLst>
              <a:path w="387985" h="211454">
                <a:moveTo>
                  <a:pt x="387852" y="107696"/>
                </a:moveTo>
                <a:lnTo>
                  <a:pt x="266440" y="107696"/>
                </a:lnTo>
                <a:lnTo>
                  <a:pt x="266440" y="122301"/>
                </a:lnTo>
                <a:lnTo>
                  <a:pt x="387852" y="122301"/>
                </a:lnTo>
                <a:lnTo>
                  <a:pt x="387852" y="107696"/>
                </a:lnTo>
                <a:close/>
              </a:path>
              <a:path w="387985" h="211454">
                <a:moveTo>
                  <a:pt x="148349" y="65278"/>
                </a:moveTo>
                <a:lnTo>
                  <a:pt x="121533" y="65278"/>
                </a:lnTo>
                <a:lnTo>
                  <a:pt x="126359" y="66929"/>
                </a:lnTo>
                <a:lnTo>
                  <a:pt x="129407" y="70358"/>
                </a:lnTo>
                <a:lnTo>
                  <a:pt x="132582" y="73787"/>
                </a:lnTo>
                <a:lnTo>
                  <a:pt x="134295" y="80518"/>
                </a:lnTo>
                <a:lnTo>
                  <a:pt x="134379" y="81534"/>
                </a:lnTo>
                <a:lnTo>
                  <a:pt x="134614" y="91186"/>
                </a:lnTo>
                <a:lnTo>
                  <a:pt x="126236" y="94686"/>
                </a:lnTo>
                <a:lnTo>
                  <a:pt x="117120" y="98710"/>
                </a:lnTo>
                <a:lnTo>
                  <a:pt x="80258" y="118999"/>
                </a:lnTo>
                <a:lnTo>
                  <a:pt x="73146" y="134366"/>
                </a:lnTo>
                <a:lnTo>
                  <a:pt x="73146" y="146939"/>
                </a:lnTo>
                <a:lnTo>
                  <a:pt x="75686" y="153416"/>
                </a:lnTo>
                <a:lnTo>
                  <a:pt x="80766" y="158369"/>
                </a:lnTo>
                <a:lnTo>
                  <a:pt x="85846" y="163449"/>
                </a:lnTo>
                <a:lnTo>
                  <a:pt x="92450" y="165862"/>
                </a:lnTo>
                <a:lnTo>
                  <a:pt x="105785" y="165862"/>
                </a:lnTo>
                <a:lnTo>
                  <a:pt x="110484" y="164973"/>
                </a:lnTo>
                <a:lnTo>
                  <a:pt x="119120" y="161417"/>
                </a:lnTo>
                <a:lnTo>
                  <a:pt x="125724" y="156972"/>
                </a:lnTo>
                <a:lnTo>
                  <a:pt x="131157" y="152781"/>
                </a:lnTo>
                <a:lnTo>
                  <a:pt x="104515" y="152781"/>
                </a:lnTo>
                <a:lnTo>
                  <a:pt x="100959" y="151130"/>
                </a:lnTo>
                <a:lnTo>
                  <a:pt x="97911" y="147701"/>
                </a:lnTo>
                <a:lnTo>
                  <a:pt x="94863" y="144399"/>
                </a:lnTo>
                <a:lnTo>
                  <a:pt x="93339" y="139954"/>
                </a:lnTo>
                <a:lnTo>
                  <a:pt x="93339" y="128778"/>
                </a:lnTo>
                <a:lnTo>
                  <a:pt x="95371" y="123952"/>
                </a:lnTo>
                <a:lnTo>
                  <a:pt x="134614" y="100965"/>
                </a:lnTo>
                <a:lnTo>
                  <a:pt x="153280" y="100965"/>
                </a:lnTo>
                <a:lnTo>
                  <a:pt x="153418" y="94686"/>
                </a:lnTo>
                <a:lnTo>
                  <a:pt x="148711" y="65659"/>
                </a:lnTo>
                <a:lnTo>
                  <a:pt x="148349" y="65278"/>
                </a:lnTo>
                <a:close/>
              </a:path>
              <a:path w="387985" h="211454">
                <a:moveTo>
                  <a:pt x="156966" y="150114"/>
                </a:moveTo>
                <a:lnTo>
                  <a:pt x="134614" y="150114"/>
                </a:lnTo>
                <a:lnTo>
                  <a:pt x="135630" y="155829"/>
                </a:lnTo>
                <a:lnTo>
                  <a:pt x="137281" y="159893"/>
                </a:lnTo>
                <a:lnTo>
                  <a:pt x="142615" y="164719"/>
                </a:lnTo>
                <a:lnTo>
                  <a:pt x="146298" y="165862"/>
                </a:lnTo>
                <a:lnTo>
                  <a:pt x="154299" y="165862"/>
                </a:lnTo>
                <a:lnTo>
                  <a:pt x="156966" y="165354"/>
                </a:lnTo>
                <a:lnTo>
                  <a:pt x="158998" y="164084"/>
                </a:lnTo>
                <a:lnTo>
                  <a:pt x="160014" y="163576"/>
                </a:lnTo>
                <a:lnTo>
                  <a:pt x="174573" y="150622"/>
                </a:lnTo>
                <a:lnTo>
                  <a:pt x="157855" y="150622"/>
                </a:lnTo>
                <a:lnTo>
                  <a:pt x="156966" y="150114"/>
                </a:lnTo>
                <a:close/>
              </a:path>
              <a:path w="387985" h="211454">
                <a:moveTo>
                  <a:pt x="153280" y="100965"/>
                </a:moveTo>
                <a:lnTo>
                  <a:pt x="134614" y="100965"/>
                </a:lnTo>
                <a:lnTo>
                  <a:pt x="134523" y="130048"/>
                </a:lnTo>
                <a:lnTo>
                  <a:pt x="133852" y="135636"/>
                </a:lnTo>
                <a:lnTo>
                  <a:pt x="112897" y="152781"/>
                </a:lnTo>
                <a:lnTo>
                  <a:pt x="131157" y="152781"/>
                </a:lnTo>
                <a:lnTo>
                  <a:pt x="134614" y="150114"/>
                </a:lnTo>
                <a:lnTo>
                  <a:pt x="156966" y="150114"/>
                </a:lnTo>
                <a:lnTo>
                  <a:pt x="156077" y="149606"/>
                </a:lnTo>
                <a:lnTo>
                  <a:pt x="153283" y="145796"/>
                </a:lnTo>
                <a:lnTo>
                  <a:pt x="152521" y="141732"/>
                </a:lnTo>
                <a:lnTo>
                  <a:pt x="152639" y="130048"/>
                </a:lnTo>
                <a:lnTo>
                  <a:pt x="153280" y="100965"/>
                </a:lnTo>
                <a:close/>
              </a:path>
              <a:path w="387985" h="211454">
                <a:moveTo>
                  <a:pt x="172714" y="144653"/>
                </a:moveTo>
                <a:lnTo>
                  <a:pt x="166999" y="148590"/>
                </a:lnTo>
                <a:lnTo>
                  <a:pt x="162808" y="150622"/>
                </a:lnTo>
                <a:lnTo>
                  <a:pt x="174573" y="150622"/>
                </a:lnTo>
                <a:lnTo>
                  <a:pt x="176143" y="149225"/>
                </a:lnTo>
                <a:lnTo>
                  <a:pt x="172714" y="144653"/>
                </a:lnTo>
                <a:close/>
              </a:path>
              <a:path w="387985" h="211454">
                <a:moveTo>
                  <a:pt x="127883" y="54863"/>
                </a:moveTo>
                <a:lnTo>
                  <a:pt x="122930" y="54863"/>
                </a:lnTo>
                <a:lnTo>
                  <a:pt x="113905" y="55481"/>
                </a:lnTo>
                <a:lnTo>
                  <a:pt x="104356" y="57324"/>
                </a:lnTo>
                <a:lnTo>
                  <a:pt x="94284" y="60382"/>
                </a:lnTo>
                <a:lnTo>
                  <a:pt x="83687" y="64643"/>
                </a:lnTo>
                <a:lnTo>
                  <a:pt x="83052" y="72390"/>
                </a:lnTo>
                <a:lnTo>
                  <a:pt x="82036" y="80010"/>
                </a:lnTo>
                <a:lnTo>
                  <a:pt x="80512" y="87757"/>
                </a:lnTo>
                <a:lnTo>
                  <a:pt x="87751" y="88519"/>
                </a:lnTo>
                <a:lnTo>
                  <a:pt x="91180" y="80518"/>
                </a:lnTo>
                <a:lnTo>
                  <a:pt x="95117" y="74676"/>
                </a:lnTo>
                <a:lnTo>
                  <a:pt x="103753" y="67056"/>
                </a:lnTo>
                <a:lnTo>
                  <a:pt x="108960" y="65278"/>
                </a:lnTo>
                <a:lnTo>
                  <a:pt x="148349" y="65278"/>
                </a:lnTo>
                <a:lnTo>
                  <a:pt x="146298" y="63119"/>
                </a:lnTo>
                <a:lnTo>
                  <a:pt x="143885" y="60452"/>
                </a:lnTo>
                <a:lnTo>
                  <a:pt x="140710" y="58420"/>
                </a:lnTo>
                <a:lnTo>
                  <a:pt x="136646" y="57023"/>
                </a:lnTo>
                <a:lnTo>
                  <a:pt x="132455" y="55625"/>
                </a:lnTo>
                <a:lnTo>
                  <a:pt x="127883" y="54863"/>
                </a:lnTo>
                <a:close/>
              </a:path>
              <a:path w="387985" h="211454">
                <a:moveTo>
                  <a:pt x="387852" y="56261"/>
                </a:moveTo>
                <a:lnTo>
                  <a:pt x="266440" y="56261"/>
                </a:lnTo>
                <a:lnTo>
                  <a:pt x="266440" y="70866"/>
                </a:lnTo>
                <a:lnTo>
                  <a:pt x="387852" y="70866"/>
                </a:lnTo>
                <a:lnTo>
                  <a:pt x="387852" y="56261"/>
                </a:lnTo>
                <a:close/>
              </a:path>
              <a:path w="387985" h="211454">
                <a:moveTo>
                  <a:pt x="182874" y="0"/>
                </a:moveTo>
                <a:lnTo>
                  <a:pt x="182874" y="9271"/>
                </a:lnTo>
                <a:lnTo>
                  <a:pt x="190113" y="14478"/>
                </a:lnTo>
                <a:lnTo>
                  <a:pt x="195955" y="19938"/>
                </a:lnTo>
                <a:lnTo>
                  <a:pt x="215767" y="59562"/>
                </a:lnTo>
                <a:lnTo>
                  <a:pt x="222494" y="105664"/>
                </a:lnTo>
                <a:lnTo>
                  <a:pt x="222115" y="117040"/>
                </a:lnTo>
                <a:lnTo>
                  <a:pt x="212846" y="160502"/>
                </a:lnTo>
                <a:lnTo>
                  <a:pt x="189986" y="197231"/>
                </a:lnTo>
                <a:lnTo>
                  <a:pt x="182874" y="202057"/>
                </a:lnTo>
                <a:lnTo>
                  <a:pt x="182874" y="211328"/>
                </a:lnTo>
                <a:lnTo>
                  <a:pt x="219942" y="182006"/>
                </a:lnTo>
                <a:lnTo>
                  <a:pt x="239421" y="141025"/>
                </a:lnTo>
                <a:lnTo>
                  <a:pt x="243702" y="105537"/>
                </a:lnTo>
                <a:lnTo>
                  <a:pt x="243068" y="91088"/>
                </a:lnTo>
                <a:lnTo>
                  <a:pt x="233674" y="52959"/>
                </a:lnTo>
                <a:lnTo>
                  <a:pt x="207258" y="15621"/>
                </a:lnTo>
                <a:lnTo>
                  <a:pt x="189827" y="3548"/>
                </a:lnTo>
                <a:lnTo>
                  <a:pt x="182874" y="0"/>
                </a:lnTo>
                <a:close/>
              </a:path>
              <a:path w="387985" h="211454">
                <a:moveTo>
                  <a:pt x="60827" y="0"/>
                </a:moveTo>
                <a:lnTo>
                  <a:pt x="23759" y="29323"/>
                </a:lnTo>
                <a:lnTo>
                  <a:pt x="4280" y="70429"/>
                </a:lnTo>
                <a:lnTo>
                  <a:pt x="0" y="105918"/>
                </a:lnTo>
                <a:lnTo>
                  <a:pt x="615" y="120312"/>
                </a:lnTo>
                <a:lnTo>
                  <a:pt x="10027" y="158496"/>
                </a:lnTo>
                <a:lnTo>
                  <a:pt x="36443" y="195707"/>
                </a:lnTo>
                <a:lnTo>
                  <a:pt x="60827" y="211328"/>
                </a:lnTo>
                <a:lnTo>
                  <a:pt x="60827" y="202057"/>
                </a:lnTo>
                <a:lnTo>
                  <a:pt x="53588" y="196850"/>
                </a:lnTo>
                <a:lnTo>
                  <a:pt x="47746" y="191389"/>
                </a:lnTo>
                <a:lnTo>
                  <a:pt x="27807" y="151765"/>
                </a:lnTo>
                <a:lnTo>
                  <a:pt x="20954" y="105791"/>
                </a:lnTo>
                <a:lnTo>
                  <a:pt x="21354" y="94394"/>
                </a:lnTo>
                <a:lnTo>
                  <a:pt x="30835" y="50823"/>
                </a:lnTo>
                <a:lnTo>
                  <a:pt x="53715" y="14224"/>
                </a:lnTo>
                <a:lnTo>
                  <a:pt x="60827" y="9271"/>
                </a:lnTo>
                <a:lnTo>
                  <a:pt x="608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35421" y="3528695"/>
            <a:ext cx="397001" cy="2204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51220" y="3421392"/>
            <a:ext cx="2242566" cy="39698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135366" y="3808729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60"/>
                </a:moveTo>
                <a:lnTo>
                  <a:pt x="53085" y="10160"/>
                </a:lnTo>
                <a:lnTo>
                  <a:pt x="53085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78101" y="345312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207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135366" y="3442970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60"/>
                </a:moveTo>
                <a:lnTo>
                  <a:pt x="53085" y="10160"/>
                </a:lnTo>
                <a:lnTo>
                  <a:pt x="53085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68746" y="3808729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39" h="10160">
                <a:moveTo>
                  <a:pt x="0" y="10160"/>
                </a:moveTo>
                <a:lnTo>
                  <a:pt x="53086" y="10160"/>
                </a:lnTo>
                <a:lnTo>
                  <a:pt x="53086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79033" y="3453129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2057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68746" y="3442970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39" h="10160">
                <a:moveTo>
                  <a:pt x="0" y="10160"/>
                </a:moveTo>
                <a:lnTo>
                  <a:pt x="53086" y="10160"/>
                </a:lnTo>
                <a:lnTo>
                  <a:pt x="53086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35366" y="3443478"/>
            <a:ext cx="53340" cy="375285"/>
          </a:xfrm>
          <a:custGeom>
            <a:avLst/>
            <a:gdLst/>
            <a:ahLst/>
            <a:cxnLst/>
            <a:rect l="l" t="t" r="r" b="b"/>
            <a:pathLst>
              <a:path w="53340" h="375285">
                <a:moveTo>
                  <a:pt x="0" y="0"/>
                </a:moveTo>
                <a:lnTo>
                  <a:pt x="53085" y="0"/>
                </a:lnTo>
                <a:lnTo>
                  <a:pt x="53085" y="375031"/>
                </a:lnTo>
                <a:lnTo>
                  <a:pt x="0" y="375031"/>
                </a:lnTo>
                <a:lnTo>
                  <a:pt x="0" y="365379"/>
                </a:lnTo>
                <a:lnTo>
                  <a:pt x="32384" y="365379"/>
                </a:lnTo>
                <a:lnTo>
                  <a:pt x="32384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68746" y="3443478"/>
            <a:ext cx="53340" cy="375285"/>
          </a:xfrm>
          <a:custGeom>
            <a:avLst/>
            <a:gdLst/>
            <a:ahLst/>
            <a:cxnLst/>
            <a:rect l="l" t="t" r="r" b="b"/>
            <a:pathLst>
              <a:path w="53339" h="375285">
                <a:moveTo>
                  <a:pt x="0" y="0"/>
                </a:moveTo>
                <a:lnTo>
                  <a:pt x="53086" y="0"/>
                </a:lnTo>
                <a:lnTo>
                  <a:pt x="53086" y="9651"/>
                </a:lnTo>
                <a:lnTo>
                  <a:pt x="20574" y="9651"/>
                </a:lnTo>
                <a:lnTo>
                  <a:pt x="20574" y="365379"/>
                </a:lnTo>
                <a:lnTo>
                  <a:pt x="53086" y="365379"/>
                </a:lnTo>
                <a:lnTo>
                  <a:pt x="53086" y="375031"/>
                </a:lnTo>
                <a:lnTo>
                  <a:pt x="0" y="3750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09132" y="3601253"/>
            <a:ext cx="863345" cy="3742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027165" y="3623183"/>
            <a:ext cx="841375" cy="15240"/>
          </a:xfrm>
          <a:custGeom>
            <a:avLst/>
            <a:gdLst/>
            <a:ahLst/>
            <a:cxnLst/>
            <a:rect l="l" t="t" r="r" b="b"/>
            <a:pathLst>
              <a:path w="841375" h="15239">
                <a:moveTo>
                  <a:pt x="0" y="15239"/>
                </a:moveTo>
                <a:lnTo>
                  <a:pt x="841247" y="15239"/>
                </a:lnTo>
                <a:lnTo>
                  <a:pt x="841247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22594" y="3618610"/>
            <a:ext cx="850900" cy="24765"/>
          </a:xfrm>
          <a:custGeom>
            <a:avLst/>
            <a:gdLst/>
            <a:ahLst/>
            <a:cxnLst/>
            <a:rect l="l" t="t" r="r" b="b"/>
            <a:pathLst>
              <a:path w="850900" h="24764">
                <a:moveTo>
                  <a:pt x="0" y="24384"/>
                </a:moveTo>
                <a:lnTo>
                  <a:pt x="850391" y="24384"/>
                </a:lnTo>
                <a:lnTo>
                  <a:pt x="850391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29528" y="3456432"/>
            <a:ext cx="290703" cy="14541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23659" y="3413785"/>
            <a:ext cx="325386" cy="1775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441185" y="3436365"/>
            <a:ext cx="304165" cy="155575"/>
          </a:xfrm>
          <a:custGeom>
            <a:avLst/>
            <a:gdLst/>
            <a:ahLst/>
            <a:cxnLst/>
            <a:rect l="l" t="t" r="r" b="b"/>
            <a:pathLst>
              <a:path w="304165" h="155575">
                <a:moveTo>
                  <a:pt x="254254" y="0"/>
                </a:moveTo>
                <a:lnTo>
                  <a:pt x="252094" y="6350"/>
                </a:lnTo>
                <a:lnTo>
                  <a:pt x="261074" y="10233"/>
                </a:lnTo>
                <a:lnTo>
                  <a:pt x="268779" y="15605"/>
                </a:lnTo>
                <a:lnTo>
                  <a:pt x="287274" y="51514"/>
                </a:lnTo>
                <a:lnTo>
                  <a:pt x="289560" y="76835"/>
                </a:lnTo>
                <a:lnTo>
                  <a:pt x="288988" y="90574"/>
                </a:lnTo>
                <a:lnTo>
                  <a:pt x="275224" y="132629"/>
                </a:lnTo>
                <a:lnTo>
                  <a:pt x="252221" y="148971"/>
                </a:lnTo>
                <a:lnTo>
                  <a:pt x="254254" y="155321"/>
                </a:lnTo>
                <a:lnTo>
                  <a:pt x="290957" y="128143"/>
                </a:lnTo>
                <a:lnTo>
                  <a:pt x="302976" y="91959"/>
                </a:lnTo>
                <a:lnTo>
                  <a:pt x="303784" y="77724"/>
                </a:lnTo>
                <a:lnTo>
                  <a:pt x="302976" y="63486"/>
                </a:lnTo>
                <a:lnTo>
                  <a:pt x="290957" y="27178"/>
                </a:lnTo>
                <a:lnTo>
                  <a:pt x="265489" y="4067"/>
                </a:lnTo>
                <a:lnTo>
                  <a:pt x="254254" y="0"/>
                </a:lnTo>
                <a:close/>
              </a:path>
              <a:path w="304165" h="155575">
                <a:moveTo>
                  <a:pt x="49529" y="0"/>
                </a:moveTo>
                <a:lnTo>
                  <a:pt x="12826" y="27178"/>
                </a:lnTo>
                <a:lnTo>
                  <a:pt x="807" y="63486"/>
                </a:lnTo>
                <a:lnTo>
                  <a:pt x="0" y="77724"/>
                </a:lnTo>
                <a:lnTo>
                  <a:pt x="807" y="91959"/>
                </a:lnTo>
                <a:lnTo>
                  <a:pt x="12826" y="128143"/>
                </a:lnTo>
                <a:lnTo>
                  <a:pt x="49529" y="155321"/>
                </a:lnTo>
                <a:lnTo>
                  <a:pt x="51435" y="148971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510" y="103028"/>
                </a:lnTo>
                <a:lnTo>
                  <a:pt x="14224" y="76835"/>
                </a:lnTo>
                <a:lnTo>
                  <a:pt x="14811" y="63486"/>
                </a:lnTo>
                <a:lnTo>
                  <a:pt x="28578" y="22477"/>
                </a:lnTo>
                <a:lnTo>
                  <a:pt x="51688" y="6350"/>
                </a:lnTo>
                <a:lnTo>
                  <a:pt x="495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693281" y="3436365"/>
            <a:ext cx="52069" cy="155575"/>
          </a:xfrm>
          <a:custGeom>
            <a:avLst/>
            <a:gdLst/>
            <a:ahLst/>
            <a:cxnLst/>
            <a:rect l="l" t="t" r="r" b="b"/>
            <a:pathLst>
              <a:path w="52070" h="155575">
                <a:moveTo>
                  <a:pt x="2159" y="0"/>
                </a:moveTo>
                <a:lnTo>
                  <a:pt x="38862" y="27178"/>
                </a:lnTo>
                <a:lnTo>
                  <a:pt x="50881" y="63486"/>
                </a:lnTo>
                <a:lnTo>
                  <a:pt x="51689" y="77724"/>
                </a:lnTo>
                <a:lnTo>
                  <a:pt x="50881" y="91959"/>
                </a:lnTo>
                <a:lnTo>
                  <a:pt x="38862" y="128143"/>
                </a:lnTo>
                <a:lnTo>
                  <a:pt x="2159" y="155321"/>
                </a:lnTo>
                <a:lnTo>
                  <a:pt x="126" y="148971"/>
                </a:lnTo>
                <a:lnTo>
                  <a:pt x="9032" y="145063"/>
                </a:lnTo>
                <a:lnTo>
                  <a:pt x="16700" y="139620"/>
                </a:lnTo>
                <a:lnTo>
                  <a:pt x="35179" y="103028"/>
                </a:lnTo>
                <a:lnTo>
                  <a:pt x="37465" y="76835"/>
                </a:lnTo>
                <a:lnTo>
                  <a:pt x="36893" y="63597"/>
                </a:lnTo>
                <a:lnTo>
                  <a:pt x="23127" y="22477"/>
                </a:lnTo>
                <a:lnTo>
                  <a:pt x="0" y="6350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436614" y="3431794"/>
            <a:ext cx="166085" cy="16446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07098" y="3478657"/>
            <a:ext cx="91440" cy="85090"/>
          </a:xfrm>
          <a:custGeom>
            <a:avLst/>
            <a:gdLst/>
            <a:ahLst/>
            <a:cxnLst/>
            <a:rect l="l" t="t" r="r" b="b"/>
            <a:pathLst>
              <a:path w="91440" h="85089">
                <a:moveTo>
                  <a:pt x="50037" y="0"/>
                </a:moveTo>
                <a:lnTo>
                  <a:pt x="41655" y="0"/>
                </a:lnTo>
                <a:lnTo>
                  <a:pt x="37592" y="762"/>
                </a:lnTo>
                <a:lnTo>
                  <a:pt x="13716" y="17017"/>
                </a:lnTo>
                <a:lnTo>
                  <a:pt x="10795" y="20573"/>
                </a:lnTo>
                <a:lnTo>
                  <a:pt x="1650" y="42544"/>
                </a:lnTo>
                <a:lnTo>
                  <a:pt x="507" y="47370"/>
                </a:lnTo>
                <a:lnTo>
                  <a:pt x="0" y="52450"/>
                </a:lnTo>
                <a:lnTo>
                  <a:pt x="0" y="66675"/>
                </a:lnTo>
                <a:lnTo>
                  <a:pt x="13843" y="85089"/>
                </a:lnTo>
                <a:lnTo>
                  <a:pt x="23114" y="85089"/>
                </a:lnTo>
                <a:lnTo>
                  <a:pt x="25907" y="84708"/>
                </a:lnTo>
                <a:lnTo>
                  <a:pt x="28448" y="83819"/>
                </a:lnTo>
                <a:lnTo>
                  <a:pt x="31115" y="83057"/>
                </a:lnTo>
                <a:lnTo>
                  <a:pt x="33781" y="81787"/>
                </a:lnTo>
                <a:lnTo>
                  <a:pt x="38861" y="78231"/>
                </a:lnTo>
                <a:lnTo>
                  <a:pt x="41401" y="75945"/>
                </a:lnTo>
                <a:lnTo>
                  <a:pt x="43052" y="74294"/>
                </a:lnTo>
                <a:lnTo>
                  <a:pt x="23114" y="74294"/>
                </a:lnTo>
                <a:lnTo>
                  <a:pt x="20447" y="72897"/>
                </a:lnTo>
                <a:lnTo>
                  <a:pt x="18669" y="69976"/>
                </a:lnTo>
                <a:lnTo>
                  <a:pt x="17018" y="67182"/>
                </a:lnTo>
                <a:lnTo>
                  <a:pt x="16364" y="63372"/>
                </a:lnTo>
                <a:lnTo>
                  <a:pt x="16419" y="51053"/>
                </a:lnTo>
                <a:lnTo>
                  <a:pt x="24579" y="24510"/>
                </a:lnTo>
                <a:lnTo>
                  <a:pt x="26289" y="21335"/>
                </a:lnTo>
                <a:lnTo>
                  <a:pt x="28321" y="18541"/>
                </a:lnTo>
                <a:lnTo>
                  <a:pt x="30721" y="16001"/>
                </a:lnTo>
                <a:lnTo>
                  <a:pt x="32893" y="13588"/>
                </a:lnTo>
                <a:lnTo>
                  <a:pt x="35432" y="11683"/>
                </a:lnTo>
                <a:lnTo>
                  <a:pt x="38226" y="10287"/>
                </a:lnTo>
                <a:lnTo>
                  <a:pt x="40894" y="8889"/>
                </a:lnTo>
                <a:lnTo>
                  <a:pt x="43942" y="8127"/>
                </a:lnTo>
                <a:lnTo>
                  <a:pt x="79297" y="8127"/>
                </a:lnTo>
                <a:lnTo>
                  <a:pt x="79857" y="5714"/>
                </a:lnTo>
                <a:lnTo>
                  <a:pt x="66167" y="5714"/>
                </a:lnTo>
                <a:lnTo>
                  <a:pt x="63373" y="3937"/>
                </a:lnTo>
                <a:lnTo>
                  <a:pt x="60451" y="2539"/>
                </a:lnTo>
                <a:lnTo>
                  <a:pt x="53848" y="507"/>
                </a:lnTo>
                <a:lnTo>
                  <a:pt x="50037" y="0"/>
                </a:lnTo>
                <a:close/>
              </a:path>
              <a:path w="91440" h="85089">
                <a:moveTo>
                  <a:pt x="66871" y="63372"/>
                </a:moveTo>
                <a:lnTo>
                  <a:pt x="52197" y="63372"/>
                </a:lnTo>
                <a:lnTo>
                  <a:pt x="53340" y="63753"/>
                </a:lnTo>
                <a:lnTo>
                  <a:pt x="52577" y="66039"/>
                </a:lnTo>
                <a:lnTo>
                  <a:pt x="52197" y="68452"/>
                </a:lnTo>
                <a:lnTo>
                  <a:pt x="52197" y="75310"/>
                </a:lnTo>
                <a:lnTo>
                  <a:pt x="53212" y="78739"/>
                </a:lnTo>
                <a:lnTo>
                  <a:pt x="55499" y="81279"/>
                </a:lnTo>
                <a:lnTo>
                  <a:pt x="57657" y="83819"/>
                </a:lnTo>
                <a:lnTo>
                  <a:pt x="60705" y="85089"/>
                </a:lnTo>
                <a:lnTo>
                  <a:pt x="66801" y="85089"/>
                </a:lnTo>
                <a:lnTo>
                  <a:pt x="68833" y="84835"/>
                </a:lnTo>
                <a:lnTo>
                  <a:pt x="70866" y="84200"/>
                </a:lnTo>
                <a:lnTo>
                  <a:pt x="72898" y="83692"/>
                </a:lnTo>
                <a:lnTo>
                  <a:pt x="86232" y="74167"/>
                </a:lnTo>
                <a:lnTo>
                  <a:pt x="69850" y="74167"/>
                </a:lnTo>
                <a:lnTo>
                  <a:pt x="68579" y="73659"/>
                </a:lnTo>
                <a:lnTo>
                  <a:pt x="66928" y="71754"/>
                </a:lnTo>
                <a:lnTo>
                  <a:pt x="66582" y="70484"/>
                </a:lnTo>
                <a:lnTo>
                  <a:pt x="66675" y="64896"/>
                </a:lnTo>
                <a:lnTo>
                  <a:pt x="66871" y="63372"/>
                </a:lnTo>
                <a:close/>
              </a:path>
              <a:path w="91440" h="85089">
                <a:moveTo>
                  <a:pt x="79297" y="8127"/>
                </a:moveTo>
                <a:lnTo>
                  <a:pt x="51561" y="8127"/>
                </a:lnTo>
                <a:lnTo>
                  <a:pt x="54864" y="9143"/>
                </a:lnTo>
                <a:lnTo>
                  <a:pt x="56896" y="10921"/>
                </a:lnTo>
                <a:lnTo>
                  <a:pt x="58927" y="12826"/>
                </a:lnTo>
                <a:lnTo>
                  <a:pt x="59944" y="16001"/>
                </a:lnTo>
                <a:lnTo>
                  <a:pt x="59944" y="22859"/>
                </a:lnTo>
                <a:lnTo>
                  <a:pt x="59690" y="25400"/>
                </a:lnTo>
                <a:lnTo>
                  <a:pt x="59308" y="28066"/>
                </a:lnTo>
                <a:lnTo>
                  <a:pt x="58737" y="31241"/>
                </a:lnTo>
                <a:lnTo>
                  <a:pt x="58293" y="33908"/>
                </a:lnTo>
                <a:lnTo>
                  <a:pt x="37592" y="70230"/>
                </a:lnTo>
                <a:lnTo>
                  <a:pt x="32130" y="73278"/>
                </a:lnTo>
                <a:lnTo>
                  <a:pt x="30479" y="73913"/>
                </a:lnTo>
                <a:lnTo>
                  <a:pt x="28701" y="74294"/>
                </a:lnTo>
                <a:lnTo>
                  <a:pt x="43052" y="74294"/>
                </a:lnTo>
                <a:lnTo>
                  <a:pt x="46735" y="70484"/>
                </a:lnTo>
                <a:lnTo>
                  <a:pt x="49402" y="67182"/>
                </a:lnTo>
                <a:lnTo>
                  <a:pt x="52197" y="63372"/>
                </a:lnTo>
                <a:lnTo>
                  <a:pt x="66871" y="63372"/>
                </a:lnTo>
                <a:lnTo>
                  <a:pt x="67182" y="60959"/>
                </a:lnTo>
                <a:lnTo>
                  <a:pt x="68325" y="55371"/>
                </a:lnTo>
                <a:lnTo>
                  <a:pt x="79297" y="8127"/>
                </a:lnTo>
                <a:close/>
              </a:path>
              <a:path w="91440" h="85089">
                <a:moveTo>
                  <a:pt x="85598" y="64007"/>
                </a:moveTo>
                <a:lnTo>
                  <a:pt x="74295" y="73532"/>
                </a:lnTo>
                <a:lnTo>
                  <a:pt x="73405" y="73913"/>
                </a:lnTo>
                <a:lnTo>
                  <a:pt x="72390" y="74167"/>
                </a:lnTo>
                <a:lnTo>
                  <a:pt x="86232" y="74167"/>
                </a:lnTo>
                <a:lnTo>
                  <a:pt x="91058" y="69341"/>
                </a:lnTo>
                <a:lnTo>
                  <a:pt x="88392" y="66675"/>
                </a:lnTo>
                <a:lnTo>
                  <a:pt x="87375" y="65785"/>
                </a:lnTo>
                <a:lnTo>
                  <a:pt x="85598" y="64007"/>
                </a:lnTo>
                <a:close/>
              </a:path>
              <a:path w="91440" h="85089">
                <a:moveTo>
                  <a:pt x="74041" y="0"/>
                </a:moveTo>
                <a:lnTo>
                  <a:pt x="66167" y="5714"/>
                </a:lnTo>
                <a:lnTo>
                  <a:pt x="79857" y="5714"/>
                </a:lnTo>
                <a:lnTo>
                  <a:pt x="80772" y="1777"/>
                </a:lnTo>
                <a:lnTo>
                  <a:pt x="740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23355" y="3486784"/>
            <a:ext cx="43815" cy="66675"/>
          </a:xfrm>
          <a:custGeom>
            <a:avLst/>
            <a:gdLst/>
            <a:ahLst/>
            <a:cxnLst/>
            <a:rect l="l" t="t" r="r" b="b"/>
            <a:pathLst>
              <a:path w="43815" h="66675">
                <a:moveTo>
                  <a:pt x="30861" y="0"/>
                </a:moveTo>
                <a:lnTo>
                  <a:pt x="27686" y="0"/>
                </a:lnTo>
                <a:lnTo>
                  <a:pt x="24638" y="762"/>
                </a:lnTo>
                <a:lnTo>
                  <a:pt x="21971" y="2159"/>
                </a:lnTo>
                <a:lnTo>
                  <a:pt x="19176" y="3555"/>
                </a:lnTo>
                <a:lnTo>
                  <a:pt x="16637" y="5461"/>
                </a:lnTo>
                <a:lnTo>
                  <a:pt x="14350" y="8000"/>
                </a:lnTo>
                <a:lnTo>
                  <a:pt x="12065" y="10413"/>
                </a:lnTo>
                <a:lnTo>
                  <a:pt x="10033" y="13207"/>
                </a:lnTo>
                <a:lnTo>
                  <a:pt x="8254" y="16510"/>
                </a:lnTo>
                <a:lnTo>
                  <a:pt x="6476" y="19685"/>
                </a:lnTo>
                <a:lnTo>
                  <a:pt x="889" y="37845"/>
                </a:lnTo>
                <a:lnTo>
                  <a:pt x="253" y="41655"/>
                </a:lnTo>
                <a:lnTo>
                  <a:pt x="0" y="45212"/>
                </a:lnTo>
                <a:lnTo>
                  <a:pt x="0" y="48767"/>
                </a:lnTo>
                <a:lnTo>
                  <a:pt x="0" y="54610"/>
                </a:lnTo>
                <a:lnTo>
                  <a:pt x="762" y="59054"/>
                </a:lnTo>
                <a:lnTo>
                  <a:pt x="2413" y="61849"/>
                </a:lnTo>
                <a:lnTo>
                  <a:pt x="4191" y="64769"/>
                </a:lnTo>
                <a:lnTo>
                  <a:pt x="6858" y="66166"/>
                </a:lnTo>
                <a:lnTo>
                  <a:pt x="10541" y="66166"/>
                </a:lnTo>
                <a:lnTo>
                  <a:pt x="12446" y="66166"/>
                </a:lnTo>
                <a:lnTo>
                  <a:pt x="14224" y="65786"/>
                </a:lnTo>
                <a:lnTo>
                  <a:pt x="15875" y="65150"/>
                </a:lnTo>
                <a:lnTo>
                  <a:pt x="17652" y="64515"/>
                </a:lnTo>
                <a:lnTo>
                  <a:pt x="41275" y="29210"/>
                </a:lnTo>
                <a:lnTo>
                  <a:pt x="42545" y="22732"/>
                </a:lnTo>
                <a:lnTo>
                  <a:pt x="43052" y="19938"/>
                </a:lnTo>
                <a:lnTo>
                  <a:pt x="43434" y="17272"/>
                </a:lnTo>
                <a:lnTo>
                  <a:pt x="43688" y="14731"/>
                </a:lnTo>
                <a:lnTo>
                  <a:pt x="43688" y="12191"/>
                </a:lnTo>
                <a:lnTo>
                  <a:pt x="43688" y="7874"/>
                </a:lnTo>
                <a:lnTo>
                  <a:pt x="42672" y="4699"/>
                </a:lnTo>
                <a:lnTo>
                  <a:pt x="40640" y="2793"/>
                </a:lnTo>
                <a:lnTo>
                  <a:pt x="38608" y="1015"/>
                </a:lnTo>
                <a:lnTo>
                  <a:pt x="35305" y="0"/>
                </a:lnTo>
                <a:lnTo>
                  <a:pt x="308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07098" y="3478657"/>
            <a:ext cx="91440" cy="85090"/>
          </a:xfrm>
          <a:custGeom>
            <a:avLst/>
            <a:gdLst/>
            <a:ahLst/>
            <a:cxnLst/>
            <a:rect l="l" t="t" r="r" b="b"/>
            <a:pathLst>
              <a:path w="91440" h="85089">
                <a:moveTo>
                  <a:pt x="45720" y="0"/>
                </a:moveTo>
                <a:lnTo>
                  <a:pt x="50037" y="0"/>
                </a:lnTo>
                <a:lnTo>
                  <a:pt x="53848" y="507"/>
                </a:lnTo>
                <a:lnTo>
                  <a:pt x="57150" y="1523"/>
                </a:lnTo>
                <a:lnTo>
                  <a:pt x="60451" y="2539"/>
                </a:lnTo>
                <a:lnTo>
                  <a:pt x="63373" y="3937"/>
                </a:lnTo>
                <a:lnTo>
                  <a:pt x="66167" y="5714"/>
                </a:lnTo>
                <a:lnTo>
                  <a:pt x="74041" y="0"/>
                </a:lnTo>
                <a:lnTo>
                  <a:pt x="80772" y="1777"/>
                </a:lnTo>
                <a:lnTo>
                  <a:pt x="68325" y="55371"/>
                </a:lnTo>
                <a:lnTo>
                  <a:pt x="67691" y="58419"/>
                </a:lnTo>
                <a:lnTo>
                  <a:pt x="67182" y="60959"/>
                </a:lnTo>
                <a:lnTo>
                  <a:pt x="66928" y="62991"/>
                </a:lnTo>
                <a:lnTo>
                  <a:pt x="66675" y="64896"/>
                </a:lnTo>
                <a:lnTo>
                  <a:pt x="66548" y="66675"/>
                </a:lnTo>
                <a:lnTo>
                  <a:pt x="66548" y="68198"/>
                </a:lnTo>
                <a:lnTo>
                  <a:pt x="66548" y="70357"/>
                </a:lnTo>
                <a:lnTo>
                  <a:pt x="66928" y="71754"/>
                </a:lnTo>
                <a:lnTo>
                  <a:pt x="67818" y="72770"/>
                </a:lnTo>
                <a:lnTo>
                  <a:pt x="68579" y="73659"/>
                </a:lnTo>
                <a:lnTo>
                  <a:pt x="69850" y="74167"/>
                </a:lnTo>
                <a:lnTo>
                  <a:pt x="71374" y="74167"/>
                </a:lnTo>
                <a:lnTo>
                  <a:pt x="72390" y="74167"/>
                </a:lnTo>
                <a:lnTo>
                  <a:pt x="73405" y="73913"/>
                </a:lnTo>
                <a:lnTo>
                  <a:pt x="74295" y="73532"/>
                </a:lnTo>
                <a:lnTo>
                  <a:pt x="75310" y="73151"/>
                </a:lnTo>
                <a:lnTo>
                  <a:pt x="82423" y="67309"/>
                </a:lnTo>
                <a:lnTo>
                  <a:pt x="83947" y="65785"/>
                </a:lnTo>
                <a:lnTo>
                  <a:pt x="85598" y="64007"/>
                </a:lnTo>
                <a:lnTo>
                  <a:pt x="86486" y="64896"/>
                </a:lnTo>
                <a:lnTo>
                  <a:pt x="87375" y="65785"/>
                </a:lnTo>
                <a:lnTo>
                  <a:pt x="88392" y="66675"/>
                </a:lnTo>
                <a:lnTo>
                  <a:pt x="89280" y="67563"/>
                </a:lnTo>
                <a:lnTo>
                  <a:pt x="90170" y="68452"/>
                </a:lnTo>
                <a:lnTo>
                  <a:pt x="70866" y="84200"/>
                </a:lnTo>
                <a:lnTo>
                  <a:pt x="68833" y="84835"/>
                </a:lnTo>
                <a:lnTo>
                  <a:pt x="66801" y="85089"/>
                </a:lnTo>
                <a:lnTo>
                  <a:pt x="64643" y="85089"/>
                </a:lnTo>
                <a:lnTo>
                  <a:pt x="60705" y="85089"/>
                </a:lnTo>
                <a:lnTo>
                  <a:pt x="57657" y="83819"/>
                </a:lnTo>
                <a:lnTo>
                  <a:pt x="55499" y="81279"/>
                </a:lnTo>
                <a:lnTo>
                  <a:pt x="53212" y="78739"/>
                </a:lnTo>
                <a:lnTo>
                  <a:pt x="52197" y="75310"/>
                </a:lnTo>
                <a:lnTo>
                  <a:pt x="52197" y="70865"/>
                </a:lnTo>
                <a:lnTo>
                  <a:pt x="52197" y="68452"/>
                </a:lnTo>
                <a:lnTo>
                  <a:pt x="52577" y="66039"/>
                </a:lnTo>
                <a:lnTo>
                  <a:pt x="53340" y="63753"/>
                </a:lnTo>
                <a:lnTo>
                  <a:pt x="52197" y="63372"/>
                </a:lnTo>
                <a:lnTo>
                  <a:pt x="28448" y="83819"/>
                </a:lnTo>
                <a:lnTo>
                  <a:pt x="25907" y="84708"/>
                </a:lnTo>
                <a:lnTo>
                  <a:pt x="23114" y="85089"/>
                </a:lnTo>
                <a:lnTo>
                  <a:pt x="20320" y="85089"/>
                </a:lnTo>
                <a:lnTo>
                  <a:pt x="13843" y="85089"/>
                </a:lnTo>
                <a:lnTo>
                  <a:pt x="8762" y="82803"/>
                </a:lnTo>
                <a:lnTo>
                  <a:pt x="5206" y="78104"/>
                </a:lnTo>
                <a:lnTo>
                  <a:pt x="1777" y="73405"/>
                </a:lnTo>
                <a:lnTo>
                  <a:pt x="0" y="66675"/>
                </a:lnTo>
                <a:lnTo>
                  <a:pt x="0" y="57784"/>
                </a:lnTo>
                <a:lnTo>
                  <a:pt x="0" y="52450"/>
                </a:lnTo>
                <a:lnTo>
                  <a:pt x="507" y="47370"/>
                </a:lnTo>
                <a:lnTo>
                  <a:pt x="1650" y="42544"/>
                </a:lnTo>
                <a:lnTo>
                  <a:pt x="2794" y="37591"/>
                </a:lnTo>
                <a:lnTo>
                  <a:pt x="13716" y="17017"/>
                </a:lnTo>
                <a:lnTo>
                  <a:pt x="16509" y="13462"/>
                </a:lnTo>
                <a:lnTo>
                  <a:pt x="41655" y="0"/>
                </a:lnTo>
                <a:lnTo>
                  <a:pt x="457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597395" y="3491517"/>
            <a:ext cx="80009" cy="10436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14032" y="3513454"/>
            <a:ext cx="59690" cy="82550"/>
          </a:xfrm>
          <a:custGeom>
            <a:avLst/>
            <a:gdLst/>
            <a:ahLst/>
            <a:cxnLst/>
            <a:rect l="l" t="t" r="r" b="b"/>
            <a:pathLst>
              <a:path w="59690" h="82550">
                <a:moveTo>
                  <a:pt x="38226" y="16002"/>
                </a:moveTo>
                <a:lnTo>
                  <a:pt x="22098" y="16002"/>
                </a:lnTo>
                <a:lnTo>
                  <a:pt x="22987" y="16383"/>
                </a:lnTo>
                <a:lnTo>
                  <a:pt x="23622" y="17018"/>
                </a:lnTo>
                <a:lnTo>
                  <a:pt x="24257" y="17780"/>
                </a:lnTo>
                <a:lnTo>
                  <a:pt x="24638" y="18923"/>
                </a:lnTo>
                <a:lnTo>
                  <a:pt x="24638" y="67691"/>
                </a:lnTo>
                <a:lnTo>
                  <a:pt x="21082" y="73787"/>
                </a:lnTo>
                <a:lnTo>
                  <a:pt x="19939" y="74549"/>
                </a:lnTo>
                <a:lnTo>
                  <a:pt x="3683" y="76073"/>
                </a:lnTo>
                <a:lnTo>
                  <a:pt x="3683" y="82296"/>
                </a:lnTo>
                <a:lnTo>
                  <a:pt x="59182" y="82296"/>
                </a:lnTo>
                <a:lnTo>
                  <a:pt x="59182" y="76073"/>
                </a:lnTo>
                <a:lnTo>
                  <a:pt x="53467" y="76073"/>
                </a:lnTo>
                <a:lnTo>
                  <a:pt x="49402" y="75819"/>
                </a:lnTo>
                <a:lnTo>
                  <a:pt x="44196" y="75057"/>
                </a:lnTo>
                <a:lnTo>
                  <a:pt x="42418" y="74549"/>
                </a:lnTo>
                <a:lnTo>
                  <a:pt x="41275" y="73787"/>
                </a:lnTo>
                <a:lnTo>
                  <a:pt x="40259" y="73152"/>
                </a:lnTo>
                <a:lnTo>
                  <a:pt x="39497" y="72136"/>
                </a:lnTo>
                <a:lnTo>
                  <a:pt x="38989" y="70993"/>
                </a:lnTo>
                <a:lnTo>
                  <a:pt x="38481" y="69723"/>
                </a:lnTo>
                <a:lnTo>
                  <a:pt x="38226" y="67691"/>
                </a:lnTo>
                <a:lnTo>
                  <a:pt x="38226" y="16002"/>
                </a:lnTo>
                <a:close/>
              </a:path>
              <a:path w="59690" h="82550">
                <a:moveTo>
                  <a:pt x="38608" y="0"/>
                </a:moveTo>
                <a:lnTo>
                  <a:pt x="34290" y="0"/>
                </a:lnTo>
                <a:lnTo>
                  <a:pt x="0" y="17780"/>
                </a:lnTo>
                <a:lnTo>
                  <a:pt x="3556" y="24511"/>
                </a:lnTo>
                <a:lnTo>
                  <a:pt x="8000" y="21717"/>
                </a:lnTo>
                <a:lnTo>
                  <a:pt x="11684" y="19558"/>
                </a:lnTo>
                <a:lnTo>
                  <a:pt x="14605" y="18161"/>
                </a:lnTo>
                <a:lnTo>
                  <a:pt x="17399" y="16764"/>
                </a:lnTo>
                <a:lnTo>
                  <a:pt x="19558" y="16002"/>
                </a:lnTo>
                <a:lnTo>
                  <a:pt x="38226" y="16002"/>
                </a:lnTo>
                <a:lnTo>
                  <a:pt x="38353" y="6858"/>
                </a:lnTo>
                <a:lnTo>
                  <a:pt x="386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14032" y="3513454"/>
            <a:ext cx="59690" cy="82550"/>
          </a:xfrm>
          <a:custGeom>
            <a:avLst/>
            <a:gdLst/>
            <a:ahLst/>
            <a:cxnLst/>
            <a:rect l="l" t="t" r="r" b="b"/>
            <a:pathLst>
              <a:path w="59690" h="82550">
                <a:moveTo>
                  <a:pt x="34290" y="0"/>
                </a:moveTo>
                <a:lnTo>
                  <a:pt x="38608" y="0"/>
                </a:lnTo>
                <a:lnTo>
                  <a:pt x="38608" y="1016"/>
                </a:lnTo>
                <a:lnTo>
                  <a:pt x="38481" y="3302"/>
                </a:lnTo>
                <a:lnTo>
                  <a:pt x="38353" y="6858"/>
                </a:lnTo>
                <a:lnTo>
                  <a:pt x="38353" y="10541"/>
                </a:lnTo>
                <a:lnTo>
                  <a:pt x="38226" y="14097"/>
                </a:lnTo>
                <a:lnTo>
                  <a:pt x="38226" y="17780"/>
                </a:lnTo>
                <a:lnTo>
                  <a:pt x="38226" y="64897"/>
                </a:lnTo>
                <a:lnTo>
                  <a:pt x="38226" y="67691"/>
                </a:lnTo>
                <a:lnTo>
                  <a:pt x="38481" y="69723"/>
                </a:lnTo>
                <a:lnTo>
                  <a:pt x="38989" y="70993"/>
                </a:lnTo>
                <a:lnTo>
                  <a:pt x="39497" y="72136"/>
                </a:lnTo>
                <a:lnTo>
                  <a:pt x="40259" y="73152"/>
                </a:lnTo>
                <a:lnTo>
                  <a:pt x="41275" y="73787"/>
                </a:lnTo>
                <a:lnTo>
                  <a:pt x="42418" y="74549"/>
                </a:lnTo>
                <a:lnTo>
                  <a:pt x="44196" y="75057"/>
                </a:lnTo>
                <a:lnTo>
                  <a:pt x="46863" y="75437"/>
                </a:lnTo>
                <a:lnTo>
                  <a:pt x="49402" y="75819"/>
                </a:lnTo>
                <a:lnTo>
                  <a:pt x="53467" y="76073"/>
                </a:lnTo>
                <a:lnTo>
                  <a:pt x="59182" y="76073"/>
                </a:lnTo>
                <a:lnTo>
                  <a:pt x="59182" y="82296"/>
                </a:lnTo>
                <a:lnTo>
                  <a:pt x="3683" y="82296"/>
                </a:lnTo>
                <a:lnTo>
                  <a:pt x="3683" y="76073"/>
                </a:lnTo>
                <a:lnTo>
                  <a:pt x="9017" y="75946"/>
                </a:lnTo>
                <a:lnTo>
                  <a:pt x="13081" y="75692"/>
                </a:lnTo>
                <a:lnTo>
                  <a:pt x="15621" y="75437"/>
                </a:lnTo>
                <a:lnTo>
                  <a:pt x="18161" y="75057"/>
                </a:lnTo>
                <a:lnTo>
                  <a:pt x="19939" y="74549"/>
                </a:lnTo>
                <a:lnTo>
                  <a:pt x="21082" y="73787"/>
                </a:lnTo>
                <a:lnTo>
                  <a:pt x="22351" y="73152"/>
                </a:lnTo>
                <a:lnTo>
                  <a:pt x="23241" y="72136"/>
                </a:lnTo>
                <a:lnTo>
                  <a:pt x="23749" y="70993"/>
                </a:lnTo>
                <a:lnTo>
                  <a:pt x="24257" y="69723"/>
                </a:lnTo>
                <a:lnTo>
                  <a:pt x="24638" y="67691"/>
                </a:lnTo>
                <a:lnTo>
                  <a:pt x="24638" y="64897"/>
                </a:lnTo>
                <a:lnTo>
                  <a:pt x="24638" y="20574"/>
                </a:lnTo>
                <a:lnTo>
                  <a:pt x="24638" y="18923"/>
                </a:lnTo>
                <a:lnTo>
                  <a:pt x="24257" y="17780"/>
                </a:lnTo>
                <a:lnTo>
                  <a:pt x="23622" y="17018"/>
                </a:lnTo>
                <a:lnTo>
                  <a:pt x="22987" y="16383"/>
                </a:lnTo>
                <a:lnTo>
                  <a:pt x="22098" y="16002"/>
                </a:lnTo>
                <a:lnTo>
                  <a:pt x="20827" y="16002"/>
                </a:lnTo>
                <a:lnTo>
                  <a:pt x="19558" y="16002"/>
                </a:lnTo>
                <a:lnTo>
                  <a:pt x="17399" y="16764"/>
                </a:lnTo>
                <a:lnTo>
                  <a:pt x="14605" y="18161"/>
                </a:lnTo>
                <a:lnTo>
                  <a:pt x="11684" y="19558"/>
                </a:lnTo>
                <a:lnTo>
                  <a:pt x="8000" y="21717"/>
                </a:lnTo>
                <a:lnTo>
                  <a:pt x="3556" y="24511"/>
                </a:lnTo>
                <a:lnTo>
                  <a:pt x="0" y="17780"/>
                </a:lnTo>
                <a:lnTo>
                  <a:pt x="342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12179" y="3663670"/>
            <a:ext cx="128803" cy="17452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029325" y="3685921"/>
            <a:ext cx="106680" cy="152400"/>
          </a:xfrm>
          <a:custGeom>
            <a:avLst/>
            <a:gdLst/>
            <a:ahLst/>
            <a:cxnLst/>
            <a:rect l="l" t="t" r="r" b="b"/>
            <a:pathLst>
              <a:path w="106679" h="152400">
                <a:moveTo>
                  <a:pt x="104139" y="0"/>
                </a:moveTo>
                <a:lnTo>
                  <a:pt x="3048" y="0"/>
                </a:lnTo>
                <a:lnTo>
                  <a:pt x="3048" y="4698"/>
                </a:lnTo>
                <a:lnTo>
                  <a:pt x="50546" y="78231"/>
                </a:lnTo>
                <a:lnTo>
                  <a:pt x="0" y="147827"/>
                </a:lnTo>
                <a:lnTo>
                  <a:pt x="0" y="152399"/>
                </a:lnTo>
                <a:lnTo>
                  <a:pt x="103759" y="152399"/>
                </a:lnTo>
                <a:lnTo>
                  <a:pt x="104708" y="136651"/>
                </a:lnTo>
                <a:lnTo>
                  <a:pt x="21716" y="136651"/>
                </a:lnTo>
                <a:lnTo>
                  <a:pt x="66421" y="75183"/>
                </a:lnTo>
                <a:lnTo>
                  <a:pt x="66421" y="68960"/>
                </a:lnTo>
                <a:lnTo>
                  <a:pt x="26542" y="8508"/>
                </a:lnTo>
                <a:lnTo>
                  <a:pt x="104139" y="8508"/>
                </a:lnTo>
                <a:lnTo>
                  <a:pt x="104139" y="0"/>
                </a:lnTo>
                <a:close/>
              </a:path>
              <a:path w="106679" h="152400">
                <a:moveTo>
                  <a:pt x="106172" y="112394"/>
                </a:moveTo>
                <a:lnTo>
                  <a:pt x="96520" y="112394"/>
                </a:lnTo>
                <a:lnTo>
                  <a:pt x="95758" y="116966"/>
                </a:lnTo>
                <a:lnTo>
                  <a:pt x="94869" y="120649"/>
                </a:lnTo>
                <a:lnTo>
                  <a:pt x="93979" y="123570"/>
                </a:lnTo>
                <a:lnTo>
                  <a:pt x="92963" y="126364"/>
                </a:lnTo>
                <a:lnTo>
                  <a:pt x="92075" y="128650"/>
                </a:lnTo>
                <a:lnTo>
                  <a:pt x="91059" y="130174"/>
                </a:lnTo>
                <a:lnTo>
                  <a:pt x="90042" y="131825"/>
                </a:lnTo>
                <a:lnTo>
                  <a:pt x="88900" y="133095"/>
                </a:lnTo>
                <a:lnTo>
                  <a:pt x="87629" y="133984"/>
                </a:lnTo>
                <a:lnTo>
                  <a:pt x="86487" y="134873"/>
                </a:lnTo>
                <a:lnTo>
                  <a:pt x="84962" y="135508"/>
                </a:lnTo>
                <a:lnTo>
                  <a:pt x="83312" y="136016"/>
                </a:lnTo>
                <a:lnTo>
                  <a:pt x="81534" y="136397"/>
                </a:lnTo>
                <a:lnTo>
                  <a:pt x="78994" y="136651"/>
                </a:lnTo>
                <a:lnTo>
                  <a:pt x="104708" y="136651"/>
                </a:lnTo>
                <a:lnTo>
                  <a:pt x="106172" y="112394"/>
                </a:lnTo>
                <a:close/>
              </a:path>
              <a:path w="106679" h="152400">
                <a:moveTo>
                  <a:pt x="104139" y="8508"/>
                </a:moveTo>
                <a:lnTo>
                  <a:pt x="75057" y="8508"/>
                </a:lnTo>
                <a:lnTo>
                  <a:pt x="77342" y="8762"/>
                </a:lnTo>
                <a:lnTo>
                  <a:pt x="80899" y="9778"/>
                </a:lnTo>
                <a:lnTo>
                  <a:pt x="82423" y="10540"/>
                </a:lnTo>
                <a:lnTo>
                  <a:pt x="83692" y="11556"/>
                </a:lnTo>
                <a:lnTo>
                  <a:pt x="85089" y="12572"/>
                </a:lnTo>
                <a:lnTo>
                  <a:pt x="86360" y="14096"/>
                </a:lnTo>
                <a:lnTo>
                  <a:pt x="87629" y="16001"/>
                </a:lnTo>
                <a:lnTo>
                  <a:pt x="89026" y="17906"/>
                </a:lnTo>
                <a:lnTo>
                  <a:pt x="90170" y="20446"/>
                </a:lnTo>
                <a:lnTo>
                  <a:pt x="92710" y="27050"/>
                </a:lnTo>
                <a:lnTo>
                  <a:pt x="93979" y="31241"/>
                </a:lnTo>
                <a:lnTo>
                  <a:pt x="95376" y="36448"/>
                </a:lnTo>
                <a:lnTo>
                  <a:pt x="104139" y="36448"/>
                </a:lnTo>
                <a:lnTo>
                  <a:pt x="104139" y="85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029325" y="3685921"/>
            <a:ext cx="106680" cy="152400"/>
          </a:xfrm>
          <a:custGeom>
            <a:avLst/>
            <a:gdLst/>
            <a:ahLst/>
            <a:cxnLst/>
            <a:rect l="l" t="t" r="r" b="b"/>
            <a:pathLst>
              <a:path w="106679" h="152400">
                <a:moveTo>
                  <a:pt x="3048" y="0"/>
                </a:moveTo>
                <a:lnTo>
                  <a:pt x="104139" y="0"/>
                </a:lnTo>
                <a:lnTo>
                  <a:pt x="104139" y="36448"/>
                </a:lnTo>
                <a:lnTo>
                  <a:pt x="95376" y="36448"/>
                </a:lnTo>
                <a:lnTo>
                  <a:pt x="93979" y="31241"/>
                </a:lnTo>
                <a:lnTo>
                  <a:pt x="92710" y="27050"/>
                </a:lnTo>
                <a:lnTo>
                  <a:pt x="91439" y="23748"/>
                </a:lnTo>
                <a:lnTo>
                  <a:pt x="90170" y="20446"/>
                </a:lnTo>
                <a:lnTo>
                  <a:pt x="89026" y="17906"/>
                </a:lnTo>
                <a:lnTo>
                  <a:pt x="87629" y="16001"/>
                </a:lnTo>
                <a:lnTo>
                  <a:pt x="86360" y="14096"/>
                </a:lnTo>
                <a:lnTo>
                  <a:pt x="85089" y="12572"/>
                </a:lnTo>
                <a:lnTo>
                  <a:pt x="83692" y="11556"/>
                </a:lnTo>
                <a:lnTo>
                  <a:pt x="82423" y="10540"/>
                </a:lnTo>
                <a:lnTo>
                  <a:pt x="80899" y="9778"/>
                </a:lnTo>
                <a:lnTo>
                  <a:pt x="79121" y="9270"/>
                </a:lnTo>
                <a:lnTo>
                  <a:pt x="77342" y="8762"/>
                </a:lnTo>
                <a:lnTo>
                  <a:pt x="75057" y="8508"/>
                </a:lnTo>
                <a:lnTo>
                  <a:pt x="72136" y="8508"/>
                </a:lnTo>
                <a:lnTo>
                  <a:pt x="26542" y="8508"/>
                </a:lnTo>
                <a:lnTo>
                  <a:pt x="66421" y="68960"/>
                </a:lnTo>
                <a:lnTo>
                  <a:pt x="66421" y="75183"/>
                </a:lnTo>
                <a:lnTo>
                  <a:pt x="21716" y="136651"/>
                </a:lnTo>
                <a:lnTo>
                  <a:pt x="75564" y="136651"/>
                </a:lnTo>
                <a:lnTo>
                  <a:pt x="78994" y="136651"/>
                </a:lnTo>
                <a:lnTo>
                  <a:pt x="81534" y="136397"/>
                </a:lnTo>
                <a:lnTo>
                  <a:pt x="83312" y="136016"/>
                </a:lnTo>
                <a:lnTo>
                  <a:pt x="84962" y="135508"/>
                </a:lnTo>
                <a:lnTo>
                  <a:pt x="86487" y="134873"/>
                </a:lnTo>
                <a:lnTo>
                  <a:pt x="87629" y="133984"/>
                </a:lnTo>
                <a:lnTo>
                  <a:pt x="88900" y="133095"/>
                </a:lnTo>
                <a:lnTo>
                  <a:pt x="90042" y="131825"/>
                </a:lnTo>
                <a:lnTo>
                  <a:pt x="91059" y="130174"/>
                </a:lnTo>
                <a:lnTo>
                  <a:pt x="92075" y="128650"/>
                </a:lnTo>
                <a:lnTo>
                  <a:pt x="96520" y="112394"/>
                </a:lnTo>
                <a:lnTo>
                  <a:pt x="106172" y="112394"/>
                </a:lnTo>
                <a:lnTo>
                  <a:pt x="103759" y="152399"/>
                </a:lnTo>
                <a:lnTo>
                  <a:pt x="0" y="152399"/>
                </a:lnTo>
                <a:lnTo>
                  <a:pt x="0" y="147827"/>
                </a:lnTo>
                <a:lnTo>
                  <a:pt x="50546" y="78231"/>
                </a:lnTo>
                <a:lnTo>
                  <a:pt x="3048" y="4698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38671" y="3756659"/>
            <a:ext cx="84582" cy="937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55944" y="3779901"/>
            <a:ext cx="62230" cy="72390"/>
          </a:xfrm>
          <a:custGeom>
            <a:avLst/>
            <a:gdLst/>
            <a:ahLst/>
            <a:cxnLst/>
            <a:rect l="l" t="t" r="r" b="b"/>
            <a:pathLst>
              <a:path w="62229" h="72389">
                <a:moveTo>
                  <a:pt x="48640" y="0"/>
                </a:moveTo>
                <a:lnTo>
                  <a:pt x="35051" y="0"/>
                </a:lnTo>
                <a:lnTo>
                  <a:pt x="29209" y="1524"/>
                </a:lnTo>
                <a:lnTo>
                  <a:pt x="2412" y="32512"/>
                </a:lnTo>
                <a:lnTo>
                  <a:pt x="761" y="38100"/>
                </a:lnTo>
                <a:lnTo>
                  <a:pt x="0" y="43180"/>
                </a:lnTo>
                <a:lnTo>
                  <a:pt x="124" y="55753"/>
                </a:lnTo>
                <a:lnTo>
                  <a:pt x="1904" y="61213"/>
                </a:lnTo>
                <a:lnTo>
                  <a:pt x="5841" y="65405"/>
                </a:lnTo>
                <a:lnTo>
                  <a:pt x="9778" y="69723"/>
                </a:lnTo>
                <a:lnTo>
                  <a:pt x="15366" y="71881"/>
                </a:lnTo>
                <a:lnTo>
                  <a:pt x="28701" y="71881"/>
                </a:lnTo>
                <a:lnTo>
                  <a:pt x="34289" y="70485"/>
                </a:lnTo>
                <a:lnTo>
                  <a:pt x="39496" y="67818"/>
                </a:lnTo>
                <a:lnTo>
                  <a:pt x="44830" y="65278"/>
                </a:lnTo>
                <a:lnTo>
                  <a:pt x="48600" y="62356"/>
                </a:lnTo>
                <a:lnTo>
                  <a:pt x="21843" y="62356"/>
                </a:lnTo>
                <a:lnTo>
                  <a:pt x="19050" y="60960"/>
                </a:lnTo>
                <a:lnTo>
                  <a:pt x="16927" y="58293"/>
                </a:lnTo>
                <a:lnTo>
                  <a:pt x="15112" y="55753"/>
                </a:lnTo>
                <a:lnTo>
                  <a:pt x="14096" y="51943"/>
                </a:lnTo>
                <a:lnTo>
                  <a:pt x="14096" y="40893"/>
                </a:lnTo>
                <a:lnTo>
                  <a:pt x="36067" y="7238"/>
                </a:lnTo>
                <a:lnTo>
                  <a:pt x="60936" y="7238"/>
                </a:lnTo>
                <a:lnTo>
                  <a:pt x="62102" y="2159"/>
                </a:lnTo>
                <a:lnTo>
                  <a:pt x="55625" y="635"/>
                </a:lnTo>
                <a:lnTo>
                  <a:pt x="48640" y="0"/>
                </a:lnTo>
                <a:close/>
              </a:path>
              <a:path w="62229" h="72389">
                <a:moveTo>
                  <a:pt x="49783" y="50037"/>
                </a:moveTo>
                <a:lnTo>
                  <a:pt x="44576" y="54991"/>
                </a:lnTo>
                <a:lnTo>
                  <a:pt x="40258" y="58293"/>
                </a:lnTo>
                <a:lnTo>
                  <a:pt x="36956" y="59817"/>
                </a:lnTo>
                <a:lnTo>
                  <a:pt x="33654" y="61468"/>
                </a:lnTo>
                <a:lnTo>
                  <a:pt x="29844" y="62356"/>
                </a:lnTo>
                <a:lnTo>
                  <a:pt x="48600" y="62356"/>
                </a:lnTo>
                <a:lnTo>
                  <a:pt x="49910" y="61341"/>
                </a:lnTo>
                <a:lnTo>
                  <a:pt x="55117" y="56006"/>
                </a:lnTo>
                <a:lnTo>
                  <a:pt x="49783" y="50037"/>
                </a:lnTo>
                <a:close/>
              </a:path>
              <a:path w="62229" h="72389">
                <a:moveTo>
                  <a:pt x="60936" y="7238"/>
                </a:moveTo>
                <a:lnTo>
                  <a:pt x="43941" y="7238"/>
                </a:lnTo>
                <a:lnTo>
                  <a:pt x="46227" y="8128"/>
                </a:lnTo>
                <a:lnTo>
                  <a:pt x="47625" y="10032"/>
                </a:lnTo>
                <a:lnTo>
                  <a:pt x="48894" y="11937"/>
                </a:lnTo>
                <a:lnTo>
                  <a:pt x="49656" y="14986"/>
                </a:lnTo>
                <a:lnTo>
                  <a:pt x="49656" y="19304"/>
                </a:lnTo>
                <a:lnTo>
                  <a:pt x="58165" y="19304"/>
                </a:lnTo>
                <a:lnTo>
                  <a:pt x="60936" y="72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55944" y="3779901"/>
            <a:ext cx="62230" cy="72390"/>
          </a:xfrm>
          <a:custGeom>
            <a:avLst/>
            <a:gdLst/>
            <a:ahLst/>
            <a:cxnLst/>
            <a:rect l="l" t="t" r="r" b="b"/>
            <a:pathLst>
              <a:path w="62229" h="72389">
                <a:moveTo>
                  <a:pt x="41147" y="0"/>
                </a:moveTo>
                <a:lnTo>
                  <a:pt x="48640" y="0"/>
                </a:lnTo>
                <a:lnTo>
                  <a:pt x="55625" y="635"/>
                </a:lnTo>
                <a:lnTo>
                  <a:pt x="62102" y="2159"/>
                </a:lnTo>
                <a:lnTo>
                  <a:pt x="58165" y="19304"/>
                </a:lnTo>
                <a:lnTo>
                  <a:pt x="49656" y="19304"/>
                </a:lnTo>
                <a:lnTo>
                  <a:pt x="49656" y="14986"/>
                </a:lnTo>
                <a:lnTo>
                  <a:pt x="48894" y="11937"/>
                </a:lnTo>
                <a:lnTo>
                  <a:pt x="47625" y="10032"/>
                </a:lnTo>
                <a:lnTo>
                  <a:pt x="46227" y="8128"/>
                </a:lnTo>
                <a:lnTo>
                  <a:pt x="43941" y="7238"/>
                </a:lnTo>
                <a:lnTo>
                  <a:pt x="40893" y="7238"/>
                </a:lnTo>
                <a:lnTo>
                  <a:pt x="36067" y="7238"/>
                </a:lnTo>
                <a:lnTo>
                  <a:pt x="31750" y="9017"/>
                </a:lnTo>
                <a:lnTo>
                  <a:pt x="27812" y="12573"/>
                </a:lnTo>
                <a:lnTo>
                  <a:pt x="23875" y="16129"/>
                </a:lnTo>
                <a:lnTo>
                  <a:pt x="20700" y="21336"/>
                </a:lnTo>
                <a:lnTo>
                  <a:pt x="18033" y="27940"/>
                </a:lnTo>
                <a:lnTo>
                  <a:pt x="15493" y="34543"/>
                </a:lnTo>
                <a:lnTo>
                  <a:pt x="14096" y="40893"/>
                </a:lnTo>
                <a:lnTo>
                  <a:pt x="14096" y="46990"/>
                </a:lnTo>
                <a:lnTo>
                  <a:pt x="14096" y="51943"/>
                </a:lnTo>
                <a:lnTo>
                  <a:pt x="15112" y="55753"/>
                </a:lnTo>
                <a:lnTo>
                  <a:pt x="17017" y="58419"/>
                </a:lnTo>
                <a:lnTo>
                  <a:pt x="19050" y="60960"/>
                </a:lnTo>
                <a:lnTo>
                  <a:pt x="21843" y="62356"/>
                </a:lnTo>
                <a:lnTo>
                  <a:pt x="25780" y="62356"/>
                </a:lnTo>
                <a:lnTo>
                  <a:pt x="29844" y="62356"/>
                </a:lnTo>
                <a:lnTo>
                  <a:pt x="33654" y="61468"/>
                </a:lnTo>
                <a:lnTo>
                  <a:pt x="36956" y="59817"/>
                </a:lnTo>
                <a:lnTo>
                  <a:pt x="40258" y="58293"/>
                </a:lnTo>
                <a:lnTo>
                  <a:pt x="44576" y="54991"/>
                </a:lnTo>
                <a:lnTo>
                  <a:pt x="49783" y="50037"/>
                </a:lnTo>
                <a:lnTo>
                  <a:pt x="55117" y="56006"/>
                </a:lnTo>
                <a:lnTo>
                  <a:pt x="49910" y="61341"/>
                </a:lnTo>
                <a:lnTo>
                  <a:pt x="44830" y="65278"/>
                </a:lnTo>
                <a:lnTo>
                  <a:pt x="39496" y="67818"/>
                </a:lnTo>
                <a:lnTo>
                  <a:pt x="34289" y="70485"/>
                </a:lnTo>
                <a:lnTo>
                  <a:pt x="28701" y="71881"/>
                </a:lnTo>
                <a:lnTo>
                  <a:pt x="22732" y="71881"/>
                </a:lnTo>
                <a:lnTo>
                  <a:pt x="15366" y="71881"/>
                </a:lnTo>
                <a:lnTo>
                  <a:pt x="9778" y="69723"/>
                </a:lnTo>
                <a:lnTo>
                  <a:pt x="5841" y="65405"/>
                </a:lnTo>
                <a:lnTo>
                  <a:pt x="1904" y="61213"/>
                </a:lnTo>
                <a:lnTo>
                  <a:pt x="0" y="55372"/>
                </a:lnTo>
                <a:lnTo>
                  <a:pt x="0" y="47751"/>
                </a:lnTo>
                <a:lnTo>
                  <a:pt x="0" y="43180"/>
                </a:lnTo>
                <a:lnTo>
                  <a:pt x="761" y="38100"/>
                </a:lnTo>
                <a:lnTo>
                  <a:pt x="2412" y="32512"/>
                </a:lnTo>
                <a:lnTo>
                  <a:pt x="3936" y="26924"/>
                </a:lnTo>
                <a:lnTo>
                  <a:pt x="35051" y="0"/>
                </a:lnTo>
                <a:lnTo>
                  <a:pt x="41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48400" y="3704844"/>
            <a:ext cx="290702" cy="14541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542531" y="3662197"/>
            <a:ext cx="316242" cy="17752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560057" y="3684778"/>
            <a:ext cx="294640" cy="155575"/>
          </a:xfrm>
          <a:custGeom>
            <a:avLst/>
            <a:gdLst/>
            <a:ahLst/>
            <a:cxnLst/>
            <a:rect l="l" t="t" r="r" b="b"/>
            <a:pathLst>
              <a:path w="294640" h="155575">
                <a:moveTo>
                  <a:pt x="245110" y="0"/>
                </a:moveTo>
                <a:lnTo>
                  <a:pt x="242950" y="6350"/>
                </a:lnTo>
                <a:lnTo>
                  <a:pt x="251930" y="10233"/>
                </a:lnTo>
                <a:lnTo>
                  <a:pt x="259635" y="15605"/>
                </a:lnTo>
                <a:lnTo>
                  <a:pt x="278130" y="51514"/>
                </a:lnTo>
                <a:lnTo>
                  <a:pt x="280416" y="76835"/>
                </a:lnTo>
                <a:lnTo>
                  <a:pt x="279844" y="90574"/>
                </a:lnTo>
                <a:lnTo>
                  <a:pt x="266080" y="132629"/>
                </a:lnTo>
                <a:lnTo>
                  <a:pt x="243077" y="148971"/>
                </a:lnTo>
                <a:lnTo>
                  <a:pt x="245110" y="155321"/>
                </a:lnTo>
                <a:lnTo>
                  <a:pt x="281813" y="128143"/>
                </a:lnTo>
                <a:lnTo>
                  <a:pt x="293832" y="91959"/>
                </a:lnTo>
                <a:lnTo>
                  <a:pt x="294640" y="77724"/>
                </a:lnTo>
                <a:lnTo>
                  <a:pt x="293832" y="63486"/>
                </a:lnTo>
                <a:lnTo>
                  <a:pt x="281813" y="27178"/>
                </a:lnTo>
                <a:lnTo>
                  <a:pt x="256345" y="4067"/>
                </a:lnTo>
                <a:lnTo>
                  <a:pt x="245110" y="0"/>
                </a:lnTo>
                <a:close/>
              </a:path>
              <a:path w="294640" h="155575">
                <a:moveTo>
                  <a:pt x="49530" y="0"/>
                </a:moveTo>
                <a:lnTo>
                  <a:pt x="12826" y="27178"/>
                </a:lnTo>
                <a:lnTo>
                  <a:pt x="807" y="63486"/>
                </a:lnTo>
                <a:lnTo>
                  <a:pt x="0" y="77724"/>
                </a:lnTo>
                <a:lnTo>
                  <a:pt x="807" y="91959"/>
                </a:lnTo>
                <a:lnTo>
                  <a:pt x="12826" y="128143"/>
                </a:lnTo>
                <a:lnTo>
                  <a:pt x="49530" y="155321"/>
                </a:lnTo>
                <a:lnTo>
                  <a:pt x="51435" y="148971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509" y="103028"/>
                </a:lnTo>
                <a:lnTo>
                  <a:pt x="14224" y="76835"/>
                </a:lnTo>
                <a:lnTo>
                  <a:pt x="14811" y="63486"/>
                </a:lnTo>
                <a:lnTo>
                  <a:pt x="28578" y="22477"/>
                </a:lnTo>
                <a:lnTo>
                  <a:pt x="51689" y="6350"/>
                </a:lnTo>
                <a:lnTo>
                  <a:pt x="4953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03008" y="3684778"/>
            <a:ext cx="52069" cy="155575"/>
          </a:xfrm>
          <a:custGeom>
            <a:avLst/>
            <a:gdLst/>
            <a:ahLst/>
            <a:cxnLst/>
            <a:rect l="l" t="t" r="r" b="b"/>
            <a:pathLst>
              <a:path w="52070" h="155575">
                <a:moveTo>
                  <a:pt x="2159" y="0"/>
                </a:moveTo>
                <a:lnTo>
                  <a:pt x="38862" y="27178"/>
                </a:lnTo>
                <a:lnTo>
                  <a:pt x="50881" y="63486"/>
                </a:lnTo>
                <a:lnTo>
                  <a:pt x="51689" y="77724"/>
                </a:lnTo>
                <a:lnTo>
                  <a:pt x="50881" y="91959"/>
                </a:lnTo>
                <a:lnTo>
                  <a:pt x="38862" y="128143"/>
                </a:lnTo>
                <a:lnTo>
                  <a:pt x="2159" y="155321"/>
                </a:lnTo>
                <a:lnTo>
                  <a:pt x="126" y="148971"/>
                </a:lnTo>
                <a:lnTo>
                  <a:pt x="9032" y="145063"/>
                </a:lnTo>
                <a:lnTo>
                  <a:pt x="16700" y="139620"/>
                </a:lnTo>
                <a:lnTo>
                  <a:pt x="35179" y="103028"/>
                </a:lnTo>
                <a:lnTo>
                  <a:pt x="37465" y="76835"/>
                </a:lnTo>
                <a:lnTo>
                  <a:pt x="36893" y="63597"/>
                </a:lnTo>
                <a:lnTo>
                  <a:pt x="23127" y="22477"/>
                </a:lnTo>
                <a:lnTo>
                  <a:pt x="0" y="6350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555485" y="3680205"/>
            <a:ext cx="166085" cy="16446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625970" y="3727069"/>
            <a:ext cx="91440" cy="85090"/>
          </a:xfrm>
          <a:custGeom>
            <a:avLst/>
            <a:gdLst/>
            <a:ahLst/>
            <a:cxnLst/>
            <a:rect l="l" t="t" r="r" b="b"/>
            <a:pathLst>
              <a:path w="91440" h="85089">
                <a:moveTo>
                  <a:pt x="50037" y="0"/>
                </a:moveTo>
                <a:lnTo>
                  <a:pt x="41655" y="0"/>
                </a:lnTo>
                <a:lnTo>
                  <a:pt x="37592" y="761"/>
                </a:lnTo>
                <a:lnTo>
                  <a:pt x="13715" y="17017"/>
                </a:lnTo>
                <a:lnTo>
                  <a:pt x="10795" y="20573"/>
                </a:lnTo>
                <a:lnTo>
                  <a:pt x="1650" y="42544"/>
                </a:lnTo>
                <a:lnTo>
                  <a:pt x="507" y="47370"/>
                </a:lnTo>
                <a:lnTo>
                  <a:pt x="0" y="52450"/>
                </a:lnTo>
                <a:lnTo>
                  <a:pt x="0" y="66674"/>
                </a:lnTo>
                <a:lnTo>
                  <a:pt x="13843" y="85089"/>
                </a:lnTo>
                <a:lnTo>
                  <a:pt x="23113" y="85089"/>
                </a:lnTo>
                <a:lnTo>
                  <a:pt x="25907" y="84708"/>
                </a:lnTo>
                <a:lnTo>
                  <a:pt x="28448" y="83819"/>
                </a:lnTo>
                <a:lnTo>
                  <a:pt x="31114" y="83057"/>
                </a:lnTo>
                <a:lnTo>
                  <a:pt x="33781" y="81787"/>
                </a:lnTo>
                <a:lnTo>
                  <a:pt x="38861" y="78231"/>
                </a:lnTo>
                <a:lnTo>
                  <a:pt x="41401" y="75945"/>
                </a:lnTo>
                <a:lnTo>
                  <a:pt x="43052" y="74294"/>
                </a:lnTo>
                <a:lnTo>
                  <a:pt x="23113" y="74294"/>
                </a:lnTo>
                <a:lnTo>
                  <a:pt x="20447" y="72897"/>
                </a:lnTo>
                <a:lnTo>
                  <a:pt x="18669" y="69976"/>
                </a:lnTo>
                <a:lnTo>
                  <a:pt x="17018" y="67182"/>
                </a:lnTo>
                <a:lnTo>
                  <a:pt x="16364" y="63372"/>
                </a:lnTo>
                <a:lnTo>
                  <a:pt x="16419" y="51053"/>
                </a:lnTo>
                <a:lnTo>
                  <a:pt x="24579" y="24510"/>
                </a:lnTo>
                <a:lnTo>
                  <a:pt x="26288" y="21335"/>
                </a:lnTo>
                <a:lnTo>
                  <a:pt x="28321" y="18541"/>
                </a:lnTo>
                <a:lnTo>
                  <a:pt x="30721" y="16001"/>
                </a:lnTo>
                <a:lnTo>
                  <a:pt x="32893" y="13588"/>
                </a:lnTo>
                <a:lnTo>
                  <a:pt x="35432" y="11683"/>
                </a:lnTo>
                <a:lnTo>
                  <a:pt x="38226" y="10286"/>
                </a:lnTo>
                <a:lnTo>
                  <a:pt x="40894" y="8889"/>
                </a:lnTo>
                <a:lnTo>
                  <a:pt x="43942" y="8127"/>
                </a:lnTo>
                <a:lnTo>
                  <a:pt x="79297" y="8127"/>
                </a:lnTo>
                <a:lnTo>
                  <a:pt x="79857" y="5714"/>
                </a:lnTo>
                <a:lnTo>
                  <a:pt x="66167" y="5714"/>
                </a:lnTo>
                <a:lnTo>
                  <a:pt x="63373" y="3936"/>
                </a:lnTo>
                <a:lnTo>
                  <a:pt x="60451" y="2539"/>
                </a:lnTo>
                <a:lnTo>
                  <a:pt x="53848" y="507"/>
                </a:lnTo>
                <a:lnTo>
                  <a:pt x="50037" y="0"/>
                </a:lnTo>
                <a:close/>
              </a:path>
              <a:path w="91440" h="85089">
                <a:moveTo>
                  <a:pt x="66871" y="63372"/>
                </a:moveTo>
                <a:lnTo>
                  <a:pt x="52197" y="63372"/>
                </a:lnTo>
                <a:lnTo>
                  <a:pt x="53339" y="63753"/>
                </a:lnTo>
                <a:lnTo>
                  <a:pt x="52577" y="66039"/>
                </a:lnTo>
                <a:lnTo>
                  <a:pt x="52197" y="68452"/>
                </a:lnTo>
                <a:lnTo>
                  <a:pt x="52197" y="75310"/>
                </a:lnTo>
                <a:lnTo>
                  <a:pt x="53212" y="78739"/>
                </a:lnTo>
                <a:lnTo>
                  <a:pt x="55499" y="81279"/>
                </a:lnTo>
                <a:lnTo>
                  <a:pt x="57657" y="83819"/>
                </a:lnTo>
                <a:lnTo>
                  <a:pt x="60705" y="85089"/>
                </a:lnTo>
                <a:lnTo>
                  <a:pt x="66801" y="85089"/>
                </a:lnTo>
                <a:lnTo>
                  <a:pt x="68833" y="84835"/>
                </a:lnTo>
                <a:lnTo>
                  <a:pt x="70865" y="84200"/>
                </a:lnTo>
                <a:lnTo>
                  <a:pt x="72898" y="83692"/>
                </a:lnTo>
                <a:lnTo>
                  <a:pt x="86232" y="74167"/>
                </a:lnTo>
                <a:lnTo>
                  <a:pt x="69850" y="74167"/>
                </a:lnTo>
                <a:lnTo>
                  <a:pt x="68579" y="73659"/>
                </a:lnTo>
                <a:lnTo>
                  <a:pt x="66928" y="71754"/>
                </a:lnTo>
                <a:lnTo>
                  <a:pt x="66582" y="70484"/>
                </a:lnTo>
                <a:lnTo>
                  <a:pt x="66675" y="64896"/>
                </a:lnTo>
                <a:lnTo>
                  <a:pt x="66871" y="63372"/>
                </a:lnTo>
                <a:close/>
              </a:path>
              <a:path w="91440" h="85089">
                <a:moveTo>
                  <a:pt x="79297" y="8127"/>
                </a:moveTo>
                <a:lnTo>
                  <a:pt x="51561" y="8127"/>
                </a:lnTo>
                <a:lnTo>
                  <a:pt x="54863" y="9143"/>
                </a:lnTo>
                <a:lnTo>
                  <a:pt x="56896" y="10921"/>
                </a:lnTo>
                <a:lnTo>
                  <a:pt x="58927" y="12826"/>
                </a:lnTo>
                <a:lnTo>
                  <a:pt x="59944" y="16001"/>
                </a:lnTo>
                <a:lnTo>
                  <a:pt x="59944" y="22859"/>
                </a:lnTo>
                <a:lnTo>
                  <a:pt x="59689" y="25399"/>
                </a:lnTo>
                <a:lnTo>
                  <a:pt x="59308" y="28066"/>
                </a:lnTo>
                <a:lnTo>
                  <a:pt x="58737" y="31241"/>
                </a:lnTo>
                <a:lnTo>
                  <a:pt x="58293" y="33908"/>
                </a:lnTo>
                <a:lnTo>
                  <a:pt x="37592" y="70230"/>
                </a:lnTo>
                <a:lnTo>
                  <a:pt x="32130" y="73278"/>
                </a:lnTo>
                <a:lnTo>
                  <a:pt x="30479" y="73913"/>
                </a:lnTo>
                <a:lnTo>
                  <a:pt x="28701" y="74294"/>
                </a:lnTo>
                <a:lnTo>
                  <a:pt x="43052" y="74294"/>
                </a:lnTo>
                <a:lnTo>
                  <a:pt x="46735" y="70484"/>
                </a:lnTo>
                <a:lnTo>
                  <a:pt x="49402" y="67182"/>
                </a:lnTo>
                <a:lnTo>
                  <a:pt x="52197" y="63372"/>
                </a:lnTo>
                <a:lnTo>
                  <a:pt x="66871" y="63372"/>
                </a:lnTo>
                <a:lnTo>
                  <a:pt x="67182" y="60959"/>
                </a:lnTo>
                <a:lnTo>
                  <a:pt x="68325" y="55371"/>
                </a:lnTo>
                <a:lnTo>
                  <a:pt x="79297" y="8127"/>
                </a:lnTo>
                <a:close/>
              </a:path>
              <a:path w="91440" h="85089">
                <a:moveTo>
                  <a:pt x="85598" y="64007"/>
                </a:moveTo>
                <a:lnTo>
                  <a:pt x="74295" y="73532"/>
                </a:lnTo>
                <a:lnTo>
                  <a:pt x="73405" y="73913"/>
                </a:lnTo>
                <a:lnTo>
                  <a:pt x="72389" y="74167"/>
                </a:lnTo>
                <a:lnTo>
                  <a:pt x="86232" y="74167"/>
                </a:lnTo>
                <a:lnTo>
                  <a:pt x="91058" y="69341"/>
                </a:lnTo>
                <a:lnTo>
                  <a:pt x="88392" y="66674"/>
                </a:lnTo>
                <a:lnTo>
                  <a:pt x="87375" y="65785"/>
                </a:lnTo>
                <a:lnTo>
                  <a:pt x="85598" y="64007"/>
                </a:lnTo>
                <a:close/>
              </a:path>
              <a:path w="91440" h="85089">
                <a:moveTo>
                  <a:pt x="74040" y="0"/>
                </a:moveTo>
                <a:lnTo>
                  <a:pt x="66167" y="5714"/>
                </a:lnTo>
                <a:lnTo>
                  <a:pt x="79857" y="5714"/>
                </a:lnTo>
                <a:lnTo>
                  <a:pt x="80772" y="1777"/>
                </a:lnTo>
                <a:lnTo>
                  <a:pt x="740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642227" y="3735196"/>
            <a:ext cx="43815" cy="66675"/>
          </a:xfrm>
          <a:custGeom>
            <a:avLst/>
            <a:gdLst/>
            <a:ahLst/>
            <a:cxnLst/>
            <a:rect l="l" t="t" r="r" b="b"/>
            <a:pathLst>
              <a:path w="43815" h="66675">
                <a:moveTo>
                  <a:pt x="30861" y="0"/>
                </a:moveTo>
                <a:lnTo>
                  <a:pt x="27686" y="0"/>
                </a:lnTo>
                <a:lnTo>
                  <a:pt x="24638" y="761"/>
                </a:lnTo>
                <a:lnTo>
                  <a:pt x="21971" y="2158"/>
                </a:lnTo>
                <a:lnTo>
                  <a:pt x="19176" y="3555"/>
                </a:lnTo>
                <a:lnTo>
                  <a:pt x="16637" y="5460"/>
                </a:lnTo>
                <a:lnTo>
                  <a:pt x="14350" y="8000"/>
                </a:lnTo>
                <a:lnTo>
                  <a:pt x="12065" y="10413"/>
                </a:lnTo>
                <a:lnTo>
                  <a:pt x="10032" y="13207"/>
                </a:lnTo>
                <a:lnTo>
                  <a:pt x="8254" y="16509"/>
                </a:lnTo>
                <a:lnTo>
                  <a:pt x="6476" y="19684"/>
                </a:lnTo>
                <a:lnTo>
                  <a:pt x="889" y="37845"/>
                </a:lnTo>
                <a:lnTo>
                  <a:pt x="253" y="41655"/>
                </a:lnTo>
                <a:lnTo>
                  <a:pt x="0" y="45211"/>
                </a:lnTo>
                <a:lnTo>
                  <a:pt x="0" y="48767"/>
                </a:lnTo>
                <a:lnTo>
                  <a:pt x="0" y="54609"/>
                </a:lnTo>
                <a:lnTo>
                  <a:pt x="762" y="59054"/>
                </a:lnTo>
                <a:lnTo>
                  <a:pt x="2413" y="61848"/>
                </a:lnTo>
                <a:lnTo>
                  <a:pt x="4191" y="64769"/>
                </a:lnTo>
                <a:lnTo>
                  <a:pt x="6857" y="66166"/>
                </a:lnTo>
                <a:lnTo>
                  <a:pt x="10541" y="66166"/>
                </a:lnTo>
                <a:lnTo>
                  <a:pt x="12446" y="66166"/>
                </a:lnTo>
                <a:lnTo>
                  <a:pt x="14224" y="65785"/>
                </a:lnTo>
                <a:lnTo>
                  <a:pt x="15875" y="65150"/>
                </a:lnTo>
                <a:lnTo>
                  <a:pt x="17652" y="64515"/>
                </a:lnTo>
                <a:lnTo>
                  <a:pt x="41275" y="29209"/>
                </a:lnTo>
                <a:lnTo>
                  <a:pt x="42545" y="22732"/>
                </a:lnTo>
                <a:lnTo>
                  <a:pt x="43052" y="19938"/>
                </a:lnTo>
                <a:lnTo>
                  <a:pt x="43433" y="17271"/>
                </a:lnTo>
                <a:lnTo>
                  <a:pt x="43688" y="14731"/>
                </a:lnTo>
                <a:lnTo>
                  <a:pt x="43688" y="12191"/>
                </a:lnTo>
                <a:lnTo>
                  <a:pt x="43688" y="7873"/>
                </a:lnTo>
                <a:lnTo>
                  <a:pt x="42672" y="4698"/>
                </a:lnTo>
                <a:lnTo>
                  <a:pt x="40640" y="2793"/>
                </a:lnTo>
                <a:lnTo>
                  <a:pt x="38607" y="1015"/>
                </a:lnTo>
                <a:lnTo>
                  <a:pt x="35305" y="0"/>
                </a:lnTo>
                <a:lnTo>
                  <a:pt x="308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625970" y="3727069"/>
            <a:ext cx="91440" cy="85090"/>
          </a:xfrm>
          <a:custGeom>
            <a:avLst/>
            <a:gdLst/>
            <a:ahLst/>
            <a:cxnLst/>
            <a:rect l="l" t="t" r="r" b="b"/>
            <a:pathLst>
              <a:path w="91440" h="85089">
                <a:moveTo>
                  <a:pt x="45720" y="0"/>
                </a:moveTo>
                <a:lnTo>
                  <a:pt x="50037" y="0"/>
                </a:lnTo>
                <a:lnTo>
                  <a:pt x="53848" y="507"/>
                </a:lnTo>
                <a:lnTo>
                  <a:pt x="57150" y="1523"/>
                </a:lnTo>
                <a:lnTo>
                  <a:pt x="60451" y="2539"/>
                </a:lnTo>
                <a:lnTo>
                  <a:pt x="63373" y="3936"/>
                </a:lnTo>
                <a:lnTo>
                  <a:pt x="66167" y="5714"/>
                </a:lnTo>
                <a:lnTo>
                  <a:pt x="74040" y="0"/>
                </a:lnTo>
                <a:lnTo>
                  <a:pt x="80772" y="1777"/>
                </a:lnTo>
                <a:lnTo>
                  <a:pt x="68325" y="55371"/>
                </a:lnTo>
                <a:lnTo>
                  <a:pt x="67690" y="58419"/>
                </a:lnTo>
                <a:lnTo>
                  <a:pt x="67182" y="60959"/>
                </a:lnTo>
                <a:lnTo>
                  <a:pt x="66928" y="62991"/>
                </a:lnTo>
                <a:lnTo>
                  <a:pt x="66675" y="64896"/>
                </a:lnTo>
                <a:lnTo>
                  <a:pt x="66548" y="66674"/>
                </a:lnTo>
                <a:lnTo>
                  <a:pt x="66548" y="68198"/>
                </a:lnTo>
                <a:lnTo>
                  <a:pt x="66548" y="70357"/>
                </a:lnTo>
                <a:lnTo>
                  <a:pt x="66928" y="71754"/>
                </a:lnTo>
                <a:lnTo>
                  <a:pt x="67818" y="72770"/>
                </a:lnTo>
                <a:lnTo>
                  <a:pt x="68579" y="73659"/>
                </a:lnTo>
                <a:lnTo>
                  <a:pt x="69850" y="74167"/>
                </a:lnTo>
                <a:lnTo>
                  <a:pt x="71374" y="74167"/>
                </a:lnTo>
                <a:lnTo>
                  <a:pt x="72389" y="74167"/>
                </a:lnTo>
                <a:lnTo>
                  <a:pt x="73405" y="73913"/>
                </a:lnTo>
                <a:lnTo>
                  <a:pt x="74295" y="73532"/>
                </a:lnTo>
                <a:lnTo>
                  <a:pt x="75310" y="73151"/>
                </a:lnTo>
                <a:lnTo>
                  <a:pt x="85598" y="64007"/>
                </a:lnTo>
                <a:lnTo>
                  <a:pt x="86486" y="64896"/>
                </a:lnTo>
                <a:lnTo>
                  <a:pt x="87375" y="65785"/>
                </a:lnTo>
                <a:lnTo>
                  <a:pt x="88392" y="66674"/>
                </a:lnTo>
                <a:lnTo>
                  <a:pt x="89280" y="67563"/>
                </a:lnTo>
                <a:lnTo>
                  <a:pt x="90170" y="68452"/>
                </a:lnTo>
                <a:lnTo>
                  <a:pt x="91058" y="69341"/>
                </a:lnTo>
                <a:lnTo>
                  <a:pt x="88264" y="72135"/>
                </a:lnTo>
                <a:lnTo>
                  <a:pt x="85851" y="74548"/>
                </a:lnTo>
                <a:lnTo>
                  <a:pt x="83565" y="76580"/>
                </a:lnTo>
                <a:lnTo>
                  <a:pt x="81406" y="78485"/>
                </a:lnTo>
                <a:lnTo>
                  <a:pt x="79248" y="80136"/>
                </a:lnTo>
                <a:lnTo>
                  <a:pt x="77088" y="81406"/>
                </a:lnTo>
                <a:lnTo>
                  <a:pt x="74929" y="82676"/>
                </a:lnTo>
                <a:lnTo>
                  <a:pt x="72898" y="83692"/>
                </a:lnTo>
                <a:lnTo>
                  <a:pt x="70865" y="84200"/>
                </a:lnTo>
                <a:lnTo>
                  <a:pt x="68833" y="84835"/>
                </a:lnTo>
                <a:lnTo>
                  <a:pt x="66801" y="85089"/>
                </a:lnTo>
                <a:lnTo>
                  <a:pt x="64643" y="85089"/>
                </a:lnTo>
                <a:lnTo>
                  <a:pt x="60705" y="85089"/>
                </a:lnTo>
                <a:lnTo>
                  <a:pt x="57657" y="83819"/>
                </a:lnTo>
                <a:lnTo>
                  <a:pt x="55499" y="81279"/>
                </a:lnTo>
                <a:lnTo>
                  <a:pt x="53212" y="78739"/>
                </a:lnTo>
                <a:lnTo>
                  <a:pt x="52197" y="75310"/>
                </a:lnTo>
                <a:lnTo>
                  <a:pt x="52197" y="70865"/>
                </a:lnTo>
                <a:lnTo>
                  <a:pt x="52197" y="68452"/>
                </a:lnTo>
                <a:lnTo>
                  <a:pt x="52577" y="66039"/>
                </a:lnTo>
                <a:lnTo>
                  <a:pt x="53339" y="63753"/>
                </a:lnTo>
                <a:lnTo>
                  <a:pt x="52197" y="63372"/>
                </a:lnTo>
                <a:lnTo>
                  <a:pt x="28448" y="83819"/>
                </a:lnTo>
                <a:lnTo>
                  <a:pt x="25907" y="84708"/>
                </a:lnTo>
                <a:lnTo>
                  <a:pt x="23113" y="85089"/>
                </a:lnTo>
                <a:lnTo>
                  <a:pt x="20320" y="85089"/>
                </a:lnTo>
                <a:lnTo>
                  <a:pt x="13843" y="85089"/>
                </a:lnTo>
                <a:lnTo>
                  <a:pt x="8762" y="82803"/>
                </a:lnTo>
                <a:lnTo>
                  <a:pt x="5206" y="78104"/>
                </a:lnTo>
                <a:lnTo>
                  <a:pt x="1777" y="73405"/>
                </a:lnTo>
                <a:lnTo>
                  <a:pt x="0" y="66674"/>
                </a:lnTo>
                <a:lnTo>
                  <a:pt x="0" y="57784"/>
                </a:lnTo>
                <a:lnTo>
                  <a:pt x="0" y="52450"/>
                </a:lnTo>
                <a:lnTo>
                  <a:pt x="507" y="47370"/>
                </a:lnTo>
                <a:lnTo>
                  <a:pt x="1650" y="42544"/>
                </a:lnTo>
                <a:lnTo>
                  <a:pt x="2794" y="37591"/>
                </a:lnTo>
                <a:lnTo>
                  <a:pt x="13715" y="17017"/>
                </a:lnTo>
                <a:lnTo>
                  <a:pt x="16509" y="13461"/>
                </a:lnTo>
                <a:lnTo>
                  <a:pt x="41655" y="0"/>
                </a:lnTo>
                <a:lnTo>
                  <a:pt x="457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713219" y="3750564"/>
            <a:ext cx="84581" cy="937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30492" y="3773804"/>
            <a:ext cx="62230" cy="72390"/>
          </a:xfrm>
          <a:custGeom>
            <a:avLst/>
            <a:gdLst/>
            <a:ahLst/>
            <a:cxnLst/>
            <a:rect l="l" t="t" r="r" b="b"/>
            <a:pathLst>
              <a:path w="62229" h="72389">
                <a:moveTo>
                  <a:pt x="48640" y="0"/>
                </a:moveTo>
                <a:lnTo>
                  <a:pt x="35051" y="0"/>
                </a:lnTo>
                <a:lnTo>
                  <a:pt x="29209" y="1524"/>
                </a:lnTo>
                <a:lnTo>
                  <a:pt x="2412" y="32512"/>
                </a:lnTo>
                <a:lnTo>
                  <a:pt x="761" y="38100"/>
                </a:lnTo>
                <a:lnTo>
                  <a:pt x="0" y="43180"/>
                </a:lnTo>
                <a:lnTo>
                  <a:pt x="124" y="55753"/>
                </a:lnTo>
                <a:lnTo>
                  <a:pt x="1904" y="61214"/>
                </a:lnTo>
                <a:lnTo>
                  <a:pt x="5841" y="65405"/>
                </a:lnTo>
                <a:lnTo>
                  <a:pt x="9778" y="69723"/>
                </a:lnTo>
                <a:lnTo>
                  <a:pt x="15366" y="71882"/>
                </a:lnTo>
                <a:lnTo>
                  <a:pt x="28701" y="71882"/>
                </a:lnTo>
                <a:lnTo>
                  <a:pt x="34289" y="70485"/>
                </a:lnTo>
                <a:lnTo>
                  <a:pt x="39497" y="67818"/>
                </a:lnTo>
                <a:lnTo>
                  <a:pt x="44830" y="65278"/>
                </a:lnTo>
                <a:lnTo>
                  <a:pt x="48600" y="62357"/>
                </a:lnTo>
                <a:lnTo>
                  <a:pt x="21843" y="62357"/>
                </a:lnTo>
                <a:lnTo>
                  <a:pt x="19050" y="60960"/>
                </a:lnTo>
                <a:lnTo>
                  <a:pt x="16927" y="58293"/>
                </a:lnTo>
                <a:lnTo>
                  <a:pt x="15112" y="55753"/>
                </a:lnTo>
                <a:lnTo>
                  <a:pt x="14097" y="51943"/>
                </a:lnTo>
                <a:lnTo>
                  <a:pt x="14097" y="40894"/>
                </a:lnTo>
                <a:lnTo>
                  <a:pt x="36067" y="7239"/>
                </a:lnTo>
                <a:lnTo>
                  <a:pt x="60936" y="7239"/>
                </a:lnTo>
                <a:lnTo>
                  <a:pt x="62102" y="2159"/>
                </a:lnTo>
                <a:lnTo>
                  <a:pt x="55625" y="635"/>
                </a:lnTo>
                <a:lnTo>
                  <a:pt x="48640" y="0"/>
                </a:lnTo>
                <a:close/>
              </a:path>
              <a:path w="62229" h="72389">
                <a:moveTo>
                  <a:pt x="49783" y="50038"/>
                </a:moveTo>
                <a:lnTo>
                  <a:pt x="44576" y="54991"/>
                </a:lnTo>
                <a:lnTo>
                  <a:pt x="40258" y="58293"/>
                </a:lnTo>
                <a:lnTo>
                  <a:pt x="36956" y="59817"/>
                </a:lnTo>
                <a:lnTo>
                  <a:pt x="33654" y="61468"/>
                </a:lnTo>
                <a:lnTo>
                  <a:pt x="29844" y="62357"/>
                </a:lnTo>
                <a:lnTo>
                  <a:pt x="48600" y="62357"/>
                </a:lnTo>
                <a:lnTo>
                  <a:pt x="49910" y="61341"/>
                </a:lnTo>
                <a:lnTo>
                  <a:pt x="55117" y="56007"/>
                </a:lnTo>
                <a:lnTo>
                  <a:pt x="49783" y="50038"/>
                </a:lnTo>
                <a:close/>
              </a:path>
              <a:path w="62229" h="72389">
                <a:moveTo>
                  <a:pt x="60936" y="7239"/>
                </a:moveTo>
                <a:lnTo>
                  <a:pt x="43941" y="7239"/>
                </a:lnTo>
                <a:lnTo>
                  <a:pt x="46227" y="8128"/>
                </a:lnTo>
                <a:lnTo>
                  <a:pt x="47625" y="10033"/>
                </a:lnTo>
                <a:lnTo>
                  <a:pt x="48894" y="11938"/>
                </a:lnTo>
                <a:lnTo>
                  <a:pt x="49656" y="14986"/>
                </a:lnTo>
                <a:lnTo>
                  <a:pt x="49656" y="19304"/>
                </a:lnTo>
                <a:lnTo>
                  <a:pt x="58165" y="19304"/>
                </a:lnTo>
                <a:lnTo>
                  <a:pt x="60936" y="72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730492" y="3773804"/>
            <a:ext cx="62230" cy="72390"/>
          </a:xfrm>
          <a:custGeom>
            <a:avLst/>
            <a:gdLst/>
            <a:ahLst/>
            <a:cxnLst/>
            <a:rect l="l" t="t" r="r" b="b"/>
            <a:pathLst>
              <a:path w="62229" h="72389">
                <a:moveTo>
                  <a:pt x="41148" y="0"/>
                </a:moveTo>
                <a:lnTo>
                  <a:pt x="48640" y="0"/>
                </a:lnTo>
                <a:lnTo>
                  <a:pt x="55625" y="635"/>
                </a:lnTo>
                <a:lnTo>
                  <a:pt x="62102" y="2159"/>
                </a:lnTo>
                <a:lnTo>
                  <a:pt x="58165" y="19304"/>
                </a:lnTo>
                <a:lnTo>
                  <a:pt x="49656" y="19304"/>
                </a:lnTo>
                <a:lnTo>
                  <a:pt x="49656" y="14986"/>
                </a:lnTo>
                <a:lnTo>
                  <a:pt x="48894" y="11938"/>
                </a:lnTo>
                <a:lnTo>
                  <a:pt x="47625" y="10033"/>
                </a:lnTo>
                <a:lnTo>
                  <a:pt x="46227" y="8128"/>
                </a:lnTo>
                <a:lnTo>
                  <a:pt x="43941" y="7239"/>
                </a:lnTo>
                <a:lnTo>
                  <a:pt x="40893" y="7239"/>
                </a:lnTo>
                <a:lnTo>
                  <a:pt x="36067" y="7239"/>
                </a:lnTo>
                <a:lnTo>
                  <a:pt x="14097" y="40894"/>
                </a:lnTo>
                <a:lnTo>
                  <a:pt x="14097" y="46990"/>
                </a:lnTo>
                <a:lnTo>
                  <a:pt x="14097" y="51943"/>
                </a:lnTo>
                <a:lnTo>
                  <a:pt x="15112" y="55753"/>
                </a:lnTo>
                <a:lnTo>
                  <a:pt x="17017" y="58420"/>
                </a:lnTo>
                <a:lnTo>
                  <a:pt x="19050" y="60960"/>
                </a:lnTo>
                <a:lnTo>
                  <a:pt x="21843" y="62357"/>
                </a:lnTo>
                <a:lnTo>
                  <a:pt x="25780" y="62357"/>
                </a:lnTo>
                <a:lnTo>
                  <a:pt x="29844" y="62357"/>
                </a:lnTo>
                <a:lnTo>
                  <a:pt x="33654" y="61468"/>
                </a:lnTo>
                <a:lnTo>
                  <a:pt x="36956" y="59817"/>
                </a:lnTo>
                <a:lnTo>
                  <a:pt x="40258" y="58293"/>
                </a:lnTo>
                <a:lnTo>
                  <a:pt x="44576" y="54991"/>
                </a:lnTo>
                <a:lnTo>
                  <a:pt x="49783" y="50038"/>
                </a:lnTo>
                <a:lnTo>
                  <a:pt x="55117" y="56007"/>
                </a:lnTo>
                <a:lnTo>
                  <a:pt x="49910" y="61341"/>
                </a:lnTo>
                <a:lnTo>
                  <a:pt x="44830" y="65278"/>
                </a:lnTo>
                <a:lnTo>
                  <a:pt x="39497" y="67818"/>
                </a:lnTo>
                <a:lnTo>
                  <a:pt x="34289" y="70485"/>
                </a:lnTo>
                <a:lnTo>
                  <a:pt x="28701" y="71882"/>
                </a:lnTo>
                <a:lnTo>
                  <a:pt x="22732" y="71882"/>
                </a:lnTo>
                <a:lnTo>
                  <a:pt x="15366" y="71882"/>
                </a:lnTo>
                <a:lnTo>
                  <a:pt x="9778" y="69723"/>
                </a:lnTo>
                <a:lnTo>
                  <a:pt x="5841" y="65405"/>
                </a:lnTo>
                <a:lnTo>
                  <a:pt x="1904" y="61214"/>
                </a:lnTo>
                <a:lnTo>
                  <a:pt x="0" y="55372"/>
                </a:lnTo>
                <a:lnTo>
                  <a:pt x="0" y="47752"/>
                </a:lnTo>
                <a:lnTo>
                  <a:pt x="0" y="43180"/>
                </a:lnTo>
                <a:lnTo>
                  <a:pt x="761" y="38100"/>
                </a:lnTo>
                <a:lnTo>
                  <a:pt x="2412" y="32512"/>
                </a:lnTo>
                <a:lnTo>
                  <a:pt x="3936" y="26924"/>
                </a:lnTo>
                <a:lnTo>
                  <a:pt x="35051" y="0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891528" y="3648414"/>
            <a:ext cx="55684" cy="7852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909181" y="3670553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6" y="0"/>
                </a:moveTo>
                <a:lnTo>
                  <a:pt x="12319" y="0"/>
                </a:lnTo>
                <a:lnTo>
                  <a:pt x="12826" y="5461"/>
                </a:lnTo>
                <a:lnTo>
                  <a:pt x="13046" y="10287"/>
                </a:lnTo>
                <a:lnTo>
                  <a:pt x="13080" y="22225"/>
                </a:lnTo>
                <a:lnTo>
                  <a:pt x="12700" y="26797"/>
                </a:lnTo>
                <a:lnTo>
                  <a:pt x="11938" y="30353"/>
                </a:lnTo>
                <a:lnTo>
                  <a:pt x="11175" y="34036"/>
                </a:lnTo>
                <a:lnTo>
                  <a:pt x="10033" y="37338"/>
                </a:lnTo>
                <a:lnTo>
                  <a:pt x="8254" y="40132"/>
                </a:lnTo>
                <a:lnTo>
                  <a:pt x="6603" y="43053"/>
                </a:lnTo>
                <a:lnTo>
                  <a:pt x="3810" y="46228"/>
                </a:lnTo>
                <a:lnTo>
                  <a:pt x="0" y="49784"/>
                </a:lnTo>
                <a:lnTo>
                  <a:pt x="6096" y="56642"/>
                </a:lnTo>
                <a:lnTo>
                  <a:pt x="32512" y="25273"/>
                </a:lnTo>
                <a:lnTo>
                  <a:pt x="33400" y="20574"/>
                </a:lnTo>
                <a:lnTo>
                  <a:pt x="33400" y="10287"/>
                </a:lnTo>
                <a:lnTo>
                  <a:pt x="32893" y="5207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909181" y="3670553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9" y="0"/>
                </a:moveTo>
                <a:lnTo>
                  <a:pt x="31876" y="0"/>
                </a:lnTo>
                <a:lnTo>
                  <a:pt x="32893" y="5207"/>
                </a:lnTo>
                <a:lnTo>
                  <a:pt x="33400" y="10287"/>
                </a:lnTo>
                <a:lnTo>
                  <a:pt x="33400" y="15367"/>
                </a:lnTo>
                <a:lnTo>
                  <a:pt x="33400" y="20574"/>
                </a:lnTo>
                <a:lnTo>
                  <a:pt x="6096" y="56642"/>
                </a:lnTo>
                <a:lnTo>
                  <a:pt x="0" y="49784"/>
                </a:lnTo>
                <a:lnTo>
                  <a:pt x="3810" y="46228"/>
                </a:lnTo>
                <a:lnTo>
                  <a:pt x="6603" y="43053"/>
                </a:lnTo>
                <a:lnTo>
                  <a:pt x="8254" y="40132"/>
                </a:lnTo>
                <a:lnTo>
                  <a:pt x="10033" y="37338"/>
                </a:lnTo>
                <a:lnTo>
                  <a:pt x="11175" y="34036"/>
                </a:lnTo>
                <a:lnTo>
                  <a:pt x="11938" y="30353"/>
                </a:lnTo>
                <a:lnTo>
                  <a:pt x="12700" y="26797"/>
                </a:lnTo>
                <a:lnTo>
                  <a:pt x="13080" y="22225"/>
                </a:lnTo>
                <a:lnTo>
                  <a:pt x="13080" y="16637"/>
                </a:lnTo>
                <a:lnTo>
                  <a:pt x="13080" y="11049"/>
                </a:lnTo>
                <a:lnTo>
                  <a:pt x="12826" y="5461"/>
                </a:lnTo>
                <a:lnTo>
                  <a:pt x="123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02780" y="3648455"/>
            <a:ext cx="153161" cy="4800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129018" y="3670553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22605" y="0"/>
                </a:moveTo>
                <a:lnTo>
                  <a:pt x="0" y="0"/>
                </a:lnTo>
                <a:lnTo>
                  <a:pt x="0" y="25781"/>
                </a:lnTo>
                <a:lnTo>
                  <a:pt x="22605" y="25781"/>
                </a:lnTo>
                <a:lnTo>
                  <a:pt x="226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74407" y="3670553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22478" y="0"/>
                </a:moveTo>
                <a:lnTo>
                  <a:pt x="0" y="0"/>
                </a:lnTo>
                <a:lnTo>
                  <a:pt x="0" y="25781"/>
                </a:lnTo>
                <a:lnTo>
                  <a:pt x="22478" y="25781"/>
                </a:lnTo>
                <a:lnTo>
                  <a:pt x="224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19670" y="3670553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22478" y="0"/>
                </a:moveTo>
                <a:lnTo>
                  <a:pt x="0" y="0"/>
                </a:lnTo>
                <a:lnTo>
                  <a:pt x="0" y="25781"/>
                </a:lnTo>
                <a:lnTo>
                  <a:pt x="22478" y="25781"/>
                </a:lnTo>
                <a:lnTo>
                  <a:pt x="224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129018" y="3670553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0" y="0"/>
                </a:moveTo>
                <a:lnTo>
                  <a:pt x="22605" y="0"/>
                </a:lnTo>
                <a:lnTo>
                  <a:pt x="22605" y="25781"/>
                </a:lnTo>
                <a:lnTo>
                  <a:pt x="0" y="2578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074407" y="3670553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0" y="0"/>
                </a:moveTo>
                <a:lnTo>
                  <a:pt x="22478" y="0"/>
                </a:lnTo>
                <a:lnTo>
                  <a:pt x="22478" y="25781"/>
                </a:lnTo>
                <a:lnTo>
                  <a:pt x="0" y="2578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019670" y="3670553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0" y="0"/>
                </a:moveTo>
                <a:lnTo>
                  <a:pt x="22478" y="0"/>
                </a:lnTo>
                <a:lnTo>
                  <a:pt x="22478" y="25781"/>
                </a:lnTo>
                <a:lnTo>
                  <a:pt x="0" y="2578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187183" y="3648414"/>
            <a:ext cx="55684" cy="7852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204836" y="3670553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7" y="0"/>
                </a:moveTo>
                <a:lnTo>
                  <a:pt x="12319" y="0"/>
                </a:lnTo>
                <a:lnTo>
                  <a:pt x="12827" y="5461"/>
                </a:lnTo>
                <a:lnTo>
                  <a:pt x="13046" y="10287"/>
                </a:lnTo>
                <a:lnTo>
                  <a:pt x="13081" y="22225"/>
                </a:lnTo>
                <a:lnTo>
                  <a:pt x="12700" y="26797"/>
                </a:lnTo>
                <a:lnTo>
                  <a:pt x="11938" y="30353"/>
                </a:lnTo>
                <a:lnTo>
                  <a:pt x="11176" y="34036"/>
                </a:lnTo>
                <a:lnTo>
                  <a:pt x="10033" y="37338"/>
                </a:lnTo>
                <a:lnTo>
                  <a:pt x="8255" y="40132"/>
                </a:lnTo>
                <a:lnTo>
                  <a:pt x="6604" y="43053"/>
                </a:lnTo>
                <a:lnTo>
                  <a:pt x="3810" y="46228"/>
                </a:lnTo>
                <a:lnTo>
                  <a:pt x="0" y="49784"/>
                </a:lnTo>
                <a:lnTo>
                  <a:pt x="6096" y="56642"/>
                </a:lnTo>
                <a:lnTo>
                  <a:pt x="32512" y="25273"/>
                </a:lnTo>
                <a:lnTo>
                  <a:pt x="33401" y="20574"/>
                </a:lnTo>
                <a:lnTo>
                  <a:pt x="33401" y="10287"/>
                </a:lnTo>
                <a:lnTo>
                  <a:pt x="32893" y="5207"/>
                </a:lnTo>
                <a:lnTo>
                  <a:pt x="318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204836" y="3670553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9" y="0"/>
                </a:moveTo>
                <a:lnTo>
                  <a:pt x="31877" y="0"/>
                </a:lnTo>
                <a:lnTo>
                  <a:pt x="32893" y="5207"/>
                </a:lnTo>
                <a:lnTo>
                  <a:pt x="33401" y="10287"/>
                </a:lnTo>
                <a:lnTo>
                  <a:pt x="33401" y="15367"/>
                </a:lnTo>
                <a:lnTo>
                  <a:pt x="33401" y="20574"/>
                </a:lnTo>
                <a:lnTo>
                  <a:pt x="32512" y="25273"/>
                </a:lnTo>
                <a:lnTo>
                  <a:pt x="30734" y="29591"/>
                </a:lnTo>
                <a:lnTo>
                  <a:pt x="28956" y="33909"/>
                </a:lnTo>
                <a:lnTo>
                  <a:pt x="6096" y="56642"/>
                </a:lnTo>
                <a:lnTo>
                  <a:pt x="0" y="49784"/>
                </a:lnTo>
                <a:lnTo>
                  <a:pt x="3810" y="46228"/>
                </a:lnTo>
                <a:lnTo>
                  <a:pt x="6604" y="43053"/>
                </a:lnTo>
                <a:lnTo>
                  <a:pt x="8255" y="40132"/>
                </a:lnTo>
                <a:lnTo>
                  <a:pt x="10033" y="37338"/>
                </a:lnTo>
                <a:lnTo>
                  <a:pt x="11176" y="34036"/>
                </a:lnTo>
                <a:lnTo>
                  <a:pt x="11938" y="30353"/>
                </a:lnTo>
                <a:lnTo>
                  <a:pt x="12700" y="26797"/>
                </a:lnTo>
                <a:lnTo>
                  <a:pt x="13081" y="22225"/>
                </a:lnTo>
                <a:lnTo>
                  <a:pt x="13081" y="16637"/>
                </a:lnTo>
                <a:lnTo>
                  <a:pt x="13081" y="11049"/>
                </a:lnTo>
                <a:lnTo>
                  <a:pt x="12827" y="5461"/>
                </a:lnTo>
                <a:lnTo>
                  <a:pt x="123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269480" y="3601253"/>
            <a:ext cx="863346" cy="3742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287514" y="3623183"/>
            <a:ext cx="841375" cy="15240"/>
          </a:xfrm>
          <a:custGeom>
            <a:avLst/>
            <a:gdLst/>
            <a:ahLst/>
            <a:cxnLst/>
            <a:rect l="l" t="t" r="r" b="b"/>
            <a:pathLst>
              <a:path w="841375" h="15239">
                <a:moveTo>
                  <a:pt x="0" y="15239"/>
                </a:moveTo>
                <a:lnTo>
                  <a:pt x="841248" y="15239"/>
                </a:lnTo>
                <a:lnTo>
                  <a:pt x="841248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282942" y="3618610"/>
            <a:ext cx="850900" cy="24765"/>
          </a:xfrm>
          <a:custGeom>
            <a:avLst/>
            <a:gdLst/>
            <a:ahLst/>
            <a:cxnLst/>
            <a:rect l="l" t="t" r="r" b="b"/>
            <a:pathLst>
              <a:path w="850900" h="24764">
                <a:moveTo>
                  <a:pt x="0" y="24384"/>
                </a:moveTo>
                <a:lnTo>
                  <a:pt x="850392" y="24384"/>
                </a:lnTo>
                <a:lnTo>
                  <a:pt x="850392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85304" y="3456432"/>
            <a:ext cx="290702" cy="14541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79435" y="3413785"/>
            <a:ext cx="334530" cy="17752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696961" y="3436365"/>
            <a:ext cx="313055" cy="155575"/>
          </a:xfrm>
          <a:custGeom>
            <a:avLst/>
            <a:gdLst/>
            <a:ahLst/>
            <a:cxnLst/>
            <a:rect l="l" t="t" r="r" b="b"/>
            <a:pathLst>
              <a:path w="313054" h="155575">
                <a:moveTo>
                  <a:pt x="263398" y="0"/>
                </a:moveTo>
                <a:lnTo>
                  <a:pt x="261239" y="6350"/>
                </a:lnTo>
                <a:lnTo>
                  <a:pt x="270218" y="10233"/>
                </a:lnTo>
                <a:lnTo>
                  <a:pt x="277923" y="15605"/>
                </a:lnTo>
                <a:lnTo>
                  <a:pt x="296418" y="51514"/>
                </a:lnTo>
                <a:lnTo>
                  <a:pt x="298704" y="76835"/>
                </a:lnTo>
                <a:lnTo>
                  <a:pt x="298132" y="90574"/>
                </a:lnTo>
                <a:lnTo>
                  <a:pt x="284368" y="132629"/>
                </a:lnTo>
                <a:lnTo>
                  <a:pt x="261366" y="148971"/>
                </a:lnTo>
                <a:lnTo>
                  <a:pt x="263398" y="155321"/>
                </a:lnTo>
                <a:lnTo>
                  <a:pt x="300101" y="128143"/>
                </a:lnTo>
                <a:lnTo>
                  <a:pt x="312120" y="91959"/>
                </a:lnTo>
                <a:lnTo>
                  <a:pt x="312928" y="77724"/>
                </a:lnTo>
                <a:lnTo>
                  <a:pt x="312120" y="63486"/>
                </a:lnTo>
                <a:lnTo>
                  <a:pt x="300101" y="27178"/>
                </a:lnTo>
                <a:lnTo>
                  <a:pt x="274633" y="4067"/>
                </a:lnTo>
                <a:lnTo>
                  <a:pt x="263398" y="0"/>
                </a:lnTo>
                <a:close/>
              </a:path>
              <a:path w="313054" h="155575">
                <a:moveTo>
                  <a:pt x="49530" y="0"/>
                </a:moveTo>
                <a:lnTo>
                  <a:pt x="12827" y="27178"/>
                </a:lnTo>
                <a:lnTo>
                  <a:pt x="807" y="63486"/>
                </a:lnTo>
                <a:lnTo>
                  <a:pt x="0" y="77724"/>
                </a:lnTo>
                <a:lnTo>
                  <a:pt x="807" y="91959"/>
                </a:lnTo>
                <a:lnTo>
                  <a:pt x="12827" y="128143"/>
                </a:lnTo>
                <a:lnTo>
                  <a:pt x="49530" y="155321"/>
                </a:lnTo>
                <a:lnTo>
                  <a:pt x="51435" y="148971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509" y="103028"/>
                </a:lnTo>
                <a:lnTo>
                  <a:pt x="14224" y="76835"/>
                </a:lnTo>
                <a:lnTo>
                  <a:pt x="14811" y="63486"/>
                </a:lnTo>
                <a:lnTo>
                  <a:pt x="28578" y="22477"/>
                </a:lnTo>
                <a:lnTo>
                  <a:pt x="51689" y="6350"/>
                </a:lnTo>
                <a:lnTo>
                  <a:pt x="4953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958201" y="3436365"/>
            <a:ext cx="52069" cy="155575"/>
          </a:xfrm>
          <a:custGeom>
            <a:avLst/>
            <a:gdLst/>
            <a:ahLst/>
            <a:cxnLst/>
            <a:rect l="l" t="t" r="r" b="b"/>
            <a:pathLst>
              <a:path w="52070" h="155575">
                <a:moveTo>
                  <a:pt x="2158" y="0"/>
                </a:moveTo>
                <a:lnTo>
                  <a:pt x="38862" y="27178"/>
                </a:lnTo>
                <a:lnTo>
                  <a:pt x="50881" y="63486"/>
                </a:lnTo>
                <a:lnTo>
                  <a:pt x="51689" y="77724"/>
                </a:lnTo>
                <a:lnTo>
                  <a:pt x="50881" y="91959"/>
                </a:lnTo>
                <a:lnTo>
                  <a:pt x="38862" y="128143"/>
                </a:lnTo>
                <a:lnTo>
                  <a:pt x="2158" y="155321"/>
                </a:lnTo>
                <a:lnTo>
                  <a:pt x="126" y="148971"/>
                </a:lnTo>
                <a:lnTo>
                  <a:pt x="9032" y="145063"/>
                </a:lnTo>
                <a:lnTo>
                  <a:pt x="16700" y="139620"/>
                </a:lnTo>
                <a:lnTo>
                  <a:pt x="35179" y="103028"/>
                </a:lnTo>
                <a:lnTo>
                  <a:pt x="37465" y="76835"/>
                </a:lnTo>
                <a:lnTo>
                  <a:pt x="36893" y="63597"/>
                </a:lnTo>
                <a:lnTo>
                  <a:pt x="23127" y="22477"/>
                </a:lnTo>
                <a:lnTo>
                  <a:pt x="0" y="6350"/>
                </a:lnTo>
                <a:lnTo>
                  <a:pt x="21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692390" y="3431794"/>
            <a:ext cx="166085" cy="16446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762875" y="3478657"/>
            <a:ext cx="91440" cy="85090"/>
          </a:xfrm>
          <a:custGeom>
            <a:avLst/>
            <a:gdLst/>
            <a:ahLst/>
            <a:cxnLst/>
            <a:rect l="l" t="t" r="r" b="b"/>
            <a:pathLst>
              <a:path w="91440" h="85089">
                <a:moveTo>
                  <a:pt x="50038" y="0"/>
                </a:moveTo>
                <a:lnTo>
                  <a:pt x="41655" y="0"/>
                </a:lnTo>
                <a:lnTo>
                  <a:pt x="37592" y="762"/>
                </a:lnTo>
                <a:lnTo>
                  <a:pt x="13716" y="17017"/>
                </a:lnTo>
                <a:lnTo>
                  <a:pt x="10795" y="20573"/>
                </a:lnTo>
                <a:lnTo>
                  <a:pt x="1650" y="42544"/>
                </a:lnTo>
                <a:lnTo>
                  <a:pt x="507" y="47370"/>
                </a:lnTo>
                <a:lnTo>
                  <a:pt x="0" y="52450"/>
                </a:lnTo>
                <a:lnTo>
                  <a:pt x="0" y="66675"/>
                </a:lnTo>
                <a:lnTo>
                  <a:pt x="13843" y="85089"/>
                </a:lnTo>
                <a:lnTo>
                  <a:pt x="23114" y="85089"/>
                </a:lnTo>
                <a:lnTo>
                  <a:pt x="25907" y="84708"/>
                </a:lnTo>
                <a:lnTo>
                  <a:pt x="28448" y="83819"/>
                </a:lnTo>
                <a:lnTo>
                  <a:pt x="31115" y="83057"/>
                </a:lnTo>
                <a:lnTo>
                  <a:pt x="33781" y="81787"/>
                </a:lnTo>
                <a:lnTo>
                  <a:pt x="38861" y="78231"/>
                </a:lnTo>
                <a:lnTo>
                  <a:pt x="41401" y="75945"/>
                </a:lnTo>
                <a:lnTo>
                  <a:pt x="43052" y="74294"/>
                </a:lnTo>
                <a:lnTo>
                  <a:pt x="23114" y="74294"/>
                </a:lnTo>
                <a:lnTo>
                  <a:pt x="20447" y="72897"/>
                </a:lnTo>
                <a:lnTo>
                  <a:pt x="18669" y="69976"/>
                </a:lnTo>
                <a:lnTo>
                  <a:pt x="17018" y="67182"/>
                </a:lnTo>
                <a:lnTo>
                  <a:pt x="16364" y="63372"/>
                </a:lnTo>
                <a:lnTo>
                  <a:pt x="16419" y="51053"/>
                </a:lnTo>
                <a:lnTo>
                  <a:pt x="24579" y="24510"/>
                </a:lnTo>
                <a:lnTo>
                  <a:pt x="26289" y="21335"/>
                </a:lnTo>
                <a:lnTo>
                  <a:pt x="28321" y="18541"/>
                </a:lnTo>
                <a:lnTo>
                  <a:pt x="30721" y="16001"/>
                </a:lnTo>
                <a:lnTo>
                  <a:pt x="32893" y="13588"/>
                </a:lnTo>
                <a:lnTo>
                  <a:pt x="35432" y="11683"/>
                </a:lnTo>
                <a:lnTo>
                  <a:pt x="38226" y="10287"/>
                </a:lnTo>
                <a:lnTo>
                  <a:pt x="40894" y="8889"/>
                </a:lnTo>
                <a:lnTo>
                  <a:pt x="43942" y="8127"/>
                </a:lnTo>
                <a:lnTo>
                  <a:pt x="79297" y="8127"/>
                </a:lnTo>
                <a:lnTo>
                  <a:pt x="79857" y="5714"/>
                </a:lnTo>
                <a:lnTo>
                  <a:pt x="66167" y="5714"/>
                </a:lnTo>
                <a:lnTo>
                  <a:pt x="63373" y="3937"/>
                </a:lnTo>
                <a:lnTo>
                  <a:pt x="60451" y="2539"/>
                </a:lnTo>
                <a:lnTo>
                  <a:pt x="53848" y="507"/>
                </a:lnTo>
                <a:lnTo>
                  <a:pt x="50038" y="0"/>
                </a:lnTo>
                <a:close/>
              </a:path>
              <a:path w="91440" h="85089">
                <a:moveTo>
                  <a:pt x="66871" y="63372"/>
                </a:moveTo>
                <a:lnTo>
                  <a:pt x="52197" y="63372"/>
                </a:lnTo>
                <a:lnTo>
                  <a:pt x="53340" y="63753"/>
                </a:lnTo>
                <a:lnTo>
                  <a:pt x="52577" y="66039"/>
                </a:lnTo>
                <a:lnTo>
                  <a:pt x="52197" y="68452"/>
                </a:lnTo>
                <a:lnTo>
                  <a:pt x="52197" y="75310"/>
                </a:lnTo>
                <a:lnTo>
                  <a:pt x="53213" y="78739"/>
                </a:lnTo>
                <a:lnTo>
                  <a:pt x="55499" y="81279"/>
                </a:lnTo>
                <a:lnTo>
                  <a:pt x="57657" y="83819"/>
                </a:lnTo>
                <a:lnTo>
                  <a:pt x="60705" y="85089"/>
                </a:lnTo>
                <a:lnTo>
                  <a:pt x="66801" y="85089"/>
                </a:lnTo>
                <a:lnTo>
                  <a:pt x="68833" y="84835"/>
                </a:lnTo>
                <a:lnTo>
                  <a:pt x="70866" y="84200"/>
                </a:lnTo>
                <a:lnTo>
                  <a:pt x="72898" y="83692"/>
                </a:lnTo>
                <a:lnTo>
                  <a:pt x="86232" y="74167"/>
                </a:lnTo>
                <a:lnTo>
                  <a:pt x="69850" y="74167"/>
                </a:lnTo>
                <a:lnTo>
                  <a:pt x="68579" y="73659"/>
                </a:lnTo>
                <a:lnTo>
                  <a:pt x="66928" y="71754"/>
                </a:lnTo>
                <a:lnTo>
                  <a:pt x="66582" y="70484"/>
                </a:lnTo>
                <a:lnTo>
                  <a:pt x="66675" y="64896"/>
                </a:lnTo>
                <a:lnTo>
                  <a:pt x="66871" y="63372"/>
                </a:lnTo>
                <a:close/>
              </a:path>
              <a:path w="91440" h="85089">
                <a:moveTo>
                  <a:pt x="79297" y="8127"/>
                </a:moveTo>
                <a:lnTo>
                  <a:pt x="51561" y="8127"/>
                </a:lnTo>
                <a:lnTo>
                  <a:pt x="54864" y="9143"/>
                </a:lnTo>
                <a:lnTo>
                  <a:pt x="56896" y="10921"/>
                </a:lnTo>
                <a:lnTo>
                  <a:pt x="58927" y="12826"/>
                </a:lnTo>
                <a:lnTo>
                  <a:pt x="59944" y="16001"/>
                </a:lnTo>
                <a:lnTo>
                  <a:pt x="59944" y="22859"/>
                </a:lnTo>
                <a:lnTo>
                  <a:pt x="59690" y="25400"/>
                </a:lnTo>
                <a:lnTo>
                  <a:pt x="59308" y="28066"/>
                </a:lnTo>
                <a:lnTo>
                  <a:pt x="58737" y="31241"/>
                </a:lnTo>
                <a:lnTo>
                  <a:pt x="58293" y="33908"/>
                </a:lnTo>
                <a:lnTo>
                  <a:pt x="37592" y="70230"/>
                </a:lnTo>
                <a:lnTo>
                  <a:pt x="32130" y="73278"/>
                </a:lnTo>
                <a:lnTo>
                  <a:pt x="30479" y="73913"/>
                </a:lnTo>
                <a:lnTo>
                  <a:pt x="28701" y="74294"/>
                </a:lnTo>
                <a:lnTo>
                  <a:pt x="43052" y="74294"/>
                </a:lnTo>
                <a:lnTo>
                  <a:pt x="46735" y="70484"/>
                </a:lnTo>
                <a:lnTo>
                  <a:pt x="49402" y="67182"/>
                </a:lnTo>
                <a:lnTo>
                  <a:pt x="52197" y="63372"/>
                </a:lnTo>
                <a:lnTo>
                  <a:pt x="66871" y="63372"/>
                </a:lnTo>
                <a:lnTo>
                  <a:pt x="67182" y="60959"/>
                </a:lnTo>
                <a:lnTo>
                  <a:pt x="68325" y="55371"/>
                </a:lnTo>
                <a:lnTo>
                  <a:pt x="79297" y="8127"/>
                </a:lnTo>
                <a:close/>
              </a:path>
              <a:path w="91440" h="85089">
                <a:moveTo>
                  <a:pt x="85598" y="64007"/>
                </a:moveTo>
                <a:lnTo>
                  <a:pt x="74295" y="73532"/>
                </a:lnTo>
                <a:lnTo>
                  <a:pt x="73405" y="73913"/>
                </a:lnTo>
                <a:lnTo>
                  <a:pt x="72390" y="74167"/>
                </a:lnTo>
                <a:lnTo>
                  <a:pt x="86232" y="74167"/>
                </a:lnTo>
                <a:lnTo>
                  <a:pt x="91058" y="69341"/>
                </a:lnTo>
                <a:lnTo>
                  <a:pt x="88392" y="66675"/>
                </a:lnTo>
                <a:lnTo>
                  <a:pt x="87375" y="65785"/>
                </a:lnTo>
                <a:lnTo>
                  <a:pt x="85598" y="64007"/>
                </a:lnTo>
                <a:close/>
              </a:path>
              <a:path w="91440" h="85089">
                <a:moveTo>
                  <a:pt x="74041" y="0"/>
                </a:moveTo>
                <a:lnTo>
                  <a:pt x="66167" y="5714"/>
                </a:lnTo>
                <a:lnTo>
                  <a:pt x="79857" y="5714"/>
                </a:lnTo>
                <a:lnTo>
                  <a:pt x="80772" y="1777"/>
                </a:lnTo>
                <a:lnTo>
                  <a:pt x="740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779131" y="3486784"/>
            <a:ext cx="43815" cy="66675"/>
          </a:xfrm>
          <a:custGeom>
            <a:avLst/>
            <a:gdLst/>
            <a:ahLst/>
            <a:cxnLst/>
            <a:rect l="l" t="t" r="r" b="b"/>
            <a:pathLst>
              <a:path w="43815" h="66675">
                <a:moveTo>
                  <a:pt x="30861" y="0"/>
                </a:moveTo>
                <a:lnTo>
                  <a:pt x="27686" y="0"/>
                </a:lnTo>
                <a:lnTo>
                  <a:pt x="24638" y="762"/>
                </a:lnTo>
                <a:lnTo>
                  <a:pt x="21971" y="2159"/>
                </a:lnTo>
                <a:lnTo>
                  <a:pt x="19176" y="3555"/>
                </a:lnTo>
                <a:lnTo>
                  <a:pt x="16637" y="5461"/>
                </a:lnTo>
                <a:lnTo>
                  <a:pt x="14350" y="8000"/>
                </a:lnTo>
                <a:lnTo>
                  <a:pt x="12065" y="10413"/>
                </a:lnTo>
                <a:lnTo>
                  <a:pt x="10033" y="13207"/>
                </a:lnTo>
                <a:lnTo>
                  <a:pt x="8254" y="16510"/>
                </a:lnTo>
                <a:lnTo>
                  <a:pt x="6476" y="19685"/>
                </a:lnTo>
                <a:lnTo>
                  <a:pt x="889" y="37845"/>
                </a:lnTo>
                <a:lnTo>
                  <a:pt x="253" y="41655"/>
                </a:lnTo>
                <a:lnTo>
                  <a:pt x="0" y="45212"/>
                </a:lnTo>
                <a:lnTo>
                  <a:pt x="0" y="48767"/>
                </a:lnTo>
                <a:lnTo>
                  <a:pt x="0" y="54610"/>
                </a:lnTo>
                <a:lnTo>
                  <a:pt x="762" y="59054"/>
                </a:lnTo>
                <a:lnTo>
                  <a:pt x="2413" y="61849"/>
                </a:lnTo>
                <a:lnTo>
                  <a:pt x="4191" y="64769"/>
                </a:lnTo>
                <a:lnTo>
                  <a:pt x="6858" y="66166"/>
                </a:lnTo>
                <a:lnTo>
                  <a:pt x="10541" y="66166"/>
                </a:lnTo>
                <a:lnTo>
                  <a:pt x="12446" y="66166"/>
                </a:lnTo>
                <a:lnTo>
                  <a:pt x="14224" y="65786"/>
                </a:lnTo>
                <a:lnTo>
                  <a:pt x="15875" y="65150"/>
                </a:lnTo>
                <a:lnTo>
                  <a:pt x="17652" y="64515"/>
                </a:lnTo>
                <a:lnTo>
                  <a:pt x="41275" y="29210"/>
                </a:lnTo>
                <a:lnTo>
                  <a:pt x="42545" y="22732"/>
                </a:lnTo>
                <a:lnTo>
                  <a:pt x="43052" y="19938"/>
                </a:lnTo>
                <a:lnTo>
                  <a:pt x="43434" y="17272"/>
                </a:lnTo>
                <a:lnTo>
                  <a:pt x="43688" y="14731"/>
                </a:lnTo>
                <a:lnTo>
                  <a:pt x="43688" y="12191"/>
                </a:lnTo>
                <a:lnTo>
                  <a:pt x="43688" y="7874"/>
                </a:lnTo>
                <a:lnTo>
                  <a:pt x="42672" y="4699"/>
                </a:lnTo>
                <a:lnTo>
                  <a:pt x="40640" y="2793"/>
                </a:lnTo>
                <a:lnTo>
                  <a:pt x="38608" y="1015"/>
                </a:lnTo>
                <a:lnTo>
                  <a:pt x="35305" y="0"/>
                </a:lnTo>
                <a:lnTo>
                  <a:pt x="308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762875" y="3478657"/>
            <a:ext cx="91440" cy="85090"/>
          </a:xfrm>
          <a:custGeom>
            <a:avLst/>
            <a:gdLst/>
            <a:ahLst/>
            <a:cxnLst/>
            <a:rect l="l" t="t" r="r" b="b"/>
            <a:pathLst>
              <a:path w="91440" h="85089">
                <a:moveTo>
                  <a:pt x="45720" y="0"/>
                </a:moveTo>
                <a:lnTo>
                  <a:pt x="50038" y="0"/>
                </a:lnTo>
                <a:lnTo>
                  <a:pt x="53848" y="507"/>
                </a:lnTo>
                <a:lnTo>
                  <a:pt x="57150" y="1523"/>
                </a:lnTo>
                <a:lnTo>
                  <a:pt x="60451" y="2539"/>
                </a:lnTo>
                <a:lnTo>
                  <a:pt x="63373" y="3937"/>
                </a:lnTo>
                <a:lnTo>
                  <a:pt x="66167" y="5714"/>
                </a:lnTo>
                <a:lnTo>
                  <a:pt x="74041" y="0"/>
                </a:lnTo>
                <a:lnTo>
                  <a:pt x="80772" y="1777"/>
                </a:lnTo>
                <a:lnTo>
                  <a:pt x="68325" y="55371"/>
                </a:lnTo>
                <a:lnTo>
                  <a:pt x="67691" y="58419"/>
                </a:lnTo>
                <a:lnTo>
                  <a:pt x="67182" y="60959"/>
                </a:lnTo>
                <a:lnTo>
                  <a:pt x="66928" y="62991"/>
                </a:lnTo>
                <a:lnTo>
                  <a:pt x="66675" y="64896"/>
                </a:lnTo>
                <a:lnTo>
                  <a:pt x="66548" y="66675"/>
                </a:lnTo>
                <a:lnTo>
                  <a:pt x="66548" y="68198"/>
                </a:lnTo>
                <a:lnTo>
                  <a:pt x="66548" y="70357"/>
                </a:lnTo>
                <a:lnTo>
                  <a:pt x="66928" y="71754"/>
                </a:lnTo>
                <a:lnTo>
                  <a:pt x="67818" y="72770"/>
                </a:lnTo>
                <a:lnTo>
                  <a:pt x="68579" y="73659"/>
                </a:lnTo>
                <a:lnTo>
                  <a:pt x="69850" y="74167"/>
                </a:lnTo>
                <a:lnTo>
                  <a:pt x="71374" y="74167"/>
                </a:lnTo>
                <a:lnTo>
                  <a:pt x="72390" y="74167"/>
                </a:lnTo>
                <a:lnTo>
                  <a:pt x="73405" y="73913"/>
                </a:lnTo>
                <a:lnTo>
                  <a:pt x="74295" y="73532"/>
                </a:lnTo>
                <a:lnTo>
                  <a:pt x="75310" y="73151"/>
                </a:lnTo>
                <a:lnTo>
                  <a:pt x="82423" y="67309"/>
                </a:lnTo>
                <a:lnTo>
                  <a:pt x="83947" y="65785"/>
                </a:lnTo>
                <a:lnTo>
                  <a:pt x="85598" y="64007"/>
                </a:lnTo>
                <a:lnTo>
                  <a:pt x="86486" y="64896"/>
                </a:lnTo>
                <a:lnTo>
                  <a:pt x="87375" y="65785"/>
                </a:lnTo>
                <a:lnTo>
                  <a:pt x="88392" y="66675"/>
                </a:lnTo>
                <a:lnTo>
                  <a:pt x="89280" y="67563"/>
                </a:lnTo>
                <a:lnTo>
                  <a:pt x="90170" y="68452"/>
                </a:lnTo>
                <a:lnTo>
                  <a:pt x="70866" y="84200"/>
                </a:lnTo>
                <a:lnTo>
                  <a:pt x="68833" y="84835"/>
                </a:lnTo>
                <a:lnTo>
                  <a:pt x="66801" y="85089"/>
                </a:lnTo>
                <a:lnTo>
                  <a:pt x="64643" y="85089"/>
                </a:lnTo>
                <a:lnTo>
                  <a:pt x="60705" y="85089"/>
                </a:lnTo>
                <a:lnTo>
                  <a:pt x="57657" y="83819"/>
                </a:lnTo>
                <a:lnTo>
                  <a:pt x="55499" y="81279"/>
                </a:lnTo>
                <a:lnTo>
                  <a:pt x="53213" y="78739"/>
                </a:lnTo>
                <a:lnTo>
                  <a:pt x="52197" y="75310"/>
                </a:lnTo>
                <a:lnTo>
                  <a:pt x="52197" y="70865"/>
                </a:lnTo>
                <a:lnTo>
                  <a:pt x="52197" y="68452"/>
                </a:lnTo>
                <a:lnTo>
                  <a:pt x="52577" y="66039"/>
                </a:lnTo>
                <a:lnTo>
                  <a:pt x="53340" y="63753"/>
                </a:lnTo>
                <a:lnTo>
                  <a:pt x="52197" y="63372"/>
                </a:lnTo>
                <a:lnTo>
                  <a:pt x="28448" y="83819"/>
                </a:lnTo>
                <a:lnTo>
                  <a:pt x="25907" y="84708"/>
                </a:lnTo>
                <a:lnTo>
                  <a:pt x="23114" y="85089"/>
                </a:lnTo>
                <a:lnTo>
                  <a:pt x="20320" y="85089"/>
                </a:lnTo>
                <a:lnTo>
                  <a:pt x="13843" y="85089"/>
                </a:lnTo>
                <a:lnTo>
                  <a:pt x="8763" y="82803"/>
                </a:lnTo>
                <a:lnTo>
                  <a:pt x="5206" y="78104"/>
                </a:lnTo>
                <a:lnTo>
                  <a:pt x="1777" y="73405"/>
                </a:lnTo>
                <a:lnTo>
                  <a:pt x="0" y="66675"/>
                </a:lnTo>
                <a:lnTo>
                  <a:pt x="0" y="57784"/>
                </a:lnTo>
                <a:lnTo>
                  <a:pt x="0" y="52450"/>
                </a:lnTo>
                <a:lnTo>
                  <a:pt x="507" y="47370"/>
                </a:lnTo>
                <a:lnTo>
                  <a:pt x="1650" y="42544"/>
                </a:lnTo>
                <a:lnTo>
                  <a:pt x="2794" y="37591"/>
                </a:lnTo>
                <a:lnTo>
                  <a:pt x="13716" y="17017"/>
                </a:lnTo>
                <a:lnTo>
                  <a:pt x="16509" y="13462"/>
                </a:lnTo>
                <a:lnTo>
                  <a:pt x="41655" y="0"/>
                </a:lnTo>
                <a:lnTo>
                  <a:pt x="457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850123" y="3479321"/>
            <a:ext cx="101379" cy="11808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867904" y="3502659"/>
            <a:ext cx="79375" cy="95250"/>
          </a:xfrm>
          <a:custGeom>
            <a:avLst/>
            <a:gdLst/>
            <a:ahLst/>
            <a:cxnLst/>
            <a:rect l="l" t="t" r="r" b="b"/>
            <a:pathLst>
              <a:path w="79375" h="95250">
                <a:moveTo>
                  <a:pt x="55879" y="0"/>
                </a:moveTo>
                <a:lnTo>
                  <a:pt x="44069" y="0"/>
                </a:lnTo>
                <a:lnTo>
                  <a:pt x="36956" y="1650"/>
                </a:lnTo>
                <a:lnTo>
                  <a:pt x="5969" y="32638"/>
                </a:lnTo>
                <a:lnTo>
                  <a:pt x="0" y="55879"/>
                </a:lnTo>
                <a:lnTo>
                  <a:pt x="0" y="72898"/>
                </a:lnTo>
                <a:lnTo>
                  <a:pt x="2921" y="80517"/>
                </a:lnTo>
                <a:lnTo>
                  <a:pt x="8636" y="86232"/>
                </a:lnTo>
                <a:lnTo>
                  <a:pt x="14350" y="92075"/>
                </a:lnTo>
                <a:lnTo>
                  <a:pt x="22098" y="94868"/>
                </a:lnTo>
                <a:lnTo>
                  <a:pt x="37211" y="94868"/>
                </a:lnTo>
                <a:lnTo>
                  <a:pt x="42037" y="94614"/>
                </a:lnTo>
                <a:lnTo>
                  <a:pt x="46609" y="93979"/>
                </a:lnTo>
                <a:lnTo>
                  <a:pt x="51180" y="93472"/>
                </a:lnTo>
                <a:lnTo>
                  <a:pt x="56388" y="92328"/>
                </a:lnTo>
                <a:lnTo>
                  <a:pt x="62356" y="90550"/>
                </a:lnTo>
                <a:lnTo>
                  <a:pt x="63223" y="86613"/>
                </a:lnTo>
                <a:lnTo>
                  <a:pt x="27431" y="86613"/>
                </a:lnTo>
                <a:lnTo>
                  <a:pt x="23241" y="85089"/>
                </a:lnTo>
                <a:lnTo>
                  <a:pt x="17525" y="78612"/>
                </a:lnTo>
                <a:lnTo>
                  <a:pt x="16001" y="73405"/>
                </a:lnTo>
                <a:lnTo>
                  <a:pt x="16001" y="66039"/>
                </a:lnTo>
                <a:lnTo>
                  <a:pt x="26304" y="25558"/>
                </a:lnTo>
                <a:lnTo>
                  <a:pt x="44703" y="8254"/>
                </a:lnTo>
                <a:lnTo>
                  <a:pt x="78119" y="8254"/>
                </a:lnTo>
                <a:lnTo>
                  <a:pt x="78994" y="4317"/>
                </a:lnTo>
                <a:lnTo>
                  <a:pt x="73532" y="2666"/>
                </a:lnTo>
                <a:lnTo>
                  <a:pt x="68579" y="1524"/>
                </a:lnTo>
                <a:lnTo>
                  <a:pt x="60071" y="253"/>
                </a:lnTo>
                <a:lnTo>
                  <a:pt x="55879" y="0"/>
                </a:lnTo>
                <a:close/>
              </a:path>
              <a:path w="79375" h="95250">
                <a:moveTo>
                  <a:pt x="66801" y="70357"/>
                </a:moveTo>
                <a:lnTo>
                  <a:pt x="58293" y="70357"/>
                </a:lnTo>
                <a:lnTo>
                  <a:pt x="55752" y="75691"/>
                </a:lnTo>
                <a:lnTo>
                  <a:pt x="52450" y="79755"/>
                </a:lnTo>
                <a:lnTo>
                  <a:pt x="48387" y="82550"/>
                </a:lnTo>
                <a:lnTo>
                  <a:pt x="44323" y="85216"/>
                </a:lnTo>
                <a:lnTo>
                  <a:pt x="39243" y="86613"/>
                </a:lnTo>
                <a:lnTo>
                  <a:pt x="63223" y="86613"/>
                </a:lnTo>
                <a:lnTo>
                  <a:pt x="66801" y="70357"/>
                </a:lnTo>
                <a:close/>
              </a:path>
              <a:path w="79375" h="95250">
                <a:moveTo>
                  <a:pt x="78119" y="8254"/>
                </a:moveTo>
                <a:lnTo>
                  <a:pt x="56261" y="8254"/>
                </a:lnTo>
                <a:lnTo>
                  <a:pt x="60198" y="9525"/>
                </a:lnTo>
                <a:lnTo>
                  <a:pt x="64516" y="14350"/>
                </a:lnTo>
                <a:lnTo>
                  <a:pt x="65913" y="18287"/>
                </a:lnTo>
                <a:lnTo>
                  <a:pt x="66421" y="23749"/>
                </a:lnTo>
                <a:lnTo>
                  <a:pt x="74675" y="23749"/>
                </a:lnTo>
                <a:lnTo>
                  <a:pt x="78119" y="825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867904" y="3502659"/>
            <a:ext cx="79375" cy="95250"/>
          </a:xfrm>
          <a:custGeom>
            <a:avLst/>
            <a:gdLst/>
            <a:ahLst/>
            <a:cxnLst/>
            <a:rect l="l" t="t" r="r" b="b"/>
            <a:pathLst>
              <a:path w="79375" h="95250">
                <a:moveTo>
                  <a:pt x="51689" y="0"/>
                </a:moveTo>
                <a:lnTo>
                  <a:pt x="55879" y="0"/>
                </a:lnTo>
                <a:lnTo>
                  <a:pt x="60071" y="253"/>
                </a:lnTo>
                <a:lnTo>
                  <a:pt x="64389" y="888"/>
                </a:lnTo>
                <a:lnTo>
                  <a:pt x="68579" y="1524"/>
                </a:lnTo>
                <a:lnTo>
                  <a:pt x="73532" y="2666"/>
                </a:lnTo>
                <a:lnTo>
                  <a:pt x="78994" y="4317"/>
                </a:lnTo>
                <a:lnTo>
                  <a:pt x="74675" y="23749"/>
                </a:lnTo>
                <a:lnTo>
                  <a:pt x="66421" y="23749"/>
                </a:lnTo>
                <a:lnTo>
                  <a:pt x="65913" y="18287"/>
                </a:lnTo>
                <a:lnTo>
                  <a:pt x="64516" y="14350"/>
                </a:lnTo>
                <a:lnTo>
                  <a:pt x="62356" y="11937"/>
                </a:lnTo>
                <a:lnTo>
                  <a:pt x="60198" y="9525"/>
                </a:lnTo>
                <a:lnTo>
                  <a:pt x="56261" y="8254"/>
                </a:lnTo>
                <a:lnTo>
                  <a:pt x="50926" y="8254"/>
                </a:lnTo>
                <a:lnTo>
                  <a:pt x="44703" y="8254"/>
                </a:lnTo>
                <a:lnTo>
                  <a:pt x="38989" y="10922"/>
                </a:lnTo>
                <a:lnTo>
                  <a:pt x="18680" y="45323"/>
                </a:lnTo>
                <a:lnTo>
                  <a:pt x="16001" y="66039"/>
                </a:lnTo>
                <a:lnTo>
                  <a:pt x="16001" y="73405"/>
                </a:lnTo>
                <a:lnTo>
                  <a:pt x="17525" y="78612"/>
                </a:lnTo>
                <a:lnTo>
                  <a:pt x="20320" y="81787"/>
                </a:lnTo>
                <a:lnTo>
                  <a:pt x="23241" y="85089"/>
                </a:lnTo>
                <a:lnTo>
                  <a:pt x="27431" y="86613"/>
                </a:lnTo>
                <a:lnTo>
                  <a:pt x="33147" y="86613"/>
                </a:lnTo>
                <a:lnTo>
                  <a:pt x="39243" y="86613"/>
                </a:lnTo>
                <a:lnTo>
                  <a:pt x="58293" y="70357"/>
                </a:lnTo>
                <a:lnTo>
                  <a:pt x="66801" y="70357"/>
                </a:lnTo>
                <a:lnTo>
                  <a:pt x="62356" y="90550"/>
                </a:lnTo>
                <a:lnTo>
                  <a:pt x="56388" y="92328"/>
                </a:lnTo>
                <a:lnTo>
                  <a:pt x="51180" y="93472"/>
                </a:lnTo>
                <a:lnTo>
                  <a:pt x="46609" y="93979"/>
                </a:lnTo>
                <a:lnTo>
                  <a:pt x="42037" y="94614"/>
                </a:lnTo>
                <a:lnTo>
                  <a:pt x="37211" y="94868"/>
                </a:lnTo>
                <a:lnTo>
                  <a:pt x="32003" y="94868"/>
                </a:lnTo>
                <a:lnTo>
                  <a:pt x="22098" y="94868"/>
                </a:lnTo>
                <a:lnTo>
                  <a:pt x="14350" y="92075"/>
                </a:lnTo>
                <a:lnTo>
                  <a:pt x="8636" y="86232"/>
                </a:lnTo>
                <a:lnTo>
                  <a:pt x="2921" y="80517"/>
                </a:lnTo>
                <a:lnTo>
                  <a:pt x="0" y="72898"/>
                </a:lnTo>
                <a:lnTo>
                  <a:pt x="0" y="63245"/>
                </a:lnTo>
                <a:lnTo>
                  <a:pt x="0" y="55879"/>
                </a:lnTo>
                <a:lnTo>
                  <a:pt x="14097" y="19430"/>
                </a:lnTo>
                <a:lnTo>
                  <a:pt x="18669" y="13335"/>
                </a:lnTo>
                <a:lnTo>
                  <a:pt x="24256" y="8509"/>
                </a:lnTo>
                <a:lnTo>
                  <a:pt x="30606" y="5079"/>
                </a:lnTo>
                <a:lnTo>
                  <a:pt x="36956" y="1650"/>
                </a:lnTo>
                <a:lnTo>
                  <a:pt x="44069" y="0"/>
                </a:lnTo>
                <a:lnTo>
                  <a:pt x="516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272528" y="3663670"/>
            <a:ext cx="128803" cy="17452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289672" y="3685921"/>
            <a:ext cx="106680" cy="152400"/>
          </a:xfrm>
          <a:custGeom>
            <a:avLst/>
            <a:gdLst/>
            <a:ahLst/>
            <a:cxnLst/>
            <a:rect l="l" t="t" r="r" b="b"/>
            <a:pathLst>
              <a:path w="106679" h="152400">
                <a:moveTo>
                  <a:pt x="104140" y="0"/>
                </a:moveTo>
                <a:lnTo>
                  <a:pt x="3048" y="0"/>
                </a:lnTo>
                <a:lnTo>
                  <a:pt x="3048" y="4698"/>
                </a:lnTo>
                <a:lnTo>
                  <a:pt x="50546" y="78231"/>
                </a:lnTo>
                <a:lnTo>
                  <a:pt x="0" y="147827"/>
                </a:lnTo>
                <a:lnTo>
                  <a:pt x="0" y="152399"/>
                </a:lnTo>
                <a:lnTo>
                  <a:pt x="103758" y="152399"/>
                </a:lnTo>
                <a:lnTo>
                  <a:pt x="104708" y="136651"/>
                </a:lnTo>
                <a:lnTo>
                  <a:pt x="21717" y="136651"/>
                </a:lnTo>
                <a:lnTo>
                  <a:pt x="66421" y="75183"/>
                </a:lnTo>
                <a:lnTo>
                  <a:pt x="66421" y="68960"/>
                </a:lnTo>
                <a:lnTo>
                  <a:pt x="26543" y="8508"/>
                </a:lnTo>
                <a:lnTo>
                  <a:pt x="104140" y="8508"/>
                </a:lnTo>
                <a:lnTo>
                  <a:pt x="104140" y="0"/>
                </a:lnTo>
                <a:close/>
              </a:path>
              <a:path w="106679" h="152400">
                <a:moveTo>
                  <a:pt x="106172" y="112394"/>
                </a:moveTo>
                <a:lnTo>
                  <a:pt x="96520" y="112394"/>
                </a:lnTo>
                <a:lnTo>
                  <a:pt x="95757" y="116966"/>
                </a:lnTo>
                <a:lnTo>
                  <a:pt x="94869" y="120649"/>
                </a:lnTo>
                <a:lnTo>
                  <a:pt x="93979" y="123570"/>
                </a:lnTo>
                <a:lnTo>
                  <a:pt x="92963" y="126364"/>
                </a:lnTo>
                <a:lnTo>
                  <a:pt x="92075" y="128650"/>
                </a:lnTo>
                <a:lnTo>
                  <a:pt x="91058" y="130174"/>
                </a:lnTo>
                <a:lnTo>
                  <a:pt x="90043" y="131825"/>
                </a:lnTo>
                <a:lnTo>
                  <a:pt x="88900" y="133095"/>
                </a:lnTo>
                <a:lnTo>
                  <a:pt x="87629" y="133984"/>
                </a:lnTo>
                <a:lnTo>
                  <a:pt x="86486" y="134873"/>
                </a:lnTo>
                <a:lnTo>
                  <a:pt x="84962" y="135508"/>
                </a:lnTo>
                <a:lnTo>
                  <a:pt x="83311" y="136016"/>
                </a:lnTo>
                <a:lnTo>
                  <a:pt x="81533" y="136397"/>
                </a:lnTo>
                <a:lnTo>
                  <a:pt x="78994" y="136651"/>
                </a:lnTo>
                <a:lnTo>
                  <a:pt x="104708" y="136651"/>
                </a:lnTo>
                <a:lnTo>
                  <a:pt x="106172" y="112394"/>
                </a:lnTo>
                <a:close/>
              </a:path>
              <a:path w="106679" h="152400">
                <a:moveTo>
                  <a:pt x="104140" y="8508"/>
                </a:moveTo>
                <a:lnTo>
                  <a:pt x="75056" y="8508"/>
                </a:lnTo>
                <a:lnTo>
                  <a:pt x="77343" y="8762"/>
                </a:lnTo>
                <a:lnTo>
                  <a:pt x="80899" y="9778"/>
                </a:lnTo>
                <a:lnTo>
                  <a:pt x="82423" y="10540"/>
                </a:lnTo>
                <a:lnTo>
                  <a:pt x="83693" y="11556"/>
                </a:lnTo>
                <a:lnTo>
                  <a:pt x="85090" y="12572"/>
                </a:lnTo>
                <a:lnTo>
                  <a:pt x="86359" y="14096"/>
                </a:lnTo>
                <a:lnTo>
                  <a:pt x="87629" y="16001"/>
                </a:lnTo>
                <a:lnTo>
                  <a:pt x="89026" y="17906"/>
                </a:lnTo>
                <a:lnTo>
                  <a:pt x="90170" y="20446"/>
                </a:lnTo>
                <a:lnTo>
                  <a:pt x="92709" y="27050"/>
                </a:lnTo>
                <a:lnTo>
                  <a:pt x="93979" y="31241"/>
                </a:lnTo>
                <a:lnTo>
                  <a:pt x="95376" y="36448"/>
                </a:lnTo>
                <a:lnTo>
                  <a:pt x="104140" y="36448"/>
                </a:lnTo>
                <a:lnTo>
                  <a:pt x="104140" y="85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289672" y="3685921"/>
            <a:ext cx="106680" cy="152400"/>
          </a:xfrm>
          <a:custGeom>
            <a:avLst/>
            <a:gdLst/>
            <a:ahLst/>
            <a:cxnLst/>
            <a:rect l="l" t="t" r="r" b="b"/>
            <a:pathLst>
              <a:path w="106679" h="152400">
                <a:moveTo>
                  <a:pt x="3048" y="0"/>
                </a:moveTo>
                <a:lnTo>
                  <a:pt x="104140" y="0"/>
                </a:lnTo>
                <a:lnTo>
                  <a:pt x="104140" y="36448"/>
                </a:lnTo>
                <a:lnTo>
                  <a:pt x="95376" y="36448"/>
                </a:lnTo>
                <a:lnTo>
                  <a:pt x="93979" y="31241"/>
                </a:lnTo>
                <a:lnTo>
                  <a:pt x="92709" y="27050"/>
                </a:lnTo>
                <a:lnTo>
                  <a:pt x="91440" y="23748"/>
                </a:lnTo>
                <a:lnTo>
                  <a:pt x="90170" y="20446"/>
                </a:lnTo>
                <a:lnTo>
                  <a:pt x="89026" y="17906"/>
                </a:lnTo>
                <a:lnTo>
                  <a:pt x="87629" y="16001"/>
                </a:lnTo>
                <a:lnTo>
                  <a:pt x="86359" y="14096"/>
                </a:lnTo>
                <a:lnTo>
                  <a:pt x="85090" y="12572"/>
                </a:lnTo>
                <a:lnTo>
                  <a:pt x="83693" y="11556"/>
                </a:lnTo>
                <a:lnTo>
                  <a:pt x="82423" y="10540"/>
                </a:lnTo>
                <a:lnTo>
                  <a:pt x="80899" y="9778"/>
                </a:lnTo>
                <a:lnTo>
                  <a:pt x="79121" y="9270"/>
                </a:lnTo>
                <a:lnTo>
                  <a:pt x="77343" y="8762"/>
                </a:lnTo>
                <a:lnTo>
                  <a:pt x="75056" y="8508"/>
                </a:lnTo>
                <a:lnTo>
                  <a:pt x="72135" y="8508"/>
                </a:lnTo>
                <a:lnTo>
                  <a:pt x="26543" y="8508"/>
                </a:lnTo>
                <a:lnTo>
                  <a:pt x="66421" y="68960"/>
                </a:lnTo>
                <a:lnTo>
                  <a:pt x="66421" y="75183"/>
                </a:lnTo>
                <a:lnTo>
                  <a:pt x="21717" y="136651"/>
                </a:lnTo>
                <a:lnTo>
                  <a:pt x="75565" y="136651"/>
                </a:lnTo>
                <a:lnTo>
                  <a:pt x="78994" y="136651"/>
                </a:lnTo>
                <a:lnTo>
                  <a:pt x="81533" y="136397"/>
                </a:lnTo>
                <a:lnTo>
                  <a:pt x="83311" y="136016"/>
                </a:lnTo>
                <a:lnTo>
                  <a:pt x="84962" y="135508"/>
                </a:lnTo>
                <a:lnTo>
                  <a:pt x="86486" y="134873"/>
                </a:lnTo>
                <a:lnTo>
                  <a:pt x="87629" y="133984"/>
                </a:lnTo>
                <a:lnTo>
                  <a:pt x="88900" y="133095"/>
                </a:lnTo>
                <a:lnTo>
                  <a:pt x="90043" y="131825"/>
                </a:lnTo>
                <a:lnTo>
                  <a:pt x="91058" y="130174"/>
                </a:lnTo>
                <a:lnTo>
                  <a:pt x="92075" y="128650"/>
                </a:lnTo>
                <a:lnTo>
                  <a:pt x="96520" y="112394"/>
                </a:lnTo>
                <a:lnTo>
                  <a:pt x="106172" y="112394"/>
                </a:lnTo>
                <a:lnTo>
                  <a:pt x="103758" y="152399"/>
                </a:lnTo>
                <a:lnTo>
                  <a:pt x="0" y="152399"/>
                </a:lnTo>
                <a:lnTo>
                  <a:pt x="0" y="147827"/>
                </a:lnTo>
                <a:lnTo>
                  <a:pt x="50546" y="78231"/>
                </a:lnTo>
                <a:lnTo>
                  <a:pt x="3048" y="4698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399019" y="3756659"/>
            <a:ext cx="84581" cy="937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416292" y="3779901"/>
            <a:ext cx="62230" cy="72390"/>
          </a:xfrm>
          <a:custGeom>
            <a:avLst/>
            <a:gdLst/>
            <a:ahLst/>
            <a:cxnLst/>
            <a:rect l="l" t="t" r="r" b="b"/>
            <a:pathLst>
              <a:path w="62229" h="72389">
                <a:moveTo>
                  <a:pt x="48640" y="0"/>
                </a:moveTo>
                <a:lnTo>
                  <a:pt x="35051" y="0"/>
                </a:lnTo>
                <a:lnTo>
                  <a:pt x="29209" y="1524"/>
                </a:lnTo>
                <a:lnTo>
                  <a:pt x="2412" y="32512"/>
                </a:lnTo>
                <a:lnTo>
                  <a:pt x="761" y="38100"/>
                </a:lnTo>
                <a:lnTo>
                  <a:pt x="0" y="43180"/>
                </a:lnTo>
                <a:lnTo>
                  <a:pt x="124" y="55753"/>
                </a:lnTo>
                <a:lnTo>
                  <a:pt x="1904" y="61213"/>
                </a:lnTo>
                <a:lnTo>
                  <a:pt x="5841" y="65405"/>
                </a:lnTo>
                <a:lnTo>
                  <a:pt x="9778" y="69723"/>
                </a:lnTo>
                <a:lnTo>
                  <a:pt x="15366" y="71881"/>
                </a:lnTo>
                <a:lnTo>
                  <a:pt x="28701" y="71881"/>
                </a:lnTo>
                <a:lnTo>
                  <a:pt x="34289" y="70485"/>
                </a:lnTo>
                <a:lnTo>
                  <a:pt x="39497" y="67818"/>
                </a:lnTo>
                <a:lnTo>
                  <a:pt x="44830" y="65278"/>
                </a:lnTo>
                <a:lnTo>
                  <a:pt x="48600" y="62356"/>
                </a:lnTo>
                <a:lnTo>
                  <a:pt x="21843" y="62356"/>
                </a:lnTo>
                <a:lnTo>
                  <a:pt x="19050" y="60960"/>
                </a:lnTo>
                <a:lnTo>
                  <a:pt x="16927" y="58293"/>
                </a:lnTo>
                <a:lnTo>
                  <a:pt x="15112" y="55753"/>
                </a:lnTo>
                <a:lnTo>
                  <a:pt x="14097" y="51943"/>
                </a:lnTo>
                <a:lnTo>
                  <a:pt x="14097" y="40893"/>
                </a:lnTo>
                <a:lnTo>
                  <a:pt x="36067" y="7238"/>
                </a:lnTo>
                <a:lnTo>
                  <a:pt x="60936" y="7238"/>
                </a:lnTo>
                <a:lnTo>
                  <a:pt x="62102" y="2159"/>
                </a:lnTo>
                <a:lnTo>
                  <a:pt x="55625" y="635"/>
                </a:lnTo>
                <a:lnTo>
                  <a:pt x="48640" y="0"/>
                </a:lnTo>
                <a:close/>
              </a:path>
              <a:path w="62229" h="72389">
                <a:moveTo>
                  <a:pt x="49783" y="50037"/>
                </a:moveTo>
                <a:lnTo>
                  <a:pt x="44576" y="54991"/>
                </a:lnTo>
                <a:lnTo>
                  <a:pt x="40258" y="58293"/>
                </a:lnTo>
                <a:lnTo>
                  <a:pt x="36956" y="59817"/>
                </a:lnTo>
                <a:lnTo>
                  <a:pt x="33654" y="61468"/>
                </a:lnTo>
                <a:lnTo>
                  <a:pt x="29844" y="62356"/>
                </a:lnTo>
                <a:lnTo>
                  <a:pt x="48600" y="62356"/>
                </a:lnTo>
                <a:lnTo>
                  <a:pt x="49910" y="61341"/>
                </a:lnTo>
                <a:lnTo>
                  <a:pt x="55117" y="56006"/>
                </a:lnTo>
                <a:lnTo>
                  <a:pt x="49783" y="50037"/>
                </a:lnTo>
                <a:close/>
              </a:path>
              <a:path w="62229" h="72389">
                <a:moveTo>
                  <a:pt x="60936" y="7238"/>
                </a:moveTo>
                <a:lnTo>
                  <a:pt x="43941" y="7238"/>
                </a:lnTo>
                <a:lnTo>
                  <a:pt x="46227" y="8128"/>
                </a:lnTo>
                <a:lnTo>
                  <a:pt x="47625" y="10032"/>
                </a:lnTo>
                <a:lnTo>
                  <a:pt x="48894" y="11937"/>
                </a:lnTo>
                <a:lnTo>
                  <a:pt x="49656" y="14986"/>
                </a:lnTo>
                <a:lnTo>
                  <a:pt x="49656" y="19304"/>
                </a:lnTo>
                <a:lnTo>
                  <a:pt x="58165" y="19304"/>
                </a:lnTo>
                <a:lnTo>
                  <a:pt x="60936" y="72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416292" y="3779901"/>
            <a:ext cx="62230" cy="72390"/>
          </a:xfrm>
          <a:custGeom>
            <a:avLst/>
            <a:gdLst/>
            <a:ahLst/>
            <a:cxnLst/>
            <a:rect l="l" t="t" r="r" b="b"/>
            <a:pathLst>
              <a:path w="62229" h="72389">
                <a:moveTo>
                  <a:pt x="41148" y="0"/>
                </a:moveTo>
                <a:lnTo>
                  <a:pt x="48640" y="0"/>
                </a:lnTo>
                <a:lnTo>
                  <a:pt x="55625" y="635"/>
                </a:lnTo>
                <a:lnTo>
                  <a:pt x="62102" y="2159"/>
                </a:lnTo>
                <a:lnTo>
                  <a:pt x="58165" y="19304"/>
                </a:lnTo>
                <a:lnTo>
                  <a:pt x="49656" y="19304"/>
                </a:lnTo>
                <a:lnTo>
                  <a:pt x="49656" y="14986"/>
                </a:lnTo>
                <a:lnTo>
                  <a:pt x="48894" y="11937"/>
                </a:lnTo>
                <a:lnTo>
                  <a:pt x="47625" y="10032"/>
                </a:lnTo>
                <a:lnTo>
                  <a:pt x="46227" y="8128"/>
                </a:lnTo>
                <a:lnTo>
                  <a:pt x="43941" y="7238"/>
                </a:lnTo>
                <a:lnTo>
                  <a:pt x="40893" y="7238"/>
                </a:lnTo>
                <a:lnTo>
                  <a:pt x="36067" y="7238"/>
                </a:lnTo>
                <a:lnTo>
                  <a:pt x="14097" y="40893"/>
                </a:lnTo>
                <a:lnTo>
                  <a:pt x="14097" y="46990"/>
                </a:lnTo>
                <a:lnTo>
                  <a:pt x="14097" y="51943"/>
                </a:lnTo>
                <a:lnTo>
                  <a:pt x="15112" y="55753"/>
                </a:lnTo>
                <a:lnTo>
                  <a:pt x="17017" y="58419"/>
                </a:lnTo>
                <a:lnTo>
                  <a:pt x="19050" y="60960"/>
                </a:lnTo>
                <a:lnTo>
                  <a:pt x="21843" y="62356"/>
                </a:lnTo>
                <a:lnTo>
                  <a:pt x="25780" y="62356"/>
                </a:lnTo>
                <a:lnTo>
                  <a:pt x="29844" y="62356"/>
                </a:lnTo>
                <a:lnTo>
                  <a:pt x="33654" y="61468"/>
                </a:lnTo>
                <a:lnTo>
                  <a:pt x="36956" y="59817"/>
                </a:lnTo>
                <a:lnTo>
                  <a:pt x="40258" y="58293"/>
                </a:lnTo>
                <a:lnTo>
                  <a:pt x="44576" y="54991"/>
                </a:lnTo>
                <a:lnTo>
                  <a:pt x="49783" y="50037"/>
                </a:lnTo>
                <a:lnTo>
                  <a:pt x="55117" y="56006"/>
                </a:lnTo>
                <a:lnTo>
                  <a:pt x="49910" y="61341"/>
                </a:lnTo>
                <a:lnTo>
                  <a:pt x="44830" y="65278"/>
                </a:lnTo>
                <a:lnTo>
                  <a:pt x="39497" y="67818"/>
                </a:lnTo>
                <a:lnTo>
                  <a:pt x="34289" y="70485"/>
                </a:lnTo>
                <a:lnTo>
                  <a:pt x="28701" y="71881"/>
                </a:lnTo>
                <a:lnTo>
                  <a:pt x="22732" y="71881"/>
                </a:lnTo>
                <a:lnTo>
                  <a:pt x="15366" y="71881"/>
                </a:lnTo>
                <a:lnTo>
                  <a:pt x="9778" y="69723"/>
                </a:lnTo>
                <a:lnTo>
                  <a:pt x="5841" y="65405"/>
                </a:lnTo>
                <a:lnTo>
                  <a:pt x="1904" y="61213"/>
                </a:lnTo>
                <a:lnTo>
                  <a:pt x="0" y="55372"/>
                </a:lnTo>
                <a:lnTo>
                  <a:pt x="0" y="47751"/>
                </a:lnTo>
                <a:lnTo>
                  <a:pt x="0" y="43180"/>
                </a:lnTo>
                <a:lnTo>
                  <a:pt x="761" y="38100"/>
                </a:lnTo>
                <a:lnTo>
                  <a:pt x="2412" y="32512"/>
                </a:lnTo>
                <a:lnTo>
                  <a:pt x="3936" y="26924"/>
                </a:lnTo>
                <a:lnTo>
                  <a:pt x="35051" y="0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508747" y="3704844"/>
            <a:ext cx="290702" cy="14541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802880" y="3662197"/>
            <a:ext cx="317753" cy="17752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820406" y="3684778"/>
            <a:ext cx="296545" cy="155575"/>
          </a:xfrm>
          <a:custGeom>
            <a:avLst/>
            <a:gdLst/>
            <a:ahLst/>
            <a:cxnLst/>
            <a:rect l="l" t="t" r="r" b="b"/>
            <a:pathLst>
              <a:path w="296545" h="155575">
                <a:moveTo>
                  <a:pt x="246634" y="0"/>
                </a:moveTo>
                <a:lnTo>
                  <a:pt x="244475" y="6350"/>
                </a:lnTo>
                <a:lnTo>
                  <a:pt x="253454" y="10233"/>
                </a:lnTo>
                <a:lnTo>
                  <a:pt x="261159" y="15605"/>
                </a:lnTo>
                <a:lnTo>
                  <a:pt x="279654" y="51514"/>
                </a:lnTo>
                <a:lnTo>
                  <a:pt x="281940" y="76835"/>
                </a:lnTo>
                <a:lnTo>
                  <a:pt x="281368" y="90574"/>
                </a:lnTo>
                <a:lnTo>
                  <a:pt x="267604" y="132629"/>
                </a:lnTo>
                <a:lnTo>
                  <a:pt x="244601" y="148971"/>
                </a:lnTo>
                <a:lnTo>
                  <a:pt x="246634" y="155321"/>
                </a:lnTo>
                <a:lnTo>
                  <a:pt x="283337" y="128143"/>
                </a:lnTo>
                <a:lnTo>
                  <a:pt x="295356" y="91959"/>
                </a:lnTo>
                <a:lnTo>
                  <a:pt x="296164" y="77724"/>
                </a:lnTo>
                <a:lnTo>
                  <a:pt x="295356" y="63486"/>
                </a:lnTo>
                <a:lnTo>
                  <a:pt x="283337" y="27178"/>
                </a:lnTo>
                <a:lnTo>
                  <a:pt x="257869" y="4067"/>
                </a:lnTo>
                <a:lnTo>
                  <a:pt x="246634" y="0"/>
                </a:lnTo>
                <a:close/>
              </a:path>
              <a:path w="296545" h="155575">
                <a:moveTo>
                  <a:pt x="49529" y="0"/>
                </a:moveTo>
                <a:lnTo>
                  <a:pt x="12826" y="27178"/>
                </a:lnTo>
                <a:lnTo>
                  <a:pt x="807" y="63486"/>
                </a:lnTo>
                <a:lnTo>
                  <a:pt x="0" y="77724"/>
                </a:lnTo>
                <a:lnTo>
                  <a:pt x="807" y="91959"/>
                </a:lnTo>
                <a:lnTo>
                  <a:pt x="12826" y="128143"/>
                </a:lnTo>
                <a:lnTo>
                  <a:pt x="49529" y="155321"/>
                </a:lnTo>
                <a:lnTo>
                  <a:pt x="51435" y="148971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509" y="103028"/>
                </a:lnTo>
                <a:lnTo>
                  <a:pt x="14224" y="76835"/>
                </a:lnTo>
                <a:lnTo>
                  <a:pt x="14811" y="63486"/>
                </a:lnTo>
                <a:lnTo>
                  <a:pt x="28578" y="22477"/>
                </a:lnTo>
                <a:lnTo>
                  <a:pt x="51689" y="6350"/>
                </a:lnTo>
                <a:lnTo>
                  <a:pt x="495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064881" y="3684778"/>
            <a:ext cx="52069" cy="155575"/>
          </a:xfrm>
          <a:custGeom>
            <a:avLst/>
            <a:gdLst/>
            <a:ahLst/>
            <a:cxnLst/>
            <a:rect l="l" t="t" r="r" b="b"/>
            <a:pathLst>
              <a:path w="52070" h="155575">
                <a:moveTo>
                  <a:pt x="2159" y="0"/>
                </a:moveTo>
                <a:lnTo>
                  <a:pt x="38862" y="27178"/>
                </a:lnTo>
                <a:lnTo>
                  <a:pt x="50881" y="63486"/>
                </a:lnTo>
                <a:lnTo>
                  <a:pt x="51689" y="77724"/>
                </a:lnTo>
                <a:lnTo>
                  <a:pt x="50881" y="91959"/>
                </a:lnTo>
                <a:lnTo>
                  <a:pt x="38862" y="128143"/>
                </a:lnTo>
                <a:lnTo>
                  <a:pt x="2159" y="155321"/>
                </a:lnTo>
                <a:lnTo>
                  <a:pt x="126" y="148971"/>
                </a:lnTo>
                <a:lnTo>
                  <a:pt x="9032" y="145063"/>
                </a:lnTo>
                <a:lnTo>
                  <a:pt x="16700" y="139620"/>
                </a:lnTo>
                <a:lnTo>
                  <a:pt x="35179" y="103028"/>
                </a:lnTo>
                <a:lnTo>
                  <a:pt x="37465" y="76835"/>
                </a:lnTo>
                <a:lnTo>
                  <a:pt x="36893" y="63597"/>
                </a:lnTo>
                <a:lnTo>
                  <a:pt x="23127" y="22477"/>
                </a:lnTo>
                <a:lnTo>
                  <a:pt x="0" y="6350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815833" y="3680205"/>
            <a:ext cx="166085" cy="16446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886318" y="3727069"/>
            <a:ext cx="91440" cy="85090"/>
          </a:xfrm>
          <a:custGeom>
            <a:avLst/>
            <a:gdLst/>
            <a:ahLst/>
            <a:cxnLst/>
            <a:rect l="l" t="t" r="r" b="b"/>
            <a:pathLst>
              <a:path w="91440" h="85089">
                <a:moveTo>
                  <a:pt x="50037" y="0"/>
                </a:moveTo>
                <a:lnTo>
                  <a:pt x="41655" y="0"/>
                </a:lnTo>
                <a:lnTo>
                  <a:pt x="37591" y="761"/>
                </a:lnTo>
                <a:lnTo>
                  <a:pt x="13715" y="17017"/>
                </a:lnTo>
                <a:lnTo>
                  <a:pt x="10795" y="20573"/>
                </a:lnTo>
                <a:lnTo>
                  <a:pt x="1650" y="42544"/>
                </a:lnTo>
                <a:lnTo>
                  <a:pt x="507" y="47370"/>
                </a:lnTo>
                <a:lnTo>
                  <a:pt x="0" y="52450"/>
                </a:lnTo>
                <a:lnTo>
                  <a:pt x="0" y="66674"/>
                </a:lnTo>
                <a:lnTo>
                  <a:pt x="13842" y="85089"/>
                </a:lnTo>
                <a:lnTo>
                  <a:pt x="23113" y="85089"/>
                </a:lnTo>
                <a:lnTo>
                  <a:pt x="25907" y="84708"/>
                </a:lnTo>
                <a:lnTo>
                  <a:pt x="28448" y="83819"/>
                </a:lnTo>
                <a:lnTo>
                  <a:pt x="31114" y="83057"/>
                </a:lnTo>
                <a:lnTo>
                  <a:pt x="33781" y="81787"/>
                </a:lnTo>
                <a:lnTo>
                  <a:pt x="38861" y="78231"/>
                </a:lnTo>
                <a:lnTo>
                  <a:pt x="41401" y="75945"/>
                </a:lnTo>
                <a:lnTo>
                  <a:pt x="43052" y="74294"/>
                </a:lnTo>
                <a:lnTo>
                  <a:pt x="23113" y="74294"/>
                </a:lnTo>
                <a:lnTo>
                  <a:pt x="20447" y="72897"/>
                </a:lnTo>
                <a:lnTo>
                  <a:pt x="18669" y="69976"/>
                </a:lnTo>
                <a:lnTo>
                  <a:pt x="17017" y="67182"/>
                </a:lnTo>
                <a:lnTo>
                  <a:pt x="16364" y="63372"/>
                </a:lnTo>
                <a:lnTo>
                  <a:pt x="16419" y="51053"/>
                </a:lnTo>
                <a:lnTo>
                  <a:pt x="24579" y="24510"/>
                </a:lnTo>
                <a:lnTo>
                  <a:pt x="26288" y="21335"/>
                </a:lnTo>
                <a:lnTo>
                  <a:pt x="28321" y="18541"/>
                </a:lnTo>
                <a:lnTo>
                  <a:pt x="30721" y="16001"/>
                </a:lnTo>
                <a:lnTo>
                  <a:pt x="32892" y="13588"/>
                </a:lnTo>
                <a:lnTo>
                  <a:pt x="35432" y="11683"/>
                </a:lnTo>
                <a:lnTo>
                  <a:pt x="38226" y="10286"/>
                </a:lnTo>
                <a:lnTo>
                  <a:pt x="40894" y="8889"/>
                </a:lnTo>
                <a:lnTo>
                  <a:pt x="43941" y="8127"/>
                </a:lnTo>
                <a:lnTo>
                  <a:pt x="79297" y="8127"/>
                </a:lnTo>
                <a:lnTo>
                  <a:pt x="79857" y="5714"/>
                </a:lnTo>
                <a:lnTo>
                  <a:pt x="66166" y="5714"/>
                </a:lnTo>
                <a:lnTo>
                  <a:pt x="63373" y="3936"/>
                </a:lnTo>
                <a:lnTo>
                  <a:pt x="60451" y="2539"/>
                </a:lnTo>
                <a:lnTo>
                  <a:pt x="53848" y="507"/>
                </a:lnTo>
                <a:lnTo>
                  <a:pt x="50037" y="0"/>
                </a:lnTo>
                <a:close/>
              </a:path>
              <a:path w="91440" h="85089">
                <a:moveTo>
                  <a:pt x="66871" y="63372"/>
                </a:moveTo>
                <a:lnTo>
                  <a:pt x="52197" y="63372"/>
                </a:lnTo>
                <a:lnTo>
                  <a:pt x="53339" y="63753"/>
                </a:lnTo>
                <a:lnTo>
                  <a:pt x="52577" y="66039"/>
                </a:lnTo>
                <a:lnTo>
                  <a:pt x="52197" y="68452"/>
                </a:lnTo>
                <a:lnTo>
                  <a:pt x="52197" y="75310"/>
                </a:lnTo>
                <a:lnTo>
                  <a:pt x="53212" y="78739"/>
                </a:lnTo>
                <a:lnTo>
                  <a:pt x="55499" y="81279"/>
                </a:lnTo>
                <a:lnTo>
                  <a:pt x="57657" y="83819"/>
                </a:lnTo>
                <a:lnTo>
                  <a:pt x="60705" y="85089"/>
                </a:lnTo>
                <a:lnTo>
                  <a:pt x="66801" y="85089"/>
                </a:lnTo>
                <a:lnTo>
                  <a:pt x="68833" y="84835"/>
                </a:lnTo>
                <a:lnTo>
                  <a:pt x="70865" y="84200"/>
                </a:lnTo>
                <a:lnTo>
                  <a:pt x="72898" y="83692"/>
                </a:lnTo>
                <a:lnTo>
                  <a:pt x="86232" y="74167"/>
                </a:lnTo>
                <a:lnTo>
                  <a:pt x="69850" y="74167"/>
                </a:lnTo>
                <a:lnTo>
                  <a:pt x="68579" y="73659"/>
                </a:lnTo>
                <a:lnTo>
                  <a:pt x="66928" y="71754"/>
                </a:lnTo>
                <a:lnTo>
                  <a:pt x="66582" y="70484"/>
                </a:lnTo>
                <a:lnTo>
                  <a:pt x="66675" y="64896"/>
                </a:lnTo>
                <a:lnTo>
                  <a:pt x="66871" y="63372"/>
                </a:lnTo>
                <a:close/>
              </a:path>
              <a:path w="91440" h="85089">
                <a:moveTo>
                  <a:pt x="79297" y="8127"/>
                </a:moveTo>
                <a:lnTo>
                  <a:pt x="51561" y="8127"/>
                </a:lnTo>
                <a:lnTo>
                  <a:pt x="54863" y="9143"/>
                </a:lnTo>
                <a:lnTo>
                  <a:pt x="56896" y="10921"/>
                </a:lnTo>
                <a:lnTo>
                  <a:pt x="58927" y="12826"/>
                </a:lnTo>
                <a:lnTo>
                  <a:pt x="59944" y="16001"/>
                </a:lnTo>
                <a:lnTo>
                  <a:pt x="59944" y="22859"/>
                </a:lnTo>
                <a:lnTo>
                  <a:pt x="59689" y="25399"/>
                </a:lnTo>
                <a:lnTo>
                  <a:pt x="59308" y="28066"/>
                </a:lnTo>
                <a:lnTo>
                  <a:pt x="58737" y="31241"/>
                </a:lnTo>
                <a:lnTo>
                  <a:pt x="58292" y="33908"/>
                </a:lnTo>
                <a:lnTo>
                  <a:pt x="37591" y="70230"/>
                </a:lnTo>
                <a:lnTo>
                  <a:pt x="32130" y="73278"/>
                </a:lnTo>
                <a:lnTo>
                  <a:pt x="30479" y="73913"/>
                </a:lnTo>
                <a:lnTo>
                  <a:pt x="28701" y="74294"/>
                </a:lnTo>
                <a:lnTo>
                  <a:pt x="43052" y="74294"/>
                </a:lnTo>
                <a:lnTo>
                  <a:pt x="46735" y="70484"/>
                </a:lnTo>
                <a:lnTo>
                  <a:pt x="49402" y="67182"/>
                </a:lnTo>
                <a:lnTo>
                  <a:pt x="52197" y="63372"/>
                </a:lnTo>
                <a:lnTo>
                  <a:pt x="66871" y="63372"/>
                </a:lnTo>
                <a:lnTo>
                  <a:pt x="67182" y="60959"/>
                </a:lnTo>
                <a:lnTo>
                  <a:pt x="68325" y="55371"/>
                </a:lnTo>
                <a:lnTo>
                  <a:pt x="79297" y="8127"/>
                </a:lnTo>
                <a:close/>
              </a:path>
              <a:path w="91440" h="85089">
                <a:moveTo>
                  <a:pt x="85598" y="64007"/>
                </a:moveTo>
                <a:lnTo>
                  <a:pt x="74295" y="73532"/>
                </a:lnTo>
                <a:lnTo>
                  <a:pt x="73405" y="73913"/>
                </a:lnTo>
                <a:lnTo>
                  <a:pt x="72389" y="74167"/>
                </a:lnTo>
                <a:lnTo>
                  <a:pt x="86232" y="74167"/>
                </a:lnTo>
                <a:lnTo>
                  <a:pt x="91058" y="69341"/>
                </a:lnTo>
                <a:lnTo>
                  <a:pt x="88391" y="66674"/>
                </a:lnTo>
                <a:lnTo>
                  <a:pt x="87375" y="65785"/>
                </a:lnTo>
                <a:lnTo>
                  <a:pt x="85598" y="64007"/>
                </a:lnTo>
                <a:close/>
              </a:path>
              <a:path w="91440" h="85089">
                <a:moveTo>
                  <a:pt x="74040" y="0"/>
                </a:moveTo>
                <a:lnTo>
                  <a:pt x="66166" y="5714"/>
                </a:lnTo>
                <a:lnTo>
                  <a:pt x="79857" y="5714"/>
                </a:lnTo>
                <a:lnTo>
                  <a:pt x="80772" y="1777"/>
                </a:lnTo>
                <a:lnTo>
                  <a:pt x="740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902575" y="3735196"/>
            <a:ext cx="43815" cy="66675"/>
          </a:xfrm>
          <a:custGeom>
            <a:avLst/>
            <a:gdLst/>
            <a:ahLst/>
            <a:cxnLst/>
            <a:rect l="l" t="t" r="r" b="b"/>
            <a:pathLst>
              <a:path w="43815" h="66675">
                <a:moveTo>
                  <a:pt x="30860" y="0"/>
                </a:moveTo>
                <a:lnTo>
                  <a:pt x="27685" y="0"/>
                </a:lnTo>
                <a:lnTo>
                  <a:pt x="24638" y="761"/>
                </a:lnTo>
                <a:lnTo>
                  <a:pt x="21971" y="2158"/>
                </a:lnTo>
                <a:lnTo>
                  <a:pt x="19176" y="3555"/>
                </a:lnTo>
                <a:lnTo>
                  <a:pt x="16636" y="5460"/>
                </a:lnTo>
                <a:lnTo>
                  <a:pt x="14350" y="8000"/>
                </a:lnTo>
                <a:lnTo>
                  <a:pt x="12065" y="10413"/>
                </a:lnTo>
                <a:lnTo>
                  <a:pt x="10032" y="13207"/>
                </a:lnTo>
                <a:lnTo>
                  <a:pt x="8254" y="16509"/>
                </a:lnTo>
                <a:lnTo>
                  <a:pt x="6476" y="19684"/>
                </a:lnTo>
                <a:lnTo>
                  <a:pt x="889" y="37845"/>
                </a:lnTo>
                <a:lnTo>
                  <a:pt x="253" y="41655"/>
                </a:lnTo>
                <a:lnTo>
                  <a:pt x="0" y="45211"/>
                </a:lnTo>
                <a:lnTo>
                  <a:pt x="0" y="48767"/>
                </a:lnTo>
                <a:lnTo>
                  <a:pt x="0" y="54609"/>
                </a:lnTo>
                <a:lnTo>
                  <a:pt x="761" y="59054"/>
                </a:lnTo>
                <a:lnTo>
                  <a:pt x="2413" y="61848"/>
                </a:lnTo>
                <a:lnTo>
                  <a:pt x="4191" y="64769"/>
                </a:lnTo>
                <a:lnTo>
                  <a:pt x="6857" y="66166"/>
                </a:lnTo>
                <a:lnTo>
                  <a:pt x="10541" y="66166"/>
                </a:lnTo>
                <a:lnTo>
                  <a:pt x="12446" y="66166"/>
                </a:lnTo>
                <a:lnTo>
                  <a:pt x="14224" y="65785"/>
                </a:lnTo>
                <a:lnTo>
                  <a:pt x="15875" y="65150"/>
                </a:lnTo>
                <a:lnTo>
                  <a:pt x="17652" y="64515"/>
                </a:lnTo>
                <a:lnTo>
                  <a:pt x="41275" y="29209"/>
                </a:lnTo>
                <a:lnTo>
                  <a:pt x="42545" y="22732"/>
                </a:lnTo>
                <a:lnTo>
                  <a:pt x="43052" y="19938"/>
                </a:lnTo>
                <a:lnTo>
                  <a:pt x="43433" y="17271"/>
                </a:lnTo>
                <a:lnTo>
                  <a:pt x="43688" y="14731"/>
                </a:lnTo>
                <a:lnTo>
                  <a:pt x="43688" y="12191"/>
                </a:lnTo>
                <a:lnTo>
                  <a:pt x="43688" y="7873"/>
                </a:lnTo>
                <a:lnTo>
                  <a:pt x="42672" y="4698"/>
                </a:lnTo>
                <a:lnTo>
                  <a:pt x="40640" y="2793"/>
                </a:lnTo>
                <a:lnTo>
                  <a:pt x="38607" y="1015"/>
                </a:lnTo>
                <a:lnTo>
                  <a:pt x="35305" y="0"/>
                </a:lnTo>
                <a:lnTo>
                  <a:pt x="30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886318" y="3727069"/>
            <a:ext cx="91440" cy="85090"/>
          </a:xfrm>
          <a:custGeom>
            <a:avLst/>
            <a:gdLst/>
            <a:ahLst/>
            <a:cxnLst/>
            <a:rect l="l" t="t" r="r" b="b"/>
            <a:pathLst>
              <a:path w="91440" h="85089">
                <a:moveTo>
                  <a:pt x="45720" y="0"/>
                </a:moveTo>
                <a:lnTo>
                  <a:pt x="50037" y="0"/>
                </a:lnTo>
                <a:lnTo>
                  <a:pt x="53848" y="507"/>
                </a:lnTo>
                <a:lnTo>
                  <a:pt x="57150" y="1523"/>
                </a:lnTo>
                <a:lnTo>
                  <a:pt x="60451" y="2539"/>
                </a:lnTo>
                <a:lnTo>
                  <a:pt x="63373" y="3936"/>
                </a:lnTo>
                <a:lnTo>
                  <a:pt x="66166" y="5714"/>
                </a:lnTo>
                <a:lnTo>
                  <a:pt x="74040" y="0"/>
                </a:lnTo>
                <a:lnTo>
                  <a:pt x="80772" y="1777"/>
                </a:lnTo>
                <a:lnTo>
                  <a:pt x="68325" y="55371"/>
                </a:lnTo>
                <a:lnTo>
                  <a:pt x="67690" y="58419"/>
                </a:lnTo>
                <a:lnTo>
                  <a:pt x="67182" y="60959"/>
                </a:lnTo>
                <a:lnTo>
                  <a:pt x="66928" y="62991"/>
                </a:lnTo>
                <a:lnTo>
                  <a:pt x="66675" y="64896"/>
                </a:lnTo>
                <a:lnTo>
                  <a:pt x="66548" y="66674"/>
                </a:lnTo>
                <a:lnTo>
                  <a:pt x="66548" y="68198"/>
                </a:lnTo>
                <a:lnTo>
                  <a:pt x="66548" y="70357"/>
                </a:lnTo>
                <a:lnTo>
                  <a:pt x="66928" y="71754"/>
                </a:lnTo>
                <a:lnTo>
                  <a:pt x="67817" y="72770"/>
                </a:lnTo>
                <a:lnTo>
                  <a:pt x="68579" y="73659"/>
                </a:lnTo>
                <a:lnTo>
                  <a:pt x="69850" y="74167"/>
                </a:lnTo>
                <a:lnTo>
                  <a:pt x="71374" y="74167"/>
                </a:lnTo>
                <a:lnTo>
                  <a:pt x="72389" y="74167"/>
                </a:lnTo>
                <a:lnTo>
                  <a:pt x="73405" y="73913"/>
                </a:lnTo>
                <a:lnTo>
                  <a:pt x="74295" y="73532"/>
                </a:lnTo>
                <a:lnTo>
                  <a:pt x="75310" y="73151"/>
                </a:lnTo>
                <a:lnTo>
                  <a:pt x="85598" y="64007"/>
                </a:lnTo>
                <a:lnTo>
                  <a:pt x="86486" y="64896"/>
                </a:lnTo>
                <a:lnTo>
                  <a:pt x="87375" y="65785"/>
                </a:lnTo>
                <a:lnTo>
                  <a:pt x="88391" y="66674"/>
                </a:lnTo>
                <a:lnTo>
                  <a:pt x="89280" y="67563"/>
                </a:lnTo>
                <a:lnTo>
                  <a:pt x="90170" y="68452"/>
                </a:lnTo>
                <a:lnTo>
                  <a:pt x="91058" y="69341"/>
                </a:lnTo>
                <a:lnTo>
                  <a:pt x="88264" y="72135"/>
                </a:lnTo>
                <a:lnTo>
                  <a:pt x="85851" y="74548"/>
                </a:lnTo>
                <a:lnTo>
                  <a:pt x="83565" y="76580"/>
                </a:lnTo>
                <a:lnTo>
                  <a:pt x="81406" y="78485"/>
                </a:lnTo>
                <a:lnTo>
                  <a:pt x="79248" y="80136"/>
                </a:lnTo>
                <a:lnTo>
                  <a:pt x="77088" y="81406"/>
                </a:lnTo>
                <a:lnTo>
                  <a:pt x="74929" y="82676"/>
                </a:lnTo>
                <a:lnTo>
                  <a:pt x="72898" y="83692"/>
                </a:lnTo>
                <a:lnTo>
                  <a:pt x="70865" y="84200"/>
                </a:lnTo>
                <a:lnTo>
                  <a:pt x="68833" y="84835"/>
                </a:lnTo>
                <a:lnTo>
                  <a:pt x="66801" y="85089"/>
                </a:lnTo>
                <a:lnTo>
                  <a:pt x="64642" y="85089"/>
                </a:lnTo>
                <a:lnTo>
                  <a:pt x="60705" y="85089"/>
                </a:lnTo>
                <a:lnTo>
                  <a:pt x="57657" y="83819"/>
                </a:lnTo>
                <a:lnTo>
                  <a:pt x="55499" y="81279"/>
                </a:lnTo>
                <a:lnTo>
                  <a:pt x="53212" y="78739"/>
                </a:lnTo>
                <a:lnTo>
                  <a:pt x="52197" y="75310"/>
                </a:lnTo>
                <a:lnTo>
                  <a:pt x="52197" y="70865"/>
                </a:lnTo>
                <a:lnTo>
                  <a:pt x="52197" y="68452"/>
                </a:lnTo>
                <a:lnTo>
                  <a:pt x="52577" y="66039"/>
                </a:lnTo>
                <a:lnTo>
                  <a:pt x="53339" y="63753"/>
                </a:lnTo>
                <a:lnTo>
                  <a:pt x="52197" y="63372"/>
                </a:lnTo>
                <a:lnTo>
                  <a:pt x="28448" y="83819"/>
                </a:lnTo>
                <a:lnTo>
                  <a:pt x="25907" y="84708"/>
                </a:lnTo>
                <a:lnTo>
                  <a:pt x="23113" y="85089"/>
                </a:lnTo>
                <a:lnTo>
                  <a:pt x="20320" y="85089"/>
                </a:lnTo>
                <a:lnTo>
                  <a:pt x="13842" y="85089"/>
                </a:lnTo>
                <a:lnTo>
                  <a:pt x="8762" y="82803"/>
                </a:lnTo>
                <a:lnTo>
                  <a:pt x="5206" y="78104"/>
                </a:lnTo>
                <a:lnTo>
                  <a:pt x="1777" y="73405"/>
                </a:lnTo>
                <a:lnTo>
                  <a:pt x="0" y="66674"/>
                </a:lnTo>
                <a:lnTo>
                  <a:pt x="0" y="57784"/>
                </a:lnTo>
                <a:lnTo>
                  <a:pt x="0" y="52450"/>
                </a:lnTo>
                <a:lnTo>
                  <a:pt x="507" y="47370"/>
                </a:lnTo>
                <a:lnTo>
                  <a:pt x="1650" y="42544"/>
                </a:lnTo>
                <a:lnTo>
                  <a:pt x="2794" y="37591"/>
                </a:lnTo>
                <a:lnTo>
                  <a:pt x="13715" y="17017"/>
                </a:lnTo>
                <a:lnTo>
                  <a:pt x="16509" y="13461"/>
                </a:lnTo>
                <a:lnTo>
                  <a:pt x="41655" y="0"/>
                </a:lnTo>
                <a:lnTo>
                  <a:pt x="457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973568" y="3750564"/>
            <a:ext cx="84581" cy="937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90840" y="3773804"/>
            <a:ext cx="62230" cy="72390"/>
          </a:xfrm>
          <a:custGeom>
            <a:avLst/>
            <a:gdLst/>
            <a:ahLst/>
            <a:cxnLst/>
            <a:rect l="l" t="t" r="r" b="b"/>
            <a:pathLst>
              <a:path w="62229" h="72389">
                <a:moveTo>
                  <a:pt x="48640" y="0"/>
                </a:moveTo>
                <a:lnTo>
                  <a:pt x="35051" y="0"/>
                </a:lnTo>
                <a:lnTo>
                  <a:pt x="29209" y="1524"/>
                </a:lnTo>
                <a:lnTo>
                  <a:pt x="2412" y="32512"/>
                </a:lnTo>
                <a:lnTo>
                  <a:pt x="761" y="38100"/>
                </a:lnTo>
                <a:lnTo>
                  <a:pt x="0" y="43180"/>
                </a:lnTo>
                <a:lnTo>
                  <a:pt x="124" y="55753"/>
                </a:lnTo>
                <a:lnTo>
                  <a:pt x="1904" y="61214"/>
                </a:lnTo>
                <a:lnTo>
                  <a:pt x="5841" y="65405"/>
                </a:lnTo>
                <a:lnTo>
                  <a:pt x="9778" y="69723"/>
                </a:lnTo>
                <a:lnTo>
                  <a:pt x="15366" y="71882"/>
                </a:lnTo>
                <a:lnTo>
                  <a:pt x="28701" y="71882"/>
                </a:lnTo>
                <a:lnTo>
                  <a:pt x="34289" y="70485"/>
                </a:lnTo>
                <a:lnTo>
                  <a:pt x="39496" y="67818"/>
                </a:lnTo>
                <a:lnTo>
                  <a:pt x="44830" y="65278"/>
                </a:lnTo>
                <a:lnTo>
                  <a:pt x="48600" y="62357"/>
                </a:lnTo>
                <a:lnTo>
                  <a:pt x="21843" y="62357"/>
                </a:lnTo>
                <a:lnTo>
                  <a:pt x="19050" y="60960"/>
                </a:lnTo>
                <a:lnTo>
                  <a:pt x="16927" y="58293"/>
                </a:lnTo>
                <a:lnTo>
                  <a:pt x="15112" y="55753"/>
                </a:lnTo>
                <a:lnTo>
                  <a:pt x="14096" y="51943"/>
                </a:lnTo>
                <a:lnTo>
                  <a:pt x="14096" y="40894"/>
                </a:lnTo>
                <a:lnTo>
                  <a:pt x="36067" y="7239"/>
                </a:lnTo>
                <a:lnTo>
                  <a:pt x="60936" y="7239"/>
                </a:lnTo>
                <a:lnTo>
                  <a:pt x="62102" y="2159"/>
                </a:lnTo>
                <a:lnTo>
                  <a:pt x="55625" y="635"/>
                </a:lnTo>
                <a:lnTo>
                  <a:pt x="48640" y="0"/>
                </a:lnTo>
                <a:close/>
              </a:path>
              <a:path w="62229" h="72389">
                <a:moveTo>
                  <a:pt x="49783" y="50038"/>
                </a:moveTo>
                <a:lnTo>
                  <a:pt x="44576" y="54991"/>
                </a:lnTo>
                <a:lnTo>
                  <a:pt x="40258" y="58293"/>
                </a:lnTo>
                <a:lnTo>
                  <a:pt x="36956" y="59817"/>
                </a:lnTo>
                <a:lnTo>
                  <a:pt x="33654" y="61468"/>
                </a:lnTo>
                <a:lnTo>
                  <a:pt x="29844" y="62357"/>
                </a:lnTo>
                <a:lnTo>
                  <a:pt x="48600" y="62357"/>
                </a:lnTo>
                <a:lnTo>
                  <a:pt x="49910" y="61341"/>
                </a:lnTo>
                <a:lnTo>
                  <a:pt x="55117" y="56007"/>
                </a:lnTo>
                <a:lnTo>
                  <a:pt x="49783" y="50038"/>
                </a:lnTo>
                <a:close/>
              </a:path>
              <a:path w="62229" h="72389">
                <a:moveTo>
                  <a:pt x="60936" y="7239"/>
                </a:moveTo>
                <a:lnTo>
                  <a:pt x="43941" y="7239"/>
                </a:lnTo>
                <a:lnTo>
                  <a:pt x="46227" y="8128"/>
                </a:lnTo>
                <a:lnTo>
                  <a:pt x="47625" y="10033"/>
                </a:lnTo>
                <a:lnTo>
                  <a:pt x="48894" y="11938"/>
                </a:lnTo>
                <a:lnTo>
                  <a:pt x="49656" y="14986"/>
                </a:lnTo>
                <a:lnTo>
                  <a:pt x="49656" y="19304"/>
                </a:lnTo>
                <a:lnTo>
                  <a:pt x="58165" y="19304"/>
                </a:lnTo>
                <a:lnTo>
                  <a:pt x="60936" y="72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90840" y="3773804"/>
            <a:ext cx="62230" cy="72390"/>
          </a:xfrm>
          <a:custGeom>
            <a:avLst/>
            <a:gdLst/>
            <a:ahLst/>
            <a:cxnLst/>
            <a:rect l="l" t="t" r="r" b="b"/>
            <a:pathLst>
              <a:path w="62229" h="72389">
                <a:moveTo>
                  <a:pt x="41148" y="0"/>
                </a:moveTo>
                <a:lnTo>
                  <a:pt x="48640" y="0"/>
                </a:lnTo>
                <a:lnTo>
                  <a:pt x="55625" y="635"/>
                </a:lnTo>
                <a:lnTo>
                  <a:pt x="62102" y="2159"/>
                </a:lnTo>
                <a:lnTo>
                  <a:pt x="58165" y="19304"/>
                </a:lnTo>
                <a:lnTo>
                  <a:pt x="49656" y="19304"/>
                </a:lnTo>
                <a:lnTo>
                  <a:pt x="49656" y="14986"/>
                </a:lnTo>
                <a:lnTo>
                  <a:pt x="48894" y="11938"/>
                </a:lnTo>
                <a:lnTo>
                  <a:pt x="47625" y="10033"/>
                </a:lnTo>
                <a:lnTo>
                  <a:pt x="46227" y="8128"/>
                </a:lnTo>
                <a:lnTo>
                  <a:pt x="43941" y="7239"/>
                </a:lnTo>
                <a:lnTo>
                  <a:pt x="40893" y="7239"/>
                </a:lnTo>
                <a:lnTo>
                  <a:pt x="36067" y="7239"/>
                </a:lnTo>
                <a:lnTo>
                  <a:pt x="14096" y="40894"/>
                </a:lnTo>
                <a:lnTo>
                  <a:pt x="14096" y="46990"/>
                </a:lnTo>
                <a:lnTo>
                  <a:pt x="14096" y="51943"/>
                </a:lnTo>
                <a:lnTo>
                  <a:pt x="15112" y="55753"/>
                </a:lnTo>
                <a:lnTo>
                  <a:pt x="17017" y="58420"/>
                </a:lnTo>
                <a:lnTo>
                  <a:pt x="19050" y="60960"/>
                </a:lnTo>
                <a:lnTo>
                  <a:pt x="21843" y="62357"/>
                </a:lnTo>
                <a:lnTo>
                  <a:pt x="25780" y="62357"/>
                </a:lnTo>
                <a:lnTo>
                  <a:pt x="29844" y="62357"/>
                </a:lnTo>
                <a:lnTo>
                  <a:pt x="33654" y="61468"/>
                </a:lnTo>
                <a:lnTo>
                  <a:pt x="36956" y="59817"/>
                </a:lnTo>
                <a:lnTo>
                  <a:pt x="40258" y="58293"/>
                </a:lnTo>
                <a:lnTo>
                  <a:pt x="44576" y="54991"/>
                </a:lnTo>
                <a:lnTo>
                  <a:pt x="49783" y="50038"/>
                </a:lnTo>
                <a:lnTo>
                  <a:pt x="55117" y="56007"/>
                </a:lnTo>
                <a:lnTo>
                  <a:pt x="49910" y="61341"/>
                </a:lnTo>
                <a:lnTo>
                  <a:pt x="44830" y="65278"/>
                </a:lnTo>
                <a:lnTo>
                  <a:pt x="39496" y="67818"/>
                </a:lnTo>
                <a:lnTo>
                  <a:pt x="34289" y="70485"/>
                </a:lnTo>
                <a:lnTo>
                  <a:pt x="28701" y="71882"/>
                </a:lnTo>
                <a:lnTo>
                  <a:pt x="22732" y="71882"/>
                </a:lnTo>
                <a:lnTo>
                  <a:pt x="15366" y="71882"/>
                </a:lnTo>
                <a:lnTo>
                  <a:pt x="9778" y="69723"/>
                </a:lnTo>
                <a:lnTo>
                  <a:pt x="5841" y="65405"/>
                </a:lnTo>
                <a:lnTo>
                  <a:pt x="1904" y="61214"/>
                </a:lnTo>
                <a:lnTo>
                  <a:pt x="0" y="55372"/>
                </a:lnTo>
                <a:lnTo>
                  <a:pt x="0" y="47752"/>
                </a:lnTo>
                <a:lnTo>
                  <a:pt x="0" y="43180"/>
                </a:lnTo>
                <a:lnTo>
                  <a:pt x="761" y="38100"/>
                </a:lnTo>
                <a:lnTo>
                  <a:pt x="2412" y="32512"/>
                </a:lnTo>
                <a:lnTo>
                  <a:pt x="3936" y="26924"/>
                </a:lnTo>
                <a:lnTo>
                  <a:pt x="35051" y="0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950208" y="4055389"/>
            <a:ext cx="150088" cy="15008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960367" y="4069969"/>
            <a:ext cx="140081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227576" y="4020324"/>
            <a:ext cx="162305" cy="18210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237354" y="4035552"/>
            <a:ext cx="152273" cy="17132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415028" y="4015740"/>
            <a:ext cx="2296033" cy="19050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950208" y="4465345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960367" y="4479925"/>
            <a:ext cx="140081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219955" y="4425696"/>
            <a:ext cx="1482217" cy="23571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950208" y="4870729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960367" y="4885309"/>
            <a:ext cx="140081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219955" y="4832603"/>
            <a:ext cx="1197229" cy="18961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950208" y="5276113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960367" y="5290692"/>
            <a:ext cx="140081" cy="1399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213859" y="5236464"/>
            <a:ext cx="3124454" cy="23571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309871" y="5664708"/>
            <a:ext cx="134874" cy="13637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20032" y="5679643"/>
            <a:ext cx="125095" cy="12505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524755" y="5629655"/>
            <a:ext cx="3679698" cy="21187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 txBox="1"/>
          <p:nvPr/>
        </p:nvSpPr>
        <p:spPr>
          <a:xfrm>
            <a:off x="11036045" y="5973876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15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8110728" y="4050791"/>
            <a:ext cx="1009015" cy="864235"/>
          </a:xfrm>
          <a:custGeom>
            <a:avLst/>
            <a:gdLst/>
            <a:ahLst/>
            <a:cxnLst/>
            <a:rect l="l" t="t" r="r" b="b"/>
            <a:pathLst>
              <a:path w="1009015" h="864235">
                <a:moveTo>
                  <a:pt x="0" y="864108"/>
                </a:moveTo>
                <a:lnTo>
                  <a:pt x="1008887" y="864108"/>
                </a:lnTo>
                <a:lnTo>
                  <a:pt x="1008887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8206740" y="4224528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40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6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5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175497" y="4499609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608314" y="4214621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535668" y="4050791"/>
            <a:ext cx="1007744" cy="864235"/>
          </a:xfrm>
          <a:custGeom>
            <a:avLst/>
            <a:gdLst/>
            <a:ahLst/>
            <a:cxnLst/>
            <a:rect l="l" t="t" r="r" b="b"/>
            <a:pathLst>
              <a:path w="1007745" h="864235">
                <a:moveTo>
                  <a:pt x="0" y="864108"/>
                </a:moveTo>
                <a:lnTo>
                  <a:pt x="1007364" y="864108"/>
                </a:lnTo>
                <a:lnTo>
                  <a:pt x="1007364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631680" y="4224528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40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6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6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600438" y="4499609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031730" y="4214621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0959083" y="4050791"/>
            <a:ext cx="1009015" cy="864235"/>
          </a:xfrm>
          <a:custGeom>
            <a:avLst/>
            <a:gdLst/>
            <a:ahLst/>
            <a:cxnLst/>
            <a:rect l="l" t="t" r="r" b="b"/>
            <a:pathLst>
              <a:path w="1009015" h="864235">
                <a:moveTo>
                  <a:pt x="0" y="864108"/>
                </a:moveTo>
                <a:lnTo>
                  <a:pt x="1008887" y="864108"/>
                </a:lnTo>
                <a:lnTo>
                  <a:pt x="1008887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055095" y="4224528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40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6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5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1023854" y="4499609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1456669" y="4214621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528047" y="2563367"/>
            <a:ext cx="1007744" cy="864235"/>
          </a:xfrm>
          <a:custGeom>
            <a:avLst/>
            <a:gdLst/>
            <a:ahLst/>
            <a:cxnLst/>
            <a:rect l="l" t="t" r="r" b="b"/>
            <a:pathLst>
              <a:path w="1007745" h="864235">
                <a:moveTo>
                  <a:pt x="0" y="864108"/>
                </a:moveTo>
                <a:lnTo>
                  <a:pt x="1007363" y="864108"/>
                </a:lnTo>
                <a:lnTo>
                  <a:pt x="1007363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624059" y="2737104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40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5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6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4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592818" y="301218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024109" y="2727198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607932" y="3423284"/>
            <a:ext cx="1423670" cy="635000"/>
          </a:xfrm>
          <a:custGeom>
            <a:avLst/>
            <a:gdLst/>
            <a:ahLst/>
            <a:cxnLst/>
            <a:rect l="l" t="t" r="r" b="b"/>
            <a:pathLst>
              <a:path w="1423670" h="635000">
                <a:moveTo>
                  <a:pt x="1351150" y="29092"/>
                </a:moveTo>
                <a:lnTo>
                  <a:pt x="1524" y="623315"/>
                </a:lnTo>
                <a:lnTo>
                  <a:pt x="0" y="627126"/>
                </a:lnTo>
                <a:lnTo>
                  <a:pt x="2794" y="633476"/>
                </a:lnTo>
                <a:lnTo>
                  <a:pt x="6603" y="635000"/>
                </a:lnTo>
                <a:lnTo>
                  <a:pt x="1356263" y="40692"/>
                </a:lnTo>
                <a:lnTo>
                  <a:pt x="1351150" y="29092"/>
                </a:lnTo>
                <a:close/>
              </a:path>
              <a:path w="1423670" h="635000">
                <a:moveTo>
                  <a:pt x="1408141" y="22605"/>
                </a:moveTo>
                <a:lnTo>
                  <a:pt x="1366012" y="22605"/>
                </a:lnTo>
                <a:lnTo>
                  <a:pt x="1369695" y="24002"/>
                </a:lnTo>
                <a:lnTo>
                  <a:pt x="1371092" y="27177"/>
                </a:lnTo>
                <a:lnTo>
                  <a:pt x="1372616" y="30479"/>
                </a:lnTo>
                <a:lnTo>
                  <a:pt x="1371092" y="34162"/>
                </a:lnTo>
                <a:lnTo>
                  <a:pt x="1356263" y="40692"/>
                </a:lnTo>
                <a:lnTo>
                  <a:pt x="1369060" y="69723"/>
                </a:lnTo>
                <a:lnTo>
                  <a:pt x="1408141" y="22605"/>
                </a:lnTo>
                <a:close/>
              </a:path>
              <a:path w="1423670" h="635000">
                <a:moveTo>
                  <a:pt x="1366012" y="22605"/>
                </a:moveTo>
                <a:lnTo>
                  <a:pt x="1362710" y="24002"/>
                </a:lnTo>
                <a:lnTo>
                  <a:pt x="1351150" y="29092"/>
                </a:lnTo>
                <a:lnTo>
                  <a:pt x="1356263" y="40692"/>
                </a:lnTo>
                <a:lnTo>
                  <a:pt x="1371092" y="34162"/>
                </a:lnTo>
                <a:lnTo>
                  <a:pt x="1372616" y="30479"/>
                </a:lnTo>
                <a:lnTo>
                  <a:pt x="1371092" y="27177"/>
                </a:lnTo>
                <a:lnTo>
                  <a:pt x="1369695" y="24002"/>
                </a:lnTo>
                <a:lnTo>
                  <a:pt x="1366012" y="22605"/>
                </a:lnTo>
                <a:close/>
              </a:path>
              <a:path w="1423670" h="635000">
                <a:moveTo>
                  <a:pt x="1338326" y="0"/>
                </a:moveTo>
                <a:lnTo>
                  <a:pt x="1351150" y="29092"/>
                </a:lnTo>
                <a:lnTo>
                  <a:pt x="1362710" y="24002"/>
                </a:lnTo>
                <a:lnTo>
                  <a:pt x="1366012" y="22605"/>
                </a:lnTo>
                <a:lnTo>
                  <a:pt x="1408141" y="22605"/>
                </a:lnTo>
                <a:lnTo>
                  <a:pt x="1423416" y="4190"/>
                </a:lnTo>
                <a:lnTo>
                  <a:pt x="13383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9993883" y="3427476"/>
            <a:ext cx="76200" cy="629920"/>
          </a:xfrm>
          <a:custGeom>
            <a:avLst/>
            <a:gdLst/>
            <a:ahLst/>
            <a:cxnLst/>
            <a:rect l="l" t="t" r="r" b="b"/>
            <a:pathLst>
              <a:path w="76200" h="629920">
                <a:moveTo>
                  <a:pt x="44360" y="76116"/>
                </a:moveTo>
                <a:lnTo>
                  <a:pt x="31659" y="76285"/>
                </a:lnTo>
                <a:lnTo>
                  <a:pt x="38731" y="623443"/>
                </a:lnTo>
                <a:lnTo>
                  <a:pt x="38735" y="627126"/>
                </a:lnTo>
                <a:lnTo>
                  <a:pt x="41656" y="629919"/>
                </a:lnTo>
                <a:lnTo>
                  <a:pt x="48641" y="629919"/>
                </a:lnTo>
                <a:lnTo>
                  <a:pt x="51313" y="627126"/>
                </a:lnTo>
                <a:lnTo>
                  <a:pt x="51435" y="623443"/>
                </a:lnTo>
                <a:lnTo>
                  <a:pt x="44360" y="76116"/>
                </a:lnTo>
                <a:close/>
              </a:path>
              <a:path w="76200" h="629920">
                <a:moveTo>
                  <a:pt x="37084" y="0"/>
                </a:moveTo>
                <a:lnTo>
                  <a:pt x="0" y="76708"/>
                </a:lnTo>
                <a:lnTo>
                  <a:pt x="31659" y="76285"/>
                </a:lnTo>
                <a:lnTo>
                  <a:pt x="31496" y="63626"/>
                </a:lnTo>
                <a:lnTo>
                  <a:pt x="31617" y="59944"/>
                </a:lnTo>
                <a:lnTo>
                  <a:pt x="34290" y="57150"/>
                </a:lnTo>
                <a:lnTo>
                  <a:pt x="66617" y="57150"/>
                </a:lnTo>
                <a:lnTo>
                  <a:pt x="37084" y="0"/>
                </a:lnTo>
                <a:close/>
              </a:path>
              <a:path w="76200" h="629920">
                <a:moveTo>
                  <a:pt x="41275" y="57150"/>
                </a:moveTo>
                <a:lnTo>
                  <a:pt x="34290" y="57150"/>
                </a:lnTo>
                <a:lnTo>
                  <a:pt x="31617" y="59944"/>
                </a:lnTo>
                <a:lnTo>
                  <a:pt x="31496" y="63626"/>
                </a:lnTo>
                <a:lnTo>
                  <a:pt x="31659" y="76285"/>
                </a:lnTo>
                <a:lnTo>
                  <a:pt x="44360" y="76116"/>
                </a:lnTo>
                <a:lnTo>
                  <a:pt x="44199" y="63626"/>
                </a:lnTo>
                <a:lnTo>
                  <a:pt x="44196" y="59944"/>
                </a:lnTo>
                <a:lnTo>
                  <a:pt x="41275" y="57150"/>
                </a:lnTo>
                <a:close/>
              </a:path>
              <a:path w="76200" h="629920">
                <a:moveTo>
                  <a:pt x="66617" y="57150"/>
                </a:moveTo>
                <a:lnTo>
                  <a:pt x="41275" y="57150"/>
                </a:lnTo>
                <a:lnTo>
                  <a:pt x="44196" y="59944"/>
                </a:lnTo>
                <a:lnTo>
                  <a:pt x="44199" y="63626"/>
                </a:lnTo>
                <a:lnTo>
                  <a:pt x="44360" y="76116"/>
                </a:lnTo>
                <a:lnTo>
                  <a:pt x="76200" y="75691"/>
                </a:lnTo>
                <a:lnTo>
                  <a:pt x="66617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030968" y="3422903"/>
            <a:ext cx="1439545" cy="635635"/>
          </a:xfrm>
          <a:custGeom>
            <a:avLst/>
            <a:gdLst/>
            <a:ahLst/>
            <a:cxnLst/>
            <a:rect l="l" t="t" r="r" b="b"/>
            <a:pathLst>
              <a:path w="1439545" h="635635">
                <a:moveTo>
                  <a:pt x="72368" y="29207"/>
                </a:moveTo>
                <a:lnTo>
                  <a:pt x="67326" y="40781"/>
                </a:lnTo>
                <a:lnTo>
                  <a:pt x="1432813" y="635381"/>
                </a:lnTo>
                <a:lnTo>
                  <a:pt x="1436624" y="633857"/>
                </a:lnTo>
                <a:lnTo>
                  <a:pt x="1439417" y="627507"/>
                </a:lnTo>
                <a:lnTo>
                  <a:pt x="1437893" y="623697"/>
                </a:lnTo>
                <a:lnTo>
                  <a:pt x="72368" y="29207"/>
                </a:lnTo>
                <a:close/>
              </a:path>
              <a:path w="1439545" h="635635">
                <a:moveTo>
                  <a:pt x="85089" y="0"/>
                </a:moveTo>
                <a:lnTo>
                  <a:pt x="0" y="4572"/>
                </a:lnTo>
                <a:lnTo>
                  <a:pt x="54609" y="69976"/>
                </a:lnTo>
                <a:lnTo>
                  <a:pt x="67326" y="40781"/>
                </a:lnTo>
                <a:lnTo>
                  <a:pt x="52450" y="34290"/>
                </a:lnTo>
                <a:lnTo>
                  <a:pt x="51053" y="30607"/>
                </a:lnTo>
                <a:lnTo>
                  <a:pt x="52450" y="27432"/>
                </a:lnTo>
                <a:lnTo>
                  <a:pt x="53848" y="24130"/>
                </a:lnTo>
                <a:lnTo>
                  <a:pt x="57530" y="22733"/>
                </a:lnTo>
                <a:lnTo>
                  <a:pt x="75188" y="22733"/>
                </a:lnTo>
                <a:lnTo>
                  <a:pt x="85089" y="0"/>
                </a:lnTo>
                <a:close/>
              </a:path>
              <a:path w="1439545" h="635635">
                <a:moveTo>
                  <a:pt x="57530" y="22733"/>
                </a:moveTo>
                <a:lnTo>
                  <a:pt x="53848" y="24130"/>
                </a:lnTo>
                <a:lnTo>
                  <a:pt x="52450" y="27432"/>
                </a:lnTo>
                <a:lnTo>
                  <a:pt x="51053" y="30607"/>
                </a:lnTo>
                <a:lnTo>
                  <a:pt x="52450" y="34290"/>
                </a:lnTo>
                <a:lnTo>
                  <a:pt x="67326" y="40781"/>
                </a:lnTo>
                <a:lnTo>
                  <a:pt x="72368" y="29207"/>
                </a:lnTo>
                <a:lnTo>
                  <a:pt x="57530" y="22733"/>
                </a:lnTo>
                <a:close/>
              </a:path>
              <a:path w="1439545" h="635635">
                <a:moveTo>
                  <a:pt x="75188" y="22733"/>
                </a:moveTo>
                <a:lnTo>
                  <a:pt x="57530" y="22733"/>
                </a:lnTo>
                <a:lnTo>
                  <a:pt x="72368" y="29207"/>
                </a:lnTo>
                <a:lnTo>
                  <a:pt x="75188" y="2273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81044" y="463295"/>
            <a:ext cx="3682746" cy="965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06952" y="489204"/>
            <a:ext cx="3630929" cy="44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21048" y="510286"/>
            <a:ext cx="3618229" cy="433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0979" y="1037831"/>
            <a:ext cx="3185922" cy="3573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4822" y="1059433"/>
            <a:ext cx="3174238" cy="344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6367" y="1735835"/>
            <a:ext cx="4043934" cy="4652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32276" y="1805914"/>
            <a:ext cx="163804" cy="1653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42563" y="1821307"/>
            <a:ext cx="154939" cy="1550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5552" y="1761744"/>
            <a:ext cx="1318895" cy="259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90388" y="1770875"/>
            <a:ext cx="183654" cy="1927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01436" y="1786763"/>
            <a:ext cx="173736" cy="1823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22035" y="1761744"/>
            <a:ext cx="1428877" cy="2595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43755" y="2211323"/>
            <a:ext cx="150088" cy="1485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4042" y="2225548"/>
            <a:ext cx="139954" cy="1400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15028" y="2173236"/>
            <a:ext cx="3179572" cy="23277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10455" y="2420137"/>
            <a:ext cx="650621" cy="1865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09971" y="2420099"/>
            <a:ext cx="166877" cy="1790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4450" y="2439289"/>
            <a:ext cx="148590" cy="161290"/>
          </a:xfrm>
          <a:custGeom>
            <a:avLst/>
            <a:gdLst/>
            <a:ahLst/>
            <a:cxnLst/>
            <a:rect l="l" t="t" r="r" b="b"/>
            <a:pathLst>
              <a:path w="148589" h="161289">
                <a:moveTo>
                  <a:pt x="90550" y="0"/>
                </a:moveTo>
                <a:lnTo>
                  <a:pt x="82423" y="0"/>
                </a:lnTo>
                <a:lnTo>
                  <a:pt x="52704" y="1270"/>
                </a:lnTo>
                <a:lnTo>
                  <a:pt x="49402" y="10922"/>
                </a:lnTo>
                <a:lnTo>
                  <a:pt x="53848" y="11811"/>
                </a:lnTo>
                <a:lnTo>
                  <a:pt x="56641" y="12446"/>
                </a:lnTo>
                <a:lnTo>
                  <a:pt x="57530" y="12953"/>
                </a:lnTo>
                <a:lnTo>
                  <a:pt x="58547" y="13588"/>
                </a:lnTo>
                <a:lnTo>
                  <a:pt x="59182" y="14224"/>
                </a:lnTo>
                <a:lnTo>
                  <a:pt x="59944" y="15748"/>
                </a:lnTo>
                <a:lnTo>
                  <a:pt x="59944" y="17018"/>
                </a:lnTo>
                <a:lnTo>
                  <a:pt x="59689" y="20574"/>
                </a:lnTo>
                <a:lnTo>
                  <a:pt x="59182" y="22860"/>
                </a:lnTo>
                <a:lnTo>
                  <a:pt x="58420" y="25526"/>
                </a:lnTo>
                <a:lnTo>
                  <a:pt x="57530" y="28194"/>
                </a:lnTo>
                <a:lnTo>
                  <a:pt x="56007" y="32893"/>
                </a:lnTo>
                <a:lnTo>
                  <a:pt x="53594" y="39877"/>
                </a:lnTo>
                <a:lnTo>
                  <a:pt x="22478" y="131445"/>
                </a:lnTo>
                <a:lnTo>
                  <a:pt x="21209" y="135255"/>
                </a:lnTo>
                <a:lnTo>
                  <a:pt x="20065" y="138302"/>
                </a:lnTo>
                <a:lnTo>
                  <a:pt x="19050" y="140715"/>
                </a:lnTo>
                <a:lnTo>
                  <a:pt x="17017" y="144780"/>
                </a:lnTo>
                <a:lnTo>
                  <a:pt x="16030" y="145923"/>
                </a:lnTo>
                <a:lnTo>
                  <a:pt x="15239" y="146938"/>
                </a:lnTo>
                <a:lnTo>
                  <a:pt x="3175" y="151764"/>
                </a:lnTo>
                <a:lnTo>
                  <a:pt x="0" y="161036"/>
                </a:lnTo>
                <a:lnTo>
                  <a:pt x="48133" y="161036"/>
                </a:lnTo>
                <a:lnTo>
                  <a:pt x="51308" y="151764"/>
                </a:lnTo>
                <a:lnTo>
                  <a:pt x="47116" y="150622"/>
                </a:lnTo>
                <a:lnTo>
                  <a:pt x="44450" y="149478"/>
                </a:lnTo>
                <a:lnTo>
                  <a:pt x="43434" y="148336"/>
                </a:lnTo>
                <a:lnTo>
                  <a:pt x="42545" y="147447"/>
                </a:lnTo>
                <a:lnTo>
                  <a:pt x="42163" y="145923"/>
                </a:lnTo>
                <a:lnTo>
                  <a:pt x="42672" y="141732"/>
                </a:lnTo>
                <a:lnTo>
                  <a:pt x="43814" y="137668"/>
                </a:lnTo>
                <a:lnTo>
                  <a:pt x="45847" y="131445"/>
                </a:lnTo>
                <a:lnTo>
                  <a:pt x="54101" y="107441"/>
                </a:lnTo>
                <a:lnTo>
                  <a:pt x="89123" y="107441"/>
                </a:lnTo>
                <a:lnTo>
                  <a:pt x="85216" y="97409"/>
                </a:lnTo>
                <a:lnTo>
                  <a:pt x="87507" y="95631"/>
                </a:lnTo>
                <a:lnTo>
                  <a:pt x="58038" y="95631"/>
                </a:lnTo>
                <a:lnTo>
                  <a:pt x="90550" y="0"/>
                </a:lnTo>
                <a:close/>
              </a:path>
              <a:path w="148589" h="161289">
                <a:moveTo>
                  <a:pt x="89123" y="107441"/>
                </a:moveTo>
                <a:lnTo>
                  <a:pt x="59562" y="107441"/>
                </a:lnTo>
                <a:lnTo>
                  <a:pt x="60705" y="107569"/>
                </a:lnTo>
                <a:lnTo>
                  <a:pt x="61467" y="107950"/>
                </a:lnTo>
                <a:lnTo>
                  <a:pt x="77088" y="142875"/>
                </a:lnTo>
                <a:lnTo>
                  <a:pt x="77724" y="144525"/>
                </a:lnTo>
                <a:lnTo>
                  <a:pt x="77977" y="145669"/>
                </a:lnTo>
                <a:lnTo>
                  <a:pt x="78032" y="147955"/>
                </a:lnTo>
                <a:lnTo>
                  <a:pt x="77935" y="148462"/>
                </a:lnTo>
                <a:lnTo>
                  <a:pt x="77470" y="149733"/>
                </a:lnTo>
                <a:lnTo>
                  <a:pt x="77088" y="150240"/>
                </a:lnTo>
                <a:lnTo>
                  <a:pt x="76453" y="150495"/>
                </a:lnTo>
                <a:lnTo>
                  <a:pt x="75946" y="150875"/>
                </a:lnTo>
                <a:lnTo>
                  <a:pt x="74167" y="151130"/>
                </a:lnTo>
                <a:lnTo>
                  <a:pt x="71247" y="151511"/>
                </a:lnTo>
                <a:lnTo>
                  <a:pt x="68072" y="161036"/>
                </a:lnTo>
                <a:lnTo>
                  <a:pt x="114680" y="161036"/>
                </a:lnTo>
                <a:lnTo>
                  <a:pt x="117855" y="151637"/>
                </a:lnTo>
                <a:lnTo>
                  <a:pt x="113791" y="150749"/>
                </a:lnTo>
                <a:lnTo>
                  <a:pt x="110744" y="149225"/>
                </a:lnTo>
                <a:lnTo>
                  <a:pt x="108712" y="147193"/>
                </a:lnTo>
                <a:lnTo>
                  <a:pt x="104521" y="142748"/>
                </a:lnTo>
                <a:lnTo>
                  <a:pt x="101980" y="140462"/>
                </a:lnTo>
                <a:lnTo>
                  <a:pt x="89123" y="107441"/>
                </a:lnTo>
                <a:close/>
              </a:path>
              <a:path w="148589" h="161289">
                <a:moveTo>
                  <a:pt x="148209" y="51943"/>
                </a:moveTo>
                <a:lnTo>
                  <a:pt x="96520" y="51943"/>
                </a:lnTo>
                <a:lnTo>
                  <a:pt x="93217" y="61595"/>
                </a:lnTo>
                <a:lnTo>
                  <a:pt x="96900" y="62102"/>
                </a:lnTo>
                <a:lnTo>
                  <a:pt x="99060" y="62737"/>
                </a:lnTo>
                <a:lnTo>
                  <a:pt x="100329" y="64515"/>
                </a:lnTo>
                <a:lnTo>
                  <a:pt x="100364" y="66039"/>
                </a:lnTo>
                <a:lnTo>
                  <a:pt x="99949" y="67183"/>
                </a:lnTo>
                <a:lnTo>
                  <a:pt x="99567" y="68452"/>
                </a:lnTo>
                <a:lnTo>
                  <a:pt x="82803" y="84200"/>
                </a:lnTo>
                <a:lnTo>
                  <a:pt x="77724" y="87757"/>
                </a:lnTo>
                <a:lnTo>
                  <a:pt x="73913" y="90297"/>
                </a:lnTo>
                <a:lnTo>
                  <a:pt x="68579" y="93345"/>
                </a:lnTo>
                <a:lnTo>
                  <a:pt x="66166" y="94487"/>
                </a:lnTo>
                <a:lnTo>
                  <a:pt x="64135" y="95123"/>
                </a:lnTo>
                <a:lnTo>
                  <a:pt x="62991" y="95503"/>
                </a:lnTo>
                <a:lnTo>
                  <a:pt x="61467" y="95631"/>
                </a:lnTo>
                <a:lnTo>
                  <a:pt x="87507" y="95631"/>
                </a:lnTo>
                <a:lnTo>
                  <a:pt x="119252" y="70993"/>
                </a:lnTo>
                <a:lnTo>
                  <a:pt x="123062" y="69850"/>
                </a:lnTo>
                <a:lnTo>
                  <a:pt x="127126" y="68199"/>
                </a:lnTo>
                <a:lnTo>
                  <a:pt x="131572" y="66039"/>
                </a:lnTo>
                <a:lnTo>
                  <a:pt x="135889" y="63753"/>
                </a:lnTo>
                <a:lnTo>
                  <a:pt x="140462" y="62230"/>
                </a:lnTo>
                <a:lnTo>
                  <a:pt x="145034" y="61340"/>
                </a:lnTo>
                <a:lnTo>
                  <a:pt x="148209" y="519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24450" y="2439289"/>
            <a:ext cx="148590" cy="161290"/>
          </a:xfrm>
          <a:custGeom>
            <a:avLst/>
            <a:gdLst/>
            <a:ahLst/>
            <a:cxnLst/>
            <a:rect l="l" t="t" r="r" b="b"/>
            <a:pathLst>
              <a:path w="148589" h="161289">
                <a:moveTo>
                  <a:pt x="82423" y="0"/>
                </a:moveTo>
                <a:lnTo>
                  <a:pt x="90550" y="0"/>
                </a:lnTo>
                <a:lnTo>
                  <a:pt x="58038" y="95631"/>
                </a:lnTo>
                <a:lnTo>
                  <a:pt x="59182" y="95631"/>
                </a:lnTo>
                <a:lnTo>
                  <a:pt x="61467" y="95631"/>
                </a:lnTo>
                <a:lnTo>
                  <a:pt x="62991" y="95503"/>
                </a:lnTo>
                <a:lnTo>
                  <a:pt x="64135" y="95123"/>
                </a:lnTo>
                <a:lnTo>
                  <a:pt x="66166" y="94487"/>
                </a:lnTo>
                <a:lnTo>
                  <a:pt x="82803" y="84200"/>
                </a:lnTo>
                <a:lnTo>
                  <a:pt x="87122" y="81280"/>
                </a:lnTo>
                <a:lnTo>
                  <a:pt x="90297" y="78612"/>
                </a:lnTo>
                <a:lnTo>
                  <a:pt x="92710" y="76581"/>
                </a:lnTo>
                <a:lnTo>
                  <a:pt x="94996" y="74549"/>
                </a:lnTo>
                <a:lnTo>
                  <a:pt x="96520" y="73025"/>
                </a:lnTo>
                <a:lnTo>
                  <a:pt x="97409" y="72136"/>
                </a:lnTo>
                <a:lnTo>
                  <a:pt x="98678" y="70103"/>
                </a:lnTo>
                <a:lnTo>
                  <a:pt x="99567" y="68452"/>
                </a:lnTo>
                <a:lnTo>
                  <a:pt x="99949" y="67183"/>
                </a:lnTo>
                <a:lnTo>
                  <a:pt x="100457" y="65786"/>
                </a:lnTo>
                <a:lnTo>
                  <a:pt x="93217" y="61595"/>
                </a:lnTo>
                <a:lnTo>
                  <a:pt x="96520" y="51943"/>
                </a:lnTo>
                <a:lnTo>
                  <a:pt x="148209" y="51943"/>
                </a:lnTo>
                <a:lnTo>
                  <a:pt x="145034" y="61340"/>
                </a:lnTo>
                <a:lnTo>
                  <a:pt x="140462" y="62230"/>
                </a:lnTo>
                <a:lnTo>
                  <a:pt x="135889" y="63753"/>
                </a:lnTo>
                <a:lnTo>
                  <a:pt x="131572" y="66039"/>
                </a:lnTo>
                <a:lnTo>
                  <a:pt x="127126" y="68199"/>
                </a:lnTo>
                <a:lnTo>
                  <a:pt x="123062" y="69850"/>
                </a:lnTo>
                <a:lnTo>
                  <a:pt x="119252" y="70993"/>
                </a:lnTo>
                <a:lnTo>
                  <a:pt x="85216" y="97409"/>
                </a:lnTo>
                <a:lnTo>
                  <a:pt x="101980" y="140462"/>
                </a:lnTo>
                <a:lnTo>
                  <a:pt x="104521" y="142748"/>
                </a:lnTo>
                <a:lnTo>
                  <a:pt x="106679" y="145034"/>
                </a:lnTo>
                <a:lnTo>
                  <a:pt x="108712" y="147193"/>
                </a:lnTo>
                <a:lnTo>
                  <a:pt x="110744" y="149225"/>
                </a:lnTo>
                <a:lnTo>
                  <a:pt x="113791" y="150749"/>
                </a:lnTo>
                <a:lnTo>
                  <a:pt x="117855" y="151637"/>
                </a:lnTo>
                <a:lnTo>
                  <a:pt x="114680" y="161036"/>
                </a:lnTo>
                <a:lnTo>
                  <a:pt x="68072" y="161036"/>
                </a:lnTo>
                <a:lnTo>
                  <a:pt x="71247" y="151511"/>
                </a:lnTo>
                <a:lnTo>
                  <a:pt x="74167" y="151130"/>
                </a:lnTo>
                <a:lnTo>
                  <a:pt x="75946" y="150875"/>
                </a:lnTo>
                <a:lnTo>
                  <a:pt x="76453" y="150495"/>
                </a:lnTo>
                <a:lnTo>
                  <a:pt x="77088" y="150240"/>
                </a:lnTo>
                <a:lnTo>
                  <a:pt x="77470" y="149733"/>
                </a:lnTo>
                <a:lnTo>
                  <a:pt x="77724" y="149098"/>
                </a:lnTo>
                <a:lnTo>
                  <a:pt x="77977" y="148336"/>
                </a:lnTo>
                <a:lnTo>
                  <a:pt x="78104" y="147447"/>
                </a:lnTo>
                <a:lnTo>
                  <a:pt x="77977" y="146558"/>
                </a:lnTo>
                <a:lnTo>
                  <a:pt x="77977" y="145669"/>
                </a:lnTo>
                <a:lnTo>
                  <a:pt x="77724" y="144525"/>
                </a:lnTo>
                <a:lnTo>
                  <a:pt x="77088" y="142875"/>
                </a:lnTo>
                <a:lnTo>
                  <a:pt x="76580" y="141224"/>
                </a:lnTo>
                <a:lnTo>
                  <a:pt x="75691" y="138302"/>
                </a:lnTo>
                <a:lnTo>
                  <a:pt x="74422" y="134238"/>
                </a:lnTo>
                <a:lnTo>
                  <a:pt x="66548" y="115824"/>
                </a:lnTo>
                <a:lnTo>
                  <a:pt x="65150" y="112649"/>
                </a:lnTo>
                <a:lnTo>
                  <a:pt x="64262" y="110616"/>
                </a:lnTo>
                <a:lnTo>
                  <a:pt x="63626" y="109727"/>
                </a:lnTo>
                <a:lnTo>
                  <a:pt x="62991" y="108838"/>
                </a:lnTo>
                <a:lnTo>
                  <a:pt x="62357" y="108203"/>
                </a:lnTo>
                <a:lnTo>
                  <a:pt x="61467" y="107950"/>
                </a:lnTo>
                <a:lnTo>
                  <a:pt x="60705" y="107569"/>
                </a:lnTo>
                <a:lnTo>
                  <a:pt x="59562" y="107441"/>
                </a:lnTo>
                <a:lnTo>
                  <a:pt x="57785" y="107441"/>
                </a:lnTo>
                <a:lnTo>
                  <a:pt x="54101" y="107441"/>
                </a:lnTo>
                <a:lnTo>
                  <a:pt x="45847" y="131445"/>
                </a:lnTo>
                <a:lnTo>
                  <a:pt x="43814" y="137668"/>
                </a:lnTo>
                <a:lnTo>
                  <a:pt x="42672" y="141732"/>
                </a:lnTo>
                <a:lnTo>
                  <a:pt x="42417" y="143890"/>
                </a:lnTo>
                <a:lnTo>
                  <a:pt x="42163" y="145923"/>
                </a:lnTo>
                <a:lnTo>
                  <a:pt x="42545" y="147447"/>
                </a:lnTo>
                <a:lnTo>
                  <a:pt x="43561" y="148462"/>
                </a:lnTo>
                <a:lnTo>
                  <a:pt x="44450" y="149478"/>
                </a:lnTo>
                <a:lnTo>
                  <a:pt x="47116" y="150622"/>
                </a:lnTo>
                <a:lnTo>
                  <a:pt x="51308" y="151764"/>
                </a:lnTo>
                <a:lnTo>
                  <a:pt x="48133" y="161036"/>
                </a:lnTo>
                <a:lnTo>
                  <a:pt x="0" y="161036"/>
                </a:lnTo>
                <a:lnTo>
                  <a:pt x="3175" y="151764"/>
                </a:lnTo>
                <a:lnTo>
                  <a:pt x="8127" y="150622"/>
                </a:lnTo>
                <a:lnTo>
                  <a:pt x="11302" y="149606"/>
                </a:lnTo>
                <a:lnTo>
                  <a:pt x="12700" y="148844"/>
                </a:lnTo>
                <a:lnTo>
                  <a:pt x="14097" y="147955"/>
                </a:lnTo>
                <a:lnTo>
                  <a:pt x="15239" y="146938"/>
                </a:lnTo>
                <a:lnTo>
                  <a:pt x="16128" y="145796"/>
                </a:lnTo>
                <a:lnTo>
                  <a:pt x="17017" y="144780"/>
                </a:lnTo>
                <a:lnTo>
                  <a:pt x="22478" y="131445"/>
                </a:lnTo>
                <a:lnTo>
                  <a:pt x="53594" y="39877"/>
                </a:lnTo>
                <a:lnTo>
                  <a:pt x="56007" y="32893"/>
                </a:lnTo>
                <a:lnTo>
                  <a:pt x="57530" y="28194"/>
                </a:lnTo>
                <a:lnTo>
                  <a:pt x="58420" y="25526"/>
                </a:lnTo>
                <a:lnTo>
                  <a:pt x="59182" y="22860"/>
                </a:lnTo>
                <a:lnTo>
                  <a:pt x="59689" y="20574"/>
                </a:lnTo>
                <a:lnTo>
                  <a:pt x="59816" y="18796"/>
                </a:lnTo>
                <a:lnTo>
                  <a:pt x="59944" y="17018"/>
                </a:lnTo>
                <a:lnTo>
                  <a:pt x="59944" y="15748"/>
                </a:lnTo>
                <a:lnTo>
                  <a:pt x="59562" y="14986"/>
                </a:lnTo>
                <a:lnTo>
                  <a:pt x="59182" y="14224"/>
                </a:lnTo>
                <a:lnTo>
                  <a:pt x="49402" y="10922"/>
                </a:lnTo>
                <a:lnTo>
                  <a:pt x="52704" y="1270"/>
                </a:lnTo>
                <a:lnTo>
                  <a:pt x="824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50179" y="2509986"/>
            <a:ext cx="81492" cy="40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64784" y="2529839"/>
            <a:ext cx="62865" cy="21590"/>
          </a:xfrm>
          <a:custGeom>
            <a:avLst/>
            <a:gdLst/>
            <a:ahLst/>
            <a:cxnLst/>
            <a:rect l="l" t="t" r="r" b="b"/>
            <a:pathLst>
              <a:path w="62864" h="21589">
                <a:moveTo>
                  <a:pt x="62611" y="0"/>
                </a:moveTo>
                <a:lnTo>
                  <a:pt x="7238" y="0"/>
                </a:lnTo>
                <a:lnTo>
                  <a:pt x="0" y="21336"/>
                </a:lnTo>
                <a:lnTo>
                  <a:pt x="55372" y="21336"/>
                </a:lnTo>
                <a:lnTo>
                  <a:pt x="626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64784" y="2529839"/>
            <a:ext cx="62865" cy="21590"/>
          </a:xfrm>
          <a:custGeom>
            <a:avLst/>
            <a:gdLst/>
            <a:ahLst/>
            <a:cxnLst/>
            <a:rect l="l" t="t" r="r" b="b"/>
            <a:pathLst>
              <a:path w="62864" h="21589">
                <a:moveTo>
                  <a:pt x="7238" y="0"/>
                </a:moveTo>
                <a:lnTo>
                  <a:pt x="62611" y="0"/>
                </a:lnTo>
                <a:lnTo>
                  <a:pt x="55372" y="21336"/>
                </a:lnTo>
                <a:lnTo>
                  <a:pt x="0" y="21336"/>
                </a:lnTo>
                <a:lnTo>
                  <a:pt x="723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6379" y="2420137"/>
            <a:ext cx="203453" cy="1820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41017" y="2439289"/>
            <a:ext cx="184785" cy="163195"/>
          </a:xfrm>
          <a:custGeom>
            <a:avLst/>
            <a:gdLst/>
            <a:ahLst/>
            <a:cxnLst/>
            <a:rect l="l" t="t" r="r" b="b"/>
            <a:pathLst>
              <a:path w="184785" h="163194">
                <a:moveTo>
                  <a:pt x="46957" y="67437"/>
                </a:moveTo>
                <a:lnTo>
                  <a:pt x="23462" y="67437"/>
                </a:lnTo>
                <a:lnTo>
                  <a:pt x="3650" y="125984"/>
                </a:lnTo>
                <a:lnTo>
                  <a:pt x="1100" y="134723"/>
                </a:lnTo>
                <a:lnTo>
                  <a:pt x="24" y="141605"/>
                </a:lnTo>
                <a:lnTo>
                  <a:pt x="0" y="145161"/>
                </a:lnTo>
                <a:lnTo>
                  <a:pt x="122" y="148716"/>
                </a:lnTo>
                <a:lnTo>
                  <a:pt x="1618" y="153797"/>
                </a:lnTo>
                <a:lnTo>
                  <a:pt x="4539" y="159765"/>
                </a:lnTo>
                <a:lnTo>
                  <a:pt x="11143" y="162813"/>
                </a:lnTo>
                <a:lnTo>
                  <a:pt x="26637" y="162813"/>
                </a:lnTo>
                <a:lnTo>
                  <a:pt x="32098" y="161671"/>
                </a:lnTo>
                <a:lnTo>
                  <a:pt x="43528" y="156845"/>
                </a:lnTo>
                <a:lnTo>
                  <a:pt x="50259" y="152526"/>
                </a:lnTo>
                <a:lnTo>
                  <a:pt x="58260" y="146431"/>
                </a:lnTo>
                <a:lnTo>
                  <a:pt x="57625" y="145161"/>
                </a:lnTo>
                <a:lnTo>
                  <a:pt x="32860" y="145161"/>
                </a:lnTo>
                <a:lnTo>
                  <a:pt x="30701" y="144652"/>
                </a:lnTo>
                <a:lnTo>
                  <a:pt x="25494" y="134365"/>
                </a:lnTo>
                <a:lnTo>
                  <a:pt x="26256" y="130428"/>
                </a:lnTo>
                <a:lnTo>
                  <a:pt x="27145" y="126491"/>
                </a:lnTo>
                <a:lnTo>
                  <a:pt x="28669" y="121031"/>
                </a:lnTo>
                <a:lnTo>
                  <a:pt x="46957" y="67437"/>
                </a:lnTo>
                <a:close/>
              </a:path>
              <a:path w="184785" h="163194">
                <a:moveTo>
                  <a:pt x="146906" y="0"/>
                </a:moveTo>
                <a:lnTo>
                  <a:pt x="138778" y="0"/>
                </a:lnTo>
                <a:lnTo>
                  <a:pt x="109060" y="1270"/>
                </a:lnTo>
                <a:lnTo>
                  <a:pt x="105758" y="10922"/>
                </a:lnTo>
                <a:lnTo>
                  <a:pt x="110203" y="11811"/>
                </a:lnTo>
                <a:lnTo>
                  <a:pt x="112997" y="12446"/>
                </a:lnTo>
                <a:lnTo>
                  <a:pt x="113886" y="12953"/>
                </a:lnTo>
                <a:lnTo>
                  <a:pt x="114902" y="13588"/>
                </a:lnTo>
                <a:lnTo>
                  <a:pt x="115537" y="14224"/>
                </a:lnTo>
                <a:lnTo>
                  <a:pt x="116299" y="15748"/>
                </a:lnTo>
                <a:lnTo>
                  <a:pt x="116299" y="17018"/>
                </a:lnTo>
                <a:lnTo>
                  <a:pt x="116045" y="20574"/>
                </a:lnTo>
                <a:lnTo>
                  <a:pt x="115537" y="22860"/>
                </a:lnTo>
                <a:lnTo>
                  <a:pt x="114775" y="25526"/>
                </a:lnTo>
                <a:lnTo>
                  <a:pt x="113886" y="28194"/>
                </a:lnTo>
                <a:lnTo>
                  <a:pt x="112362" y="32893"/>
                </a:lnTo>
                <a:lnTo>
                  <a:pt x="109949" y="39877"/>
                </a:lnTo>
                <a:lnTo>
                  <a:pt x="77033" y="136651"/>
                </a:lnTo>
                <a:lnTo>
                  <a:pt x="75726" y="139953"/>
                </a:lnTo>
                <a:lnTo>
                  <a:pt x="59530" y="151764"/>
                </a:lnTo>
                <a:lnTo>
                  <a:pt x="56355" y="161036"/>
                </a:lnTo>
                <a:lnTo>
                  <a:pt x="104361" y="161036"/>
                </a:lnTo>
                <a:lnTo>
                  <a:pt x="107536" y="151764"/>
                </a:lnTo>
                <a:lnTo>
                  <a:pt x="103726" y="150749"/>
                </a:lnTo>
                <a:lnTo>
                  <a:pt x="101440" y="149860"/>
                </a:lnTo>
                <a:lnTo>
                  <a:pt x="98773" y="146303"/>
                </a:lnTo>
                <a:lnTo>
                  <a:pt x="98660" y="145796"/>
                </a:lnTo>
                <a:lnTo>
                  <a:pt x="116426" y="89535"/>
                </a:lnTo>
                <a:lnTo>
                  <a:pt x="130269" y="74295"/>
                </a:lnTo>
                <a:lnTo>
                  <a:pt x="133952" y="71755"/>
                </a:lnTo>
                <a:lnTo>
                  <a:pt x="137000" y="70103"/>
                </a:lnTo>
                <a:lnTo>
                  <a:pt x="139413" y="69214"/>
                </a:lnTo>
                <a:lnTo>
                  <a:pt x="141699" y="68325"/>
                </a:lnTo>
                <a:lnTo>
                  <a:pt x="144239" y="67818"/>
                </a:lnTo>
                <a:lnTo>
                  <a:pt x="184371" y="67818"/>
                </a:lnTo>
                <a:lnTo>
                  <a:pt x="184265" y="66675"/>
                </a:lnTo>
                <a:lnTo>
                  <a:pt x="124300" y="66675"/>
                </a:lnTo>
                <a:lnTo>
                  <a:pt x="146906" y="0"/>
                </a:lnTo>
                <a:close/>
              </a:path>
              <a:path w="184785" h="163194">
                <a:moveTo>
                  <a:pt x="184371" y="67818"/>
                </a:moveTo>
                <a:lnTo>
                  <a:pt x="151478" y="67818"/>
                </a:lnTo>
                <a:lnTo>
                  <a:pt x="154526" y="68961"/>
                </a:lnTo>
                <a:lnTo>
                  <a:pt x="158082" y="73278"/>
                </a:lnTo>
                <a:lnTo>
                  <a:pt x="158590" y="76835"/>
                </a:lnTo>
                <a:lnTo>
                  <a:pt x="157066" y="86487"/>
                </a:lnTo>
                <a:lnTo>
                  <a:pt x="155161" y="93725"/>
                </a:lnTo>
                <a:lnTo>
                  <a:pt x="151859" y="103250"/>
                </a:lnTo>
                <a:lnTo>
                  <a:pt x="142207" y="131952"/>
                </a:lnTo>
                <a:lnTo>
                  <a:pt x="140556" y="136651"/>
                </a:lnTo>
                <a:lnTo>
                  <a:pt x="139159" y="140208"/>
                </a:lnTo>
                <a:lnTo>
                  <a:pt x="137889" y="142494"/>
                </a:lnTo>
                <a:lnTo>
                  <a:pt x="136746" y="144652"/>
                </a:lnTo>
                <a:lnTo>
                  <a:pt x="135603" y="146303"/>
                </a:lnTo>
                <a:lnTo>
                  <a:pt x="133825" y="148082"/>
                </a:lnTo>
                <a:lnTo>
                  <a:pt x="132682" y="148716"/>
                </a:lnTo>
                <a:lnTo>
                  <a:pt x="131539" y="149225"/>
                </a:lnTo>
                <a:lnTo>
                  <a:pt x="130396" y="149860"/>
                </a:lnTo>
                <a:lnTo>
                  <a:pt x="123411" y="151764"/>
                </a:lnTo>
                <a:lnTo>
                  <a:pt x="120363" y="161036"/>
                </a:lnTo>
                <a:lnTo>
                  <a:pt x="167988" y="161036"/>
                </a:lnTo>
                <a:lnTo>
                  <a:pt x="171163" y="151764"/>
                </a:lnTo>
                <a:lnTo>
                  <a:pt x="166591" y="150495"/>
                </a:lnTo>
                <a:lnTo>
                  <a:pt x="163797" y="149225"/>
                </a:lnTo>
                <a:lnTo>
                  <a:pt x="162926" y="148082"/>
                </a:lnTo>
                <a:lnTo>
                  <a:pt x="162273" y="147320"/>
                </a:lnTo>
                <a:lnTo>
                  <a:pt x="162125" y="146431"/>
                </a:lnTo>
                <a:lnTo>
                  <a:pt x="162225" y="144145"/>
                </a:lnTo>
                <a:lnTo>
                  <a:pt x="162400" y="141859"/>
                </a:lnTo>
                <a:lnTo>
                  <a:pt x="163543" y="137668"/>
                </a:lnTo>
                <a:lnTo>
                  <a:pt x="165702" y="131445"/>
                </a:lnTo>
                <a:lnTo>
                  <a:pt x="181831" y="84200"/>
                </a:lnTo>
                <a:lnTo>
                  <a:pt x="183101" y="79121"/>
                </a:lnTo>
                <a:lnTo>
                  <a:pt x="184371" y="70865"/>
                </a:lnTo>
                <a:lnTo>
                  <a:pt x="184371" y="67818"/>
                </a:lnTo>
                <a:close/>
              </a:path>
              <a:path w="184785" h="163194">
                <a:moveTo>
                  <a:pt x="54069" y="138049"/>
                </a:moveTo>
                <a:lnTo>
                  <a:pt x="49624" y="140588"/>
                </a:lnTo>
                <a:lnTo>
                  <a:pt x="46195" y="142494"/>
                </a:lnTo>
                <a:lnTo>
                  <a:pt x="40861" y="144525"/>
                </a:lnTo>
                <a:lnTo>
                  <a:pt x="38321" y="145161"/>
                </a:lnTo>
                <a:lnTo>
                  <a:pt x="57625" y="145161"/>
                </a:lnTo>
                <a:lnTo>
                  <a:pt x="54069" y="138049"/>
                </a:lnTo>
                <a:close/>
              </a:path>
              <a:path w="184785" h="163194">
                <a:moveTo>
                  <a:pt x="61435" y="24891"/>
                </a:moveTo>
                <a:lnTo>
                  <a:pt x="41496" y="24891"/>
                </a:lnTo>
                <a:lnTo>
                  <a:pt x="37813" y="32893"/>
                </a:lnTo>
                <a:lnTo>
                  <a:pt x="35146" y="38481"/>
                </a:lnTo>
                <a:lnTo>
                  <a:pt x="33241" y="41783"/>
                </a:lnTo>
                <a:lnTo>
                  <a:pt x="31463" y="45085"/>
                </a:lnTo>
                <a:lnTo>
                  <a:pt x="29685" y="47751"/>
                </a:lnTo>
                <a:lnTo>
                  <a:pt x="27780" y="49784"/>
                </a:lnTo>
                <a:lnTo>
                  <a:pt x="26002" y="51815"/>
                </a:lnTo>
                <a:lnTo>
                  <a:pt x="23843" y="53466"/>
                </a:lnTo>
                <a:lnTo>
                  <a:pt x="21557" y="54737"/>
                </a:lnTo>
                <a:lnTo>
                  <a:pt x="19144" y="56007"/>
                </a:lnTo>
                <a:lnTo>
                  <a:pt x="15461" y="57023"/>
                </a:lnTo>
                <a:lnTo>
                  <a:pt x="10635" y="57785"/>
                </a:lnTo>
                <a:lnTo>
                  <a:pt x="7333" y="67437"/>
                </a:lnTo>
                <a:lnTo>
                  <a:pt x="82263" y="67437"/>
                </a:lnTo>
                <a:lnTo>
                  <a:pt x="87597" y="51943"/>
                </a:lnTo>
                <a:lnTo>
                  <a:pt x="52164" y="51943"/>
                </a:lnTo>
                <a:lnTo>
                  <a:pt x="61435" y="24891"/>
                </a:lnTo>
                <a:close/>
              </a:path>
              <a:path w="184785" h="163194">
                <a:moveTo>
                  <a:pt x="165956" y="50164"/>
                </a:moveTo>
                <a:lnTo>
                  <a:pt x="157828" y="50164"/>
                </a:lnTo>
                <a:lnTo>
                  <a:pt x="153891" y="50800"/>
                </a:lnTo>
                <a:lnTo>
                  <a:pt x="124300" y="66675"/>
                </a:lnTo>
                <a:lnTo>
                  <a:pt x="184265" y="66675"/>
                </a:lnTo>
                <a:lnTo>
                  <a:pt x="165956" y="501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40937" y="2464180"/>
            <a:ext cx="88265" cy="138430"/>
          </a:xfrm>
          <a:custGeom>
            <a:avLst/>
            <a:gdLst/>
            <a:ahLst/>
            <a:cxnLst/>
            <a:rect l="l" t="t" r="r" b="b"/>
            <a:pathLst>
              <a:path w="88264" h="138430">
                <a:moveTo>
                  <a:pt x="41576" y="0"/>
                </a:moveTo>
                <a:lnTo>
                  <a:pt x="61515" y="0"/>
                </a:lnTo>
                <a:lnTo>
                  <a:pt x="52244" y="27051"/>
                </a:lnTo>
                <a:lnTo>
                  <a:pt x="87677" y="27051"/>
                </a:lnTo>
                <a:lnTo>
                  <a:pt x="82343" y="42545"/>
                </a:lnTo>
                <a:lnTo>
                  <a:pt x="47037" y="42545"/>
                </a:lnTo>
                <a:lnTo>
                  <a:pt x="31162" y="89027"/>
                </a:lnTo>
                <a:lnTo>
                  <a:pt x="28749" y="96139"/>
                </a:lnTo>
                <a:lnTo>
                  <a:pt x="27225" y="101600"/>
                </a:lnTo>
                <a:lnTo>
                  <a:pt x="26336" y="105537"/>
                </a:lnTo>
                <a:lnTo>
                  <a:pt x="25574" y="109474"/>
                </a:lnTo>
                <a:lnTo>
                  <a:pt x="25574" y="112522"/>
                </a:lnTo>
                <a:lnTo>
                  <a:pt x="32940" y="120269"/>
                </a:lnTo>
                <a:lnTo>
                  <a:pt x="35734" y="120269"/>
                </a:lnTo>
                <a:lnTo>
                  <a:pt x="38401" y="120269"/>
                </a:lnTo>
                <a:lnTo>
                  <a:pt x="54149" y="113157"/>
                </a:lnTo>
                <a:lnTo>
                  <a:pt x="58340" y="121539"/>
                </a:lnTo>
                <a:lnTo>
                  <a:pt x="50339" y="127635"/>
                </a:lnTo>
                <a:lnTo>
                  <a:pt x="43608" y="131953"/>
                </a:lnTo>
                <a:lnTo>
                  <a:pt x="37893" y="134366"/>
                </a:lnTo>
                <a:lnTo>
                  <a:pt x="32178" y="136779"/>
                </a:lnTo>
                <a:lnTo>
                  <a:pt x="26717" y="137922"/>
                </a:lnTo>
                <a:lnTo>
                  <a:pt x="21256" y="137922"/>
                </a:lnTo>
                <a:lnTo>
                  <a:pt x="11223" y="137922"/>
                </a:lnTo>
                <a:lnTo>
                  <a:pt x="4619" y="134874"/>
                </a:lnTo>
                <a:lnTo>
                  <a:pt x="1698" y="128905"/>
                </a:lnTo>
                <a:lnTo>
                  <a:pt x="176" y="123737"/>
                </a:lnTo>
                <a:lnTo>
                  <a:pt x="0" y="117379"/>
                </a:lnTo>
                <a:lnTo>
                  <a:pt x="1180" y="109831"/>
                </a:lnTo>
                <a:lnTo>
                  <a:pt x="3730" y="101092"/>
                </a:lnTo>
                <a:lnTo>
                  <a:pt x="23542" y="42545"/>
                </a:lnTo>
                <a:lnTo>
                  <a:pt x="7413" y="42545"/>
                </a:lnTo>
                <a:lnTo>
                  <a:pt x="10715" y="32893"/>
                </a:lnTo>
                <a:lnTo>
                  <a:pt x="15541" y="32131"/>
                </a:lnTo>
                <a:lnTo>
                  <a:pt x="19224" y="31115"/>
                </a:lnTo>
                <a:lnTo>
                  <a:pt x="21637" y="29845"/>
                </a:lnTo>
                <a:lnTo>
                  <a:pt x="23923" y="28575"/>
                </a:lnTo>
                <a:lnTo>
                  <a:pt x="26082" y="26924"/>
                </a:lnTo>
                <a:lnTo>
                  <a:pt x="27860" y="24892"/>
                </a:lnTo>
                <a:lnTo>
                  <a:pt x="29765" y="22860"/>
                </a:lnTo>
                <a:lnTo>
                  <a:pt x="31543" y="20193"/>
                </a:lnTo>
                <a:lnTo>
                  <a:pt x="33321" y="16891"/>
                </a:lnTo>
                <a:lnTo>
                  <a:pt x="35226" y="13589"/>
                </a:lnTo>
                <a:lnTo>
                  <a:pt x="37893" y="8001"/>
                </a:lnTo>
                <a:lnTo>
                  <a:pt x="4157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97372" y="2439289"/>
            <a:ext cx="128270" cy="161290"/>
          </a:xfrm>
          <a:custGeom>
            <a:avLst/>
            <a:gdLst/>
            <a:ahLst/>
            <a:cxnLst/>
            <a:rect l="l" t="t" r="r" b="b"/>
            <a:pathLst>
              <a:path w="128270" h="161289">
                <a:moveTo>
                  <a:pt x="82423" y="0"/>
                </a:moveTo>
                <a:lnTo>
                  <a:pt x="90550" y="0"/>
                </a:lnTo>
                <a:lnTo>
                  <a:pt x="67944" y="66675"/>
                </a:lnTo>
                <a:lnTo>
                  <a:pt x="69468" y="65532"/>
                </a:lnTo>
                <a:lnTo>
                  <a:pt x="101473" y="50164"/>
                </a:lnTo>
                <a:lnTo>
                  <a:pt x="105410" y="50164"/>
                </a:lnTo>
                <a:lnTo>
                  <a:pt x="109600" y="50164"/>
                </a:lnTo>
                <a:lnTo>
                  <a:pt x="128015" y="67310"/>
                </a:lnTo>
                <a:lnTo>
                  <a:pt x="128015" y="70865"/>
                </a:lnTo>
                <a:lnTo>
                  <a:pt x="109347" y="131445"/>
                </a:lnTo>
                <a:lnTo>
                  <a:pt x="107187" y="137668"/>
                </a:lnTo>
                <a:lnTo>
                  <a:pt x="106044" y="141859"/>
                </a:lnTo>
                <a:lnTo>
                  <a:pt x="105917" y="143763"/>
                </a:lnTo>
                <a:lnTo>
                  <a:pt x="105663" y="145796"/>
                </a:lnTo>
                <a:lnTo>
                  <a:pt x="105917" y="147320"/>
                </a:lnTo>
                <a:lnTo>
                  <a:pt x="106679" y="148209"/>
                </a:lnTo>
                <a:lnTo>
                  <a:pt x="107441" y="149225"/>
                </a:lnTo>
                <a:lnTo>
                  <a:pt x="110236" y="150495"/>
                </a:lnTo>
                <a:lnTo>
                  <a:pt x="114807" y="151764"/>
                </a:lnTo>
                <a:lnTo>
                  <a:pt x="111632" y="161036"/>
                </a:lnTo>
                <a:lnTo>
                  <a:pt x="64007" y="161036"/>
                </a:lnTo>
                <a:lnTo>
                  <a:pt x="67055" y="151764"/>
                </a:lnTo>
                <a:lnTo>
                  <a:pt x="71247" y="150622"/>
                </a:lnTo>
                <a:lnTo>
                  <a:pt x="74040" y="149860"/>
                </a:lnTo>
                <a:lnTo>
                  <a:pt x="75184" y="149225"/>
                </a:lnTo>
                <a:lnTo>
                  <a:pt x="76326" y="148716"/>
                </a:lnTo>
                <a:lnTo>
                  <a:pt x="77469" y="148082"/>
                </a:lnTo>
                <a:lnTo>
                  <a:pt x="78359" y="147193"/>
                </a:lnTo>
                <a:lnTo>
                  <a:pt x="79248" y="146303"/>
                </a:lnTo>
                <a:lnTo>
                  <a:pt x="80390" y="144652"/>
                </a:lnTo>
                <a:lnTo>
                  <a:pt x="81534" y="142494"/>
                </a:lnTo>
                <a:lnTo>
                  <a:pt x="82803" y="140208"/>
                </a:lnTo>
                <a:lnTo>
                  <a:pt x="84200" y="136651"/>
                </a:lnTo>
                <a:lnTo>
                  <a:pt x="85851" y="131952"/>
                </a:lnTo>
                <a:lnTo>
                  <a:pt x="95503" y="103250"/>
                </a:lnTo>
                <a:lnTo>
                  <a:pt x="98805" y="93725"/>
                </a:lnTo>
                <a:lnTo>
                  <a:pt x="100711" y="86487"/>
                </a:lnTo>
                <a:lnTo>
                  <a:pt x="101473" y="81661"/>
                </a:lnTo>
                <a:lnTo>
                  <a:pt x="102235" y="76835"/>
                </a:lnTo>
                <a:lnTo>
                  <a:pt x="101726" y="73278"/>
                </a:lnTo>
                <a:lnTo>
                  <a:pt x="99949" y="71120"/>
                </a:lnTo>
                <a:lnTo>
                  <a:pt x="98171" y="68961"/>
                </a:lnTo>
                <a:lnTo>
                  <a:pt x="95123" y="67818"/>
                </a:lnTo>
                <a:lnTo>
                  <a:pt x="90424" y="67818"/>
                </a:lnTo>
                <a:lnTo>
                  <a:pt x="87884" y="67818"/>
                </a:lnTo>
                <a:lnTo>
                  <a:pt x="85343" y="68325"/>
                </a:lnTo>
                <a:lnTo>
                  <a:pt x="83057" y="69214"/>
                </a:lnTo>
                <a:lnTo>
                  <a:pt x="80644" y="70103"/>
                </a:lnTo>
                <a:lnTo>
                  <a:pt x="77597" y="71755"/>
                </a:lnTo>
                <a:lnTo>
                  <a:pt x="73913" y="74295"/>
                </a:lnTo>
                <a:lnTo>
                  <a:pt x="70103" y="76708"/>
                </a:lnTo>
                <a:lnTo>
                  <a:pt x="45847" y="131445"/>
                </a:lnTo>
                <a:lnTo>
                  <a:pt x="44196" y="136525"/>
                </a:lnTo>
                <a:lnTo>
                  <a:pt x="43052" y="139953"/>
                </a:lnTo>
                <a:lnTo>
                  <a:pt x="42672" y="141859"/>
                </a:lnTo>
                <a:lnTo>
                  <a:pt x="42290" y="143763"/>
                </a:lnTo>
                <a:lnTo>
                  <a:pt x="42163" y="145161"/>
                </a:lnTo>
                <a:lnTo>
                  <a:pt x="42417" y="146303"/>
                </a:lnTo>
                <a:lnTo>
                  <a:pt x="42544" y="147447"/>
                </a:lnTo>
                <a:lnTo>
                  <a:pt x="43179" y="148336"/>
                </a:lnTo>
                <a:lnTo>
                  <a:pt x="44068" y="149098"/>
                </a:lnTo>
                <a:lnTo>
                  <a:pt x="45085" y="149860"/>
                </a:lnTo>
                <a:lnTo>
                  <a:pt x="47371" y="150749"/>
                </a:lnTo>
                <a:lnTo>
                  <a:pt x="51180" y="151764"/>
                </a:lnTo>
                <a:lnTo>
                  <a:pt x="48005" y="161036"/>
                </a:lnTo>
                <a:lnTo>
                  <a:pt x="0" y="161036"/>
                </a:lnTo>
                <a:lnTo>
                  <a:pt x="3175" y="151764"/>
                </a:lnTo>
                <a:lnTo>
                  <a:pt x="7619" y="150622"/>
                </a:lnTo>
                <a:lnTo>
                  <a:pt x="10540" y="149733"/>
                </a:lnTo>
                <a:lnTo>
                  <a:pt x="11937" y="149098"/>
                </a:lnTo>
                <a:lnTo>
                  <a:pt x="13335" y="148462"/>
                </a:lnTo>
                <a:lnTo>
                  <a:pt x="14477" y="147574"/>
                </a:lnTo>
                <a:lnTo>
                  <a:pt x="15366" y="146685"/>
                </a:lnTo>
                <a:lnTo>
                  <a:pt x="16255" y="145796"/>
                </a:lnTo>
                <a:lnTo>
                  <a:pt x="17272" y="144145"/>
                </a:lnTo>
                <a:lnTo>
                  <a:pt x="53593" y="39877"/>
                </a:lnTo>
                <a:lnTo>
                  <a:pt x="56006" y="32893"/>
                </a:lnTo>
                <a:lnTo>
                  <a:pt x="57530" y="28194"/>
                </a:lnTo>
                <a:lnTo>
                  <a:pt x="58419" y="25526"/>
                </a:lnTo>
                <a:lnTo>
                  <a:pt x="59181" y="22860"/>
                </a:lnTo>
                <a:lnTo>
                  <a:pt x="59689" y="20574"/>
                </a:lnTo>
                <a:lnTo>
                  <a:pt x="59816" y="18796"/>
                </a:lnTo>
                <a:lnTo>
                  <a:pt x="59943" y="17018"/>
                </a:lnTo>
                <a:lnTo>
                  <a:pt x="59943" y="15748"/>
                </a:lnTo>
                <a:lnTo>
                  <a:pt x="59562" y="14986"/>
                </a:lnTo>
                <a:lnTo>
                  <a:pt x="49402" y="10922"/>
                </a:lnTo>
                <a:lnTo>
                  <a:pt x="52704" y="1270"/>
                </a:lnTo>
                <a:lnTo>
                  <a:pt x="824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50408" y="2421648"/>
            <a:ext cx="494550" cy="2321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03420" y="2865120"/>
            <a:ext cx="134874" cy="13487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13707" y="2879725"/>
            <a:ext cx="124968" cy="1250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16779" y="2877341"/>
            <a:ext cx="119661" cy="1180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31579" y="2897251"/>
            <a:ext cx="100330" cy="98425"/>
          </a:xfrm>
          <a:custGeom>
            <a:avLst/>
            <a:gdLst/>
            <a:ahLst/>
            <a:cxnLst/>
            <a:rect l="l" t="t" r="r" b="b"/>
            <a:pathLst>
              <a:path w="100329" h="98425">
                <a:moveTo>
                  <a:pt x="73906" y="71120"/>
                </a:moveTo>
                <a:lnTo>
                  <a:pt x="58860" y="71120"/>
                </a:lnTo>
                <a:lnTo>
                  <a:pt x="60130" y="71500"/>
                </a:lnTo>
                <a:lnTo>
                  <a:pt x="58606" y="75564"/>
                </a:lnTo>
                <a:lnTo>
                  <a:pt x="57844" y="79375"/>
                </a:lnTo>
                <a:lnTo>
                  <a:pt x="57886" y="87622"/>
                </a:lnTo>
                <a:lnTo>
                  <a:pt x="59114" y="91059"/>
                </a:lnTo>
                <a:lnTo>
                  <a:pt x="61527" y="93852"/>
                </a:lnTo>
                <a:lnTo>
                  <a:pt x="63940" y="96520"/>
                </a:lnTo>
                <a:lnTo>
                  <a:pt x="67242" y="97916"/>
                </a:lnTo>
                <a:lnTo>
                  <a:pt x="76259" y="97916"/>
                </a:lnTo>
                <a:lnTo>
                  <a:pt x="80704" y="96520"/>
                </a:lnTo>
                <a:lnTo>
                  <a:pt x="89086" y="91186"/>
                </a:lnTo>
                <a:lnTo>
                  <a:pt x="94166" y="86740"/>
                </a:lnTo>
                <a:lnTo>
                  <a:pt x="94405" y="86487"/>
                </a:lnTo>
                <a:lnTo>
                  <a:pt x="76767" y="86487"/>
                </a:lnTo>
                <a:lnTo>
                  <a:pt x="75497" y="85851"/>
                </a:lnTo>
                <a:lnTo>
                  <a:pt x="73719" y="83565"/>
                </a:lnTo>
                <a:lnTo>
                  <a:pt x="73338" y="81661"/>
                </a:lnTo>
                <a:lnTo>
                  <a:pt x="73421" y="74802"/>
                </a:lnTo>
                <a:lnTo>
                  <a:pt x="73906" y="71120"/>
                </a:lnTo>
                <a:close/>
              </a:path>
              <a:path w="100329" h="98425">
                <a:moveTo>
                  <a:pt x="55304" y="0"/>
                </a:moveTo>
                <a:lnTo>
                  <a:pt x="50986" y="0"/>
                </a:lnTo>
                <a:lnTo>
                  <a:pt x="44007" y="569"/>
                </a:lnTo>
                <a:lnTo>
                  <a:pt x="10306" y="26376"/>
                </a:lnTo>
                <a:lnTo>
                  <a:pt x="40" y="64388"/>
                </a:lnTo>
                <a:lnTo>
                  <a:pt x="0" y="76708"/>
                </a:lnTo>
                <a:lnTo>
                  <a:pt x="1964" y="84074"/>
                </a:lnTo>
                <a:lnTo>
                  <a:pt x="5901" y="89535"/>
                </a:lnTo>
                <a:lnTo>
                  <a:pt x="9965" y="94996"/>
                </a:lnTo>
                <a:lnTo>
                  <a:pt x="15553" y="97789"/>
                </a:lnTo>
                <a:lnTo>
                  <a:pt x="29142" y="97789"/>
                </a:lnTo>
                <a:lnTo>
                  <a:pt x="25332" y="86106"/>
                </a:lnTo>
                <a:lnTo>
                  <a:pt x="22157" y="84454"/>
                </a:lnTo>
                <a:lnTo>
                  <a:pt x="20252" y="81025"/>
                </a:lnTo>
                <a:lnTo>
                  <a:pt x="18474" y="77597"/>
                </a:lnTo>
                <a:lnTo>
                  <a:pt x="17458" y="72516"/>
                </a:lnTo>
                <a:lnTo>
                  <a:pt x="17510" y="64388"/>
                </a:lnTo>
                <a:lnTo>
                  <a:pt x="27475" y="25622"/>
                </a:lnTo>
                <a:lnTo>
                  <a:pt x="46160" y="7874"/>
                </a:lnTo>
                <a:lnTo>
                  <a:pt x="88512" y="7874"/>
                </a:lnTo>
                <a:lnTo>
                  <a:pt x="88834" y="6476"/>
                </a:lnTo>
                <a:lnTo>
                  <a:pt x="74608" y="6476"/>
                </a:lnTo>
                <a:lnTo>
                  <a:pt x="70671" y="4063"/>
                </a:lnTo>
                <a:lnTo>
                  <a:pt x="66734" y="2412"/>
                </a:lnTo>
                <a:lnTo>
                  <a:pt x="63051" y="1397"/>
                </a:lnTo>
                <a:lnTo>
                  <a:pt x="59368" y="508"/>
                </a:lnTo>
                <a:lnTo>
                  <a:pt x="55304" y="0"/>
                </a:lnTo>
                <a:close/>
              </a:path>
              <a:path w="100329" h="98425">
                <a:moveTo>
                  <a:pt x="94420" y="74802"/>
                </a:moveTo>
                <a:lnTo>
                  <a:pt x="80577" y="86487"/>
                </a:lnTo>
                <a:lnTo>
                  <a:pt x="94405" y="86487"/>
                </a:lnTo>
                <a:lnTo>
                  <a:pt x="100135" y="80390"/>
                </a:lnTo>
                <a:lnTo>
                  <a:pt x="94420" y="74802"/>
                </a:lnTo>
                <a:close/>
              </a:path>
              <a:path w="100329" h="98425">
                <a:moveTo>
                  <a:pt x="88512" y="7874"/>
                </a:moveTo>
                <a:lnTo>
                  <a:pt x="58225" y="7874"/>
                </a:lnTo>
                <a:lnTo>
                  <a:pt x="61908" y="9016"/>
                </a:lnTo>
                <a:lnTo>
                  <a:pt x="64067" y="11429"/>
                </a:lnTo>
                <a:lnTo>
                  <a:pt x="66226" y="13715"/>
                </a:lnTo>
                <a:lnTo>
                  <a:pt x="67369" y="17525"/>
                </a:lnTo>
                <a:lnTo>
                  <a:pt x="67276" y="26376"/>
                </a:lnTo>
                <a:lnTo>
                  <a:pt x="67115" y="28956"/>
                </a:lnTo>
                <a:lnTo>
                  <a:pt x="66861" y="30987"/>
                </a:lnTo>
                <a:lnTo>
                  <a:pt x="66480" y="33274"/>
                </a:lnTo>
                <a:lnTo>
                  <a:pt x="65845" y="36068"/>
                </a:lnTo>
                <a:lnTo>
                  <a:pt x="64956" y="40259"/>
                </a:lnTo>
                <a:lnTo>
                  <a:pt x="46795" y="76708"/>
                </a:lnTo>
                <a:lnTo>
                  <a:pt x="34095" y="86106"/>
                </a:lnTo>
                <a:lnTo>
                  <a:pt x="46627" y="86106"/>
                </a:lnTo>
                <a:lnTo>
                  <a:pt x="49605" y="83026"/>
                </a:lnTo>
                <a:lnTo>
                  <a:pt x="54167" y="77525"/>
                </a:lnTo>
                <a:lnTo>
                  <a:pt x="58860" y="71120"/>
                </a:lnTo>
                <a:lnTo>
                  <a:pt x="73906" y="71120"/>
                </a:lnTo>
                <a:lnTo>
                  <a:pt x="73973" y="70612"/>
                </a:lnTo>
                <a:lnTo>
                  <a:pt x="75497" y="64388"/>
                </a:lnTo>
                <a:lnTo>
                  <a:pt x="88512" y="7874"/>
                </a:lnTo>
                <a:close/>
              </a:path>
              <a:path w="100329" h="98425">
                <a:moveTo>
                  <a:pt x="83625" y="0"/>
                </a:moveTo>
                <a:lnTo>
                  <a:pt x="74608" y="6476"/>
                </a:lnTo>
                <a:lnTo>
                  <a:pt x="88834" y="6476"/>
                </a:lnTo>
                <a:lnTo>
                  <a:pt x="89975" y="1524"/>
                </a:lnTo>
                <a:lnTo>
                  <a:pt x="836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49038" y="2905125"/>
            <a:ext cx="50165" cy="78740"/>
          </a:xfrm>
          <a:custGeom>
            <a:avLst/>
            <a:gdLst/>
            <a:ahLst/>
            <a:cxnLst/>
            <a:rect l="l" t="t" r="r" b="b"/>
            <a:pathLst>
              <a:path w="50164" h="78739">
                <a:moveTo>
                  <a:pt x="35560" y="0"/>
                </a:moveTo>
                <a:lnTo>
                  <a:pt x="28701" y="0"/>
                </a:lnTo>
                <a:lnTo>
                  <a:pt x="22606" y="2666"/>
                </a:lnTo>
                <a:lnTo>
                  <a:pt x="2571" y="37085"/>
                </a:lnTo>
                <a:lnTo>
                  <a:pt x="0" y="57785"/>
                </a:lnTo>
                <a:lnTo>
                  <a:pt x="0" y="64642"/>
                </a:lnTo>
                <a:lnTo>
                  <a:pt x="1015" y="69723"/>
                </a:lnTo>
                <a:lnTo>
                  <a:pt x="2794" y="73151"/>
                </a:lnTo>
                <a:lnTo>
                  <a:pt x="4699" y="76580"/>
                </a:lnTo>
                <a:lnTo>
                  <a:pt x="7874" y="78232"/>
                </a:lnTo>
                <a:lnTo>
                  <a:pt x="12319" y="78232"/>
                </a:lnTo>
                <a:lnTo>
                  <a:pt x="16637" y="78232"/>
                </a:lnTo>
                <a:lnTo>
                  <a:pt x="43799" y="45259"/>
                </a:lnTo>
                <a:lnTo>
                  <a:pt x="48387" y="28194"/>
                </a:lnTo>
                <a:lnTo>
                  <a:pt x="49022" y="25400"/>
                </a:lnTo>
                <a:lnTo>
                  <a:pt x="49402" y="23113"/>
                </a:lnTo>
                <a:lnTo>
                  <a:pt x="49657" y="21082"/>
                </a:lnTo>
                <a:lnTo>
                  <a:pt x="49784" y="19176"/>
                </a:lnTo>
                <a:lnTo>
                  <a:pt x="49911" y="17017"/>
                </a:lnTo>
                <a:lnTo>
                  <a:pt x="49911" y="14732"/>
                </a:lnTo>
                <a:lnTo>
                  <a:pt x="49911" y="9651"/>
                </a:lnTo>
                <a:lnTo>
                  <a:pt x="48767" y="5841"/>
                </a:lnTo>
                <a:lnTo>
                  <a:pt x="46609" y="3555"/>
                </a:lnTo>
                <a:lnTo>
                  <a:pt x="44450" y="1142"/>
                </a:lnTo>
                <a:lnTo>
                  <a:pt x="40766" y="0"/>
                </a:lnTo>
                <a:lnTo>
                  <a:pt x="35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31511" y="2897251"/>
            <a:ext cx="100330" cy="98425"/>
          </a:xfrm>
          <a:custGeom>
            <a:avLst/>
            <a:gdLst/>
            <a:ahLst/>
            <a:cxnLst/>
            <a:rect l="l" t="t" r="r" b="b"/>
            <a:pathLst>
              <a:path w="100329" h="98425">
                <a:moveTo>
                  <a:pt x="51053" y="0"/>
                </a:moveTo>
                <a:lnTo>
                  <a:pt x="55372" y="0"/>
                </a:lnTo>
                <a:lnTo>
                  <a:pt x="59436" y="508"/>
                </a:lnTo>
                <a:lnTo>
                  <a:pt x="63118" y="1397"/>
                </a:lnTo>
                <a:lnTo>
                  <a:pt x="66801" y="2412"/>
                </a:lnTo>
                <a:lnTo>
                  <a:pt x="70738" y="4063"/>
                </a:lnTo>
                <a:lnTo>
                  <a:pt x="74675" y="6476"/>
                </a:lnTo>
                <a:lnTo>
                  <a:pt x="83692" y="0"/>
                </a:lnTo>
                <a:lnTo>
                  <a:pt x="90042" y="1524"/>
                </a:lnTo>
                <a:lnTo>
                  <a:pt x="75564" y="64388"/>
                </a:lnTo>
                <a:lnTo>
                  <a:pt x="74040" y="70612"/>
                </a:lnTo>
                <a:lnTo>
                  <a:pt x="73405" y="75437"/>
                </a:lnTo>
                <a:lnTo>
                  <a:pt x="73405" y="78994"/>
                </a:lnTo>
                <a:lnTo>
                  <a:pt x="73405" y="81661"/>
                </a:lnTo>
                <a:lnTo>
                  <a:pt x="73787" y="83565"/>
                </a:lnTo>
                <a:lnTo>
                  <a:pt x="74675" y="84709"/>
                </a:lnTo>
                <a:lnTo>
                  <a:pt x="75564" y="85851"/>
                </a:lnTo>
                <a:lnTo>
                  <a:pt x="76835" y="86487"/>
                </a:lnTo>
                <a:lnTo>
                  <a:pt x="78739" y="86487"/>
                </a:lnTo>
                <a:lnTo>
                  <a:pt x="80645" y="86487"/>
                </a:lnTo>
                <a:lnTo>
                  <a:pt x="94487" y="74802"/>
                </a:lnTo>
                <a:lnTo>
                  <a:pt x="100202" y="80390"/>
                </a:lnTo>
                <a:lnTo>
                  <a:pt x="94234" y="86740"/>
                </a:lnTo>
                <a:lnTo>
                  <a:pt x="89153" y="91186"/>
                </a:lnTo>
                <a:lnTo>
                  <a:pt x="84962" y="93852"/>
                </a:lnTo>
                <a:lnTo>
                  <a:pt x="80772" y="96520"/>
                </a:lnTo>
                <a:lnTo>
                  <a:pt x="76326" y="97916"/>
                </a:lnTo>
                <a:lnTo>
                  <a:pt x="71374" y="97916"/>
                </a:lnTo>
                <a:lnTo>
                  <a:pt x="67310" y="97916"/>
                </a:lnTo>
                <a:lnTo>
                  <a:pt x="64008" y="96520"/>
                </a:lnTo>
                <a:lnTo>
                  <a:pt x="61595" y="93852"/>
                </a:lnTo>
                <a:lnTo>
                  <a:pt x="59182" y="91059"/>
                </a:lnTo>
                <a:lnTo>
                  <a:pt x="57912" y="87502"/>
                </a:lnTo>
                <a:lnTo>
                  <a:pt x="57912" y="83058"/>
                </a:lnTo>
                <a:lnTo>
                  <a:pt x="57912" y="79375"/>
                </a:lnTo>
                <a:lnTo>
                  <a:pt x="58674" y="75564"/>
                </a:lnTo>
                <a:lnTo>
                  <a:pt x="60198" y="71500"/>
                </a:lnTo>
                <a:lnTo>
                  <a:pt x="58927" y="71120"/>
                </a:lnTo>
                <a:lnTo>
                  <a:pt x="29210" y="97789"/>
                </a:lnTo>
                <a:lnTo>
                  <a:pt x="22860" y="97789"/>
                </a:lnTo>
                <a:lnTo>
                  <a:pt x="15621" y="97789"/>
                </a:lnTo>
                <a:lnTo>
                  <a:pt x="10033" y="94996"/>
                </a:lnTo>
                <a:lnTo>
                  <a:pt x="5968" y="89535"/>
                </a:lnTo>
                <a:lnTo>
                  <a:pt x="2032" y="84074"/>
                </a:lnTo>
                <a:lnTo>
                  <a:pt x="0" y="76453"/>
                </a:lnTo>
                <a:lnTo>
                  <a:pt x="0" y="66548"/>
                </a:lnTo>
                <a:lnTo>
                  <a:pt x="10374" y="26376"/>
                </a:lnTo>
                <a:lnTo>
                  <a:pt x="44074" y="569"/>
                </a:lnTo>
                <a:lnTo>
                  <a:pt x="510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32603" y="2801084"/>
            <a:ext cx="95213" cy="1196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46828" y="2820289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30">
                <a:moveTo>
                  <a:pt x="45334" y="62357"/>
                </a:moveTo>
                <a:lnTo>
                  <a:pt x="28448" y="62357"/>
                </a:lnTo>
                <a:lnTo>
                  <a:pt x="29972" y="62611"/>
                </a:lnTo>
                <a:lnTo>
                  <a:pt x="30987" y="63119"/>
                </a:lnTo>
                <a:lnTo>
                  <a:pt x="33147" y="67563"/>
                </a:lnTo>
                <a:lnTo>
                  <a:pt x="34671" y="72389"/>
                </a:lnTo>
                <a:lnTo>
                  <a:pt x="35813" y="76962"/>
                </a:lnTo>
                <a:lnTo>
                  <a:pt x="38142" y="84962"/>
                </a:lnTo>
                <a:lnTo>
                  <a:pt x="39243" y="88264"/>
                </a:lnTo>
                <a:lnTo>
                  <a:pt x="40512" y="91059"/>
                </a:lnTo>
                <a:lnTo>
                  <a:pt x="41783" y="93980"/>
                </a:lnTo>
                <a:lnTo>
                  <a:pt x="43434" y="96138"/>
                </a:lnTo>
                <a:lnTo>
                  <a:pt x="45212" y="97662"/>
                </a:lnTo>
                <a:lnTo>
                  <a:pt x="47117" y="99060"/>
                </a:lnTo>
                <a:lnTo>
                  <a:pt x="49530" y="99822"/>
                </a:lnTo>
                <a:lnTo>
                  <a:pt x="54229" y="99822"/>
                </a:lnTo>
                <a:lnTo>
                  <a:pt x="55880" y="99568"/>
                </a:lnTo>
                <a:lnTo>
                  <a:pt x="57531" y="99060"/>
                </a:lnTo>
                <a:lnTo>
                  <a:pt x="59182" y="98678"/>
                </a:lnTo>
                <a:lnTo>
                  <a:pt x="70913" y="90170"/>
                </a:lnTo>
                <a:lnTo>
                  <a:pt x="57276" y="90170"/>
                </a:lnTo>
                <a:lnTo>
                  <a:pt x="56387" y="90043"/>
                </a:lnTo>
                <a:lnTo>
                  <a:pt x="55752" y="89535"/>
                </a:lnTo>
                <a:lnTo>
                  <a:pt x="55118" y="89153"/>
                </a:lnTo>
                <a:lnTo>
                  <a:pt x="54483" y="88519"/>
                </a:lnTo>
                <a:lnTo>
                  <a:pt x="53848" y="87630"/>
                </a:lnTo>
                <a:lnTo>
                  <a:pt x="53276" y="86613"/>
                </a:lnTo>
                <a:lnTo>
                  <a:pt x="52705" y="85471"/>
                </a:lnTo>
                <a:lnTo>
                  <a:pt x="52324" y="84074"/>
                </a:lnTo>
                <a:lnTo>
                  <a:pt x="51816" y="82676"/>
                </a:lnTo>
                <a:lnTo>
                  <a:pt x="51181" y="81025"/>
                </a:lnTo>
                <a:lnTo>
                  <a:pt x="50673" y="78994"/>
                </a:lnTo>
                <a:lnTo>
                  <a:pt x="49402" y="75311"/>
                </a:lnTo>
                <a:lnTo>
                  <a:pt x="48260" y="71627"/>
                </a:lnTo>
                <a:lnTo>
                  <a:pt x="46913" y="67563"/>
                </a:lnTo>
                <a:lnTo>
                  <a:pt x="45334" y="62357"/>
                </a:lnTo>
                <a:close/>
              </a:path>
              <a:path w="76835" h="100330">
                <a:moveTo>
                  <a:pt x="35813" y="0"/>
                </a:moveTo>
                <a:lnTo>
                  <a:pt x="30607" y="0"/>
                </a:lnTo>
                <a:lnTo>
                  <a:pt x="10795" y="888"/>
                </a:lnTo>
                <a:lnTo>
                  <a:pt x="9651" y="5841"/>
                </a:lnTo>
                <a:lnTo>
                  <a:pt x="11430" y="5841"/>
                </a:lnTo>
                <a:lnTo>
                  <a:pt x="12954" y="5969"/>
                </a:lnTo>
                <a:lnTo>
                  <a:pt x="14224" y="6223"/>
                </a:lnTo>
                <a:lnTo>
                  <a:pt x="15367" y="6350"/>
                </a:lnTo>
                <a:lnTo>
                  <a:pt x="16383" y="6731"/>
                </a:lnTo>
                <a:lnTo>
                  <a:pt x="17018" y="7112"/>
                </a:lnTo>
                <a:lnTo>
                  <a:pt x="17780" y="7493"/>
                </a:lnTo>
                <a:lnTo>
                  <a:pt x="18287" y="8000"/>
                </a:lnTo>
                <a:lnTo>
                  <a:pt x="18669" y="8762"/>
                </a:lnTo>
                <a:lnTo>
                  <a:pt x="18923" y="9398"/>
                </a:lnTo>
                <a:lnTo>
                  <a:pt x="19050" y="12191"/>
                </a:lnTo>
                <a:lnTo>
                  <a:pt x="18796" y="14986"/>
                </a:lnTo>
                <a:lnTo>
                  <a:pt x="18542" y="16510"/>
                </a:lnTo>
                <a:lnTo>
                  <a:pt x="18034" y="18541"/>
                </a:lnTo>
                <a:lnTo>
                  <a:pt x="17525" y="21082"/>
                </a:lnTo>
                <a:lnTo>
                  <a:pt x="0" y="98551"/>
                </a:lnTo>
                <a:lnTo>
                  <a:pt x="13843" y="98551"/>
                </a:lnTo>
                <a:lnTo>
                  <a:pt x="21844" y="62357"/>
                </a:lnTo>
                <a:lnTo>
                  <a:pt x="45334" y="62357"/>
                </a:lnTo>
                <a:lnTo>
                  <a:pt x="44704" y="60325"/>
                </a:lnTo>
                <a:lnTo>
                  <a:pt x="43434" y="56641"/>
                </a:lnTo>
                <a:lnTo>
                  <a:pt x="43927" y="56261"/>
                </a:lnTo>
                <a:lnTo>
                  <a:pt x="23113" y="56261"/>
                </a:lnTo>
                <a:lnTo>
                  <a:pt x="35813" y="0"/>
                </a:lnTo>
                <a:close/>
              </a:path>
              <a:path w="76835" h="100330">
                <a:moveTo>
                  <a:pt x="69596" y="81914"/>
                </a:moveTo>
                <a:lnTo>
                  <a:pt x="68199" y="83565"/>
                </a:lnTo>
                <a:lnTo>
                  <a:pt x="66929" y="84962"/>
                </a:lnTo>
                <a:lnTo>
                  <a:pt x="65786" y="85978"/>
                </a:lnTo>
                <a:lnTo>
                  <a:pt x="64643" y="87122"/>
                </a:lnTo>
                <a:lnTo>
                  <a:pt x="63626" y="87884"/>
                </a:lnTo>
                <a:lnTo>
                  <a:pt x="61849" y="89153"/>
                </a:lnTo>
                <a:lnTo>
                  <a:pt x="61087" y="89662"/>
                </a:lnTo>
                <a:lnTo>
                  <a:pt x="60325" y="89788"/>
                </a:lnTo>
                <a:lnTo>
                  <a:pt x="59562" y="90043"/>
                </a:lnTo>
                <a:lnTo>
                  <a:pt x="58927" y="90170"/>
                </a:lnTo>
                <a:lnTo>
                  <a:pt x="70913" y="90170"/>
                </a:lnTo>
                <a:lnTo>
                  <a:pt x="72262" y="88900"/>
                </a:lnTo>
                <a:lnTo>
                  <a:pt x="74549" y="86613"/>
                </a:lnTo>
                <a:lnTo>
                  <a:pt x="69596" y="81914"/>
                </a:lnTo>
                <a:close/>
              </a:path>
              <a:path w="76835" h="100330">
                <a:moveTo>
                  <a:pt x="74802" y="26415"/>
                </a:moveTo>
                <a:lnTo>
                  <a:pt x="48895" y="26415"/>
                </a:lnTo>
                <a:lnTo>
                  <a:pt x="48006" y="30987"/>
                </a:lnTo>
                <a:lnTo>
                  <a:pt x="50037" y="31241"/>
                </a:lnTo>
                <a:lnTo>
                  <a:pt x="51435" y="31750"/>
                </a:lnTo>
                <a:lnTo>
                  <a:pt x="52197" y="32512"/>
                </a:lnTo>
                <a:lnTo>
                  <a:pt x="52959" y="33147"/>
                </a:lnTo>
                <a:lnTo>
                  <a:pt x="53339" y="34162"/>
                </a:lnTo>
                <a:lnTo>
                  <a:pt x="53339" y="36195"/>
                </a:lnTo>
                <a:lnTo>
                  <a:pt x="52832" y="37464"/>
                </a:lnTo>
                <a:lnTo>
                  <a:pt x="37337" y="52070"/>
                </a:lnTo>
                <a:lnTo>
                  <a:pt x="35306" y="53339"/>
                </a:lnTo>
                <a:lnTo>
                  <a:pt x="33147" y="54228"/>
                </a:lnTo>
                <a:lnTo>
                  <a:pt x="31114" y="55118"/>
                </a:lnTo>
                <a:lnTo>
                  <a:pt x="28956" y="55880"/>
                </a:lnTo>
                <a:lnTo>
                  <a:pt x="26924" y="56261"/>
                </a:lnTo>
                <a:lnTo>
                  <a:pt x="43927" y="56261"/>
                </a:lnTo>
                <a:lnTo>
                  <a:pt x="46227" y="54483"/>
                </a:lnTo>
                <a:lnTo>
                  <a:pt x="49022" y="52450"/>
                </a:lnTo>
                <a:lnTo>
                  <a:pt x="51688" y="50546"/>
                </a:lnTo>
                <a:lnTo>
                  <a:pt x="62357" y="42418"/>
                </a:lnTo>
                <a:lnTo>
                  <a:pt x="70738" y="35940"/>
                </a:lnTo>
                <a:lnTo>
                  <a:pt x="76581" y="30861"/>
                </a:lnTo>
                <a:lnTo>
                  <a:pt x="74802" y="264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46828" y="2820289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30">
                <a:moveTo>
                  <a:pt x="30607" y="0"/>
                </a:moveTo>
                <a:lnTo>
                  <a:pt x="35813" y="0"/>
                </a:lnTo>
                <a:lnTo>
                  <a:pt x="23113" y="56261"/>
                </a:lnTo>
                <a:lnTo>
                  <a:pt x="25146" y="56261"/>
                </a:lnTo>
                <a:lnTo>
                  <a:pt x="26924" y="56261"/>
                </a:lnTo>
                <a:lnTo>
                  <a:pt x="28956" y="55880"/>
                </a:lnTo>
                <a:lnTo>
                  <a:pt x="31114" y="55118"/>
                </a:lnTo>
                <a:lnTo>
                  <a:pt x="33147" y="54228"/>
                </a:lnTo>
                <a:lnTo>
                  <a:pt x="35306" y="53339"/>
                </a:lnTo>
                <a:lnTo>
                  <a:pt x="37337" y="52070"/>
                </a:lnTo>
                <a:lnTo>
                  <a:pt x="39497" y="50800"/>
                </a:lnTo>
                <a:lnTo>
                  <a:pt x="41529" y="49402"/>
                </a:lnTo>
                <a:lnTo>
                  <a:pt x="43434" y="47878"/>
                </a:lnTo>
                <a:lnTo>
                  <a:pt x="45338" y="46355"/>
                </a:lnTo>
                <a:lnTo>
                  <a:pt x="46989" y="44831"/>
                </a:lnTo>
                <a:lnTo>
                  <a:pt x="53339" y="36195"/>
                </a:lnTo>
                <a:lnTo>
                  <a:pt x="53339" y="35306"/>
                </a:lnTo>
                <a:lnTo>
                  <a:pt x="53339" y="34162"/>
                </a:lnTo>
                <a:lnTo>
                  <a:pt x="52959" y="33147"/>
                </a:lnTo>
                <a:lnTo>
                  <a:pt x="52197" y="32512"/>
                </a:lnTo>
                <a:lnTo>
                  <a:pt x="51435" y="31750"/>
                </a:lnTo>
                <a:lnTo>
                  <a:pt x="50037" y="31241"/>
                </a:lnTo>
                <a:lnTo>
                  <a:pt x="48006" y="30987"/>
                </a:lnTo>
                <a:lnTo>
                  <a:pt x="48895" y="26415"/>
                </a:lnTo>
                <a:lnTo>
                  <a:pt x="74802" y="26415"/>
                </a:lnTo>
                <a:lnTo>
                  <a:pt x="76581" y="30861"/>
                </a:lnTo>
                <a:lnTo>
                  <a:pt x="73533" y="33527"/>
                </a:lnTo>
                <a:lnTo>
                  <a:pt x="70738" y="35940"/>
                </a:lnTo>
                <a:lnTo>
                  <a:pt x="67945" y="38100"/>
                </a:lnTo>
                <a:lnTo>
                  <a:pt x="65150" y="40259"/>
                </a:lnTo>
                <a:lnTo>
                  <a:pt x="62357" y="42418"/>
                </a:lnTo>
                <a:lnTo>
                  <a:pt x="59689" y="44450"/>
                </a:lnTo>
                <a:lnTo>
                  <a:pt x="57023" y="46482"/>
                </a:lnTo>
                <a:lnTo>
                  <a:pt x="54356" y="48513"/>
                </a:lnTo>
                <a:lnTo>
                  <a:pt x="51688" y="50546"/>
                </a:lnTo>
                <a:lnTo>
                  <a:pt x="49022" y="52450"/>
                </a:lnTo>
                <a:lnTo>
                  <a:pt x="46227" y="54483"/>
                </a:lnTo>
                <a:lnTo>
                  <a:pt x="43434" y="56641"/>
                </a:lnTo>
                <a:lnTo>
                  <a:pt x="44704" y="60325"/>
                </a:lnTo>
                <a:lnTo>
                  <a:pt x="45847" y="64008"/>
                </a:lnTo>
                <a:lnTo>
                  <a:pt x="46989" y="67818"/>
                </a:lnTo>
                <a:lnTo>
                  <a:pt x="48260" y="71627"/>
                </a:lnTo>
                <a:lnTo>
                  <a:pt x="49402" y="75311"/>
                </a:lnTo>
                <a:lnTo>
                  <a:pt x="50673" y="78994"/>
                </a:lnTo>
                <a:lnTo>
                  <a:pt x="51181" y="81025"/>
                </a:lnTo>
                <a:lnTo>
                  <a:pt x="51816" y="82676"/>
                </a:lnTo>
                <a:lnTo>
                  <a:pt x="52324" y="84074"/>
                </a:lnTo>
                <a:lnTo>
                  <a:pt x="52705" y="85471"/>
                </a:lnTo>
                <a:lnTo>
                  <a:pt x="53339" y="86740"/>
                </a:lnTo>
                <a:lnTo>
                  <a:pt x="53848" y="87630"/>
                </a:lnTo>
                <a:lnTo>
                  <a:pt x="54483" y="88519"/>
                </a:lnTo>
                <a:lnTo>
                  <a:pt x="55118" y="89153"/>
                </a:lnTo>
                <a:lnTo>
                  <a:pt x="55752" y="89535"/>
                </a:lnTo>
                <a:lnTo>
                  <a:pt x="56387" y="90043"/>
                </a:lnTo>
                <a:lnTo>
                  <a:pt x="57276" y="90170"/>
                </a:lnTo>
                <a:lnTo>
                  <a:pt x="58166" y="90170"/>
                </a:lnTo>
                <a:lnTo>
                  <a:pt x="58927" y="90170"/>
                </a:lnTo>
                <a:lnTo>
                  <a:pt x="59562" y="90043"/>
                </a:lnTo>
                <a:lnTo>
                  <a:pt x="60325" y="89788"/>
                </a:lnTo>
                <a:lnTo>
                  <a:pt x="61087" y="89662"/>
                </a:lnTo>
                <a:lnTo>
                  <a:pt x="65786" y="85978"/>
                </a:lnTo>
                <a:lnTo>
                  <a:pt x="66929" y="84962"/>
                </a:lnTo>
                <a:lnTo>
                  <a:pt x="68199" y="83565"/>
                </a:lnTo>
                <a:lnTo>
                  <a:pt x="69596" y="81914"/>
                </a:lnTo>
                <a:lnTo>
                  <a:pt x="74549" y="86613"/>
                </a:lnTo>
                <a:lnTo>
                  <a:pt x="72262" y="88900"/>
                </a:lnTo>
                <a:lnTo>
                  <a:pt x="70104" y="90932"/>
                </a:lnTo>
                <a:lnTo>
                  <a:pt x="68199" y="92583"/>
                </a:lnTo>
                <a:lnTo>
                  <a:pt x="66294" y="94234"/>
                </a:lnTo>
                <a:lnTo>
                  <a:pt x="57531" y="99060"/>
                </a:lnTo>
                <a:lnTo>
                  <a:pt x="55880" y="99568"/>
                </a:lnTo>
                <a:lnTo>
                  <a:pt x="54229" y="99822"/>
                </a:lnTo>
                <a:lnTo>
                  <a:pt x="52577" y="99822"/>
                </a:lnTo>
                <a:lnTo>
                  <a:pt x="49530" y="99822"/>
                </a:lnTo>
                <a:lnTo>
                  <a:pt x="40512" y="91059"/>
                </a:lnTo>
                <a:lnTo>
                  <a:pt x="39243" y="88264"/>
                </a:lnTo>
                <a:lnTo>
                  <a:pt x="38100" y="84836"/>
                </a:lnTo>
                <a:lnTo>
                  <a:pt x="36957" y="80899"/>
                </a:lnTo>
                <a:lnTo>
                  <a:pt x="35813" y="76962"/>
                </a:lnTo>
                <a:lnTo>
                  <a:pt x="34671" y="72389"/>
                </a:lnTo>
                <a:lnTo>
                  <a:pt x="33147" y="67563"/>
                </a:lnTo>
                <a:lnTo>
                  <a:pt x="32893" y="66421"/>
                </a:lnTo>
                <a:lnTo>
                  <a:pt x="29210" y="62484"/>
                </a:lnTo>
                <a:lnTo>
                  <a:pt x="28448" y="62357"/>
                </a:lnTo>
                <a:lnTo>
                  <a:pt x="27559" y="62357"/>
                </a:lnTo>
                <a:lnTo>
                  <a:pt x="26416" y="62357"/>
                </a:lnTo>
                <a:lnTo>
                  <a:pt x="21844" y="62357"/>
                </a:lnTo>
                <a:lnTo>
                  <a:pt x="13843" y="98551"/>
                </a:lnTo>
                <a:lnTo>
                  <a:pt x="0" y="98551"/>
                </a:lnTo>
                <a:lnTo>
                  <a:pt x="17525" y="21082"/>
                </a:lnTo>
                <a:lnTo>
                  <a:pt x="18034" y="18541"/>
                </a:lnTo>
                <a:lnTo>
                  <a:pt x="18542" y="16510"/>
                </a:lnTo>
                <a:lnTo>
                  <a:pt x="18796" y="14986"/>
                </a:lnTo>
                <a:lnTo>
                  <a:pt x="18923" y="13588"/>
                </a:lnTo>
                <a:lnTo>
                  <a:pt x="19050" y="12191"/>
                </a:lnTo>
                <a:lnTo>
                  <a:pt x="19050" y="11049"/>
                </a:lnTo>
                <a:lnTo>
                  <a:pt x="19050" y="10160"/>
                </a:lnTo>
                <a:lnTo>
                  <a:pt x="18923" y="9398"/>
                </a:lnTo>
                <a:lnTo>
                  <a:pt x="18669" y="8762"/>
                </a:lnTo>
                <a:lnTo>
                  <a:pt x="18287" y="8000"/>
                </a:lnTo>
                <a:lnTo>
                  <a:pt x="17780" y="7493"/>
                </a:lnTo>
                <a:lnTo>
                  <a:pt x="17018" y="7112"/>
                </a:lnTo>
                <a:lnTo>
                  <a:pt x="16383" y="6731"/>
                </a:lnTo>
                <a:lnTo>
                  <a:pt x="15367" y="6350"/>
                </a:lnTo>
                <a:lnTo>
                  <a:pt x="14224" y="6223"/>
                </a:lnTo>
                <a:lnTo>
                  <a:pt x="12954" y="5969"/>
                </a:lnTo>
                <a:lnTo>
                  <a:pt x="11430" y="5841"/>
                </a:lnTo>
                <a:lnTo>
                  <a:pt x="9651" y="5841"/>
                </a:lnTo>
                <a:lnTo>
                  <a:pt x="10795" y="888"/>
                </a:lnTo>
                <a:lnTo>
                  <a:pt x="306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45379" y="2823959"/>
            <a:ext cx="265950" cy="20651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59984" y="2842895"/>
            <a:ext cx="247015" cy="187960"/>
          </a:xfrm>
          <a:custGeom>
            <a:avLst/>
            <a:gdLst/>
            <a:ahLst/>
            <a:cxnLst/>
            <a:rect l="l" t="t" r="r" b="b"/>
            <a:pathLst>
              <a:path w="247014" h="187960">
                <a:moveTo>
                  <a:pt x="186689" y="0"/>
                </a:moveTo>
                <a:lnTo>
                  <a:pt x="184023" y="7619"/>
                </a:lnTo>
                <a:lnTo>
                  <a:pt x="194881" y="12334"/>
                </a:lnTo>
                <a:lnTo>
                  <a:pt x="204215" y="18859"/>
                </a:lnTo>
                <a:lnTo>
                  <a:pt x="226710" y="62293"/>
                </a:lnTo>
                <a:lnTo>
                  <a:pt x="229488" y="92963"/>
                </a:lnTo>
                <a:lnTo>
                  <a:pt x="228778" y="109537"/>
                </a:lnTo>
                <a:lnTo>
                  <a:pt x="218312" y="150113"/>
                </a:lnTo>
                <a:lnTo>
                  <a:pt x="184276" y="180085"/>
                </a:lnTo>
                <a:lnTo>
                  <a:pt x="186689" y="187705"/>
                </a:lnTo>
                <a:lnTo>
                  <a:pt x="222569" y="166417"/>
                </a:lnTo>
                <a:lnTo>
                  <a:pt x="242744" y="127126"/>
                </a:lnTo>
                <a:lnTo>
                  <a:pt x="246634" y="93979"/>
                </a:lnTo>
                <a:lnTo>
                  <a:pt x="245659" y="76737"/>
                </a:lnTo>
                <a:lnTo>
                  <a:pt x="231139" y="32892"/>
                </a:lnTo>
                <a:lnTo>
                  <a:pt x="200314" y="4925"/>
                </a:lnTo>
                <a:lnTo>
                  <a:pt x="186689" y="0"/>
                </a:lnTo>
                <a:close/>
              </a:path>
              <a:path w="247014" h="187960">
                <a:moveTo>
                  <a:pt x="59816" y="0"/>
                </a:moveTo>
                <a:lnTo>
                  <a:pt x="24044" y="21395"/>
                </a:lnTo>
                <a:lnTo>
                  <a:pt x="3841" y="60817"/>
                </a:lnTo>
                <a:lnTo>
                  <a:pt x="0" y="93979"/>
                </a:lnTo>
                <a:lnTo>
                  <a:pt x="954" y="111220"/>
                </a:lnTo>
                <a:lnTo>
                  <a:pt x="15366" y="154939"/>
                </a:lnTo>
                <a:lnTo>
                  <a:pt x="46174" y="182800"/>
                </a:lnTo>
                <a:lnTo>
                  <a:pt x="59816" y="187705"/>
                </a:lnTo>
                <a:lnTo>
                  <a:pt x="62229" y="180085"/>
                </a:lnTo>
                <a:lnTo>
                  <a:pt x="51536" y="175349"/>
                </a:lnTo>
                <a:lnTo>
                  <a:pt x="42306" y="168767"/>
                </a:lnTo>
                <a:lnTo>
                  <a:pt x="19843" y="124587"/>
                </a:lnTo>
                <a:lnTo>
                  <a:pt x="17017" y="92963"/>
                </a:lnTo>
                <a:lnTo>
                  <a:pt x="17728" y="76914"/>
                </a:lnTo>
                <a:lnTo>
                  <a:pt x="28193" y="37337"/>
                </a:lnTo>
                <a:lnTo>
                  <a:pt x="62484" y="7619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44008" y="2842895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92" y="21395"/>
                </a:lnTo>
                <a:lnTo>
                  <a:pt x="58721" y="60817"/>
                </a:lnTo>
                <a:lnTo>
                  <a:pt x="62611" y="93979"/>
                </a:lnTo>
                <a:lnTo>
                  <a:pt x="61636" y="111220"/>
                </a:lnTo>
                <a:lnTo>
                  <a:pt x="47116" y="154939"/>
                </a:lnTo>
                <a:lnTo>
                  <a:pt x="16309" y="182800"/>
                </a:lnTo>
                <a:lnTo>
                  <a:pt x="2666" y="187705"/>
                </a:lnTo>
                <a:lnTo>
                  <a:pt x="253" y="180085"/>
                </a:lnTo>
                <a:lnTo>
                  <a:pt x="10965" y="175349"/>
                </a:lnTo>
                <a:lnTo>
                  <a:pt x="20224" y="168767"/>
                </a:lnTo>
                <a:lnTo>
                  <a:pt x="42640" y="124587"/>
                </a:lnTo>
                <a:lnTo>
                  <a:pt x="45465" y="92963"/>
                </a:lnTo>
                <a:lnTo>
                  <a:pt x="44773" y="76914"/>
                </a:lnTo>
                <a:lnTo>
                  <a:pt x="34289" y="37337"/>
                </a:lnTo>
                <a:lnTo>
                  <a:pt x="0" y="7619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55413" y="2838323"/>
            <a:ext cx="179959" cy="1968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82184" y="2889550"/>
            <a:ext cx="140944" cy="7234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96661" y="2949575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7" y="13207"/>
                </a:lnTo>
                <a:lnTo>
                  <a:pt x="122047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96661" y="2908554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080"/>
                </a:moveTo>
                <a:lnTo>
                  <a:pt x="122047" y="13080"/>
                </a:lnTo>
                <a:lnTo>
                  <a:pt x="122047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92090" y="2945002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1" y="22351"/>
                </a:lnTo>
                <a:lnTo>
                  <a:pt x="131191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92090" y="2903982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191" y="22225"/>
                </a:lnTo>
                <a:lnTo>
                  <a:pt x="131191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84876" y="2833116"/>
            <a:ext cx="108934" cy="16230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99861" y="2852039"/>
            <a:ext cx="90170" cy="143510"/>
          </a:xfrm>
          <a:custGeom>
            <a:avLst/>
            <a:gdLst/>
            <a:ahLst/>
            <a:cxnLst/>
            <a:rect l="l" t="t" r="r" b="b"/>
            <a:pathLst>
              <a:path w="90170" h="143510">
                <a:moveTo>
                  <a:pt x="48260" y="0"/>
                </a:moveTo>
                <a:lnTo>
                  <a:pt x="42545" y="0"/>
                </a:lnTo>
                <a:lnTo>
                  <a:pt x="17525" y="888"/>
                </a:lnTo>
                <a:lnTo>
                  <a:pt x="16383" y="5969"/>
                </a:lnTo>
                <a:lnTo>
                  <a:pt x="20700" y="6096"/>
                </a:lnTo>
                <a:lnTo>
                  <a:pt x="23749" y="6731"/>
                </a:lnTo>
                <a:lnTo>
                  <a:pt x="27050" y="9016"/>
                </a:lnTo>
                <a:lnTo>
                  <a:pt x="27939" y="10922"/>
                </a:lnTo>
                <a:lnTo>
                  <a:pt x="27939" y="16763"/>
                </a:lnTo>
                <a:lnTo>
                  <a:pt x="27177" y="21716"/>
                </a:lnTo>
                <a:lnTo>
                  <a:pt x="25653" y="28321"/>
                </a:lnTo>
                <a:lnTo>
                  <a:pt x="0" y="141477"/>
                </a:lnTo>
                <a:lnTo>
                  <a:pt x="6350" y="143128"/>
                </a:lnTo>
                <a:lnTo>
                  <a:pt x="15493" y="136651"/>
                </a:lnTo>
                <a:lnTo>
                  <a:pt x="60729" y="136651"/>
                </a:lnTo>
                <a:lnTo>
                  <a:pt x="62813" y="135255"/>
                </a:lnTo>
                <a:lnTo>
                  <a:pt x="32130" y="135255"/>
                </a:lnTo>
                <a:lnTo>
                  <a:pt x="28321" y="134112"/>
                </a:lnTo>
                <a:lnTo>
                  <a:pt x="23749" y="129539"/>
                </a:lnTo>
                <a:lnTo>
                  <a:pt x="22733" y="125730"/>
                </a:lnTo>
                <a:lnTo>
                  <a:pt x="22733" y="116205"/>
                </a:lnTo>
                <a:lnTo>
                  <a:pt x="23113" y="111633"/>
                </a:lnTo>
                <a:lnTo>
                  <a:pt x="24129" y="107061"/>
                </a:lnTo>
                <a:lnTo>
                  <a:pt x="25018" y="102870"/>
                </a:lnTo>
                <a:lnTo>
                  <a:pt x="26670" y="95376"/>
                </a:lnTo>
                <a:lnTo>
                  <a:pt x="28701" y="89026"/>
                </a:lnTo>
                <a:lnTo>
                  <a:pt x="31114" y="84200"/>
                </a:lnTo>
                <a:lnTo>
                  <a:pt x="33400" y="79375"/>
                </a:lnTo>
                <a:lnTo>
                  <a:pt x="36575" y="74549"/>
                </a:lnTo>
                <a:lnTo>
                  <a:pt x="40470" y="69596"/>
                </a:lnTo>
                <a:lnTo>
                  <a:pt x="32130" y="69596"/>
                </a:lnTo>
                <a:lnTo>
                  <a:pt x="30861" y="69214"/>
                </a:lnTo>
                <a:lnTo>
                  <a:pt x="48260" y="0"/>
                </a:lnTo>
                <a:close/>
              </a:path>
              <a:path w="90170" h="143510">
                <a:moveTo>
                  <a:pt x="60729" y="136651"/>
                </a:moveTo>
                <a:lnTo>
                  <a:pt x="15493" y="136651"/>
                </a:lnTo>
                <a:lnTo>
                  <a:pt x="22225" y="140970"/>
                </a:lnTo>
                <a:lnTo>
                  <a:pt x="29972" y="143128"/>
                </a:lnTo>
                <a:lnTo>
                  <a:pt x="38862" y="143128"/>
                </a:lnTo>
                <a:lnTo>
                  <a:pt x="45858" y="142537"/>
                </a:lnTo>
                <a:lnTo>
                  <a:pt x="52546" y="140779"/>
                </a:lnTo>
                <a:lnTo>
                  <a:pt x="58900" y="137878"/>
                </a:lnTo>
                <a:lnTo>
                  <a:pt x="60729" y="136651"/>
                </a:lnTo>
                <a:close/>
              </a:path>
              <a:path w="90170" h="143510">
                <a:moveTo>
                  <a:pt x="86235" y="56896"/>
                </a:moveTo>
                <a:lnTo>
                  <a:pt x="64135" y="56896"/>
                </a:lnTo>
                <a:lnTo>
                  <a:pt x="67318" y="58562"/>
                </a:lnTo>
                <a:lnTo>
                  <a:pt x="69214" y="61975"/>
                </a:lnTo>
                <a:lnTo>
                  <a:pt x="71247" y="65405"/>
                </a:lnTo>
                <a:lnTo>
                  <a:pt x="72136" y="70612"/>
                </a:lnTo>
                <a:lnTo>
                  <a:pt x="72136" y="82550"/>
                </a:lnTo>
                <a:lnTo>
                  <a:pt x="66166" y="109093"/>
                </a:lnTo>
                <a:lnTo>
                  <a:pt x="64262" y="114046"/>
                </a:lnTo>
                <a:lnTo>
                  <a:pt x="62102" y="118110"/>
                </a:lnTo>
                <a:lnTo>
                  <a:pt x="59816" y="121412"/>
                </a:lnTo>
                <a:lnTo>
                  <a:pt x="57530" y="124840"/>
                </a:lnTo>
                <a:lnTo>
                  <a:pt x="55117" y="127508"/>
                </a:lnTo>
                <a:lnTo>
                  <a:pt x="50037" y="131572"/>
                </a:lnTo>
                <a:lnTo>
                  <a:pt x="47625" y="133096"/>
                </a:lnTo>
                <a:lnTo>
                  <a:pt x="45085" y="133985"/>
                </a:lnTo>
                <a:lnTo>
                  <a:pt x="42672" y="134874"/>
                </a:lnTo>
                <a:lnTo>
                  <a:pt x="40132" y="135255"/>
                </a:lnTo>
                <a:lnTo>
                  <a:pt x="62813" y="135255"/>
                </a:lnTo>
                <a:lnTo>
                  <a:pt x="86092" y="100907"/>
                </a:lnTo>
                <a:lnTo>
                  <a:pt x="89788" y="76708"/>
                </a:lnTo>
                <a:lnTo>
                  <a:pt x="89788" y="66675"/>
                </a:lnTo>
                <a:lnTo>
                  <a:pt x="87757" y="59055"/>
                </a:lnTo>
                <a:lnTo>
                  <a:pt x="86235" y="56896"/>
                </a:lnTo>
                <a:close/>
              </a:path>
              <a:path w="90170" h="143510">
                <a:moveTo>
                  <a:pt x="74167" y="45338"/>
                </a:moveTo>
                <a:lnTo>
                  <a:pt x="61340" y="45338"/>
                </a:lnTo>
                <a:lnTo>
                  <a:pt x="55752" y="47244"/>
                </a:lnTo>
                <a:lnTo>
                  <a:pt x="32130" y="69596"/>
                </a:lnTo>
                <a:lnTo>
                  <a:pt x="40470" y="69596"/>
                </a:lnTo>
                <a:lnTo>
                  <a:pt x="44068" y="65277"/>
                </a:lnTo>
                <a:lnTo>
                  <a:pt x="47498" y="61975"/>
                </a:lnTo>
                <a:lnTo>
                  <a:pt x="53593" y="57912"/>
                </a:lnTo>
                <a:lnTo>
                  <a:pt x="56768" y="56896"/>
                </a:lnTo>
                <a:lnTo>
                  <a:pt x="86235" y="56896"/>
                </a:lnTo>
                <a:lnTo>
                  <a:pt x="83820" y="53466"/>
                </a:lnTo>
                <a:lnTo>
                  <a:pt x="79755" y="48006"/>
                </a:lnTo>
                <a:lnTo>
                  <a:pt x="74167" y="453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22595" y="2908935"/>
            <a:ext cx="49530" cy="78740"/>
          </a:xfrm>
          <a:custGeom>
            <a:avLst/>
            <a:gdLst/>
            <a:ahLst/>
            <a:cxnLst/>
            <a:rect l="l" t="t" r="r" b="b"/>
            <a:pathLst>
              <a:path w="49529" h="78739">
                <a:moveTo>
                  <a:pt x="37210" y="0"/>
                </a:moveTo>
                <a:lnTo>
                  <a:pt x="34035" y="0"/>
                </a:lnTo>
                <a:lnTo>
                  <a:pt x="30860" y="1015"/>
                </a:lnTo>
                <a:lnTo>
                  <a:pt x="27812" y="3048"/>
                </a:lnTo>
                <a:lnTo>
                  <a:pt x="24764" y="5079"/>
                </a:lnTo>
                <a:lnTo>
                  <a:pt x="8381" y="27304"/>
                </a:lnTo>
                <a:lnTo>
                  <a:pt x="5968" y="32130"/>
                </a:lnTo>
                <a:lnTo>
                  <a:pt x="3937" y="38480"/>
                </a:lnTo>
                <a:lnTo>
                  <a:pt x="2285" y="45974"/>
                </a:lnTo>
                <a:lnTo>
                  <a:pt x="1396" y="50164"/>
                </a:lnTo>
                <a:lnTo>
                  <a:pt x="380" y="54737"/>
                </a:lnTo>
                <a:lnTo>
                  <a:pt x="0" y="59309"/>
                </a:lnTo>
                <a:lnTo>
                  <a:pt x="0" y="63626"/>
                </a:lnTo>
                <a:lnTo>
                  <a:pt x="0" y="68834"/>
                </a:lnTo>
                <a:lnTo>
                  <a:pt x="1015" y="72643"/>
                </a:lnTo>
                <a:lnTo>
                  <a:pt x="3301" y="74929"/>
                </a:lnTo>
                <a:lnTo>
                  <a:pt x="5587" y="77215"/>
                </a:lnTo>
                <a:lnTo>
                  <a:pt x="9397" y="78359"/>
                </a:lnTo>
                <a:lnTo>
                  <a:pt x="14731" y="78359"/>
                </a:lnTo>
                <a:lnTo>
                  <a:pt x="17399" y="78359"/>
                </a:lnTo>
                <a:lnTo>
                  <a:pt x="19938" y="77977"/>
                </a:lnTo>
                <a:lnTo>
                  <a:pt x="22351" y="77088"/>
                </a:lnTo>
                <a:lnTo>
                  <a:pt x="24891" y="76200"/>
                </a:lnTo>
                <a:lnTo>
                  <a:pt x="27304" y="74675"/>
                </a:lnTo>
                <a:lnTo>
                  <a:pt x="29844" y="72643"/>
                </a:lnTo>
                <a:lnTo>
                  <a:pt x="32384" y="70612"/>
                </a:lnTo>
                <a:lnTo>
                  <a:pt x="34797" y="67944"/>
                </a:lnTo>
                <a:lnTo>
                  <a:pt x="37083" y="64515"/>
                </a:lnTo>
                <a:lnTo>
                  <a:pt x="39369" y="61213"/>
                </a:lnTo>
                <a:lnTo>
                  <a:pt x="41528" y="57150"/>
                </a:lnTo>
                <a:lnTo>
                  <a:pt x="43433" y="52197"/>
                </a:lnTo>
                <a:lnTo>
                  <a:pt x="45338" y="47370"/>
                </a:lnTo>
                <a:lnTo>
                  <a:pt x="46735" y="42163"/>
                </a:lnTo>
                <a:lnTo>
                  <a:pt x="47878" y="36575"/>
                </a:lnTo>
                <a:lnTo>
                  <a:pt x="48894" y="30987"/>
                </a:lnTo>
                <a:lnTo>
                  <a:pt x="49402" y="25653"/>
                </a:lnTo>
                <a:lnTo>
                  <a:pt x="49402" y="20574"/>
                </a:lnTo>
                <a:lnTo>
                  <a:pt x="49402" y="13715"/>
                </a:lnTo>
                <a:lnTo>
                  <a:pt x="48513" y="8509"/>
                </a:lnTo>
                <a:lnTo>
                  <a:pt x="46481" y="5079"/>
                </a:lnTo>
                <a:lnTo>
                  <a:pt x="44576" y="1650"/>
                </a:lnTo>
                <a:lnTo>
                  <a:pt x="41401" y="0"/>
                </a:lnTo>
                <a:lnTo>
                  <a:pt x="372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99861" y="2852039"/>
            <a:ext cx="90170" cy="143510"/>
          </a:xfrm>
          <a:custGeom>
            <a:avLst/>
            <a:gdLst/>
            <a:ahLst/>
            <a:cxnLst/>
            <a:rect l="l" t="t" r="r" b="b"/>
            <a:pathLst>
              <a:path w="90170" h="143510">
                <a:moveTo>
                  <a:pt x="42545" y="0"/>
                </a:moveTo>
                <a:lnTo>
                  <a:pt x="48260" y="0"/>
                </a:lnTo>
                <a:lnTo>
                  <a:pt x="30861" y="69214"/>
                </a:lnTo>
                <a:lnTo>
                  <a:pt x="32130" y="69596"/>
                </a:lnTo>
                <a:lnTo>
                  <a:pt x="61340" y="45338"/>
                </a:lnTo>
                <a:lnTo>
                  <a:pt x="67055" y="45338"/>
                </a:lnTo>
                <a:lnTo>
                  <a:pt x="74167" y="45338"/>
                </a:lnTo>
                <a:lnTo>
                  <a:pt x="79755" y="48006"/>
                </a:lnTo>
                <a:lnTo>
                  <a:pt x="83820" y="53466"/>
                </a:lnTo>
                <a:lnTo>
                  <a:pt x="87757" y="59055"/>
                </a:lnTo>
                <a:lnTo>
                  <a:pt x="89788" y="66675"/>
                </a:lnTo>
                <a:lnTo>
                  <a:pt x="89788" y="76708"/>
                </a:lnTo>
                <a:lnTo>
                  <a:pt x="79613" y="116320"/>
                </a:lnTo>
                <a:lnTo>
                  <a:pt x="45858" y="142537"/>
                </a:lnTo>
                <a:lnTo>
                  <a:pt x="38862" y="143128"/>
                </a:lnTo>
                <a:lnTo>
                  <a:pt x="29972" y="143128"/>
                </a:lnTo>
                <a:lnTo>
                  <a:pt x="22225" y="140970"/>
                </a:lnTo>
                <a:lnTo>
                  <a:pt x="15493" y="136651"/>
                </a:lnTo>
                <a:lnTo>
                  <a:pt x="6350" y="143128"/>
                </a:lnTo>
                <a:lnTo>
                  <a:pt x="0" y="141477"/>
                </a:lnTo>
                <a:lnTo>
                  <a:pt x="25653" y="28321"/>
                </a:lnTo>
                <a:lnTo>
                  <a:pt x="27177" y="21716"/>
                </a:lnTo>
                <a:lnTo>
                  <a:pt x="27939" y="16763"/>
                </a:lnTo>
                <a:lnTo>
                  <a:pt x="27939" y="13715"/>
                </a:lnTo>
                <a:lnTo>
                  <a:pt x="27939" y="10922"/>
                </a:lnTo>
                <a:lnTo>
                  <a:pt x="27050" y="9016"/>
                </a:lnTo>
                <a:lnTo>
                  <a:pt x="25400" y="7874"/>
                </a:lnTo>
                <a:lnTo>
                  <a:pt x="23749" y="6731"/>
                </a:lnTo>
                <a:lnTo>
                  <a:pt x="20700" y="6096"/>
                </a:lnTo>
                <a:lnTo>
                  <a:pt x="16383" y="5969"/>
                </a:lnTo>
                <a:lnTo>
                  <a:pt x="17525" y="888"/>
                </a:lnTo>
                <a:lnTo>
                  <a:pt x="425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00700" y="2801084"/>
            <a:ext cx="95213" cy="1196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14923" y="2820289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30">
                <a:moveTo>
                  <a:pt x="45334" y="62357"/>
                </a:moveTo>
                <a:lnTo>
                  <a:pt x="28448" y="62357"/>
                </a:lnTo>
                <a:lnTo>
                  <a:pt x="29972" y="62611"/>
                </a:lnTo>
                <a:lnTo>
                  <a:pt x="30987" y="63119"/>
                </a:lnTo>
                <a:lnTo>
                  <a:pt x="33147" y="67563"/>
                </a:lnTo>
                <a:lnTo>
                  <a:pt x="34671" y="72389"/>
                </a:lnTo>
                <a:lnTo>
                  <a:pt x="35813" y="76962"/>
                </a:lnTo>
                <a:lnTo>
                  <a:pt x="38142" y="84962"/>
                </a:lnTo>
                <a:lnTo>
                  <a:pt x="39242" y="88264"/>
                </a:lnTo>
                <a:lnTo>
                  <a:pt x="40512" y="91059"/>
                </a:lnTo>
                <a:lnTo>
                  <a:pt x="41783" y="93980"/>
                </a:lnTo>
                <a:lnTo>
                  <a:pt x="43434" y="96138"/>
                </a:lnTo>
                <a:lnTo>
                  <a:pt x="45212" y="97662"/>
                </a:lnTo>
                <a:lnTo>
                  <a:pt x="47116" y="99060"/>
                </a:lnTo>
                <a:lnTo>
                  <a:pt x="49529" y="99822"/>
                </a:lnTo>
                <a:lnTo>
                  <a:pt x="54228" y="99822"/>
                </a:lnTo>
                <a:lnTo>
                  <a:pt x="55879" y="99568"/>
                </a:lnTo>
                <a:lnTo>
                  <a:pt x="57530" y="99060"/>
                </a:lnTo>
                <a:lnTo>
                  <a:pt x="59181" y="98678"/>
                </a:lnTo>
                <a:lnTo>
                  <a:pt x="70913" y="90170"/>
                </a:lnTo>
                <a:lnTo>
                  <a:pt x="57276" y="90170"/>
                </a:lnTo>
                <a:lnTo>
                  <a:pt x="56387" y="90043"/>
                </a:lnTo>
                <a:lnTo>
                  <a:pt x="55752" y="89535"/>
                </a:lnTo>
                <a:lnTo>
                  <a:pt x="55117" y="89153"/>
                </a:lnTo>
                <a:lnTo>
                  <a:pt x="54483" y="88519"/>
                </a:lnTo>
                <a:lnTo>
                  <a:pt x="53848" y="87630"/>
                </a:lnTo>
                <a:lnTo>
                  <a:pt x="53276" y="86613"/>
                </a:lnTo>
                <a:lnTo>
                  <a:pt x="52704" y="85471"/>
                </a:lnTo>
                <a:lnTo>
                  <a:pt x="52324" y="84074"/>
                </a:lnTo>
                <a:lnTo>
                  <a:pt x="51815" y="82676"/>
                </a:lnTo>
                <a:lnTo>
                  <a:pt x="51180" y="81025"/>
                </a:lnTo>
                <a:lnTo>
                  <a:pt x="50673" y="78994"/>
                </a:lnTo>
                <a:lnTo>
                  <a:pt x="49402" y="75311"/>
                </a:lnTo>
                <a:lnTo>
                  <a:pt x="48260" y="71627"/>
                </a:lnTo>
                <a:lnTo>
                  <a:pt x="46913" y="67563"/>
                </a:lnTo>
                <a:lnTo>
                  <a:pt x="45334" y="62357"/>
                </a:lnTo>
                <a:close/>
              </a:path>
              <a:path w="76835" h="100330">
                <a:moveTo>
                  <a:pt x="35813" y="0"/>
                </a:moveTo>
                <a:lnTo>
                  <a:pt x="30606" y="0"/>
                </a:lnTo>
                <a:lnTo>
                  <a:pt x="10795" y="888"/>
                </a:lnTo>
                <a:lnTo>
                  <a:pt x="9651" y="5841"/>
                </a:lnTo>
                <a:lnTo>
                  <a:pt x="11429" y="5841"/>
                </a:lnTo>
                <a:lnTo>
                  <a:pt x="12953" y="5969"/>
                </a:lnTo>
                <a:lnTo>
                  <a:pt x="14224" y="6223"/>
                </a:lnTo>
                <a:lnTo>
                  <a:pt x="15366" y="6350"/>
                </a:lnTo>
                <a:lnTo>
                  <a:pt x="16383" y="6731"/>
                </a:lnTo>
                <a:lnTo>
                  <a:pt x="17017" y="7112"/>
                </a:lnTo>
                <a:lnTo>
                  <a:pt x="17779" y="7493"/>
                </a:lnTo>
                <a:lnTo>
                  <a:pt x="18287" y="8000"/>
                </a:lnTo>
                <a:lnTo>
                  <a:pt x="18668" y="8762"/>
                </a:lnTo>
                <a:lnTo>
                  <a:pt x="18923" y="9398"/>
                </a:lnTo>
                <a:lnTo>
                  <a:pt x="19050" y="12191"/>
                </a:lnTo>
                <a:lnTo>
                  <a:pt x="18796" y="14986"/>
                </a:lnTo>
                <a:lnTo>
                  <a:pt x="18541" y="16510"/>
                </a:lnTo>
                <a:lnTo>
                  <a:pt x="18034" y="18541"/>
                </a:lnTo>
                <a:lnTo>
                  <a:pt x="17525" y="21082"/>
                </a:lnTo>
                <a:lnTo>
                  <a:pt x="0" y="98551"/>
                </a:lnTo>
                <a:lnTo>
                  <a:pt x="13842" y="98551"/>
                </a:lnTo>
                <a:lnTo>
                  <a:pt x="21843" y="62357"/>
                </a:lnTo>
                <a:lnTo>
                  <a:pt x="45334" y="62357"/>
                </a:lnTo>
                <a:lnTo>
                  <a:pt x="44703" y="60325"/>
                </a:lnTo>
                <a:lnTo>
                  <a:pt x="43434" y="56641"/>
                </a:lnTo>
                <a:lnTo>
                  <a:pt x="43927" y="56261"/>
                </a:lnTo>
                <a:lnTo>
                  <a:pt x="23113" y="56261"/>
                </a:lnTo>
                <a:lnTo>
                  <a:pt x="35813" y="0"/>
                </a:lnTo>
                <a:close/>
              </a:path>
              <a:path w="76835" h="100330">
                <a:moveTo>
                  <a:pt x="69596" y="81914"/>
                </a:moveTo>
                <a:lnTo>
                  <a:pt x="68199" y="83565"/>
                </a:lnTo>
                <a:lnTo>
                  <a:pt x="66928" y="84962"/>
                </a:lnTo>
                <a:lnTo>
                  <a:pt x="65786" y="85978"/>
                </a:lnTo>
                <a:lnTo>
                  <a:pt x="64642" y="87122"/>
                </a:lnTo>
                <a:lnTo>
                  <a:pt x="63626" y="87884"/>
                </a:lnTo>
                <a:lnTo>
                  <a:pt x="61849" y="89153"/>
                </a:lnTo>
                <a:lnTo>
                  <a:pt x="61087" y="89662"/>
                </a:lnTo>
                <a:lnTo>
                  <a:pt x="60325" y="89788"/>
                </a:lnTo>
                <a:lnTo>
                  <a:pt x="59562" y="90043"/>
                </a:lnTo>
                <a:lnTo>
                  <a:pt x="58927" y="90170"/>
                </a:lnTo>
                <a:lnTo>
                  <a:pt x="70913" y="90170"/>
                </a:lnTo>
                <a:lnTo>
                  <a:pt x="72262" y="88900"/>
                </a:lnTo>
                <a:lnTo>
                  <a:pt x="74549" y="86613"/>
                </a:lnTo>
                <a:lnTo>
                  <a:pt x="69596" y="81914"/>
                </a:lnTo>
                <a:close/>
              </a:path>
              <a:path w="76835" h="100330">
                <a:moveTo>
                  <a:pt x="74802" y="26415"/>
                </a:moveTo>
                <a:lnTo>
                  <a:pt x="48895" y="26415"/>
                </a:lnTo>
                <a:lnTo>
                  <a:pt x="48005" y="30987"/>
                </a:lnTo>
                <a:lnTo>
                  <a:pt x="50037" y="31241"/>
                </a:lnTo>
                <a:lnTo>
                  <a:pt x="51435" y="31750"/>
                </a:lnTo>
                <a:lnTo>
                  <a:pt x="52197" y="32512"/>
                </a:lnTo>
                <a:lnTo>
                  <a:pt x="52959" y="33147"/>
                </a:lnTo>
                <a:lnTo>
                  <a:pt x="53339" y="34162"/>
                </a:lnTo>
                <a:lnTo>
                  <a:pt x="53339" y="36195"/>
                </a:lnTo>
                <a:lnTo>
                  <a:pt x="52831" y="37464"/>
                </a:lnTo>
                <a:lnTo>
                  <a:pt x="37337" y="52070"/>
                </a:lnTo>
                <a:lnTo>
                  <a:pt x="35305" y="53339"/>
                </a:lnTo>
                <a:lnTo>
                  <a:pt x="33147" y="54228"/>
                </a:lnTo>
                <a:lnTo>
                  <a:pt x="31114" y="55118"/>
                </a:lnTo>
                <a:lnTo>
                  <a:pt x="28955" y="55880"/>
                </a:lnTo>
                <a:lnTo>
                  <a:pt x="26924" y="56261"/>
                </a:lnTo>
                <a:lnTo>
                  <a:pt x="43927" y="56261"/>
                </a:lnTo>
                <a:lnTo>
                  <a:pt x="46227" y="54483"/>
                </a:lnTo>
                <a:lnTo>
                  <a:pt x="49022" y="52450"/>
                </a:lnTo>
                <a:lnTo>
                  <a:pt x="51688" y="50546"/>
                </a:lnTo>
                <a:lnTo>
                  <a:pt x="62356" y="42418"/>
                </a:lnTo>
                <a:lnTo>
                  <a:pt x="70738" y="35940"/>
                </a:lnTo>
                <a:lnTo>
                  <a:pt x="76580" y="30861"/>
                </a:lnTo>
                <a:lnTo>
                  <a:pt x="74802" y="264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14923" y="2820289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30">
                <a:moveTo>
                  <a:pt x="30606" y="0"/>
                </a:moveTo>
                <a:lnTo>
                  <a:pt x="35813" y="0"/>
                </a:lnTo>
                <a:lnTo>
                  <a:pt x="23113" y="56261"/>
                </a:lnTo>
                <a:lnTo>
                  <a:pt x="25146" y="56261"/>
                </a:lnTo>
                <a:lnTo>
                  <a:pt x="26924" y="56261"/>
                </a:lnTo>
                <a:lnTo>
                  <a:pt x="28955" y="55880"/>
                </a:lnTo>
                <a:lnTo>
                  <a:pt x="31114" y="55118"/>
                </a:lnTo>
                <a:lnTo>
                  <a:pt x="33147" y="54228"/>
                </a:lnTo>
                <a:lnTo>
                  <a:pt x="35305" y="53339"/>
                </a:lnTo>
                <a:lnTo>
                  <a:pt x="37337" y="52070"/>
                </a:lnTo>
                <a:lnTo>
                  <a:pt x="39497" y="50800"/>
                </a:lnTo>
                <a:lnTo>
                  <a:pt x="41528" y="49402"/>
                </a:lnTo>
                <a:lnTo>
                  <a:pt x="43434" y="47878"/>
                </a:lnTo>
                <a:lnTo>
                  <a:pt x="45338" y="46355"/>
                </a:lnTo>
                <a:lnTo>
                  <a:pt x="46989" y="44831"/>
                </a:lnTo>
                <a:lnTo>
                  <a:pt x="53339" y="36195"/>
                </a:lnTo>
                <a:lnTo>
                  <a:pt x="53339" y="35306"/>
                </a:lnTo>
                <a:lnTo>
                  <a:pt x="53339" y="34162"/>
                </a:lnTo>
                <a:lnTo>
                  <a:pt x="52959" y="33147"/>
                </a:lnTo>
                <a:lnTo>
                  <a:pt x="52197" y="32512"/>
                </a:lnTo>
                <a:lnTo>
                  <a:pt x="51435" y="31750"/>
                </a:lnTo>
                <a:lnTo>
                  <a:pt x="50037" y="31241"/>
                </a:lnTo>
                <a:lnTo>
                  <a:pt x="48005" y="30987"/>
                </a:lnTo>
                <a:lnTo>
                  <a:pt x="48895" y="26415"/>
                </a:lnTo>
                <a:lnTo>
                  <a:pt x="74802" y="26415"/>
                </a:lnTo>
                <a:lnTo>
                  <a:pt x="76580" y="30861"/>
                </a:lnTo>
                <a:lnTo>
                  <a:pt x="73533" y="33527"/>
                </a:lnTo>
                <a:lnTo>
                  <a:pt x="70738" y="35940"/>
                </a:lnTo>
                <a:lnTo>
                  <a:pt x="67945" y="38100"/>
                </a:lnTo>
                <a:lnTo>
                  <a:pt x="65150" y="40259"/>
                </a:lnTo>
                <a:lnTo>
                  <a:pt x="62356" y="42418"/>
                </a:lnTo>
                <a:lnTo>
                  <a:pt x="59689" y="44450"/>
                </a:lnTo>
                <a:lnTo>
                  <a:pt x="57023" y="46482"/>
                </a:lnTo>
                <a:lnTo>
                  <a:pt x="54355" y="48513"/>
                </a:lnTo>
                <a:lnTo>
                  <a:pt x="51688" y="50546"/>
                </a:lnTo>
                <a:lnTo>
                  <a:pt x="49022" y="52450"/>
                </a:lnTo>
                <a:lnTo>
                  <a:pt x="46227" y="54483"/>
                </a:lnTo>
                <a:lnTo>
                  <a:pt x="43434" y="56641"/>
                </a:lnTo>
                <a:lnTo>
                  <a:pt x="44703" y="60325"/>
                </a:lnTo>
                <a:lnTo>
                  <a:pt x="45847" y="64008"/>
                </a:lnTo>
                <a:lnTo>
                  <a:pt x="46989" y="67818"/>
                </a:lnTo>
                <a:lnTo>
                  <a:pt x="48260" y="71627"/>
                </a:lnTo>
                <a:lnTo>
                  <a:pt x="49402" y="75311"/>
                </a:lnTo>
                <a:lnTo>
                  <a:pt x="50673" y="78994"/>
                </a:lnTo>
                <a:lnTo>
                  <a:pt x="51180" y="81025"/>
                </a:lnTo>
                <a:lnTo>
                  <a:pt x="51815" y="82676"/>
                </a:lnTo>
                <a:lnTo>
                  <a:pt x="52324" y="84074"/>
                </a:lnTo>
                <a:lnTo>
                  <a:pt x="52704" y="85471"/>
                </a:lnTo>
                <a:lnTo>
                  <a:pt x="53339" y="86740"/>
                </a:lnTo>
                <a:lnTo>
                  <a:pt x="53848" y="87630"/>
                </a:lnTo>
                <a:lnTo>
                  <a:pt x="54483" y="88519"/>
                </a:lnTo>
                <a:lnTo>
                  <a:pt x="55117" y="89153"/>
                </a:lnTo>
                <a:lnTo>
                  <a:pt x="55752" y="89535"/>
                </a:lnTo>
                <a:lnTo>
                  <a:pt x="56387" y="90043"/>
                </a:lnTo>
                <a:lnTo>
                  <a:pt x="57276" y="90170"/>
                </a:lnTo>
                <a:lnTo>
                  <a:pt x="58165" y="90170"/>
                </a:lnTo>
                <a:lnTo>
                  <a:pt x="58927" y="90170"/>
                </a:lnTo>
                <a:lnTo>
                  <a:pt x="59562" y="90043"/>
                </a:lnTo>
                <a:lnTo>
                  <a:pt x="60325" y="89788"/>
                </a:lnTo>
                <a:lnTo>
                  <a:pt x="61087" y="89662"/>
                </a:lnTo>
                <a:lnTo>
                  <a:pt x="65786" y="85978"/>
                </a:lnTo>
                <a:lnTo>
                  <a:pt x="66928" y="84962"/>
                </a:lnTo>
                <a:lnTo>
                  <a:pt x="68199" y="83565"/>
                </a:lnTo>
                <a:lnTo>
                  <a:pt x="69596" y="81914"/>
                </a:lnTo>
                <a:lnTo>
                  <a:pt x="74549" y="86613"/>
                </a:lnTo>
                <a:lnTo>
                  <a:pt x="57530" y="99060"/>
                </a:lnTo>
                <a:lnTo>
                  <a:pt x="55879" y="99568"/>
                </a:lnTo>
                <a:lnTo>
                  <a:pt x="54228" y="99822"/>
                </a:lnTo>
                <a:lnTo>
                  <a:pt x="52577" y="99822"/>
                </a:lnTo>
                <a:lnTo>
                  <a:pt x="49529" y="99822"/>
                </a:lnTo>
                <a:lnTo>
                  <a:pt x="40512" y="91059"/>
                </a:lnTo>
                <a:lnTo>
                  <a:pt x="39242" y="88264"/>
                </a:lnTo>
                <a:lnTo>
                  <a:pt x="38100" y="84836"/>
                </a:lnTo>
                <a:lnTo>
                  <a:pt x="36956" y="80899"/>
                </a:lnTo>
                <a:lnTo>
                  <a:pt x="35813" y="76962"/>
                </a:lnTo>
                <a:lnTo>
                  <a:pt x="34671" y="72389"/>
                </a:lnTo>
                <a:lnTo>
                  <a:pt x="33147" y="67563"/>
                </a:lnTo>
                <a:lnTo>
                  <a:pt x="29210" y="62484"/>
                </a:lnTo>
                <a:lnTo>
                  <a:pt x="28448" y="62357"/>
                </a:lnTo>
                <a:lnTo>
                  <a:pt x="27559" y="62357"/>
                </a:lnTo>
                <a:lnTo>
                  <a:pt x="26415" y="62357"/>
                </a:lnTo>
                <a:lnTo>
                  <a:pt x="21843" y="62357"/>
                </a:lnTo>
                <a:lnTo>
                  <a:pt x="13842" y="98551"/>
                </a:lnTo>
                <a:lnTo>
                  <a:pt x="0" y="98551"/>
                </a:lnTo>
                <a:lnTo>
                  <a:pt x="17525" y="21082"/>
                </a:lnTo>
                <a:lnTo>
                  <a:pt x="18034" y="18541"/>
                </a:lnTo>
                <a:lnTo>
                  <a:pt x="18541" y="16510"/>
                </a:lnTo>
                <a:lnTo>
                  <a:pt x="18796" y="14986"/>
                </a:lnTo>
                <a:lnTo>
                  <a:pt x="18923" y="13588"/>
                </a:lnTo>
                <a:lnTo>
                  <a:pt x="19050" y="12191"/>
                </a:lnTo>
                <a:lnTo>
                  <a:pt x="19050" y="11049"/>
                </a:lnTo>
                <a:lnTo>
                  <a:pt x="19050" y="10160"/>
                </a:lnTo>
                <a:lnTo>
                  <a:pt x="18923" y="9398"/>
                </a:lnTo>
                <a:lnTo>
                  <a:pt x="18668" y="8762"/>
                </a:lnTo>
                <a:lnTo>
                  <a:pt x="18287" y="8000"/>
                </a:lnTo>
                <a:lnTo>
                  <a:pt x="17779" y="7493"/>
                </a:lnTo>
                <a:lnTo>
                  <a:pt x="17017" y="7112"/>
                </a:lnTo>
                <a:lnTo>
                  <a:pt x="16383" y="6731"/>
                </a:lnTo>
                <a:lnTo>
                  <a:pt x="15366" y="6350"/>
                </a:lnTo>
                <a:lnTo>
                  <a:pt x="14224" y="6223"/>
                </a:lnTo>
                <a:lnTo>
                  <a:pt x="12953" y="5969"/>
                </a:lnTo>
                <a:lnTo>
                  <a:pt x="11429" y="5841"/>
                </a:lnTo>
                <a:lnTo>
                  <a:pt x="9651" y="5841"/>
                </a:lnTo>
                <a:lnTo>
                  <a:pt x="10795" y="888"/>
                </a:lnTo>
                <a:lnTo>
                  <a:pt x="306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54623" y="2852953"/>
            <a:ext cx="140944" cy="1455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64529" y="2867405"/>
            <a:ext cx="131191" cy="13639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48171" y="2839186"/>
            <a:ext cx="198882" cy="15623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62903" y="2858389"/>
            <a:ext cx="180975" cy="136525"/>
          </a:xfrm>
          <a:custGeom>
            <a:avLst/>
            <a:gdLst/>
            <a:ahLst/>
            <a:cxnLst/>
            <a:rect l="l" t="t" r="r" b="b"/>
            <a:pathLst>
              <a:path w="180975" h="136525">
                <a:moveTo>
                  <a:pt x="42418" y="0"/>
                </a:moveTo>
                <a:lnTo>
                  <a:pt x="1143" y="0"/>
                </a:lnTo>
                <a:lnTo>
                  <a:pt x="0" y="4952"/>
                </a:lnTo>
                <a:lnTo>
                  <a:pt x="2794" y="5334"/>
                </a:lnTo>
                <a:lnTo>
                  <a:pt x="4953" y="6223"/>
                </a:lnTo>
                <a:lnTo>
                  <a:pt x="16510" y="136398"/>
                </a:lnTo>
                <a:lnTo>
                  <a:pt x="32004" y="136398"/>
                </a:lnTo>
                <a:lnTo>
                  <a:pt x="43532" y="112649"/>
                </a:lnTo>
                <a:lnTo>
                  <a:pt x="30861" y="112649"/>
                </a:lnTo>
                <a:lnTo>
                  <a:pt x="30749" y="66039"/>
                </a:lnTo>
                <a:lnTo>
                  <a:pt x="29972" y="32258"/>
                </a:lnTo>
                <a:lnTo>
                  <a:pt x="30099" y="16510"/>
                </a:lnTo>
                <a:lnTo>
                  <a:pt x="30861" y="13843"/>
                </a:lnTo>
                <a:lnTo>
                  <a:pt x="31496" y="11175"/>
                </a:lnTo>
                <a:lnTo>
                  <a:pt x="41275" y="4952"/>
                </a:lnTo>
                <a:lnTo>
                  <a:pt x="42418" y="0"/>
                </a:lnTo>
                <a:close/>
              </a:path>
              <a:path w="180975" h="136525">
                <a:moveTo>
                  <a:pt x="101473" y="27305"/>
                </a:moveTo>
                <a:lnTo>
                  <a:pt x="85979" y="27305"/>
                </a:lnTo>
                <a:lnTo>
                  <a:pt x="85572" y="36736"/>
                </a:lnTo>
                <a:lnTo>
                  <a:pt x="85296" y="45989"/>
                </a:lnTo>
                <a:lnTo>
                  <a:pt x="85139" y="55076"/>
                </a:lnTo>
                <a:lnTo>
                  <a:pt x="85090" y="136398"/>
                </a:lnTo>
                <a:lnTo>
                  <a:pt x="100330" y="136398"/>
                </a:lnTo>
                <a:lnTo>
                  <a:pt x="113238" y="112649"/>
                </a:lnTo>
                <a:lnTo>
                  <a:pt x="100584" y="112649"/>
                </a:lnTo>
                <a:lnTo>
                  <a:pt x="100990" y="98383"/>
                </a:lnTo>
                <a:lnTo>
                  <a:pt x="101266" y="85867"/>
                </a:lnTo>
                <a:lnTo>
                  <a:pt x="101423" y="75090"/>
                </a:lnTo>
                <a:lnTo>
                  <a:pt x="101473" y="27305"/>
                </a:lnTo>
                <a:close/>
              </a:path>
              <a:path w="180975" h="136525">
                <a:moveTo>
                  <a:pt x="101473" y="0"/>
                </a:moveTo>
                <a:lnTo>
                  <a:pt x="86487" y="0"/>
                </a:lnTo>
                <a:lnTo>
                  <a:pt x="31750" y="112649"/>
                </a:lnTo>
                <a:lnTo>
                  <a:pt x="43532" y="112649"/>
                </a:lnTo>
                <a:lnTo>
                  <a:pt x="84962" y="27305"/>
                </a:lnTo>
                <a:lnTo>
                  <a:pt x="101473" y="27305"/>
                </a:lnTo>
                <a:lnTo>
                  <a:pt x="101473" y="0"/>
                </a:lnTo>
                <a:close/>
              </a:path>
              <a:path w="180975" h="136525">
                <a:moveTo>
                  <a:pt x="180594" y="0"/>
                </a:moveTo>
                <a:lnTo>
                  <a:pt x="140208" y="0"/>
                </a:lnTo>
                <a:lnTo>
                  <a:pt x="139065" y="4952"/>
                </a:lnTo>
                <a:lnTo>
                  <a:pt x="145669" y="5969"/>
                </a:lnTo>
                <a:lnTo>
                  <a:pt x="148844" y="9144"/>
                </a:lnTo>
                <a:lnTo>
                  <a:pt x="148971" y="17652"/>
                </a:lnTo>
                <a:lnTo>
                  <a:pt x="148082" y="21082"/>
                </a:lnTo>
                <a:lnTo>
                  <a:pt x="146431" y="24891"/>
                </a:lnTo>
                <a:lnTo>
                  <a:pt x="144780" y="28828"/>
                </a:lnTo>
                <a:lnTo>
                  <a:pt x="143129" y="32258"/>
                </a:lnTo>
                <a:lnTo>
                  <a:pt x="141605" y="35178"/>
                </a:lnTo>
                <a:lnTo>
                  <a:pt x="101600" y="112649"/>
                </a:lnTo>
                <a:lnTo>
                  <a:pt x="113238" y="112649"/>
                </a:lnTo>
                <a:lnTo>
                  <a:pt x="159766" y="27050"/>
                </a:lnTo>
                <a:lnTo>
                  <a:pt x="164337" y="18541"/>
                </a:lnTo>
                <a:lnTo>
                  <a:pt x="168021" y="12826"/>
                </a:lnTo>
                <a:lnTo>
                  <a:pt x="173609" y="6985"/>
                </a:lnTo>
                <a:lnTo>
                  <a:pt x="176530" y="5334"/>
                </a:lnTo>
                <a:lnTo>
                  <a:pt x="179578" y="4952"/>
                </a:lnTo>
                <a:lnTo>
                  <a:pt x="1805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62903" y="2858389"/>
            <a:ext cx="180975" cy="136525"/>
          </a:xfrm>
          <a:custGeom>
            <a:avLst/>
            <a:gdLst/>
            <a:ahLst/>
            <a:cxnLst/>
            <a:rect l="l" t="t" r="r" b="b"/>
            <a:pathLst>
              <a:path w="180975" h="136525">
                <a:moveTo>
                  <a:pt x="1143" y="0"/>
                </a:moveTo>
                <a:lnTo>
                  <a:pt x="42418" y="0"/>
                </a:lnTo>
                <a:lnTo>
                  <a:pt x="41275" y="4952"/>
                </a:lnTo>
                <a:lnTo>
                  <a:pt x="38354" y="5080"/>
                </a:lnTo>
                <a:lnTo>
                  <a:pt x="35941" y="5969"/>
                </a:lnTo>
                <a:lnTo>
                  <a:pt x="34290" y="7493"/>
                </a:lnTo>
                <a:lnTo>
                  <a:pt x="32638" y="9144"/>
                </a:lnTo>
                <a:lnTo>
                  <a:pt x="31496" y="11175"/>
                </a:lnTo>
                <a:lnTo>
                  <a:pt x="30861" y="13843"/>
                </a:lnTo>
                <a:lnTo>
                  <a:pt x="30099" y="16510"/>
                </a:lnTo>
                <a:lnTo>
                  <a:pt x="29845" y="20320"/>
                </a:lnTo>
                <a:lnTo>
                  <a:pt x="29845" y="25146"/>
                </a:lnTo>
                <a:lnTo>
                  <a:pt x="29845" y="28575"/>
                </a:lnTo>
                <a:lnTo>
                  <a:pt x="29845" y="29718"/>
                </a:lnTo>
                <a:lnTo>
                  <a:pt x="29845" y="30987"/>
                </a:lnTo>
                <a:lnTo>
                  <a:pt x="29972" y="32258"/>
                </a:lnTo>
                <a:lnTo>
                  <a:pt x="30861" y="70865"/>
                </a:lnTo>
                <a:lnTo>
                  <a:pt x="30861" y="73787"/>
                </a:lnTo>
                <a:lnTo>
                  <a:pt x="30861" y="80772"/>
                </a:lnTo>
                <a:lnTo>
                  <a:pt x="30861" y="91948"/>
                </a:lnTo>
                <a:lnTo>
                  <a:pt x="30861" y="112649"/>
                </a:lnTo>
                <a:lnTo>
                  <a:pt x="31750" y="112649"/>
                </a:lnTo>
                <a:lnTo>
                  <a:pt x="86487" y="0"/>
                </a:lnTo>
                <a:lnTo>
                  <a:pt x="101473" y="0"/>
                </a:lnTo>
                <a:lnTo>
                  <a:pt x="101473" y="66039"/>
                </a:lnTo>
                <a:lnTo>
                  <a:pt x="101423" y="75090"/>
                </a:lnTo>
                <a:lnTo>
                  <a:pt x="101266" y="85867"/>
                </a:lnTo>
                <a:lnTo>
                  <a:pt x="100990" y="98383"/>
                </a:lnTo>
                <a:lnTo>
                  <a:pt x="100584" y="112649"/>
                </a:lnTo>
                <a:lnTo>
                  <a:pt x="101600" y="112649"/>
                </a:lnTo>
                <a:lnTo>
                  <a:pt x="141605" y="35178"/>
                </a:lnTo>
                <a:lnTo>
                  <a:pt x="143129" y="32258"/>
                </a:lnTo>
                <a:lnTo>
                  <a:pt x="144780" y="28828"/>
                </a:lnTo>
                <a:lnTo>
                  <a:pt x="146431" y="24891"/>
                </a:lnTo>
                <a:lnTo>
                  <a:pt x="148082" y="21082"/>
                </a:lnTo>
                <a:lnTo>
                  <a:pt x="148971" y="17652"/>
                </a:lnTo>
                <a:lnTo>
                  <a:pt x="148971" y="14859"/>
                </a:lnTo>
                <a:lnTo>
                  <a:pt x="148971" y="9271"/>
                </a:lnTo>
                <a:lnTo>
                  <a:pt x="145669" y="5969"/>
                </a:lnTo>
                <a:lnTo>
                  <a:pt x="139065" y="4952"/>
                </a:lnTo>
                <a:lnTo>
                  <a:pt x="140208" y="0"/>
                </a:lnTo>
                <a:lnTo>
                  <a:pt x="180594" y="0"/>
                </a:lnTo>
                <a:lnTo>
                  <a:pt x="179578" y="4952"/>
                </a:lnTo>
                <a:lnTo>
                  <a:pt x="176530" y="5334"/>
                </a:lnTo>
                <a:lnTo>
                  <a:pt x="173609" y="6985"/>
                </a:lnTo>
                <a:lnTo>
                  <a:pt x="170815" y="9906"/>
                </a:lnTo>
                <a:lnTo>
                  <a:pt x="168021" y="12826"/>
                </a:lnTo>
                <a:lnTo>
                  <a:pt x="164337" y="18541"/>
                </a:lnTo>
                <a:lnTo>
                  <a:pt x="159766" y="27050"/>
                </a:lnTo>
                <a:lnTo>
                  <a:pt x="100330" y="136398"/>
                </a:lnTo>
                <a:lnTo>
                  <a:pt x="85090" y="136398"/>
                </a:lnTo>
                <a:lnTo>
                  <a:pt x="85090" y="64008"/>
                </a:lnTo>
                <a:lnTo>
                  <a:pt x="85139" y="55076"/>
                </a:lnTo>
                <a:lnTo>
                  <a:pt x="85296" y="45989"/>
                </a:lnTo>
                <a:lnTo>
                  <a:pt x="85572" y="36736"/>
                </a:lnTo>
                <a:lnTo>
                  <a:pt x="85979" y="27305"/>
                </a:lnTo>
                <a:lnTo>
                  <a:pt x="84962" y="27305"/>
                </a:lnTo>
                <a:lnTo>
                  <a:pt x="32004" y="136398"/>
                </a:lnTo>
                <a:lnTo>
                  <a:pt x="16510" y="136398"/>
                </a:lnTo>
                <a:lnTo>
                  <a:pt x="11811" y="26415"/>
                </a:lnTo>
                <a:lnTo>
                  <a:pt x="11557" y="20955"/>
                </a:lnTo>
                <a:lnTo>
                  <a:pt x="10922" y="16763"/>
                </a:lnTo>
                <a:lnTo>
                  <a:pt x="10033" y="13843"/>
                </a:lnTo>
                <a:lnTo>
                  <a:pt x="9144" y="10922"/>
                </a:lnTo>
                <a:lnTo>
                  <a:pt x="8000" y="8762"/>
                </a:lnTo>
                <a:lnTo>
                  <a:pt x="6476" y="7493"/>
                </a:lnTo>
                <a:lnTo>
                  <a:pt x="4953" y="6223"/>
                </a:lnTo>
                <a:lnTo>
                  <a:pt x="2794" y="5334"/>
                </a:lnTo>
                <a:lnTo>
                  <a:pt x="0" y="4952"/>
                </a:lnTo>
                <a:lnTo>
                  <a:pt x="11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50864" y="2801084"/>
            <a:ext cx="95213" cy="1196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65088" y="2820289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30">
                <a:moveTo>
                  <a:pt x="45334" y="62357"/>
                </a:moveTo>
                <a:lnTo>
                  <a:pt x="28448" y="62357"/>
                </a:lnTo>
                <a:lnTo>
                  <a:pt x="29972" y="62611"/>
                </a:lnTo>
                <a:lnTo>
                  <a:pt x="30987" y="63119"/>
                </a:lnTo>
                <a:lnTo>
                  <a:pt x="33147" y="67563"/>
                </a:lnTo>
                <a:lnTo>
                  <a:pt x="34671" y="72389"/>
                </a:lnTo>
                <a:lnTo>
                  <a:pt x="35813" y="76962"/>
                </a:lnTo>
                <a:lnTo>
                  <a:pt x="38142" y="84962"/>
                </a:lnTo>
                <a:lnTo>
                  <a:pt x="39242" y="88264"/>
                </a:lnTo>
                <a:lnTo>
                  <a:pt x="40512" y="91059"/>
                </a:lnTo>
                <a:lnTo>
                  <a:pt x="41783" y="93980"/>
                </a:lnTo>
                <a:lnTo>
                  <a:pt x="43434" y="96138"/>
                </a:lnTo>
                <a:lnTo>
                  <a:pt x="45212" y="97662"/>
                </a:lnTo>
                <a:lnTo>
                  <a:pt x="47116" y="99060"/>
                </a:lnTo>
                <a:lnTo>
                  <a:pt x="49529" y="99822"/>
                </a:lnTo>
                <a:lnTo>
                  <a:pt x="54228" y="99822"/>
                </a:lnTo>
                <a:lnTo>
                  <a:pt x="55879" y="99568"/>
                </a:lnTo>
                <a:lnTo>
                  <a:pt x="57531" y="99060"/>
                </a:lnTo>
                <a:lnTo>
                  <a:pt x="59182" y="98678"/>
                </a:lnTo>
                <a:lnTo>
                  <a:pt x="70913" y="90170"/>
                </a:lnTo>
                <a:lnTo>
                  <a:pt x="57276" y="90170"/>
                </a:lnTo>
                <a:lnTo>
                  <a:pt x="56387" y="90043"/>
                </a:lnTo>
                <a:lnTo>
                  <a:pt x="55752" y="89535"/>
                </a:lnTo>
                <a:lnTo>
                  <a:pt x="55117" y="89153"/>
                </a:lnTo>
                <a:lnTo>
                  <a:pt x="54483" y="88519"/>
                </a:lnTo>
                <a:lnTo>
                  <a:pt x="53848" y="87630"/>
                </a:lnTo>
                <a:lnTo>
                  <a:pt x="53276" y="86613"/>
                </a:lnTo>
                <a:lnTo>
                  <a:pt x="52704" y="85471"/>
                </a:lnTo>
                <a:lnTo>
                  <a:pt x="52324" y="84074"/>
                </a:lnTo>
                <a:lnTo>
                  <a:pt x="51815" y="82676"/>
                </a:lnTo>
                <a:lnTo>
                  <a:pt x="51181" y="81025"/>
                </a:lnTo>
                <a:lnTo>
                  <a:pt x="50673" y="78994"/>
                </a:lnTo>
                <a:lnTo>
                  <a:pt x="49402" y="75311"/>
                </a:lnTo>
                <a:lnTo>
                  <a:pt x="48260" y="71627"/>
                </a:lnTo>
                <a:lnTo>
                  <a:pt x="46913" y="67563"/>
                </a:lnTo>
                <a:lnTo>
                  <a:pt x="45334" y="62357"/>
                </a:lnTo>
                <a:close/>
              </a:path>
              <a:path w="76835" h="100330">
                <a:moveTo>
                  <a:pt x="35813" y="0"/>
                </a:moveTo>
                <a:lnTo>
                  <a:pt x="30607" y="0"/>
                </a:lnTo>
                <a:lnTo>
                  <a:pt x="10795" y="888"/>
                </a:lnTo>
                <a:lnTo>
                  <a:pt x="9651" y="5841"/>
                </a:lnTo>
                <a:lnTo>
                  <a:pt x="11429" y="5841"/>
                </a:lnTo>
                <a:lnTo>
                  <a:pt x="12953" y="5969"/>
                </a:lnTo>
                <a:lnTo>
                  <a:pt x="14224" y="6223"/>
                </a:lnTo>
                <a:lnTo>
                  <a:pt x="15366" y="6350"/>
                </a:lnTo>
                <a:lnTo>
                  <a:pt x="16383" y="6731"/>
                </a:lnTo>
                <a:lnTo>
                  <a:pt x="17017" y="7112"/>
                </a:lnTo>
                <a:lnTo>
                  <a:pt x="17779" y="7493"/>
                </a:lnTo>
                <a:lnTo>
                  <a:pt x="18287" y="8000"/>
                </a:lnTo>
                <a:lnTo>
                  <a:pt x="18669" y="8762"/>
                </a:lnTo>
                <a:lnTo>
                  <a:pt x="18923" y="9398"/>
                </a:lnTo>
                <a:lnTo>
                  <a:pt x="19050" y="12191"/>
                </a:lnTo>
                <a:lnTo>
                  <a:pt x="18796" y="14986"/>
                </a:lnTo>
                <a:lnTo>
                  <a:pt x="18541" y="16510"/>
                </a:lnTo>
                <a:lnTo>
                  <a:pt x="18034" y="18541"/>
                </a:lnTo>
                <a:lnTo>
                  <a:pt x="17525" y="21082"/>
                </a:lnTo>
                <a:lnTo>
                  <a:pt x="0" y="98551"/>
                </a:lnTo>
                <a:lnTo>
                  <a:pt x="13842" y="98551"/>
                </a:lnTo>
                <a:lnTo>
                  <a:pt x="21844" y="62357"/>
                </a:lnTo>
                <a:lnTo>
                  <a:pt x="45334" y="62357"/>
                </a:lnTo>
                <a:lnTo>
                  <a:pt x="44703" y="60325"/>
                </a:lnTo>
                <a:lnTo>
                  <a:pt x="43434" y="56641"/>
                </a:lnTo>
                <a:lnTo>
                  <a:pt x="43927" y="56261"/>
                </a:lnTo>
                <a:lnTo>
                  <a:pt x="23113" y="56261"/>
                </a:lnTo>
                <a:lnTo>
                  <a:pt x="35813" y="0"/>
                </a:lnTo>
                <a:close/>
              </a:path>
              <a:path w="76835" h="100330">
                <a:moveTo>
                  <a:pt x="69596" y="81914"/>
                </a:moveTo>
                <a:lnTo>
                  <a:pt x="68199" y="83565"/>
                </a:lnTo>
                <a:lnTo>
                  <a:pt x="66928" y="84962"/>
                </a:lnTo>
                <a:lnTo>
                  <a:pt x="65786" y="85978"/>
                </a:lnTo>
                <a:lnTo>
                  <a:pt x="64642" y="87122"/>
                </a:lnTo>
                <a:lnTo>
                  <a:pt x="63626" y="87884"/>
                </a:lnTo>
                <a:lnTo>
                  <a:pt x="61849" y="89153"/>
                </a:lnTo>
                <a:lnTo>
                  <a:pt x="61087" y="89662"/>
                </a:lnTo>
                <a:lnTo>
                  <a:pt x="60325" y="89788"/>
                </a:lnTo>
                <a:lnTo>
                  <a:pt x="59562" y="90043"/>
                </a:lnTo>
                <a:lnTo>
                  <a:pt x="58927" y="90170"/>
                </a:lnTo>
                <a:lnTo>
                  <a:pt x="70913" y="90170"/>
                </a:lnTo>
                <a:lnTo>
                  <a:pt x="72262" y="88900"/>
                </a:lnTo>
                <a:lnTo>
                  <a:pt x="74549" y="86613"/>
                </a:lnTo>
                <a:lnTo>
                  <a:pt x="69596" y="81914"/>
                </a:lnTo>
                <a:close/>
              </a:path>
              <a:path w="76835" h="100330">
                <a:moveTo>
                  <a:pt x="74802" y="26415"/>
                </a:moveTo>
                <a:lnTo>
                  <a:pt x="48895" y="26415"/>
                </a:lnTo>
                <a:lnTo>
                  <a:pt x="48006" y="30987"/>
                </a:lnTo>
                <a:lnTo>
                  <a:pt x="50037" y="31241"/>
                </a:lnTo>
                <a:lnTo>
                  <a:pt x="51435" y="31750"/>
                </a:lnTo>
                <a:lnTo>
                  <a:pt x="52197" y="32512"/>
                </a:lnTo>
                <a:lnTo>
                  <a:pt x="52959" y="33147"/>
                </a:lnTo>
                <a:lnTo>
                  <a:pt x="53339" y="34162"/>
                </a:lnTo>
                <a:lnTo>
                  <a:pt x="53339" y="36195"/>
                </a:lnTo>
                <a:lnTo>
                  <a:pt x="52832" y="37464"/>
                </a:lnTo>
                <a:lnTo>
                  <a:pt x="37337" y="52070"/>
                </a:lnTo>
                <a:lnTo>
                  <a:pt x="35306" y="53339"/>
                </a:lnTo>
                <a:lnTo>
                  <a:pt x="33147" y="54228"/>
                </a:lnTo>
                <a:lnTo>
                  <a:pt x="31114" y="55118"/>
                </a:lnTo>
                <a:lnTo>
                  <a:pt x="28956" y="55880"/>
                </a:lnTo>
                <a:lnTo>
                  <a:pt x="26924" y="56261"/>
                </a:lnTo>
                <a:lnTo>
                  <a:pt x="43927" y="56261"/>
                </a:lnTo>
                <a:lnTo>
                  <a:pt x="46227" y="54483"/>
                </a:lnTo>
                <a:lnTo>
                  <a:pt x="49022" y="52450"/>
                </a:lnTo>
                <a:lnTo>
                  <a:pt x="51688" y="50546"/>
                </a:lnTo>
                <a:lnTo>
                  <a:pt x="62357" y="42418"/>
                </a:lnTo>
                <a:lnTo>
                  <a:pt x="70738" y="35940"/>
                </a:lnTo>
                <a:lnTo>
                  <a:pt x="76581" y="30861"/>
                </a:lnTo>
                <a:lnTo>
                  <a:pt x="74802" y="264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65088" y="2820289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30">
                <a:moveTo>
                  <a:pt x="30607" y="0"/>
                </a:moveTo>
                <a:lnTo>
                  <a:pt x="35813" y="0"/>
                </a:lnTo>
                <a:lnTo>
                  <a:pt x="23113" y="56261"/>
                </a:lnTo>
                <a:lnTo>
                  <a:pt x="25146" y="56261"/>
                </a:lnTo>
                <a:lnTo>
                  <a:pt x="26924" y="56261"/>
                </a:lnTo>
                <a:lnTo>
                  <a:pt x="28956" y="55880"/>
                </a:lnTo>
                <a:lnTo>
                  <a:pt x="31114" y="55118"/>
                </a:lnTo>
                <a:lnTo>
                  <a:pt x="33147" y="54228"/>
                </a:lnTo>
                <a:lnTo>
                  <a:pt x="35306" y="53339"/>
                </a:lnTo>
                <a:lnTo>
                  <a:pt x="37337" y="52070"/>
                </a:lnTo>
                <a:lnTo>
                  <a:pt x="39497" y="50800"/>
                </a:lnTo>
                <a:lnTo>
                  <a:pt x="41528" y="49402"/>
                </a:lnTo>
                <a:lnTo>
                  <a:pt x="43434" y="47878"/>
                </a:lnTo>
                <a:lnTo>
                  <a:pt x="45338" y="46355"/>
                </a:lnTo>
                <a:lnTo>
                  <a:pt x="46989" y="44831"/>
                </a:lnTo>
                <a:lnTo>
                  <a:pt x="53339" y="36195"/>
                </a:lnTo>
                <a:lnTo>
                  <a:pt x="53339" y="35306"/>
                </a:lnTo>
                <a:lnTo>
                  <a:pt x="53339" y="34162"/>
                </a:lnTo>
                <a:lnTo>
                  <a:pt x="52959" y="33147"/>
                </a:lnTo>
                <a:lnTo>
                  <a:pt x="52197" y="32512"/>
                </a:lnTo>
                <a:lnTo>
                  <a:pt x="51435" y="31750"/>
                </a:lnTo>
                <a:lnTo>
                  <a:pt x="50037" y="31241"/>
                </a:lnTo>
                <a:lnTo>
                  <a:pt x="48006" y="30987"/>
                </a:lnTo>
                <a:lnTo>
                  <a:pt x="48895" y="26415"/>
                </a:lnTo>
                <a:lnTo>
                  <a:pt x="74802" y="26415"/>
                </a:lnTo>
                <a:lnTo>
                  <a:pt x="76581" y="30861"/>
                </a:lnTo>
                <a:lnTo>
                  <a:pt x="73533" y="33527"/>
                </a:lnTo>
                <a:lnTo>
                  <a:pt x="70738" y="35940"/>
                </a:lnTo>
                <a:lnTo>
                  <a:pt x="67945" y="38100"/>
                </a:lnTo>
                <a:lnTo>
                  <a:pt x="65150" y="40259"/>
                </a:lnTo>
                <a:lnTo>
                  <a:pt x="62357" y="42418"/>
                </a:lnTo>
                <a:lnTo>
                  <a:pt x="59689" y="44450"/>
                </a:lnTo>
                <a:lnTo>
                  <a:pt x="57023" y="46482"/>
                </a:lnTo>
                <a:lnTo>
                  <a:pt x="54356" y="48513"/>
                </a:lnTo>
                <a:lnTo>
                  <a:pt x="51688" y="50546"/>
                </a:lnTo>
                <a:lnTo>
                  <a:pt x="49022" y="52450"/>
                </a:lnTo>
                <a:lnTo>
                  <a:pt x="46227" y="54483"/>
                </a:lnTo>
                <a:lnTo>
                  <a:pt x="43434" y="56641"/>
                </a:lnTo>
                <a:lnTo>
                  <a:pt x="44703" y="60325"/>
                </a:lnTo>
                <a:lnTo>
                  <a:pt x="45847" y="64008"/>
                </a:lnTo>
                <a:lnTo>
                  <a:pt x="46989" y="67818"/>
                </a:lnTo>
                <a:lnTo>
                  <a:pt x="48260" y="71627"/>
                </a:lnTo>
                <a:lnTo>
                  <a:pt x="49402" y="75311"/>
                </a:lnTo>
                <a:lnTo>
                  <a:pt x="50673" y="78994"/>
                </a:lnTo>
                <a:lnTo>
                  <a:pt x="51181" y="81025"/>
                </a:lnTo>
                <a:lnTo>
                  <a:pt x="51815" y="82676"/>
                </a:lnTo>
                <a:lnTo>
                  <a:pt x="52324" y="84074"/>
                </a:lnTo>
                <a:lnTo>
                  <a:pt x="52704" y="85471"/>
                </a:lnTo>
                <a:lnTo>
                  <a:pt x="53339" y="86740"/>
                </a:lnTo>
                <a:lnTo>
                  <a:pt x="53848" y="87630"/>
                </a:lnTo>
                <a:lnTo>
                  <a:pt x="54483" y="88519"/>
                </a:lnTo>
                <a:lnTo>
                  <a:pt x="55117" y="89153"/>
                </a:lnTo>
                <a:lnTo>
                  <a:pt x="55752" y="89535"/>
                </a:lnTo>
                <a:lnTo>
                  <a:pt x="56387" y="90043"/>
                </a:lnTo>
                <a:lnTo>
                  <a:pt x="57276" y="90170"/>
                </a:lnTo>
                <a:lnTo>
                  <a:pt x="58165" y="90170"/>
                </a:lnTo>
                <a:lnTo>
                  <a:pt x="58927" y="90170"/>
                </a:lnTo>
                <a:lnTo>
                  <a:pt x="59562" y="90043"/>
                </a:lnTo>
                <a:lnTo>
                  <a:pt x="60325" y="89788"/>
                </a:lnTo>
                <a:lnTo>
                  <a:pt x="61087" y="89662"/>
                </a:lnTo>
                <a:lnTo>
                  <a:pt x="65786" y="85978"/>
                </a:lnTo>
                <a:lnTo>
                  <a:pt x="66928" y="84962"/>
                </a:lnTo>
                <a:lnTo>
                  <a:pt x="68199" y="83565"/>
                </a:lnTo>
                <a:lnTo>
                  <a:pt x="69596" y="81914"/>
                </a:lnTo>
                <a:lnTo>
                  <a:pt x="74549" y="86613"/>
                </a:lnTo>
                <a:lnTo>
                  <a:pt x="72262" y="88900"/>
                </a:lnTo>
                <a:lnTo>
                  <a:pt x="70103" y="90932"/>
                </a:lnTo>
                <a:lnTo>
                  <a:pt x="68199" y="92583"/>
                </a:lnTo>
                <a:lnTo>
                  <a:pt x="66294" y="94234"/>
                </a:lnTo>
                <a:lnTo>
                  <a:pt x="57531" y="99060"/>
                </a:lnTo>
                <a:lnTo>
                  <a:pt x="55879" y="99568"/>
                </a:lnTo>
                <a:lnTo>
                  <a:pt x="54228" y="99822"/>
                </a:lnTo>
                <a:lnTo>
                  <a:pt x="52577" y="99822"/>
                </a:lnTo>
                <a:lnTo>
                  <a:pt x="49529" y="99822"/>
                </a:lnTo>
                <a:lnTo>
                  <a:pt x="40512" y="91059"/>
                </a:lnTo>
                <a:lnTo>
                  <a:pt x="39242" y="88264"/>
                </a:lnTo>
                <a:lnTo>
                  <a:pt x="38100" y="84836"/>
                </a:lnTo>
                <a:lnTo>
                  <a:pt x="36957" y="80899"/>
                </a:lnTo>
                <a:lnTo>
                  <a:pt x="35813" y="76962"/>
                </a:lnTo>
                <a:lnTo>
                  <a:pt x="34671" y="72389"/>
                </a:lnTo>
                <a:lnTo>
                  <a:pt x="33147" y="67563"/>
                </a:lnTo>
                <a:lnTo>
                  <a:pt x="32892" y="66421"/>
                </a:lnTo>
                <a:lnTo>
                  <a:pt x="29210" y="62484"/>
                </a:lnTo>
                <a:lnTo>
                  <a:pt x="28448" y="62357"/>
                </a:lnTo>
                <a:lnTo>
                  <a:pt x="27559" y="62357"/>
                </a:lnTo>
                <a:lnTo>
                  <a:pt x="26415" y="62357"/>
                </a:lnTo>
                <a:lnTo>
                  <a:pt x="21844" y="62357"/>
                </a:lnTo>
                <a:lnTo>
                  <a:pt x="13842" y="98551"/>
                </a:lnTo>
                <a:lnTo>
                  <a:pt x="0" y="98551"/>
                </a:lnTo>
                <a:lnTo>
                  <a:pt x="17525" y="21082"/>
                </a:lnTo>
                <a:lnTo>
                  <a:pt x="18034" y="18541"/>
                </a:lnTo>
                <a:lnTo>
                  <a:pt x="18541" y="16510"/>
                </a:lnTo>
                <a:lnTo>
                  <a:pt x="18796" y="14986"/>
                </a:lnTo>
                <a:lnTo>
                  <a:pt x="18923" y="13588"/>
                </a:lnTo>
                <a:lnTo>
                  <a:pt x="19050" y="12191"/>
                </a:lnTo>
                <a:lnTo>
                  <a:pt x="19050" y="11049"/>
                </a:lnTo>
                <a:lnTo>
                  <a:pt x="19050" y="10160"/>
                </a:lnTo>
                <a:lnTo>
                  <a:pt x="18923" y="9398"/>
                </a:lnTo>
                <a:lnTo>
                  <a:pt x="18669" y="8762"/>
                </a:lnTo>
                <a:lnTo>
                  <a:pt x="18287" y="8000"/>
                </a:lnTo>
                <a:lnTo>
                  <a:pt x="17779" y="7493"/>
                </a:lnTo>
                <a:lnTo>
                  <a:pt x="17017" y="7112"/>
                </a:lnTo>
                <a:lnTo>
                  <a:pt x="16383" y="6731"/>
                </a:lnTo>
                <a:lnTo>
                  <a:pt x="15366" y="6350"/>
                </a:lnTo>
                <a:lnTo>
                  <a:pt x="14224" y="6223"/>
                </a:lnTo>
                <a:lnTo>
                  <a:pt x="12953" y="5969"/>
                </a:lnTo>
                <a:lnTo>
                  <a:pt x="11429" y="5841"/>
                </a:lnTo>
                <a:lnTo>
                  <a:pt x="9651" y="5841"/>
                </a:lnTo>
                <a:lnTo>
                  <a:pt x="10795" y="888"/>
                </a:lnTo>
                <a:lnTo>
                  <a:pt x="306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56020" y="2833116"/>
            <a:ext cx="119661" cy="16230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266434" y="2847467"/>
            <a:ext cx="110109" cy="15227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76415" y="2788894"/>
            <a:ext cx="404621" cy="15623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390766" y="2808477"/>
            <a:ext cx="386080" cy="137160"/>
          </a:xfrm>
          <a:custGeom>
            <a:avLst/>
            <a:gdLst/>
            <a:ahLst/>
            <a:cxnLst/>
            <a:rect l="l" t="t" r="r" b="b"/>
            <a:pathLst>
              <a:path w="386079" h="137160">
                <a:moveTo>
                  <a:pt x="342138" y="0"/>
                </a:moveTo>
                <a:lnTo>
                  <a:pt x="340233" y="5587"/>
                </a:lnTo>
                <a:lnTo>
                  <a:pt x="348160" y="9016"/>
                </a:lnTo>
                <a:lnTo>
                  <a:pt x="354980" y="13779"/>
                </a:lnTo>
                <a:lnTo>
                  <a:pt x="372877" y="56130"/>
                </a:lnTo>
                <a:lnTo>
                  <a:pt x="373380" y="67818"/>
                </a:lnTo>
                <a:lnTo>
                  <a:pt x="372877" y="79863"/>
                </a:lnTo>
                <a:lnTo>
                  <a:pt x="360632" y="116976"/>
                </a:lnTo>
                <a:lnTo>
                  <a:pt x="340487" y="131318"/>
                </a:lnTo>
                <a:lnTo>
                  <a:pt x="342138" y="136906"/>
                </a:lnTo>
                <a:lnTo>
                  <a:pt x="374650" y="113030"/>
                </a:lnTo>
                <a:lnTo>
                  <a:pt x="385826" y="68452"/>
                </a:lnTo>
                <a:lnTo>
                  <a:pt x="385131" y="55953"/>
                </a:lnTo>
                <a:lnTo>
                  <a:pt x="368284" y="15573"/>
                </a:lnTo>
                <a:lnTo>
                  <a:pt x="352091" y="3571"/>
                </a:lnTo>
                <a:lnTo>
                  <a:pt x="342138" y="0"/>
                </a:lnTo>
                <a:close/>
              </a:path>
              <a:path w="386079" h="137160">
                <a:moveTo>
                  <a:pt x="43687" y="0"/>
                </a:moveTo>
                <a:lnTo>
                  <a:pt x="11303" y="24002"/>
                </a:lnTo>
                <a:lnTo>
                  <a:pt x="0" y="68452"/>
                </a:lnTo>
                <a:lnTo>
                  <a:pt x="692" y="81025"/>
                </a:lnTo>
                <a:lnTo>
                  <a:pt x="17434" y="121386"/>
                </a:lnTo>
                <a:lnTo>
                  <a:pt x="43687" y="136906"/>
                </a:lnTo>
                <a:lnTo>
                  <a:pt x="45338" y="131318"/>
                </a:lnTo>
                <a:lnTo>
                  <a:pt x="37576" y="127887"/>
                </a:lnTo>
                <a:lnTo>
                  <a:pt x="30861" y="123110"/>
                </a:lnTo>
                <a:lnTo>
                  <a:pt x="12948" y="79863"/>
                </a:lnTo>
                <a:lnTo>
                  <a:pt x="12446" y="67818"/>
                </a:lnTo>
                <a:lnTo>
                  <a:pt x="12948" y="56130"/>
                </a:lnTo>
                <a:lnTo>
                  <a:pt x="25197" y="19875"/>
                </a:lnTo>
                <a:lnTo>
                  <a:pt x="45593" y="5587"/>
                </a:lnTo>
                <a:lnTo>
                  <a:pt x="436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31000" y="2808477"/>
            <a:ext cx="45720" cy="137160"/>
          </a:xfrm>
          <a:custGeom>
            <a:avLst/>
            <a:gdLst/>
            <a:ahLst/>
            <a:cxnLst/>
            <a:rect l="l" t="t" r="r" b="b"/>
            <a:pathLst>
              <a:path w="45720" h="137160">
                <a:moveTo>
                  <a:pt x="1904" y="0"/>
                </a:moveTo>
                <a:lnTo>
                  <a:pt x="34290" y="24002"/>
                </a:lnTo>
                <a:lnTo>
                  <a:pt x="45593" y="68452"/>
                </a:lnTo>
                <a:lnTo>
                  <a:pt x="44900" y="81025"/>
                </a:lnTo>
                <a:lnTo>
                  <a:pt x="28104" y="121386"/>
                </a:lnTo>
                <a:lnTo>
                  <a:pt x="1904" y="136906"/>
                </a:lnTo>
                <a:lnTo>
                  <a:pt x="253" y="131318"/>
                </a:lnTo>
                <a:lnTo>
                  <a:pt x="8016" y="127887"/>
                </a:lnTo>
                <a:lnTo>
                  <a:pt x="14731" y="123110"/>
                </a:lnTo>
                <a:lnTo>
                  <a:pt x="32644" y="79863"/>
                </a:lnTo>
                <a:lnTo>
                  <a:pt x="33147" y="67818"/>
                </a:lnTo>
                <a:lnTo>
                  <a:pt x="32644" y="56130"/>
                </a:lnTo>
                <a:lnTo>
                  <a:pt x="20448" y="19875"/>
                </a:lnTo>
                <a:lnTo>
                  <a:pt x="0" y="5587"/>
                </a:lnTo>
                <a:lnTo>
                  <a:pt x="190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86195" y="2801084"/>
            <a:ext cx="141822" cy="14887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47028" y="2820289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4" h="100330">
                <a:moveTo>
                  <a:pt x="45334" y="62357"/>
                </a:moveTo>
                <a:lnTo>
                  <a:pt x="28448" y="62357"/>
                </a:lnTo>
                <a:lnTo>
                  <a:pt x="29972" y="62611"/>
                </a:lnTo>
                <a:lnTo>
                  <a:pt x="30987" y="63119"/>
                </a:lnTo>
                <a:lnTo>
                  <a:pt x="33147" y="67563"/>
                </a:lnTo>
                <a:lnTo>
                  <a:pt x="34671" y="72389"/>
                </a:lnTo>
                <a:lnTo>
                  <a:pt x="35813" y="76962"/>
                </a:lnTo>
                <a:lnTo>
                  <a:pt x="38142" y="84962"/>
                </a:lnTo>
                <a:lnTo>
                  <a:pt x="39243" y="88264"/>
                </a:lnTo>
                <a:lnTo>
                  <a:pt x="40512" y="91059"/>
                </a:lnTo>
                <a:lnTo>
                  <a:pt x="41783" y="93980"/>
                </a:lnTo>
                <a:lnTo>
                  <a:pt x="43434" y="96138"/>
                </a:lnTo>
                <a:lnTo>
                  <a:pt x="45212" y="97662"/>
                </a:lnTo>
                <a:lnTo>
                  <a:pt x="47117" y="99060"/>
                </a:lnTo>
                <a:lnTo>
                  <a:pt x="49530" y="99822"/>
                </a:lnTo>
                <a:lnTo>
                  <a:pt x="54229" y="99822"/>
                </a:lnTo>
                <a:lnTo>
                  <a:pt x="55879" y="99568"/>
                </a:lnTo>
                <a:lnTo>
                  <a:pt x="57530" y="99060"/>
                </a:lnTo>
                <a:lnTo>
                  <a:pt x="59181" y="98678"/>
                </a:lnTo>
                <a:lnTo>
                  <a:pt x="70913" y="90170"/>
                </a:lnTo>
                <a:lnTo>
                  <a:pt x="57276" y="90170"/>
                </a:lnTo>
                <a:lnTo>
                  <a:pt x="56388" y="90043"/>
                </a:lnTo>
                <a:lnTo>
                  <a:pt x="55752" y="89535"/>
                </a:lnTo>
                <a:lnTo>
                  <a:pt x="55118" y="89153"/>
                </a:lnTo>
                <a:lnTo>
                  <a:pt x="54483" y="88519"/>
                </a:lnTo>
                <a:lnTo>
                  <a:pt x="53848" y="87630"/>
                </a:lnTo>
                <a:lnTo>
                  <a:pt x="53276" y="86613"/>
                </a:lnTo>
                <a:lnTo>
                  <a:pt x="52705" y="85471"/>
                </a:lnTo>
                <a:lnTo>
                  <a:pt x="52324" y="84074"/>
                </a:lnTo>
                <a:lnTo>
                  <a:pt x="51816" y="82676"/>
                </a:lnTo>
                <a:lnTo>
                  <a:pt x="51181" y="81025"/>
                </a:lnTo>
                <a:lnTo>
                  <a:pt x="50673" y="78994"/>
                </a:lnTo>
                <a:lnTo>
                  <a:pt x="49402" y="75311"/>
                </a:lnTo>
                <a:lnTo>
                  <a:pt x="48260" y="71627"/>
                </a:lnTo>
                <a:lnTo>
                  <a:pt x="46913" y="67563"/>
                </a:lnTo>
                <a:lnTo>
                  <a:pt x="45334" y="62357"/>
                </a:lnTo>
                <a:close/>
              </a:path>
              <a:path w="76834" h="100330">
                <a:moveTo>
                  <a:pt x="35813" y="0"/>
                </a:moveTo>
                <a:lnTo>
                  <a:pt x="30607" y="0"/>
                </a:lnTo>
                <a:lnTo>
                  <a:pt x="10795" y="888"/>
                </a:lnTo>
                <a:lnTo>
                  <a:pt x="9651" y="5841"/>
                </a:lnTo>
                <a:lnTo>
                  <a:pt x="11430" y="5841"/>
                </a:lnTo>
                <a:lnTo>
                  <a:pt x="12954" y="5969"/>
                </a:lnTo>
                <a:lnTo>
                  <a:pt x="14224" y="6223"/>
                </a:lnTo>
                <a:lnTo>
                  <a:pt x="15367" y="6350"/>
                </a:lnTo>
                <a:lnTo>
                  <a:pt x="16383" y="6731"/>
                </a:lnTo>
                <a:lnTo>
                  <a:pt x="17018" y="7112"/>
                </a:lnTo>
                <a:lnTo>
                  <a:pt x="17780" y="7493"/>
                </a:lnTo>
                <a:lnTo>
                  <a:pt x="18287" y="8000"/>
                </a:lnTo>
                <a:lnTo>
                  <a:pt x="18669" y="8762"/>
                </a:lnTo>
                <a:lnTo>
                  <a:pt x="18923" y="9398"/>
                </a:lnTo>
                <a:lnTo>
                  <a:pt x="19050" y="12191"/>
                </a:lnTo>
                <a:lnTo>
                  <a:pt x="18796" y="14986"/>
                </a:lnTo>
                <a:lnTo>
                  <a:pt x="18542" y="16510"/>
                </a:lnTo>
                <a:lnTo>
                  <a:pt x="18034" y="18541"/>
                </a:lnTo>
                <a:lnTo>
                  <a:pt x="17525" y="21082"/>
                </a:lnTo>
                <a:lnTo>
                  <a:pt x="0" y="98551"/>
                </a:lnTo>
                <a:lnTo>
                  <a:pt x="13843" y="98551"/>
                </a:lnTo>
                <a:lnTo>
                  <a:pt x="21844" y="62357"/>
                </a:lnTo>
                <a:lnTo>
                  <a:pt x="45334" y="62357"/>
                </a:lnTo>
                <a:lnTo>
                  <a:pt x="44704" y="60325"/>
                </a:lnTo>
                <a:lnTo>
                  <a:pt x="43434" y="56641"/>
                </a:lnTo>
                <a:lnTo>
                  <a:pt x="43927" y="56261"/>
                </a:lnTo>
                <a:lnTo>
                  <a:pt x="23113" y="56261"/>
                </a:lnTo>
                <a:lnTo>
                  <a:pt x="35813" y="0"/>
                </a:lnTo>
                <a:close/>
              </a:path>
              <a:path w="76834" h="100330">
                <a:moveTo>
                  <a:pt x="69596" y="81914"/>
                </a:moveTo>
                <a:lnTo>
                  <a:pt x="68199" y="83565"/>
                </a:lnTo>
                <a:lnTo>
                  <a:pt x="66928" y="84962"/>
                </a:lnTo>
                <a:lnTo>
                  <a:pt x="65786" y="85978"/>
                </a:lnTo>
                <a:lnTo>
                  <a:pt x="64643" y="87122"/>
                </a:lnTo>
                <a:lnTo>
                  <a:pt x="63626" y="87884"/>
                </a:lnTo>
                <a:lnTo>
                  <a:pt x="61849" y="89153"/>
                </a:lnTo>
                <a:lnTo>
                  <a:pt x="61087" y="89662"/>
                </a:lnTo>
                <a:lnTo>
                  <a:pt x="60325" y="89788"/>
                </a:lnTo>
                <a:lnTo>
                  <a:pt x="59563" y="90043"/>
                </a:lnTo>
                <a:lnTo>
                  <a:pt x="58927" y="90170"/>
                </a:lnTo>
                <a:lnTo>
                  <a:pt x="70913" y="90170"/>
                </a:lnTo>
                <a:lnTo>
                  <a:pt x="72263" y="88900"/>
                </a:lnTo>
                <a:lnTo>
                  <a:pt x="74549" y="86613"/>
                </a:lnTo>
                <a:lnTo>
                  <a:pt x="69596" y="81914"/>
                </a:lnTo>
                <a:close/>
              </a:path>
              <a:path w="76834" h="100330">
                <a:moveTo>
                  <a:pt x="74802" y="26415"/>
                </a:moveTo>
                <a:lnTo>
                  <a:pt x="48895" y="26415"/>
                </a:lnTo>
                <a:lnTo>
                  <a:pt x="48006" y="30987"/>
                </a:lnTo>
                <a:lnTo>
                  <a:pt x="50037" y="31241"/>
                </a:lnTo>
                <a:lnTo>
                  <a:pt x="51435" y="31750"/>
                </a:lnTo>
                <a:lnTo>
                  <a:pt x="52197" y="32512"/>
                </a:lnTo>
                <a:lnTo>
                  <a:pt x="52959" y="33147"/>
                </a:lnTo>
                <a:lnTo>
                  <a:pt x="53339" y="34162"/>
                </a:lnTo>
                <a:lnTo>
                  <a:pt x="53339" y="36195"/>
                </a:lnTo>
                <a:lnTo>
                  <a:pt x="52832" y="37464"/>
                </a:lnTo>
                <a:lnTo>
                  <a:pt x="37337" y="52070"/>
                </a:lnTo>
                <a:lnTo>
                  <a:pt x="35306" y="53339"/>
                </a:lnTo>
                <a:lnTo>
                  <a:pt x="33147" y="54228"/>
                </a:lnTo>
                <a:lnTo>
                  <a:pt x="31114" y="55118"/>
                </a:lnTo>
                <a:lnTo>
                  <a:pt x="28956" y="55880"/>
                </a:lnTo>
                <a:lnTo>
                  <a:pt x="26924" y="56261"/>
                </a:lnTo>
                <a:lnTo>
                  <a:pt x="43927" y="56261"/>
                </a:lnTo>
                <a:lnTo>
                  <a:pt x="46227" y="54483"/>
                </a:lnTo>
                <a:lnTo>
                  <a:pt x="49022" y="52450"/>
                </a:lnTo>
                <a:lnTo>
                  <a:pt x="51688" y="50546"/>
                </a:lnTo>
                <a:lnTo>
                  <a:pt x="62356" y="42418"/>
                </a:lnTo>
                <a:lnTo>
                  <a:pt x="70739" y="35940"/>
                </a:lnTo>
                <a:lnTo>
                  <a:pt x="76580" y="30861"/>
                </a:lnTo>
                <a:lnTo>
                  <a:pt x="74802" y="264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47028" y="2820289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4" h="100330">
                <a:moveTo>
                  <a:pt x="30607" y="0"/>
                </a:moveTo>
                <a:lnTo>
                  <a:pt x="35813" y="0"/>
                </a:lnTo>
                <a:lnTo>
                  <a:pt x="23113" y="56261"/>
                </a:lnTo>
                <a:lnTo>
                  <a:pt x="25146" y="56261"/>
                </a:lnTo>
                <a:lnTo>
                  <a:pt x="26924" y="56261"/>
                </a:lnTo>
                <a:lnTo>
                  <a:pt x="28956" y="55880"/>
                </a:lnTo>
                <a:lnTo>
                  <a:pt x="31114" y="55118"/>
                </a:lnTo>
                <a:lnTo>
                  <a:pt x="33147" y="54228"/>
                </a:lnTo>
                <a:lnTo>
                  <a:pt x="35306" y="53339"/>
                </a:lnTo>
                <a:lnTo>
                  <a:pt x="37337" y="52070"/>
                </a:lnTo>
                <a:lnTo>
                  <a:pt x="39497" y="50800"/>
                </a:lnTo>
                <a:lnTo>
                  <a:pt x="41529" y="49402"/>
                </a:lnTo>
                <a:lnTo>
                  <a:pt x="43434" y="47878"/>
                </a:lnTo>
                <a:lnTo>
                  <a:pt x="45338" y="46355"/>
                </a:lnTo>
                <a:lnTo>
                  <a:pt x="46989" y="44831"/>
                </a:lnTo>
                <a:lnTo>
                  <a:pt x="53339" y="36195"/>
                </a:lnTo>
                <a:lnTo>
                  <a:pt x="53339" y="35306"/>
                </a:lnTo>
                <a:lnTo>
                  <a:pt x="53339" y="34162"/>
                </a:lnTo>
                <a:lnTo>
                  <a:pt x="52959" y="33147"/>
                </a:lnTo>
                <a:lnTo>
                  <a:pt x="52197" y="32512"/>
                </a:lnTo>
                <a:lnTo>
                  <a:pt x="51435" y="31750"/>
                </a:lnTo>
                <a:lnTo>
                  <a:pt x="50037" y="31241"/>
                </a:lnTo>
                <a:lnTo>
                  <a:pt x="48006" y="30987"/>
                </a:lnTo>
                <a:lnTo>
                  <a:pt x="48895" y="26415"/>
                </a:lnTo>
                <a:lnTo>
                  <a:pt x="74802" y="26415"/>
                </a:lnTo>
                <a:lnTo>
                  <a:pt x="76580" y="30861"/>
                </a:lnTo>
                <a:lnTo>
                  <a:pt x="73532" y="33527"/>
                </a:lnTo>
                <a:lnTo>
                  <a:pt x="70739" y="35940"/>
                </a:lnTo>
                <a:lnTo>
                  <a:pt x="67945" y="38100"/>
                </a:lnTo>
                <a:lnTo>
                  <a:pt x="65150" y="40259"/>
                </a:lnTo>
                <a:lnTo>
                  <a:pt x="62356" y="42418"/>
                </a:lnTo>
                <a:lnTo>
                  <a:pt x="59690" y="44450"/>
                </a:lnTo>
                <a:lnTo>
                  <a:pt x="57023" y="46482"/>
                </a:lnTo>
                <a:lnTo>
                  <a:pt x="54356" y="48513"/>
                </a:lnTo>
                <a:lnTo>
                  <a:pt x="51688" y="50546"/>
                </a:lnTo>
                <a:lnTo>
                  <a:pt x="49022" y="52450"/>
                </a:lnTo>
                <a:lnTo>
                  <a:pt x="46227" y="54483"/>
                </a:lnTo>
                <a:lnTo>
                  <a:pt x="43434" y="56641"/>
                </a:lnTo>
                <a:lnTo>
                  <a:pt x="44704" y="60325"/>
                </a:lnTo>
                <a:lnTo>
                  <a:pt x="45847" y="64008"/>
                </a:lnTo>
                <a:lnTo>
                  <a:pt x="46989" y="67818"/>
                </a:lnTo>
                <a:lnTo>
                  <a:pt x="48260" y="71627"/>
                </a:lnTo>
                <a:lnTo>
                  <a:pt x="49402" y="75311"/>
                </a:lnTo>
                <a:lnTo>
                  <a:pt x="50673" y="78994"/>
                </a:lnTo>
                <a:lnTo>
                  <a:pt x="51181" y="81025"/>
                </a:lnTo>
                <a:lnTo>
                  <a:pt x="51816" y="82676"/>
                </a:lnTo>
                <a:lnTo>
                  <a:pt x="52324" y="84074"/>
                </a:lnTo>
                <a:lnTo>
                  <a:pt x="52705" y="85471"/>
                </a:lnTo>
                <a:lnTo>
                  <a:pt x="53339" y="86740"/>
                </a:lnTo>
                <a:lnTo>
                  <a:pt x="53848" y="87630"/>
                </a:lnTo>
                <a:lnTo>
                  <a:pt x="54483" y="88519"/>
                </a:lnTo>
                <a:lnTo>
                  <a:pt x="55118" y="89153"/>
                </a:lnTo>
                <a:lnTo>
                  <a:pt x="55752" y="89535"/>
                </a:lnTo>
                <a:lnTo>
                  <a:pt x="56388" y="90043"/>
                </a:lnTo>
                <a:lnTo>
                  <a:pt x="57276" y="90170"/>
                </a:lnTo>
                <a:lnTo>
                  <a:pt x="58166" y="90170"/>
                </a:lnTo>
                <a:lnTo>
                  <a:pt x="58927" y="90170"/>
                </a:lnTo>
                <a:lnTo>
                  <a:pt x="59563" y="90043"/>
                </a:lnTo>
                <a:lnTo>
                  <a:pt x="60325" y="89788"/>
                </a:lnTo>
                <a:lnTo>
                  <a:pt x="61087" y="89662"/>
                </a:lnTo>
                <a:lnTo>
                  <a:pt x="65786" y="85978"/>
                </a:lnTo>
                <a:lnTo>
                  <a:pt x="66928" y="84962"/>
                </a:lnTo>
                <a:lnTo>
                  <a:pt x="68199" y="83565"/>
                </a:lnTo>
                <a:lnTo>
                  <a:pt x="69596" y="81914"/>
                </a:lnTo>
                <a:lnTo>
                  <a:pt x="74549" y="86613"/>
                </a:lnTo>
                <a:lnTo>
                  <a:pt x="72263" y="88900"/>
                </a:lnTo>
                <a:lnTo>
                  <a:pt x="70103" y="90932"/>
                </a:lnTo>
                <a:lnTo>
                  <a:pt x="68199" y="92583"/>
                </a:lnTo>
                <a:lnTo>
                  <a:pt x="66294" y="94234"/>
                </a:lnTo>
                <a:lnTo>
                  <a:pt x="57530" y="99060"/>
                </a:lnTo>
                <a:lnTo>
                  <a:pt x="55879" y="99568"/>
                </a:lnTo>
                <a:lnTo>
                  <a:pt x="54229" y="99822"/>
                </a:lnTo>
                <a:lnTo>
                  <a:pt x="52577" y="99822"/>
                </a:lnTo>
                <a:lnTo>
                  <a:pt x="49530" y="99822"/>
                </a:lnTo>
                <a:lnTo>
                  <a:pt x="40512" y="91059"/>
                </a:lnTo>
                <a:lnTo>
                  <a:pt x="39243" y="88264"/>
                </a:lnTo>
                <a:lnTo>
                  <a:pt x="38100" y="84836"/>
                </a:lnTo>
                <a:lnTo>
                  <a:pt x="36957" y="80899"/>
                </a:lnTo>
                <a:lnTo>
                  <a:pt x="35813" y="76962"/>
                </a:lnTo>
                <a:lnTo>
                  <a:pt x="34671" y="72389"/>
                </a:lnTo>
                <a:lnTo>
                  <a:pt x="33147" y="67563"/>
                </a:lnTo>
                <a:lnTo>
                  <a:pt x="32893" y="66421"/>
                </a:lnTo>
                <a:lnTo>
                  <a:pt x="29210" y="62484"/>
                </a:lnTo>
                <a:lnTo>
                  <a:pt x="28448" y="62357"/>
                </a:lnTo>
                <a:lnTo>
                  <a:pt x="27559" y="62357"/>
                </a:lnTo>
                <a:lnTo>
                  <a:pt x="26416" y="62357"/>
                </a:lnTo>
                <a:lnTo>
                  <a:pt x="21844" y="62357"/>
                </a:lnTo>
                <a:lnTo>
                  <a:pt x="13843" y="98551"/>
                </a:lnTo>
                <a:lnTo>
                  <a:pt x="0" y="98551"/>
                </a:lnTo>
                <a:lnTo>
                  <a:pt x="17525" y="21082"/>
                </a:lnTo>
                <a:lnTo>
                  <a:pt x="18034" y="18541"/>
                </a:lnTo>
                <a:lnTo>
                  <a:pt x="18542" y="16510"/>
                </a:lnTo>
                <a:lnTo>
                  <a:pt x="18796" y="14986"/>
                </a:lnTo>
                <a:lnTo>
                  <a:pt x="18923" y="13588"/>
                </a:lnTo>
                <a:lnTo>
                  <a:pt x="19050" y="12191"/>
                </a:lnTo>
                <a:lnTo>
                  <a:pt x="19050" y="11049"/>
                </a:lnTo>
                <a:lnTo>
                  <a:pt x="19050" y="10160"/>
                </a:lnTo>
                <a:lnTo>
                  <a:pt x="18923" y="9398"/>
                </a:lnTo>
                <a:lnTo>
                  <a:pt x="18669" y="8762"/>
                </a:lnTo>
                <a:lnTo>
                  <a:pt x="18287" y="8000"/>
                </a:lnTo>
                <a:lnTo>
                  <a:pt x="17780" y="7493"/>
                </a:lnTo>
                <a:lnTo>
                  <a:pt x="17018" y="7112"/>
                </a:lnTo>
                <a:lnTo>
                  <a:pt x="16383" y="6731"/>
                </a:lnTo>
                <a:lnTo>
                  <a:pt x="15367" y="6350"/>
                </a:lnTo>
                <a:lnTo>
                  <a:pt x="14224" y="6223"/>
                </a:lnTo>
                <a:lnTo>
                  <a:pt x="12954" y="5969"/>
                </a:lnTo>
                <a:lnTo>
                  <a:pt x="11430" y="5841"/>
                </a:lnTo>
                <a:lnTo>
                  <a:pt x="9651" y="5841"/>
                </a:lnTo>
                <a:lnTo>
                  <a:pt x="10795" y="888"/>
                </a:lnTo>
                <a:lnTo>
                  <a:pt x="306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31864" y="2851386"/>
            <a:ext cx="102870" cy="3113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46850" y="2871094"/>
            <a:ext cx="83185" cy="11430"/>
          </a:xfrm>
          <a:custGeom>
            <a:avLst/>
            <a:gdLst/>
            <a:ahLst/>
            <a:cxnLst/>
            <a:rect l="l" t="t" r="r" b="b"/>
            <a:pathLst>
              <a:path w="83184" h="11430">
                <a:moveTo>
                  <a:pt x="0" y="11043"/>
                </a:moveTo>
                <a:lnTo>
                  <a:pt x="83153" y="11043"/>
                </a:lnTo>
                <a:lnTo>
                  <a:pt x="83153" y="0"/>
                </a:lnTo>
                <a:lnTo>
                  <a:pt x="0" y="0"/>
                </a:lnTo>
                <a:lnTo>
                  <a:pt x="0" y="110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42278" y="2876616"/>
            <a:ext cx="92710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97" y="0"/>
                </a:lnTo>
              </a:path>
            </a:pathLst>
          </a:custGeom>
          <a:ln w="201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41592" y="2807207"/>
            <a:ext cx="80009" cy="11201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656069" y="2825876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9624" y="17018"/>
                </a:moveTo>
                <a:lnTo>
                  <a:pt x="22859" y="17018"/>
                </a:lnTo>
                <a:lnTo>
                  <a:pt x="23875" y="17399"/>
                </a:lnTo>
                <a:lnTo>
                  <a:pt x="24637" y="18161"/>
                </a:lnTo>
                <a:lnTo>
                  <a:pt x="25273" y="18923"/>
                </a:lnTo>
                <a:lnTo>
                  <a:pt x="25411" y="19431"/>
                </a:lnTo>
                <a:lnTo>
                  <a:pt x="25526" y="76962"/>
                </a:lnTo>
                <a:lnTo>
                  <a:pt x="25273" y="79121"/>
                </a:lnTo>
                <a:lnTo>
                  <a:pt x="22478" y="83693"/>
                </a:lnTo>
                <a:lnTo>
                  <a:pt x="21844" y="84200"/>
                </a:lnTo>
                <a:lnTo>
                  <a:pt x="21208" y="84582"/>
                </a:lnTo>
                <a:lnTo>
                  <a:pt x="20447" y="84836"/>
                </a:lnTo>
                <a:lnTo>
                  <a:pt x="19684" y="85217"/>
                </a:lnTo>
                <a:lnTo>
                  <a:pt x="18796" y="85471"/>
                </a:lnTo>
                <a:lnTo>
                  <a:pt x="17652" y="85725"/>
                </a:lnTo>
                <a:lnTo>
                  <a:pt x="16255" y="85851"/>
                </a:lnTo>
                <a:lnTo>
                  <a:pt x="14858" y="86106"/>
                </a:lnTo>
                <a:lnTo>
                  <a:pt x="13207" y="86233"/>
                </a:lnTo>
                <a:lnTo>
                  <a:pt x="9271" y="86487"/>
                </a:lnTo>
                <a:lnTo>
                  <a:pt x="4063" y="86740"/>
                </a:lnTo>
                <a:lnTo>
                  <a:pt x="4063" y="92963"/>
                </a:lnTo>
                <a:lnTo>
                  <a:pt x="61213" y="92963"/>
                </a:lnTo>
                <a:lnTo>
                  <a:pt x="61213" y="86740"/>
                </a:lnTo>
                <a:lnTo>
                  <a:pt x="58293" y="86613"/>
                </a:lnTo>
                <a:lnTo>
                  <a:pt x="55752" y="86613"/>
                </a:lnTo>
                <a:lnTo>
                  <a:pt x="49783" y="86233"/>
                </a:lnTo>
                <a:lnTo>
                  <a:pt x="40766" y="81914"/>
                </a:lnTo>
                <a:lnTo>
                  <a:pt x="40385" y="81280"/>
                </a:lnTo>
                <a:lnTo>
                  <a:pt x="40258" y="80518"/>
                </a:lnTo>
                <a:lnTo>
                  <a:pt x="40004" y="79756"/>
                </a:lnTo>
                <a:lnTo>
                  <a:pt x="39877" y="78867"/>
                </a:lnTo>
                <a:lnTo>
                  <a:pt x="39653" y="76962"/>
                </a:lnTo>
                <a:lnTo>
                  <a:pt x="39624" y="17018"/>
                </a:lnTo>
                <a:close/>
              </a:path>
              <a:path w="61595" h="93344">
                <a:moveTo>
                  <a:pt x="40004" y="0"/>
                </a:moveTo>
                <a:lnTo>
                  <a:pt x="35559" y="0"/>
                </a:lnTo>
                <a:lnTo>
                  <a:pt x="29590" y="3301"/>
                </a:lnTo>
                <a:lnTo>
                  <a:pt x="23622" y="6476"/>
                </a:lnTo>
                <a:lnTo>
                  <a:pt x="17779" y="9778"/>
                </a:lnTo>
                <a:lnTo>
                  <a:pt x="0" y="19558"/>
                </a:lnTo>
                <a:lnTo>
                  <a:pt x="634" y="20700"/>
                </a:lnTo>
                <a:lnTo>
                  <a:pt x="1143" y="21844"/>
                </a:lnTo>
                <a:lnTo>
                  <a:pt x="1650" y="22860"/>
                </a:lnTo>
                <a:lnTo>
                  <a:pt x="2285" y="24002"/>
                </a:lnTo>
                <a:lnTo>
                  <a:pt x="2794" y="25146"/>
                </a:lnTo>
                <a:lnTo>
                  <a:pt x="3428" y="26288"/>
                </a:lnTo>
                <a:lnTo>
                  <a:pt x="8127" y="23240"/>
                </a:lnTo>
                <a:lnTo>
                  <a:pt x="11937" y="20955"/>
                </a:lnTo>
                <a:lnTo>
                  <a:pt x="14858" y="19431"/>
                </a:lnTo>
                <a:lnTo>
                  <a:pt x="17779" y="17780"/>
                </a:lnTo>
                <a:lnTo>
                  <a:pt x="19938" y="17018"/>
                </a:lnTo>
                <a:lnTo>
                  <a:pt x="39624" y="17018"/>
                </a:lnTo>
                <a:lnTo>
                  <a:pt x="39750" y="5080"/>
                </a:lnTo>
                <a:lnTo>
                  <a:pt x="40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56069" y="2825876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5559" y="0"/>
                </a:moveTo>
                <a:lnTo>
                  <a:pt x="40004" y="0"/>
                </a:lnTo>
                <a:lnTo>
                  <a:pt x="39877" y="2667"/>
                </a:lnTo>
                <a:lnTo>
                  <a:pt x="39750" y="5080"/>
                </a:lnTo>
                <a:lnTo>
                  <a:pt x="39750" y="7112"/>
                </a:lnTo>
                <a:lnTo>
                  <a:pt x="39750" y="9271"/>
                </a:lnTo>
                <a:lnTo>
                  <a:pt x="39624" y="11302"/>
                </a:lnTo>
                <a:lnTo>
                  <a:pt x="39624" y="13208"/>
                </a:lnTo>
                <a:lnTo>
                  <a:pt x="39624" y="76708"/>
                </a:lnTo>
                <a:lnTo>
                  <a:pt x="39750" y="77850"/>
                </a:lnTo>
                <a:lnTo>
                  <a:pt x="39877" y="78867"/>
                </a:lnTo>
                <a:lnTo>
                  <a:pt x="40004" y="79756"/>
                </a:lnTo>
                <a:lnTo>
                  <a:pt x="40258" y="80518"/>
                </a:lnTo>
                <a:lnTo>
                  <a:pt x="40385" y="81280"/>
                </a:lnTo>
                <a:lnTo>
                  <a:pt x="40766" y="81914"/>
                </a:lnTo>
                <a:lnTo>
                  <a:pt x="41021" y="82423"/>
                </a:lnTo>
                <a:lnTo>
                  <a:pt x="41401" y="82931"/>
                </a:lnTo>
                <a:lnTo>
                  <a:pt x="41909" y="83438"/>
                </a:lnTo>
                <a:lnTo>
                  <a:pt x="42290" y="83820"/>
                </a:lnTo>
                <a:lnTo>
                  <a:pt x="42925" y="84455"/>
                </a:lnTo>
                <a:lnTo>
                  <a:pt x="48386" y="85978"/>
                </a:lnTo>
                <a:lnTo>
                  <a:pt x="49783" y="86233"/>
                </a:lnTo>
                <a:lnTo>
                  <a:pt x="51561" y="86360"/>
                </a:lnTo>
                <a:lnTo>
                  <a:pt x="53721" y="86487"/>
                </a:lnTo>
                <a:lnTo>
                  <a:pt x="55752" y="86613"/>
                </a:lnTo>
                <a:lnTo>
                  <a:pt x="58293" y="86613"/>
                </a:lnTo>
                <a:lnTo>
                  <a:pt x="61213" y="86740"/>
                </a:lnTo>
                <a:lnTo>
                  <a:pt x="61213" y="92963"/>
                </a:lnTo>
                <a:lnTo>
                  <a:pt x="4063" y="92963"/>
                </a:lnTo>
                <a:lnTo>
                  <a:pt x="4063" y="86740"/>
                </a:lnTo>
                <a:lnTo>
                  <a:pt x="6857" y="86613"/>
                </a:lnTo>
                <a:lnTo>
                  <a:pt x="9271" y="86487"/>
                </a:lnTo>
                <a:lnTo>
                  <a:pt x="11175" y="86360"/>
                </a:lnTo>
                <a:lnTo>
                  <a:pt x="13207" y="86233"/>
                </a:lnTo>
                <a:lnTo>
                  <a:pt x="14858" y="86106"/>
                </a:lnTo>
                <a:lnTo>
                  <a:pt x="16255" y="85851"/>
                </a:lnTo>
                <a:lnTo>
                  <a:pt x="17652" y="85725"/>
                </a:lnTo>
                <a:lnTo>
                  <a:pt x="18796" y="85471"/>
                </a:lnTo>
                <a:lnTo>
                  <a:pt x="19684" y="85217"/>
                </a:lnTo>
                <a:lnTo>
                  <a:pt x="20447" y="84836"/>
                </a:lnTo>
                <a:lnTo>
                  <a:pt x="21208" y="84582"/>
                </a:lnTo>
                <a:lnTo>
                  <a:pt x="21844" y="84200"/>
                </a:lnTo>
                <a:lnTo>
                  <a:pt x="22478" y="83693"/>
                </a:lnTo>
                <a:lnTo>
                  <a:pt x="23113" y="83312"/>
                </a:lnTo>
                <a:lnTo>
                  <a:pt x="25653" y="75564"/>
                </a:lnTo>
                <a:lnTo>
                  <a:pt x="25653" y="73913"/>
                </a:lnTo>
                <a:lnTo>
                  <a:pt x="25653" y="22225"/>
                </a:lnTo>
                <a:lnTo>
                  <a:pt x="25653" y="20320"/>
                </a:lnTo>
                <a:lnTo>
                  <a:pt x="25273" y="18923"/>
                </a:lnTo>
                <a:lnTo>
                  <a:pt x="24637" y="18161"/>
                </a:lnTo>
                <a:lnTo>
                  <a:pt x="23875" y="17399"/>
                </a:lnTo>
                <a:lnTo>
                  <a:pt x="22859" y="17018"/>
                </a:lnTo>
                <a:lnTo>
                  <a:pt x="21462" y="17018"/>
                </a:lnTo>
                <a:lnTo>
                  <a:pt x="19938" y="17018"/>
                </a:lnTo>
                <a:lnTo>
                  <a:pt x="17779" y="17780"/>
                </a:lnTo>
                <a:lnTo>
                  <a:pt x="14858" y="19431"/>
                </a:lnTo>
                <a:lnTo>
                  <a:pt x="11937" y="20955"/>
                </a:lnTo>
                <a:lnTo>
                  <a:pt x="8127" y="23240"/>
                </a:lnTo>
                <a:lnTo>
                  <a:pt x="3428" y="26288"/>
                </a:lnTo>
                <a:lnTo>
                  <a:pt x="2794" y="25146"/>
                </a:lnTo>
                <a:lnTo>
                  <a:pt x="2285" y="24002"/>
                </a:lnTo>
                <a:lnTo>
                  <a:pt x="1650" y="22860"/>
                </a:lnTo>
                <a:lnTo>
                  <a:pt x="1143" y="21844"/>
                </a:lnTo>
                <a:lnTo>
                  <a:pt x="634" y="20700"/>
                </a:lnTo>
                <a:lnTo>
                  <a:pt x="0" y="19558"/>
                </a:lnTo>
                <a:lnTo>
                  <a:pt x="5969" y="16256"/>
                </a:lnTo>
                <a:lnTo>
                  <a:pt x="11937" y="12953"/>
                </a:lnTo>
                <a:lnTo>
                  <a:pt x="17779" y="9778"/>
                </a:lnTo>
                <a:lnTo>
                  <a:pt x="23622" y="6476"/>
                </a:lnTo>
                <a:lnTo>
                  <a:pt x="29590" y="3301"/>
                </a:lnTo>
                <a:lnTo>
                  <a:pt x="355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03135" y="2823959"/>
            <a:ext cx="265950" cy="20651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17741" y="2842895"/>
            <a:ext cx="247015" cy="187960"/>
          </a:xfrm>
          <a:custGeom>
            <a:avLst/>
            <a:gdLst/>
            <a:ahLst/>
            <a:cxnLst/>
            <a:rect l="l" t="t" r="r" b="b"/>
            <a:pathLst>
              <a:path w="247015" h="187960">
                <a:moveTo>
                  <a:pt x="186689" y="0"/>
                </a:moveTo>
                <a:lnTo>
                  <a:pt x="184023" y="7619"/>
                </a:lnTo>
                <a:lnTo>
                  <a:pt x="194881" y="12334"/>
                </a:lnTo>
                <a:lnTo>
                  <a:pt x="204215" y="18859"/>
                </a:lnTo>
                <a:lnTo>
                  <a:pt x="226710" y="62293"/>
                </a:lnTo>
                <a:lnTo>
                  <a:pt x="229488" y="92963"/>
                </a:lnTo>
                <a:lnTo>
                  <a:pt x="228778" y="109537"/>
                </a:lnTo>
                <a:lnTo>
                  <a:pt x="218312" y="150113"/>
                </a:lnTo>
                <a:lnTo>
                  <a:pt x="184276" y="180085"/>
                </a:lnTo>
                <a:lnTo>
                  <a:pt x="186689" y="187705"/>
                </a:lnTo>
                <a:lnTo>
                  <a:pt x="222569" y="166417"/>
                </a:lnTo>
                <a:lnTo>
                  <a:pt x="242744" y="127126"/>
                </a:lnTo>
                <a:lnTo>
                  <a:pt x="246633" y="93979"/>
                </a:lnTo>
                <a:lnTo>
                  <a:pt x="245659" y="76737"/>
                </a:lnTo>
                <a:lnTo>
                  <a:pt x="231139" y="32892"/>
                </a:lnTo>
                <a:lnTo>
                  <a:pt x="200314" y="4925"/>
                </a:lnTo>
                <a:lnTo>
                  <a:pt x="186689" y="0"/>
                </a:lnTo>
                <a:close/>
              </a:path>
              <a:path w="247015" h="187960">
                <a:moveTo>
                  <a:pt x="59816" y="0"/>
                </a:moveTo>
                <a:lnTo>
                  <a:pt x="24044" y="21395"/>
                </a:lnTo>
                <a:lnTo>
                  <a:pt x="3841" y="60817"/>
                </a:lnTo>
                <a:lnTo>
                  <a:pt x="0" y="93979"/>
                </a:lnTo>
                <a:lnTo>
                  <a:pt x="954" y="111220"/>
                </a:lnTo>
                <a:lnTo>
                  <a:pt x="15366" y="154939"/>
                </a:lnTo>
                <a:lnTo>
                  <a:pt x="46174" y="182800"/>
                </a:lnTo>
                <a:lnTo>
                  <a:pt x="59816" y="187705"/>
                </a:lnTo>
                <a:lnTo>
                  <a:pt x="62229" y="180085"/>
                </a:lnTo>
                <a:lnTo>
                  <a:pt x="51536" y="175349"/>
                </a:lnTo>
                <a:lnTo>
                  <a:pt x="42306" y="168767"/>
                </a:lnTo>
                <a:lnTo>
                  <a:pt x="19843" y="124587"/>
                </a:lnTo>
                <a:lnTo>
                  <a:pt x="17017" y="92963"/>
                </a:lnTo>
                <a:lnTo>
                  <a:pt x="17728" y="76914"/>
                </a:lnTo>
                <a:lnTo>
                  <a:pt x="28193" y="37337"/>
                </a:lnTo>
                <a:lnTo>
                  <a:pt x="62483" y="7619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01764" y="2842895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2666" y="0"/>
                </a:moveTo>
                <a:lnTo>
                  <a:pt x="38492" y="21395"/>
                </a:lnTo>
                <a:lnTo>
                  <a:pt x="58721" y="60817"/>
                </a:lnTo>
                <a:lnTo>
                  <a:pt x="62610" y="93979"/>
                </a:lnTo>
                <a:lnTo>
                  <a:pt x="61636" y="111220"/>
                </a:lnTo>
                <a:lnTo>
                  <a:pt x="47116" y="154939"/>
                </a:lnTo>
                <a:lnTo>
                  <a:pt x="16309" y="182800"/>
                </a:lnTo>
                <a:lnTo>
                  <a:pt x="2666" y="187705"/>
                </a:lnTo>
                <a:lnTo>
                  <a:pt x="253" y="180085"/>
                </a:lnTo>
                <a:lnTo>
                  <a:pt x="10965" y="175349"/>
                </a:lnTo>
                <a:lnTo>
                  <a:pt x="20224" y="168767"/>
                </a:lnTo>
                <a:lnTo>
                  <a:pt x="42640" y="124587"/>
                </a:lnTo>
                <a:lnTo>
                  <a:pt x="45465" y="92963"/>
                </a:lnTo>
                <a:lnTo>
                  <a:pt x="44773" y="76914"/>
                </a:lnTo>
                <a:lnTo>
                  <a:pt x="34289" y="37337"/>
                </a:lnTo>
                <a:lnTo>
                  <a:pt x="0" y="7619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13168" y="2838323"/>
            <a:ext cx="179958" cy="1968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43755" y="3221735"/>
            <a:ext cx="150088" cy="1485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154042" y="3235960"/>
            <a:ext cx="139954" cy="1400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01311" y="3182111"/>
            <a:ext cx="3323209" cy="23545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407408" y="3425952"/>
            <a:ext cx="639444" cy="19024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094732" y="3425952"/>
            <a:ext cx="133375" cy="18516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109336" y="3445002"/>
            <a:ext cx="114935" cy="166370"/>
          </a:xfrm>
          <a:custGeom>
            <a:avLst/>
            <a:gdLst/>
            <a:ahLst/>
            <a:cxnLst/>
            <a:rect l="l" t="t" r="r" b="b"/>
            <a:pathLst>
              <a:path w="114935" h="166370">
                <a:moveTo>
                  <a:pt x="69426" y="116712"/>
                </a:moveTo>
                <a:lnTo>
                  <a:pt x="41655" y="116712"/>
                </a:lnTo>
                <a:lnTo>
                  <a:pt x="44612" y="121618"/>
                </a:lnTo>
                <a:lnTo>
                  <a:pt x="47593" y="127190"/>
                </a:lnTo>
                <a:lnTo>
                  <a:pt x="50621" y="133429"/>
                </a:lnTo>
                <a:lnTo>
                  <a:pt x="53721" y="140335"/>
                </a:lnTo>
                <a:lnTo>
                  <a:pt x="58165" y="151511"/>
                </a:lnTo>
                <a:lnTo>
                  <a:pt x="61595" y="158623"/>
                </a:lnTo>
                <a:lnTo>
                  <a:pt x="63880" y="161544"/>
                </a:lnTo>
                <a:lnTo>
                  <a:pt x="66039" y="164465"/>
                </a:lnTo>
                <a:lnTo>
                  <a:pt x="68452" y="165989"/>
                </a:lnTo>
                <a:lnTo>
                  <a:pt x="71120" y="165989"/>
                </a:lnTo>
                <a:lnTo>
                  <a:pt x="77761" y="164463"/>
                </a:lnTo>
                <a:lnTo>
                  <a:pt x="86058" y="159877"/>
                </a:lnTo>
                <a:lnTo>
                  <a:pt x="95998" y="152219"/>
                </a:lnTo>
                <a:lnTo>
                  <a:pt x="103875" y="144907"/>
                </a:lnTo>
                <a:lnTo>
                  <a:pt x="85598" y="144907"/>
                </a:lnTo>
                <a:lnTo>
                  <a:pt x="83565" y="143001"/>
                </a:lnTo>
                <a:lnTo>
                  <a:pt x="78993" y="135382"/>
                </a:lnTo>
                <a:lnTo>
                  <a:pt x="77960" y="133429"/>
                </a:lnTo>
                <a:lnTo>
                  <a:pt x="77850" y="132842"/>
                </a:lnTo>
                <a:lnTo>
                  <a:pt x="69426" y="116712"/>
                </a:lnTo>
                <a:close/>
              </a:path>
              <a:path w="114935" h="166370">
                <a:moveTo>
                  <a:pt x="71224" y="21589"/>
                </a:moveTo>
                <a:lnTo>
                  <a:pt x="40259" y="21589"/>
                </a:lnTo>
                <a:lnTo>
                  <a:pt x="41655" y="22733"/>
                </a:lnTo>
                <a:lnTo>
                  <a:pt x="41655" y="25146"/>
                </a:lnTo>
                <a:lnTo>
                  <a:pt x="39040" y="35742"/>
                </a:lnTo>
                <a:lnTo>
                  <a:pt x="31210" y="62388"/>
                </a:lnTo>
                <a:lnTo>
                  <a:pt x="17852" y="106172"/>
                </a:lnTo>
                <a:lnTo>
                  <a:pt x="0" y="163830"/>
                </a:lnTo>
                <a:lnTo>
                  <a:pt x="5117" y="163329"/>
                </a:lnTo>
                <a:lnTo>
                  <a:pt x="11509" y="162972"/>
                </a:lnTo>
                <a:lnTo>
                  <a:pt x="19163" y="162758"/>
                </a:lnTo>
                <a:lnTo>
                  <a:pt x="28066" y="162687"/>
                </a:lnTo>
                <a:lnTo>
                  <a:pt x="41655" y="116712"/>
                </a:lnTo>
                <a:lnTo>
                  <a:pt x="69426" y="116712"/>
                </a:lnTo>
                <a:lnTo>
                  <a:pt x="67437" y="112902"/>
                </a:lnTo>
                <a:lnTo>
                  <a:pt x="83874" y="107314"/>
                </a:lnTo>
                <a:lnTo>
                  <a:pt x="42925" y="107314"/>
                </a:lnTo>
                <a:lnTo>
                  <a:pt x="43307" y="106172"/>
                </a:lnTo>
                <a:lnTo>
                  <a:pt x="44068" y="104775"/>
                </a:lnTo>
                <a:lnTo>
                  <a:pt x="45465" y="103250"/>
                </a:lnTo>
                <a:lnTo>
                  <a:pt x="46736" y="101600"/>
                </a:lnTo>
                <a:lnTo>
                  <a:pt x="49911" y="98425"/>
                </a:lnTo>
                <a:lnTo>
                  <a:pt x="54737" y="93472"/>
                </a:lnTo>
                <a:lnTo>
                  <a:pt x="59562" y="88646"/>
                </a:lnTo>
                <a:lnTo>
                  <a:pt x="60826" y="87502"/>
                </a:lnTo>
                <a:lnTo>
                  <a:pt x="49275" y="87502"/>
                </a:lnTo>
                <a:lnTo>
                  <a:pt x="48895" y="86995"/>
                </a:lnTo>
                <a:lnTo>
                  <a:pt x="57368" y="60713"/>
                </a:lnTo>
                <a:lnTo>
                  <a:pt x="64976" y="38496"/>
                </a:lnTo>
                <a:lnTo>
                  <a:pt x="71224" y="21589"/>
                </a:lnTo>
                <a:close/>
              </a:path>
              <a:path w="114935" h="166370">
                <a:moveTo>
                  <a:pt x="102362" y="135762"/>
                </a:moveTo>
                <a:lnTo>
                  <a:pt x="94868" y="141859"/>
                </a:lnTo>
                <a:lnTo>
                  <a:pt x="89915" y="144907"/>
                </a:lnTo>
                <a:lnTo>
                  <a:pt x="103875" y="144907"/>
                </a:lnTo>
                <a:lnTo>
                  <a:pt x="107568" y="141477"/>
                </a:lnTo>
                <a:lnTo>
                  <a:pt x="102362" y="135762"/>
                </a:lnTo>
                <a:close/>
              </a:path>
              <a:path w="114935" h="166370">
                <a:moveTo>
                  <a:pt x="114436" y="72389"/>
                </a:moveTo>
                <a:lnTo>
                  <a:pt x="87757" y="72389"/>
                </a:lnTo>
                <a:lnTo>
                  <a:pt x="89408" y="74040"/>
                </a:lnTo>
                <a:lnTo>
                  <a:pt x="89408" y="83947"/>
                </a:lnTo>
                <a:lnTo>
                  <a:pt x="55213" y="105910"/>
                </a:lnTo>
                <a:lnTo>
                  <a:pt x="42925" y="107314"/>
                </a:lnTo>
                <a:lnTo>
                  <a:pt x="83874" y="107314"/>
                </a:lnTo>
                <a:lnTo>
                  <a:pt x="88106" y="105876"/>
                </a:lnTo>
                <a:lnTo>
                  <a:pt x="102869" y="96599"/>
                </a:lnTo>
                <a:lnTo>
                  <a:pt x="111728" y="85060"/>
                </a:lnTo>
                <a:lnTo>
                  <a:pt x="114436" y="72389"/>
                </a:lnTo>
                <a:close/>
              </a:path>
              <a:path w="114935" h="166370">
                <a:moveTo>
                  <a:pt x="104775" y="58927"/>
                </a:moveTo>
                <a:lnTo>
                  <a:pt x="100329" y="58927"/>
                </a:lnTo>
                <a:lnTo>
                  <a:pt x="88137" y="60713"/>
                </a:lnTo>
                <a:lnTo>
                  <a:pt x="75564" y="66071"/>
                </a:lnTo>
                <a:lnTo>
                  <a:pt x="62611" y="75001"/>
                </a:lnTo>
                <a:lnTo>
                  <a:pt x="49275" y="87502"/>
                </a:lnTo>
                <a:lnTo>
                  <a:pt x="60826" y="87502"/>
                </a:lnTo>
                <a:lnTo>
                  <a:pt x="64897" y="83820"/>
                </a:lnTo>
                <a:lnTo>
                  <a:pt x="70738" y="79248"/>
                </a:lnTo>
                <a:lnTo>
                  <a:pt x="76453" y="74675"/>
                </a:lnTo>
                <a:lnTo>
                  <a:pt x="81152" y="72389"/>
                </a:lnTo>
                <a:lnTo>
                  <a:pt x="114436" y="72389"/>
                </a:lnTo>
                <a:lnTo>
                  <a:pt x="114680" y="71247"/>
                </a:lnTo>
                <a:lnTo>
                  <a:pt x="114680" y="67310"/>
                </a:lnTo>
                <a:lnTo>
                  <a:pt x="113411" y="64262"/>
                </a:lnTo>
                <a:lnTo>
                  <a:pt x="110871" y="62102"/>
                </a:lnTo>
                <a:lnTo>
                  <a:pt x="108203" y="59944"/>
                </a:lnTo>
                <a:lnTo>
                  <a:pt x="104775" y="58927"/>
                </a:lnTo>
                <a:close/>
              </a:path>
              <a:path w="114935" h="166370">
                <a:moveTo>
                  <a:pt x="73151" y="0"/>
                </a:moveTo>
                <a:lnTo>
                  <a:pt x="65335" y="3643"/>
                </a:lnTo>
                <a:lnTo>
                  <a:pt x="55387" y="7334"/>
                </a:lnTo>
                <a:lnTo>
                  <a:pt x="43273" y="11072"/>
                </a:lnTo>
                <a:lnTo>
                  <a:pt x="28955" y="14859"/>
                </a:lnTo>
                <a:lnTo>
                  <a:pt x="26670" y="22606"/>
                </a:lnTo>
                <a:lnTo>
                  <a:pt x="27304" y="22606"/>
                </a:lnTo>
                <a:lnTo>
                  <a:pt x="29463" y="22478"/>
                </a:lnTo>
                <a:lnTo>
                  <a:pt x="32892" y="22098"/>
                </a:lnTo>
                <a:lnTo>
                  <a:pt x="35687" y="21717"/>
                </a:lnTo>
                <a:lnTo>
                  <a:pt x="37211" y="21589"/>
                </a:lnTo>
                <a:lnTo>
                  <a:pt x="71224" y="21589"/>
                </a:lnTo>
                <a:lnTo>
                  <a:pt x="71915" y="19718"/>
                </a:lnTo>
                <a:lnTo>
                  <a:pt x="78104" y="4572"/>
                </a:lnTo>
                <a:lnTo>
                  <a:pt x="731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52263" y="3517391"/>
            <a:ext cx="46990" cy="34925"/>
          </a:xfrm>
          <a:custGeom>
            <a:avLst/>
            <a:gdLst/>
            <a:ahLst/>
            <a:cxnLst/>
            <a:rect l="l" t="t" r="r" b="b"/>
            <a:pathLst>
              <a:path w="46989" h="34925">
                <a:moveTo>
                  <a:pt x="41656" y="0"/>
                </a:moveTo>
                <a:lnTo>
                  <a:pt x="38226" y="0"/>
                </a:lnTo>
                <a:lnTo>
                  <a:pt x="33527" y="2286"/>
                </a:lnTo>
                <a:lnTo>
                  <a:pt x="27812" y="6858"/>
                </a:lnTo>
                <a:lnTo>
                  <a:pt x="21971" y="11430"/>
                </a:lnTo>
                <a:lnTo>
                  <a:pt x="16637" y="16256"/>
                </a:lnTo>
                <a:lnTo>
                  <a:pt x="11811" y="21082"/>
                </a:lnTo>
                <a:lnTo>
                  <a:pt x="6985" y="26035"/>
                </a:lnTo>
                <a:lnTo>
                  <a:pt x="3810" y="29210"/>
                </a:lnTo>
                <a:lnTo>
                  <a:pt x="2539" y="30861"/>
                </a:lnTo>
                <a:lnTo>
                  <a:pt x="1142" y="32385"/>
                </a:lnTo>
                <a:lnTo>
                  <a:pt x="381" y="33782"/>
                </a:lnTo>
                <a:lnTo>
                  <a:pt x="43179" y="17780"/>
                </a:lnTo>
                <a:lnTo>
                  <a:pt x="46482" y="11557"/>
                </a:lnTo>
                <a:lnTo>
                  <a:pt x="46482" y="5080"/>
                </a:lnTo>
                <a:lnTo>
                  <a:pt x="46482" y="1650"/>
                </a:lnTo>
                <a:lnTo>
                  <a:pt x="44831" y="0"/>
                </a:lnTo>
                <a:lnTo>
                  <a:pt x="416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09336" y="3445002"/>
            <a:ext cx="114935" cy="166370"/>
          </a:xfrm>
          <a:custGeom>
            <a:avLst/>
            <a:gdLst/>
            <a:ahLst/>
            <a:cxnLst/>
            <a:rect l="l" t="t" r="r" b="b"/>
            <a:pathLst>
              <a:path w="114935" h="166370">
                <a:moveTo>
                  <a:pt x="73151" y="0"/>
                </a:moveTo>
                <a:lnTo>
                  <a:pt x="78104" y="4572"/>
                </a:lnTo>
                <a:lnTo>
                  <a:pt x="71915" y="19718"/>
                </a:lnTo>
                <a:lnTo>
                  <a:pt x="64976" y="38496"/>
                </a:lnTo>
                <a:lnTo>
                  <a:pt x="57298" y="60918"/>
                </a:lnTo>
                <a:lnTo>
                  <a:pt x="48895" y="86995"/>
                </a:lnTo>
                <a:lnTo>
                  <a:pt x="49275" y="87502"/>
                </a:lnTo>
                <a:lnTo>
                  <a:pt x="62611" y="75001"/>
                </a:lnTo>
                <a:lnTo>
                  <a:pt x="75564" y="66071"/>
                </a:lnTo>
                <a:lnTo>
                  <a:pt x="88137" y="60713"/>
                </a:lnTo>
                <a:lnTo>
                  <a:pt x="100329" y="58927"/>
                </a:lnTo>
                <a:lnTo>
                  <a:pt x="104775" y="58927"/>
                </a:lnTo>
                <a:lnTo>
                  <a:pt x="108203" y="59944"/>
                </a:lnTo>
                <a:lnTo>
                  <a:pt x="110871" y="62102"/>
                </a:lnTo>
                <a:lnTo>
                  <a:pt x="113411" y="64262"/>
                </a:lnTo>
                <a:lnTo>
                  <a:pt x="114680" y="67310"/>
                </a:lnTo>
                <a:lnTo>
                  <a:pt x="114680" y="71247"/>
                </a:lnTo>
                <a:lnTo>
                  <a:pt x="111728" y="85060"/>
                </a:lnTo>
                <a:lnTo>
                  <a:pt x="102869" y="96599"/>
                </a:lnTo>
                <a:lnTo>
                  <a:pt x="88106" y="105876"/>
                </a:lnTo>
                <a:lnTo>
                  <a:pt x="67437" y="112902"/>
                </a:lnTo>
                <a:lnTo>
                  <a:pt x="77850" y="132842"/>
                </a:lnTo>
                <a:lnTo>
                  <a:pt x="77850" y="133223"/>
                </a:lnTo>
                <a:lnTo>
                  <a:pt x="78993" y="135382"/>
                </a:lnTo>
                <a:lnTo>
                  <a:pt x="81279" y="139192"/>
                </a:lnTo>
                <a:lnTo>
                  <a:pt x="83565" y="143001"/>
                </a:lnTo>
                <a:lnTo>
                  <a:pt x="85598" y="144907"/>
                </a:lnTo>
                <a:lnTo>
                  <a:pt x="87502" y="144907"/>
                </a:lnTo>
                <a:lnTo>
                  <a:pt x="89915" y="144907"/>
                </a:lnTo>
                <a:lnTo>
                  <a:pt x="94868" y="141859"/>
                </a:lnTo>
                <a:lnTo>
                  <a:pt x="102362" y="135762"/>
                </a:lnTo>
                <a:lnTo>
                  <a:pt x="107568" y="141477"/>
                </a:lnTo>
                <a:lnTo>
                  <a:pt x="95998" y="152219"/>
                </a:lnTo>
                <a:lnTo>
                  <a:pt x="86058" y="159877"/>
                </a:lnTo>
                <a:lnTo>
                  <a:pt x="77761" y="164463"/>
                </a:lnTo>
                <a:lnTo>
                  <a:pt x="71120" y="165989"/>
                </a:lnTo>
                <a:lnTo>
                  <a:pt x="68452" y="165989"/>
                </a:lnTo>
                <a:lnTo>
                  <a:pt x="66039" y="164465"/>
                </a:lnTo>
                <a:lnTo>
                  <a:pt x="63880" y="161544"/>
                </a:lnTo>
                <a:lnTo>
                  <a:pt x="61595" y="158623"/>
                </a:lnTo>
                <a:lnTo>
                  <a:pt x="58165" y="151511"/>
                </a:lnTo>
                <a:lnTo>
                  <a:pt x="53721" y="140335"/>
                </a:lnTo>
                <a:lnTo>
                  <a:pt x="50621" y="133429"/>
                </a:lnTo>
                <a:lnTo>
                  <a:pt x="47593" y="127190"/>
                </a:lnTo>
                <a:lnTo>
                  <a:pt x="44612" y="121618"/>
                </a:lnTo>
                <a:lnTo>
                  <a:pt x="41655" y="116712"/>
                </a:lnTo>
                <a:lnTo>
                  <a:pt x="28066" y="162687"/>
                </a:lnTo>
                <a:lnTo>
                  <a:pt x="19163" y="162758"/>
                </a:lnTo>
                <a:lnTo>
                  <a:pt x="11509" y="162972"/>
                </a:lnTo>
                <a:lnTo>
                  <a:pt x="5117" y="163329"/>
                </a:lnTo>
                <a:lnTo>
                  <a:pt x="0" y="163830"/>
                </a:lnTo>
                <a:lnTo>
                  <a:pt x="18188" y="105084"/>
                </a:lnTo>
                <a:lnTo>
                  <a:pt x="31210" y="62388"/>
                </a:lnTo>
                <a:lnTo>
                  <a:pt x="39040" y="35742"/>
                </a:lnTo>
                <a:lnTo>
                  <a:pt x="41655" y="25146"/>
                </a:lnTo>
                <a:lnTo>
                  <a:pt x="41655" y="22733"/>
                </a:lnTo>
                <a:lnTo>
                  <a:pt x="40259" y="21589"/>
                </a:lnTo>
                <a:lnTo>
                  <a:pt x="37718" y="21589"/>
                </a:lnTo>
                <a:lnTo>
                  <a:pt x="37211" y="21589"/>
                </a:lnTo>
                <a:lnTo>
                  <a:pt x="35687" y="21717"/>
                </a:lnTo>
                <a:lnTo>
                  <a:pt x="32892" y="22098"/>
                </a:lnTo>
                <a:lnTo>
                  <a:pt x="29463" y="22478"/>
                </a:lnTo>
                <a:lnTo>
                  <a:pt x="27304" y="22606"/>
                </a:lnTo>
                <a:lnTo>
                  <a:pt x="26670" y="22606"/>
                </a:lnTo>
                <a:lnTo>
                  <a:pt x="28955" y="14859"/>
                </a:lnTo>
                <a:lnTo>
                  <a:pt x="43273" y="11072"/>
                </a:lnTo>
                <a:lnTo>
                  <a:pt x="55387" y="7334"/>
                </a:lnTo>
                <a:lnTo>
                  <a:pt x="65335" y="3643"/>
                </a:lnTo>
                <a:lnTo>
                  <a:pt x="731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10555" y="3526535"/>
            <a:ext cx="84582" cy="4343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25415" y="3545966"/>
            <a:ext cx="66040" cy="24765"/>
          </a:xfrm>
          <a:custGeom>
            <a:avLst/>
            <a:gdLst/>
            <a:ahLst/>
            <a:cxnLst/>
            <a:rect l="l" t="t" r="r" b="b"/>
            <a:pathLst>
              <a:path w="66039" h="24764">
                <a:moveTo>
                  <a:pt x="10033" y="0"/>
                </a:moveTo>
                <a:lnTo>
                  <a:pt x="7112" y="7747"/>
                </a:lnTo>
                <a:lnTo>
                  <a:pt x="3810" y="14732"/>
                </a:lnTo>
                <a:lnTo>
                  <a:pt x="0" y="20955"/>
                </a:lnTo>
                <a:lnTo>
                  <a:pt x="2539" y="24637"/>
                </a:lnTo>
                <a:lnTo>
                  <a:pt x="7747" y="24003"/>
                </a:lnTo>
                <a:lnTo>
                  <a:pt x="14224" y="23622"/>
                </a:lnTo>
                <a:lnTo>
                  <a:pt x="57240" y="23622"/>
                </a:lnTo>
                <a:lnTo>
                  <a:pt x="59562" y="16763"/>
                </a:lnTo>
                <a:lnTo>
                  <a:pt x="62611" y="9779"/>
                </a:lnTo>
                <a:lnTo>
                  <a:pt x="66039" y="3683"/>
                </a:lnTo>
                <a:lnTo>
                  <a:pt x="64043" y="635"/>
                </a:lnTo>
                <a:lnTo>
                  <a:pt x="28701" y="635"/>
                </a:lnTo>
                <a:lnTo>
                  <a:pt x="20700" y="508"/>
                </a:lnTo>
                <a:lnTo>
                  <a:pt x="10033" y="0"/>
                </a:lnTo>
                <a:close/>
              </a:path>
              <a:path w="66039" h="24764">
                <a:moveTo>
                  <a:pt x="57240" y="23622"/>
                </a:moveTo>
                <a:lnTo>
                  <a:pt x="22225" y="23622"/>
                </a:lnTo>
                <a:lnTo>
                  <a:pt x="31321" y="23691"/>
                </a:lnTo>
                <a:lnTo>
                  <a:pt x="40132" y="23891"/>
                </a:lnTo>
                <a:lnTo>
                  <a:pt x="48656" y="24211"/>
                </a:lnTo>
                <a:lnTo>
                  <a:pt x="56896" y="24637"/>
                </a:lnTo>
                <a:lnTo>
                  <a:pt x="57240" y="23622"/>
                </a:lnTo>
                <a:close/>
              </a:path>
              <a:path w="66039" h="24764">
                <a:moveTo>
                  <a:pt x="63626" y="0"/>
                </a:moveTo>
                <a:lnTo>
                  <a:pt x="45497" y="508"/>
                </a:lnTo>
                <a:lnTo>
                  <a:pt x="34036" y="635"/>
                </a:lnTo>
                <a:lnTo>
                  <a:pt x="64043" y="635"/>
                </a:lnTo>
                <a:lnTo>
                  <a:pt x="636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25415" y="3545966"/>
            <a:ext cx="66040" cy="24765"/>
          </a:xfrm>
          <a:custGeom>
            <a:avLst/>
            <a:gdLst/>
            <a:ahLst/>
            <a:cxnLst/>
            <a:rect l="l" t="t" r="r" b="b"/>
            <a:pathLst>
              <a:path w="66039" h="24764">
                <a:moveTo>
                  <a:pt x="10033" y="0"/>
                </a:moveTo>
                <a:lnTo>
                  <a:pt x="20700" y="508"/>
                </a:lnTo>
                <a:lnTo>
                  <a:pt x="28701" y="635"/>
                </a:lnTo>
                <a:lnTo>
                  <a:pt x="34036" y="635"/>
                </a:lnTo>
                <a:lnTo>
                  <a:pt x="38945" y="607"/>
                </a:lnTo>
                <a:lnTo>
                  <a:pt x="45497" y="508"/>
                </a:lnTo>
                <a:lnTo>
                  <a:pt x="53717" y="313"/>
                </a:lnTo>
                <a:lnTo>
                  <a:pt x="63626" y="0"/>
                </a:lnTo>
                <a:lnTo>
                  <a:pt x="66039" y="3683"/>
                </a:lnTo>
                <a:lnTo>
                  <a:pt x="62611" y="9779"/>
                </a:lnTo>
                <a:lnTo>
                  <a:pt x="59562" y="16763"/>
                </a:lnTo>
                <a:lnTo>
                  <a:pt x="56896" y="24637"/>
                </a:lnTo>
                <a:lnTo>
                  <a:pt x="48656" y="24211"/>
                </a:lnTo>
                <a:lnTo>
                  <a:pt x="40132" y="23891"/>
                </a:lnTo>
                <a:lnTo>
                  <a:pt x="31321" y="23691"/>
                </a:lnTo>
                <a:lnTo>
                  <a:pt x="22225" y="23622"/>
                </a:lnTo>
                <a:lnTo>
                  <a:pt x="14224" y="23622"/>
                </a:lnTo>
                <a:lnTo>
                  <a:pt x="7747" y="24003"/>
                </a:lnTo>
                <a:lnTo>
                  <a:pt x="2539" y="24637"/>
                </a:lnTo>
                <a:lnTo>
                  <a:pt x="0" y="20955"/>
                </a:lnTo>
                <a:lnTo>
                  <a:pt x="3810" y="14732"/>
                </a:lnTo>
                <a:lnTo>
                  <a:pt x="7112" y="7747"/>
                </a:lnTo>
                <a:lnTo>
                  <a:pt x="100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83708" y="3425952"/>
            <a:ext cx="194310" cy="18516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98185" y="3445255"/>
            <a:ext cx="175895" cy="165735"/>
          </a:xfrm>
          <a:custGeom>
            <a:avLst/>
            <a:gdLst/>
            <a:ahLst/>
            <a:cxnLst/>
            <a:rect l="l" t="t" r="r" b="b"/>
            <a:pathLst>
              <a:path w="175895" h="165735">
                <a:moveTo>
                  <a:pt x="72752" y="73533"/>
                </a:moveTo>
                <a:lnTo>
                  <a:pt x="23749" y="73533"/>
                </a:lnTo>
                <a:lnTo>
                  <a:pt x="1142" y="148717"/>
                </a:lnTo>
                <a:lnTo>
                  <a:pt x="55" y="153670"/>
                </a:lnTo>
                <a:lnTo>
                  <a:pt x="0" y="159512"/>
                </a:lnTo>
                <a:lnTo>
                  <a:pt x="888" y="161798"/>
                </a:lnTo>
                <a:lnTo>
                  <a:pt x="4317" y="164973"/>
                </a:lnTo>
                <a:lnTo>
                  <a:pt x="6476" y="165735"/>
                </a:lnTo>
                <a:lnTo>
                  <a:pt x="13969" y="165735"/>
                </a:lnTo>
                <a:lnTo>
                  <a:pt x="50426" y="142994"/>
                </a:lnTo>
                <a:lnTo>
                  <a:pt x="32512" y="141732"/>
                </a:lnTo>
                <a:lnTo>
                  <a:pt x="31496" y="140589"/>
                </a:lnTo>
                <a:lnTo>
                  <a:pt x="41319" y="99441"/>
                </a:lnTo>
                <a:lnTo>
                  <a:pt x="49402" y="73787"/>
                </a:lnTo>
                <a:lnTo>
                  <a:pt x="72640" y="73787"/>
                </a:lnTo>
                <a:lnTo>
                  <a:pt x="72752" y="73533"/>
                </a:lnTo>
                <a:close/>
              </a:path>
              <a:path w="175895" h="165735">
                <a:moveTo>
                  <a:pt x="171720" y="83566"/>
                </a:moveTo>
                <a:lnTo>
                  <a:pt x="143763" y="83566"/>
                </a:lnTo>
                <a:lnTo>
                  <a:pt x="144652" y="84709"/>
                </a:lnTo>
                <a:lnTo>
                  <a:pt x="144652" y="88392"/>
                </a:lnTo>
                <a:lnTo>
                  <a:pt x="142366" y="96139"/>
                </a:lnTo>
                <a:lnTo>
                  <a:pt x="124078" y="149987"/>
                </a:lnTo>
                <a:lnTo>
                  <a:pt x="122936" y="153670"/>
                </a:lnTo>
                <a:lnTo>
                  <a:pt x="122300" y="156591"/>
                </a:lnTo>
                <a:lnTo>
                  <a:pt x="122300" y="160655"/>
                </a:lnTo>
                <a:lnTo>
                  <a:pt x="123062" y="162306"/>
                </a:lnTo>
                <a:lnTo>
                  <a:pt x="124587" y="163703"/>
                </a:lnTo>
                <a:lnTo>
                  <a:pt x="126111" y="164973"/>
                </a:lnTo>
                <a:lnTo>
                  <a:pt x="128015" y="165735"/>
                </a:lnTo>
                <a:lnTo>
                  <a:pt x="135381" y="165735"/>
                </a:lnTo>
                <a:lnTo>
                  <a:pt x="168556" y="143871"/>
                </a:lnTo>
                <a:lnTo>
                  <a:pt x="171509" y="140970"/>
                </a:lnTo>
                <a:lnTo>
                  <a:pt x="155448" y="140970"/>
                </a:lnTo>
                <a:lnTo>
                  <a:pt x="154812" y="139954"/>
                </a:lnTo>
                <a:lnTo>
                  <a:pt x="169253" y="91682"/>
                </a:lnTo>
                <a:lnTo>
                  <a:pt x="171720" y="83566"/>
                </a:lnTo>
                <a:close/>
              </a:path>
              <a:path w="175895" h="165735">
                <a:moveTo>
                  <a:pt x="136189" y="21844"/>
                </a:moveTo>
                <a:lnTo>
                  <a:pt x="105917" y="21844"/>
                </a:lnTo>
                <a:lnTo>
                  <a:pt x="107314" y="22987"/>
                </a:lnTo>
                <a:lnTo>
                  <a:pt x="107314" y="26289"/>
                </a:lnTo>
                <a:lnTo>
                  <a:pt x="75082" y="134461"/>
                </a:lnTo>
                <a:lnTo>
                  <a:pt x="65912" y="163576"/>
                </a:lnTo>
                <a:lnTo>
                  <a:pt x="71435" y="163075"/>
                </a:lnTo>
                <a:lnTo>
                  <a:pt x="77898" y="162718"/>
                </a:lnTo>
                <a:lnTo>
                  <a:pt x="85290" y="162504"/>
                </a:lnTo>
                <a:lnTo>
                  <a:pt x="93599" y="162433"/>
                </a:lnTo>
                <a:lnTo>
                  <a:pt x="97956" y="147006"/>
                </a:lnTo>
                <a:lnTo>
                  <a:pt x="115633" y="107140"/>
                </a:lnTo>
                <a:lnTo>
                  <a:pt x="121966" y="99441"/>
                </a:lnTo>
                <a:lnTo>
                  <a:pt x="111251" y="99441"/>
                </a:lnTo>
                <a:lnTo>
                  <a:pt x="110871" y="98933"/>
                </a:lnTo>
                <a:lnTo>
                  <a:pt x="111505" y="97790"/>
                </a:lnTo>
                <a:lnTo>
                  <a:pt x="112649" y="94234"/>
                </a:lnTo>
                <a:lnTo>
                  <a:pt x="114300" y="88392"/>
                </a:lnTo>
                <a:lnTo>
                  <a:pt x="126873" y="48260"/>
                </a:lnTo>
                <a:lnTo>
                  <a:pt x="130613" y="37000"/>
                </a:lnTo>
                <a:lnTo>
                  <a:pt x="134604" y="25908"/>
                </a:lnTo>
                <a:lnTo>
                  <a:pt x="136189" y="21844"/>
                </a:lnTo>
                <a:close/>
              </a:path>
              <a:path w="175895" h="165735">
                <a:moveTo>
                  <a:pt x="53339" y="129794"/>
                </a:moveTo>
                <a:lnTo>
                  <a:pt x="44450" y="137668"/>
                </a:lnTo>
                <a:lnTo>
                  <a:pt x="38100" y="141732"/>
                </a:lnTo>
                <a:lnTo>
                  <a:pt x="51819" y="141732"/>
                </a:lnTo>
                <a:lnTo>
                  <a:pt x="58547" y="135636"/>
                </a:lnTo>
                <a:lnTo>
                  <a:pt x="53339" y="129794"/>
                </a:lnTo>
                <a:close/>
              </a:path>
              <a:path w="175895" h="165735">
                <a:moveTo>
                  <a:pt x="170814" y="131699"/>
                </a:moveTo>
                <a:lnTo>
                  <a:pt x="163702" y="137795"/>
                </a:lnTo>
                <a:lnTo>
                  <a:pt x="159003" y="140970"/>
                </a:lnTo>
                <a:lnTo>
                  <a:pt x="171509" y="140970"/>
                </a:lnTo>
                <a:lnTo>
                  <a:pt x="175387" y="137160"/>
                </a:lnTo>
                <a:lnTo>
                  <a:pt x="170814" y="131699"/>
                </a:lnTo>
                <a:close/>
              </a:path>
              <a:path w="175895" h="165735">
                <a:moveTo>
                  <a:pt x="167639" y="58674"/>
                </a:moveTo>
                <a:lnTo>
                  <a:pt x="158750" y="58674"/>
                </a:lnTo>
                <a:lnTo>
                  <a:pt x="151129" y="61849"/>
                </a:lnTo>
                <a:lnTo>
                  <a:pt x="119372" y="89344"/>
                </a:lnTo>
                <a:lnTo>
                  <a:pt x="111251" y="99441"/>
                </a:lnTo>
                <a:lnTo>
                  <a:pt x="121966" y="99441"/>
                </a:lnTo>
                <a:lnTo>
                  <a:pt x="125475" y="95504"/>
                </a:lnTo>
                <a:lnTo>
                  <a:pt x="132968" y="87503"/>
                </a:lnTo>
                <a:lnTo>
                  <a:pt x="138302" y="83566"/>
                </a:lnTo>
                <a:lnTo>
                  <a:pt x="171720" y="83566"/>
                </a:lnTo>
                <a:lnTo>
                  <a:pt x="172386" y="81375"/>
                </a:lnTo>
                <a:lnTo>
                  <a:pt x="174257" y="73497"/>
                </a:lnTo>
                <a:lnTo>
                  <a:pt x="174864" y="68199"/>
                </a:lnTo>
                <a:lnTo>
                  <a:pt x="174878" y="65024"/>
                </a:lnTo>
                <a:lnTo>
                  <a:pt x="173989" y="62611"/>
                </a:lnTo>
                <a:lnTo>
                  <a:pt x="171958" y="61087"/>
                </a:lnTo>
                <a:lnTo>
                  <a:pt x="170052" y="59436"/>
                </a:lnTo>
                <a:lnTo>
                  <a:pt x="167639" y="58674"/>
                </a:lnTo>
                <a:close/>
              </a:path>
              <a:path w="175895" h="165735">
                <a:moveTo>
                  <a:pt x="72640" y="73787"/>
                </a:moveTo>
                <a:lnTo>
                  <a:pt x="49402" y="73787"/>
                </a:lnTo>
                <a:lnTo>
                  <a:pt x="58419" y="73914"/>
                </a:lnTo>
                <a:lnTo>
                  <a:pt x="65912" y="74295"/>
                </a:lnTo>
                <a:lnTo>
                  <a:pt x="72136" y="74930"/>
                </a:lnTo>
                <a:lnTo>
                  <a:pt x="72640" y="73787"/>
                </a:lnTo>
                <a:close/>
              </a:path>
              <a:path w="175895" h="165735">
                <a:moveTo>
                  <a:pt x="64008" y="30099"/>
                </a:moveTo>
                <a:lnTo>
                  <a:pt x="54228" y="30099"/>
                </a:lnTo>
                <a:lnTo>
                  <a:pt x="45202" y="42626"/>
                </a:lnTo>
                <a:lnTo>
                  <a:pt x="35067" y="52784"/>
                </a:lnTo>
                <a:lnTo>
                  <a:pt x="23814" y="60584"/>
                </a:lnTo>
                <a:lnTo>
                  <a:pt x="11429" y="66040"/>
                </a:lnTo>
                <a:lnTo>
                  <a:pt x="9398" y="73787"/>
                </a:lnTo>
                <a:lnTo>
                  <a:pt x="13462" y="73533"/>
                </a:lnTo>
                <a:lnTo>
                  <a:pt x="72752" y="73533"/>
                </a:lnTo>
                <a:lnTo>
                  <a:pt x="74040" y="70612"/>
                </a:lnTo>
                <a:lnTo>
                  <a:pt x="76326" y="66802"/>
                </a:lnTo>
                <a:lnTo>
                  <a:pt x="78612" y="63500"/>
                </a:lnTo>
                <a:lnTo>
                  <a:pt x="78155" y="62357"/>
                </a:lnTo>
                <a:lnTo>
                  <a:pt x="52831" y="62357"/>
                </a:lnTo>
                <a:lnTo>
                  <a:pt x="54524" y="57048"/>
                </a:lnTo>
                <a:lnTo>
                  <a:pt x="56943" y="49895"/>
                </a:lnTo>
                <a:lnTo>
                  <a:pt x="60100" y="40907"/>
                </a:lnTo>
                <a:lnTo>
                  <a:pt x="64008" y="30099"/>
                </a:lnTo>
                <a:close/>
              </a:path>
              <a:path w="175895" h="165735">
                <a:moveTo>
                  <a:pt x="77597" y="60960"/>
                </a:moveTo>
                <a:lnTo>
                  <a:pt x="74675" y="61849"/>
                </a:lnTo>
                <a:lnTo>
                  <a:pt x="66421" y="62357"/>
                </a:lnTo>
                <a:lnTo>
                  <a:pt x="78155" y="62357"/>
                </a:lnTo>
                <a:lnTo>
                  <a:pt x="77597" y="60960"/>
                </a:lnTo>
                <a:close/>
              </a:path>
              <a:path w="175895" h="165735">
                <a:moveTo>
                  <a:pt x="138556" y="0"/>
                </a:moveTo>
                <a:lnTo>
                  <a:pt x="129601" y="4145"/>
                </a:lnTo>
                <a:lnTo>
                  <a:pt x="119300" y="8016"/>
                </a:lnTo>
                <a:lnTo>
                  <a:pt x="107642" y="11626"/>
                </a:lnTo>
                <a:lnTo>
                  <a:pt x="94614" y="14986"/>
                </a:lnTo>
                <a:lnTo>
                  <a:pt x="92328" y="22987"/>
                </a:lnTo>
                <a:lnTo>
                  <a:pt x="97027" y="22225"/>
                </a:lnTo>
                <a:lnTo>
                  <a:pt x="100711" y="21844"/>
                </a:lnTo>
                <a:lnTo>
                  <a:pt x="136189" y="21844"/>
                </a:lnTo>
                <a:lnTo>
                  <a:pt x="138865" y="14986"/>
                </a:lnTo>
                <a:lnTo>
                  <a:pt x="143383" y="4318"/>
                </a:lnTo>
                <a:lnTo>
                  <a:pt x="1385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98185" y="3475354"/>
            <a:ext cx="78740" cy="135890"/>
          </a:xfrm>
          <a:custGeom>
            <a:avLst/>
            <a:gdLst/>
            <a:ahLst/>
            <a:cxnLst/>
            <a:rect l="l" t="t" r="r" b="b"/>
            <a:pathLst>
              <a:path w="78739" h="135889">
                <a:moveTo>
                  <a:pt x="54228" y="0"/>
                </a:moveTo>
                <a:lnTo>
                  <a:pt x="64008" y="0"/>
                </a:lnTo>
                <a:lnTo>
                  <a:pt x="60100" y="10808"/>
                </a:lnTo>
                <a:lnTo>
                  <a:pt x="56943" y="19796"/>
                </a:lnTo>
                <a:lnTo>
                  <a:pt x="54524" y="26949"/>
                </a:lnTo>
                <a:lnTo>
                  <a:pt x="52831" y="32258"/>
                </a:lnTo>
                <a:lnTo>
                  <a:pt x="66421" y="32258"/>
                </a:lnTo>
                <a:lnTo>
                  <a:pt x="74675" y="31750"/>
                </a:lnTo>
                <a:lnTo>
                  <a:pt x="77597" y="30861"/>
                </a:lnTo>
                <a:lnTo>
                  <a:pt x="78612" y="33400"/>
                </a:lnTo>
                <a:lnTo>
                  <a:pt x="76326" y="36703"/>
                </a:lnTo>
                <a:lnTo>
                  <a:pt x="74040" y="40512"/>
                </a:lnTo>
                <a:lnTo>
                  <a:pt x="72136" y="44831"/>
                </a:lnTo>
                <a:lnTo>
                  <a:pt x="65912" y="44196"/>
                </a:lnTo>
                <a:lnTo>
                  <a:pt x="58419" y="43815"/>
                </a:lnTo>
                <a:lnTo>
                  <a:pt x="49402" y="43687"/>
                </a:lnTo>
                <a:lnTo>
                  <a:pt x="46922" y="50996"/>
                </a:lnTo>
                <a:lnTo>
                  <a:pt x="35246" y="91041"/>
                </a:lnTo>
                <a:lnTo>
                  <a:pt x="31496" y="108204"/>
                </a:lnTo>
                <a:lnTo>
                  <a:pt x="31496" y="110490"/>
                </a:lnTo>
                <a:lnTo>
                  <a:pt x="32512" y="111633"/>
                </a:lnTo>
                <a:lnTo>
                  <a:pt x="34289" y="111633"/>
                </a:lnTo>
                <a:lnTo>
                  <a:pt x="38100" y="111633"/>
                </a:lnTo>
                <a:lnTo>
                  <a:pt x="44450" y="107569"/>
                </a:lnTo>
                <a:lnTo>
                  <a:pt x="53339" y="99695"/>
                </a:lnTo>
                <a:lnTo>
                  <a:pt x="58547" y="105537"/>
                </a:lnTo>
                <a:lnTo>
                  <a:pt x="20700" y="133223"/>
                </a:lnTo>
                <a:lnTo>
                  <a:pt x="13969" y="135636"/>
                </a:lnTo>
                <a:lnTo>
                  <a:pt x="9143" y="135636"/>
                </a:lnTo>
                <a:lnTo>
                  <a:pt x="6476" y="135636"/>
                </a:lnTo>
                <a:lnTo>
                  <a:pt x="4317" y="134874"/>
                </a:lnTo>
                <a:lnTo>
                  <a:pt x="2539" y="133223"/>
                </a:lnTo>
                <a:lnTo>
                  <a:pt x="888" y="131699"/>
                </a:lnTo>
                <a:lnTo>
                  <a:pt x="0" y="129412"/>
                </a:lnTo>
                <a:lnTo>
                  <a:pt x="0" y="126492"/>
                </a:lnTo>
                <a:lnTo>
                  <a:pt x="0" y="123825"/>
                </a:lnTo>
                <a:lnTo>
                  <a:pt x="1142" y="118618"/>
                </a:lnTo>
                <a:lnTo>
                  <a:pt x="3428" y="110998"/>
                </a:lnTo>
                <a:lnTo>
                  <a:pt x="23749" y="43434"/>
                </a:lnTo>
                <a:lnTo>
                  <a:pt x="18287" y="43434"/>
                </a:lnTo>
                <a:lnTo>
                  <a:pt x="13462" y="43434"/>
                </a:lnTo>
                <a:lnTo>
                  <a:pt x="9398" y="43687"/>
                </a:lnTo>
                <a:lnTo>
                  <a:pt x="11429" y="35941"/>
                </a:lnTo>
                <a:lnTo>
                  <a:pt x="23814" y="30485"/>
                </a:lnTo>
                <a:lnTo>
                  <a:pt x="35067" y="22685"/>
                </a:lnTo>
                <a:lnTo>
                  <a:pt x="45202" y="12527"/>
                </a:lnTo>
                <a:lnTo>
                  <a:pt x="542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64098" y="3445255"/>
            <a:ext cx="109855" cy="165735"/>
          </a:xfrm>
          <a:custGeom>
            <a:avLst/>
            <a:gdLst/>
            <a:ahLst/>
            <a:cxnLst/>
            <a:rect l="l" t="t" r="r" b="b"/>
            <a:pathLst>
              <a:path w="109854" h="165735">
                <a:moveTo>
                  <a:pt x="72643" y="0"/>
                </a:moveTo>
                <a:lnTo>
                  <a:pt x="77470" y="4318"/>
                </a:lnTo>
                <a:lnTo>
                  <a:pt x="72943" y="15005"/>
                </a:lnTo>
                <a:lnTo>
                  <a:pt x="68691" y="25908"/>
                </a:lnTo>
                <a:lnTo>
                  <a:pt x="64700" y="37000"/>
                </a:lnTo>
                <a:lnTo>
                  <a:pt x="60960" y="48260"/>
                </a:lnTo>
                <a:lnTo>
                  <a:pt x="48387" y="88392"/>
                </a:lnTo>
                <a:lnTo>
                  <a:pt x="46736" y="94234"/>
                </a:lnTo>
                <a:lnTo>
                  <a:pt x="45592" y="97790"/>
                </a:lnTo>
                <a:lnTo>
                  <a:pt x="44958" y="98933"/>
                </a:lnTo>
                <a:lnTo>
                  <a:pt x="45338" y="99441"/>
                </a:lnTo>
                <a:lnTo>
                  <a:pt x="53459" y="89344"/>
                </a:lnTo>
                <a:lnTo>
                  <a:pt x="61245" y="80772"/>
                </a:lnTo>
                <a:lnTo>
                  <a:pt x="68699" y="73723"/>
                </a:lnTo>
                <a:lnTo>
                  <a:pt x="75818" y="68199"/>
                </a:lnTo>
                <a:lnTo>
                  <a:pt x="85216" y="61849"/>
                </a:lnTo>
                <a:lnTo>
                  <a:pt x="92837" y="58674"/>
                </a:lnTo>
                <a:lnTo>
                  <a:pt x="98933" y="58674"/>
                </a:lnTo>
                <a:lnTo>
                  <a:pt x="101726" y="58674"/>
                </a:lnTo>
                <a:lnTo>
                  <a:pt x="104139" y="59436"/>
                </a:lnTo>
                <a:lnTo>
                  <a:pt x="106045" y="61087"/>
                </a:lnTo>
                <a:lnTo>
                  <a:pt x="108076" y="62611"/>
                </a:lnTo>
                <a:lnTo>
                  <a:pt x="108965" y="65024"/>
                </a:lnTo>
                <a:lnTo>
                  <a:pt x="108965" y="68072"/>
                </a:lnTo>
                <a:lnTo>
                  <a:pt x="108344" y="73497"/>
                </a:lnTo>
                <a:lnTo>
                  <a:pt x="106473" y="81375"/>
                </a:lnTo>
                <a:lnTo>
                  <a:pt x="103340" y="91682"/>
                </a:lnTo>
                <a:lnTo>
                  <a:pt x="98933" y="104394"/>
                </a:lnTo>
                <a:lnTo>
                  <a:pt x="94579" y="117421"/>
                </a:lnTo>
                <a:lnTo>
                  <a:pt x="91439" y="127365"/>
                </a:lnTo>
                <a:lnTo>
                  <a:pt x="89538" y="134237"/>
                </a:lnTo>
                <a:lnTo>
                  <a:pt x="88900" y="138049"/>
                </a:lnTo>
                <a:lnTo>
                  <a:pt x="88900" y="139954"/>
                </a:lnTo>
                <a:lnTo>
                  <a:pt x="89535" y="140970"/>
                </a:lnTo>
                <a:lnTo>
                  <a:pt x="90931" y="140970"/>
                </a:lnTo>
                <a:lnTo>
                  <a:pt x="93090" y="140970"/>
                </a:lnTo>
                <a:lnTo>
                  <a:pt x="97789" y="137795"/>
                </a:lnTo>
                <a:lnTo>
                  <a:pt x="104901" y="131699"/>
                </a:lnTo>
                <a:lnTo>
                  <a:pt x="109474" y="137160"/>
                </a:lnTo>
                <a:lnTo>
                  <a:pt x="75946" y="163322"/>
                </a:lnTo>
                <a:lnTo>
                  <a:pt x="69468" y="165735"/>
                </a:lnTo>
                <a:lnTo>
                  <a:pt x="64135" y="165735"/>
                </a:lnTo>
                <a:lnTo>
                  <a:pt x="62102" y="165735"/>
                </a:lnTo>
                <a:lnTo>
                  <a:pt x="60198" y="164973"/>
                </a:lnTo>
                <a:lnTo>
                  <a:pt x="58674" y="163703"/>
                </a:lnTo>
                <a:lnTo>
                  <a:pt x="57150" y="162306"/>
                </a:lnTo>
                <a:lnTo>
                  <a:pt x="56387" y="160655"/>
                </a:lnTo>
                <a:lnTo>
                  <a:pt x="56387" y="158750"/>
                </a:lnTo>
                <a:lnTo>
                  <a:pt x="56387" y="156591"/>
                </a:lnTo>
                <a:lnTo>
                  <a:pt x="57023" y="153670"/>
                </a:lnTo>
                <a:lnTo>
                  <a:pt x="58165" y="149987"/>
                </a:lnTo>
                <a:lnTo>
                  <a:pt x="71754" y="109982"/>
                </a:lnTo>
                <a:lnTo>
                  <a:pt x="76453" y="96139"/>
                </a:lnTo>
                <a:lnTo>
                  <a:pt x="78739" y="88392"/>
                </a:lnTo>
                <a:lnTo>
                  <a:pt x="78739" y="86995"/>
                </a:lnTo>
                <a:lnTo>
                  <a:pt x="78739" y="84709"/>
                </a:lnTo>
                <a:lnTo>
                  <a:pt x="77850" y="83566"/>
                </a:lnTo>
                <a:lnTo>
                  <a:pt x="75818" y="83566"/>
                </a:lnTo>
                <a:lnTo>
                  <a:pt x="72389" y="83566"/>
                </a:lnTo>
                <a:lnTo>
                  <a:pt x="45811" y="112702"/>
                </a:lnTo>
                <a:lnTo>
                  <a:pt x="27686" y="162433"/>
                </a:lnTo>
                <a:lnTo>
                  <a:pt x="19377" y="162504"/>
                </a:lnTo>
                <a:lnTo>
                  <a:pt x="11985" y="162718"/>
                </a:lnTo>
                <a:lnTo>
                  <a:pt x="5522" y="163075"/>
                </a:lnTo>
                <a:lnTo>
                  <a:pt x="0" y="163576"/>
                </a:lnTo>
                <a:lnTo>
                  <a:pt x="2831" y="154838"/>
                </a:lnTo>
                <a:lnTo>
                  <a:pt x="5984" y="144827"/>
                </a:lnTo>
                <a:lnTo>
                  <a:pt x="9447" y="133554"/>
                </a:lnTo>
                <a:lnTo>
                  <a:pt x="13208" y="121031"/>
                </a:lnTo>
                <a:lnTo>
                  <a:pt x="38226" y="37719"/>
                </a:lnTo>
                <a:lnTo>
                  <a:pt x="40386" y="30480"/>
                </a:lnTo>
                <a:lnTo>
                  <a:pt x="41401" y="26289"/>
                </a:lnTo>
                <a:lnTo>
                  <a:pt x="41401" y="25273"/>
                </a:lnTo>
                <a:lnTo>
                  <a:pt x="41401" y="22987"/>
                </a:lnTo>
                <a:lnTo>
                  <a:pt x="40004" y="21844"/>
                </a:lnTo>
                <a:lnTo>
                  <a:pt x="37211" y="21844"/>
                </a:lnTo>
                <a:lnTo>
                  <a:pt x="34798" y="21844"/>
                </a:lnTo>
                <a:lnTo>
                  <a:pt x="31114" y="22225"/>
                </a:lnTo>
                <a:lnTo>
                  <a:pt x="26415" y="22987"/>
                </a:lnTo>
                <a:lnTo>
                  <a:pt x="28701" y="14986"/>
                </a:lnTo>
                <a:lnTo>
                  <a:pt x="41729" y="11626"/>
                </a:lnTo>
                <a:lnTo>
                  <a:pt x="53387" y="8016"/>
                </a:lnTo>
                <a:lnTo>
                  <a:pt x="63688" y="4145"/>
                </a:lnTo>
                <a:lnTo>
                  <a:pt x="726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521452" y="3425939"/>
            <a:ext cx="484250" cy="23432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503420" y="3939540"/>
            <a:ext cx="134874" cy="13487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13707" y="3955669"/>
            <a:ext cx="124968" cy="1250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15255" y="3907535"/>
            <a:ext cx="119661" cy="16230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730241" y="3927983"/>
            <a:ext cx="100965" cy="143510"/>
          </a:xfrm>
          <a:custGeom>
            <a:avLst/>
            <a:gdLst/>
            <a:ahLst/>
            <a:cxnLst/>
            <a:rect l="l" t="t" r="r" b="b"/>
            <a:pathLst>
              <a:path w="100964" h="143510">
                <a:moveTo>
                  <a:pt x="85386" y="56896"/>
                </a:moveTo>
                <a:lnTo>
                  <a:pt x="62737" y="56896"/>
                </a:lnTo>
                <a:lnTo>
                  <a:pt x="65150" y="57912"/>
                </a:lnTo>
                <a:lnTo>
                  <a:pt x="68199" y="61722"/>
                </a:lnTo>
                <a:lnTo>
                  <a:pt x="68961" y="65024"/>
                </a:lnTo>
                <a:lnTo>
                  <a:pt x="68961" y="71501"/>
                </a:lnTo>
                <a:lnTo>
                  <a:pt x="58674" y="116205"/>
                </a:lnTo>
                <a:lnTo>
                  <a:pt x="57658" y="122428"/>
                </a:lnTo>
                <a:lnTo>
                  <a:pt x="57698" y="131699"/>
                </a:lnTo>
                <a:lnTo>
                  <a:pt x="58928" y="135509"/>
                </a:lnTo>
                <a:lnTo>
                  <a:pt x="64008" y="141605"/>
                </a:lnTo>
                <a:lnTo>
                  <a:pt x="67437" y="143129"/>
                </a:lnTo>
                <a:lnTo>
                  <a:pt x="76708" y="143129"/>
                </a:lnTo>
                <a:lnTo>
                  <a:pt x="81280" y="141859"/>
                </a:lnTo>
                <a:lnTo>
                  <a:pt x="89408" y="136779"/>
                </a:lnTo>
                <a:lnTo>
                  <a:pt x="94615" y="132207"/>
                </a:lnTo>
                <a:lnTo>
                  <a:pt x="95103" y="131699"/>
                </a:lnTo>
                <a:lnTo>
                  <a:pt x="77597" y="131699"/>
                </a:lnTo>
                <a:lnTo>
                  <a:pt x="76327" y="131064"/>
                </a:lnTo>
                <a:lnTo>
                  <a:pt x="74549" y="128778"/>
                </a:lnTo>
                <a:lnTo>
                  <a:pt x="74168" y="126873"/>
                </a:lnTo>
                <a:lnTo>
                  <a:pt x="74168" y="121158"/>
                </a:lnTo>
                <a:lnTo>
                  <a:pt x="75057" y="116078"/>
                </a:lnTo>
                <a:lnTo>
                  <a:pt x="76835" y="108966"/>
                </a:lnTo>
                <a:lnTo>
                  <a:pt x="83185" y="83058"/>
                </a:lnTo>
                <a:lnTo>
                  <a:pt x="85217" y="75311"/>
                </a:lnTo>
                <a:lnTo>
                  <a:pt x="86106" y="69469"/>
                </a:lnTo>
                <a:lnTo>
                  <a:pt x="86106" y="59055"/>
                </a:lnTo>
                <a:lnTo>
                  <a:pt x="85386" y="56896"/>
                </a:lnTo>
                <a:close/>
              </a:path>
              <a:path w="100964" h="143510">
                <a:moveTo>
                  <a:pt x="48260" y="0"/>
                </a:moveTo>
                <a:lnTo>
                  <a:pt x="42418" y="0"/>
                </a:lnTo>
                <a:lnTo>
                  <a:pt x="17399" y="889"/>
                </a:lnTo>
                <a:lnTo>
                  <a:pt x="16256" y="5969"/>
                </a:lnTo>
                <a:lnTo>
                  <a:pt x="20574" y="6096"/>
                </a:lnTo>
                <a:lnTo>
                  <a:pt x="23622" y="6731"/>
                </a:lnTo>
                <a:lnTo>
                  <a:pt x="26924" y="9017"/>
                </a:lnTo>
                <a:lnTo>
                  <a:pt x="27812" y="10922"/>
                </a:lnTo>
                <a:lnTo>
                  <a:pt x="27812" y="16383"/>
                </a:lnTo>
                <a:lnTo>
                  <a:pt x="27050" y="21336"/>
                </a:lnTo>
                <a:lnTo>
                  <a:pt x="25400" y="28321"/>
                </a:lnTo>
                <a:lnTo>
                  <a:pt x="0" y="141478"/>
                </a:lnTo>
                <a:lnTo>
                  <a:pt x="17145" y="141478"/>
                </a:lnTo>
                <a:lnTo>
                  <a:pt x="26162" y="98679"/>
                </a:lnTo>
                <a:lnTo>
                  <a:pt x="27432" y="92837"/>
                </a:lnTo>
                <a:lnTo>
                  <a:pt x="41105" y="68961"/>
                </a:lnTo>
                <a:lnTo>
                  <a:pt x="32385" y="68961"/>
                </a:lnTo>
                <a:lnTo>
                  <a:pt x="31242" y="68580"/>
                </a:lnTo>
                <a:lnTo>
                  <a:pt x="48260" y="0"/>
                </a:lnTo>
                <a:close/>
              </a:path>
              <a:path w="100964" h="143510">
                <a:moveTo>
                  <a:pt x="95377" y="120015"/>
                </a:moveTo>
                <a:lnTo>
                  <a:pt x="81407" y="131699"/>
                </a:lnTo>
                <a:lnTo>
                  <a:pt x="95103" y="131699"/>
                </a:lnTo>
                <a:lnTo>
                  <a:pt x="100965" y="125603"/>
                </a:lnTo>
                <a:lnTo>
                  <a:pt x="95377" y="120015"/>
                </a:lnTo>
                <a:close/>
              </a:path>
              <a:path w="100964" h="143510">
                <a:moveTo>
                  <a:pt x="73152" y="45339"/>
                </a:moveTo>
                <a:lnTo>
                  <a:pt x="61341" y="45339"/>
                </a:lnTo>
                <a:lnTo>
                  <a:pt x="55753" y="47117"/>
                </a:lnTo>
                <a:lnTo>
                  <a:pt x="50165" y="50927"/>
                </a:lnTo>
                <a:lnTo>
                  <a:pt x="44577" y="54610"/>
                </a:lnTo>
                <a:lnTo>
                  <a:pt x="38608" y="60706"/>
                </a:lnTo>
                <a:lnTo>
                  <a:pt x="32385" y="68961"/>
                </a:lnTo>
                <a:lnTo>
                  <a:pt x="41105" y="68961"/>
                </a:lnTo>
                <a:lnTo>
                  <a:pt x="43561" y="65913"/>
                </a:lnTo>
                <a:lnTo>
                  <a:pt x="46990" y="62484"/>
                </a:lnTo>
                <a:lnTo>
                  <a:pt x="50292" y="60198"/>
                </a:lnTo>
                <a:lnTo>
                  <a:pt x="53594" y="58039"/>
                </a:lnTo>
                <a:lnTo>
                  <a:pt x="56642" y="56896"/>
                </a:lnTo>
                <a:lnTo>
                  <a:pt x="85386" y="56896"/>
                </a:lnTo>
                <a:lnTo>
                  <a:pt x="84455" y="54102"/>
                </a:lnTo>
                <a:lnTo>
                  <a:pt x="81153" y="50546"/>
                </a:lnTo>
                <a:lnTo>
                  <a:pt x="77850" y="47117"/>
                </a:lnTo>
                <a:lnTo>
                  <a:pt x="73152" y="453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730241" y="3927983"/>
            <a:ext cx="100965" cy="143510"/>
          </a:xfrm>
          <a:custGeom>
            <a:avLst/>
            <a:gdLst/>
            <a:ahLst/>
            <a:cxnLst/>
            <a:rect l="l" t="t" r="r" b="b"/>
            <a:pathLst>
              <a:path w="100964" h="143510">
                <a:moveTo>
                  <a:pt x="42418" y="0"/>
                </a:moveTo>
                <a:lnTo>
                  <a:pt x="48260" y="0"/>
                </a:lnTo>
                <a:lnTo>
                  <a:pt x="31242" y="68580"/>
                </a:lnTo>
                <a:lnTo>
                  <a:pt x="32385" y="68961"/>
                </a:lnTo>
                <a:lnTo>
                  <a:pt x="38608" y="60706"/>
                </a:lnTo>
                <a:lnTo>
                  <a:pt x="44577" y="54610"/>
                </a:lnTo>
                <a:lnTo>
                  <a:pt x="50165" y="50927"/>
                </a:lnTo>
                <a:lnTo>
                  <a:pt x="55753" y="47117"/>
                </a:lnTo>
                <a:lnTo>
                  <a:pt x="61341" y="45339"/>
                </a:lnTo>
                <a:lnTo>
                  <a:pt x="67056" y="45339"/>
                </a:lnTo>
                <a:lnTo>
                  <a:pt x="73152" y="45339"/>
                </a:lnTo>
                <a:lnTo>
                  <a:pt x="77850" y="47117"/>
                </a:lnTo>
                <a:lnTo>
                  <a:pt x="81153" y="50546"/>
                </a:lnTo>
                <a:lnTo>
                  <a:pt x="84455" y="54102"/>
                </a:lnTo>
                <a:lnTo>
                  <a:pt x="86106" y="59055"/>
                </a:lnTo>
                <a:lnTo>
                  <a:pt x="86106" y="65278"/>
                </a:lnTo>
                <a:lnTo>
                  <a:pt x="86106" y="69469"/>
                </a:lnTo>
                <a:lnTo>
                  <a:pt x="85217" y="75311"/>
                </a:lnTo>
                <a:lnTo>
                  <a:pt x="83185" y="83058"/>
                </a:lnTo>
                <a:lnTo>
                  <a:pt x="76835" y="108966"/>
                </a:lnTo>
                <a:lnTo>
                  <a:pt x="75057" y="116078"/>
                </a:lnTo>
                <a:lnTo>
                  <a:pt x="74168" y="121158"/>
                </a:lnTo>
                <a:lnTo>
                  <a:pt x="74168" y="124206"/>
                </a:lnTo>
                <a:lnTo>
                  <a:pt x="74168" y="126873"/>
                </a:lnTo>
                <a:lnTo>
                  <a:pt x="74549" y="128778"/>
                </a:lnTo>
                <a:lnTo>
                  <a:pt x="75437" y="129921"/>
                </a:lnTo>
                <a:lnTo>
                  <a:pt x="76327" y="131064"/>
                </a:lnTo>
                <a:lnTo>
                  <a:pt x="77597" y="131699"/>
                </a:lnTo>
                <a:lnTo>
                  <a:pt x="79502" y="131699"/>
                </a:lnTo>
                <a:lnTo>
                  <a:pt x="81407" y="131699"/>
                </a:lnTo>
                <a:lnTo>
                  <a:pt x="95377" y="120015"/>
                </a:lnTo>
                <a:lnTo>
                  <a:pt x="100965" y="125603"/>
                </a:lnTo>
                <a:lnTo>
                  <a:pt x="94615" y="132207"/>
                </a:lnTo>
                <a:lnTo>
                  <a:pt x="89408" y="136779"/>
                </a:lnTo>
                <a:lnTo>
                  <a:pt x="85344" y="139319"/>
                </a:lnTo>
                <a:lnTo>
                  <a:pt x="81280" y="141859"/>
                </a:lnTo>
                <a:lnTo>
                  <a:pt x="76708" y="143129"/>
                </a:lnTo>
                <a:lnTo>
                  <a:pt x="71628" y="143129"/>
                </a:lnTo>
                <a:lnTo>
                  <a:pt x="67437" y="143129"/>
                </a:lnTo>
                <a:lnTo>
                  <a:pt x="64008" y="141605"/>
                </a:lnTo>
                <a:lnTo>
                  <a:pt x="61468" y="138557"/>
                </a:lnTo>
                <a:lnTo>
                  <a:pt x="58928" y="135509"/>
                </a:lnTo>
                <a:lnTo>
                  <a:pt x="57658" y="131572"/>
                </a:lnTo>
                <a:lnTo>
                  <a:pt x="57658" y="126746"/>
                </a:lnTo>
                <a:lnTo>
                  <a:pt x="57658" y="122428"/>
                </a:lnTo>
                <a:lnTo>
                  <a:pt x="58674" y="116205"/>
                </a:lnTo>
                <a:lnTo>
                  <a:pt x="60833" y="107823"/>
                </a:lnTo>
                <a:lnTo>
                  <a:pt x="65150" y="90678"/>
                </a:lnTo>
                <a:lnTo>
                  <a:pt x="66675" y="84582"/>
                </a:lnTo>
                <a:lnTo>
                  <a:pt x="67691" y="80010"/>
                </a:lnTo>
                <a:lnTo>
                  <a:pt x="68199" y="76962"/>
                </a:lnTo>
                <a:lnTo>
                  <a:pt x="68707" y="73914"/>
                </a:lnTo>
                <a:lnTo>
                  <a:pt x="68961" y="71501"/>
                </a:lnTo>
                <a:lnTo>
                  <a:pt x="68961" y="69723"/>
                </a:lnTo>
                <a:lnTo>
                  <a:pt x="68961" y="65024"/>
                </a:lnTo>
                <a:lnTo>
                  <a:pt x="68199" y="61722"/>
                </a:lnTo>
                <a:lnTo>
                  <a:pt x="66675" y="59817"/>
                </a:lnTo>
                <a:lnTo>
                  <a:pt x="65150" y="57912"/>
                </a:lnTo>
                <a:lnTo>
                  <a:pt x="62737" y="56896"/>
                </a:lnTo>
                <a:lnTo>
                  <a:pt x="59309" y="56896"/>
                </a:lnTo>
                <a:lnTo>
                  <a:pt x="56642" y="56896"/>
                </a:lnTo>
                <a:lnTo>
                  <a:pt x="31242" y="83693"/>
                </a:lnTo>
                <a:lnTo>
                  <a:pt x="29083" y="87884"/>
                </a:lnTo>
                <a:lnTo>
                  <a:pt x="27432" y="92837"/>
                </a:lnTo>
                <a:lnTo>
                  <a:pt x="26162" y="98679"/>
                </a:lnTo>
                <a:lnTo>
                  <a:pt x="17145" y="141478"/>
                </a:lnTo>
                <a:lnTo>
                  <a:pt x="0" y="141478"/>
                </a:lnTo>
                <a:lnTo>
                  <a:pt x="25400" y="28321"/>
                </a:lnTo>
                <a:lnTo>
                  <a:pt x="27050" y="21336"/>
                </a:lnTo>
                <a:lnTo>
                  <a:pt x="27812" y="16383"/>
                </a:lnTo>
                <a:lnTo>
                  <a:pt x="27812" y="13716"/>
                </a:lnTo>
                <a:lnTo>
                  <a:pt x="27812" y="10922"/>
                </a:lnTo>
                <a:lnTo>
                  <a:pt x="26924" y="9017"/>
                </a:lnTo>
                <a:lnTo>
                  <a:pt x="25273" y="7874"/>
                </a:lnTo>
                <a:lnTo>
                  <a:pt x="23622" y="6731"/>
                </a:lnTo>
                <a:lnTo>
                  <a:pt x="20574" y="6096"/>
                </a:lnTo>
                <a:lnTo>
                  <a:pt x="16256" y="5969"/>
                </a:lnTo>
                <a:lnTo>
                  <a:pt x="17399" y="889"/>
                </a:lnTo>
                <a:lnTo>
                  <a:pt x="424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829555" y="3875504"/>
            <a:ext cx="96808" cy="11966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845303" y="3896233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29">
                <a:moveTo>
                  <a:pt x="45334" y="62357"/>
                </a:moveTo>
                <a:lnTo>
                  <a:pt x="28448" y="62357"/>
                </a:lnTo>
                <a:lnTo>
                  <a:pt x="29972" y="62611"/>
                </a:lnTo>
                <a:lnTo>
                  <a:pt x="30987" y="63119"/>
                </a:lnTo>
                <a:lnTo>
                  <a:pt x="33147" y="67564"/>
                </a:lnTo>
                <a:lnTo>
                  <a:pt x="34671" y="72390"/>
                </a:lnTo>
                <a:lnTo>
                  <a:pt x="35813" y="76962"/>
                </a:lnTo>
                <a:lnTo>
                  <a:pt x="38142" y="84963"/>
                </a:lnTo>
                <a:lnTo>
                  <a:pt x="39243" y="88265"/>
                </a:lnTo>
                <a:lnTo>
                  <a:pt x="40512" y="91059"/>
                </a:lnTo>
                <a:lnTo>
                  <a:pt x="41783" y="93980"/>
                </a:lnTo>
                <a:lnTo>
                  <a:pt x="43434" y="96139"/>
                </a:lnTo>
                <a:lnTo>
                  <a:pt x="45212" y="97663"/>
                </a:lnTo>
                <a:lnTo>
                  <a:pt x="47117" y="99060"/>
                </a:lnTo>
                <a:lnTo>
                  <a:pt x="49530" y="99822"/>
                </a:lnTo>
                <a:lnTo>
                  <a:pt x="54229" y="99822"/>
                </a:lnTo>
                <a:lnTo>
                  <a:pt x="55880" y="99568"/>
                </a:lnTo>
                <a:lnTo>
                  <a:pt x="57531" y="99060"/>
                </a:lnTo>
                <a:lnTo>
                  <a:pt x="59182" y="98679"/>
                </a:lnTo>
                <a:lnTo>
                  <a:pt x="70913" y="90170"/>
                </a:lnTo>
                <a:lnTo>
                  <a:pt x="57276" y="90170"/>
                </a:lnTo>
                <a:lnTo>
                  <a:pt x="56387" y="90043"/>
                </a:lnTo>
                <a:lnTo>
                  <a:pt x="55753" y="89535"/>
                </a:lnTo>
                <a:lnTo>
                  <a:pt x="55118" y="89154"/>
                </a:lnTo>
                <a:lnTo>
                  <a:pt x="54483" y="88519"/>
                </a:lnTo>
                <a:lnTo>
                  <a:pt x="53848" y="87630"/>
                </a:lnTo>
                <a:lnTo>
                  <a:pt x="53276" y="86614"/>
                </a:lnTo>
                <a:lnTo>
                  <a:pt x="52705" y="85471"/>
                </a:lnTo>
                <a:lnTo>
                  <a:pt x="52324" y="84074"/>
                </a:lnTo>
                <a:lnTo>
                  <a:pt x="51816" y="82677"/>
                </a:lnTo>
                <a:lnTo>
                  <a:pt x="51181" y="81026"/>
                </a:lnTo>
                <a:lnTo>
                  <a:pt x="50673" y="78994"/>
                </a:lnTo>
                <a:lnTo>
                  <a:pt x="49403" y="75311"/>
                </a:lnTo>
                <a:lnTo>
                  <a:pt x="48260" y="71628"/>
                </a:lnTo>
                <a:lnTo>
                  <a:pt x="46913" y="67564"/>
                </a:lnTo>
                <a:lnTo>
                  <a:pt x="45334" y="62357"/>
                </a:lnTo>
                <a:close/>
              </a:path>
              <a:path w="76835" h="100329">
                <a:moveTo>
                  <a:pt x="35813" y="0"/>
                </a:moveTo>
                <a:lnTo>
                  <a:pt x="30607" y="0"/>
                </a:lnTo>
                <a:lnTo>
                  <a:pt x="10795" y="889"/>
                </a:lnTo>
                <a:lnTo>
                  <a:pt x="9651" y="5842"/>
                </a:lnTo>
                <a:lnTo>
                  <a:pt x="11430" y="5842"/>
                </a:lnTo>
                <a:lnTo>
                  <a:pt x="12954" y="5969"/>
                </a:lnTo>
                <a:lnTo>
                  <a:pt x="14224" y="6223"/>
                </a:lnTo>
                <a:lnTo>
                  <a:pt x="15367" y="6350"/>
                </a:lnTo>
                <a:lnTo>
                  <a:pt x="16383" y="6731"/>
                </a:lnTo>
                <a:lnTo>
                  <a:pt x="17018" y="7112"/>
                </a:lnTo>
                <a:lnTo>
                  <a:pt x="17780" y="7493"/>
                </a:lnTo>
                <a:lnTo>
                  <a:pt x="18287" y="8001"/>
                </a:lnTo>
                <a:lnTo>
                  <a:pt x="18669" y="8763"/>
                </a:lnTo>
                <a:lnTo>
                  <a:pt x="18923" y="9398"/>
                </a:lnTo>
                <a:lnTo>
                  <a:pt x="19050" y="12192"/>
                </a:lnTo>
                <a:lnTo>
                  <a:pt x="18796" y="14986"/>
                </a:lnTo>
                <a:lnTo>
                  <a:pt x="18542" y="16510"/>
                </a:lnTo>
                <a:lnTo>
                  <a:pt x="18034" y="18542"/>
                </a:lnTo>
                <a:lnTo>
                  <a:pt x="17525" y="21082"/>
                </a:lnTo>
                <a:lnTo>
                  <a:pt x="0" y="98552"/>
                </a:lnTo>
                <a:lnTo>
                  <a:pt x="13843" y="98552"/>
                </a:lnTo>
                <a:lnTo>
                  <a:pt x="21844" y="62357"/>
                </a:lnTo>
                <a:lnTo>
                  <a:pt x="45334" y="62357"/>
                </a:lnTo>
                <a:lnTo>
                  <a:pt x="44704" y="60325"/>
                </a:lnTo>
                <a:lnTo>
                  <a:pt x="43434" y="56642"/>
                </a:lnTo>
                <a:lnTo>
                  <a:pt x="43927" y="56261"/>
                </a:lnTo>
                <a:lnTo>
                  <a:pt x="23113" y="56261"/>
                </a:lnTo>
                <a:lnTo>
                  <a:pt x="35813" y="0"/>
                </a:lnTo>
                <a:close/>
              </a:path>
              <a:path w="76835" h="100329">
                <a:moveTo>
                  <a:pt x="69596" y="81915"/>
                </a:moveTo>
                <a:lnTo>
                  <a:pt x="68199" y="83566"/>
                </a:lnTo>
                <a:lnTo>
                  <a:pt x="66929" y="84963"/>
                </a:lnTo>
                <a:lnTo>
                  <a:pt x="65786" y="85979"/>
                </a:lnTo>
                <a:lnTo>
                  <a:pt x="64643" y="87122"/>
                </a:lnTo>
                <a:lnTo>
                  <a:pt x="63626" y="87884"/>
                </a:lnTo>
                <a:lnTo>
                  <a:pt x="61849" y="89154"/>
                </a:lnTo>
                <a:lnTo>
                  <a:pt x="61087" y="89662"/>
                </a:lnTo>
                <a:lnTo>
                  <a:pt x="60325" y="89789"/>
                </a:lnTo>
                <a:lnTo>
                  <a:pt x="59562" y="90043"/>
                </a:lnTo>
                <a:lnTo>
                  <a:pt x="58928" y="90170"/>
                </a:lnTo>
                <a:lnTo>
                  <a:pt x="70913" y="90170"/>
                </a:lnTo>
                <a:lnTo>
                  <a:pt x="72262" y="88900"/>
                </a:lnTo>
                <a:lnTo>
                  <a:pt x="74549" y="86614"/>
                </a:lnTo>
                <a:lnTo>
                  <a:pt x="69596" y="81915"/>
                </a:lnTo>
                <a:close/>
              </a:path>
              <a:path w="76835" h="100329">
                <a:moveTo>
                  <a:pt x="74803" y="26416"/>
                </a:moveTo>
                <a:lnTo>
                  <a:pt x="48895" y="26416"/>
                </a:lnTo>
                <a:lnTo>
                  <a:pt x="48006" y="30988"/>
                </a:lnTo>
                <a:lnTo>
                  <a:pt x="50037" y="31242"/>
                </a:lnTo>
                <a:lnTo>
                  <a:pt x="51435" y="31750"/>
                </a:lnTo>
                <a:lnTo>
                  <a:pt x="52197" y="32512"/>
                </a:lnTo>
                <a:lnTo>
                  <a:pt x="52959" y="33147"/>
                </a:lnTo>
                <a:lnTo>
                  <a:pt x="53340" y="34163"/>
                </a:lnTo>
                <a:lnTo>
                  <a:pt x="53340" y="36195"/>
                </a:lnTo>
                <a:lnTo>
                  <a:pt x="52832" y="37465"/>
                </a:lnTo>
                <a:lnTo>
                  <a:pt x="37337" y="52070"/>
                </a:lnTo>
                <a:lnTo>
                  <a:pt x="35306" y="53340"/>
                </a:lnTo>
                <a:lnTo>
                  <a:pt x="33147" y="54229"/>
                </a:lnTo>
                <a:lnTo>
                  <a:pt x="31115" y="55118"/>
                </a:lnTo>
                <a:lnTo>
                  <a:pt x="28956" y="55880"/>
                </a:lnTo>
                <a:lnTo>
                  <a:pt x="26924" y="56261"/>
                </a:lnTo>
                <a:lnTo>
                  <a:pt x="43927" y="56261"/>
                </a:lnTo>
                <a:lnTo>
                  <a:pt x="46228" y="54483"/>
                </a:lnTo>
                <a:lnTo>
                  <a:pt x="49022" y="52451"/>
                </a:lnTo>
                <a:lnTo>
                  <a:pt x="51688" y="50546"/>
                </a:lnTo>
                <a:lnTo>
                  <a:pt x="62357" y="42418"/>
                </a:lnTo>
                <a:lnTo>
                  <a:pt x="70738" y="35941"/>
                </a:lnTo>
                <a:lnTo>
                  <a:pt x="76581" y="30861"/>
                </a:lnTo>
                <a:lnTo>
                  <a:pt x="74803" y="264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845303" y="3896233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29">
                <a:moveTo>
                  <a:pt x="30607" y="0"/>
                </a:moveTo>
                <a:lnTo>
                  <a:pt x="35813" y="0"/>
                </a:lnTo>
                <a:lnTo>
                  <a:pt x="23113" y="56261"/>
                </a:lnTo>
                <a:lnTo>
                  <a:pt x="25146" y="56261"/>
                </a:lnTo>
                <a:lnTo>
                  <a:pt x="26924" y="56261"/>
                </a:lnTo>
                <a:lnTo>
                  <a:pt x="28956" y="55880"/>
                </a:lnTo>
                <a:lnTo>
                  <a:pt x="31115" y="55118"/>
                </a:lnTo>
                <a:lnTo>
                  <a:pt x="33147" y="54229"/>
                </a:lnTo>
                <a:lnTo>
                  <a:pt x="35306" y="53340"/>
                </a:lnTo>
                <a:lnTo>
                  <a:pt x="37337" y="52070"/>
                </a:lnTo>
                <a:lnTo>
                  <a:pt x="39497" y="50800"/>
                </a:lnTo>
                <a:lnTo>
                  <a:pt x="41529" y="49403"/>
                </a:lnTo>
                <a:lnTo>
                  <a:pt x="43434" y="47879"/>
                </a:lnTo>
                <a:lnTo>
                  <a:pt x="45338" y="46355"/>
                </a:lnTo>
                <a:lnTo>
                  <a:pt x="46990" y="44831"/>
                </a:lnTo>
                <a:lnTo>
                  <a:pt x="53340" y="36195"/>
                </a:lnTo>
                <a:lnTo>
                  <a:pt x="53340" y="35306"/>
                </a:lnTo>
                <a:lnTo>
                  <a:pt x="53340" y="34163"/>
                </a:lnTo>
                <a:lnTo>
                  <a:pt x="52959" y="33147"/>
                </a:lnTo>
                <a:lnTo>
                  <a:pt x="52197" y="32512"/>
                </a:lnTo>
                <a:lnTo>
                  <a:pt x="51435" y="31750"/>
                </a:lnTo>
                <a:lnTo>
                  <a:pt x="50037" y="31242"/>
                </a:lnTo>
                <a:lnTo>
                  <a:pt x="48006" y="30988"/>
                </a:lnTo>
                <a:lnTo>
                  <a:pt x="48895" y="26416"/>
                </a:lnTo>
                <a:lnTo>
                  <a:pt x="74803" y="26416"/>
                </a:lnTo>
                <a:lnTo>
                  <a:pt x="76581" y="30861"/>
                </a:lnTo>
                <a:lnTo>
                  <a:pt x="73533" y="33528"/>
                </a:lnTo>
                <a:lnTo>
                  <a:pt x="70738" y="35941"/>
                </a:lnTo>
                <a:lnTo>
                  <a:pt x="67945" y="38100"/>
                </a:lnTo>
                <a:lnTo>
                  <a:pt x="65150" y="40259"/>
                </a:lnTo>
                <a:lnTo>
                  <a:pt x="62357" y="42418"/>
                </a:lnTo>
                <a:lnTo>
                  <a:pt x="59690" y="44450"/>
                </a:lnTo>
                <a:lnTo>
                  <a:pt x="57023" y="46482"/>
                </a:lnTo>
                <a:lnTo>
                  <a:pt x="54356" y="48514"/>
                </a:lnTo>
                <a:lnTo>
                  <a:pt x="51688" y="50546"/>
                </a:lnTo>
                <a:lnTo>
                  <a:pt x="49022" y="52451"/>
                </a:lnTo>
                <a:lnTo>
                  <a:pt x="46228" y="54483"/>
                </a:lnTo>
                <a:lnTo>
                  <a:pt x="43434" y="56642"/>
                </a:lnTo>
                <a:lnTo>
                  <a:pt x="44704" y="60325"/>
                </a:lnTo>
                <a:lnTo>
                  <a:pt x="45847" y="64008"/>
                </a:lnTo>
                <a:lnTo>
                  <a:pt x="46990" y="67818"/>
                </a:lnTo>
                <a:lnTo>
                  <a:pt x="48260" y="71628"/>
                </a:lnTo>
                <a:lnTo>
                  <a:pt x="49403" y="75311"/>
                </a:lnTo>
                <a:lnTo>
                  <a:pt x="50673" y="78994"/>
                </a:lnTo>
                <a:lnTo>
                  <a:pt x="51181" y="81026"/>
                </a:lnTo>
                <a:lnTo>
                  <a:pt x="51816" y="82677"/>
                </a:lnTo>
                <a:lnTo>
                  <a:pt x="52324" y="84074"/>
                </a:lnTo>
                <a:lnTo>
                  <a:pt x="52705" y="85471"/>
                </a:lnTo>
                <a:lnTo>
                  <a:pt x="53340" y="86741"/>
                </a:lnTo>
                <a:lnTo>
                  <a:pt x="53848" y="87630"/>
                </a:lnTo>
                <a:lnTo>
                  <a:pt x="54483" y="88519"/>
                </a:lnTo>
                <a:lnTo>
                  <a:pt x="55118" y="89154"/>
                </a:lnTo>
                <a:lnTo>
                  <a:pt x="55753" y="89535"/>
                </a:lnTo>
                <a:lnTo>
                  <a:pt x="56387" y="90043"/>
                </a:lnTo>
                <a:lnTo>
                  <a:pt x="57276" y="90170"/>
                </a:lnTo>
                <a:lnTo>
                  <a:pt x="58166" y="90170"/>
                </a:lnTo>
                <a:lnTo>
                  <a:pt x="58928" y="90170"/>
                </a:lnTo>
                <a:lnTo>
                  <a:pt x="59562" y="90043"/>
                </a:lnTo>
                <a:lnTo>
                  <a:pt x="60325" y="89789"/>
                </a:lnTo>
                <a:lnTo>
                  <a:pt x="61087" y="89662"/>
                </a:lnTo>
                <a:lnTo>
                  <a:pt x="61849" y="89154"/>
                </a:lnTo>
                <a:lnTo>
                  <a:pt x="62737" y="88519"/>
                </a:lnTo>
                <a:lnTo>
                  <a:pt x="63626" y="87884"/>
                </a:lnTo>
                <a:lnTo>
                  <a:pt x="64643" y="87122"/>
                </a:lnTo>
                <a:lnTo>
                  <a:pt x="65786" y="85979"/>
                </a:lnTo>
                <a:lnTo>
                  <a:pt x="66929" y="84963"/>
                </a:lnTo>
                <a:lnTo>
                  <a:pt x="68199" y="83566"/>
                </a:lnTo>
                <a:lnTo>
                  <a:pt x="69596" y="81915"/>
                </a:lnTo>
                <a:lnTo>
                  <a:pt x="74549" y="86614"/>
                </a:lnTo>
                <a:lnTo>
                  <a:pt x="72262" y="88900"/>
                </a:lnTo>
                <a:lnTo>
                  <a:pt x="70104" y="90932"/>
                </a:lnTo>
                <a:lnTo>
                  <a:pt x="68199" y="92583"/>
                </a:lnTo>
                <a:lnTo>
                  <a:pt x="66294" y="94234"/>
                </a:lnTo>
                <a:lnTo>
                  <a:pt x="57531" y="99060"/>
                </a:lnTo>
                <a:lnTo>
                  <a:pt x="55880" y="99568"/>
                </a:lnTo>
                <a:lnTo>
                  <a:pt x="54229" y="99822"/>
                </a:lnTo>
                <a:lnTo>
                  <a:pt x="52578" y="99822"/>
                </a:lnTo>
                <a:lnTo>
                  <a:pt x="49530" y="99822"/>
                </a:lnTo>
                <a:lnTo>
                  <a:pt x="40512" y="91059"/>
                </a:lnTo>
                <a:lnTo>
                  <a:pt x="39243" y="88265"/>
                </a:lnTo>
                <a:lnTo>
                  <a:pt x="38100" y="84836"/>
                </a:lnTo>
                <a:lnTo>
                  <a:pt x="36957" y="80899"/>
                </a:lnTo>
                <a:lnTo>
                  <a:pt x="35813" y="76962"/>
                </a:lnTo>
                <a:lnTo>
                  <a:pt x="34671" y="72390"/>
                </a:lnTo>
                <a:lnTo>
                  <a:pt x="33147" y="67564"/>
                </a:lnTo>
                <a:lnTo>
                  <a:pt x="32893" y="66421"/>
                </a:lnTo>
                <a:lnTo>
                  <a:pt x="30480" y="62865"/>
                </a:lnTo>
                <a:lnTo>
                  <a:pt x="29972" y="62611"/>
                </a:lnTo>
                <a:lnTo>
                  <a:pt x="29210" y="62484"/>
                </a:lnTo>
                <a:lnTo>
                  <a:pt x="28448" y="62357"/>
                </a:lnTo>
                <a:lnTo>
                  <a:pt x="27559" y="62357"/>
                </a:lnTo>
                <a:lnTo>
                  <a:pt x="26416" y="62357"/>
                </a:lnTo>
                <a:lnTo>
                  <a:pt x="21844" y="62357"/>
                </a:lnTo>
                <a:lnTo>
                  <a:pt x="13843" y="98552"/>
                </a:lnTo>
                <a:lnTo>
                  <a:pt x="0" y="98552"/>
                </a:lnTo>
                <a:lnTo>
                  <a:pt x="17525" y="21082"/>
                </a:lnTo>
                <a:lnTo>
                  <a:pt x="18034" y="18542"/>
                </a:lnTo>
                <a:lnTo>
                  <a:pt x="18542" y="16510"/>
                </a:lnTo>
                <a:lnTo>
                  <a:pt x="18796" y="14986"/>
                </a:lnTo>
                <a:lnTo>
                  <a:pt x="18923" y="13589"/>
                </a:lnTo>
                <a:lnTo>
                  <a:pt x="19050" y="12192"/>
                </a:lnTo>
                <a:lnTo>
                  <a:pt x="19050" y="11049"/>
                </a:lnTo>
                <a:lnTo>
                  <a:pt x="19050" y="10160"/>
                </a:lnTo>
                <a:lnTo>
                  <a:pt x="17018" y="7112"/>
                </a:lnTo>
                <a:lnTo>
                  <a:pt x="16383" y="6731"/>
                </a:lnTo>
                <a:lnTo>
                  <a:pt x="15367" y="6350"/>
                </a:lnTo>
                <a:lnTo>
                  <a:pt x="14224" y="6223"/>
                </a:lnTo>
                <a:lnTo>
                  <a:pt x="12954" y="5969"/>
                </a:lnTo>
                <a:lnTo>
                  <a:pt x="11430" y="5842"/>
                </a:lnTo>
                <a:lnTo>
                  <a:pt x="9651" y="5842"/>
                </a:lnTo>
                <a:lnTo>
                  <a:pt x="10795" y="889"/>
                </a:lnTo>
                <a:lnTo>
                  <a:pt x="306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42332" y="3898379"/>
            <a:ext cx="265950" cy="20651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58460" y="3918839"/>
            <a:ext cx="247015" cy="187960"/>
          </a:xfrm>
          <a:custGeom>
            <a:avLst/>
            <a:gdLst/>
            <a:ahLst/>
            <a:cxnLst/>
            <a:rect l="l" t="t" r="r" b="b"/>
            <a:pathLst>
              <a:path w="247014" h="187960">
                <a:moveTo>
                  <a:pt x="186689" y="0"/>
                </a:moveTo>
                <a:lnTo>
                  <a:pt x="184023" y="7619"/>
                </a:lnTo>
                <a:lnTo>
                  <a:pt x="194881" y="12334"/>
                </a:lnTo>
                <a:lnTo>
                  <a:pt x="204215" y="18859"/>
                </a:lnTo>
                <a:lnTo>
                  <a:pt x="226710" y="62293"/>
                </a:lnTo>
                <a:lnTo>
                  <a:pt x="229488" y="92963"/>
                </a:lnTo>
                <a:lnTo>
                  <a:pt x="228778" y="109537"/>
                </a:lnTo>
                <a:lnTo>
                  <a:pt x="218312" y="150113"/>
                </a:lnTo>
                <a:lnTo>
                  <a:pt x="184276" y="180086"/>
                </a:lnTo>
                <a:lnTo>
                  <a:pt x="186689" y="187706"/>
                </a:lnTo>
                <a:lnTo>
                  <a:pt x="222569" y="166417"/>
                </a:lnTo>
                <a:lnTo>
                  <a:pt x="242744" y="127126"/>
                </a:lnTo>
                <a:lnTo>
                  <a:pt x="246634" y="93980"/>
                </a:lnTo>
                <a:lnTo>
                  <a:pt x="245659" y="76737"/>
                </a:lnTo>
                <a:lnTo>
                  <a:pt x="231139" y="32893"/>
                </a:lnTo>
                <a:lnTo>
                  <a:pt x="200314" y="4925"/>
                </a:lnTo>
                <a:lnTo>
                  <a:pt x="186689" y="0"/>
                </a:lnTo>
                <a:close/>
              </a:path>
              <a:path w="247014" h="187960">
                <a:moveTo>
                  <a:pt x="59816" y="0"/>
                </a:moveTo>
                <a:lnTo>
                  <a:pt x="24044" y="21395"/>
                </a:lnTo>
                <a:lnTo>
                  <a:pt x="3841" y="60817"/>
                </a:lnTo>
                <a:lnTo>
                  <a:pt x="0" y="93980"/>
                </a:lnTo>
                <a:lnTo>
                  <a:pt x="954" y="111220"/>
                </a:lnTo>
                <a:lnTo>
                  <a:pt x="15366" y="154940"/>
                </a:lnTo>
                <a:lnTo>
                  <a:pt x="46174" y="182800"/>
                </a:lnTo>
                <a:lnTo>
                  <a:pt x="59816" y="187706"/>
                </a:lnTo>
                <a:lnTo>
                  <a:pt x="62229" y="180086"/>
                </a:lnTo>
                <a:lnTo>
                  <a:pt x="51536" y="175349"/>
                </a:lnTo>
                <a:lnTo>
                  <a:pt x="42306" y="168767"/>
                </a:lnTo>
                <a:lnTo>
                  <a:pt x="19843" y="124587"/>
                </a:lnTo>
                <a:lnTo>
                  <a:pt x="17017" y="92963"/>
                </a:lnTo>
                <a:lnTo>
                  <a:pt x="17728" y="76914"/>
                </a:lnTo>
                <a:lnTo>
                  <a:pt x="28193" y="37337"/>
                </a:lnTo>
                <a:lnTo>
                  <a:pt x="62484" y="7619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142484" y="3918839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92" y="21395"/>
                </a:lnTo>
                <a:lnTo>
                  <a:pt x="58721" y="60817"/>
                </a:lnTo>
                <a:lnTo>
                  <a:pt x="62611" y="93980"/>
                </a:lnTo>
                <a:lnTo>
                  <a:pt x="61636" y="111220"/>
                </a:lnTo>
                <a:lnTo>
                  <a:pt x="47116" y="154940"/>
                </a:lnTo>
                <a:lnTo>
                  <a:pt x="16309" y="182800"/>
                </a:lnTo>
                <a:lnTo>
                  <a:pt x="2666" y="187706"/>
                </a:lnTo>
                <a:lnTo>
                  <a:pt x="253" y="180086"/>
                </a:lnTo>
                <a:lnTo>
                  <a:pt x="10965" y="175349"/>
                </a:lnTo>
                <a:lnTo>
                  <a:pt x="20224" y="168767"/>
                </a:lnTo>
                <a:lnTo>
                  <a:pt x="42640" y="124587"/>
                </a:lnTo>
                <a:lnTo>
                  <a:pt x="45465" y="92963"/>
                </a:lnTo>
                <a:lnTo>
                  <a:pt x="44773" y="76914"/>
                </a:lnTo>
                <a:lnTo>
                  <a:pt x="34289" y="37337"/>
                </a:lnTo>
                <a:lnTo>
                  <a:pt x="0" y="7619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53889" y="3914266"/>
            <a:ext cx="179959" cy="1968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279135" y="3963879"/>
            <a:ext cx="140944" cy="7395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295138" y="4025519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7" y="13207"/>
                </a:lnTo>
                <a:lnTo>
                  <a:pt x="122047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95138" y="3984497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080"/>
                </a:moveTo>
                <a:lnTo>
                  <a:pt x="122047" y="13080"/>
                </a:lnTo>
                <a:lnTo>
                  <a:pt x="122047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290565" y="4020946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1" y="22351"/>
                </a:lnTo>
                <a:lnTo>
                  <a:pt x="131191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90565" y="3979926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191" y="22225"/>
                </a:lnTo>
                <a:lnTo>
                  <a:pt x="131191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477255" y="3953281"/>
            <a:ext cx="128803" cy="15923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487670" y="3968622"/>
            <a:ext cx="118618" cy="14973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52515" y="3823715"/>
            <a:ext cx="688086" cy="35433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68269" y="3844290"/>
            <a:ext cx="668020" cy="334645"/>
          </a:xfrm>
          <a:custGeom>
            <a:avLst/>
            <a:gdLst/>
            <a:ahLst/>
            <a:cxnLst/>
            <a:rect l="l" t="t" r="r" b="b"/>
            <a:pathLst>
              <a:path w="668020" h="334645">
                <a:moveTo>
                  <a:pt x="595751" y="0"/>
                </a:moveTo>
                <a:lnTo>
                  <a:pt x="592576" y="8001"/>
                </a:lnTo>
                <a:lnTo>
                  <a:pt x="605028" y="18097"/>
                </a:lnTo>
                <a:lnTo>
                  <a:pt x="616087" y="31242"/>
                </a:lnTo>
                <a:lnTo>
                  <a:pt x="633978" y="66675"/>
                </a:lnTo>
                <a:lnTo>
                  <a:pt x="645297" y="112585"/>
                </a:lnTo>
                <a:lnTo>
                  <a:pt x="649091" y="167259"/>
                </a:lnTo>
                <a:lnTo>
                  <a:pt x="648143" y="195288"/>
                </a:lnTo>
                <a:lnTo>
                  <a:pt x="640626" y="245250"/>
                </a:lnTo>
                <a:lnTo>
                  <a:pt x="625866" y="286688"/>
                </a:lnTo>
                <a:lnTo>
                  <a:pt x="592576" y="326390"/>
                </a:lnTo>
                <a:lnTo>
                  <a:pt x="595751" y="334391"/>
                </a:lnTo>
                <a:lnTo>
                  <a:pt x="637810" y="293296"/>
                </a:lnTo>
                <a:lnTo>
                  <a:pt x="656977" y="248838"/>
                </a:lnTo>
                <a:lnTo>
                  <a:pt x="666780" y="196209"/>
                </a:lnTo>
                <a:lnTo>
                  <a:pt x="668014" y="167132"/>
                </a:lnTo>
                <a:lnTo>
                  <a:pt x="666780" y="137894"/>
                </a:lnTo>
                <a:lnTo>
                  <a:pt x="656977" y="85228"/>
                </a:lnTo>
                <a:lnTo>
                  <a:pt x="637810" y="41130"/>
                </a:lnTo>
                <a:lnTo>
                  <a:pt x="611469" y="10217"/>
                </a:lnTo>
                <a:lnTo>
                  <a:pt x="595751" y="0"/>
                </a:lnTo>
                <a:close/>
              </a:path>
              <a:path w="668020" h="334645">
                <a:moveTo>
                  <a:pt x="72130" y="0"/>
                </a:moveTo>
                <a:lnTo>
                  <a:pt x="42396" y="23923"/>
                </a:lnTo>
                <a:lnTo>
                  <a:pt x="19425" y="61849"/>
                </a:lnTo>
                <a:lnTo>
                  <a:pt x="4852" y="110585"/>
                </a:lnTo>
                <a:lnTo>
                  <a:pt x="0" y="167259"/>
                </a:lnTo>
                <a:lnTo>
                  <a:pt x="1209" y="196209"/>
                </a:lnTo>
                <a:lnTo>
                  <a:pt x="10924" y="248838"/>
                </a:lnTo>
                <a:lnTo>
                  <a:pt x="30071" y="293296"/>
                </a:lnTo>
                <a:lnTo>
                  <a:pt x="56412" y="324296"/>
                </a:lnTo>
                <a:lnTo>
                  <a:pt x="72130" y="334391"/>
                </a:lnTo>
                <a:lnTo>
                  <a:pt x="75305" y="326390"/>
                </a:lnTo>
                <a:lnTo>
                  <a:pt x="62762" y="316267"/>
                </a:lnTo>
                <a:lnTo>
                  <a:pt x="51636" y="303037"/>
                </a:lnTo>
                <a:lnTo>
                  <a:pt x="33776" y="267208"/>
                </a:lnTo>
                <a:lnTo>
                  <a:pt x="22568" y="221281"/>
                </a:lnTo>
                <a:lnTo>
                  <a:pt x="18794" y="167132"/>
                </a:lnTo>
                <a:lnTo>
                  <a:pt x="19741" y="138826"/>
                </a:lnTo>
                <a:lnTo>
                  <a:pt x="27309" y="88534"/>
                </a:lnTo>
                <a:lnTo>
                  <a:pt x="42140" y="47434"/>
                </a:lnTo>
                <a:lnTo>
                  <a:pt x="75305" y="8001"/>
                </a:lnTo>
                <a:lnTo>
                  <a:pt x="7213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60846" y="3844290"/>
            <a:ext cx="75565" cy="334645"/>
          </a:xfrm>
          <a:custGeom>
            <a:avLst/>
            <a:gdLst/>
            <a:ahLst/>
            <a:cxnLst/>
            <a:rect l="l" t="t" r="r" b="b"/>
            <a:pathLst>
              <a:path w="75564" h="334645">
                <a:moveTo>
                  <a:pt x="3175" y="0"/>
                </a:moveTo>
                <a:lnTo>
                  <a:pt x="32908" y="23923"/>
                </a:lnTo>
                <a:lnTo>
                  <a:pt x="55879" y="61849"/>
                </a:lnTo>
                <a:lnTo>
                  <a:pt x="70516" y="110585"/>
                </a:lnTo>
                <a:lnTo>
                  <a:pt x="75437" y="167132"/>
                </a:lnTo>
                <a:lnTo>
                  <a:pt x="74203" y="196209"/>
                </a:lnTo>
                <a:lnTo>
                  <a:pt x="64400" y="248838"/>
                </a:lnTo>
                <a:lnTo>
                  <a:pt x="45233" y="293296"/>
                </a:lnTo>
                <a:lnTo>
                  <a:pt x="18893" y="324296"/>
                </a:lnTo>
                <a:lnTo>
                  <a:pt x="3175" y="334391"/>
                </a:lnTo>
                <a:lnTo>
                  <a:pt x="0" y="326390"/>
                </a:lnTo>
                <a:lnTo>
                  <a:pt x="12525" y="316267"/>
                </a:lnTo>
                <a:lnTo>
                  <a:pt x="23621" y="303037"/>
                </a:lnTo>
                <a:lnTo>
                  <a:pt x="41528" y="267208"/>
                </a:lnTo>
                <a:lnTo>
                  <a:pt x="52736" y="221281"/>
                </a:lnTo>
                <a:lnTo>
                  <a:pt x="56514" y="167259"/>
                </a:lnTo>
                <a:lnTo>
                  <a:pt x="55564" y="138826"/>
                </a:lnTo>
                <a:lnTo>
                  <a:pt x="47996" y="88534"/>
                </a:lnTo>
                <a:lnTo>
                  <a:pt x="33164" y="47434"/>
                </a:lnTo>
                <a:lnTo>
                  <a:pt x="0" y="8001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668264" y="3844290"/>
            <a:ext cx="75565" cy="334645"/>
          </a:xfrm>
          <a:custGeom>
            <a:avLst/>
            <a:gdLst/>
            <a:ahLst/>
            <a:cxnLst/>
            <a:rect l="l" t="t" r="r" b="b"/>
            <a:pathLst>
              <a:path w="75564" h="334645">
                <a:moveTo>
                  <a:pt x="72136" y="0"/>
                </a:moveTo>
                <a:lnTo>
                  <a:pt x="75311" y="8001"/>
                </a:lnTo>
                <a:lnTo>
                  <a:pt x="62859" y="18097"/>
                </a:lnTo>
                <a:lnTo>
                  <a:pt x="51800" y="31242"/>
                </a:lnTo>
                <a:lnTo>
                  <a:pt x="33909" y="66675"/>
                </a:lnTo>
                <a:lnTo>
                  <a:pt x="22590" y="112585"/>
                </a:lnTo>
                <a:lnTo>
                  <a:pt x="18796" y="167259"/>
                </a:lnTo>
                <a:lnTo>
                  <a:pt x="19744" y="195288"/>
                </a:lnTo>
                <a:lnTo>
                  <a:pt x="27261" y="245250"/>
                </a:lnTo>
                <a:lnTo>
                  <a:pt x="41967" y="286688"/>
                </a:lnTo>
                <a:lnTo>
                  <a:pt x="75311" y="326390"/>
                </a:lnTo>
                <a:lnTo>
                  <a:pt x="72136" y="334391"/>
                </a:lnTo>
                <a:lnTo>
                  <a:pt x="30077" y="293296"/>
                </a:lnTo>
                <a:lnTo>
                  <a:pt x="10929" y="248838"/>
                </a:lnTo>
                <a:lnTo>
                  <a:pt x="1214" y="196209"/>
                </a:lnTo>
                <a:lnTo>
                  <a:pt x="0" y="167132"/>
                </a:lnTo>
                <a:lnTo>
                  <a:pt x="1214" y="137894"/>
                </a:lnTo>
                <a:lnTo>
                  <a:pt x="10929" y="85228"/>
                </a:lnTo>
                <a:lnTo>
                  <a:pt x="30077" y="41130"/>
                </a:lnTo>
                <a:lnTo>
                  <a:pt x="56417" y="10217"/>
                </a:lnTo>
                <a:lnTo>
                  <a:pt x="7213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45479" y="3953255"/>
            <a:ext cx="118080" cy="11658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60279" y="3973195"/>
            <a:ext cx="100330" cy="98425"/>
          </a:xfrm>
          <a:custGeom>
            <a:avLst/>
            <a:gdLst/>
            <a:ahLst/>
            <a:cxnLst/>
            <a:rect l="l" t="t" r="r" b="b"/>
            <a:pathLst>
              <a:path w="100329" h="98425">
                <a:moveTo>
                  <a:pt x="73906" y="71119"/>
                </a:moveTo>
                <a:lnTo>
                  <a:pt x="58860" y="71119"/>
                </a:lnTo>
                <a:lnTo>
                  <a:pt x="60130" y="71500"/>
                </a:lnTo>
                <a:lnTo>
                  <a:pt x="58606" y="75564"/>
                </a:lnTo>
                <a:lnTo>
                  <a:pt x="57844" y="79374"/>
                </a:lnTo>
                <a:lnTo>
                  <a:pt x="57886" y="87622"/>
                </a:lnTo>
                <a:lnTo>
                  <a:pt x="59114" y="91058"/>
                </a:lnTo>
                <a:lnTo>
                  <a:pt x="61527" y="93852"/>
                </a:lnTo>
                <a:lnTo>
                  <a:pt x="63940" y="96519"/>
                </a:lnTo>
                <a:lnTo>
                  <a:pt x="67242" y="97916"/>
                </a:lnTo>
                <a:lnTo>
                  <a:pt x="76259" y="97916"/>
                </a:lnTo>
                <a:lnTo>
                  <a:pt x="80704" y="96519"/>
                </a:lnTo>
                <a:lnTo>
                  <a:pt x="89086" y="91185"/>
                </a:lnTo>
                <a:lnTo>
                  <a:pt x="94166" y="86740"/>
                </a:lnTo>
                <a:lnTo>
                  <a:pt x="94405" y="86486"/>
                </a:lnTo>
                <a:lnTo>
                  <a:pt x="76767" y="86486"/>
                </a:lnTo>
                <a:lnTo>
                  <a:pt x="75497" y="85851"/>
                </a:lnTo>
                <a:lnTo>
                  <a:pt x="73719" y="83565"/>
                </a:lnTo>
                <a:lnTo>
                  <a:pt x="73338" y="81660"/>
                </a:lnTo>
                <a:lnTo>
                  <a:pt x="73421" y="74802"/>
                </a:lnTo>
                <a:lnTo>
                  <a:pt x="73906" y="71119"/>
                </a:lnTo>
                <a:close/>
              </a:path>
              <a:path w="100329" h="98425">
                <a:moveTo>
                  <a:pt x="55304" y="0"/>
                </a:moveTo>
                <a:lnTo>
                  <a:pt x="50986" y="0"/>
                </a:lnTo>
                <a:lnTo>
                  <a:pt x="44007" y="569"/>
                </a:lnTo>
                <a:lnTo>
                  <a:pt x="10306" y="26376"/>
                </a:lnTo>
                <a:lnTo>
                  <a:pt x="40" y="64388"/>
                </a:lnTo>
                <a:lnTo>
                  <a:pt x="0" y="76707"/>
                </a:lnTo>
                <a:lnTo>
                  <a:pt x="1964" y="84073"/>
                </a:lnTo>
                <a:lnTo>
                  <a:pt x="5901" y="89534"/>
                </a:lnTo>
                <a:lnTo>
                  <a:pt x="9965" y="94995"/>
                </a:lnTo>
                <a:lnTo>
                  <a:pt x="15553" y="97789"/>
                </a:lnTo>
                <a:lnTo>
                  <a:pt x="29142" y="97789"/>
                </a:lnTo>
                <a:lnTo>
                  <a:pt x="25332" y="86105"/>
                </a:lnTo>
                <a:lnTo>
                  <a:pt x="22157" y="84454"/>
                </a:lnTo>
                <a:lnTo>
                  <a:pt x="20252" y="81025"/>
                </a:lnTo>
                <a:lnTo>
                  <a:pt x="18474" y="77596"/>
                </a:lnTo>
                <a:lnTo>
                  <a:pt x="17458" y="72516"/>
                </a:lnTo>
                <a:lnTo>
                  <a:pt x="17510" y="64388"/>
                </a:lnTo>
                <a:lnTo>
                  <a:pt x="27475" y="25622"/>
                </a:lnTo>
                <a:lnTo>
                  <a:pt x="46160" y="7873"/>
                </a:lnTo>
                <a:lnTo>
                  <a:pt x="88512" y="7873"/>
                </a:lnTo>
                <a:lnTo>
                  <a:pt x="88834" y="6476"/>
                </a:lnTo>
                <a:lnTo>
                  <a:pt x="74608" y="6476"/>
                </a:lnTo>
                <a:lnTo>
                  <a:pt x="70671" y="4063"/>
                </a:lnTo>
                <a:lnTo>
                  <a:pt x="66734" y="2412"/>
                </a:lnTo>
                <a:lnTo>
                  <a:pt x="63051" y="1396"/>
                </a:lnTo>
                <a:lnTo>
                  <a:pt x="59368" y="507"/>
                </a:lnTo>
                <a:lnTo>
                  <a:pt x="55304" y="0"/>
                </a:lnTo>
                <a:close/>
              </a:path>
              <a:path w="100329" h="98425">
                <a:moveTo>
                  <a:pt x="94420" y="74802"/>
                </a:moveTo>
                <a:lnTo>
                  <a:pt x="80577" y="86486"/>
                </a:lnTo>
                <a:lnTo>
                  <a:pt x="94405" y="86486"/>
                </a:lnTo>
                <a:lnTo>
                  <a:pt x="100135" y="80390"/>
                </a:lnTo>
                <a:lnTo>
                  <a:pt x="94420" y="74802"/>
                </a:lnTo>
                <a:close/>
              </a:path>
              <a:path w="100329" h="98425">
                <a:moveTo>
                  <a:pt x="88512" y="7873"/>
                </a:moveTo>
                <a:lnTo>
                  <a:pt x="58225" y="7873"/>
                </a:lnTo>
                <a:lnTo>
                  <a:pt x="61908" y="9016"/>
                </a:lnTo>
                <a:lnTo>
                  <a:pt x="64067" y="11429"/>
                </a:lnTo>
                <a:lnTo>
                  <a:pt x="66226" y="13715"/>
                </a:lnTo>
                <a:lnTo>
                  <a:pt x="67369" y="17525"/>
                </a:lnTo>
                <a:lnTo>
                  <a:pt x="67276" y="26376"/>
                </a:lnTo>
                <a:lnTo>
                  <a:pt x="67115" y="28955"/>
                </a:lnTo>
                <a:lnTo>
                  <a:pt x="66861" y="30987"/>
                </a:lnTo>
                <a:lnTo>
                  <a:pt x="66480" y="33273"/>
                </a:lnTo>
                <a:lnTo>
                  <a:pt x="65845" y="36067"/>
                </a:lnTo>
                <a:lnTo>
                  <a:pt x="64956" y="40258"/>
                </a:lnTo>
                <a:lnTo>
                  <a:pt x="46795" y="76707"/>
                </a:lnTo>
                <a:lnTo>
                  <a:pt x="34095" y="86105"/>
                </a:lnTo>
                <a:lnTo>
                  <a:pt x="46627" y="86105"/>
                </a:lnTo>
                <a:lnTo>
                  <a:pt x="49605" y="83026"/>
                </a:lnTo>
                <a:lnTo>
                  <a:pt x="54167" y="77525"/>
                </a:lnTo>
                <a:lnTo>
                  <a:pt x="58860" y="71119"/>
                </a:lnTo>
                <a:lnTo>
                  <a:pt x="73906" y="71119"/>
                </a:lnTo>
                <a:lnTo>
                  <a:pt x="73973" y="70611"/>
                </a:lnTo>
                <a:lnTo>
                  <a:pt x="75497" y="64388"/>
                </a:lnTo>
                <a:lnTo>
                  <a:pt x="88512" y="7873"/>
                </a:lnTo>
                <a:close/>
              </a:path>
              <a:path w="100329" h="98425">
                <a:moveTo>
                  <a:pt x="83625" y="0"/>
                </a:moveTo>
                <a:lnTo>
                  <a:pt x="74608" y="6476"/>
                </a:lnTo>
                <a:lnTo>
                  <a:pt x="88834" y="6476"/>
                </a:lnTo>
                <a:lnTo>
                  <a:pt x="89975" y="1523"/>
                </a:lnTo>
                <a:lnTo>
                  <a:pt x="836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777738" y="3981069"/>
            <a:ext cx="50165" cy="78740"/>
          </a:xfrm>
          <a:custGeom>
            <a:avLst/>
            <a:gdLst/>
            <a:ahLst/>
            <a:cxnLst/>
            <a:rect l="l" t="t" r="r" b="b"/>
            <a:pathLst>
              <a:path w="50164" h="78739">
                <a:moveTo>
                  <a:pt x="35560" y="0"/>
                </a:moveTo>
                <a:lnTo>
                  <a:pt x="28701" y="0"/>
                </a:lnTo>
                <a:lnTo>
                  <a:pt x="22606" y="2666"/>
                </a:lnTo>
                <a:lnTo>
                  <a:pt x="2571" y="37085"/>
                </a:lnTo>
                <a:lnTo>
                  <a:pt x="0" y="57784"/>
                </a:lnTo>
                <a:lnTo>
                  <a:pt x="0" y="64642"/>
                </a:lnTo>
                <a:lnTo>
                  <a:pt x="1015" y="69722"/>
                </a:lnTo>
                <a:lnTo>
                  <a:pt x="2794" y="73151"/>
                </a:lnTo>
                <a:lnTo>
                  <a:pt x="4699" y="76580"/>
                </a:lnTo>
                <a:lnTo>
                  <a:pt x="7874" y="78231"/>
                </a:lnTo>
                <a:lnTo>
                  <a:pt x="12319" y="78231"/>
                </a:lnTo>
                <a:lnTo>
                  <a:pt x="16637" y="78231"/>
                </a:lnTo>
                <a:lnTo>
                  <a:pt x="43799" y="45259"/>
                </a:lnTo>
                <a:lnTo>
                  <a:pt x="48387" y="28193"/>
                </a:lnTo>
                <a:lnTo>
                  <a:pt x="49022" y="25399"/>
                </a:lnTo>
                <a:lnTo>
                  <a:pt x="49402" y="23113"/>
                </a:lnTo>
                <a:lnTo>
                  <a:pt x="49657" y="21081"/>
                </a:lnTo>
                <a:lnTo>
                  <a:pt x="49784" y="19176"/>
                </a:lnTo>
                <a:lnTo>
                  <a:pt x="49911" y="17017"/>
                </a:lnTo>
                <a:lnTo>
                  <a:pt x="49911" y="14731"/>
                </a:lnTo>
                <a:lnTo>
                  <a:pt x="49911" y="9651"/>
                </a:lnTo>
                <a:lnTo>
                  <a:pt x="48767" y="5841"/>
                </a:lnTo>
                <a:lnTo>
                  <a:pt x="46609" y="3555"/>
                </a:lnTo>
                <a:lnTo>
                  <a:pt x="44450" y="1142"/>
                </a:lnTo>
                <a:lnTo>
                  <a:pt x="40766" y="0"/>
                </a:lnTo>
                <a:lnTo>
                  <a:pt x="35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60211" y="3973195"/>
            <a:ext cx="100330" cy="98425"/>
          </a:xfrm>
          <a:custGeom>
            <a:avLst/>
            <a:gdLst/>
            <a:ahLst/>
            <a:cxnLst/>
            <a:rect l="l" t="t" r="r" b="b"/>
            <a:pathLst>
              <a:path w="100329" h="98425">
                <a:moveTo>
                  <a:pt x="51053" y="0"/>
                </a:moveTo>
                <a:lnTo>
                  <a:pt x="55372" y="0"/>
                </a:lnTo>
                <a:lnTo>
                  <a:pt x="59436" y="507"/>
                </a:lnTo>
                <a:lnTo>
                  <a:pt x="63118" y="1396"/>
                </a:lnTo>
                <a:lnTo>
                  <a:pt x="66801" y="2412"/>
                </a:lnTo>
                <a:lnTo>
                  <a:pt x="70738" y="4063"/>
                </a:lnTo>
                <a:lnTo>
                  <a:pt x="74675" y="6476"/>
                </a:lnTo>
                <a:lnTo>
                  <a:pt x="83692" y="0"/>
                </a:lnTo>
                <a:lnTo>
                  <a:pt x="90042" y="1523"/>
                </a:lnTo>
                <a:lnTo>
                  <a:pt x="75564" y="64388"/>
                </a:lnTo>
                <a:lnTo>
                  <a:pt x="74040" y="70611"/>
                </a:lnTo>
                <a:lnTo>
                  <a:pt x="73405" y="75437"/>
                </a:lnTo>
                <a:lnTo>
                  <a:pt x="73405" y="78993"/>
                </a:lnTo>
                <a:lnTo>
                  <a:pt x="73405" y="81660"/>
                </a:lnTo>
                <a:lnTo>
                  <a:pt x="73787" y="83565"/>
                </a:lnTo>
                <a:lnTo>
                  <a:pt x="74675" y="84708"/>
                </a:lnTo>
                <a:lnTo>
                  <a:pt x="75564" y="85851"/>
                </a:lnTo>
                <a:lnTo>
                  <a:pt x="76835" y="86486"/>
                </a:lnTo>
                <a:lnTo>
                  <a:pt x="78739" y="86486"/>
                </a:lnTo>
                <a:lnTo>
                  <a:pt x="80645" y="86486"/>
                </a:lnTo>
                <a:lnTo>
                  <a:pt x="82803" y="85724"/>
                </a:lnTo>
                <a:lnTo>
                  <a:pt x="85089" y="84073"/>
                </a:lnTo>
                <a:lnTo>
                  <a:pt x="87249" y="82422"/>
                </a:lnTo>
                <a:lnTo>
                  <a:pt x="90424" y="79374"/>
                </a:lnTo>
                <a:lnTo>
                  <a:pt x="94487" y="74802"/>
                </a:lnTo>
                <a:lnTo>
                  <a:pt x="100202" y="80390"/>
                </a:lnTo>
                <a:lnTo>
                  <a:pt x="76326" y="97916"/>
                </a:lnTo>
                <a:lnTo>
                  <a:pt x="71374" y="97916"/>
                </a:lnTo>
                <a:lnTo>
                  <a:pt x="67310" y="97916"/>
                </a:lnTo>
                <a:lnTo>
                  <a:pt x="64008" y="96519"/>
                </a:lnTo>
                <a:lnTo>
                  <a:pt x="61595" y="93852"/>
                </a:lnTo>
                <a:lnTo>
                  <a:pt x="59182" y="91058"/>
                </a:lnTo>
                <a:lnTo>
                  <a:pt x="57912" y="87502"/>
                </a:lnTo>
                <a:lnTo>
                  <a:pt x="57912" y="83057"/>
                </a:lnTo>
                <a:lnTo>
                  <a:pt x="57912" y="79374"/>
                </a:lnTo>
                <a:lnTo>
                  <a:pt x="58674" y="75564"/>
                </a:lnTo>
                <a:lnTo>
                  <a:pt x="60198" y="71500"/>
                </a:lnTo>
                <a:lnTo>
                  <a:pt x="58927" y="71119"/>
                </a:lnTo>
                <a:lnTo>
                  <a:pt x="29210" y="97789"/>
                </a:lnTo>
                <a:lnTo>
                  <a:pt x="22860" y="97789"/>
                </a:lnTo>
                <a:lnTo>
                  <a:pt x="15621" y="97789"/>
                </a:lnTo>
                <a:lnTo>
                  <a:pt x="10033" y="94995"/>
                </a:lnTo>
                <a:lnTo>
                  <a:pt x="5968" y="89534"/>
                </a:lnTo>
                <a:lnTo>
                  <a:pt x="2032" y="84073"/>
                </a:lnTo>
                <a:lnTo>
                  <a:pt x="0" y="76453"/>
                </a:lnTo>
                <a:lnTo>
                  <a:pt x="0" y="66547"/>
                </a:lnTo>
                <a:lnTo>
                  <a:pt x="10374" y="26376"/>
                </a:lnTo>
                <a:lnTo>
                  <a:pt x="44074" y="569"/>
                </a:lnTo>
                <a:lnTo>
                  <a:pt x="510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859779" y="3875504"/>
            <a:ext cx="96808" cy="11966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875528" y="3896233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29">
                <a:moveTo>
                  <a:pt x="45334" y="62357"/>
                </a:moveTo>
                <a:lnTo>
                  <a:pt x="28448" y="62357"/>
                </a:lnTo>
                <a:lnTo>
                  <a:pt x="29972" y="62611"/>
                </a:lnTo>
                <a:lnTo>
                  <a:pt x="30987" y="63119"/>
                </a:lnTo>
                <a:lnTo>
                  <a:pt x="33147" y="67564"/>
                </a:lnTo>
                <a:lnTo>
                  <a:pt x="34671" y="72390"/>
                </a:lnTo>
                <a:lnTo>
                  <a:pt x="35813" y="76962"/>
                </a:lnTo>
                <a:lnTo>
                  <a:pt x="38142" y="84963"/>
                </a:lnTo>
                <a:lnTo>
                  <a:pt x="39243" y="88265"/>
                </a:lnTo>
                <a:lnTo>
                  <a:pt x="40512" y="91059"/>
                </a:lnTo>
                <a:lnTo>
                  <a:pt x="41783" y="93980"/>
                </a:lnTo>
                <a:lnTo>
                  <a:pt x="43434" y="96139"/>
                </a:lnTo>
                <a:lnTo>
                  <a:pt x="45212" y="97663"/>
                </a:lnTo>
                <a:lnTo>
                  <a:pt x="47117" y="99060"/>
                </a:lnTo>
                <a:lnTo>
                  <a:pt x="49530" y="99822"/>
                </a:lnTo>
                <a:lnTo>
                  <a:pt x="54229" y="99822"/>
                </a:lnTo>
                <a:lnTo>
                  <a:pt x="55880" y="99568"/>
                </a:lnTo>
                <a:lnTo>
                  <a:pt x="57531" y="99060"/>
                </a:lnTo>
                <a:lnTo>
                  <a:pt x="59182" y="98679"/>
                </a:lnTo>
                <a:lnTo>
                  <a:pt x="70913" y="90170"/>
                </a:lnTo>
                <a:lnTo>
                  <a:pt x="57276" y="90170"/>
                </a:lnTo>
                <a:lnTo>
                  <a:pt x="56387" y="90043"/>
                </a:lnTo>
                <a:lnTo>
                  <a:pt x="55752" y="89535"/>
                </a:lnTo>
                <a:lnTo>
                  <a:pt x="55118" y="89154"/>
                </a:lnTo>
                <a:lnTo>
                  <a:pt x="54483" y="88519"/>
                </a:lnTo>
                <a:lnTo>
                  <a:pt x="53848" y="87630"/>
                </a:lnTo>
                <a:lnTo>
                  <a:pt x="53276" y="86614"/>
                </a:lnTo>
                <a:lnTo>
                  <a:pt x="52705" y="85471"/>
                </a:lnTo>
                <a:lnTo>
                  <a:pt x="52324" y="84074"/>
                </a:lnTo>
                <a:lnTo>
                  <a:pt x="51816" y="82677"/>
                </a:lnTo>
                <a:lnTo>
                  <a:pt x="51181" y="81026"/>
                </a:lnTo>
                <a:lnTo>
                  <a:pt x="50673" y="78994"/>
                </a:lnTo>
                <a:lnTo>
                  <a:pt x="49402" y="75311"/>
                </a:lnTo>
                <a:lnTo>
                  <a:pt x="48260" y="71628"/>
                </a:lnTo>
                <a:lnTo>
                  <a:pt x="46913" y="67564"/>
                </a:lnTo>
                <a:lnTo>
                  <a:pt x="45334" y="62357"/>
                </a:lnTo>
                <a:close/>
              </a:path>
              <a:path w="76835" h="100329">
                <a:moveTo>
                  <a:pt x="35813" y="0"/>
                </a:moveTo>
                <a:lnTo>
                  <a:pt x="30607" y="0"/>
                </a:lnTo>
                <a:lnTo>
                  <a:pt x="10795" y="889"/>
                </a:lnTo>
                <a:lnTo>
                  <a:pt x="9651" y="5842"/>
                </a:lnTo>
                <a:lnTo>
                  <a:pt x="11430" y="5842"/>
                </a:lnTo>
                <a:lnTo>
                  <a:pt x="12954" y="5969"/>
                </a:lnTo>
                <a:lnTo>
                  <a:pt x="14224" y="6223"/>
                </a:lnTo>
                <a:lnTo>
                  <a:pt x="15367" y="6350"/>
                </a:lnTo>
                <a:lnTo>
                  <a:pt x="16383" y="6731"/>
                </a:lnTo>
                <a:lnTo>
                  <a:pt x="17018" y="7112"/>
                </a:lnTo>
                <a:lnTo>
                  <a:pt x="17780" y="7493"/>
                </a:lnTo>
                <a:lnTo>
                  <a:pt x="18287" y="8001"/>
                </a:lnTo>
                <a:lnTo>
                  <a:pt x="18669" y="8763"/>
                </a:lnTo>
                <a:lnTo>
                  <a:pt x="18923" y="9398"/>
                </a:lnTo>
                <a:lnTo>
                  <a:pt x="19050" y="12192"/>
                </a:lnTo>
                <a:lnTo>
                  <a:pt x="18796" y="14986"/>
                </a:lnTo>
                <a:lnTo>
                  <a:pt x="18542" y="16510"/>
                </a:lnTo>
                <a:lnTo>
                  <a:pt x="18034" y="18542"/>
                </a:lnTo>
                <a:lnTo>
                  <a:pt x="17525" y="21082"/>
                </a:lnTo>
                <a:lnTo>
                  <a:pt x="0" y="98552"/>
                </a:lnTo>
                <a:lnTo>
                  <a:pt x="13843" y="98552"/>
                </a:lnTo>
                <a:lnTo>
                  <a:pt x="21844" y="62357"/>
                </a:lnTo>
                <a:lnTo>
                  <a:pt x="45334" y="62357"/>
                </a:lnTo>
                <a:lnTo>
                  <a:pt x="44704" y="60325"/>
                </a:lnTo>
                <a:lnTo>
                  <a:pt x="43434" y="56642"/>
                </a:lnTo>
                <a:lnTo>
                  <a:pt x="43927" y="56261"/>
                </a:lnTo>
                <a:lnTo>
                  <a:pt x="23113" y="56261"/>
                </a:lnTo>
                <a:lnTo>
                  <a:pt x="35813" y="0"/>
                </a:lnTo>
                <a:close/>
              </a:path>
              <a:path w="76835" h="100329">
                <a:moveTo>
                  <a:pt x="69596" y="81915"/>
                </a:moveTo>
                <a:lnTo>
                  <a:pt x="68199" y="83566"/>
                </a:lnTo>
                <a:lnTo>
                  <a:pt x="66929" y="84963"/>
                </a:lnTo>
                <a:lnTo>
                  <a:pt x="65786" y="85979"/>
                </a:lnTo>
                <a:lnTo>
                  <a:pt x="64643" y="87122"/>
                </a:lnTo>
                <a:lnTo>
                  <a:pt x="63626" y="87884"/>
                </a:lnTo>
                <a:lnTo>
                  <a:pt x="61849" y="89154"/>
                </a:lnTo>
                <a:lnTo>
                  <a:pt x="61087" y="89662"/>
                </a:lnTo>
                <a:lnTo>
                  <a:pt x="60325" y="89789"/>
                </a:lnTo>
                <a:lnTo>
                  <a:pt x="59562" y="90043"/>
                </a:lnTo>
                <a:lnTo>
                  <a:pt x="58927" y="90170"/>
                </a:lnTo>
                <a:lnTo>
                  <a:pt x="70913" y="90170"/>
                </a:lnTo>
                <a:lnTo>
                  <a:pt x="72262" y="88900"/>
                </a:lnTo>
                <a:lnTo>
                  <a:pt x="74549" y="86614"/>
                </a:lnTo>
                <a:lnTo>
                  <a:pt x="69596" y="81915"/>
                </a:lnTo>
                <a:close/>
              </a:path>
              <a:path w="76835" h="100329">
                <a:moveTo>
                  <a:pt x="74802" y="26416"/>
                </a:moveTo>
                <a:lnTo>
                  <a:pt x="48895" y="26416"/>
                </a:lnTo>
                <a:lnTo>
                  <a:pt x="48006" y="30988"/>
                </a:lnTo>
                <a:lnTo>
                  <a:pt x="50037" y="31242"/>
                </a:lnTo>
                <a:lnTo>
                  <a:pt x="51435" y="31750"/>
                </a:lnTo>
                <a:lnTo>
                  <a:pt x="52197" y="32512"/>
                </a:lnTo>
                <a:lnTo>
                  <a:pt x="52959" y="33147"/>
                </a:lnTo>
                <a:lnTo>
                  <a:pt x="53339" y="34163"/>
                </a:lnTo>
                <a:lnTo>
                  <a:pt x="53339" y="36195"/>
                </a:lnTo>
                <a:lnTo>
                  <a:pt x="52832" y="37465"/>
                </a:lnTo>
                <a:lnTo>
                  <a:pt x="37337" y="52070"/>
                </a:lnTo>
                <a:lnTo>
                  <a:pt x="35306" y="53340"/>
                </a:lnTo>
                <a:lnTo>
                  <a:pt x="33147" y="54229"/>
                </a:lnTo>
                <a:lnTo>
                  <a:pt x="31114" y="55118"/>
                </a:lnTo>
                <a:lnTo>
                  <a:pt x="28956" y="55880"/>
                </a:lnTo>
                <a:lnTo>
                  <a:pt x="26924" y="56261"/>
                </a:lnTo>
                <a:lnTo>
                  <a:pt x="43927" y="56261"/>
                </a:lnTo>
                <a:lnTo>
                  <a:pt x="46227" y="54483"/>
                </a:lnTo>
                <a:lnTo>
                  <a:pt x="49022" y="52451"/>
                </a:lnTo>
                <a:lnTo>
                  <a:pt x="51688" y="50546"/>
                </a:lnTo>
                <a:lnTo>
                  <a:pt x="62357" y="42418"/>
                </a:lnTo>
                <a:lnTo>
                  <a:pt x="70738" y="35941"/>
                </a:lnTo>
                <a:lnTo>
                  <a:pt x="76581" y="30861"/>
                </a:lnTo>
                <a:lnTo>
                  <a:pt x="74802" y="264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75528" y="3896233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29">
                <a:moveTo>
                  <a:pt x="30607" y="0"/>
                </a:moveTo>
                <a:lnTo>
                  <a:pt x="35813" y="0"/>
                </a:lnTo>
                <a:lnTo>
                  <a:pt x="23113" y="56261"/>
                </a:lnTo>
                <a:lnTo>
                  <a:pt x="25146" y="56261"/>
                </a:lnTo>
                <a:lnTo>
                  <a:pt x="26924" y="56261"/>
                </a:lnTo>
                <a:lnTo>
                  <a:pt x="28956" y="55880"/>
                </a:lnTo>
                <a:lnTo>
                  <a:pt x="31114" y="55118"/>
                </a:lnTo>
                <a:lnTo>
                  <a:pt x="33147" y="54229"/>
                </a:lnTo>
                <a:lnTo>
                  <a:pt x="35306" y="53340"/>
                </a:lnTo>
                <a:lnTo>
                  <a:pt x="37337" y="52070"/>
                </a:lnTo>
                <a:lnTo>
                  <a:pt x="39497" y="50800"/>
                </a:lnTo>
                <a:lnTo>
                  <a:pt x="41529" y="49403"/>
                </a:lnTo>
                <a:lnTo>
                  <a:pt x="43434" y="47879"/>
                </a:lnTo>
                <a:lnTo>
                  <a:pt x="45338" y="46355"/>
                </a:lnTo>
                <a:lnTo>
                  <a:pt x="46989" y="44831"/>
                </a:lnTo>
                <a:lnTo>
                  <a:pt x="53339" y="36195"/>
                </a:lnTo>
                <a:lnTo>
                  <a:pt x="53339" y="35306"/>
                </a:lnTo>
                <a:lnTo>
                  <a:pt x="53339" y="34163"/>
                </a:lnTo>
                <a:lnTo>
                  <a:pt x="52959" y="33147"/>
                </a:lnTo>
                <a:lnTo>
                  <a:pt x="52197" y="32512"/>
                </a:lnTo>
                <a:lnTo>
                  <a:pt x="51435" y="31750"/>
                </a:lnTo>
                <a:lnTo>
                  <a:pt x="50037" y="31242"/>
                </a:lnTo>
                <a:lnTo>
                  <a:pt x="48006" y="30988"/>
                </a:lnTo>
                <a:lnTo>
                  <a:pt x="48895" y="26416"/>
                </a:lnTo>
                <a:lnTo>
                  <a:pt x="74802" y="26416"/>
                </a:lnTo>
                <a:lnTo>
                  <a:pt x="76581" y="30861"/>
                </a:lnTo>
                <a:lnTo>
                  <a:pt x="73533" y="33528"/>
                </a:lnTo>
                <a:lnTo>
                  <a:pt x="70738" y="35941"/>
                </a:lnTo>
                <a:lnTo>
                  <a:pt x="67945" y="38100"/>
                </a:lnTo>
                <a:lnTo>
                  <a:pt x="65150" y="40259"/>
                </a:lnTo>
                <a:lnTo>
                  <a:pt x="62357" y="42418"/>
                </a:lnTo>
                <a:lnTo>
                  <a:pt x="59689" y="44450"/>
                </a:lnTo>
                <a:lnTo>
                  <a:pt x="57023" y="46482"/>
                </a:lnTo>
                <a:lnTo>
                  <a:pt x="54356" y="48514"/>
                </a:lnTo>
                <a:lnTo>
                  <a:pt x="51688" y="50546"/>
                </a:lnTo>
                <a:lnTo>
                  <a:pt x="49022" y="52451"/>
                </a:lnTo>
                <a:lnTo>
                  <a:pt x="46227" y="54483"/>
                </a:lnTo>
                <a:lnTo>
                  <a:pt x="43434" y="56642"/>
                </a:lnTo>
                <a:lnTo>
                  <a:pt x="44704" y="60325"/>
                </a:lnTo>
                <a:lnTo>
                  <a:pt x="45847" y="64008"/>
                </a:lnTo>
                <a:lnTo>
                  <a:pt x="46989" y="67818"/>
                </a:lnTo>
                <a:lnTo>
                  <a:pt x="48260" y="71628"/>
                </a:lnTo>
                <a:lnTo>
                  <a:pt x="49402" y="75311"/>
                </a:lnTo>
                <a:lnTo>
                  <a:pt x="50673" y="78994"/>
                </a:lnTo>
                <a:lnTo>
                  <a:pt x="51181" y="81026"/>
                </a:lnTo>
                <a:lnTo>
                  <a:pt x="51816" y="82677"/>
                </a:lnTo>
                <a:lnTo>
                  <a:pt x="52324" y="84074"/>
                </a:lnTo>
                <a:lnTo>
                  <a:pt x="52705" y="85471"/>
                </a:lnTo>
                <a:lnTo>
                  <a:pt x="53339" y="86741"/>
                </a:lnTo>
                <a:lnTo>
                  <a:pt x="53848" y="87630"/>
                </a:lnTo>
                <a:lnTo>
                  <a:pt x="54483" y="88519"/>
                </a:lnTo>
                <a:lnTo>
                  <a:pt x="55118" y="89154"/>
                </a:lnTo>
                <a:lnTo>
                  <a:pt x="55752" y="89535"/>
                </a:lnTo>
                <a:lnTo>
                  <a:pt x="56387" y="90043"/>
                </a:lnTo>
                <a:lnTo>
                  <a:pt x="57276" y="90170"/>
                </a:lnTo>
                <a:lnTo>
                  <a:pt x="58166" y="90170"/>
                </a:lnTo>
                <a:lnTo>
                  <a:pt x="58927" y="90170"/>
                </a:lnTo>
                <a:lnTo>
                  <a:pt x="59562" y="90043"/>
                </a:lnTo>
                <a:lnTo>
                  <a:pt x="60325" y="89789"/>
                </a:lnTo>
                <a:lnTo>
                  <a:pt x="61087" y="89662"/>
                </a:lnTo>
                <a:lnTo>
                  <a:pt x="61849" y="89154"/>
                </a:lnTo>
                <a:lnTo>
                  <a:pt x="62737" y="88519"/>
                </a:lnTo>
                <a:lnTo>
                  <a:pt x="63626" y="87884"/>
                </a:lnTo>
                <a:lnTo>
                  <a:pt x="64643" y="87122"/>
                </a:lnTo>
                <a:lnTo>
                  <a:pt x="65786" y="85979"/>
                </a:lnTo>
                <a:lnTo>
                  <a:pt x="66929" y="84963"/>
                </a:lnTo>
                <a:lnTo>
                  <a:pt x="68199" y="83566"/>
                </a:lnTo>
                <a:lnTo>
                  <a:pt x="69596" y="81915"/>
                </a:lnTo>
                <a:lnTo>
                  <a:pt x="74549" y="86614"/>
                </a:lnTo>
                <a:lnTo>
                  <a:pt x="72262" y="88900"/>
                </a:lnTo>
                <a:lnTo>
                  <a:pt x="70104" y="90932"/>
                </a:lnTo>
                <a:lnTo>
                  <a:pt x="68199" y="92583"/>
                </a:lnTo>
                <a:lnTo>
                  <a:pt x="66294" y="94234"/>
                </a:lnTo>
                <a:lnTo>
                  <a:pt x="57531" y="99060"/>
                </a:lnTo>
                <a:lnTo>
                  <a:pt x="55880" y="99568"/>
                </a:lnTo>
                <a:lnTo>
                  <a:pt x="54229" y="99822"/>
                </a:lnTo>
                <a:lnTo>
                  <a:pt x="52577" y="99822"/>
                </a:lnTo>
                <a:lnTo>
                  <a:pt x="49530" y="99822"/>
                </a:lnTo>
                <a:lnTo>
                  <a:pt x="40512" y="91059"/>
                </a:lnTo>
                <a:lnTo>
                  <a:pt x="39243" y="88265"/>
                </a:lnTo>
                <a:lnTo>
                  <a:pt x="38100" y="84836"/>
                </a:lnTo>
                <a:lnTo>
                  <a:pt x="36957" y="80899"/>
                </a:lnTo>
                <a:lnTo>
                  <a:pt x="35813" y="76962"/>
                </a:lnTo>
                <a:lnTo>
                  <a:pt x="34671" y="72390"/>
                </a:lnTo>
                <a:lnTo>
                  <a:pt x="33147" y="67564"/>
                </a:lnTo>
                <a:lnTo>
                  <a:pt x="32893" y="66421"/>
                </a:lnTo>
                <a:lnTo>
                  <a:pt x="30480" y="62865"/>
                </a:lnTo>
                <a:lnTo>
                  <a:pt x="29972" y="62611"/>
                </a:lnTo>
                <a:lnTo>
                  <a:pt x="29210" y="62484"/>
                </a:lnTo>
                <a:lnTo>
                  <a:pt x="28448" y="62357"/>
                </a:lnTo>
                <a:lnTo>
                  <a:pt x="27559" y="62357"/>
                </a:lnTo>
                <a:lnTo>
                  <a:pt x="26416" y="62357"/>
                </a:lnTo>
                <a:lnTo>
                  <a:pt x="21844" y="62357"/>
                </a:lnTo>
                <a:lnTo>
                  <a:pt x="13843" y="98552"/>
                </a:lnTo>
                <a:lnTo>
                  <a:pt x="0" y="98552"/>
                </a:lnTo>
                <a:lnTo>
                  <a:pt x="17525" y="21082"/>
                </a:lnTo>
                <a:lnTo>
                  <a:pt x="18034" y="18542"/>
                </a:lnTo>
                <a:lnTo>
                  <a:pt x="18542" y="16510"/>
                </a:lnTo>
                <a:lnTo>
                  <a:pt x="18796" y="14986"/>
                </a:lnTo>
                <a:lnTo>
                  <a:pt x="18923" y="13589"/>
                </a:lnTo>
                <a:lnTo>
                  <a:pt x="19050" y="12192"/>
                </a:lnTo>
                <a:lnTo>
                  <a:pt x="19050" y="11049"/>
                </a:lnTo>
                <a:lnTo>
                  <a:pt x="19050" y="10160"/>
                </a:lnTo>
                <a:lnTo>
                  <a:pt x="17018" y="7112"/>
                </a:lnTo>
                <a:lnTo>
                  <a:pt x="16383" y="6731"/>
                </a:lnTo>
                <a:lnTo>
                  <a:pt x="15367" y="6350"/>
                </a:lnTo>
                <a:lnTo>
                  <a:pt x="14224" y="6223"/>
                </a:lnTo>
                <a:lnTo>
                  <a:pt x="12954" y="5969"/>
                </a:lnTo>
                <a:lnTo>
                  <a:pt x="11430" y="5842"/>
                </a:lnTo>
                <a:lnTo>
                  <a:pt x="9651" y="5842"/>
                </a:lnTo>
                <a:lnTo>
                  <a:pt x="10795" y="889"/>
                </a:lnTo>
                <a:lnTo>
                  <a:pt x="306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972555" y="3898379"/>
            <a:ext cx="265950" cy="20651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988684" y="3918839"/>
            <a:ext cx="247015" cy="187960"/>
          </a:xfrm>
          <a:custGeom>
            <a:avLst/>
            <a:gdLst/>
            <a:ahLst/>
            <a:cxnLst/>
            <a:rect l="l" t="t" r="r" b="b"/>
            <a:pathLst>
              <a:path w="247014" h="187960">
                <a:moveTo>
                  <a:pt x="186689" y="0"/>
                </a:moveTo>
                <a:lnTo>
                  <a:pt x="184023" y="7619"/>
                </a:lnTo>
                <a:lnTo>
                  <a:pt x="194881" y="12334"/>
                </a:lnTo>
                <a:lnTo>
                  <a:pt x="204215" y="18859"/>
                </a:lnTo>
                <a:lnTo>
                  <a:pt x="226710" y="62293"/>
                </a:lnTo>
                <a:lnTo>
                  <a:pt x="229488" y="92963"/>
                </a:lnTo>
                <a:lnTo>
                  <a:pt x="228778" y="109537"/>
                </a:lnTo>
                <a:lnTo>
                  <a:pt x="218312" y="150113"/>
                </a:lnTo>
                <a:lnTo>
                  <a:pt x="184276" y="180086"/>
                </a:lnTo>
                <a:lnTo>
                  <a:pt x="186689" y="187706"/>
                </a:lnTo>
                <a:lnTo>
                  <a:pt x="222569" y="166417"/>
                </a:lnTo>
                <a:lnTo>
                  <a:pt x="242744" y="127126"/>
                </a:lnTo>
                <a:lnTo>
                  <a:pt x="246634" y="93980"/>
                </a:lnTo>
                <a:lnTo>
                  <a:pt x="245659" y="76737"/>
                </a:lnTo>
                <a:lnTo>
                  <a:pt x="231139" y="32893"/>
                </a:lnTo>
                <a:lnTo>
                  <a:pt x="200314" y="4925"/>
                </a:lnTo>
                <a:lnTo>
                  <a:pt x="186689" y="0"/>
                </a:lnTo>
                <a:close/>
              </a:path>
              <a:path w="247014" h="187960">
                <a:moveTo>
                  <a:pt x="59816" y="0"/>
                </a:moveTo>
                <a:lnTo>
                  <a:pt x="24044" y="21395"/>
                </a:lnTo>
                <a:lnTo>
                  <a:pt x="3841" y="60817"/>
                </a:lnTo>
                <a:lnTo>
                  <a:pt x="0" y="93980"/>
                </a:lnTo>
                <a:lnTo>
                  <a:pt x="954" y="111220"/>
                </a:lnTo>
                <a:lnTo>
                  <a:pt x="15366" y="154940"/>
                </a:lnTo>
                <a:lnTo>
                  <a:pt x="46174" y="182800"/>
                </a:lnTo>
                <a:lnTo>
                  <a:pt x="59816" y="187706"/>
                </a:lnTo>
                <a:lnTo>
                  <a:pt x="62229" y="180086"/>
                </a:lnTo>
                <a:lnTo>
                  <a:pt x="51536" y="175349"/>
                </a:lnTo>
                <a:lnTo>
                  <a:pt x="42306" y="168767"/>
                </a:lnTo>
                <a:lnTo>
                  <a:pt x="19843" y="124587"/>
                </a:lnTo>
                <a:lnTo>
                  <a:pt x="17017" y="92963"/>
                </a:lnTo>
                <a:lnTo>
                  <a:pt x="17728" y="76914"/>
                </a:lnTo>
                <a:lnTo>
                  <a:pt x="28193" y="37337"/>
                </a:lnTo>
                <a:lnTo>
                  <a:pt x="62484" y="7619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72708" y="3918839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92" y="21395"/>
                </a:lnTo>
                <a:lnTo>
                  <a:pt x="58721" y="60817"/>
                </a:lnTo>
                <a:lnTo>
                  <a:pt x="62611" y="93980"/>
                </a:lnTo>
                <a:lnTo>
                  <a:pt x="61636" y="111220"/>
                </a:lnTo>
                <a:lnTo>
                  <a:pt x="47116" y="154940"/>
                </a:lnTo>
                <a:lnTo>
                  <a:pt x="16309" y="182800"/>
                </a:lnTo>
                <a:lnTo>
                  <a:pt x="2666" y="187706"/>
                </a:lnTo>
                <a:lnTo>
                  <a:pt x="253" y="180086"/>
                </a:lnTo>
                <a:lnTo>
                  <a:pt x="10965" y="175349"/>
                </a:lnTo>
                <a:lnTo>
                  <a:pt x="20224" y="168767"/>
                </a:lnTo>
                <a:lnTo>
                  <a:pt x="42640" y="124587"/>
                </a:lnTo>
                <a:lnTo>
                  <a:pt x="45465" y="92963"/>
                </a:lnTo>
                <a:lnTo>
                  <a:pt x="44773" y="76914"/>
                </a:lnTo>
                <a:lnTo>
                  <a:pt x="34289" y="37337"/>
                </a:lnTo>
                <a:lnTo>
                  <a:pt x="0" y="7619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984113" y="3914266"/>
            <a:ext cx="179959" cy="19685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143755" y="4361688"/>
            <a:ext cx="150088" cy="14858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154042" y="4375911"/>
            <a:ext cx="139954" cy="14008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411979" y="4322064"/>
            <a:ext cx="2225929" cy="23545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503420" y="4771644"/>
            <a:ext cx="134874" cy="13487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513707" y="4786248"/>
            <a:ext cx="124968" cy="1250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715255" y="4739640"/>
            <a:ext cx="119661" cy="16230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730241" y="4758563"/>
            <a:ext cx="100965" cy="143510"/>
          </a:xfrm>
          <a:custGeom>
            <a:avLst/>
            <a:gdLst/>
            <a:ahLst/>
            <a:cxnLst/>
            <a:rect l="l" t="t" r="r" b="b"/>
            <a:pathLst>
              <a:path w="100964" h="143510">
                <a:moveTo>
                  <a:pt x="85386" y="56895"/>
                </a:moveTo>
                <a:lnTo>
                  <a:pt x="62737" y="56895"/>
                </a:lnTo>
                <a:lnTo>
                  <a:pt x="65150" y="57912"/>
                </a:lnTo>
                <a:lnTo>
                  <a:pt x="68199" y="61722"/>
                </a:lnTo>
                <a:lnTo>
                  <a:pt x="68961" y="65024"/>
                </a:lnTo>
                <a:lnTo>
                  <a:pt x="68961" y="71500"/>
                </a:lnTo>
                <a:lnTo>
                  <a:pt x="58674" y="116205"/>
                </a:lnTo>
                <a:lnTo>
                  <a:pt x="57658" y="122428"/>
                </a:lnTo>
                <a:lnTo>
                  <a:pt x="57698" y="131699"/>
                </a:lnTo>
                <a:lnTo>
                  <a:pt x="58928" y="135509"/>
                </a:lnTo>
                <a:lnTo>
                  <a:pt x="64008" y="141605"/>
                </a:lnTo>
                <a:lnTo>
                  <a:pt x="67437" y="143129"/>
                </a:lnTo>
                <a:lnTo>
                  <a:pt x="76708" y="143129"/>
                </a:lnTo>
                <a:lnTo>
                  <a:pt x="81280" y="141859"/>
                </a:lnTo>
                <a:lnTo>
                  <a:pt x="89408" y="136779"/>
                </a:lnTo>
                <a:lnTo>
                  <a:pt x="94615" y="132206"/>
                </a:lnTo>
                <a:lnTo>
                  <a:pt x="95103" y="131699"/>
                </a:lnTo>
                <a:lnTo>
                  <a:pt x="77597" y="131699"/>
                </a:lnTo>
                <a:lnTo>
                  <a:pt x="76327" y="131063"/>
                </a:lnTo>
                <a:lnTo>
                  <a:pt x="74549" y="128778"/>
                </a:lnTo>
                <a:lnTo>
                  <a:pt x="74168" y="126873"/>
                </a:lnTo>
                <a:lnTo>
                  <a:pt x="74168" y="121157"/>
                </a:lnTo>
                <a:lnTo>
                  <a:pt x="75057" y="116078"/>
                </a:lnTo>
                <a:lnTo>
                  <a:pt x="76835" y="108966"/>
                </a:lnTo>
                <a:lnTo>
                  <a:pt x="83185" y="83057"/>
                </a:lnTo>
                <a:lnTo>
                  <a:pt x="85217" y="75311"/>
                </a:lnTo>
                <a:lnTo>
                  <a:pt x="86106" y="69468"/>
                </a:lnTo>
                <a:lnTo>
                  <a:pt x="86106" y="59055"/>
                </a:lnTo>
                <a:lnTo>
                  <a:pt x="85386" y="56895"/>
                </a:lnTo>
                <a:close/>
              </a:path>
              <a:path w="100964" h="143510">
                <a:moveTo>
                  <a:pt x="48260" y="0"/>
                </a:moveTo>
                <a:lnTo>
                  <a:pt x="42418" y="0"/>
                </a:lnTo>
                <a:lnTo>
                  <a:pt x="17399" y="888"/>
                </a:lnTo>
                <a:lnTo>
                  <a:pt x="16256" y="5968"/>
                </a:lnTo>
                <a:lnTo>
                  <a:pt x="20574" y="6095"/>
                </a:lnTo>
                <a:lnTo>
                  <a:pt x="23622" y="6731"/>
                </a:lnTo>
                <a:lnTo>
                  <a:pt x="26924" y="9017"/>
                </a:lnTo>
                <a:lnTo>
                  <a:pt x="27812" y="10922"/>
                </a:lnTo>
                <a:lnTo>
                  <a:pt x="27812" y="16382"/>
                </a:lnTo>
                <a:lnTo>
                  <a:pt x="27050" y="21336"/>
                </a:lnTo>
                <a:lnTo>
                  <a:pt x="25400" y="28320"/>
                </a:lnTo>
                <a:lnTo>
                  <a:pt x="0" y="141478"/>
                </a:lnTo>
                <a:lnTo>
                  <a:pt x="17145" y="141478"/>
                </a:lnTo>
                <a:lnTo>
                  <a:pt x="26162" y="98679"/>
                </a:lnTo>
                <a:lnTo>
                  <a:pt x="27432" y="92837"/>
                </a:lnTo>
                <a:lnTo>
                  <a:pt x="41105" y="68961"/>
                </a:lnTo>
                <a:lnTo>
                  <a:pt x="32385" y="68961"/>
                </a:lnTo>
                <a:lnTo>
                  <a:pt x="31242" y="68580"/>
                </a:lnTo>
                <a:lnTo>
                  <a:pt x="48260" y="0"/>
                </a:lnTo>
                <a:close/>
              </a:path>
              <a:path w="100964" h="143510">
                <a:moveTo>
                  <a:pt x="95377" y="120014"/>
                </a:moveTo>
                <a:lnTo>
                  <a:pt x="81407" y="131699"/>
                </a:lnTo>
                <a:lnTo>
                  <a:pt x="95103" y="131699"/>
                </a:lnTo>
                <a:lnTo>
                  <a:pt x="100965" y="125603"/>
                </a:lnTo>
                <a:lnTo>
                  <a:pt x="95377" y="120014"/>
                </a:lnTo>
                <a:close/>
              </a:path>
              <a:path w="100964" h="143510">
                <a:moveTo>
                  <a:pt x="73152" y="45338"/>
                </a:moveTo>
                <a:lnTo>
                  <a:pt x="61341" y="45338"/>
                </a:lnTo>
                <a:lnTo>
                  <a:pt x="55753" y="47117"/>
                </a:lnTo>
                <a:lnTo>
                  <a:pt x="50165" y="50926"/>
                </a:lnTo>
                <a:lnTo>
                  <a:pt x="44577" y="54610"/>
                </a:lnTo>
                <a:lnTo>
                  <a:pt x="38608" y="60706"/>
                </a:lnTo>
                <a:lnTo>
                  <a:pt x="32385" y="68961"/>
                </a:lnTo>
                <a:lnTo>
                  <a:pt x="41105" y="68961"/>
                </a:lnTo>
                <a:lnTo>
                  <a:pt x="43561" y="65912"/>
                </a:lnTo>
                <a:lnTo>
                  <a:pt x="46990" y="62484"/>
                </a:lnTo>
                <a:lnTo>
                  <a:pt x="50292" y="60198"/>
                </a:lnTo>
                <a:lnTo>
                  <a:pt x="53594" y="58038"/>
                </a:lnTo>
                <a:lnTo>
                  <a:pt x="56642" y="56895"/>
                </a:lnTo>
                <a:lnTo>
                  <a:pt x="85386" y="56895"/>
                </a:lnTo>
                <a:lnTo>
                  <a:pt x="84455" y="54101"/>
                </a:lnTo>
                <a:lnTo>
                  <a:pt x="81153" y="50545"/>
                </a:lnTo>
                <a:lnTo>
                  <a:pt x="77850" y="47117"/>
                </a:lnTo>
                <a:lnTo>
                  <a:pt x="73152" y="453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730241" y="4758563"/>
            <a:ext cx="100965" cy="143510"/>
          </a:xfrm>
          <a:custGeom>
            <a:avLst/>
            <a:gdLst/>
            <a:ahLst/>
            <a:cxnLst/>
            <a:rect l="l" t="t" r="r" b="b"/>
            <a:pathLst>
              <a:path w="100964" h="143510">
                <a:moveTo>
                  <a:pt x="42418" y="0"/>
                </a:moveTo>
                <a:lnTo>
                  <a:pt x="48260" y="0"/>
                </a:lnTo>
                <a:lnTo>
                  <a:pt x="31242" y="68580"/>
                </a:lnTo>
                <a:lnTo>
                  <a:pt x="32385" y="68961"/>
                </a:lnTo>
                <a:lnTo>
                  <a:pt x="38608" y="60706"/>
                </a:lnTo>
                <a:lnTo>
                  <a:pt x="44577" y="54610"/>
                </a:lnTo>
                <a:lnTo>
                  <a:pt x="50165" y="50926"/>
                </a:lnTo>
                <a:lnTo>
                  <a:pt x="55753" y="47117"/>
                </a:lnTo>
                <a:lnTo>
                  <a:pt x="61341" y="45338"/>
                </a:lnTo>
                <a:lnTo>
                  <a:pt x="67056" y="45338"/>
                </a:lnTo>
                <a:lnTo>
                  <a:pt x="73152" y="45338"/>
                </a:lnTo>
                <a:lnTo>
                  <a:pt x="77850" y="47117"/>
                </a:lnTo>
                <a:lnTo>
                  <a:pt x="81153" y="50545"/>
                </a:lnTo>
                <a:lnTo>
                  <a:pt x="84455" y="54101"/>
                </a:lnTo>
                <a:lnTo>
                  <a:pt x="86106" y="59055"/>
                </a:lnTo>
                <a:lnTo>
                  <a:pt x="86106" y="65278"/>
                </a:lnTo>
                <a:lnTo>
                  <a:pt x="86106" y="69468"/>
                </a:lnTo>
                <a:lnTo>
                  <a:pt x="85217" y="75311"/>
                </a:lnTo>
                <a:lnTo>
                  <a:pt x="83185" y="83057"/>
                </a:lnTo>
                <a:lnTo>
                  <a:pt x="76835" y="108966"/>
                </a:lnTo>
                <a:lnTo>
                  <a:pt x="75057" y="116078"/>
                </a:lnTo>
                <a:lnTo>
                  <a:pt x="74168" y="121157"/>
                </a:lnTo>
                <a:lnTo>
                  <a:pt x="74168" y="124206"/>
                </a:lnTo>
                <a:lnTo>
                  <a:pt x="74168" y="126873"/>
                </a:lnTo>
                <a:lnTo>
                  <a:pt x="74549" y="128778"/>
                </a:lnTo>
                <a:lnTo>
                  <a:pt x="75437" y="129920"/>
                </a:lnTo>
                <a:lnTo>
                  <a:pt x="76327" y="131063"/>
                </a:lnTo>
                <a:lnTo>
                  <a:pt x="77597" y="131699"/>
                </a:lnTo>
                <a:lnTo>
                  <a:pt x="79502" y="131699"/>
                </a:lnTo>
                <a:lnTo>
                  <a:pt x="81407" y="131699"/>
                </a:lnTo>
                <a:lnTo>
                  <a:pt x="95377" y="120014"/>
                </a:lnTo>
                <a:lnTo>
                  <a:pt x="100965" y="125603"/>
                </a:lnTo>
                <a:lnTo>
                  <a:pt x="94615" y="132206"/>
                </a:lnTo>
                <a:lnTo>
                  <a:pt x="89408" y="136779"/>
                </a:lnTo>
                <a:lnTo>
                  <a:pt x="85344" y="139319"/>
                </a:lnTo>
                <a:lnTo>
                  <a:pt x="81280" y="141859"/>
                </a:lnTo>
                <a:lnTo>
                  <a:pt x="76708" y="143129"/>
                </a:lnTo>
                <a:lnTo>
                  <a:pt x="71628" y="143129"/>
                </a:lnTo>
                <a:lnTo>
                  <a:pt x="67437" y="143129"/>
                </a:lnTo>
                <a:lnTo>
                  <a:pt x="64008" y="141605"/>
                </a:lnTo>
                <a:lnTo>
                  <a:pt x="61468" y="138556"/>
                </a:lnTo>
                <a:lnTo>
                  <a:pt x="58928" y="135509"/>
                </a:lnTo>
                <a:lnTo>
                  <a:pt x="57658" y="131572"/>
                </a:lnTo>
                <a:lnTo>
                  <a:pt x="57658" y="126745"/>
                </a:lnTo>
                <a:lnTo>
                  <a:pt x="57658" y="122428"/>
                </a:lnTo>
                <a:lnTo>
                  <a:pt x="58674" y="116205"/>
                </a:lnTo>
                <a:lnTo>
                  <a:pt x="60833" y="107823"/>
                </a:lnTo>
                <a:lnTo>
                  <a:pt x="65150" y="90678"/>
                </a:lnTo>
                <a:lnTo>
                  <a:pt x="66675" y="84581"/>
                </a:lnTo>
                <a:lnTo>
                  <a:pt x="67691" y="80010"/>
                </a:lnTo>
                <a:lnTo>
                  <a:pt x="68199" y="76962"/>
                </a:lnTo>
                <a:lnTo>
                  <a:pt x="68707" y="73913"/>
                </a:lnTo>
                <a:lnTo>
                  <a:pt x="68961" y="71500"/>
                </a:lnTo>
                <a:lnTo>
                  <a:pt x="68961" y="69723"/>
                </a:lnTo>
                <a:lnTo>
                  <a:pt x="68961" y="65024"/>
                </a:lnTo>
                <a:lnTo>
                  <a:pt x="68199" y="61722"/>
                </a:lnTo>
                <a:lnTo>
                  <a:pt x="66675" y="59817"/>
                </a:lnTo>
                <a:lnTo>
                  <a:pt x="65150" y="57912"/>
                </a:lnTo>
                <a:lnTo>
                  <a:pt x="62737" y="56895"/>
                </a:lnTo>
                <a:lnTo>
                  <a:pt x="59309" y="56895"/>
                </a:lnTo>
                <a:lnTo>
                  <a:pt x="56642" y="56895"/>
                </a:lnTo>
                <a:lnTo>
                  <a:pt x="31242" y="83693"/>
                </a:lnTo>
                <a:lnTo>
                  <a:pt x="29083" y="87884"/>
                </a:lnTo>
                <a:lnTo>
                  <a:pt x="27432" y="92837"/>
                </a:lnTo>
                <a:lnTo>
                  <a:pt x="26162" y="98679"/>
                </a:lnTo>
                <a:lnTo>
                  <a:pt x="17145" y="141478"/>
                </a:lnTo>
                <a:lnTo>
                  <a:pt x="0" y="141478"/>
                </a:lnTo>
                <a:lnTo>
                  <a:pt x="25400" y="28320"/>
                </a:lnTo>
                <a:lnTo>
                  <a:pt x="27050" y="21336"/>
                </a:lnTo>
                <a:lnTo>
                  <a:pt x="27812" y="16382"/>
                </a:lnTo>
                <a:lnTo>
                  <a:pt x="27812" y="13716"/>
                </a:lnTo>
                <a:lnTo>
                  <a:pt x="27812" y="10922"/>
                </a:lnTo>
                <a:lnTo>
                  <a:pt x="26924" y="9017"/>
                </a:lnTo>
                <a:lnTo>
                  <a:pt x="25273" y="7874"/>
                </a:lnTo>
                <a:lnTo>
                  <a:pt x="23622" y="6731"/>
                </a:lnTo>
                <a:lnTo>
                  <a:pt x="20574" y="6095"/>
                </a:lnTo>
                <a:lnTo>
                  <a:pt x="16256" y="5968"/>
                </a:lnTo>
                <a:lnTo>
                  <a:pt x="17399" y="888"/>
                </a:lnTo>
                <a:lnTo>
                  <a:pt x="424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826508" y="4712238"/>
            <a:ext cx="90639" cy="11350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841747" y="4731765"/>
            <a:ext cx="71120" cy="93980"/>
          </a:xfrm>
          <a:custGeom>
            <a:avLst/>
            <a:gdLst/>
            <a:ahLst/>
            <a:cxnLst/>
            <a:rect l="l" t="t" r="r" b="b"/>
            <a:pathLst>
              <a:path w="71120" h="93979">
                <a:moveTo>
                  <a:pt x="48260" y="0"/>
                </a:moveTo>
                <a:lnTo>
                  <a:pt x="17779" y="0"/>
                </a:lnTo>
                <a:lnTo>
                  <a:pt x="16763" y="4571"/>
                </a:lnTo>
                <a:lnTo>
                  <a:pt x="19685" y="4571"/>
                </a:lnTo>
                <a:lnTo>
                  <a:pt x="21716" y="5079"/>
                </a:lnTo>
                <a:lnTo>
                  <a:pt x="22732" y="5968"/>
                </a:lnTo>
                <a:lnTo>
                  <a:pt x="23875" y="6857"/>
                </a:lnTo>
                <a:lnTo>
                  <a:pt x="24511" y="8381"/>
                </a:lnTo>
                <a:lnTo>
                  <a:pt x="24384" y="13080"/>
                </a:lnTo>
                <a:lnTo>
                  <a:pt x="23875" y="16255"/>
                </a:lnTo>
                <a:lnTo>
                  <a:pt x="23494" y="18160"/>
                </a:lnTo>
                <a:lnTo>
                  <a:pt x="22901" y="20700"/>
                </a:lnTo>
                <a:lnTo>
                  <a:pt x="11070" y="73405"/>
                </a:lnTo>
                <a:lnTo>
                  <a:pt x="10413" y="76580"/>
                </a:lnTo>
                <a:lnTo>
                  <a:pt x="9651" y="79501"/>
                </a:lnTo>
                <a:lnTo>
                  <a:pt x="9016" y="81533"/>
                </a:lnTo>
                <a:lnTo>
                  <a:pt x="8381" y="83692"/>
                </a:lnTo>
                <a:lnTo>
                  <a:pt x="7747" y="85216"/>
                </a:lnTo>
                <a:lnTo>
                  <a:pt x="6223" y="87248"/>
                </a:lnTo>
                <a:lnTo>
                  <a:pt x="5461" y="88010"/>
                </a:lnTo>
                <a:lnTo>
                  <a:pt x="4444" y="88264"/>
                </a:lnTo>
                <a:lnTo>
                  <a:pt x="3555" y="88645"/>
                </a:lnTo>
                <a:lnTo>
                  <a:pt x="2286" y="89026"/>
                </a:lnTo>
                <a:lnTo>
                  <a:pt x="762" y="89280"/>
                </a:lnTo>
                <a:lnTo>
                  <a:pt x="0" y="93598"/>
                </a:lnTo>
                <a:lnTo>
                  <a:pt x="63626" y="93598"/>
                </a:lnTo>
                <a:lnTo>
                  <a:pt x="65617" y="85978"/>
                </a:lnTo>
                <a:lnTo>
                  <a:pt x="22351" y="85978"/>
                </a:lnTo>
                <a:lnTo>
                  <a:pt x="37045" y="20319"/>
                </a:lnTo>
                <a:lnTo>
                  <a:pt x="37846" y="16890"/>
                </a:lnTo>
                <a:lnTo>
                  <a:pt x="38480" y="13969"/>
                </a:lnTo>
                <a:lnTo>
                  <a:pt x="39115" y="11937"/>
                </a:lnTo>
                <a:lnTo>
                  <a:pt x="44450" y="5206"/>
                </a:lnTo>
                <a:lnTo>
                  <a:pt x="45847" y="4825"/>
                </a:lnTo>
                <a:lnTo>
                  <a:pt x="47498" y="4317"/>
                </a:lnTo>
                <a:lnTo>
                  <a:pt x="48260" y="0"/>
                </a:lnTo>
                <a:close/>
              </a:path>
              <a:path w="71120" h="93979">
                <a:moveTo>
                  <a:pt x="70992" y="65404"/>
                </a:moveTo>
                <a:lnTo>
                  <a:pt x="63118" y="65404"/>
                </a:lnTo>
                <a:lnTo>
                  <a:pt x="61213" y="69849"/>
                </a:lnTo>
                <a:lnTo>
                  <a:pt x="59562" y="73405"/>
                </a:lnTo>
                <a:lnTo>
                  <a:pt x="43814" y="85978"/>
                </a:lnTo>
                <a:lnTo>
                  <a:pt x="65617" y="85978"/>
                </a:lnTo>
                <a:lnTo>
                  <a:pt x="70992" y="6540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841747" y="4731765"/>
            <a:ext cx="71120" cy="93980"/>
          </a:xfrm>
          <a:custGeom>
            <a:avLst/>
            <a:gdLst/>
            <a:ahLst/>
            <a:cxnLst/>
            <a:rect l="l" t="t" r="r" b="b"/>
            <a:pathLst>
              <a:path w="71120" h="93979">
                <a:moveTo>
                  <a:pt x="17779" y="0"/>
                </a:moveTo>
                <a:lnTo>
                  <a:pt x="48260" y="0"/>
                </a:lnTo>
                <a:lnTo>
                  <a:pt x="47498" y="4317"/>
                </a:lnTo>
                <a:lnTo>
                  <a:pt x="45847" y="4825"/>
                </a:lnTo>
                <a:lnTo>
                  <a:pt x="44450" y="5206"/>
                </a:lnTo>
                <a:lnTo>
                  <a:pt x="43434" y="5460"/>
                </a:lnTo>
                <a:lnTo>
                  <a:pt x="42544" y="5714"/>
                </a:lnTo>
                <a:lnTo>
                  <a:pt x="39115" y="11937"/>
                </a:lnTo>
                <a:lnTo>
                  <a:pt x="38480" y="13969"/>
                </a:lnTo>
                <a:lnTo>
                  <a:pt x="37846" y="16890"/>
                </a:lnTo>
                <a:lnTo>
                  <a:pt x="36956" y="20700"/>
                </a:lnTo>
                <a:lnTo>
                  <a:pt x="22351" y="85978"/>
                </a:lnTo>
                <a:lnTo>
                  <a:pt x="41148" y="85978"/>
                </a:lnTo>
                <a:lnTo>
                  <a:pt x="43814" y="85978"/>
                </a:lnTo>
                <a:lnTo>
                  <a:pt x="46100" y="85724"/>
                </a:lnTo>
                <a:lnTo>
                  <a:pt x="63118" y="65404"/>
                </a:lnTo>
                <a:lnTo>
                  <a:pt x="70992" y="65404"/>
                </a:lnTo>
                <a:lnTo>
                  <a:pt x="63626" y="93598"/>
                </a:lnTo>
                <a:lnTo>
                  <a:pt x="0" y="93598"/>
                </a:lnTo>
                <a:lnTo>
                  <a:pt x="762" y="89280"/>
                </a:lnTo>
                <a:lnTo>
                  <a:pt x="2286" y="89026"/>
                </a:lnTo>
                <a:lnTo>
                  <a:pt x="3555" y="88645"/>
                </a:lnTo>
                <a:lnTo>
                  <a:pt x="4444" y="88264"/>
                </a:lnTo>
                <a:lnTo>
                  <a:pt x="5461" y="88010"/>
                </a:lnTo>
                <a:lnTo>
                  <a:pt x="6223" y="87248"/>
                </a:lnTo>
                <a:lnTo>
                  <a:pt x="6985" y="86232"/>
                </a:lnTo>
                <a:lnTo>
                  <a:pt x="7747" y="85216"/>
                </a:lnTo>
                <a:lnTo>
                  <a:pt x="8381" y="83692"/>
                </a:lnTo>
                <a:lnTo>
                  <a:pt x="9016" y="81533"/>
                </a:lnTo>
                <a:lnTo>
                  <a:pt x="9651" y="79501"/>
                </a:lnTo>
                <a:lnTo>
                  <a:pt x="10413" y="76580"/>
                </a:lnTo>
                <a:lnTo>
                  <a:pt x="11175" y="72897"/>
                </a:lnTo>
                <a:lnTo>
                  <a:pt x="22987" y="20319"/>
                </a:lnTo>
                <a:lnTo>
                  <a:pt x="23494" y="18160"/>
                </a:lnTo>
                <a:lnTo>
                  <a:pt x="23875" y="16255"/>
                </a:lnTo>
                <a:lnTo>
                  <a:pt x="24129" y="14604"/>
                </a:lnTo>
                <a:lnTo>
                  <a:pt x="24384" y="13080"/>
                </a:lnTo>
                <a:lnTo>
                  <a:pt x="24511" y="11683"/>
                </a:lnTo>
                <a:lnTo>
                  <a:pt x="24511" y="10413"/>
                </a:lnTo>
                <a:lnTo>
                  <a:pt x="24511" y="8381"/>
                </a:lnTo>
                <a:lnTo>
                  <a:pt x="23875" y="6857"/>
                </a:lnTo>
                <a:lnTo>
                  <a:pt x="22732" y="5968"/>
                </a:lnTo>
                <a:lnTo>
                  <a:pt x="21716" y="5079"/>
                </a:lnTo>
                <a:lnTo>
                  <a:pt x="19685" y="4571"/>
                </a:lnTo>
                <a:lnTo>
                  <a:pt x="16763" y="4571"/>
                </a:lnTo>
                <a:lnTo>
                  <a:pt x="177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919471" y="4719796"/>
            <a:ext cx="102870" cy="10594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934458" y="473964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5" h="86995">
                <a:moveTo>
                  <a:pt x="47497" y="49022"/>
                </a:moveTo>
                <a:lnTo>
                  <a:pt x="35813" y="49022"/>
                </a:lnTo>
                <a:lnTo>
                  <a:pt x="35813" y="86995"/>
                </a:lnTo>
                <a:lnTo>
                  <a:pt x="47497" y="86995"/>
                </a:lnTo>
                <a:lnTo>
                  <a:pt x="47497" y="49022"/>
                </a:lnTo>
                <a:close/>
              </a:path>
              <a:path w="83185" h="86995">
                <a:moveTo>
                  <a:pt x="83184" y="37973"/>
                </a:moveTo>
                <a:lnTo>
                  <a:pt x="0" y="37973"/>
                </a:lnTo>
                <a:lnTo>
                  <a:pt x="0" y="49022"/>
                </a:lnTo>
                <a:lnTo>
                  <a:pt x="83184" y="49022"/>
                </a:lnTo>
                <a:lnTo>
                  <a:pt x="83184" y="37973"/>
                </a:lnTo>
                <a:close/>
              </a:path>
              <a:path w="83185" h="86995">
                <a:moveTo>
                  <a:pt x="47497" y="0"/>
                </a:moveTo>
                <a:lnTo>
                  <a:pt x="35813" y="0"/>
                </a:lnTo>
                <a:lnTo>
                  <a:pt x="35813" y="37973"/>
                </a:lnTo>
                <a:lnTo>
                  <a:pt x="47497" y="37973"/>
                </a:lnTo>
                <a:lnTo>
                  <a:pt x="4749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934458" y="473964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5" h="86995">
                <a:moveTo>
                  <a:pt x="35813" y="0"/>
                </a:moveTo>
                <a:lnTo>
                  <a:pt x="47497" y="0"/>
                </a:lnTo>
                <a:lnTo>
                  <a:pt x="47497" y="37973"/>
                </a:lnTo>
                <a:lnTo>
                  <a:pt x="83184" y="37973"/>
                </a:lnTo>
                <a:lnTo>
                  <a:pt x="83184" y="49022"/>
                </a:lnTo>
                <a:lnTo>
                  <a:pt x="47497" y="49022"/>
                </a:lnTo>
                <a:lnTo>
                  <a:pt x="47497" y="86995"/>
                </a:lnTo>
                <a:lnTo>
                  <a:pt x="35813" y="86995"/>
                </a:lnTo>
                <a:lnTo>
                  <a:pt x="35813" y="49022"/>
                </a:lnTo>
                <a:lnTo>
                  <a:pt x="0" y="49022"/>
                </a:lnTo>
                <a:lnTo>
                  <a:pt x="0" y="37973"/>
                </a:lnTo>
                <a:lnTo>
                  <a:pt x="35813" y="37973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29200" y="4713732"/>
            <a:ext cx="80010" cy="11201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43678" y="4732401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5">
                <a:moveTo>
                  <a:pt x="39624" y="17018"/>
                </a:moveTo>
                <a:lnTo>
                  <a:pt x="22860" y="17018"/>
                </a:lnTo>
                <a:lnTo>
                  <a:pt x="23875" y="17399"/>
                </a:lnTo>
                <a:lnTo>
                  <a:pt x="24637" y="18161"/>
                </a:lnTo>
                <a:lnTo>
                  <a:pt x="25273" y="18923"/>
                </a:lnTo>
                <a:lnTo>
                  <a:pt x="25446" y="19557"/>
                </a:lnTo>
                <a:lnTo>
                  <a:pt x="25550" y="76707"/>
                </a:lnTo>
                <a:lnTo>
                  <a:pt x="25273" y="79121"/>
                </a:lnTo>
                <a:lnTo>
                  <a:pt x="22479" y="83693"/>
                </a:lnTo>
                <a:lnTo>
                  <a:pt x="21844" y="84200"/>
                </a:lnTo>
                <a:lnTo>
                  <a:pt x="21209" y="84581"/>
                </a:lnTo>
                <a:lnTo>
                  <a:pt x="20447" y="84836"/>
                </a:lnTo>
                <a:lnTo>
                  <a:pt x="19685" y="85217"/>
                </a:lnTo>
                <a:lnTo>
                  <a:pt x="18796" y="85471"/>
                </a:lnTo>
                <a:lnTo>
                  <a:pt x="17652" y="85725"/>
                </a:lnTo>
                <a:lnTo>
                  <a:pt x="16256" y="85851"/>
                </a:lnTo>
                <a:lnTo>
                  <a:pt x="14859" y="86106"/>
                </a:lnTo>
                <a:lnTo>
                  <a:pt x="13208" y="86232"/>
                </a:lnTo>
                <a:lnTo>
                  <a:pt x="9271" y="86487"/>
                </a:lnTo>
                <a:lnTo>
                  <a:pt x="4063" y="86741"/>
                </a:lnTo>
                <a:lnTo>
                  <a:pt x="4063" y="92963"/>
                </a:lnTo>
                <a:lnTo>
                  <a:pt x="61213" y="92963"/>
                </a:lnTo>
                <a:lnTo>
                  <a:pt x="61213" y="86741"/>
                </a:lnTo>
                <a:lnTo>
                  <a:pt x="58293" y="86613"/>
                </a:lnTo>
                <a:lnTo>
                  <a:pt x="55752" y="86613"/>
                </a:lnTo>
                <a:lnTo>
                  <a:pt x="49784" y="86232"/>
                </a:lnTo>
                <a:lnTo>
                  <a:pt x="40767" y="81915"/>
                </a:lnTo>
                <a:lnTo>
                  <a:pt x="40386" y="81280"/>
                </a:lnTo>
                <a:lnTo>
                  <a:pt x="40259" y="80518"/>
                </a:lnTo>
                <a:lnTo>
                  <a:pt x="40005" y="79756"/>
                </a:lnTo>
                <a:lnTo>
                  <a:pt x="39877" y="78867"/>
                </a:lnTo>
                <a:lnTo>
                  <a:pt x="39653" y="76962"/>
                </a:lnTo>
                <a:lnTo>
                  <a:pt x="39624" y="17018"/>
                </a:lnTo>
                <a:close/>
              </a:path>
              <a:path w="61595" h="93345">
                <a:moveTo>
                  <a:pt x="40005" y="0"/>
                </a:moveTo>
                <a:lnTo>
                  <a:pt x="35560" y="0"/>
                </a:lnTo>
                <a:lnTo>
                  <a:pt x="29591" y="3301"/>
                </a:lnTo>
                <a:lnTo>
                  <a:pt x="23622" y="6476"/>
                </a:lnTo>
                <a:lnTo>
                  <a:pt x="17780" y="9779"/>
                </a:lnTo>
                <a:lnTo>
                  <a:pt x="0" y="19557"/>
                </a:lnTo>
                <a:lnTo>
                  <a:pt x="635" y="20700"/>
                </a:lnTo>
                <a:lnTo>
                  <a:pt x="1143" y="21843"/>
                </a:lnTo>
                <a:lnTo>
                  <a:pt x="1650" y="22860"/>
                </a:lnTo>
                <a:lnTo>
                  <a:pt x="2286" y="24003"/>
                </a:lnTo>
                <a:lnTo>
                  <a:pt x="2794" y="25146"/>
                </a:lnTo>
                <a:lnTo>
                  <a:pt x="3429" y="26288"/>
                </a:lnTo>
                <a:lnTo>
                  <a:pt x="8127" y="23241"/>
                </a:lnTo>
                <a:lnTo>
                  <a:pt x="11937" y="20955"/>
                </a:lnTo>
                <a:lnTo>
                  <a:pt x="14859" y="19431"/>
                </a:lnTo>
                <a:lnTo>
                  <a:pt x="17780" y="17780"/>
                </a:lnTo>
                <a:lnTo>
                  <a:pt x="19938" y="17018"/>
                </a:lnTo>
                <a:lnTo>
                  <a:pt x="39624" y="17018"/>
                </a:lnTo>
                <a:lnTo>
                  <a:pt x="39750" y="5080"/>
                </a:lnTo>
                <a:lnTo>
                  <a:pt x="400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043678" y="4732401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5">
                <a:moveTo>
                  <a:pt x="35560" y="0"/>
                </a:moveTo>
                <a:lnTo>
                  <a:pt x="40005" y="0"/>
                </a:lnTo>
                <a:lnTo>
                  <a:pt x="39877" y="2667"/>
                </a:lnTo>
                <a:lnTo>
                  <a:pt x="39750" y="5080"/>
                </a:lnTo>
                <a:lnTo>
                  <a:pt x="39750" y="7112"/>
                </a:lnTo>
                <a:lnTo>
                  <a:pt x="39750" y="9271"/>
                </a:lnTo>
                <a:lnTo>
                  <a:pt x="39624" y="11303"/>
                </a:lnTo>
                <a:lnTo>
                  <a:pt x="39624" y="13207"/>
                </a:lnTo>
                <a:lnTo>
                  <a:pt x="39624" y="76707"/>
                </a:lnTo>
                <a:lnTo>
                  <a:pt x="39750" y="77850"/>
                </a:lnTo>
                <a:lnTo>
                  <a:pt x="39877" y="78867"/>
                </a:lnTo>
                <a:lnTo>
                  <a:pt x="40005" y="79756"/>
                </a:lnTo>
                <a:lnTo>
                  <a:pt x="40259" y="80518"/>
                </a:lnTo>
                <a:lnTo>
                  <a:pt x="40386" y="81280"/>
                </a:lnTo>
                <a:lnTo>
                  <a:pt x="40767" y="81915"/>
                </a:lnTo>
                <a:lnTo>
                  <a:pt x="41021" y="82423"/>
                </a:lnTo>
                <a:lnTo>
                  <a:pt x="41401" y="82931"/>
                </a:lnTo>
                <a:lnTo>
                  <a:pt x="41910" y="83438"/>
                </a:lnTo>
                <a:lnTo>
                  <a:pt x="42291" y="83819"/>
                </a:lnTo>
                <a:lnTo>
                  <a:pt x="42925" y="84455"/>
                </a:lnTo>
                <a:lnTo>
                  <a:pt x="48387" y="85979"/>
                </a:lnTo>
                <a:lnTo>
                  <a:pt x="49784" y="86232"/>
                </a:lnTo>
                <a:lnTo>
                  <a:pt x="51562" y="86360"/>
                </a:lnTo>
                <a:lnTo>
                  <a:pt x="53721" y="86487"/>
                </a:lnTo>
                <a:lnTo>
                  <a:pt x="55752" y="86613"/>
                </a:lnTo>
                <a:lnTo>
                  <a:pt x="58293" y="86613"/>
                </a:lnTo>
                <a:lnTo>
                  <a:pt x="61213" y="86741"/>
                </a:lnTo>
                <a:lnTo>
                  <a:pt x="61213" y="92963"/>
                </a:lnTo>
                <a:lnTo>
                  <a:pt x="4063" y="92963"/>
                </a:lnTo>
                <a:lnTo>
                  <a:pt x="4063" y="86741"/>
                </a:lnTo>
                <a:lnTo>
                  <a:pt x="6858" y="86613"/>
                </a:lnTo>
                <a:lnTo>
                  <a:pt x="9271" y="86487"/>
                </a:lnTo>
                <a:lnTo>
                  <a:pt x="11175" y="86360"/>
                </a:lnTo>
                <a:lnTo>
                  <a:pt x="13208" y="86232"/>
                </a:lnTo>
                <a:lnTo>
                  <a:pt x="14859" y="86106"/>
                </a:lnTo>
                <a:lnTo>
                  <a:pt x="16256" y="85851"/>
                </a:lnTo>
                <a:lnTo>
                  <a:pt x="17652" y="85725"/>
                </a:lnTo>
                <a:lnTo>
                  <a:pt x="18796" y="85471"/>
                </a:lnTo>
                <a:lnTo>
                  <a:pt x="19685" y="85217"/>
                </a:lnTo>
                <a:lnTo>
                  <a:pt x="20447" y="84836"/>
                </a:lnTo>
                <a:lnTo>
                  <a:pt x="21209" y="84581"/>
                </a:lnTo>
                <a:lnTo>
                  <a:pt x="21844" y="84200"/>
                </a:lnTo>
                <a:lnTo>
                  <a:pt x="22479" y="83693"/>
                </a:lnTo>
                <a:lnTo>
                  <a:pt x="23113" y="83312"/>
                </a:lnTo>
                <a:lnTo>
                  <a:pt x="25654" y="75565"/>
                </a:lnTo>
                <a:lnTo>
                  <a:pt x="25654" y="73913"/>
                </a:lnTo>
                <a:lnTo>
                  <a:pt x="25654" y="22225"/>
                </a:lnTo>
                <a:lnTo>
                  <a:pt x="25654" y="20319"/>
                </a:lnTo>
                <a:lnTo>
                  <a:pt x="25273" y="18923"/>
                </a:lnTo>
                <a:lnTo>
                  <a:pt x="24637" y="18161"/>
                </a:lnTo>
                <a:lnTo>
                  <a:pt x="23875" y="17399"/>
                </a:lnTo>
                <a:lnTo>
                  <a:pt x="22860" y="17018"/>
                </a:lnTo>
                <a:lnTo>
                  <a:pt x="21462" y="17018"/>
                </a:lnTo>
                <a:lnTo>
                  <a:pt x="19938" y="17018"/>
                </a:lnTo>
                <a:lnTo>
                  <a:pt x="17780" y="17780"/>
                </a:lnTo>
                <a:lnTo>
                  <a:pt x="14859" y="19431"/>
                </a:lnTo>
                <a:lnTo>
                  <a:pt x="11937" y="20955"/>
                </a:lnTo>
                <a:lnTo>
                  <a:pt x="8127" y="23241"/>
                </a:lnTo>
                <a:lnTo>
                  <a:pt x="3429" y="26288"/>
                </a:lnTo>
                <a:lnTo>
                  <a:pt x="2794" y="25146"/>
                </a:lnTo>
                <a:lnTo>
                  <a:pt x="2286" y="24003"/>
                </a:lnTo>
                <a:lnTo>
                  <a:pt x="1650" y="22860"/>
                </a:lnTo>
                <a:lnTo>
                  <a:pt x="1143" y="21843"/>
                </a:lnTo>
                <a:lnTo>
                  <a:pt x="635" y="20700"/>
                </a:lnTo>
                <a:lnTo>
                  <a:pt x="0" y="19557"/>
                </a:lnTo>
                <a:lnTo>
                  <a:pt x="5969" y="16256"/>
                </a:lnTo>
                <a:lnTo>
                  <a:pt x="11937" y="12954"/>
                </a:lnTo>
                <a:lnTo>
                  <a:pt x="17780" y="9779"/>
                </a:lnTo>
                <a:lnTo>
                  <a:pt x="23622" y="6476"/>
                </a:lnTo>
                <a:lnTo>
                  <a:pt x="29591" y="3301"/>
                </a:lnTo>
                <a:lnTo>
                  <a:pt x="35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128259" y="4730483"/>
            <a:ext cx="265950" cy="20651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142865" y="4749419"/>
            <a:ext cx="247015" cy="187960"/>
          </a:xfrm>
          <a:custGeom>
            <a:avLst/>
            <a:gdLst/>
            <a:ahLst/>
            <a:cxnLst/>
            <a:rect l="l" t="t" r="r" b="b"/>
            <a:pathLst>
              <a:path w="247014" h="187960">
                <a:moveTo>
                  <a:pt x="186689" y="0"/>
                </a:moveTo>
                <a:lnTo>
                  <a:pt x="184023" y="7619"/>
                </a:lnTo>
                <a:lnTo>
                  <a:pt x="194881" y="12334"/>
                </a:lnTo>
                <a:lnTo>
                  <a:pt x="204215" y="18859"/>
                </a:lnTo>
                <a:lnTo>
                  <a:pt x="226710" y="62293"/>
                </a:lnTo>
                <a:lnTo>
                  <a:pt x="229488" y="92963"/>
                </a:lnTo>
                <a:lnTo>
                  <a:pt x="228778" y="109537"/>
                </a:lnTo>
                <a:lnTo>
                  <a:pt x="218312" y="150113"/>
                </a:lnTo>
                <a:lnTo>
                  <a:pt x="184276" y="180085"/>
                </a:lnTo>
                <a:lnTo>
                  <a:pt x="186689" y="187705"/>
                </a:lnTo>
                <a:lnTo>
                  <a:pt x="222569" y="166417"/>
                </a:lnTo>
                <a:lnTo>
                  <a:pt x="242744" y="127126"/>
                </a:lnTo>
                <a:lnTo>
                  <a:pt x="246634" y="93979"/>
                </a:lnTo>
                <a:lnTo>
                  <a:pt x="245659" y="76737"/>
                </a:lnTo>
                <a:lnTo>
                  <a:pt x="231139" y="32892"/>
                </a:lnTo>
                <a:lnTo>
                  <a:pt x="200314" y="4925"/>
                </a:lnTo>
                <a:lnTo>
                  <a:pt x="186689" y="0"/>
                </a:lnTo>
                <a:close/>
              </a:path>
              <a:path w="247014" h="187960">
                <a:moveTo>
                  <a:pt x="59817" y="0"/>
                </a:moveTo>
                <a:lnTo>
                  <a:pt x="24044" y="21395"/>
                </a:lnTo>
                <a:lnTo>
                  <a:pt x="3841" y="60817"/>
                </a:lnTo>
                <a:lnTo>
                  <a:pt x="0" y="93979"/>
                </a:lnTo>
                <a:lnTo>
                  <a:pt x="954" y="111220"/>
                </a:lnTo>
                <a:lnTo>
                  <a:pt x="15367" y="154939"/>
                </a:lnTo>
                <a:lnTo>
                  <a:pt x="46174" y="182800"/>
                </a:lnTo>
                <a:lnTo>
                  <a:pt x="59817" y="187705"/>
                </a:lnTo>
                <a:lnTo>
                  <a:pt x="62230" y="180085"/>
                </a:lnTo>
                <a:lnTo>
                  <a:pt x="51536" y="175349"/>
                </a:lnTo>
                <a:lnTo>
                  <a:pt x="42306" y="168767"/>
                </a:lnTo>
                <a:lnTo>
                  <a:pt x="19843" y="124586"/>
                </a:lnTo>
                <a:lnTo>
                  <a:pt x="17018" y="92963"/>
                </a:lnTo>
                <a:lnTo>
                  <a:pt x="17728" y="76914"/>
                </a:lnTo>
                <a:lnTo>
                  <a:pt x="28194" y="37337"/>
                </a:lnTo>
                <a:lnTo>
                  <a:pt x="62484" y="7619"/>
                </a:lnTo>
                <a:lnTo>
                  <a:pt x="598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326888" y="4749419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92" y="21395"/>
                </a:lnTo>
                <a:lnTo>
                  <a:pt x="58721" y="60817"/>
                </a:lnTo>
                <a:lnTo>
                  <a:pt x="62611" y="93979"/>
                </a:lnTo>
                <a:lnTo>
                  <a:pt x="61636" y="111220"/>
                </a:lnTo>
                <a:lnTo>
                  <a:pt x="47116" y="154939"/>
                </a:lnTo>
                <a:lnTo>
                  <a:pt x="16309" y="182800"/>
                </a:lnTo>
                <a:lnTo>
                  <a:pt x="2666" y="187705"/>
                </a:lnTo>
                <a:lnTo>
                  <a:pt x="253" y="180085"/>
                </a:lnTo>
                <a:lnTo>
                  <a:pt x="10965" y="175349"/>
                </a:lnTo>
                <a:lnTo>
                  <a:pt x="20224" y="168767"/>
                </a:lnTo>
                <a:lnTo>
                  <a:pt x="42640" y="124586"/>
                </a:lnTo>
                <a:lnTo>
                  <a:pt x="45465" y="92963"/>
                </a:lnTo>
                <a:lnTo>
                  <a:pt x="44773" y="76914"/>
                </a:lnTo>
                <a:lnTo>
                  <a:pt x="34289" y="37337"/>
                </a:lnTo>
                <a:lnTo>
                  <a:pt x="0" y="7619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138292" y="4744846"/>
            <a:ext cx="179959" cy="19685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465064" y="4796076"/>
            <a:ext cx="140944" cy="7234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79541" y="4856098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7" y="13207"/>
                </a:lnTo>
                <a:lnTo>
                  <a:pt x="122047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479541" y="4815078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080"/>
                </a:moveTo>
                <a:lnTo>
                  <a:pt x="122047" y="13080"/>
                </a:lnTo>
                <a:lnTo>
                  <a:pt x="122047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74970" y="4851527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1" y="22351"/>
                </a:lnTo>
                <a:lnTo>
                  <a:pt x="131191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474970" y="4810505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191" y="22225"/>
                </a:lnTo>
                <a:lnTo>
                  <a:pt x="131191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69279" y="4785359"/>
            <a:ext cx="105949" cy="11658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679947" y="4799329"/>
            <a:ext cx="95376" cy="10693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788152" y="4700028"/>
            <a:ext cx="852677" cy="26440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802762" y="4719701"/>
            <a:ext cx="834390" cy="245110"/>
          </a:xfrm>
          <a:custGeom>
            <a:avLst/>
            <a:gdLst/>
            <a:ahLst/>
            <a:cxnLst/>
            <a:rect l="l" t="t" r="r" b="b"/>
            <a:pathLst>
              <a:path w="834390" h="245110">
                <a:moveTo>
                  <a:pt x="769868" y="0"/>
                </a:moveTo>
                <a:lnTo>
                  <a:pt x="767328" y="8128"/>
                </a:lnTo>
                <a:lnTo>
                  <a:pt x="778593" y="14011"/>
                </a:lnTo>
                <a:lnTo>
                  <a:pt x="788394" y="22526"/>
                </a:lnTo>
                <a:lnTo>
                  <a:pt x="809003" y="63547"/>
                </a:lnTo>
                <a:lnTo>
                  <a:pt x="815969" y="122555"/>
                </a:lnTo>
                <a:lnTo>
                  <a:pt x="815187" y="144031"/>
                </a:lnTo>
                <a:lnTo>
                  <a:pt x="803650" y="197485"/>
                </a:lnTo>
                <a:lnTo>
                  <a:pt x="778593" y="230917"/>
                </a:lnTo>
                <a:lnTo>
                  <a:pt x="767328" y="236728"/>
                </a:lnTo>
                <a:lnTo>
                  <a:pt x="769868" y="244856"/>
                </a:lnTo>
                <a:lnTo>
                  <a:pt x="808176" y="218174"/>
                </a:lnTo>
                <a:lnTo>
                  <a:pt x="829939" y="165766"/>
                </a:lnTo>
                <a:lnTo>
                  <a:pt x="834130" y="122428"/>
                </a:lnTo>
                <a:lnTo>
                  <a:pt x="833082" y="100046"/>
                </a:lnTo>
                <a:lnTo>
                  <a:pt x="824700" y="59902"/>
                </a:lnTo>
                <a:lnTo>
                  <a:pt x="797188" y="14605"/>
                </a:lnTo>
                <a:lnTo>
                  <a:pt x="784415" y="5695"/>
                </a:lnTo>
                <a:lnTo>
                  <a:pt x="769868" y="0"/>
                </a:lnTo>
                <a:close/>
              </a:path>
              <a:path w="834390" h="245110">
                <a:moveTo>
                  <a:pt x="64256" y="0"/>
                </a:moveTo>
                <a:lnTo>
                  <a:pt x="25894" y="26753"/>
                </a:lnTo>
                <a:lnTo>
                  <a:pt x="4169" y="79200"/>
                </a:lnTo>
                <a:lnTo>
                  <a:pt x="0" y="122555"/>
                </a:lnTo>
                <a:lnTo>
                  <a:pt x="1039" y="144883"/>
                </a:lnTo>
                <a:lnTo>
                  <a:pt x="9370" y="185078"/>
                </a:lnTo>
                <a:lnTo>
                  <a:pt x="36919" y="230314"/>
                </a:lnTo>
                <a:lnTo>
                  <a:pt x="64256" y="244856"/>
                </a:lnTo>
                <a:lnTo>
                  <a:pt x="66796" y="236728"/>
                </a:lnTo>
                <a:lnTo>
                  <a:pt x="55530" y="230917"/>
                </a:lnTo>
                <a:lnTo>
                  <a:pt x="45729" y="222440"/>
                </a:lnTo>
                <a:lnTo>
                  <a:pt x="25066" y="181508"/>
                </a:lnTo>
                <a:lnTo>
                  <a:pt x="18159" y="122428"/>
                </a:lnTo>
                <a:lnTo>
                  <a:pt x="18919" y="101076"/>
                </a:lnTo>
                <a:lnTo>
                  <a:pt x="30474" y="47498"/>
                </a:lnTo>
                <a:lnTo>
                  <a:pt x="55530" y="14011"/>
                </a:lnTo>
                <a:lnTo>
                  <a:pt x="66796" y="8128"/>
                </a:lnTo>
                <a:lnTo>
                  <a:pt x="642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570091" y="4719701"/>
            <a:ext cx="67310" cy="245110"/>
          </a:xfrm>
          <a:custGeom>
            <a:avLst/>
            <a:gdLst/>
            <a:ahLst/>
            <a:cxnLst/>
            <a:rect l="l" t="t" r="r" b="b"/>
            <a:pathLst>
              <a:path w="67309" h="245110">
                <a:moveTo>
                  <a:pt x="2539" y="0"/>
                </a:moveTo>
                <a:lnTo>
                  <a:pt x="40848" y="26753"/>
                </a:lnTo>
                <a:lnTo>
                  <a:pt x="62610" y="79200"/>
                </a:lnTo>
                <a:lnTo>
                  <a:pt x="66801" y="122428"/>
                </a:lnTo>
                <a:lnTo>
                  <a:pt x="65754" y="144883"/>
                </a:lnTo>
                <a:lnTo>
                  <a:pt x="57372" y="185078"/>
                </a:lnTo>
                <a:lnTo>
                  <a:pt x="29860" y="230314"/>
                </a:lnTo>
                <a:lnTo>
                  <a:pt x="2539" y="244856"/>
                </a:lnTo>
                <a:lnTo>
                  <a:pt x="0" y="236728"/>
                </a:lnTo>
                <a:lnTo>
                  <a:pt x="11265" y="230917"/>
                </a:lnTo>
                <a:lnTo>
                  <a:pt x="21066" y="222440"/>
                </a:lnTo>
                <a:lnTo>
                  <a:pt x="41675" y="181508"/>
                </a:lnTo>
                <a:lnTo>
                  <a:pt x="48640" y="122555"/>
                </a:lnTo>
                <a:lnTo>
                  <a:pt x="47859" y="101076"/>
                </a:lnTo>
                <a:lnTo>
                  <a:pt x="36322" y="47498"/>
                </a:lnTo>
                <a:lnTo>
                  <a:pt x="11265" y="14011"/>
                </a:lnTo>
                <a:lnTo>
                  <a:pt x="0" y="8128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802757" y="4719701"/>
            <a:ext cx="67310" cy="245110"/>
          </a:xfrm>
          <a:custGeom>
            <a:avLst/>
            <a:gdLst/>
            <a:ahLst/>
            <a:cxnLst/>
            <a:rect l="l" t="t" r="r" b="b"/>
            <a:pathLst>
              <a:path w="67310" h="245110">
                <a:moveTo>
                  <a:pt x="64262" y="0"/>
                </a:moveTo>
                <a:lnTo>
                  <a:pt x="66801" y="8128"/>
                </a:lnTo>
                <a:lnTo>
                  <a:pt x="55536" y="14011"/>
                </a:lnTo>
                <a:lnTo>
                  <a:pt x="45735" y="22526"/>
                </a:lnTo>
                <a:lnTo>
                  <a:pt x="25072" y="63547"/>
                </a:lnTo>
                <a:lnTo>
                  <a:pt x="18160" y="122555"/>
                </a:lnTo>
                <a:lnTo>
                  <a:pt x="18924" y="144031"/>
                </a:lnTo>
                <a:lnTo>
                  <a:pt x="30479" y="197485"/>
                </a:lnTo>
                <a:lnTo>
                  <a:pt x="55536" y="230917"/>
                </a:lnTo>
                <a:lnTo>
                  <a:pt x="66801" y="236728"/>
                </a:lnTo>
                <a:lnTo>
                  <a:pt x="64262" y="244856"/>
                </a:lnTo>
                <a:lnTo>
                  <a:pt x="25900" y="218174"/>
                </a:lnTo>
                <a:lnTo>
                  <a:pt x="4175" y="165766"/>
                </a:lnTo>
                <a:lnTo>
                  <a:pt x="0" y="122428"/>
                </a:lnTo>
                <a:lnTo>
                  <a:pt x="1045" y="100046"/>
                </a:lnTo>
                <a:lnTo>
                  <a:pt x="9376" y="59902"/>
                </a:lnTo>
                <a:lnTo>
                  <a:pt x="36925" y="14605"/>
                </a:lnTo>
                <a:lnTo>
                  <a:pt x="49712" y="5695"/>
                </a:lnTo>
                <a:lnTo>
                  <a:pt x="642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871971" y="4783865"/>
            <a:ext cx="119661" cy="1180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886771" y="4803775"/>
            <a:ext cx="100330" cy="98425"/>
          </a:xfrm>
          <a:custGeom>
            <a:avLst/>
            <a:gdLst/>
            <a:ahLst/>
            <a:cxnLst/>
            <a:rect l="l" t="t" r="r" b="b"/>
            <a:pathLst>
              <a:path w="100329" h="98425">
                <a:moveTo>
                  <a:pt x="73906" y="71119"/>
                </a:moveTo>
                <a:lnTo>
                  <a:pt x="58860" y="71119"/>
                </a:lnTo>
                <a:lnTo>
                  <a:pt x="60130" y="71500"/>
                </a:lnTo>
                <a:lnTo>
                  <a:pt x="58606" y="75564"/>
                </a:lnTo>
                <a:lnTo>
                  <a:pt x="57844" y="79375"/>
                </a:lnTo>
                <a:lnTo>
                  <a:pt x="57886" y="87622"/>
                </a:lnTo>
                <a:lnTo>
                  <a:pt x="59114" y="91058"/>
                </a:lnTo>
                <a:lnTo>
                  <a:pt x="61527" y="93852"/>
                </a:lnTo>
                <a:lnTo>
                  <a:pt x="63940" y="96519"/>
                </a:lnTo>
                <a:lnTo>
                  <a:pt x="67242" y="97917"/>
                </a:lnTo>
                <a:lnTo>
                  <a:pt x="76259" y="97917"/>
                </a:lnTo>
                <a:lnTo>
                  <a:pt x="80704" y="96519"/>
                </a:lnTo>
                <a:lnTo>
                  <a:pt x="89086" y="91186"/>
                </a:lnTo>
                <a:lnTo>
                  <a:pt x="94166" y="86741"/>
                </a:lnTo>
                <a:lnTo>
                  <a:pt x="94405" y="86487"/>
                </a:lnTo>
                <a:lnTo>
                  <a:pt x="76767" y="86487"/>
                </a:lnTo>
                <a:lnTo>
                  <a:pt x="75497" y="85851"/>
                </a:lnTo>
                <a:lnTo>
                  <a:pt x="73719" y="83566"/>
                </a:lnTo>
                <a:lnTo>
                  <a:pt x="73338" y="81661"/>
                </a:lnTo>
                <a:lnTo>
                  <a:pt x="73421" y="74802"/>
                </a:lnTo>
                <a:lnTo>
                  <a:pt x="73906" y="71119"/>
                </a:lnTo>
                <a:close/>
              </a:path>
              <a:path w="100329" h="98425">
                <a:moveTo>
                  <a:pt x="55304" y="0"/>
                </a:moveTo>
                <a:lnTo>
                  <a:pt x="50986" y="0"/>
                </a:lnTo>
                <a:lnTo>
                  <a:pt x="44007" y="569"/>
                </a:lnTo>
                <a:lnTo>
                  <a:pt x="10306" y="26376"/>
                </a:lnTo>
                <a:lnTo>
                  <a:pt x="40" y="64388"/>
                </a:lnTo>
                <a:lnTo>
                  <a:pt x="0" y="76707"/>
                </a:lnTo>
                <a:lnTo>
                  <a:pt x="1964" y="84074"/>
                </a:lnTo>
                <a:lnTo>
                  <a:pt x="5901" y="89535"/>
                </a:lnTo>
                <a:lnTo>
                  <a:pt x="9965" y="94995"/>
                </a:lnTo>
                <a:lnTo>
                  <a:pt x="15553" y="97789"/>
                </a:lnTo>
                <a:lnTo>
                  <a:pt x="29142" y="97789"/>
                </a:lnTo>
                <a:lnTo>
                  <a:pt x="25332" y="86106"/>
                </a:lnTo>
                <a:lnTo>
                  <a:pt x="22157" y="84455"/>
                </a:lnTo>
                <a:lnTo>
                  <a:pt x="20252" y="81025"/>
                </a:lnTo>
                <a:lnTo>
                  <a:pt x="18474" y="77597"/>
                </a:lnTo>
                <a:lnTo>
                  <a:pt x="17458" y="72517"/>
                </a:lnTo>
                <a:lnTo>
                  <a:pt x="17510" y="64388"/>
                </a:lnTo>
                <a:lnTo>
                  <a:pt x="27475" y="25622"/>
                </a:lnTo>
                <a:lnTo>
                  <a:pt x="46160" y="7874"/>
                </a:lnTo>
                <a:lnTo>
                  <a:pt x="88512" y="7874"/>
                </a:lnTo>
                <a:lnTo>
                  <a:pt x="88834" y="6476"/>
                </a:lnTo>
                <a:lnTo>
                  <a:pt x="74608" y="6476"/>
                </a:lnTo>
                <a:lnTo>
                  <a:pt x="70671" y="4063"/>
                </a:lnTo>
                <a:lnTo>
                  <a:pt x="66734" y="2412"/>
                </a:lnTo>
                <a:lnTo>
                  <a:pt x="63051" y="1397"/>
                </a:lnTo>
                <a:lnTo>
                  <a:pt x="59368" y="507"/>
                </a:lnTo>
                <a:lnTo>
                  <a:pt x="55304" y="0"/>
                </a:lnTo>
                <a:close/>
              </a:path>
              <a:path w="100329" h="98425">
                <a:moveTo>
                  <a:pt x="94420" y="74802"/>
                </a:moveTo>
                <a:lnTo>
                  <a:pt x="80577" y="86487"/>
                </a:lnTo>
                <a:lnTo>
                  <a:pt x="94405" y="86487"/>
                </a:lnTo>
                <a:lnTo>
                  <a:pt x="100135" y="80391"/>
                </a:lnTo>
                <a:lnTo>
                  <a:pt x="94420" y="74802"/>
                </a:lnTo>
                <a:close/>
              </a:path>
              <a:path w="100329" h="98425">
                <a:moveTo>
                  <a:pt x="88512" y="7874"/>
                </a:moveTo>
                <a:lnTo>
                  <a:pt x="58225" y="7874"/>
                </a:lnTo>
                <a:lnTo>
                  <a:pt x="61908" y="9017"/>
                </a:lnTo>
                <a:lnTo>
                  <a:pt x="64067" y="11430"/>
                </a:lnTo>
                <a:lnTo>
                  <a:pt x="66226" y="13716"/>
                </a:lnTo>
                <a:lnTo>
                  <a:pt x="67369" y="17525"/>
                </a:lnTo>
                <a:lnTo>
                  <a:pt x="67276" y="26376"/>
                </a:lnTo>
                <a:lnTo>
                  <a:pt x="67115" y="28956"/>
                </a:lnTo>
                <a:lnTo>
                  <a:pt x="66861" y="30987"/>
                </a:lnTo>
                <a:lnTo>
                  <a:pt x="66480" y="33274"/>
                </a:lnTo>
                <a:lnTo>
                  <a:pt x="65845" y="36068"/>
                </a:lnTo>
                <a:lnTo>
                  <a:pt x="64956" y="40258"/>
                </a:lnTo>
                <a:lnTo>
                  <a:pt x="46795" y="76707"/>
                </a:lnTo>
                <a:lnTo>
                  <a:pt x="34095" y="86106"/>
                </a:lnTo>
                <a:lnTo>
                  <a:pt x="46627" y="86106"/>
                </a:lnTo>
                <a:lnTo>
                  <a:pt x="49605" y="83026"/>
                </a:lnTo>
                <a:lnTo>
                  <a:pt x="54167" y="77525"/>
                </a:lnTo>
                <a:lnTo>
                  <a:pt x="58860" y="71119"/>
                </a:lnTo>
                <a:lnTo>
                  <a:pt x="73906" y="71119"/>
                </a:lnTo>
                <a:lnTo>
                  <a:pt x="73973" y="70612"/>
                </a:lnTo>
                <a:lnTo>
                  <a:pt x="75497" y="64388"/>
                </a:lnTo>
                <a:lnTo>
                  <a:pt x="88512" y="7874"/>
                </a:lnTo>
                <a:close/>
              </a:path>
              <a:path w="100329" h="98425">
                <a:moveTo>
                  <a:pt x="83625" y="0"/>
                </a:moveTo>
                <a:lnTo>
                  <a:pt x="74608" y="6476"/>
                </a:lnTo>
                <a:lnTo>
                  <a:pt x="88834" y="6476"/>
                </a:lnTo>
                <a:lnTo>
                  <a:pt x="89975" y="1524"/>
                </a:lnTo>
                <a:lnTo>
                  <a:pt x="836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904229" y="4811648"/>
            <a:ext cx="50165" cy="78740"/>
          </a:xfrm>
          <a:custGeom>
            <a:avLst/>
            <a:gdLst/>
            <a:ahLst/>
            <a:cxnLst/>
            <a:rect l="l" t="t" r="r" b="b"/>
            <a:pathLst>
              <a:path w="50164" h="78739">
                <a:moveTo>
                  <a:pt x="35560" y="0"/>
                </a:moveTo>
                <a:lnTo>
                  <a:pt x="28702" y="0"/>
                </a:lnTo>
                <a:lnTo>
                  <a:pt x="22606" y="2667"/>
                </a:lnTo>
                <a:lnTo>
                  <a:pt x="2571" y="37085"/>
                </a:lnTo>
                <a:lnTo>
                  <a:pt x="0" y="57784"/>
                </a:lnTo>
                <a:lnTo>
                  <a:pt x="0" y="64643"/>
                </a:lnTo>
                <a:lnTo>
                  <a:pt x="1016" y="69723"/>
                </a:lnTo>
                <a:lnTo>
                  <a:pt x="2794" y="73151"/>
                </a:lnTo>
                <a:lnTo>
                  <a:pt x="4699" y="76581"/>
                </a:lnTo>
                <a:lnTo>
                  <a:pt x="7874" y="78231"/>
                </a:lnTo>
                <a:lnTo>
                  <a:pt x="12319" y="78231"/>
                </a:lnTo>
                <a:lnTo>
                  <a:pt x="16637" y="78231"/>
                </a:lnTo>
                <a:lnTo>
                  <a:pt x="43799" y="45259"/>
                </a:lnTo>
                <a:lnTo>
                  <a:pt x="48387" y="28193"/>
                </a:lnTo>
                <a:lnTo>
                  <a:pt x="49022" y="25400"/>
                </a:lnTo>
                <a:lnTo>
                  <a:pt x="49403" y="23113"/>
                </a:lnTo>
                <a:lnTo>
                  <a:pt x="49657" y="21081"/>
                </a:lnTo>
                <a:lnTo>
                  <a:pt x="49784" y="19176"/>
                </a:lnTo>
                <a:lnTo>
                  <a:pt x="49911" y="17018"/>
                </a:lnTo>
                <a:lnTo>
                  <a:pt x="49911" y="14731"/>
                </a:lnTo>
                <a:lnTo>
                  <a:pt x="49911" y="9651"/>
                </a:lnTo>
                <a:lnTo>
                  <a:pt x="48768" y="5842"/>
                </a:lnTo>
                <a:lnTo>
                  <a:pt x="46609" y="3556"/>
                </a:lnTo>
                <a:lnTo>
                  <a:pt x="44450" y="1143"/>
                </a:lnTo>
                <a:lnTo>
                  <a:pt x="40767" y="0"/>
                </a:lnTo>
                <a:lnTo>
                  <a:pt x="35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886703" y="4803775"/>
            <a:ext cx="100330" cy="98425"/>
          </a:xfrm>
          <a:custGeom>
            <a:avLst/>
            <a:gdLst/>
            <a:ahLst/>
            <a:cxnLst/>
            <a:rect l="l" t="t" r="r" b="b"/>
            <a:pathLst>
              <a:path w="100329" h="98425">
                <a:moveTo>
                  <a:pt x="51054" y="0"/>
                </a:moveTo>
                <a:lnTo>
                  <a:pt x="55372" y="0"/>
                </a:lnTo>
                <a:lnTo>
                  <a:pt x="59436" y="507"/>
                </a:lnTo>
                <a:lnTo>
                  <a:pt x="63119" y="1397"/>
                </a:lnTo>
                <a:lnTo>
                  <a:pt x="66801" y="2412"/>
                </a:lnTo>
                <a:lnTo>
                  <a:pt x="70738" y="4063"/>
                </a:lnTo>
                <a:lnTo>
                  <a:pt x="74675" y="6476"/>
                </a:lnTo>
                <a:lnTo>
                  <a:pt x="83693" y="0"/>
                </a:lnTo>
                <a:lnTo>
                  <a:pt x="90043" y="1524"/>
                </a:lnTo>
                <a:lnTo>
                  <a:pt x="75565" y="64388"/>
                </a:lnTo>
                <a:lnTo>
                  <a:pt x="74041" y="70612"/>
                </a:lnTo>
                <a:lnTo>
                  <a:pt x="73406" y="75437"/>
                </a:lnTo>
                <a:lnTo>
                  <a:pt x="73406" y="78993"/>
                </a:lnTo>
                <a:lnTo>
                  <a:pt x="73406" y="81661"/>
                </a:lnTo>
                <a:lnTo>
                  <a:pt x="73787" y="83566"/>
                </a:lnTo>
                <a:lnTo>
                  <a:pt x="74675" y="84708"/>
                </a:lnTo>
                <a:lnTo>
                  <a:pt x="75565" y="85851"/>
                </a:lnTo>
                <a:lnTo>
                  <a:pt x="76835" y="86487"/>
                </a:lnTo>
                <a:lnTo>
                  <a:pt x="78740" y="86487"/>
                </a:lnTo>
                <a:lnTo>
                  <a:pt x="80645" y="86487"/>
                </a:lnTo>
                <a:lnTo>
                  <a:pt x="94487" y="74802"/>
                </a:lnTo>
                <a:lnTo>
                  <a:pt x="100203" y="80391"/>
                </a:lnTo>
                <a:lnTo>
                  <a:pt x="94234" y="86741"/>
                </a:lnTo>
                <a:lnTo>
                  <a:pt x="89154" y="91186"/>
                </a:lnTo>
                <a:lnTo>
                  <a:pt x="84962" y="93852"/>
                </a:lnTo>
                <a:lnTo>
                  <a:pt x="80772" y="96519"/>
                </a:lnTo>
                <a:lnTo>
                  <a:pt x="76326" y="97917"/>
                </a:lnTo>
                <a:lnTo>
                  <a:pt x="71374" y="97917"/>
                </a:lnTo>
                <a:lnTo>
                  <a:pt x="67310" y="97917"/>
                </a:lnTo>
                <a:lnTo>
                  <a:pt x="64008" y="96519"/>
                </a:lnTo>
                <a:lnTo>
                  <a:pt x="61595" y="93852"/>
                </a:lnTo>
                <a:lnTo>
                  <a:pt x="59182" y="91058"/>
                </a:lnTo>
                <a:lnTo>
                  <a:pt x="57912" y="87502"/>
                </a:lnTo>
                <a:lnTo>
                  <a:pt x="57912" y="83057"/>
                </a:lnTo>
                <a:lnTo>
                  <a:pt x="57912" y="79375"/>
                </a:lnTo>
                <a:lnTo>
                  <a:pt x="58674" y="75564"/>
                </a:lnTo>
                <a:lnTo>
                  <a:pt x="60198" y="71500"/>
                </a:lnTo>
                <a:lnTo>
                  <a:pt x="58928" y="71119"/>
                </a:lnTo>
                <a:lnTo>
                  <a:pt x="29210" y="97789"/>
                </a:lnTo>
                <a:lnTo>
                  <a:pt x="22860" y="97789"/>
                </a:lnTo>
                <a:lnTo>
                  <a:pt x="15621" y="97789"/>
                </a:lnTo>
                <a:lnTo>
                  <a:pt x="10033" y="94995"/>
                </a:lnTo>
                <a:lnTo>
                  <a:pt x="5969" y="89535"/>
                </a:lnTo>
                <a:lnTo>
                  <a:pt x="2032" y="84074"/>
                </a:lnTo>
                <a:lnTo>
                  <a:pt x="0" y="76454"/>
                </a:lnTo>
                <a:lnTo>
                  <a:pt x="0" y="66548"/>
                </a:lnTo>
                <a:lnTo>
                  <a:pt x="10374" y="26376"/>
                </a:lnTo>
                <a:lnTo>
                  <a:pt x="44074" y="569"/>
                </a:lnTo>
                <a:lnTo>
                  <a:pt x="510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83223" y="4712238"/>
            <a:ext cx="90639" cy="11350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998464" y="4731765"/>
            <a:ext cx="71120" cy="93980"/>
          </a:xfrm>
          <a:custGeom>
            <a:avLst/>
            <a:gdLst/>
            <a:ahLst/>
            <a:cxnLst/>
            <a:rect l="l" t="t" r="r" b="b"/>
            <a:pathLst>
              <a:path w="71120" h="93979">
                <a:moveTo>
                  <a:pt x="48260" y="0"/>
                </a:moveTo>
                <a:lnTo>
                  <a:pt x="17780" y="0"/>
                </a:lnTo>
                <a:lnTo>
                  <a:pt x="16763" y="4571"/>
                </a:lnTo>
                <a:lnTo>
                  <a:pt x="19685" y="4571"/>
                </a:lnTo>
                <a:lnTo>
                  <a:pt x="21716" y="5079"/>
                </a:lnTo>
                <a:lnTo>
                  <a:pt x="22733" y="5968"/>
                </a:lnTo>
                <a:lnTo>
                  <a:pt x="23875" y="6857"/>
                </a:lnTo>
                <a:lnTo>
                  <a:pt x="24511" y="8381"/>
                </a:lnTo>
                <a:lnTo>
                  <a:pt x="24384" y="13080"/>
                </a:lnTo>
                <a:lnTo>
                  <a:pt x="23875" y="16255"/>
                </a:lnTo>
                <a:lnTo>
                  <a:pt x="23495" y="18160"/>
                </a:lnTo>
                <a:lnTo>
                  <a:pt x="22901" y="20700"/>
                </a:lnTo>
                <a:lnTo>
                  <a:pt x="11070" y="73405"/>
                </a:lnTo>
                <a:lnTo>
                  <a:pt x="10413" y="76580"/>
                </a:lnTo>
                <a:lnTo>
                  <a:pt x="9651" y="79501"/>
                </a:lnTo>
                <a:lnTo>
                  <a:pt x="9016" y="81533"/>
                </a:lnTo>
                <a:lnTo>
                  <a:pt x="8382" y="83692"/>
                </a:lnTo>
                <a:lnTo>
                  <a:pt x="7747" y="85216"/>
                </a:lnTo>
                <a:lnTo>
                  <a:pt x="6223" y="87248"/>
                </a:lnTo>
                <a:lnTo>
                  <a:pt x="5461" y="88010"/>
                </a:lnTo>
                <a:lnTo>
                  <a:pt x="4445" y="88264"/>
                </a:lnTo>
                <a:lnTo>
                  <a:pt x="3556" y="88645"/>
                </a:lnTo>
                <a:lnTo>
                  <a:pt x="2286" y="89026"/>
                </a:lnTo>
                <a:lnTo>
                  <a:pt x="762" y="89280"/>
                </a:lnTo>
                <a:lnTo>
                  <a:pt x="0" y="93598"/>
                </a:lnTo>
                <a:lnTo>
                  <a:pt x="63626" y="93598"/>
                </a:lnTo>
                <a:lnTo>
                  <a:pt x="65617" y="85978"/>
                </a:lnTo>
                <a:lnTo>
                  <a:pt x="22351" y="85978"/>
                </a:lnTo>
                <a:lnTo>
                  <a:pt x="37045" y="20319"/>
                </a:lnTo>
                <a:lnTo>
                  <a:pt x="37846" y="16890"/>
                </a:lnTo>
                <a:lnTo>
                  <a:pt x="38481" y="13969"/>
                </a:lnTo>
                <a:lnTo>
                  <a:pt x="39115" y="11937"/>
                </a:lnTo>
                <a:lnTo>
                  <a:pt x="44450" y="5206"/>
                </a:lnTo>
                <a:lnTo>
                  <a:pt x="45847" y="4825"/>
                </a:lnTo>
                <a:lnTo>
                  <a:pt x="47498" y="4317"/>
                </a:lnTo>
                <a:lnTo>
                  <a:pt x="48260" y="0"/>
                </a:lnTo>
                <a:close/>
              </a:path>
              <a:path w="71120" h="93979">
                <a:moveTo>
                  <a:pt x="70993" y="65404"/>
                </a:moveTo>
                <a:lnTo>
                  <a:pt x="63119" y="65404"/>
                </a:lnTo>
                <a:lnTo>
                  <a:pt x="61213" y="69849"/>
                </a:lnTo>
                <a:lnTo>
                  <a:pt x="59562" y="73405"/>
                </a:lnTo>
                <a:lnTo>
                  <a:pt x="43814" y="85978"/>
                </a:lnTo>
                <a:lnTo>
                  <a:pt x="65617" y="85978"/>
                </a:lnTo>
                <a:lnTo>
                  <a:pt x="70993" y="6540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998464" y="4731765"/>
            <a:ext cx="71120" cy="93980"/>
          </a:xfrm>
          <a:custGeom>
            <a:avLst/>
            <a:gdLst/>
            <a:ahLst/>
            <a:cxnLst/>
            <a:rect l="l" t="t" r="r" b="b"/>
            <a:pathLst>
              <a:path w="71120" h="93979">
                <a:moveTo>
                  <a:pt x="17780" y="0"/>
                </a:moveTo>
                <a:lnTo>
                  <a:pt x="48260" y="0"/>
                </a:lnTo>
                <a:lnTo>
                  <a:pt x="47498" y="4317"/>
                </a:lnTo>
                <a:lnTo>
                  <a:pt x="45847" y="4825"/>
                </a:lnTo>
                <a:lnTo>
                  <a:pt x="44450" y="5206"/>
                </a:lnTo>
                <a:lnTo>
                  <a:pt x="43434" y="5460"/>
                </a:lnTo>
                <a:lnTo>
                  <a:pt x="42545" y="5714"/>
                </a:lnTo>
                <a:lnTo>
                  <a:pt x="39115" y="11937"/>
                </a:lnTo>
                <a:lnTo>
                  <a:pt x="38481" y="13969"/>
                </a:lnTo>
                <a:lnTo>
                  <a:pt x="37846" y="16890"/>
                </a:lnTo>
                <a:lnTo>
                  <a:pt x="36957" y="20700"/>
                </a:lnTo>
                <a:lnTo>
                  <a:pt x="22351" y="85978"/>
                </a:lnTo>
                <a:lnTo>
                  <a:pt x="41148" y="85978"/>
                </a:lnTo>
                <a:lnTo>
                  <a:pt x="43814" y="85978"/>
                </a:lnTo>
                <a:lnTo>
                  <a:pt x="46100" y="85724"/>
                </a:lnTo>
                <a:lnTo>
                  <a:pt x="63119" y="65404"/>
                </a:lnTo>
                <a:lnTo>
                  <a:pt x="70993" y="65404"/>
                </a:lnTo>
                <a:lnTo>
                  <a:pt x="63626" y="93598"/>
                </a:lnTo>
                <a:lnTo>
                  <a:pt x="0" y="93598"/>
                </a:lnTo>
                <a:lnTo>
                  <a:pt x="762" y="89280"/>
                </a:lnTo>
                <a:lnTo>
                  <a:pt x="2286" y="89026"/>
                </a:lnTo>
                <a:lnTo>
                  <a:pt x="3556" y="88645"/>
                </a:lnTo>
                <a:lnTo>
                  <a:pt x="4445" y="88264"/>
                </a:lnTo>
                <a:lnTo>
                  <a:pt x="5461" y="88010"/>
                </a:lnTo>
                <a:lnTo>
                  <a:pt x="6223" y="87248"/>
                </a:lnTo>
                <a:lnTo>
                  <a:pt x="6985" y="86232"/>
                </a:lnTo>
                <a:lnTo>
                  <a:pt x="7747" y="85216"/>
                </a:lnTo>
                <a:lnTo>
                  <a:pt x="8382" y="83692"/>
                </a:lnTo>
                <a:lnTo>
                  <a:pt x="9016" y="81533"/>
                </a:lnTo>
                <a:lnTo>
                  <a:pt x="9651" y="79501"/>
                </a:lnTo>
                <a:lnTo>
                  <a:pt x="10413" y="76580"/>
                </a:lnTo>
                <a:lnTo>
                  <a:pt x="11175" y="72897"/>
                </a:lnTo>
                <a:lnTo>
                  <a:pt x="22987" y="20319"/>
                </a:lnTo>
                <a:lnTo>
                  <a:pt x="23495" y="18160"/>
                </a:lnTo>
                <a:lnTo>
                  <a:pt x="23875" y="16255"/>
                </a:lnTo>
                <a:lnTo>
                  <a:pt x="24130" y="14604"/>
                </a:lnTo>
                <a:lnTo>
                  <a:pt x="24384" y="13080"/>
                </a:lnTo>
                <a:lnTo>
                  <a:pt x="24511" y="11683"/>
                </a:lnTo>
                <a:lnTo>
                  <a:pt x="24511" y="10413"/>
                </a:lnTo>
                <a:lnTo>
                  <a:pt x="24511" y="8381"/>
                </a:lnTo>
                <a:lnTo>
                  <a:pt x="23875" y="6857"/>
                </a:lnTo>
                <a:lnTo>
                  <a:pt x="22733" y="5968"/>
                </a:lnTo>
                <a:lnTo>
                  <a:pt x="21716" y="5079"/>
                </a:lnTo>
                <a:lnTo>
                  <a:pt x="19685" y="4571"/>
                </a:lnTo>
                <a:lnTo>
                  <a:pt x="16763" y="4571"/>
                </a:lnTo>
                <a:lnTo>
                  <a:pt x="177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76188" y="4719796"/>
            <a:ext cx="102870" cy="10594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091173" y="473964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5" h="86995">
                <a:moveTo>
                  <a:pt x="47498" y="49022"/>
                </a:moveTo>
                <a:lnTo>
                  <a:pt x="35813" y="49022"/>
                </a:lnTo>
                <a:lnTo>
                  <a:pt x="35813" y="86995"/>
                </a:lnTo>
                <a:lnTo>
                  <a:pt x="47498" y="86995"/>
                </a:lnTo>
                <a:lnTo>
                  <a:pt x="47498" y="49022"/>
                </a:lnTo>
                <a:close/>
              </a:path>
              <a:path w="83185" h="86995">
                <a:moveTo>
                  <a:pt x="83185" y="37973"/>
                </a:moveTo>
                <a:lnTo>
                  <a:pt x="0" y="37973"/>
                </a:lnTo>
                <a:lnTo>
                  <a:pt x="0" y="49022"/>
                </a:lnTo>
                <a:lnTo>
                  <a:pt x="83185" y="49022"/>
                </a:lnTo>
                <a:lnTo>
                  <a:pt x="83185" y="37973"/>
                </a:lnTo>
                <a:close/>
              </a:path>
              <a:path w="83185" h="86995">
                <a:moveTo>
                  <a:pt x="47498" y="0"/>
                </a:moveTo>
                <a:lnTo>
                  <a:pt x="35813" y="0"/>
                </a:lnTo>
                <a:lnTo>
                  <a:pt x="35813" y="37973"/>
                </a:lnTo>
                <a:lnTo>
                  <a:pt x="47498" y="37973"/>
                </a:lnTo>
                <a:lnTo>
                  <a:pt x="474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091173" y="473964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5" h="86995">
                <a:moveTo>
                  <a:pt x="35813" y="0"/>
                </a:moveTo>
                <a:lnTo>
                  <a:pt x="47498" y="0"/>
                </a:lnTo>
                <a:lnTo>
                  <a:pt x="47498" y="37973"/>
                </a:lnTo>
                <a:lnTo>
                  <a:pt x="83185" y="37973"/>
                </a:lnTo>
                <a:lnTo>
                  <a:pt x="83185" y="49022"/>
                </a:lnTo>
                <a:lnTo>
                  <a:pt x="47498" y="49022"/>
                </a:lnTo>
                <a:lnTo>
                  <a:pt x="47498" y="86995"/>
                </a:lnTo>
                <a:lnTo>
                  <a:pt x="35813" y="86995"/>
                </a:lnTo>
                <a:lnTo>
                  <a:pt x="35813" y="49022"/>
                </a:lnTo>
                <a:lnTo>
                  <a:pt x="0" y="49022"/>
                </a:lnTo>
                <a:lnTo>
                  <a:pt x="0" y="37973"/>
                </a:lnTo>
                <a:lnTo>
                  <a:pt x="35813" y="37973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185915" y="4713732"/>
            <a:ext cx="80010" cy="11201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00394" y="4732401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5">
                <a:moveTo>
                  <a:pt x="39623" y="17018"/>
                </a:moveTo>
                <a:lnTo>
                  <a:pt x="22859" y="17018"/>
                </a:lnTo>
                <a:lnTo>
                  <a:pt x="23875" y="17399"/>
                </a:lnTo>
                <a:lnTo>
                  <a:pt x="24637" y="18161"/>
                </a:lnTo>
                <a:lnTo>
                  <a:pt x="25272" y="18923"/>
                </a:lnTo>
                <a:lnTo>
                  <a:pt x="25411" y="19431"/>
                </a:lnTo>
                <a:lnTo>
                  <a:pt x="25526" y="76962"/>
                </a:lnTo>
                <a:lnTo>
                  <a:pt x="25272" y="79121"/>
                </a:lnTo>
                <a:lnTo>
                  <a:pt x="22478" y="83693"/>
                </a:lnTo>
                <a:lnTo>
                  <a:pt x="21843" y="84200"/>
                </a:lnTo>
                <a:lnTo>
                  <a:pt x="21208" y="84581"/>
                </a:lnTo>
                <a:lnTo>
                  <a:pt x="20446" y="84836"/>
                </a:lnTo>
                <a:lnTo>
                  <a:pt x="19684" y="85217"/>
                </a:lnTo>
                <a:lnTo>
                  <a:pt x="18795" y="85471"/>
                </a:lnTo>
                <a:lnTo>
                  <a:pt x="17652" y="85725"/>
                </a:lnTo>
                <a:lnTo>
                  <a:pt x="16255" y="85851"/>
                </a:lnTo>
                <a:lnTo>
                  <a:pt x="14858" y="86106"/>
                </a:lnTo>
                <a:lnTo>
                  <a:pt x="13207" y="86232"/>
                </a:lnTo>
                <a:lnTo>
                  <a:pt x="9270" y="86487"/>
                </a:lnTo>
                <a:lnTo>
                  <a:pt x="4063" y="86741"/>
                </a:lnTo>
                <a:lnTo>
                  <a:pt x="4063" y="92963"/>
                </a:lnTo>
                <a:lnTo>
                  <a:pt x="61213" y="92963"/>
                </a:lnTo>
                <a:lnTo>
                  <a:pt x="61213" y="86741"/>
                </a:lnTo>
                <a:lnTo>
                  <a:pt x="58292" y="86613"/>
                </a:lnTo>
                <a:lnTo>
                  <a:pt x="55752" y="86613"/>
                </a:lnTo>
                <a:lnTo>
                  <a:pt x="49783" y="86232"/>
                </a:lnTo>
                <a:lnTo>
                  <a:pt x="40766" y="81915"/>
                </a:lnTo>
                <a:lnTo>
                  <a:pt x="40385" y="81280"/>
                </a:lnTo>
                <a:lnTo>
                  <a:pt x="40258" y="80518"/>
                </a:lnTo>
                <a:lnTo>
                  <a:pt x="40004" y="79756"/>
                </a:lnTo>
                <a:lnTo>
                  <a:pt x="39877" y="78867"/>
                </a:lnTo>
                <a:lnTo>
                  <a:pt x="39653" y="76962"/>
                </a:lnTo>
                <a:lnTo>
                  <a:pt x="39623" y="17018"/>
                </a:lnTo>
                <a:close/>
              </a:path>
              <a:path w="61595" h="93345">
                <a:moveTo>
                  <a:pt x="40004" y="0"/>
                </a:moveTo>
                <a:lnTo>
                  <a:pt x="35559" y="0"/>
                </a:lnTo>
                <a:lnTo>
                  <a:pt x="29590" y="3301"/>
                </a:lnTo>
                <a:lnTo>
                  <a:pt x="23621" y="6476"/>
                </a:lnTo>
                <a:lnTo>
                  <a:pt x="17779" y="9779"/>
                </a:lnTo>
                <a:lnTo>
                  <a:pt x="0" y="19557"/>
                </a:lnTo>
                <a:lnTo>
                  <a:pt x="634" y="20700"/>
                </a:lnTo>
                <a:lnTo>
                  <a:pt x="1142" y="21843"/>
                </a:lnTo>
                <a:lnTo>
                  <a:pt x="1650" y="22860"/>
                </a:lnTo>
                <a:lnTo>
                  <a:pt x="2285" y="24003"/>
                </a:lnTo>
                <a:lnTo>
                  <a:pt x="2793" y="25146"/>
                </a:lnTo>
                <a:lnTo>
                  <a:pt x="3428" y="26288"/>
                </a:lnTo>
                <a:lnTo>
                  <a:pt x="8127" y="23241"/>
                </a:lnTo>
                <a:lnTo>
                  <a:pt x="11937" y="20955"/>
                </a:lnTo>
                <a:lnTo>
                  <a:pt x="14858" y="19431"/>
                </a:lnTo>
                <a:lnTo>
                  <a:pt x="17779" y="17780"/>
                </a:lnTo>
                <a:lnTo>
                  <a:pt x="19938" y="17018"/>
                </a:lnTo>
                <a:lnTo>
                  <a:pt x="39623" y="17018"/>
                </a:lnTo>
                <a:lnTo>
                  <a:pt x="39719" y="9779"/>
                </a:lnTo>
                <a:lnTo>
                  <a:pt x="39839" y="3301"/>
                </a:lnTo>
                <a:lnTo>
                  <a:pt x="40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200394" y="4732401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5">
                <a:moveTo>
                  <a:pt x="35559" y="0"/>
                </a:moveTo>
                <a:lnTo>
                  <a:pt x="40004" y="0"/>
                </a:lnTo>
                <a:lnTo>
                  <a:pt x="39877" y="2667"/>
                </a:lnTo>
                <a:lnTo>
                  <a:pt x="39750" y="5080"/>
                </a:lnTo>
                <a:lnTo>
                  <a:pt x="39750" y="7112"/>
                </a:lnTo>
                <a:lnTo>
                  <a:pt x="39750" y="9271"/>
                </a:lnTo>
                <a:lnTo>
                  <a:pt x="39623" y="11303"/>
                </a:lnTo>
                <a:lnTo>
                  <a:pt x="39623" y="13207"/>
                </a:lnTo>
                <a:lnTo>
                  <a:pt x="39623" y="76707"/>
                </a:lnTo>
                <a:lnTo>
                  <a:pt x="39750" y="77850"/>
                </a:lnTo>
                <a:lnTo>
                  <a:pt x="39877" y="78867"/>
                </a:lnTo>
                <a:lnTo>
                  <a:pt x="40004" y="79756"/>
                </a:lnTo>
                <a:lnTo>
                  <a:pt x="40258" y="80518"/>
                </a:lnTo>
                <a:lnTo>
                  <a:pt x="40385" y="81280"/>
                </a:lnTo>
                <a:lnTo>
                  <a:pt x="40766" y="81915"/>
                </a:lnTo>
                <a:lnTo>
                  <a:pt x="41020" y="82423"/>
                </a:lnTo>
                <a:lnTo>
                  <a:pt x="41401" y="82931"/>
                </a:lnTo>
                <a:lnTo>
                  <a:pt x="41909" y="83438"/>
                </a:lnTo>
                <a:lnTo>
                  <a:pt x="42290" y="83819"/>
                </a:lnTo>
                <a:lnTo>
                  <a:pt x="42925" y="84455"/>
                </a:lnTo>
                <a:lnTo>
                  <a:pt x="48386" y="85979"/>
                </a:lnTo>
                <a:lnTo>
                  <a:pt x="49783" y="86232"/>
                </a:lnTo>
                <a:lnTo>
                  <a:pt x="51561" y="86360"/>
                </a:lnTo>
                <a:lnTo>
                  <a:pt x="53720" y="86487"/>
                </a:lnTo>
                <a:lnTo>
                  <a:pt x="55752" y="86613"/>
                </a:lnTo>
                <a:lnTo>
                  <a:pt x="58292" y="86613"/>
                </a:lnTo>
                <a:lnTo>
                  <a:pt x="61213" y="86741"/>
                </a:lnTo>
                <a:lnTo>
                  <a:pt x="61213" y="92963"/>
                </a:lnTo>
                <a:lnTo>
                  <a:pt x="4063" y="92963"/>
                </a:lnTo>
                <a:lnTo>
                  <a:pt x="4063" y="86741"/>
                </a:lnTo>
                <a:lnTo>
                  <a:pt x="6857" y="86613"/>
                </a:lnTo>
                <a:lnTo>
                  <a:pt x="9270" y="86487"/>
                </a:lnTo>
                <a:lnTo>
                  <a:pt x="11175" y="86360"/>
                </a:lnTo>
                <a:lnTo>
                  <a:pt x="13207" y="86232"/>
                </a:lnTo>
                <a:lnTo>
                  <a:pt x="14858" y="86106"/>
                </a:lnTo>
                <a:lnTo>
                  <a:pt x="16255" y="85851"/>
                </a:lnTo>
                <a:lnTo>
                  <a:pt x="17652" y="85725"/>
                </a:lnTo>
                <a:lnTo>
                  <a:pt x="18795" y="85471"/>
                </a:lnTo>
                <a:lnTo>
                  <a:pt x="19684" y="85217"/>
                </a:lnTo>
                <a:lnTo>
                  <a:pt x="20446" y="84836"/>
                </a:lnTo>
                <a:lnTo>
                  <a:pt x="21208" y="84581"/>
                </a:lnTo>
                <a:lnTo>
                  <a:pt x="21843" y="84200"/>
                </a:lnTo>
                <a:lnTo>
                  <a:pt x="22478" y="83693"/>
                </a:lnTo>
                <a:lnTo>
                  <a:pt x="23113" y="83312"/>
                </a:lnTo>
                <a:lnTo>
                  <a:pt x="25653" y="75565"/>
                </a:lnTo>
                <a:lnTo>
                  <a:pt x="25653" y="73913"/>
                </a:lnTo>
                <a:lnTo>
                  <a:pt x="25653" y="22225"/>
                </a:lnTo>
                <a:lnTo>
                  <a:pt x="25653" y="20319"/>
                </a:lnTo>
                <a:lnTo>
                  <a:pt x="25272" y="18923"/>
                </a:lnTo>
                <a:lnTo>
                  <a:pt x="24637" y="18161"/>
                </a:lnTo>
                <a:lnTo>
                  <a:pt x="23875" y="17399"/>
                </a:lnTo>
                <a:lnTo>
                  <a:pt x="22859" y="17018"/>
                </a:lnTo>
                <a:lnTo>
                  <a:pt x="21462" y="17018"/>
                </a:lnTo>
                <a:lnTo>
                  <a:pt x="19938" y="17018"/>
                </a:lnTo>
                <a:lnTo>
                  <a:pt x="17779" y="17780"/>
                </a:lnTo>
                <a:lnTo>
                  <a:pt x="14858" y="19431"/>
                </a:lnTo>
                <a:lnTo>
                  <a:pt x="11937" y="20955"/>
                </a:lnTo>
                <a:lnTo>
                  <a:pt x="8127" y="23241"/>
                </a:lnTo>
                <a:lnTo>
                  <a:pt x="3428" y="26288"/>
                </a:lnTo>
                <a:lnTo>
                  <a:pt x="2793" y="25146"/>
                </a:lnTo>
                <a:lnTo>
                  <a:pt x="2285" y="24003"/>
                </a:lnTo>
                <a:lnTo>
                  <a:pt x="1650" y="22860"/>
                </a:lnTo>
                <a:lnTo>
                  <a:pt x="1142" y="21843"/>
                </a:lnTo>
                <a:lnTo>
                  <a:pt x="634" y="20700"/>
                </a:lnTo>
                <a:lnTo>
                  <a:pt x="0" y="19557"/>
                </a:lnTo>
                <a:lnTo>
                  <a:pt x="5968" y="16256"/>
                </a:lnTo>
                <a:lnTo>
                  <a:pt x="11937" y="12954"/>
                </a:lnTo>
                <a:lnTo>
                  <a:pt x="17779" y="9779"/>
                </a:lnTo>
                <a:lnTo>
                  <a:pt x="23621" y="6476"/>
                </a:lnTo>
                <a:lnTo>
                  <a:pt x="29590" y="3301"/>
                </a:lnTo>
                <a:lnTo>
                  <a:pt x="355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284976" y="4730483"/>
            <a:ext cx="265950" cy="20651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299580" y="4749419"/>
            <a:ext cx="247015" cy="187960"/>
          </a:xfrm>
          <a:custGeom>
            <a:avLst/>
            <a:gdLst/>
            <a:ahLst/>
            <a:cxnLst/>
            <a:rect l="l" t="t" r="r" b="b"/>
            <a:pathLst>
              <a:path w="247015" h="187960">
                <a:moveTo>
                  <a:pt x="186690" y="0"/>
                </a:moveTo>
                <a:lnTo>
                  <a:pt x="184023" y="7619"/>
                </a:lnTo>
                <a:lnTo>
                  <a:pt x="194881" y="12334"/>
                </a:lnTo>
                <a:lnTo>
                  <a:pt x="204216" y="18859"/>
                </a:lnTo>
                <a:lnTo>
                  <a:pt x="226710" y="62293"/>
                </a:lnTo>
                <a:lnTo>
                  <a:pt x="229489" y="92963"/>
                </a:lnTo>
                <a:lnTo>
                  <a:pt x="228778" y="109537"/>
                </a:lnTo>
                <a:lnTo>
                  <a:pt x="218313" y="150113"/>
                </a:lnTo>
                <a:lnTo>
                  <a:pt x="184277" y="180085"/>
                </a:lnTo>
                <a:lnTo>
                  <a:pt x="186690" y="187705"/>
                </a:lnTo>
                <a:lnTo>
                  <a:pt x="222569" y="166417"/>
                </a:lnTo>
                <a:lnTo>
                  <a:pt x="242744" y="127126"/>
                </a:lnTo>
                <a:lnTo>
                  <a:pt x="246634" y="93979"/>
                </a:lnTo>
                <a:lnTo>
                  <a:pt x="245659" y="76737"/>
                </a:lnTo>
                <a:lnTo>
                  <a:pt x="231140" y="32892"/>
                </a:lnTo>
                <a:lnTo>
                  <a:pt x="200314" y="4925"/>
                </a:lnTo>
                <a:lnTo>
                  <a:pt x="186690" y="0"/>
                </a:lnTo>
                <a:close/>
              </a:path>
              <a:path w="247015" h="187960">
                <a:moveTo>
                  <a:pt x="59817" y="0"/>
                </a:moveTo>
                <a:lnTo>
                  <a:pt x="24044" y="21395"/>
                </a:lnTo>
                <a:lnTo>
                  <a:pt x="3841" y="60817"/>
                </a:lnTo>
                <a:lnTo>
                  <a:pt x="0" y="93979"/>
                </a:lnTo>
                <a:lnTo>
                  <a:pt x="954" y="111220"/>
                </a:lnTo>
                <a:lnTo>
                  <a:pt x="15367" y="154939"/>
                </a:lnTo>
                <a:lnTo>
                  <a:pt x="46174" y="182800"/>
                </a:lnTo>
                <a:lnTo>
                  <a:pt x="59817" y="187705"/>
                </a:lnTo>
                <a:lnTo>
                  <a:pt x="62230" y="180085"/>
                </a:lnTo>
                <a:lnTo>
                  <a:pt x="51536" y="175349"/>
                </a:lnTo>
                <a:lnTo>
                  <a:pt x="42306" y="168767"/>
                </a:lnTo>
                <a:lnTo>
                  <a:pt x="19843" y="124586"/>
                </a:lnTo>
                <a:lnTo>
                  <a:pt x="17018" y="92963"/>
                </a:lnTo>
                <a:lnTo>
                  <a:pt x="17728" y="76914"/>
                </a:lnTo>
                <a:lnTo>
                  <a:pt x="28194" y="37337"/>
                </a:lnTo>
                <a:lnTo>
                  <a:pt x="62484" y="7619"/>
                </a:lnTo>
                <a:lnTo>
                  <a:pt x="598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483603" y="4749419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2667" y="0"/>
                </a:moveTo>
                <a:lnTo>
                  <a:pt x="38492" y="21395"/>
                </a:lnTo>
                <a:lnTo>
                  <a:pt x="58721" y="60817"/>
                </a:lnTo>
                <a:lnTo>
                  <a:pt x="62611" y="93979"/>
                </a:lnTo>
                <a:lnTo>
                  <a:pt x="61636" y="111220"/>
                </a:lnTo>
                <a:lnTo>
                  <a:pt x="47117" y="154939"/>
                </a:lnTo>
                <a:lnTo>
                  <a:pt x="16309" y="182800"/>
                </a:lnTo>
                <a:lnTo>
                  <a:pt x="2667" y="187705"/>
                </a:lnTo>
                <a:lnTo>
                  <a:pt x="254" y="180085"/>
                </a:lnTo>
                <a:lnTo>
                  <a:pt x="10965" y="175349"/>
                </a:lnTo>
                <a:lnTo>
                  <a:pt x="20224" y="168767"/>
                </a:lnTo>
                <a:lnTo>
                  <a:pt x="42640" y="124586"/>
                </a:lnTo>
                <a:lnTo>
                  <a:pt x="45466" y="92963"/>
                </a:lnTo>
                <a:lnTo>
                  <a:pt x="44773" y="76914"/>
                </a:lnTo>
                <a:lnTo>
                  <a:pt x="34290" y="37337"/>
                </a:lnTo>
                <a:lnTo>
                  <a:pt x="0" y="7619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295009" y="4744846"/>
            <a:ext cx="179959" cy="19685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711695" y="4796076"/>
            <a:ext cx="140944" cy="7234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726173" y="4856098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7" y="13207"/>
                </a:lnTo>
                <a:lnTo>
                  <a:pt x="122047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6173" y="4815078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080"/>
                </a:moveTo>
                <a:lnTo>
                  <a:pt x="122047" y="13080"/>
                </a:lnTo>
                <a:lnTo>
                  <a:pt x="122047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721602" y="4851527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1" y="22351"/>
                </a:lnTo>
                <a:lnTo>
                  <a:pt x="131191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721602" y="4810505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191" y="22225"/>
                </a:lnTo>
                <a:lnTo>
                  <a:pt x="131191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903719" y="4738103"/>
            <a:ext cx="130301" cy="20651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918832" y="4757928"/>
            <a:ext cx="111760" cy="186690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62484" y="57531"/>
                </a:moveTo>
                <a:lnTo>
                  <a:pt x="46100" y="57531"/>
                </a:lnTo>
                <a:lnTo>
                  <a:pt x="23241" y="158369"/>
                </a:lnTo>
                <a:lnTo>
                  <a:pt x="21590" y="163576"/>
                </a:lnTo>
                <a:lnTo>
                  <a:pt x="19812" y="167259"/>
                </a:lnTo>
                <a:lnTo>
                  <a:pt x="18034" y="171069"/>
                </a:lnTo>
                <a:lnTo>
                  <a:pt x="16001" y="173736"/>
                </a:lnTo>
                <a:lnTo>
                  <a:pt x="13970" y="175260"/>
                </a:lnTo>
                <a:lnTo>
                  <a:pt x="11811" y="176657"/>
                </a:lnTo>
                <a:lnTo>
                  <a:pt x="9271" y="177419"/>
                </a:lnTo>
                <a:lnTo>
                  <a:pt x="1603" y="177419"/>
                </a:lnTo>
                <a:lnTo>
                  <a:pt x="0" y="185928"/>
                </a:lnTo>
                <a:lnTo>
                  <a:pt x="1524" y="186182"/>
                </a:lnTo>
                <a:lnTo>
                  <a:pt x="3683" y="186436"/>
                </a:lnTo>
                <a:lnTo>
                  <a:pt x="6476" y="186436"/>
                </a:lnTo>
                <a:lnTo>
                  <a:pt x="13311" y="185771"/>
                </a:lnTo>
                <a:lnTo>
                  <a:pt x="19526" y="183784"/>
                </a:lnTo>
                <a:lnTo>
                  <a:pt x="25122" y="180488"/>
                </a:lnTo>
                <a:lnTo>
                  <a:pt x="28447" y="177419"/>
                </a:lnTo>
                <a:lnTo>
                  <a:pt x="2286" y="177419"/>
                </a:lnTo>
                <a:lnTo>
                  <a:pt x="1650" y="177165"/>
                </a:lnTo>
                <a:lnTo>
                  <a:pt x="28723" y="177165"/>
                </a:lnTo>
                <a:lnTo>
                  <a:pt x="30099" y="175895"/>
                </a:lnTo>
                <a:lnTo>
                  <a:pt x="34532" y="169892"/>
                </a:lnTo>
                <a:lnTo>
                  <a:pt x="38322" y="162544"/>
                </a:lnTo>
                <a:lnTo>
                  <a:pt x="41493" y="153838"/>
                </a:lnTo>
                <a:lnTo>
                  <a:pt x="44069" y="143764"/>
                </a:lnTo>
                <a:lnTo>
                  <a:pt x="62484" y="57531"/>
                </a:lnTo>
                <a:close/>
              </a:path>
              <a:path w="111759" h="186689">
                <a:moveTo>
                  <a:pt x="101092" y="0"/>
                </a:moveTo>
                <a:lnTo>
                  <a:pt x="94615" y="0"/>
                </a:lnTo>
                <a:lnTo>
                  <a:pt x="86590" y="569"/>
                </a:lnTo>
                <a:lnTo>
                  <a:pt x="53621" y="27376"/>
                </a:lnTo>
                <a:lnTo>
                  <a:pt x="49402" y="39751"/>
                </a:lnTo>
                <a:lnTo>
                  <a:pt x="48514" y="42418"/>
                </a:lnTo>
                <a:lnTo>
                  <a:pt x="30861" y="50673"/>
                </a:lnTo>
                <a:lnTo>
                  <a:pt x="29337" y="57531"/>
                </a:lnTo>
                <a:lnTo>
                  <a:pt x="88011" y="57531"/>
                </a:lnTo>
                <a:lnTo>
                  <a:pt x="90170" y="47498"/>
                </a:lnTo>
                <a:lnTo>
                  <a:pt x="64770" y="47498"/>
                </a:lnTo>
                <a:lnTo>
                  <a:pt x="67310" y="36703"/>
                </a:lnTo>
                <a:lnTo>
                  <a:pt x="84836" y="7874"/>
                </a:lnTo>
                <a:lnTo>
                  <a:pt x="109964" y="7874"/>
                </a:lnTo>
                <a:lnTo>
                  <a:pt x="111378" y="1651"/>
                </a:lnTo>
                <a:lnTo>
                  <a:pt x="106680" y="508"/>
                </a:lnTo>
                <a:lnTo>
                  <a:pt x="101092" y="0"/>
                </a:lnTo>
                <a:close/>
              </a:path>
              <a:path w="111759" h="186689">
                <a:moveTo>
                  <a:pt x="109964" y="7874"/>
                </a:moveTo>
                <a:lnTo>
                  <a:pt x="91567" y="7874"/>
                </a:lnTo>
                <a:lnTo>
                  <a:pt x="93725" y="8636"/>
                </a:lnTo>
                <a:lnTo>
                  <a:pt x="95250" y="10287"/>
                </a:lnTo>
                <a:lnTo>
                  <a:pt x="96647" y="11938"/>
                </a:lnTo>
                <a:lnTo>
                  <a:pt x="97917" y="14605"/>
                </a:lnTo>
                <a:lnTo>
                  <a:pt x="98806" y="18415"/>
                </a:lnTo>
                <a:lnTo>
                  <a:pt x="107569" y="18415"/>
                </a:lnTo>
                <a:lnTo>
                  <a:pt x="109964" y="787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918832" y="4757928"/>
            <a:ext cx="111760" cy="186690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94615" y="0"/>
                </a:moveTo>
                <a:lnTo>
                  <a:pt x="101092" y="0"/>
                </a:lnTo>
                <a:lnTo>
                  <a:pt x="106680" y="508"/>
                </a:lnTo>
                <a:lnTo>
                  <a:pt x="111378" y="1651"/>
                </a:lnTo>
                <a:lnTo>
                  <a:pt x="107569" y="18415"/>
                </a:lnTo>
                <a:lnTo>
                  <a:pt x="98806" y="18415"/>
                </a:lnTo>
                <a:lnTo>
                  <a:pt x="97917" y="14605"/>
                </a:lnTo>
                <a:lnTo>
                  <a:pt x="96647" y="11938"/>
                </a:lnTo>
                <a:lnTo>
                  <a:pt x="95250" y="10287"/>
                </a:lnTo>
                <a:lnTo>
                  <a:pt x="93725" y="8636"/>
                </a:lnTo>
                <a:lnTo>
                  <a:pt x="91567" y="7874"/>
                </a:lnTo>
                <a:lnTo>
                  <a:pt x="88646" y="7874"/>
                </a:lnTo>
                <a:lnTo>
                  <a:pt x="84836" y="7874"/>
                </a:lnTo>
                <a:lnTo>
                  <a:pt x="67310" y="36703"/>
                </a:lnTo>
                <a:lnTo>
                  <a:pt x="64770" y="47498"/>
                </a:lnTo>
                <a:lnTo>
                  <a:pt x="90170" y="47498"/>
                </a:lnTo>
                <a:lnTo>
                  <a:pt x="88011" y="57531"/>
                </a:lnTo>
                <a:lnTo>
                  <a:pt x="62484" y="57531"/>
                </a:lnTo>
                <a:lnTo>
                  <a:pt x="44069" y="143764"/>
                </a:lnTo>
                <a:lnTo>
                  <a:pt x="25122" y="180488"/>
                </a:lnTo>
                <a:lnTo>
                  <a:pt x="6476" y="186436"/>
                </a:lnTo>
                <a:lnTo>
                  <a:pt x="3683" y="186436"/>
                </a:lnTo>
                <a:lnTo>
                  <a:pt x="1524" y="186182"/>
                </a:lnTo>
                <a:lnTo>
                  <a:pt x="0" y="185928"/>
                </a:lnTo>
                <a:lnTo>
                  <a:pt x="1650" y="177165"/>
                </a:lnTo>
                <a:lnTo>
                  <a:pt x="2286" y="177419"/>
                </a:lnTo>
                <a:lnTo>
                  <a:pt x="3810" y="177419"/>
                </a:lnTo>
                <a:lnTo>
                  <a:pt x="6350" y="177419"/>
                </a:lnTo>
                <a:lnTo>
                  <a:pt x="9271" y="177419"/>
                </a:lnTo>
                <a:lnTo>
                  <a:pt x="11811" y="176657"/>
                </a:lnTo>
                <a:lnTo>
                  <a:pt x="13970" y="175260"/>
                </a:lnTo>
                <a:lnTo>
                  <a:pt x="16001" y="173736"/>
                </a:lnTo>
                <a:lnTo>
                  <a:pt x="18034" y="171069"/>
                </a:lnTo>
                <a:lnTo>
                  <a:pt x="19812" y="167259"/>
                </a:lnTo>
                <a:lnTo>
                  <a:pt x="21590" y="163576"/>
                </a:lnTo>
                <a:lnTo>
                  <a:pt x="23241" y="158369"/>
                </a:lnTo>
                <a:lnTo>
                  <a:pt x="24765" y="151638"/>
                </a:lnTo>
                <a:lnTo>
                  <a:pt x="46100" y="57531"/>
                </a:lnTo>
                <a:lnTo>
                  <a:pt x="29337" y="57531"/>
                </a:lnTo>
                <a:lnTo>
                  <a:pt x="30861" y="50673"/>
                </a:lnTo>
                <a:lnTo>
                  <a:pt x="35306" y="50419"/>
                </a:lnTo>
                <a:lnTo>
                  <a:pt x="38481" y="50038"/>
                </a:lnTo>
                <a:lnTo>
                  <a:pt x="50673" y="35687"/>
                </a:lnTo>
                <a:lnTo>
                  <a:pt x="53621" y="27376"/>
                </a:lnTo>
                <a:lnTo>
                  <a:pt x="86590" y="569"/>
                </a:lnTo>
                <a:lnTo>
                  <a:pt x="9461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040880" y="4738103"/>
            <a:ext cx="81490" cy="20651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050913" y="4752466"/>
            <a:ext cx="179959" cy="19685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225283" y="4738103"/>
            <a:ext cx="81490" cy="20651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39507" y="4757039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2667" y="0"/>
                </a:moveTo>
                <a:lnTo>
                  <a:pt x="0" y="7619"/>
                </a:lnTo>
                <a:lnTo>
                  <a:pt x="10858" y="12334"/>
                </a:lnTo>
                <a:lnTo>
                  <a:pt x="20193" y="18859"/>
                </a:lnTo>
                <a:lnTo>
                  <a:pt x="42687" y="62293"/>
                </a:lnTo>
                <a:lnTo>
                  <a:pt x="45466" y="92963"/>
                </a:lnTo>
                <a:lnTo>
                  <a:pt x="44755" y="109537"/>
                </a:lnTo>
                <a:lnTo>
                  <a:pt x="34290" y="150113"/>
                </a:lnTo>
                <a:lnTo>
                  <a:pt x="253" y="180086"/>
                </a:lnTo>
                <a:lnTo>
                  <a:pt x="2667" y="187706"/>
                </a:lnTo>
                <a:lnTo>
                  <a:pt x="38546" y="166417"/>
                </a:lnTo>
                <a:lnTo>
                  <a:pt x="58721" y="127126"/>
                </a:lnTo>
                <a:lnTo>
                  <a:pt x="62611" y="93980"/>
                </a:lnTo>
                <a:lnTo>
                  <a:pt x="61636" y="76737"/>
                </a:lnTo>
                <a:lnTo>
                  <a:pt x="47117" y="32893"/>
                </a:lnTo>
                <a:lnTo>
                  <a:pt x="16291" y="4925"/>
                </a:lnTo>
                <a:lnTo>
                  <a:pt x="26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239507" y="4757039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2667" y="0"/>
                </a:moveTo>
                <a:lnTo>
                  <a:pt x="38492" y="21395"/>
                </a:lnTo>
                <a:lnTo>
                  <a:pt x="58721" y="60817"/>
                </a:lnTo>
                <a:lnTo>
                  <a:pt x="62611" y="93980"/>
                </a:lnTo>
                <a:lnTo>
                  <a:pt x="61636" y="111220"/>
                </a:lnTo>
                <a:lnTo>
                  <a:pt x="47117" y="154940"/>
                </a:lnTo>
                <a:lnTo>
                  <a:pt x="16309" y="182800"/>
                </a:lnTo>
                <a:lnTo>
                  <a:pt x="2667" y="187706"/>
                </a:lnTo>
                <a:lnTo>
                  <a:pt x="253" y="180086"/>
                </a:lnTo>
                <a:lnTo>
                  <a:pt x="10965" y="175349"/>
                </a:lnTo>
                <a:lnTo>
                  <a:pt x="20224" y="168767"/>
                </a:lnTo>
                <a:lnTo>
                  <a:pt x="42640" y="124587"/>
                </a:lnTo>
                <a:lnTo>
                  <a:pt x="45466" y="92963"/>
                </a:lnTo>
                <a:lnTo>
                  <a:pt x="44773" y="76914"/>
                </a:lnTo>
                <a:lnTo>
                  <a:pt x="34290" y="37337"/>
                </a:lnTo>
                <a:lnTo>
                  <a:pt x="0" y="7619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732276" y="5157190"/>
            <a:ext cx="163804" cy="16537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742563" y="5172583"/>
            <a:ext cx="154939" cy="1550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27932" y="5113020"/>
            <a:ext cx="3079495" cy="25958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030979" y="5387340"/>
            <a:ext cx="796417" cy="21050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143755" y="5830823"/>
            <a:ext cx="150088" cy="14859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154042" y="5845098"/>
            <a:ext cx="139954" cy="14001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413503" y="5791200"/>
            <a:ext cx="1759585" cy="23434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143755" y="6208776"/>
            <a:ext cx="150088" cy="14859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154042" y="6223050"/>
            <a:ext cx="139954" cy="14001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413503" y="6169139"/>
            <a:ext cx="816991" cy="19093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277611" y="6169152"/>
            <a:ext cx="900049" cy="19024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1887200" y="6495288"/>
            <a:ext cx="304799" cy="29489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 txBox="1"/>
          <p:nvPr/>
        </p:nvSpPr>
        <p:spPr>
          <a:xfrm>
            <a:off x="11960479" y="6525869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16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8007095" y="3738371"/>
            <a:ext cx="1007744" cy="864235"/>
          </a:xfrm>
          <a:custGeom>
            <a:avLst/>
            <a:gdLst/>
            <a:ahLst/>
            <a:cxnLst/>
            <a:rect l="l" t="t" r="r" b="b"/>
            <a:pathLst>
              <a:path w="1007745" h="864235">
                <a:moveTo>
                  <a:pt x="0" y="864107"/>
                </a:moveTo>
                <a:lnTo>
                  <a:pt x="1007363" y="864107"/>
                </a:lnTo>
                <a:lnTo>
                  <a:pt x="1007363" y="0"/>
                </a:lnTo>
                <a:lnTo>
                  <a:pt x="0" y="0"/>
                </a:lnTo>
                <a:lnTo>
                  <a:pt x="0" y="86410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8103107" y="3910584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40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6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6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071866" y="418566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503157" y="3900678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4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9430511" y="3738371"/>
            <a:ext cx="1009015" cy="864235"/>
          </a:xfrm>
          <a:custGeom>
            <a:avLst/>
            <a:gdLst/>
            <a:ahLst/>
            <a:cxnLst/>
            <a:rect l="l" t="t" r="r" b="b"/>
            <a:pathLst>
              <a:path w="1009015" h="864235">
                <a:moveTo>
                  <a:pt x="0" y="864107"/>
                </a:moveTo>
                <a:lnTo>
                  <a:pt x="1008888" y="864107"/>
                </a:lnTo>
                <a:lnTo>
                  <a:pt x="1008888" y="0"/>
                </a:lnTo>
                <a:lnTo>
                  <a:pt x="0" y="0"/>
                </a:lnTo>
                <a:lnTo>
                  <a:pt x="0" y="864107"/>
                </a:lnTo>
                <a:close/>
              </a:path>
            </a:pathLst>
          </a:custGeom>
          <a:ln w="1523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9526523" y="3910584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40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6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5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9495281" y="418566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9928097" y="3900678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4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855452" y="3738371"/>
            <a:ext cx="1007744" cy="864235"/>
          </a:xfrm>
          <a:custGeom>
            <a:avLst/>
            <a:gdLst/>
            <a:ahLst/>
            <a:cxnLst/>
            <a:rect l="l" t="t" r="r" b="b"/>
            <a:pathLst>
              <a:path w="1007745" h="864235">
                <a:moveTo>
                  <a:pt x="0" y="864107"/>
                </a:moveTo>
                <a:lnTo>
                  <a:pt x="1007363" y="864107"/>
                </a:lnTo>
                <a:lnTo>
                  <a:pt x="1007363" y="0"/>
                </a:lnTo>
                <a:lnTo>
                  <a:pt x="0" y="0"/>
                </a:lnTo>
                <a:lnTo>
                  <a:pt x="0" y="86410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0951464" y="3910584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40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6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5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920221" y="418566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1351514" y="3900678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4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8007095" y="5408676"/>
            <a:ext cx="1007744" cy="791210"/>
          </a:xfrm>
          <a:custGeom>
            <a:avLst/>
            <a:gdLst/>
            <a:ahLst/>
            <a:cxnLst/>
            <a:rect l="l" t="t" r="r" b="b"/>
            <a:pathLst>
              <a:path w="1007745" h="791210">
                <a:moveTo>
                  <a:pt x="0" y="395478"/>
                </a:moveTo>
                <a:lnTo>
                  <a:pt x="2956" y="352382"/>
                </a:lnTo>
                <a:lnTo>
                  <a:pt x="11619" y="310631"/>
                </a:lnTo>
                <a:lnTo>
                  <a:pt x="25682" y="270467"/>
                </a:lnTo>
                <a:lnTo>
                  <a:pt x="44837" y="232130"/>
                </a:lnTo>
                <a:lnTo>
                  <a:pt x="68777" y="195862"/>
                </a:lnTo>
                <a:lnTo>
                  <a:pt x="97194" y="161903"/>
                </a:lnTo>
                <a:lnTo>
                  <a:pt x="129781" y="130495"/>
                </a:lnTo>
                <a:lnTo>
                  <a:pt x="166230" y="101880"/>
                </a:lnTo>
                <a:lnTo>
                  <a:pt x="206233" y="76297"/>
                </a:lnTo>
                <a:lnTo>
                  <a:pt x="249484" y="53989"/>
                </a:lnTo>
                <a:lnTo>
                  <a:pt x="295674" y="35196"/>
                </a:lnTo>
                <a:lnTo>
                  <a:pt x="344497" y="20159"/>
                </a:lnTo>
                <a:lnTo>
                  <a:pt x="395644" y="9120"/>
                </a:lnTo>
                <a:lnTo>
                  <a:pt x="448808" y="2320"/>
                </a:lnTo>
                <a:lnTo>
                  <a:pt x="503681" y="0"/>
                </a:lnTo>
                <a:lnTo>
                  <a:pt x="558555" y="2320"/>
                </a:lnTo>
                <a:lnTo>
                  <a:pt x="611719" y="9120"/>
                </a:lnTo>
                <a:lnTo>
                  <a:pt x="662866" y="20159"/>
                </a:lnTo>
                <a:lnTo>
                  <a:pt x="711689" y="35196"/>
                </a:lnTo>
                <a:lnTo>
                  <a:pt x="757879" y="53989"/>
                </a:lnTo>
                <a:lnTo>
                  <a:pt x="801130" y="76297"/>
                </a:lnTo>
                <a:lnTo>
                  <a:pt x="841133" y="101880"/>
                </a:lnTo>
                <a:lnTo>
                  <a:pt x="877582" y="130495"/>
                </a:lnTo>
                <a:lnTo>
                  <a:pt x="910169" y="161903"/>
                </a:lnTo>
                <a:lnTo>
                  <a:pt x="938586" y="195862"/>
                </a:lnTo>
                <a:lnTo>
                  <a:pt x="962526" y="232130"/>
                </a:lnTo>
                <a:lnTo>
                  <a:pt x="981681" y="270467"/>
                </a:lnTo>
                <a:lnTo>
                  <a:pt x="995744" y="310631"/>
                </a:lnTo>
                <a:lnTo>
                  <a:pt x="1004407" y="352382"/>
                </a:lnTo>
                <a:lnTo>
                  <a:pt x="1007363" y="395478"/>
                </a:lnTo>
                <a:lnTo>
                  <a:pt x="1004407" y="438569"/>
                </a:lnTo>
                <a:lnTo>
                  <a:pt x="995744" y="480316"/>
                </a:lnTo>
                <a:lnTo>
                  <a:pt x="981681" y="520478"/>
                </a:lnTo>
                <a:lnTo>
                  <a:pt x="962526" y="558814"/>
                </a:lnTo>
                <a:lnTo>
                  <a:pt x="938586" y="595082"/>
                </a:lnTo>
                <a:lnTo>
                  <a:pt x="910169" y="629041"/>
                </a:lnTo>
                <a:lnTo>
                  <a:pt x="877582" y="660449"/>
                </a:lnTo>
                <a:lnTo>
                  <a:pt x="841133" y="689066"/>
                </a:lnTo>
                <a:lnTo>
                  <a:pt x="801130" y="714651"/>
                </a:lnTo>
                <a:lnTo>
                  <a:pt x="757879" y="736961"/>
                </a:lnTo>
                <a:lnTo>
                  <a:pt x="711689" y="755755"/>
                </a:lnTo>
                <a:lnTo>
                  <a:pt x="662866" y="770794"/>
                </a:lnTo>
                <a:lnTo>
                  <a:pt x="611719" y="781834"/>
                </a:lnTo>
                <a:lnTo>
                  <a:pt x="558555" y="788635"/>
                </a:lnTo>
                <a:lnTo>
                  <a:pt x="503681" y="790956"/>
                </a:lnTo>
                <a:lnTo>
                  <a:pt x="448808" y="788635"/>
                </a:lnTo>
                <a:lnTo>
                  <a:pt x="395644" y="781834"/>
                </a:lnTo>
                <a:lnTo>
                  <a:pt x="344497" y="770794"/>
                </a:lnTo>
                <a:lnTo>
                  <a:pt x="295674" y="755755"/>
                </a:lnTo>
                <a:lnTo>
                  <a:pt x="249484" y="736961"/>
                </a:lnTo>
                <a:lnTo>
                  <a:pt x="206233" y="714651"/>
                </a:lnTo>
                <a:lnTo>
                  <a:pt x="166230" y="689066"/>
                </a:lnTo>
                <a:lnTo>
                  <a:pt x="129781" y="660449"/>
                </a:lnTo>
                <a:lnTo>
                  <a:pt x="97194" y="629041"/>
                </a:lnTo>
                <a:lnTo>
                  <a:pt x="68777" y="595082"/>
                </a:lnTo>
                <a:lnTo>
                  <a:pt x="44837" y="558814"/>
                </a:lnTo>
                <a:lnTo>
                  <a:pt x="25682" y="520478"/>
                </a:lnTo>
                <a:lnTo>
                  <a:pt x="11619" y="480316"/>
                </a:lnTo>
                <a:lnTo>
                  <a:pt x="2956" y="438569"/>
                </a:lnTo>
                <a:lnTo>
                  <a:pt x="0" y="39547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 txBox="1"/>
          <p:nvPr/>
        </p:nvSpPr>
        <p:spPr>
          <a:xfrm>
            <a:off x="8373618" y="5646826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9430511" y="5408676"/>
            <a:ext cx="1009015" cy="791210"/>
          </a:xfrm>
          <a:custGeom>
            <a:avLst/>
            <a:gdLst/>
            <a:ahLst/>
            <a:cxnLst/>
            <a:rect l="l" t="t" r="r" b="b"/>
            <a:pathLst>
              <a:path w="1009015" h="791210">
                <a:moveTo>
                  <a:pt x="0" y="395478"/>
                </a:moveTo>
                <a:lnTo>
                  <a:pt x="2959" y="352382"/>
                </a:lnTo>
                <a:lnTo>
                  <a:pt x="11632" y="310631"/>
                </a:lnTo>
                <a:lnTo>
                  <a:pt x="25712" y="270467"/>
                </a:lnTo>
                <a:lnTo>
                  <a:pt x="44891" y="232130"/>
                </a:lnTo>
                <a:lnTo>
                  <a:pt x="68862" y="195862"/>
                </a:lnTo>
                <a:lnTo>
                  <a:pt x="97316" y="161903"/>
                </a:lnTo>
                <a:lnTo>
                  <a:pt x="129947" y="130495"/>
                </a:lnTo>
                <a:lnTo>
                  <a:pt x="166446" y="101880"/>
                </a:lnTo>
                <a:lnTo>
                  <a:pt x="206508" y="76297"/>
                </a:lnTo>
                <a:lnTo>
                  <a:pt x="249823" y="53989"/>
                </a:lnTo>
                <a:lnTo>
                  <a:pt x="296084" y="35196"/>
                </a:lnTo>
                <a:lnTo>
                  <a:pt x="344984" y="20159"/>
                </a:lnTo>
                <a:lnTo>
                  <a:pt x="396216" y="9120"/>
                </a:lnTo>
                <a:lnTo>
                  <a:pt x="449472" y="2320"/>
                </a:lnTo>
                <a:lnTo>
                  <a:pt x="504444" y="0"/>
                </a:lnTo>
                <a:lnTo>
                  <a:pt x="559415" y="2320"/>
                </a:lnTo>
                <a:lnTo>
                  <a:pt x="612671" y="9120"/>
                </a:lnTo>
                <a:lnTo>
                  <a:pt x="663903" y="20159"/>
                </a:lnTo>
                <a:lnTo>
                  <a:pt x="712803" y="35196"/>
                </a:lnTo>
                <a:lnTo>
                  <a:pt x="759064" y="53989"/>
                </a:lnTo>
                <a:lnTo>
                  <a:pt x="802379" y="76297"/>
                </a:lnTo>
                <a:lnTo>
                  <a:pt x="842441" y="101880"/>
                </a:lnTo>
                <a:lnTo>
                  <a:pt x="878940" y="130495"/>
                </a:lnTo>
                <a:lnTo>
                  <a:pt x="911571" y="161903"/>
                </a:lnTo>
                <a:lnTo>
                  <a:pt x="940025" y="195862"/>
                </a:lnTo>
                <a:lnTo>
                  <a:pt x="963996" y="232130"/>
                </a:lnTo>
                <a:lnTo>
                  <a:pt x="983175" y="270467"/>
                </a:lnTo>
                <a:lnTo>
                  <a:pt x="997255" y="310631"/>
                </a:lnTo>
                <a:lnTo>
                  <a:pt x="1005928" y="352382"/>
                </a:lnTo>
                <a:lnTo>
                  <a:pt x="1008888" y="395478"/>
                </a:lnTo>
                <a:lnTo>
                  <a:pt x="1005928" y="438569"/>
                </a:lnTo>
                <a:lnTo>
                  <a:pt x="997255" y="480316"/>
                </a:lnTo>
                <a:lnTo>
                  <a:pt x="983175" y="520478"/>
                </a:lnTo>
                <a:lnTo>
                  <a:pt x="963996" y="558814"/>
                </a:lnTo>
                <a:lnTo>
                  <a:pt x="940025" y="595082"/>
                </a:lnTo>
                <a:lnTo>
                  <a:pt x="911571" y="629041"/>
                </a:lnTo>
                <a:lnTo>
                  <a:pt x="878940" y="660449"/>
                </a:lnTo>
                <a:lnTo>
                  <a:pt x="842441" y="689066"/>
                </a:lnTo>
                <a:lnTo>
                  <a:pt x="802379" y="714651"/>
                </a:lnTo>
                <a:lnTo>
                  <a:pt x="759064" y="736961"/>
                </a:lnTo>
                <a:lnTo>
                  <a:pt x="712803" y="755755"/>
                </a:lnTo>
                <a:lnTo>
                  <a:pt x="663903" y="770794"/>
                </a:lnTo>
                <a:lnTo>
                  <a:pt x="612671" y="781834"/>
                </a:lnTo>
                <a:lnTo>
                  <a:pt x="559415" y="788635"/>
                </a:lnTo>
                <a:lnTo>
                  <a:pt x="504444" y="790956"/>
                </a:lnTo>
                <a:lnTo>
                  <a:pt x="449472" y="788635"/>
                </a:lnTo>
                <a:lnTo>
                  <a:pt x="396216" y="781834"/>
                </a:lnTo>
                <a:lnTo>
                  <a:pt x="344984" y="770794"/>
                </a:lnTo>
                <a:lnTo>
                  <a:pt x="296084" y="755755"/>
                </a:lnTo>
                <a:lnTo>
                  <a:pt x="249823" y="736961"/>
                </a:lnTo>
                <a:lnTo>
                  <a:pt x="206508" y="714651"/>
                </a:lnTo>
                <a:lnTo>
                  <a:pt x="166446" y="689066"/>
                </a:lnTo>
                <a:lnTo>
                  <a:pt x="129947" y="660449"/>
                </a:lnTo>
                <a:lnTo>
                  <a:pt x="97316" y="629041"/>
                </a:lnTo>
                <a:lnTo>
                  <a:pt x="68862" y="595082"/>
                </a:lnTo>
                <a:lnTo>
                  <a:pt x="44891" y="558814"/>
                </a:lnTo>
                <a:lnTo>
                  <a:pt x="25712" y="520478"/>
                </a:lnTo>
                <a:lnTo>
                  <a:pt x="11632" y="480316"/>
                </a:lnTo>
                <a:lnTo>
                  <a:pt x="2959" y="438569"/>
                </a:lnTo>
                <a:lnTo>
                  <a:pt x="0" y="39547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 txBox="1"/>
          <p:nvPr/>
        </p:nvSpPr>
        <p:spPr>
          <a:xfrm>
            <a:off x="9797922" y="5646826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2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10855452" y="5408676"/>
            <a:ext cx="1007744" cy="791210"/>
          </a:xfrm>
          <a:custGeom>
            <a:avLst/>
            <a:gdLst/>
            <a:ahLst/>
            <a:cxnLst/>
            <a:rect l="l" t="t" r="r" b="b"/>
            <a:pathLst>
              <a:path w="1007745" h="791210">
                <a:moveTo>
                  <a:pt x="0" y="395478"/>
                </a:moveTo>
                <a:lnTo>
                  <a:pt x="2956" y="352382"/>
                </a:lnTo>
                <a:lnTo>
                  <a:pt x="11619" y="310631"/>
                </a:lnTo>
                <a:lnTo>
                  <a:pt x="25682" y="270467"/>
                </a:lnTo>
                <a:lnTo>
                  <a:pt x="44837" y="232130"/>
                </a:lnTo>
                <a:lnTo>
                  <a:pt x="68777" y="195862"/>
                </a:lnTo>
                <a:lnTo>
                  <a:pt x="97194" y="161903"/>
                </a:lnTo>
                <a:lnTo>
                  <a:pt x="129781" y="130495"/>
                </a:lnTo>
                <a:lnTo>
                  <a:pt x="166230" y="101880"/>
                </a:lnTo>
                <a:lnTo>
                  <a:pt x="206233" y="76297"/>
                </a:lnTo>
                <a:lnTo>
                  <a:pt x="249484" y="53989"/>
                </a:lnTo>
                <a:lnTo>
                  <a:pt x="295674" y="35196"/>
                </a:lnTo>
                <a:lnTo>
                  <a:pt x="344497" y="20159"/>
                </a:lnTo>
                <a:lnTo>
                  <a:pt x="395644" y="9120"/>
                </a:lnTo>
                <a:lnTo>
                  <a:pt x="448808" y="2320"/>
                </a:lnTo>
                <a:lnTo>
                  <a:pt x="503681" y="0"/>
                </a:lnTo>
                <a:lnTo>
                  <a:pt x="558555" y="2320"/>
                </a:lnTo>
                <a:lnTo>
                  <a:pt x="611719" y="9120"/>
                </a:lnTo>
                <a:lnTo>
                  <a:pt x="662866" y="20159"/>
                </a:lnTo>
                <a:lnTo>
                  <a:pt x="711689" y="35196"/>
                </a:lnTo>
                <a:lnTo>
                  <a:pt x="757879" y="53989"/>
                </a:lnTo>
                <a:lnTo>
                  <a:pt x="801130" y="76297"/>
                </a:lnTo>
                <a:lnTo>
                  <a:pt x="841133" y="101880"/>
                </a:lnTo>
                <a:lnTo>
                  <a:pt x="877582" y="130495"/>
                </a:lnTo>
                <a:lnTo>
                  <a:pt x="910169" y="161903"/>
                </a:lnTo>
                <a:lnTo>
                  <a:pt x="938586" y="195862"/>
                </a:lnTo>
                <a:lnTo>
                  <a:pt x="962526" y="232130"/>
                </a:lnTo>
                <a:lnTo>
                  <a:pt x="981681" y="270467"/>
                </a:lnTo>
                <a:lnTo>
                  <a:pt x="995744" y="310631"/>
                </a:lnTo>
                <a:lnTo>
                  <a:pt x="1004407" y="352382"/>
                </a:lnTo>
                <a:lnTo>
                  <a:pt x="1007364" y="395478"/>
                </a:lnTo>
                <a:lnTo>
                  <a:pt x="1004407" y="438569"/>
                </a:lnTo>
                <a:lnTo>
                  <a:pt x="995744" y="480316"/>
                </a:lnTo>
                <a:lnTo>
                  <a:pt x="981681" y="520478"/>
                </a:lnTo>
                <a:lnTo>
                  <a:pt x="962526" y="558814"/>
                </a:lnTo>
                <a:lnTo>
                  <a:pt x="938586" y="595082"/>
                </a:lnTo>
                <a:lnTo>
                  <a:pt x="910169" y="629041"/>
                </a:lnTo>
                <a:lnTo>
                  <a:pt x="877582" y="660449"/>
                </a:lnTo>
                <a:lnTo>
                  <a:pt x="841133" y="689066"/>
                </a:lnTo>
                <a:lnTo>
                  <a:pt x="801130" y="714651"/>
                </a:lnTo>
                <a:lnTo>
                  <a:pt x="757879" y="736961"/>
                </a:lnTo>
                <a:lnTo>
                  <a:pt x="711689" y="755755"/>
                </a:lnTo>
                <a:lnTo>
                  <a:pt x="662866" y="770794"/>
                </a:lnTo>
                <a:lnTo>
                  <a:pt x="611719" y="781834"/>
                </a:lnTo>
                <a:lnTo>
                  <a:pt x="558555" y="788635"/>
                </a:lnTo>
                <a:lnTo>
                  <a:pt x="503681" y="790956"/>
                </a:lnTo>
                <a:lnTo>
                  <a:pt x="448808" y="788635"/>
                </a:lnTo>
                <a:lnTo>
                  <a:pt x="395644" y="781834"/>
                </a:lnTo>
                <a:lnTo>
                  <a:pt x="344497" y="770794"/>
                </a:lnTo>
                <a:lnTo>
                  <a:pt x="295674" y="755755"/>
                </a:lnTo>
                <a:lnTo>
                  <a:pt x="249484" y="736961"/>
                </a:lnTo>
                <a:lnTo>
                  <a:pt x="206233" y="714651"/>
                </a:lnTo>
                <a:lnTo>
                  <a:pt x="166230" y="689066"/>
                </a:lnTo>
                <a:lnTo>
                  <a:pt x="129781" y="660449"/>
                </a:lnTo>
                <a:lnTo>
                  <a:pt x="97194" y="629041"/>
                </a:lnTo>
                <a:lnTo>
                  <a:pt x="68777" y="595082"/>
                </a:lnTo>
                <a:lnTo>
                  <a:pt x="44837" y="558814"/>
                </a:lnTo>
                <a:lnTo>
                  <a:pt x="25682" y="520478"/>
                </a:lnTo>
                <a:lnTo>
                  <a:pt x="11619" y="480316"/>
                </a:lnTo>
                <a:lnTo>
                  <a:pt x="2956" y="438569"/>
                </a:lnTo>
                <a:lnTo>
                  <a:pt x="0" y="39547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 txBox="1"/>
          <p:nvPr/>
        </p:nvSpPr>
        <p:spPr>
          <a:xfrm>
            <a:off x="11222228" y="5646826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3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8473440" y="4602479"/>
            <a:ext cx="76200" cy="812800"/>
          </a:xfrm>
          <a:custGeom>
            <a:avLst/>
            <a:gdLst/>
            <a:ahLst/>
            <a:cxnLst/>
            <a:rect l="l" t="t" r="r" b="b"/>
            <a:pathLst>
              <a:path w="76200" h="812800">
                <a:moveTo>
                  <a:pt x="41655" y="57150"/>
                </a:moveTo>
                <a:lnTo>
                  <a:pt x="34543" y="57150"/>
                </a:lnTo>
                <a:lnTo>
                  <a:pt x="31750" y="59944"/>
                </a:lnTo>
                <a:lnTo>
                  <a:pt x="31750" y="809879"/>
                </a:lnTo>
                <a:lnTo>
                  <a:pt x="34543" y="812800"/>
                </a:lnTo>
                <a:lnTo>
                  <a:pt x="41655" y="812800"/>
                </a:lnTo>
                <a:lnTo>
                  <a:pt x="44450" y="809879"/>
                </a:lnTo>
                <a:lnTo>
                  <a:pt x="44450" y="59944"/>
                </a:lnTo>
                <a:lnTo>
                  <a:pt x="41655" y="57150"/>
                </a:lnTo>
                <a:close/>
              </a:path>
              <a:path w="76200" h="812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4"/>
                </a:lnTo>
                <a:lnTo>
                  <a:pt x="34543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812800">
                <a:moveTo>
                  <a:pt x="66675" y="57150"/>
                </a:moveTo>
                <a:lnTo>
                  <a:pt x="41655" y="57150"/>
                </a:lnTo>
                <a:lnTo>
                  <a:pt x="44450" y="59944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8511920" y="4602479"/>
            <a:ext cx="1423670" cy="814069"/>
          </a:xfrm>
          <a:custGeom>
            <a:avLst/>
            <a:gdLst/>
            <a:ahLst/>
            <a:cxnLst/>
            <a:rect l="l" t="t" r="r" b="b"/>
            <a:pathLst>
              <a:path w="1423670" h="814070">
                <a:moveTo>
                  <a:pt x="1354051" y="32211"/>
                </a:moveTo>
                <a:lnTo>
                  <a:pt x="4063" y="800862"/>
                </a:lnTo>
                <a:lnTo>
                  <a:pt x="1015" y="802640"/>
                </a:lnTo>
                <a:lnTo>
                  <a:pt x="0" y="806450"/>
                </a:lnTo>
                <a:lnTo>
                  <a:pt x="1777" y="809498"/>
                </a:lnTo>
                <a:lnTo>
                  <a:pt x="3428" y="812546"/>
                </a:lnTo>
                <a:lnTo>
                  <a:pt x="7365" y="813689"/>
                </a:lnTo>
                <a:lnTo>
                  <a:pt x="10413" y="811911"/>
                </a:lnTo>
                <a:lnTo>
                  <a:pt x="1360323" y="43233"/>
                </a:lnTo>
                <a:lnTo>
                  <a:pt x="1354051" y="32211"/>
                </a:lnTo>
                <a:close/>
              </a:path>
              <a:path w="1423670" h="814070">
                <a:moveTo>
                  <a:pt x="1407286" y="24130"/>
                </a:moveTo>
                <a:lnTo>
                  <a:pt x="1368171" y="24130"/>
                </a:lnTo>
                <a:lnTo>
                  <a:pt x="1371980" y="25273"/>
                </a:lnTo>
                <a:lnTo>
                  <a:pt x="1375536" y="31369"/>
                </a:lnTo>
                <a:lnTo>
                  <a:pt x="1374394" y="35179"/>
                </a:lnTo>
                <a:lnTo>
                  <a:pt x="1371346" y="36957"/>
                </a:lnTo>
                <a:lnTo>
                  <a:pt x="1360323" y="43233"/>
                </a:lnTo>
                <a:lnTo>
                  <a:pt x="1376045" y="70866"/>
                </a:lnTo>
                <a:lnTo>
                  <a:pt x="1407286" y="24130"/>
                </a:lnTo>
                <a:close/>
              </a:path>
              <a:path w="1423670" h="814070">
                <a:moveTo>
                  <a:pt x="1368171" y="24130"/>
                </a:moveTo>
                <a:lnTo>
                  <a:pt x="1365123" y="25908"/>
                </a:lnTo>
                <a:lnTo>
                  <a:pt x="1354051" y="32211"/>
                </a:lnTo>
                <a:lnTo>
                  <a:pt x="1360323" y="43233"/>
                </a:lnTo>
                <a:lnTo>
                  <a:pt x="1371346" y="36957"/>
                </a:lnTo>
                <a:lnTo>
                  <a:pt x="1374394" y="35179"/>
                </a:lnTo>
                <a:lnTo>
                  <a:pt x="1375536" y="31369"/>
                </a:lnTo>
                <a:lnTo>
                  <a:pt x="1371980" y="25273"/>
                </a:lnTo>
                <a:lnTo>
                  <a:pt x="1368171" y="24130"/>
                </a:lnTo>
                <a:close/>
              </a:path>
              <a:path w="1423670" h="814070">
                <a:moveTo>
                  <a:pt x="1423415" y="0"/>
                </a:moveTo>
                <a:lnTo>
                  <a:pt x="1338326" y="4572"/>
                </a:lnTo>
                <a:lnTo>
                  <a:pt x="1354051" y="32211"/>
                </a:lnTo>
                <a:lnTo>
                  <a:pt x="1365123" y="25908"/>
                </a:lnTo>
                <a:lnTo>
                  <a:pt x="1368171" y="24130"/>
                </a:lnTo>
                <a:lnTo>
                  <a:pt x="1407286" y="24130"/>
                </a:lnTo>
                <a:lnTo>
                  <a:pt x="1423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8504428" y="4586604"/>
            <a:ext cx="2855595" cy="829310"/>
          </a:xfrm>
          <a:custGeom>
            <a:avLst/>
            <a:gdLst/>
            <a:ahLst/>
            <a:cxnLst/>
            <a:rect l="l" t="t" r="r" b="b"/>
            <a:pathLst>
              <a:path w="2855595" h="829310">
                <a:moveTo>
                  <a:pt x="2780451" y="30526"/>
                </a:moveTo>
                <a:lnTo>
                  <a:pt x="5333" y="816102"/>
                </a:lnTo>
                <a:lnTo>
                  <a:pt x="2031" y="817118"/>
                </a:lnTo>
                <a:lnTo>
                  <a:pt x="0" y="820674"/>
                </a:lnTo>
                <a:lnTo>
                  <a:pt x="1016" y="823976"/>
                </a:lnTo>
                <a:lnTo>
                  <a:pt x="1904" y="827405"/>
                </a:lnTo>
                <a:lnTo>
                  <a:pt x="5461" y="829310"/>
                </a:lnTo>
                <a:lnTo>
                  <a:pt x="8890" y="828421"/>
                </a:lnTo>
                <a:lnTo>
                  <a:pt x="2783914" y="42709"/>
                </a:lnTo>
                <a:lnTo>
                  <a:pt x="2780451" y="30526"/>
                </a:lnTo>
                <a:close/>
              </a:path>
              <a:path w="2855595" h="829310">
                <a:moveTo>
                  <a:pt x="2844202" y="26162"/>
                </a:moveTo>
                <a:lnTo>
                  <a:pt x="2796031" y="26162"/>
                </a:lnTo>
                <a:lnTo>
                  <a:pt x="2799588" y="28067"/>
                </a:lnTo>
                <a:lnTo>
                  <a:pt x="2800477" y="31496"/>
                </a:lnTo>
                <a:lnTo>
                  <a:pt x="2801493" y="34798"/>
                </a:lnTo>
                <a:lnTo>
                  <a:pt x="2799461" y="38354"/>
                </a:lnTo>
                <a:lnTo>
                  <a:pt x="2796158" y="39243"/>
                </a:lnTo>
                <a:lnTo>
                  <a:pt x="2783914" y="42709"/>
                </a:lnTo>
                <a:lnTo>
                  <a:pt x="2792603" y="73279"/>
                </a:lnTo>
                <a:lnTo>
                  <a:pt x="2844202" y="26162"/>
                </a:lnTo>
                <a:close/>
              </a:path>
              <a:path w="2855595" h="829310">
                <a:moveTo>
                  <a:pt x="2796031" y="26162"/>
                </a:moveTo>
                <a:lnTo>
                  <a:pt x="2792729" y="27051"/>
                </a:lnTo>
                <a:lnTo>
                  <a:pt x="2780451" y="30526"/>
                </a:lnTo>
                <a:lnTo>
                  <a:pt x="2783914" y="42709"/>
                </a:lnTo>
                <a:lnTo>
                  <a:pt x="2796158" y="39243"/>
                </a:lnTo>
                <a:lnTo>
                  <a:pt x="2799461" y="38354"/>
                </a:lnTo>
                <a:lnTo>
                  <a:pt x="2801493" y="34798"/>
                </a:lnTo>
                <a:lnTo>
                  <a:pt x="2800477" y="31496"/>
                </a:lnTo>
                <a:lnTo>
                  <a:pt x="2799588" y="28067"/>
                </a:lnTo>
                <a:lnTo>
                  <a:pt x="2796031" y="26162"/>
                </a:lnTo>
                <a:close/>
              </a:path>
              <a:path w="2855595" h="829310">
                <a:moveTo>
                  <a:pt x="2771775" y="0"/>
                </a:moveTo>
                <a:lnTo>
                  <a:pt x="2780451" y="30526"/>
                </a:lnTo>
                <a:lnTo>
                  <a:pt x="2792729" y="27051"/>
                </a:lnTo>
                <a:lnTo>
                  <a:pt x="2796031" y="26162"/>
                </a:lnTo>
                <a:lnTo>
                  <a:pt x="2844202" y="26162"/>
                </a:lnTo>
                <a:lnTo>
                  <a:pt x="2855468" y="15875"/>
                </a:lnTo>
                <a:lnTo>
                  <a:pt x="277177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9927717" y="4602479"/>
            <a:ext cx="1431925" cy="814069"/>
          </a:xfrm>
          <a:custGeom>
            <a:avLst/>
            <a:gdLst/>
            <a:ahLst/>
            <a:cxnLst/>
            <a:rect l="l" t="t" r="r" b="b"/>
            <a:pathLst>
              <a:path w="1431925" h="814070">
                <a:moveTo>
                  <a:pt x="1361966" y="32026"/>
                </a:moveTo>
                <a:lnTo>
                  <a:pt x="4063" y="800862"/>
                </a:lnTo>
                <a:lnTo>
                  <a:pt x="1015" y="802640"/>
                </a:lnTo>
                <a:lnTo>
                  <a:pt x="0" y="806450"/>
                </a:lnTo>
                <a:lnTo>
                  <a:pt x="1650" y="809498"/>
                </a:lnTo>
                <a:lnTo>
                  <a:pt x="3428" y="812546"/>
                </a:lnTo>
                <a:lnTo>
                  <a:pt x="7365" y="813689"/>
                </a:lnTo>
                <a:lnTo>
                  <a:pt x="10413" y="811911"/>
                </a:lnTo>
                <a:lnTo>
                  <a:pt x="1368252" y="43111"/>
                </a:lnTo>
                <a:lnTo>
                  <a:pt x="1361966" y="32026"/>
                </a:lnTo>
                <a:close/>
              </a:path>
              <a:path w="1431925" h="814070">
                <a:moveTo>
                  <a:pt x="1415300" y="24003"/>
                </a:moveTo>
                <a:lnTo>
                  <a:pt x="1376044" y="24003"/>
                </a:lnTo>
                <a:lnTo>
                  <a:pt x="1379981" y="25146"/>
                </a:lnTo>
                <a:lnTo>
                  <a:pt x="1381632" y="28194"/>
                </a:lnTo>
                <a:lnTo>
                  <a:pt x="1383410" y="31242"/>
                </a:lnTo>
                <a:lnTo>
                  <a:pt x="1382394" y="35052"/>
                </a:lnTo>
                <a:lnTo>
                  <a:pt x="1379347" y="36830"/>
                </a:lnTo>
                <a:lnTo>
                  <a:pt x="1368252" y="43111"/>
                </a:lnTo>
                <a:lnTo>
                  <a:pt x="1383918" y="70739"/>
                </a:lnTo>
                <a:lnTo>
                  <a:pt x="1415300" y="24003"/>
                </a:lnTo>
                <a:close/>
              </a:path>
              <a:path w="1431925" h="814070">
                <a:moveTo>
                  <a:pt x="1376044" y="24003"/>
                </a:moveTo>
                <a:lnTo>
                  <a:pt x="1372997" y="25781"/>
                </a:lnTo>
                <a:lnTo>
                  <a:pt x="1361966" y="32026"/>
                </a:lnTo>
                <a:lnTo>
                  <a:pt x="1368252" y="43111"/>
                </a:lnTo>
                <a:lnTo>
                  <a:pt x="1379347" y="36830"/>
                </a:lnTo>
                <a:lnTo>
                  <a:pt x="1382394" y="35052"/>
                </a:lnTo>
                <a:lnTo>
                  <a:pt x="1383410" y="31242"/>
                </a:lnTo>
                <a:lnTo>
                  <a:pt x="1381632" y="28194"/>
                </a:lnTo>
                <a:lnTo>
                  <a:pt x="1379981" y="25146"/>
                </a:lnTo>
                <a:lnTo>
                  <a:pt x="1376044" y="24003"/>
                </a:lnTo>
                <a:close/>
              </a:path>
              <a:path w="1431925" h="814070">
                <a:moveTo>
                  <a:pt x="1431416" y="0"/>
                </a:moveTo>
                <a:lnTo>
                  <a:pt x="1346327" y="4445"/>
                </a:lnTo>
                <a:lnTo>
                  <a:pt x="1361966" y="32026"/>
                </a:lnTo>
                <a:lnTo>
                  <a:pt x="1372997" y="25781"/>
                </a:lnTo>
                <a:lnTo>
                  <a:pt x="1376044" y="24003"/>
                </a:lnTo>
                <a:lnTo>
                  <a:pt x="1415300" y="24003"/>
                </a:lnTo>
                <a:lnTo>
                  <a:pt x="1431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9896856" y="4602479"/>
            <a:ext cx="76200" cy="812800"/>
          </a:xfrm>
          <a:custGeom>
            <a:avLst/>
            <a:gdLst/>
            <a:ahLst/>
            <a:cxnLst/>
            <a:rect l="l" t="t" r="r" b="b"/>
            <a:pathLst>
              <a:path w="76200" h="812800">
                <a:moveTo>
                  <a:pt x="41655" y="57150"/>
                </a:moveTo>
                <a:lnTo>
                  <a:pt x="34544" y="57150"/>
                </a:lnTo>
                <a:lnTo>
                  <a:pt x="31750" y="59944"/>
                </a:lnTo>
                <a:lnTo>
                  <a:pt x="31750" y="809879"/>
                </a:lnTo>
                <a:lnTo>
                  <a:pt x="34544" y="812800"/>
                </a:lnTo>
                <a:lnTo>
                  <a:pt x="41655" y="812800"/>
                </a:lnTo>
                <a:lnTo>
                  <a:pt x="44450" y="809879"/>
                </a:lnTo>
                <a:lnTo>
                  <a:pt x="44450" y="59944"/>
                </a:lnTo>
                <a:lnTo>
                  <a:pt x="41655" y="57150"/>
                </a:lnTo>
                <a:close/>
              </a:path>
              <a:path w="76200" h="812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4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812800">
                <a:moveTo>
                  <a:pt x="66675" y="57150"/>
                </a:moveTo>
                <a:lnTo>
                  <a:pt x="41655" y="57150"/>
                </a:lnTo>
                <a:lnTo>
                  <a:pt x="44450" y="59944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8511540" y="4602479"/>
            <a:ext cx="1431925" cy="814069"/>
          </a:xfrm>
          <a:custGeom>
            <a:avLst/>
            <a:gdLst/>
            <a:ahLst/>
            <a:cxnLst/>
            <a:rect l="l" t="t" r="r" b="b"/>
            <a:pathLst>
              <a:path w="1431925" h="814070">
                <a:moveTo>
                  <a:pt x="69450" y="32026"/>
                </a:moveTo>
                <a:lnTo>
                  <a:pt x="63164" y="43111"/>
                </a:lnTo>
                <a:lnTo>
                  <a:pt x="1424177" y="813689"/>
                </a:lnTo>
                <a:lnTo>
                  <a:pt x="1427987" y="812546"/>
                </a:lnTo>
                <a:lnTo>
                  <a:pt x="1429765" y="809498"/>
                </a:lnTo>
                <a:lnTo>
                  <a:pt x="1431416" y="806450"/>
                </a:lnTo>
                <a:lnTo>
                  <a:pt x="1430401" y="802640"/>
                </a:lnTo>
                <a:lnTo>
                  <a:pt x="1427352" y="800862"/>
                </a:lnTo>
                <a:lnTo>
                  <a:pt x="69450" y="32026"/>
                </a:lnTo>
                <a:close/>
              </a:path>
              <a:path w="1431925" h="814070">
                <a:moveTo>
                  <a:pt x="0" y="0"/>
                </a:moveTo>
                <a:lnTo>
                  <a:pt x="47498" y="70739"/>
                </a:lnTo>
                <a:lnTo>
                  <a:pt x="63164" y="43111"/>
                </a:lnTo>
                <a:lnTo>
                  <a:pt x="52069" y="36830"/>
                </a:lnTo>
                <a:lnTo>
                  <a:pt x="49021" y="35052"/>
                </a:lnTo>
                <a:lnTo>
                  <a:pt x="48005" y="31242"/>
                </a:lnTo>
                <a:lnTo>
                  <a:pt x="49783" y="28194"/>
                </a:lnTo>
                <a:lnTo>
                  <a:pt x="51434" y="25146"/>
                </a:lnTo>
                <a:lnTo>
                  <a:pt x="55371" y="24003"/>
                </a:lnTo>
                <a:lnTo>
                  <a:pt x="73999" y="24003"/>
                </a:lnTo>
                <a:lnTo>
                  <a:pt x="85089" y="4445"/>
                </a:lnTo>
                <a:lnTo>
                  <a:pt x="0" y="0"/>
                </a:lnTo>
                <a:close/>
              </a:path>
              <a:path w="1431925" h="814070">
                <a:moveTo>
                  <a:pt x="55371" y="24003"/>
                </a:moveTo>
                <a:lnTo>
                  <a:pt x="51434" y="25146"/>
                </a:lnTo>
                <a:lnTo>
                  <a:pt x="49783" y="28194"/>
                </a:lnTo>
                <a:lnTo>
                  <a:pt x="48005" y="31242"/>
                </a:lnTo>
                <a:lnTo>
                  <a:pt x="49021" y="35052"/>
                </a:lnTo>
                <a:lnTo>
                  <a:pt x="52069" y="36830"/>
                </a:lnTo>
                <a:lnTo>
                  <a:pt x="63164" y="43111"/>
                </a:lnTo>
                <a:lnTo>
                  <a:pt x="69450" y="32026"/>
                </a:lnTo>
                <a:lnTo>
                  <a:pt x="58419" y="25781"/>
                </a:lnTo>
                <a:lnTo>
                  <a:pt x="55371" y="24003"/>
                </a:lnTo>
                <a:close/>
              </a:path>
              <a:path w="1431925" h="814070">
                <a:moveTo>
                  <a:pt x="73999" y="24003"/>
                </a:moveTo>
                <a:lnTo>
                  <a:pt x="55371" y="24003"/>
                </a:lnTo>
                <a:lnTo>
                  <a:pt x="58419" y="25781"/>
                </a:lnTo>
                <a:lnTo>
                  <a:pt x="69450" y="32026"/>
                </a:lnTo>
                <a:lnTo>
                  <a:pt x="73999" y="2400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8511540" y="4586604"/>
            <a:ext cx="2855595" cy="829310"/>
          </a:xfrm>
          <a:custGeom>
            <a:avLst/>
            <a:gdLst/>
            <a:ahLst/>
            <a:cxnLst/>
            <a:rect l="l" t="t" r="r" b="b"/>
            <a:pathLst>
              <a:path w="2855595" h="829310">
                <a:moveTo>
                  <a:pt x="75074" y="30507"/>
                </a:moveTo>
                <a:lnTo>
                  <a:pt x="71622" y="42729"/>
                </a:lnTo>
                <a:lnTo>
                  <a:pt x="2846704" y="828421"/>
                </a:lnTo>
                <a:lnTo>
                  <a:pt x="2850006" y="829310"/>
                </a:lnTo>
                <a:lnTo>
                  <a:pt x="2853562" y="827405"/>
                </a:lnTo>
                <a:lnTo>
                  <a:pt x="2854452" y="823976"/>
                </a:lnTo>
                <a:lnTo>
                  <a:pt x="2855467" y="820674"/>
                </a:lnTo>
                <a:lnTo>
                  <a:pt x="2853435" y="817118"/>
                </a:lnTo>
                <a:lnTo>
                  <a:pt x="2850133" y="816102"/>
                </a:lnTo>
                <a:lnTo>
                  <a:pt x="75074" y="30507"/>
                </a:lnTo>
                <a:close/>
              </a:path>
              <a:path w="2855595" h="829310">
                <a:moveTo>
                  <a:pt x="83692" y="0"/>
                </a:moveTo>
                <a:lnTo>
                  <a:pt x="0" y="15875"/>
                </a:lnTo>
                <a:lnTo>
                  <a:pt x="62991" y="73279"/>
                </a:lnTo>
                <a:lnTo>
                  <a:pt x="71622" y="42729"/>
                </a:lnTo>
                <a:lnTo>
                  <a:pt x="59308" y="39243"/>
                </a:lnTo>
                <a:lnTo>
                  <a:pt x="56006" y="38354"/>
                </a:lnTo>
                <a:lnTo>
                  <a:pt x="53975" y="34798"/>
                </a:lnTo>
                <a:lnTo>
                  <a:pt x="54990" y="31496"/>
                </a:lnTo>
                <a:lnTo>
                  <a:pt x="55879" y="28067"/>
                </a:lnTo>
                <a:lnTo>
                  <a:pt x="59435" y="26162"/>
                </a:lnTo>
                <a:lnTo>
                  <a:pt x="76302" y="26162"/>
                </a:lnTo>
                <a:lnTo>
                  <a:pt x="83692" y="0"/>
                </a:lnTo>
                <a:close/>
              </a:path>
              <a:path w="2855595" h="829310">
                <a:moveTo>
                  <a:pt x="59435" y="26162"/>
                </a:moveTo>
                <a:lnTo>
                  <a:pt x="55879" y="28067"/>
                </a:lnTo>
                <a:lnTo>
                  <a:pt x="54990" y="31496"/>
                </a:lnTo>
                <a:lnTo>
                  <a:pt x="53975" y="34798"/>
                </a:lnTo>
                <a:lnTo>
                  <a:pt x="56006" y="38354"/>
                </a:lnTo>
                <a:lnTo>
                  <a:pt x="59308" y="39243"/>
                </a:lnTo>
                <a:lnTo>
                  <a:pt x="71622" y="42729"/>
                </a:lnTo>
                <a:lnTo>
                  <a:pt x="75074" y="30507"/>
                </a:lnTo>
                <a:lnTo>
                  <a:pt x="62864" y="27051"/>
                </a:lnTo>
                <a:lnTo>
                  <a:pt x="59435" y="26162"/>
                </a:lnTo>
                <a:close/>
              </a:path>
              <a:path w="2855595" h="829310">
                <a:moveTo>
                  <a:pt x="76302" y="26162"/>
                </a:moveTo>
                <a:lnTo>
                  <a:pt x="59435" y="26162"/>
                </a:lnTo>
                <a:lnTo>
                  <a:pt x="62864" y="27051"/>
                </a:lnTo>
                <a:lnTo>
                  <a:pt x="75074" y="30507"/>
                </a:lnTo>
                <a:lnTo>
                  <a:pt x="76302" y="261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9934956" y="4602479"/>
            <a:ext cx="1431925" cy="814069"/>
          </a:xfrm>
          <a:custGeom>
            <a:avLst/>
            <a:gdLst/>
            <a:ahLst/>
            <a:cxnLst/>
            <a:rect l="l" t="t" r="r" b="b"/>
            <a:pathLst>
              <a:path w="1431925" h="814070">
                <a:moveTo>
                  <a:pt x="69450" y="32026"/>
                </a:moveTo>
                <a:lnTo>
                  <a:pt x="63164" y="43111"/>
                </a:lnTo>
                <a:lnTo>
                  <a:pt x="1421002" y="811911"/>
                </a:lnTo>
                <a:lnTo>
                  <a:pt x="1424051" y="813689"/>
                </a:lnTo>
                <a:lnTo>
                  <a:pt x="1427988" y="812546"/>
                </a:lnTo>
                <a:lnTo>
                  <a:pt x="1429766" y="809498"/>
                </a:lnTo>
                <a:lnTo>
                  <a:pt x="1431417" y="806450"/>
                </a:lnTo>
                <a:lnTo>
                  <a:pt x="1430401" y="802640"/>
                </a:lnTo>
                <a:lnTo>
                  <a:pt x="1427352" y="800862"/>
                </a:lnTo>
                <a:lnTo>
                  <a:pt x="69450" y="32026"/>
                </a:lnTo>
                <a:close/>
              </a:path>
              <a:path w="1431925" h="814070">
                <a:moveTo>
                  <a:pt x="0" y="0"/>
                </a:moveTo>
                <a:lnTo>
                  <a:pt x="47498" y="70739"/>
                </a:lnTo>
                <a:lnTo>
                  <a:pt x="63164" y="43111"/>
                </a:lnTo>
                <a:lnTo>
                  <a:pt x="52070" y="36830"/>
                </a:lnTo>
                <a:lnTo>
                  <a:pt x="49022" y="35052"/>
                </a:lnTo>
                <a:lnTo>
                  <a:pt x="48005" y="31242"/>
                </a:lnTo>
                <a:lnTo>
                  <a:pt x="49784" y="28194"/>
                </a:lnTo>
                <a:lnTo>
                  <a:pt x="51435" y="25146"/>
                </a:lnTo>
                <a:lnTo>
                  <a:pt x="55372" y="24003"/>
                </a:lnTo>
                <a:lnTo>
                  <a:pt x="73999" y="24003"/>
                </a:lnTo>
                <a:lnTo>
                  <a:pt x="85090" y="4445"/>
                </a:lnTo>
                <a:lnTo>
                  <a:pt x="0" y="0"/>
                </a:lnTo>
                <a:close/>
              </a:path>
              <a:path w="1431925" h="814070">
                <a:moveTo>
                  <a:pt x="55372" y="24003"/>
                </a:moveTo>
                <a:lnTo>
                  <a:pt x="51435" y="25146"/>
                </a:lnTo>
                <a:lnTo>
                  <a:pt x="49784" y="28194"/>
                </a:lnTo>
                <a:lnTo>
                  <a:pt x="48005" y="31242"/>
                </a:lnTo>
                <a:lnTo>
                  <a:pt x="49022" y="35052"/>
                </a:lnTo>
                <a:lnTo>
                  <a:pt x="52070" y="36830"/>
                </a:lnTo>
                <a:lnTo>
                  <a:pt x="63164" y="43111"/>
                </a:lnTo>
                <a:lnTo>
                  <a:pt x="69450" y="32026"/>
                </a:lnTo>
                <a:lnTo>
                  <a:pt x="58420" y="25781"/>
                </a:lnTo>
                <a:lnTo>
                  <a:pt x="55372" y="24003"/>
                </a:lnTo>
                <a:close/>
              </a:path>
              <a:path w="1431925" h="814070">
                <a:moveTo>
                  <a:pt x="73999" y="24003"/>
                </a:moveTo>
                <a:lnTo>
                  <a:pt x="55372" y="24003"/>
                </a:lnTo>
                <a:lnTo>
                  <a:pt x="58420" y="25781"/>
                </a:lnTo>
                <a:lnTo>
                  <a:pt x="69450" y="32026"/>
                </a:lnTo>
                <a:lnTo>
                  <a:pt x="73999" y="2400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1321795" y="4602479"/>
            <a:ext cx="76200" cy="812800"/>
          </a:xfrm>
          <a:custGeom>
            <a:avLst/>
            <a:gdLst/>
            <a:ahLst/>
            <a:cxnLst/>
            <a:rect l="l" t="t" r="r" b="b"/>
            <a:pathLst>
              <a:path w="76200" h="812800">
                <a:moveTo>
                  <a:pt x="41655" y="57150"/>
                </a:moveTo>
                <a:lnTo>
                  <a:pt x="34544" y="57150"/>
                </a:lnTo>
                <a:lnTo>
                  <a:pt x="31750" y="59944"/>
                </a:lnTo>
                <a:lnTo>
                  <a:pt x="31750" y="809879"/>
                </a:lnTo>
                <a:lnTo>
                  <a:pt x="34544" y="812800"/>
                </a:lnTo>
                <a:lnTo>
                  <a:pt x="41655" y="812800"/>
                </a:lnTo>
                <a:lnTo>
                  <a:pt x="44450" y="809879"/>
                </a:lnTo>
                <a:lnTo>
                  <a:pt x="44450" y="59944"/>
                </a:lnTo>
                <a:lnTo>
                  <a:pt x="41655" y="57150"/>
                </a:lnTo>
                <a:close/>
              </a:path>
              <a:path w="76200" h="812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4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812800">
                <a:moveTo>
                  <a:pt x="66675" y="57150"/>
                </a:moveTo>
                <a:lnTo>
                  <a:pt x="41655" y="57150"/>
                </a:lnTo>
                <a:lnTo>
                  <a:pt x="44450" y="59944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8014716" y="2036064"/>
            <a:ext cx="1009015" cy="864235"/>
          </a:xfrm>
          <a:custGeom>
            <a:avLst/>
            <a:gdLst/>
            <a:ahLst/>
            <a:cxnLst/>
            <a:rect l="l" t="t" r="r" b="b"/>
            <a:pathLst>
              <a:path w="1009015" h="864235">
                <a:moveTo>
                  <a:pt x="0" y="864108"/>
                </a:moveTo>
                <a:lnTo>
                  <a:pt x="1008887" y="864108"/>
                </a:lnTo>
                <a:lnTo>
                  <a:pt x="1008887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8110728" y="2209800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39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5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6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8079485" y="2484882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8512302" y="2199894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9439656" y="2036064"/>
            <a:ext cx="1007744" cy="864235"/>
          </a:xfrm>
          <a:custGeom>
            <a:avLst/>
            <a:gdLst/>
            <a:ahLst/>
            <a:cxnLst/>
            <a:rect l="l" t="t" r="r" b="b"/>
            <a:pathLst>
              <a:path w="1007745" h="864235">
                <a:moveTo>
                  <a:pt x="0" y="864108"/>
                </a:moveTo>
                <a:lnTo>
                  <a:pt x="1007363" y="864108"/>
                </a:lnTo>
                <a:lnTo>
                  <a:pt x="1007363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9535668" y="2209800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39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5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5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9504426" y="2484882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9935718" y="2199894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0863071" y="2036064"/>
            <a:ext cx="1009015" cy="864235"/>
          </a:xfrm>
          <a:custGeom>
            <a:avLst/>
            <a:gdLst/>
            <a:ahLst/>
            <a:cxnLst/>
            <a:rect l="l" t="t" r="r" b="b"/>
            <a:pathLst>
              <a:path w="1009015" h="864235">
                <a:moveTo>
                  <a:pt x="0" y="864108"/>
                </a:moveTo>
                <a:lnTo>
                  <a:pt x="1008887" y="864108"/>
                </a:lnTo>
                <a:lnTo>
                  <a:pt x="1008887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0959083" y="2209800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39">
                <a:moveTo>
                  <a:pt x="0" y="548639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5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6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4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0927842" y="2484882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1360657" y="2199894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9430511" y="548640"/>
            <a:ext cx="1009015" cy="864235"/>
          </a:xfrm>
          <a:custGeom>
            <a:avLst/>
            <a:gdLst/>
            <a:ahLst/>
            <a:cxnLst/>
            <a:rect l="l" t="t" r="r" b="b"/>
            <a:pathLst>
              <a:path w="1009015" h="864235">
                <a:moveTo>
                  <a:pt x="0" y="864108"/>
                </a:moveTo>
                <a:lnTo>
                  <a:pt x="1008888" y="864108"/>
                </a:lnTo>
                <a:lnTo>
                  <a:pt x="1008888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9526523" y="722376"/>
            <a:ext cx="832485" cy="548640"/>
          </a:xfrm>
          <a:custGeom>
            <a:avLst/>
            <a:gdLst/>
            <a:ahLst/>
            <a:cxnLst/>
            <a:rect l="l" t="t" r="r" b="b"/>
            <a:pathLst>
              <a:path w="832484" h="548640">
                <a:moveTo>
                  <a:pt x="0" y="548639"/>
                </a:moveTo>
                <a:lnTo>
                  <a:pt x="58441" y="542702"/>
                </a:lnTo>
                <a:lnTo>
                  <a:pt x="115485" y="535432"/>
                </a:lnTo>
                <a:lnTo>
                  <a:pt x="169735" y="525494"/>
                </a:lnTo>
                <a:lnTo>
                  <a:pt x="219794" y="511555"/>
                </a:lnTo>
                <a:lnTo>
                  <a:pt x="264265" y="492283"/>
                </a:lnTo>
                <a:lnTo>
                  <a:pt x="301751" y="466344"/>
                </a:lnTo>
                <a:lnTo>
                  <a:pt x="329840" y="430254"/>
                </a:lnTo>
                <a:lnTo>
                  <a:pt x="349165" y="384386"/>
                </a:lnTo>
                <a:lnTo>
                  <a:pt x="362902" y="333184"/>
                </a:lnTo>
                <a:lnTo>
                  <a:pt x="374226" y="281093"/>
                </a:lnTo>
                <a:lnTo>
                  <a:pt x="386312" y="232558"/>
                </a:lnTo>
                <a:lnTo>
                  <a:pt x="402335" y="192024"/>
                </a:lnTo>
                <a:lnTo>
                  <a:pt x="428339" y="144089"/>
                </a:lnTo>
                <a:lnTo>
                  <a:pt x="453771" y="104584"/>
                </a:lnTo>
                <a:lnTo>
                  <a:pt x="485489" y="72223"/>
                </a:lnTo>
                <a:lnTo>
                  <a:pt x="530351" y="45720"/>
                </a:lnTo>
                <a:lnTo>
                  <a:pt x="569584" y="31697"/>
                </a:lnTo>
                <a:lnTo>
                  <a:pt x="614849" y="21166"/>
                </a:lnTo>
                <a:lnTo>
                  <a:pt x="664940" y="13430"/>
                </a:lnTo>
                <a:lnTo>
                  <a:pt x="718650" y="7789"/>
                </a:lnTo>
                <a:lnTo>
                  <a:pt x="774774" y="3545"/>
                </a:lnTo>
                <a:lnTo>
                  <a:pt x="832103" y="0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9495281" y="997458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9928097" y="712469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5">
                <a:moveTo>
                  <a:pt x="0" y="5590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8511920" y="1408557"/>
            <a:ext cx="1423670" cy="635000"/>
          </a:xfrm>
          <a:custGeom>
            <a:avLst/>
            <a:gdLst/>
            <a:ahLst/>
            <a:cxnLst/>
            <a:rect l="l" t="t" r="r" b="b"/>
            <a:pathLst>
              <a:path w="1423670" h="635000">
                <a:moveTo>
                  <a:pt x="1351150" y="29092"/>
                </a:moveTo>
                <a:lnTo>
                  <a:pt x="1524" y="623315"/>
                </a:lnTo>
                <a:lnTo>
                  <a:pt x="0" y="627126"/>
                </a:lnTo>
                <a:lnTo>
                  <a:pt x="2794" y="633476"/>
                </a:lnTo>
                <a:lnTo>
                  <a:pt x="6603" y="635000"/>
                </a:lnTo>
                <a:lnTo>
                  <a:pt x="1356263" y="40692"/>
                </a:lnTo>
                <a:lnTo>
                  <a:pt x="1351150" y="29092"/>
                </a:lnTo>
                <a:close/>
              </a:path>
              <a:path w="1423670" h="635000">
                <a:moveTo>
                  <a:pt x="1408141" y="22605"/>
                </a:moveTo>
                <a:lnTo>
                  <a:pt x="1366011" y="22605"/>
                </a:lnTo>
                <a:lnTo>
                  <a:pt x="1369695" y="24002"/>
                </a:lnTo>
                <a:lnTo>
                  <a:pt x="1371092" y="27177"/>
                </a:lnTo>
                <a:lnTo>
                  <a:pt x="1372615" y="30479"/>
                </a:lnTo>
                <a:lnTo>
                  <a:pt x="1371092" y="34162"/>
                </a:lnTo>
                <a:lnTo>
                  <a:pt x="1356263" y="40692"/>
                </a:lnTo>
                <a:lnTo>
                  <a:pt x="1369059" y="69722"/>
                </a:lnTo>
                <a:lnTo>
                  <a:pt x="1408141" y="22605"/>
                </a:lnTo>
                <a:close/>
              </a:path>
              <a:path w="1423670" h="635000">
                <a:moveTo>
                  <a:pt x="1366011" y="22605"/>
                </a:moveTo>
                <a:lnTo>
                  <a:pt x="1362709" y="24002"/>
                </a:lnTo>
                <a:lnTo>
                  <a:pt x="1351150" y="29092"/>
                </a:lnTo>
                <a:lnTo>
                  <a:pt x="1356263" y="40692"/>
                </a:lnTo>
                <a:lnTo>
                  <a:pt x="1371092" y="34162"/>
                </a:lnTo>
                <a:lnTo>
                  <a:pt x="1372615" y="30479"/>
                </a:lnTo>
                <a:lnTo>
                  <a:pt x="1371092" y="27177"/>
                </a:lnTo>
                <a:lnTo>
                  <a:pt x="1369695" y="24002"/>
                </a:lnTo>
                <a:lnTo>
                  <a:pt x="1366011" y="22605"/>
                </a:lnTo>
                <a:close/>
              </a:path>
              <a:path w="1423670" h="635000">
                <a:moveTo>
                  <a:pt x="1338326" y="0"/>
                </a:moveTo>
                <a:lnTo>
                  <a:pt x="1351150" y="29092"/>
                </a:lnTo>
                <a:lnTo>
                  <a:pt x="1362709" y="24002"/>
                </a:lnTo>
                <a:lnTo>
                  <a:pt x="1366011" y="22605"/>
                </a:lnTo>
                <a:lnTo>
                  <a:pt x="1408141" y="22605"/>
                </a:lnTo>
                <a:lnTo>
                  <a:pt x="1423415" y="4190"/>
                </a:lnTo>
                <a:lnTo>
                  <a:pt x="13383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9897871" y="1412747"/>
            <a:ext cx="76200" cy="629920"/>
          </a:xfrm>
          <a:custGeom>
            <a:avLst/>
            <a:gdLst/>
            <a:ahLst/>
            <a:cxnLst/>
            <a:rect l="l" t="t" r="r" b="b"/>
            <a:pathLst>
              <a:path w="76200" h="629919">
                <a:moveTo>
                  <a:pt x="44360" y="76116"/>
                </a:moveTo>
                <a:lnTo>
                  <a:pt x="31659" y="76285"/>
                </a:lnTo>
                <a:lnTo>
                  <a:pt x="38731" y="623442"/>
                </a:lnTo>
                <a:lnTo>
                  <a:pt x="38734" y="627126"/>
                </a:lnTo>
                <a:lnTo>
                  <a:pt x="41655" y="629919"/>
                </a:lnTo>
                <a:lnTo>
                  <a:pt x="48641" y="629919"/>
                </a:lnTo>
                <a:lnTo>
                  <a:pt x="51313" y="627126"/>
                </a:lnTo>
                <a:lnTo>
                  <a:pt x="51434" y="623442"/>
                </a:lnTo>
                <a:lnTo>
                  <a:pt x="44360" y="76116"/>
                </a:lnTo>
                <a:close/>
              </a:path>
              <a:path w="76200" h="629919">
                <a:moveTo>
                  <a:pt x="37083" y="0"/>
                </a:moveTo>
                <a:lnTo>
                  <a:pt x="0" y="76707"/>
                </a:lnTo>
                <a:lnTo>
                  <a:pt x="31659" y="76285"/>
                </a:lnTo>
                <a:lnTo>
                  <a:pt x="31496" y="63626"/>
                </a:lnTo>
                <a:lnTo>
                  <a:pt x="31617" y="59943"/>
                </a:lnTo>
                <a:lnTo>
                  <a:pt x="34289" y="57150"/>
                </a:lnTo>
                <a:lnTo>
                  <a:pt x="66617" y="57150"/>
                </a:lnTo>
                <a:lnTo>
                  <a:pt x="37083" y="0"/>
                </a:lnTo>
                <a:close/>
              </a:path>
              <a:path w="76200" h="629919">
                <a:moveTo>
                  <a:pt x="41275" y="57150"/>
                </a:moveTo>
                <a:lnTo>
                  <a:pt x="34289" y="57150"/>
                </a:lnTo>
                <a:lnTo>
                  <a:pt x="31617" y="59943"/>
                </a:lnTo>
                <a:lnTo>
                  <a:pt x="31496" y="63626"/>
                </a:lnTo>
                <a:lnTo>
                  <a:pt x="31659" y="76285"/>
                </a:lnTo>
                <a:lnTo>
                  <a:pt x="44360" y="76116"/>
                </a:lnTo>
                <a:lnTo>
                  <a:pt x="44199" y="63626"/>
                </a:lnTo>
                <a:lnTo>
                  <a:pt x="44196" y="59943"/>
                </a:lnTo>
                <a:lnTo>
                  <a:pt x="41275" y="57150"/>
                </a:lnTo>
                <a:close/>
              </a:path>
              <a:path w="76200" h="629919">
                <a:moveTo>
                  <a:pt x="66617" y="57150"/>
                </a:moveTo>
                <a:lnTo>
                  <a:pt x="41275" y="57150"/>
                </a:lnTo>
                <a:lnTo>
                  <a:pt x="44196" y="59943"/>
                </a:lnTo>
                <a:lnTo>
                  <a:pt x="44199" y="63626"/>
                </a:lnTo>
                <a:lnTo>
                  <a:pt x="44360" y="76116"/>
                </a:lnTo>
                <a:lnTo>
                  <a:pt x="76200" y="75691"/>
                </a:lnTo>
                <a:lnTo>
                  <a:pt x="66617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9934956" y="1408175"/>
            <a:ext cx="1439545" cy="635635"/>
          </a:xfrm>
          <a:custGeom>
            <a:avLst/>
            <a:gdLst/>
            <a:ahLst/>
            <a:cxnLst/>
            <a:rect l="l" t="t" r="r" b="b"/>
            <a:pathLst>
              <a:path w="1439545" h="635635">
                <a:moveTo>
                  <a:pt x="72368" y="29207"/>
                </a:moveTo>
                <a:lnTo>
                  <a:pt x="67326" y="40781"/>
                </a:lnTo>
                <a:lnTo>
                  <a:pt x="1432814" y="635381"/>
                </a:lnTo>
                <a:lnTo>
                  <a:pt x="1436624" y="633857"/>
                </a:lnTo>
                <a:lnTo>
                  <a:pt x="1439418" y="627507"/>
                </a:lnTo>
                <a:lnTo>
                  <a:pt x="1437894" y="623697"/>
                </a:lnTo>
                <a:lnTo>
                  <a:pt x="72368" y="29207"/>
                </a:lnTo>
                <a:close/>
              </a:path>
              <a:path w="1439545" h="635635">
                <a:moveTo>
                  <a:pt x="85090" y="0"/>
                </a:moveTo>
                <a:lnTo>
                  <a:pt x="0" y="4572"/>
                </a:lnTo>
                <a:lnTo>
                  <a:pt x="54610" y="69976"/>
                </a:lnTo>
                <a:lnTo>
                  <a:pt x="67326" y="40781"/>
                </a:lnTo>
                <a:lnTo>
                  <a:pt x="52450" y="34289"/>
                </a:lnTo>
                <a:lnTo>
                  <a:pt x="51053" y="30607"/>
                </a:lnTo>
                <a:lnTo>
                  <a:pt x="52450" y="27432"/>
                </a:lnTo>
                <a:lnTo>
                  <a:pt x="53848" y="24129"/>
                </a:lnTo>
                <a:lnTo>
                  <a:pt x="57530" y="22733"/>
                </a:lnTo>
                <a:lnTo>
                  <a:pt x="75188" y="22733"/>
                </a:lnTo>
                <a:lnTo>
                  <a:pt x="85090" y="0"/>
                </a:lnTo>
                <a:close/>
              </a:path>
              <a:path w="1439545" h="635635">
                <a:moveTo>
                  <a:pt x="57530" y="22733"/>
                </a:moveTo>
                <a:lnTo>
                  <a:pt x="53848" y="24129"/>
                </a:lnTo>
                <a:lnTo>
                  <a:pt x="52450" y="27432"/>
                </a:lnTo>
                <a:lnTo>
                  <a:pt x="51053" y="30607"/>
                </a:lnTo>
                <a:lnTo>
                  <a:pt x="52450" y="34289"/>
                </a:lnTo>
                <a:lnTo>
                  <a:pt x="67326" y="40781"/>
                </a:lnTo>
                <a:lnTo>
                  <a:pt x="72368" y="29207"/>
                </a:lnTo>
                <a:lnTo>
                  <a:pt x="57530" y="22733"/>
                </a:lnTo>
                <a:close/>
              </a:path>
              <a:path w="1439545" h="635635">
                <a:moveTo>
                  <a:pt x="75188" y="22733"/>
                </a:moveTo>
                <a:lnTo>
                  <a:pt x="57530" y="22733"/>
                </a:lnTo>
                <a:lnTo>
                  <a:pt x="72368" y="29207"/>
                </a:lnTo>
                <a:lnTo>
                  <a:pt x="75188" y="2273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8473440" y="2918460"/>
            <a:ext cx="76200" cy="812800"/>
          </a:xfrm>
          <a:custGeom>
            <a:avLst/>
            <a:gdLst/>
            <a:ahLst/>
            <a:cxnLst/>
            <a:rect l="l" t="t" r="r" b="b"/>
            <a:pathLst>
              <a:path w="76200" h="812800">
                <a:moveTo>
                  <a:pt x="41655" y="57150"/>
                </a:moveTo>
                <a:lnTo>
                  <a:pt x="34543" y="57150"/>
                </a:lnTo>
                <a:lnTo>
                  <a:pt x="31750" y="59943"/>
                </a:lnTo>
                <a:lnTo>
                  <a:pt x="31750" y="809878"/>
                </a:lnTo>
                <a:lnTo>
                  <a:pt x="34543" y="812800"/>
                </a:lnTo>
                <a:lnTo>
                  <a:pt x="41655" y="812800"/>
                </a:lnTo>
                <a:lnTo>
                  <a:pt x="44450" y="809878"/>
                </a:lnTo>
                <a:lnTo>
                  <a:pt x="44450" y="59943"/>
                </a:lnTo>
                <a:lnTo>
                  <a:pt x="41655" y="57150"/>
                </a:lnTo>
                <a:close/>
              </a:path>
              <a:path w="76200" h="812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3"/>
                </a:lnTo>
                <a:lnTo>
                  <a:pt x="34543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812800">
                <a:moveTo>
                  <a:pt x="66675" y="57150"/>
                </a:moveTo>
                <a:lnTo>
                  <a:pt x="41655" y="57150"/>
                </a:lnTo>
                <a:lnTo>
                  <a:pt x="44450" y="59943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8511920" y="2918460"/>
            <a:ext cx="1423670" cy="814069"/>
          </a:xfrm>
          <a:custGeom>
            <a:avLst/>
            <a:gdLst/>
            <a:ahLst/>
            <a:cxnLst/>
            <a:rect l="l" t="t" r="r" b="b"/>
            <a:pathLst>
              <a:path w="1423670" h="814070">
                <a:moveTo>
                  <a:pt x="1354051" y="32211"/>
                </a:moveTo>
                <a:lnTo>
                  <a:pt x="4063" y="800862"/>
                </a:lnTo>
                <a:lnTo>
                  <a:pt x="1015" y="802639"/>
                </a:lnTo>
                <a:lnTo>
                  <a:pt x="0" y="806450"/>
                </a:lnTo>
                <a:lnTo>
                  <a:pt x="1777" y="809497"/>
                </a:lnTo>
                <a:lnTo>
                  <a:pt x="3428" y="812545"/>
                </a:lnTo>
                <a:lnTo>
                  <a:pt x="7365" y="813688"/>
                </a:lnTo>
                <a:lnTo>
                  <a:pt x="10413" y="811910"/>
                </a:lnTo>
                <a:lnTo>
                  <a:pt x="1360323" y="43233"/>
                </a:lnTo>
                <a:lnTo>
                  <a:pt x="1354051" y="32211"/>
                </a:lnTo>
                <a:close/>
              </a:path>
              <a:path w="1423670" h="814070">
                <a:moveTo>
                  <a:pt x="1407286" y="24129"/>
                </a:moveTo>
                <a:lnTo>
                  <a:pt x="1368171" y="24129"/>
                </a:lnTo>
                <a:lnTo>
                  <a:pt x="1371980" y="25273"/>
                </a:lnTo>
                <a:lnTo>
                  <a:pt x="1375536" y="31368"/>
                </a:lnTo>
                <a:lnTo>
                  <a:pt x="1374394" y="35178"/>
                </a:lnTo>
                <a:lnTo>
                  <a:pt x="1371346" y="36956"/>
                </a:lnTo>
                <a:lnTo>
                  <a:pt x="1360323" y="43233"/>
                </a:lnTo>
                <a:lnTo>
                  <a:pt x="1376045" y="70865"/>
                </a:lnTo>
                <a:lnTo>
                  <a:pt x="1407286" y="24129"/>
                </a:lnTo>
                <a:close/>
              </a:path>
              <a:path w="1423670" h="814070">
                <a:moveTo>
                  <a:pt x="1368171" y="24129"/>
                </a:moveTo>
                <a:lnTo>
                  <a:pt x="1365123" y="25907"/>
                </a:lnTo>
                <a:lnTo>
                  <a:pt x="1354051" y="32211"/>
                </a:lnTo>
                <a:lnTo>
                  <a:pt x="1360323" y="43233"/>
                </a:lnTo>
                <a:lnTo>
                  <a:pt x="1371346" y="36956"/>
                </a:lnTo>
                <a:lnTo>
                  <a:pt x="1374394" y="35178"/>
                </a:lnTo>
                <a:lnTo>
                  <a:pt x="1375536" y="31368"/>
                </a:lnTo>
                <a:lnTo>
                  <a:pt x="1371980" y="25273"/>
                </a:lnTo>
                <a:lnTo>
                  <a:pt x="1368171" y="24129"/>
                </a:lnTo>
                <a:close/>
              </a:path>
              <a:path w="1423670" h="814070">
                <a:moveTo>
                  <a:pt x="1423415" y="0"/>
                </a:moveTo>
                <a:lnTo>
                  <a:pt x="1338326" y="4572"/>
                </a:lnTo>
                <a:lnTo>
                  <a:pt x="1354051" y="32211"/>
                </a:lnTo>
                <a:lnTo>
                  <a:pt x="1365123" y="25907"/>
                </a:lnTo>
                <a:lnTo>
                  <a:pt x="1368171" y="24129"/>
                </a:lnTo>
                <a:lnTo>
                  <a:pt x="1407286" y="24129"/>
                </a:lnTo>
                <a:lnTo>
                  <a:pt x="1423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8504428" y="2902585"/>
            <a:ext cx="2855595" cy="829310"/>
          </a:xfrm>
          <a:custGeom>
            <a:avLst/>
            <a:gdLst/>
            <a:ahLst/>
            <a:cxnLst/>
            <a:rect l="l" t="t" r="r" b="b"/>
            <a:pathLst>
              <a:path w="2855595" h="829310">
                <a:moveTo>
                  <a:pt x="2780451" y="30526"/>
                </a:moveTo>
                <a:lnTo>
                  <a:pt x="5333" y="816101"/>
                </a:lnTo>
                <a:lnTo>
                  <a:pt x="2031" y="817117"/>
                </a:lnTo>
                <a:lnTo>
                  <a:pt x="0" y="820673"/>
                </a:lnTo>
                <a:lnTo>
                  <a:pt x="1016" y="823976"/>
                </a:lnTo>
                <a:lnTo>
                  <a:pt x="1904" y="827404"/>
                </a:lnTo>
                <a:lnTo>
                  <a:pt x="5461" y="829309"/>
                </a:lnTo>
                <a:lnTo>
                  <a:pt x="8890" y="828420"/>
                </a:lnTo>
                <a:lnTo>
                  <a:pt x="2783914" y="42709"/>
                </a:lnTo>
                <a:lnTo>
                  <a:pt x="2780451" y="30526"/>
                </a:lnTo>
                <a:close/>
              </a:path>
              <a:path w="2855595" h="829310">
                <a:moveTo>
                  <a:pt x="2844202" y="26162"/>
                </a:moveTo>
                <a:lnTo>
                  <a:pt x="2796031" y="26162"/>
                </a:lnTo>
                <a:lnTo>
                  <a:pt x="2799588" y="28066"/>
                </a:lnTo>
                <a:lnTo>
                  <a:pt x="2800477" y="31495"/>
                </a:lnTo>
                <a:lnTo>
                  <a:pt x="2801493" y="34798"/>
                </a:lnTo>
                <a:lnTo>
                  <a:pt x="2799461" y="38353"/>
                </a:lnTo>
                <a:lnTo>
                  <a:pt x="2796158" y="39242"/>
                </a:lnTo>
                <a:lnTo>
                  <a:pt x="2783914" y="42709"/>
                </a:lnTo>
                <a:lnTo>
                  <a:pt x="2792603" y="73278"/>
                </a:lnTo>
                <a:lnTo>
                  <a:pt x="2844202" y="26162"/>
                </a:lnTo>
                <a:close/>
              </a:path>
              <a:path w="2855595" h="829310">
                <a:moveTo>
                  <a:pt x="2796031" y="26162"/>
                </a:moveTo>
                <a:lnTo>
                  <a:pt x="2792729" y="27050"/>
                </a:lnTo>
                <a:lnTo>
                  <a:pt x="2780451" y="30526"/>
                </a:lnTo>
                <a:lnTo>
                  <a:pt x="2783914" y="42709"/>
                </a:lnTo>
                <a:lnTo>
                  <a:pt x="2796158" y="39242"/>
                </a:lnTo>
                <a:lnTo>
                  <a:pt x="2799461" y="38353"/>
                </a:lnTo>
                <a:lnTo>
                  <a:pt x="2801493" y="34798"/>
                </a:lnTo>
                <a:lnTo>
                  <a:pt x="2800477" y="31495"/>
                </a:lnTo>
                <a:lnTo>
                  <a:pt x="2799588" y="28066"/>
                </a:lnTo>
                <a:lnTo>
                  <a:pt x="2796031" y="26162"/>
                </a:lnTo>
                <a:close/>
              </a:path>
              <a:path w="2855595" h="829310">
                <a:moveTo>
                  <a:pt x="2771775" y="0"/>
                </a:moveTo>
                <a:lnTo>
                  <a:pt x="2780451" y="30526"/>
                </a:lnTo>
                <a:lnTo>
                  <a:pt x="2792729" y="27050"/>
                </a:lnTo>
                <a:lnTo>
                  <a:pt x="2796031" y="26162"/>
                </a:lnTo>
                <a:lnTo>
                  <a:pt x="2844202" y="26162"/>
                </a:lnTo>
                <a:lnTo>
                  <a:pt x="2855468" y="15875"/>
                </a:lnTo>
                <a:lnTo>
                  <a:pt x="277177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9927717" y="2918460"/>
            <a:ext cx="1431925" cy="814069"/>
          </a:xfrm>
          <a:custGeom>
            <a:avLst/>
            <a:gdLst/>
            <a:ahLst/>
            <a:cxnLst/>
            <a:rect l="l" t="t" r="r" b="b"/>
            <a:pathLst>
              <a:path w="1431925" h="814070">
                <a:moveTo>
                  <a:pt x="1361966" y="32026"/>
                </a:moveTo>
                <a:lnTo>
                  <a:pt x="4063" y="800862"/>
                </a:lnTo>
                <a:lnTo>
                  <a:pt x="1015" y="802639"/>
                </a:lnTo>
                <a:lnTo>
                  <a:pt x="0" y="806450"/>
                </a:lnTo>
                <a:lnTo>
                  <a:pt x="1650" y="809497"/>
                </a:lnTo>
                <a:lnTo>
                  <a:pt x="3428" y="812545"/>
                </a:lnTo>
                <a:lnTo>
                  <a:pt x="7365" y="813688"/>
                </a:lnTo>
                <a:lnTo>
                  <a:pt x="10413" y="811910"/>
                </a:lnTo>
                <a:lnTo>
                  <a:pt x="1368252" y="43111"/>
                </a:lnTo>
                <a:lnTo>
                  <a:pt x="1361966" y="32026"/>
                </a:lnTo>
                <a:close/>
              </a:path>
              <a:path w="1431925" h="814070">
                <a:moveTo>
                  <a:pt x="1415300" y="24002"/>
                </a:moveTo>
                <a:lnTo>
                  <a:pt x="1376044" y="24002"/>
                </a:lnTo>
                <a:lnTo>
                  <a:pt x="1379981" y="25145"/>
                </a:lnTo>
                <a:lnTo>
                  <a:pt x="1381759" y="28193"/>
                </a:lnTo>
                <a:lnTo>
                  <a:pt x="1383410" y="31241"/>
                </a:lnTo>
                <a:lnTo>
                  <a:pt x="1382394" y="35051"/>
                </a:lnTo>
                <a:lnTo>
                  <a:pt x="1379347" y="36829"/>
                </a:lnTo>
                <a:lnTo>
                  <a:pt x="1368252" y="43111"/>
                </a:lnTo>
                <a:lnTo>
                  <a:pt x="1383918" y="70738"/>
                </a:lnTo>
                <a:lnTo>
                  <a:pt x="1415300" y="24002"/>
                </a:lnTo>
                <a:close/>
              </a:path>
              <a:path w="1431925" h="814070">
                <a:moveTo>
                  <a:pt x="1376044" y="24002"/>
                </a:moveTo>
                <a:lnTo>
                  <a:pt x="1372997" y="25780"/>
                </a:lnTo>
                <a:lnTo>
                  <a:pt x="1361966" y="32026"/>
                </a:lnTo>
                <a:lnTo>
                  <a:pt x="1368252" y="43111"/>
                </a:lnTo>
                <a:lnTo>
                  <a:pt x="1379347" y="36829"/>
                </a:lnTo>
                <a:lnTo>
                  <a:pt x="1382394" y="35051"/>
                </a:lnTo>
                <a:lnTo>
                  <a:pt x="1383410" y="31241"/>
                </a:lnTo>
                <a:lnTo>
                  <a:pt x="1381759" y="28193"/>
                </a:lnTo>
                <a:lnTo>
                  <a:pt x="1379981" y="25145"/>
                </a:lnTo>
                <a:lnTo>
                  <a:pt x="1376044" y="24002"/>
                </a:lnTo>
                <a:close/>
              </a:path>
              <a:path w="1431925" h="814070">
                <a:moveTo>
                  <a:pt x="1431416" y="0"/>
                </a:moveTo>
                <a:lnTo>
                  <a:pt x="1346327" y="4444"/>
                </a:lnTo>
                <a:lnTo>
                  <a:pt x="1361966" y="32026"/>
                </a:lnTo>
                <a:lnTo>
                  <a:pt x="1372997" y="25780"/>
                </a:lnTo>
                <a:lnTo>
                  <a:pt x="1376044" y="24002"/>
                </a:lnTo>
                <a:lnTo>
                  <a:pt x="1415300" y="24002"/>
                </a:lnTo>
                <a:lnTo>
                  <a:pt x="1431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9896856" y="2918460"/>
            <a:ext cx="76200" cy="812800"/>
          </a:xfrm>
          <a:custGeom>
            <a:avLst/>
            <a:gdLst/>
            <a:ahLst/>
            <a:cxnLst/>
            <a:rect l="l" t="t" r="r" b="b"/>
            <a:pathLst>
              <a:path w="76200" h="812800">
                <a:moveTo>
                  <a:pt x="41655" y="57150"/>
                </a:moveTo>
                <a:lnTo>
                  <a:pt x="34544" y="57150"/>
                </a:lnTo>
                <a:lnTo>
                  <a:pt x="31750" y="59943"/>
                </a:lnTo>
                <a:lnTo>
                  <a:pt x="31750" y="809878"/>
                </a:lnTo>
                <a:lnTo>
                  <a:pt x="34544" y="812800"/>
                </a:lnTo>
                <a:lnTo>
                  <a:pt x="41655" y="812800"/>
                </a:lnTo>
                <a:lnTo>
                  <a:pt x="44450" y="809878"/>
                </a:lnTo>
                <a:lnTo>
                  <a:pt x="44450" y="59943"/>
                </a:lnTo>
                <a:lnTo>
                  <a:pt x="41655" y="57150"/>
                </a:lnTo>
                <a:close/>
              </a:path>
              <a:path w="76200" h="812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3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812800">
                <a:moveTo>
                  <a:pt x="66675" y="57150"/>
                </a:moveTo>
                <a:lnTo>
                  <a:pt x="41655" y="57150"/>
                </a:lnTo>
                <a:lnTo>
                  <a:pt x="44450" y="59943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8511540" y="2918460"/>
            <a:ext cx="1431925" cy="814069"/>
          </a:xfrm>
          <a:custGeom>
            <a:avLst/>
            <a:gdLst/>
            <a:ahLst/>
            <a:cxnLst/>
            <a:rect l="l" t="t" r="r" b="b"/>
            <a:pathLst>
              <a:path w="1431925" h="814070">
                <a:moveTo>
                  <a:pt x="69450" y="32026"/>
                </a:moveTo>
                <a:lnTo>
                  <a:pt x="63164" y="43111"/>
                </a:lnTo>
                <a:lnTo>
                  <a:pt x="1424177" y="813688"/>
                </a:lnTo>
                <a:lnTo>
                  <a:pt x="1427987" y="812545"/>
                </a:lnTo>
                <a:lnTo>
                  <a:pt x="1429765" y="809497"/>
                </a:lnTo>
                <a:lnTo>
                  <a:pt x="1431416" y="806450"/>
                </a:lnTo>
                <a:lnTo>
                  <a:pt x="1430401" y="802639"/>
                </a:lnTo>
                <a:lnTo>
                  <a:pt x="1427352" y="800862"/>
                </a:lnTo>
                <a:lnTo>
                  <a:pt x="69450" y="32026"/>
                </a:lnTo>
                <a:close/>
              </a:path>
              <a:path w="1431925" h="814070">
                <a:moveTo>
                  <a:pt x="0" y="0"/>
                </a:moveTo>
                <a:lnTo>
                  <a:pt x="47498" y="70738"/>
                </a:lnTo>
                <a:lnTo>
                  <a:pt x="63164" y="43111"/>
                </a:lnTo>
                <a:lnTo>
                  <a:pt x="52069" y="36829"/>
                </a:lnTo>
                <a:lnTo>
                  <a:pt x="49021" y="35051"/>
                </a:lnTo>
                <a:lnTo>
                  <a:pt x="48005" y="31241"/>
                </a:lnTo>
                <a:lnTo>
                  <a:pt x="49783" y="28193"/>
                </a:lnTo>
                <a:lnTo>
                  <a:pt x="51434" y="25145"/>
                </a:lnTo>
                <a:lnTo>
                  <a:pt x="55371" y="24002"/>
                </a:lnTo>
                <a:lnTo>
                  <a:pt x="73999" y="24002"/>
                </a:lnTo>
                <a:lnTo>
                  <a:pt x="85089" y="4444"/>
                </a:lnTo>
                <a:lnTo>
                  <a:pt x="0" y="0"/>
                </a:lnTo>
                <a:close/>
              </a:path>
              <a:path w="1431925" h="814070">
                <a:moveTo>
                  <a:pt x="55371" y="24002"/>
                </a:moveTo>
                <a:lnTo>
                  <a:pt x="51434" y="25145"/>
                </a:lnTo>
                <a:lnTo>
                  <a:pt x="49783" y="28193"/>
                </a:lnTo>
                <a:lnTo>
                  <a:pt x="48005" y="31241"/>
                </a:lnTo>
                <a:lnTo>
                  <a:pt x="49021" y="35051"/>
                </a:lnTo>
                <a:lnTo>
                  <a:pt x="52069" y="36829"/>
                </a:lnTo>
                <a:lnTo>
                  <a:pt x="63164" y="43111"/>
                </a:lnTo>
                <a:lnTo>
                  <a:pt x="69450" y="32026"/>
                </a:lnTo>
                <a:lnTo>
                  <a:pt x="58419" y="25780"/>
                </a:lnTo>
                <a:lnTo>
                  <a:pt x="55371" y="24002"/>
                </a:lnTo>
                <a:close/>
              </a:path>
              <a:path w="1431925" h="814070">
                <a:moveTo>
                  <a:pt x="73999" y="24002"/>
                </a:moveTo>
                <a:lnTo>
                  <a:pt x="55371" y="24002"/>
                </a:lnTo>
                <a:lnTo>
                  <a:pt x="58419" y="25780"/>
                </a:lnTo>
                <a:lnTo>
                  <a:pt x="69450" y="32026"/>
                </a:lnTo>
                <a:lnTo>
                  <a:pt x="73999" y="2400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8511540" y="2902585"/>
            <a:ext cx="2855595" cy="829310"/>
          </a:xfrm>
          <a:custGeom>
            <a:avLst/>
            <a:gdLst/>
            <a:ahLst/>
            <a:cxnLst/>
            <a:rect l="l" t="t" r="r" b="b"/>
            <a:pathLst>
              <a:path w="2855595" h="829310">
                <a:moveTo>
                  <a:pt x="75074" y="30507"/>
                </a:moveTo>
                <a:lnTo>
                  <a:pt x="71622" y="42729"/>
                </a:lnTo>
                <a:lnTo>
                  <a:pt x="2846704" y="828420"/>
                </a:lnTo>
                <a:lnTo>
                  <a:pt x="2850006" y="829309"/>
                </a:lnTo>
                <a:lnTo>
                  <a:pt x="2853562" y="827404"/>
                </a:lnTo>
                <a:lnTo>
                  <a:pt x="2854452" y="823976"/>
                </a:lnTo>
                <a:lnTo>
                  <a:pt x="2855467" y="820673"/>
                </a:lnTo>
                <a:lnTo>
                  <a:pt x="2853435" y="817117"/>
                </a:lnTo>
                <a:lnTo>
                  <a:pt x="2850133" y="816101"/>
                </a:lnTo>
                <a:lnTo>
                  <a:pt x="75074" y="30507"/>
                </a:lnTo>
                <a:close/>
              </a:path>
              <a:path w="2855595" h="829310">
                <a:moveTo>
                  <a:pt x="83692" y="0"/>
                </a:moveTo>
                <a:lnTo>
                  <a:pt x="0" y="15875"/>
                </a:lnTo>
                <a:lnTo>
                  <a:pt x="62991" y="73278"/>
                </a:lnTo>
                <a:lnTo>
                  <a:pt x="71622" y="42729"/>
                </a:lnTo>
                <a:lnTo>
                  <a:pt x="59308" y="39242"/>
                </a:lnTo>
                <a:lnTo>
                  <a:pt x="56006" y="38353"/>
                </a:lnTo>
                <a:lnTo>
                  <a:pt x="53975" y="34798"/>
                </a:lnTo>
                <a:lnTo>
                  <a:pt x="54990" y="31495"/>
                </a:lnTo>
                <a:lnTo>
                  <a:pt x="55879" y="28066"/>
                </a:lnTo>
                <a:lnTo>
                  <a:pt x="59435" y="26162"/>
                </a:lnTo>
                <a:lnTo>
                  <a:pt x="76302" y="26162"/>
                </a:lnTo>
                <a:lnTo>
                  <a:pt x="83692" y="0"/>
                </a:lnTo>
                <a:close/>
              </a:path>
              <a:path w="2855595" h="829310">
                <a:moveTo>
                  <a:pt x="59435" y="26162"/>
                </a:moveTo>
                <a:lnTo>
                  <a:pt x="55879" y="28066"/>
                </a:lnTo>
                <a:lnTo>
                  <a:pt x="54990" y="31495"/>
                </a:lnTo>
                <a:lnTo>
                  <a:pt x="53975" y="34798"/>
                </a:lnTo>
                <a:lnTo>
                  <a:pt x="56006" y="38353"/>
                </a:lnTo>
                <a:lnTo>
                  <a:pt x="59308" y="39242"/>
                </a:lnTo>
                <a:lnTo>
                  <a:pt x="71622" y="42729"/>
                </a:lnTo>
                <a:lnTo>
                  <a:pt x="75074" y="30507"/>
                </a:lnTo>
                <a:lnTo>
                  <a:pt x="62864" y="27050"/>
                </a:lnTo>
                <a:lnTo>
                  <a:pt x="59435" y="26162"/>
                </a:lnTo>
                <a:close/>
              </a:path>
              <a:path w="2855595" h="829310">
                <a:moveTo>
                  <a:pt x="76302" y="26162"/>
                </a:moveTo>
                <a:lnTo>
                  <a:pt x="59435" y="26162"/>
                </a:lnTo>
                <a:lnTo>
                  <a:pt x="62864" y="27050"/>
                </a:lnTo>
                <a:lnTo>
                  <a:pt x="75074" y="30507"/>
                </a:lnTo>
                <a:lnTo>
                  <a:pt x="76302" y="261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9934956" y="2918460"/>
            <a:ext cx="1431925" cy="814069"/>
          </a:xfrm>
          <a:custGeom>
            <a:avLst/>
            <a:gdLst/>
            <a:ahLst/>
            <a:cxnLst/>
            <a:rect l="l" t="t" r="r" b="b"/>
            <a:pathLst>
              <a:path w="1431925" h="814070">
                <a:moveTo>
                  <a:pt x="69450" y="32026"/>
                </a:moveTo>
                <a:lnTo>
                  <a:pt x="63164" y="43111"/>
                </a:lnTo>
                <a:lnTo>
                  <a:pt x="1421002" y="811910"/>
                </a:lnTo>
                <a:lnTo>
                  <a:pt x="1424051" y="813688"/>
                </a:lnTo>
                <a:lnTo>
                  <a:pt x="1427988" y="812545"/>
                </a:lnTo>
                <a:lnTo>
                  <a:pt x="1429766" y="809497"/>
                </a:lnTo>
                <a:lnTo>
                  <a:pt x="1431417" y="806450"/>
                </a:lnTo>
                <a:lnTo>
                  <a:pt x="1430401" y="802639"/>
                </a:lnTo>
                <a:lnTo>
                  <a:pt x="1427352" y="800862"/>
                </a:lnTo>
                <a:lnTo>
                  <a:pt x="69450" y="32026"/>
                </a:lnTo>
                <a:close/>
              </a:path>
              <a:path w="1431925" h="814070">
                <a:moveTo>
                  <a:pt x="0" y="0"/>
                </a:moveTo>
                <a:lnTo>
                  <a:pt x="47498" y="70738"/>
                </a:lnTo>
                <a:lnTo>
                  <a:pt x="63164" y="43111"/>
                </a:lnTo>
                <a:lnTo>
                  <a:pt x="52070" y="36829"/>
                </a:lnTo>
                <a:lnTo>
                  <a:pt x="49022" y="35051"/>
                </a:lnTo>
                <a:lnTo>
                  <a:pt x="48005" y="31241"/>
                </a:lnTo>
                <a:lnTo>
                  <a:pt x="49784" y="28193"/>
                </a:lnTo>
                <a:lnTo>
                  <a:pt x="51435" y="25145"/>
                </a:lnTo>
                <a:lnTo>
                  <a:pt x="55372" y="24002"/>
                </a:lnTo>
                <a:lnTo>
                  <a:pt x="73999" y="24002"/>
                </a:lnTo>
                <a:lnTo>
                  <a:pt x="85090" y="4444"/>
                </a:lnTo>
                <a:lnTo>
                  <a:pt x="0" y="0"/>
                </a:lnTo>
                <a:close/>
              </a:path>
              <a:path w="1431925" h="814070">
                <a:moveTo>
                  <a:pt x="55372" y="24002"/>
                </a:moveTo>
                <a:lnTo>
                  <a:pt x="51435" y="25145"/>
                </a:lnTo>
                <a:lnTo>
                  <a:pt x="49784" y="28193"/>
                </a:lnTo>
                <a:lnTo>
                  <a:pt x="48005" y="31241"/>
                </a:lnTo>
                <a:lnTo>
                  <a:pt x="49022" y="35051"/>
                </a:lnTo>
                <a:lnTo>
                  <a:pt x="52070" y="36829"/>
                </a:lnTo>
                <a:lnTo>
                  <a:pt x="63164" y="43111"/>
                </a:lnTo>
                <a:lnTo>
                  <a:pt x="69450" y="32026"/>
                </a:lnTo>
                <a:lnTo>
                  <a:pt x="58420" y="25780"/>
                </a:lnTo>
                <a:lnTo>
                  <a:pt x="55372" y="24002"/>
                </a:lnTo>
                <a:close/>
              </a:path>
              <a:path w="1431925" h="814070">
                <a:moveTo>
                  <a:pt x="73999" y="24002"/>
                </a:moveTo>
                <a:lnTo>
                  <a:pt x="55372" y="24002"/>
                </a:lnTo>
                <a:lnTo>
                  <a:pt x="58420" y="25780"/>
                </a:lnTo>
                <a:lnTo>
                  <a:pt x="69450" y="32026"/>
                </a:lnTo>
                <a:lnTo>
                  <a:pt x="73999" y="2400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1321795" y="2918460"/>
            <a:ext cx="76200" cy="812800"/>
          </a:xfrm>
          <a:custGeom>
            <a:avLst/>
            <a:gdLst/>
            <a:ahLst/>
            <a:cxnLst/>
            <a:rect l="l" t="t" r="r" b="b"/>
            <a:pathLst>
              <a:path w="76200" h="812800">
                <a:moveTo>
                  <a:pt x="41655" y="57150"/>
                </a:moveTo>
                <a:lnTo>
                  <a:pt x="34544" y="57150"/>
                </a:lnTo>
                <a:lnTo>
                  <a:pt x="31750" y="59943"/>
                </a:lnTo>
                <a:lnTo>
                  <a:pt x="31750" y="809878"/>
                </a:lnTo>
                <a:lnTo>
                  <a:pt x="34544" y="812800"/>
                </a:lnTo>
                <a:lnTo>
                  <a:pt x="41655" y="812800"/>
                </a:lnTo>
                <a:lnTo>
                  <a:pt x="44450" y="809878"/>
                </a:lnTo>
                <a:lnTo>
                  <a:pt x="44450" y="59943"/>
                </a:lnTo>
                <a:lnTo>
                  <a:pt x="41655" y="57150"/>
                </a:lnTo>
                <a:close/>
              </a:path>
              <a:path w="76200" h="812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3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812800">
                <a:moveTo>
                  <a:pt x="66675" y="57150"/>
                </a:moveTo>
                <a:lnTo>
                  <a:pt x="41655" y="57150"/>
                </a:lnTo>
                <a:lnTo>
                  <a:pt x="44450" y="59943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4240" y="3005327"/>
            <a:ext cx="5290566" cy="55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70147" y="3031223"/>
            <a:ext cx="1852422" cy="494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6784" y="3055620"/>
            <a:ext cx="1836039" cy="477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7632" y="3032747"/>
            <a:ext cx="3271266" cy="3939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53760" y="3056127"/>
            <a:ext cx="3256026" cy="3793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36045" y="5973876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17</a:t>
            </a:r>
            <a:endParaRPr sz="10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3332" y="431304"/>
            <a:ext cx="6619494" cy="415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49240" y="457212"/>
            <a:ext cx="6566154" cy="3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63464" y="478662"/>
            <a:ext cx="6553834" cy="343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0815" y="1397508"/>
            <a:ext cx="7879842" cy="49659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6723" y="1458493"/>
            <a:ext cx="134874" cy="136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17010" y="1473327"/>
            <a:ext cx="124968" cy="1250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3047" y="1423416"/>
            <a:ext cx="4621530" cy="211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8203" y="1767839"/>
            <a:ext cx="121158" cy="1211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8490" y="1781936"/>
            <a:ext cx="111379" cy="1113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78808" y="1737347"/>
            <a:ext cx="3091434" cy="1874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06723" y="2132076"/>
            <a:ext cx="134874" cy="1348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17010" y="2146935"/>
            <a:ext cx="124968" cy="125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05428" y="2095487"/>
            <a:ext cx="1566291" cy="2123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20867" y="2098560"/>
            <a:ext cx="130301" cy="2049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35980" y="2118614"/>
            <a:ext cx="111760" cy="186690"/>
          </a:xfrm>
          <a:custGeom>
            <a:avLst/>
            <a:gdLst/>
            <a:ahLst/>
            <a:cxnLst/>
            <a:rect l="l" t="t" r="r" b="b"/>
            <a:pathLst>
              <a:path w="111760" h="186689">
                <a:moveTo>
                  <a:pt x="1651" y="177164"/>
                </a:moveTo>
                <a:lnTo>
                  <a:pt x="0" y="185800"/>
                </a:lnTo>
                <a:lnTo>
                  <a:pt x="1524" y="186182"/>
                </a:lnTo>
                <a:lnTo>
                  <a:pt x="3683" y="186309"/>
                </a:lnTo>
                <a:lnTo>
                  <a:pt x="6477" y="186309"/>
                </a:lnTo>
                <a:lnTo>
                  <a:pt x="13311" y="185662"/>
                </a:lnTo>
                <a:lnTo>
                  <a:pt x="19526" y="183705"/>
                </a:lnTo>
                <a:lnTo>
                  <a:pt x="25122" y="180415"/>
                </a:lnTo>
                <a:lnTo>
                  <a:pt x="28330" y="177419"/>
                </a:lnTo>
                <a:lnTo>
                  <a:pt x="3810" y="177419"/>
                </a:lnTo>
                <a:lnTo>
                  <a:pt x="2286" y="177291"/>
                </a:lnTo>
                <a:lnTo>
                  <a:pt x="1651" y="177164"/>
                </a:lnTo>
                <a:close/>
              </a:path>
              <a:path w="111760" h="186689">
                <a:moveTo>
                  <a:pt x="62484" y="57531"/>
                </a:moveTo>
                <a:lnTo>
                  <a:pt x="46101" y="57531"/>
                </a:lnTo>
                <a:lnTo>
                  <a:pt x="24765" y="151637"/>
                </a:lnTo>
                <a:lnTo>
                  <a:pt x="23241" y="158241"/>
                </a:lnTo>
                <a:lnTo>
                  <a:pt x="21590" y="163449"/>
                </a:lnTo>
                <a:lnTo>
                  <a:pt x="18034" y="171069"/>
                </a:lnTo>
                <a:lnTo>
                  <a:pt x="16002" y="173609"/>
                </a:lnTo>
                <a:lnTo>
                  <a:pt x="13843" y="175133"/>
                </a:lnTo>
                <a:lnTo>
                  <a:pt x="11811" y="176657"/>
                </a:lnTo>
                <a:lnTo>
                  <a:pt x="9271" y="177419"/>
                </a:lnTo>
                <a:lnTo>
                  <a:pt x="28330" y="177419"/>
                </a:lnTo>
                <a:lnTo>
                  <a:pt x="44069" y="143763"/>
                </a:lnTo>
                <a:lnTo>
                  <a:pt x="62484" y="57531"/>
                </a:lnTo>
                <a:close/>
              </a:path>
              <a:path w="111760" h="186689">
                <a:moveTo>
                  <a:pt x="101092" y="0"/>
                </a:moveTo>
                <a:lnTo>
                  <a:pt x="94615" y="0"/>
                </a:lnTo>
                <a:lnTo>
                  <a:pt x="86572" y="549"/>
                </a:lnTo>
                <a:lnTo>
                  <a:pt x="53621" y="27356"/>
                </a:lnTo>
                <a:lnTo>
                  <a:pt x="48514" y="42418"/>
                </a:lnTo>
                <a:lnTo>
                  <a:pt x="47752" y="43941"/>
                </a:lnTo>
                <a:lnTo>
                  <a:pt x="40386" y="49530"/>
                </a:lnTo>
                <a:lnTo>
                  <a:pt x="38481" y="50037"/>
                </a:lnTo>
                <a:lnTo>
                  <a:pt x="35306" y="50419"/>
                </a:lnTo>
                <a:lnTo>
                  <a:pt x="30861" y="50673"/>
                </a:lnTo>
                <a:lnTo>
                  <a:pt x="29337" y="57531"/>
                </a:lnTo>
                <a:lnTo>
                  <a:pt x="88011" y="57531"/>
                </a:lnTo>
                <a:lnTo>
                  <a:pt x="90170" y="47498"/>
                </a:lnTo>
                <a:lnTo>
                  <a:pt x="64770" y="47498"/>
                </a:lnTo>
                <a:lnTo>
                  <a:pt x="67183" y="36702"/>
                </a:lnTo>
                <a:lnTo>
                  <a:pt x="79121" y="10922"/>
                </a:lnTo>
                <a:lnTo>
                  <a:pt x="81661" y="8889"/>
                </a:lnTo>
                <a:lnTo>
                  <a:pt x="84836" y="7747"/>
                </a:lnTo>
                <a:lnTo>
                  <a:pt x="109975" y="7747"/>
                </a:lnTo>
                <a:lnTo>
                  <a:pt x="111379" y="1524"/>
                </a:lnTo>
                <a:lnTo>
                  <a:pt x="106680" y="508"/>
                </a:lnTo>
                <a:lnTo>
                  <a:pt x="101092" y="0"/>
                </a:lnTo>
                <a:close/>
              </a:path>
              <a:path w="111760" h="186689">
                <a:moveTo>
                  <a:pt x="109975" y="7747"/>
                </a:moveTo>
                <a:lnTo>
                  <a:pt x="91567" y="7747"/>
                </a:lnTo>
                <a:lnTo>
                  <a:pt x="93726" y="8636"/>
                </a:lnTo>
                <a:lnTo>
                  <a:pt x="95250" y="10287"/>
                </a:lnTo>
                <a:lnTo>
                  <a:pt x="96647" y="11937"/>
                </a:lnTo>
                <a:lnTo>
                  <a:pt x="97917" y="14605"/>
                </a:lnTo>
                <a:lnTo>
                  <a:pt x="98806" y="18414"/>
                </a:lnTo>
                <a:lnTo>
                  <a:pt x="107569" y="18414"/>
                </a:lnTo>
                <a:lnTo>
                  <a:pt x="109975" y="77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35980" y="2118614"/>
            <a:ext cx="111760" cy="186690"/>
          </a:xfrm>
          <a:custGeom>
            <a:avLst/>
            <a:gdLst/>
            <a:ahLst/>
            <a:cxnLst/>
            <a:rect l="l" t="t" r="r" b="b"/>
            <a:pathLst>
              <a:path w="111760" h="186689">
                <a:moveTo>
                  <a:pt x="94615" y="0"/>
                </a:moveTo>
                <a:lnTo>
                  <a:pt x="101092" y="0"/>
                </a:lnTo>
                <a:lnTo>
                  <a:pt x="106680" y="508"/>
                </a:lnTo>
                <a:lnTo>
                  <a:pt x="111379" y="1524"/>
                </a:lnTo>
                <a:lnTo>
                  <a:pt x="107569" y="18414"/>
                </a:lnTo>
                <a:lnTo>
                  <a:pt x="98806" y="18414"/>
                </a:lnTo>
                <a:lnTo>
                  <a:pt x="97917" y="14605"/>
                </a:lnTo>
                <a:lnTo>
                  <a:pt x="96647" y="11937"/>
                </a:lnTo>
                <a:lnTo>
                  <a:pt x="95250" y="10287"/>
                </a:lnTo>
                <a:lnTo>
                  <a:pt x="93726" y="8636"/>
                </a:lnTo>
                <a:lnTo>
                  <a:pt x="91567" y="7747"/>
                </a:lnTo>
                <a:lnTo>
                  <a:pt x="88646" y="7747"/>
                </a:lnTo>
                <a:lnTo>
                  <a:pt x="84836" y="7747"/>
                </a:lnTo>
                <a:lnTo>
                  <a:pt x="81661" y="8889"/>
                </a:lnTo>
                <a:lnTo>
                  <a:pt x="79121" y="10922"/>
                </a:lnTo>
                <a:lnTo>
                  <a:pt x="76454" y="12953"/>
                </a:lnTo>
                <a:lnTo>
                  <a:pt x="74295" y="16128"/>
                </a:lnTo>
                <a:lnTo>
                  <a:pt x="72390" y="20193"/>
                </a:lnTo>
                <a:lnTo>
                  <a:pt x="70485" y="24257"/>
                </a:lnTo>
                <a:lnTo>
                  <a:pt x="68834" y="29718"/>
                </a:lnTo>
                <a:lnTo>
                  <a:pt x="67183" y="36702"/>
                </a:lnTo>
                <a:lnTo>
                  <a:pt x="64770" y="47498"/>
                </a:lnTo>
                <a:lnTo>
                  <a:pt x="90170" y="47498"/>
                </a:lnTo>
                <a:lnTo>
                  <a:pt x="88011" y="57531"/>
                </a:lnTo>
                <a:lnTo>
                  <a:pt x="62484" y="57531"/>
                </a:lnTo>
                <a:lnTo>
                  <a:pt x="44069" y="143763"/>
                </a:lnTo>
                <a:lnTo>
                  <a:pt x="41493" y="153836"/>
                </a:lnTo>
                <a:lnTo>
                  <a:pt x="13311" y="185662"/>
                </a:lnTo>
                <a:lnTo>
                  <a:pt x="6477" y="186309"/>
                </a:lnTo>
                <a:lnTo>
                  <a:pt x="3683" y="186309"/>
                </a:lnTo>
                <a:lnTo>
                  <a:pt x="1524" y="186182"/>
                </a:lnTo>
                <a:lnTo>
                  <a:pt x="0" y="185800"/>
                </a:lnTo>
                <a:lnTo>
                  <a:pt x="1651" y="177164"/>
                </a:lnTo>
                <a:lnTo>
                  <a:pt x="2286" y="177291"/>
                </a:lnTo>
                <a:lnTo>
                  <a:pt x="3810" y="177419"/>
                </a:lnTo>
                <a:lnTo>
                  <a:pt x="6223" y="177419"/>
                </a:lnTo>
                <a:lnTo>
                  <a:pt x="9271" y="177419"/>
                </a:lnTo>
                <a:lnTo>
                  <a:pt x="11811" y="176657"/>
                </a:lnTo>
                <a:lnTo>
                  <a:pt x="13843" y="175133"/>
                </a:lnTo>
                <a:lnTo>
                  <a:pt x="16002" y="173609"/>
                </a:lnTo>
                <a:lnTo>
                  <a:pt x="18034" y="171069"/>
                </a:lnTo>
                <a:lnTo>
                  <a:pt x="19812" y="167259"/>
                </a:lnTo>
                <a:lnTo>
                  <a:pt x="21590" y="163449"/>
                </a:lnTo>
                <a:lnTo>
                  <a:pt x="23241" y="158241"/>
                </a:lnTo>
                <a:lnTo>
                  <a:pt x="24765" y="151637"/>
                </a:lnTo>
                <a:lnTo>
                  <a:pt x="46101" y="57531"/>
                </a:lnTo>
                <a:lnTo>
                  <a:pt x="29337" y="57531"/>
                </a:lnTo>
                <a:lnTo>
                  <a:pt x="30861" y="50673"/>
                </a:lnTo>
                <a:lnTo>
                  <a:pt x="35306" y="50419"/>
                </a:lnTo>
                <a:lnTo>
                  <a:pt x="38481" y="50037"/>
                </a:lnTo>
                <a:lnTo>
                  <a:pt x="40386" y="49530"/>
                </a:lnTo>
                <a:lnTo>
                  <a:pt x="42291" y="49149"/>
                </a:lnTo>
                <a:lnTo>
                  <a:pt x="49403" y="39624"/>
                </a:lnTo>
                <a:lnTo>
                  <a:pt x="50673" y="35687"/>
                </a:lnTo>
                <a:lnTo>
                  <a:pt x="79232" y="2206"/>
                </a:lnTo>
                <a:lnTo>
                  <a:pt x="86572" y="549"/>
                </a:lnTo>
                <a:lnTo>
                  <a:pt x="9461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56503" y="2089404"/>
            <a:ext cx="264401" cy="2080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71109" y="2110104"/>
            <a:ext cx="247015" cy="187960"/>
          </a:xfrm>
          <a:custGeom>
            <a:avLst/>
            <a:gdLst/>
            <a:ahLst/>
            <a:cxnLst/>
            <a:rect l="l" t="t" r="r" b="b"/>
            <a:pathLst>
              <a:path w="247014" h="187960">
                <a:moveTo>
                  <a:pt x="186689" y="0"/>
                </a:moveTo>
                <a:lnTo>
                  <a:pt x="184023" y="7620"/>
                </a:lnTo>
                <a:lnTo>
                  <a:pt x="194881" y="12334"/>
                </a:lnTo>
                <a:lnTo>
                  <a:pt x="204215" y="18859"/>
                </a:lnTo>
                <a:lnTo>
                  <a:pt x="226663" y="62293"/>
                </a:lnTo>
                <a:lnTo>
                  <a:pt x="229488" y="92964"/>
                </a:lnTo>
                <a:lnTo>
                  <a:pt x="228778" y="109464"/>
                </a:lnTo>
                <a:lnTo>
                  <a:pt x="218312" y="149987"/>
                </a:lnTo>
                <a:lnTo>
                  <a:pt x="184276" y="180086"/>
                </a:lnTo>
                <a:lnTo>
                  <a:pt x="186689" y="187706"/>
                </a:lnTo>
                <a:lnTo>
                  <a:pt x="222569" y="166417"/>
                </a:lnTo>
                <a:lnTo>
                  <a:pt x="242681" y="127111"/>
                </a:lnTo>
                <a:lnTo>
                  <a:pt x="246506" y="93853"/>
                </a:lnTo>
                <a:lnTo>
                  <a:pt x="245550" y="76684"/>
                </a:lnTo>
                <a:lnTo>
                  <a:pt x="231012" y="32893"/>
                </a:lnTo>
                <a:lnTo>
                  <a:pt x="200312" y="4907"/>
                </a:lnTo>
                <a:lnTo>
                  <a:pt x="186689" y="0"/>
                </a:lnTo>
                <a:close/>
              </a:path>
              <a:path w="247014" h="187960">
                <a:moveTo>
                  <a:pt x="59816" y="0"/>
                </a:moveTo>
                <a:lnTo>
                  <a:pt x="24044" y="21341"/>
                </a:lnTo>
                <a:lnTo>
                  <a:pt x="3841" y="60801"/>
                </a:lnTo>
                <a:lnTo>
                  <a:pt x="0" y="93853"/>
                </a:lnTo>
                <a:lnTo>
                  <a:pt x="954" y="111166"/>
                </a:lnTo>
                <a:lnTo>
                  <a:pt x="15366" y="154940"/>
                </a:lnTo>
                <a:lnTo>
                  <a:pt x="46174" y="182800"/>
                </a:lnTo>
                <a:lnTo>
                  <a:pt x="59816" y="187706"/>
                </a:lnTo>
                <a:lnTo>
                  <a:pt x="62229" y="180086"/>
                </a:lnTo>
                <a:lnTo>
                  <a:pt x="51518" y="175347"/>
                </a:lnTo>
                <a:lnTo>
                  <a:pt x="42259" y="168751"/>
                </a:lnTo>
                <a:lnTo>
                  <a:pt x="19843" y="124475"/>
                </a:lnTo>
                <a:lnTo>
                  <a:pt x="17017" y="92964"/>
                </a:lnTo>
                <a:lnTo>
                  <a:pt x="17728" y="76914"/>
                </a:lnTo>
                <a:lnTo>
                  <a:pt x="28193" y="37337"/>
                </a:lnTo>
                <a:lnTo>
                  <a:pt x="62483" y="7620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55132" y="211010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39" y="21341"/>
                </a:lnTo>
                <a:lnTo>
                  <a:pt x="58642" y="60801"/>
                </a:lnTo>
                <a:lnTo>
                  <a:pt x="62483" y="93853"/>
                </a:lnTo>
                <a:lnTo>
                  <a:pt x="61529" y="111166"/>
                </a:lnTo>
                <a:lnTo>
                  <a:pt x="47116" y="154940"/>
                </a:lnTo>
                <a:lnTo>
                  <a:pt x="16309" y="182800"/>
                </a:lnTo>
                <a:lnTo>
                  <a:pt x="2666" y="187706"/>
                </a:lnTo>
                <a:lnTo>
                  <a:pt x="253" y="180086"/>
                </a:lnTo>
                <a:lnTo>
                  <a:pt x="10947" y="175347"/>
                </a:lnTo>
                <a:lnTo>
                  <a:pt x="20177" y="168751"/>
                </a:lnTo>
                <a:lnTo>
                  <a:pt x="42640" y="124475"/>
                </a:lnTo>
                <a:lnTo>
                  <a:pt x="45465" y="92964"/>
                </a:lnTo>
                <a:lnTo>
                  <a:pt x="44755" y="76914"/>
                </a:lnTo>
                <a:lnTo>
                  <a:pt x="34289" y="37337"/>
                </a:lnTo>
                <a:lnTo>
                  <a:pt x="0" y="7620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6536" y="2105532"/>
            <a:ext cx="179959" cy="1968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93308" y="2156508"/>
            <a:ext cx="140944" cy="723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07785" y="2216785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207"/>
                </a:moveTo>
                <a:lnTo>
                  <a:pt x="121919" y="13207"/>
                </a:lnTo>
                <a:lnTo>
                  <a:pt x="121919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07785" y="2175764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080"/>
                </a:moveTo>
                <a:lnTo>
                  <a:pt x="121919" y="13080"/>
                </a:lnTo>
                <a:lnTo>
                  <a:pt x="121919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03214" y="2212213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063" y="22351"/>
                </a:lnTo>
                <a:lnTo>
                  <a:pt x="131063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03214" y="2171192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063" y="22225"/>
                </a:lnTo>
                <a:lnTo>
                  <a:pt x="131063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86855" y="2176303"/>
            <a:ext cx="477774" cy="328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01841" y="2196719"/>
            <a:ext cx="459105" cy="13970"/>
          </a:xfrm>
          <a:custGeom>
            <a:avLst/>
            <a:gdLst/>
            <a:ahLst/>
            <a:cxnLst/>
            <a:rect l="l" t="t" r="r" b="b"/>
            <a:pathLst>
              <a:path w="459104" h="13969">
                <a:moveTo>
                  <a:pt x="0" y="13715"/>
                </a:moveTo>
                <a:lnTo>
                  <a:pt x="458723" y="13715"/>
                </a:lnTo>
                <a:lnTo>
                  <a:pt x="458723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97270" y="2192147"/>
            <a:ext cx="467995" cy="22860"/>
          </a:xfrm>
          <a:custGeom>
            <a:avLst/>
            <a:gdLst/>
            <a:ahLst/>
            <a:cxnLst/>
            <a:rect l="l" t="t" r="r" b="b"/>
            <a:pathLst>
              <a:path w="467995" h="22860">
                <a:moveTo>
                  <a:pt x="0" y="22859"/>
                </a:moveTo>
                <a:lnTo>
                  <a:pt x="467867" y="22859"/>
                </a:lnTo>
                <a:lnTo>
                  <a:pt x="467867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86500" y="2028444"/>
            <a:ext cx="80010" cy="112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96405" y="2044319"/>
            <a:ext cx="70358" cy="1021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00571" y="2249423"/>
            <a:ext cx="80010" cy="112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15050" y="226987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9624" y="17017"/>
                </a:moveTo>
                <a:lnTo>
                  <a:pt x="22860" y="17017"/>
                </a:lnTo>
                <a:lnTo>
                  <a:pt x="23875" y="17399"/>
                </a:lnTo>
                <a:lnTo>
                  <a:pt x="24637" y="18161"/>
                </a:lnTo>
                <a:lnTo>
                  <a:pt x="25273" y="18923"/>
                </a:lnTo>
                <a:lnTo>
                  <a:pt x="25411" y="19430"/>
                </a:lnTo>
                <a:lnTo>
                  <a:pt x="25526" y="76962"/>
                </a:lnTo>
                <a:lnTo>
                  <a:pt x="25273" y="79120"/>
                </a:lnTo>
                <a:lnTo>
                  <a:pt x="22478" y="83692"/>
                </a:lnTo>
                <a:lnTo>
                  <a:pt x="21844" y="84200"/>
                </a:lnTo>
                <a:lnTo>
                  <a:pt x="4063" y="86740"/>
                </a:lnTo>
                <a:lnTo>
                  <a:pt x="4063" y="92963"/>
                </a:lnTo>
                <a:lnTo>
                  <a:pt x="61213" y="92963"/>
                </a:lnTo>
                <a:lnTo>
                  <a:pt x="61213" y="86740"/>
                </a:lnTo>
                <a:lnTo>
                  <a:pt x="55752" y="86487"/>
                </a:lnTo>
                <a:lnTo>
                  <a:pt x="53721" y="86487"/>
                </a:lnTo>
                <a:lnTo>
                  <a:pt x="51562" y="86359"/>
                </a:lnTo>
                <a:lnTo>
                  <a:pt x="49784" y="86105"/>
                </a:lnTo>
                <a:lnTo>
                  <a:pt x="48387" y="85978"/>
                </a:lnTo>
                <a:lnTo>
                  <a:pt x="46862" y="85725"/>
                </a:lnTo>
                <a:lnTo>
                  <a:pt x="45592" y="85470"/>
                </a:lnTo>
                <a:lnTo>
                  <a:pt x="44703" y="85089"/>
                </a:lnTo>
                <a:lnTo>
                  <a:pt x="43687" y="84836"/>
                </a:lnTo>
                <a:lnTo>
                  <a:pt x="40766" y="81914"/>
                </a:lnTo>
                <a:lnTo>
                  <a:pt x="40386" y="81279"/>
                </a:lnTo>
                <a:lnTo>
                  <a:pt x="40259" y="80517"/>
                </a:lnTo>
                <a:lnTo>
                  <a:pt x="40004" y="79755"/>
                </a:lnTo>
                <a:lnTo>
                  <a:pt x="39877" y="78866"/>
                </a:lnTo>
                <a:lnTo>
                  <a:pt x="39653" y="76962"/>
                </a:lnTo>
                <a:lnTo>
                  <a:pt x="39624" y="17017"/>
                </a:lnTo>
                <a:close/>
              </a:path>
              <a:path w="61595" h="93344">
                <a:moveTo>
                  <a:pt x="40004" y="0"/>
                </a:moveTo>
                <a:lnTo>
                  <a:pt x="35560" y="0"/>
                </a:lnTo>
                <a:lnTo>
                  <a:pt x="29590" y="3175"/>
                </a:lnTo>
                <a:lnTo>
                  <a:pt x="17779" y="9651"/>
                </a:lnTo>
                <a:lnTo>
                  <a:pt x="11937" y="12953"/>
                </a:lnTo>
                <a:lnTo>
                  <a:pt x="5969" y="16255"/>
                </a:lnTo>
                <a:lnTo>
                  <a:pt x="0" y="19430"/>
                </a:lnTo>
                <a:lnTo>
                  <a:pt x="635" y="20574"/>
                </a:lnTo>
                <a:lnTo>
                  <a:pt x="1650" y="22859"/>
                </a:lnTo>
                <a:lnTo>
                  <a:pt x="2286" y="24002"/>
                </a:lnTo>
                <a:lnTo>
                  <a:pt x="2794" y="25145"/>
                </a:lnTo>
                <a:lnTo>
                  <a:pt x="3428" y="26162"/>
                </a:lnTo>
                <a:lnTo>
                  <a:pt x="8127" y="23113"/>
                </a:lnTo>
                <a:lnTo>
                  <a:pt x="11937" y="20827"/>
                </a:lnTo>
                <a:lnTo>
                  <a:pt x="17779" y="17779"/>
                </a:lnTo>
                <a:lnTo>
                  <a:pt x="19938" y="17017"/>
                </a:lnTo>
                <a:lnTo>
                  <a:pt x="39624" y="17017"/>
                </a:lnTo>
                <a:lnTo>
                  <a:pt x="39750" y="4952"/>
                </a:lnTo>
                <a:lnTo>
                  <a:pt x="40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15050" y="226987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5560" y="0"/>
                </a:moveTo>
                <a:lnTo>
                  <a:pt x="40004" y="0"/>
                </a:lnTo>
                <a:lnTo>
                  <a:pt x="39877" y="2666"/>
                </a:lnTo>
                <a:lnTo>
                  <a:pt x="39750" y="4952"/>
                </a:lnTo>
                <a:lnTo>
                  <a:pt x="39750" y="7112"/>
                </a:lnTo>
                <a:lnTo>
                  <a:pt x="39624" y="9143"/>
                </a:lnTo>
                <a:lnTo>
                  <a:pt x="39624" y="11175"/>
                </a:lnTo>
                <a:lnTo>
                  <a:pt x="39624" y="13207"/>
                </a:lnTo>
                <a:lnTo>
                  <a:pt x="39624" y="76707"/>
                </a:lnTo>
                <a:lnTo>
                  <a:pt x="39750" y="77724"/>
                </a:lnTo>
                <a:lnTo>
                  <a:pt x="39877" y="78866"/>
                </a:lnTo>
                <a:lnTo>
                  <a:pt x="40004" y="79755"/>
                </a:lnTo>
                <a:lnTo>
                  <a:pt x="40259" y="80517"/>
                </a:lnTo>
                <a:lnTo>
                  <a:pt x="40386" y="81279"/>
                </a:lnTo>
                <a:lnTo>
                  <a:pt x="40766" y="81914"/>
                </a:lnTo>
                <a:lnTo>
                  <a:pt x="41021" y="82423"/>
                </a:lnTo>
                <a:lnTo>
                  <a:pt x="41401" y="82930"/>
                </a:lnTo>
                <a:lnTo>
                  <a:pt x="41910" y="83438"/>
                </a:lnTo>
                <a:lnTo>
                  <a:pt x="42290" y="83819"/>
                </a:lnTo>
                <a:lnTo>
                  <a:pt x="42925" y="84327"/>
                </a:lnTo>
                <a:lnTo>
                  <a:pt x="43687" y="84836"/>
                </a:lnTo>
                <a:lnTo>
                  <a:pt x="44703" y="85089"/>
                </a:lnTo>
                <a:lnTo>
                  <a:pt x="45592" y="85470"/>
                </a:lnTo>
                <a:lnTo>
                  <a:pt x="46862" y="85725"/>
                </a:lnTo>
                <a:lnTo>
                  <a:pt x="48387" y="85978"/>
                </a:lnTo>
                <a:lnTo>
                  <a:pt x="49784" y="86105"/>
                </a:lnTo>
                <a:lnTo>
                  <a:pt x="51562" y="86359"/>
                </a:lnTo>
                <a:lnTo>
                  <a:pt x="53721" y="86487"/>
                </a:lnTo>
                <a:lnTo>
                  <a:pt x="55752" y="86487"/>
                </a:lnTo>
                <a:lnTo>
                  <a:pt x="58292" y="86613"/>
                </a:lnTo>
                <a:lnTo>
                  <a:pt x="61213" y="86740"/>
                </a:lnTo>
                <a:lnTo>
                  <a:pt x="61213" y="92963"/>
                </a:lnTo>
                <a:lnTo>
                  <a:pt x="4063" y="92963"/>
                </a:lnTo>
                <a:lnTo>
                  <a:pt x="4063" y="86740"/>
                </a:lnTo>
                <a:lnTo>
                  <a:pt x="6858" y="86613"/>
                </a:lnTo>
                <a:lnTo>
                  <a:pt x="9271" y="86487"/>
                </a:lnTo>
                <a:lnTo>
                  <a:pt x="11175" y="86359"/>
                </a:lnTo>
                <a:lnTo>
                  <a:pt x="13208" y="86232"/>
                </a:lnTo>
                <a:lnTo>
                  <a:pt x="14859" y="86105"/>
                </a:lnTo>
                <a:lnTo>
                  <a:pt x="16255" y="85851"/>
                </a:lnTo>
                <a:lnTo>
                  <a:pt x="17652" y="85598"/>
                </a:lnTo>
                <a:lnTo>
                  <a:pt x="18796" y="85343"/>
                </a:lnTo>
                <a:lnTo>
                  <a:pt x="22478" y="83692"/>
                </a:lnTo>
                <a:lnTo>
                  <a:pt x="23113" y="83312"/>
                </a:lnTo>
                <a:lnTo>
                  <a:pt x="25400" y="77977"/>
                </a:lnTo>
                <a:lnTo>
                  <a:pt x="25526" y="76962"/>
                </a:lnTo>
                <a:lnTo>
                  <a:pt x="25653" y="75564"/>
                </a:lnTo>
                <a:lnTo>
                  <a:pt x="25653" y="73913"/>
                </a:lnTo>
                <a:lnTo>
                  <a:pt x="25653" y="22098"/>
                </a:lnTo>
                <a:lnTo>
                  <a:pt x="25653" y="20319"/>
                </a:lnTo>
                <a:lnTo>
                  <a:pt x="25273" y="18923"/>
                </a:lnTo>
                <a:lnTo>
                  <a:pt x="24637" y="18161"/>
                </a:lnTo>
                <a:lnTo>
                  <a:pt x="23875" y="17399"/>
                </a:lnTo>
                <a:lnTo>
                  <a:pt x="22860" y="17017"/>
                </a:lnTo>
                <a:lnTo>
                  <a:pt x="21462" y="17017"/>
                </a:lnTo>
                <a:lnTo>
                  <a:pt x="19938" y="17017"/>
                </a:lnTo>
                <a:lnTo>
                  <a:pt x="17779" y="17779"/>
                </a:lnTo>
                <a:lnTo>
                  <a:pt x="14859" y="19303"/>
                </a:lnTo>
                <a:lnTo>
                  <a:pt x="11937" y="20827"/>
                </a:lnTo>
                <a:lnTo>
                  <a:pt x="8127" y="23113"/>
                </a:lnTo>
                <a:lnTo>
                  <a:pt x="3428" y="26162"/>
                </a:lnTo>
                <a:lnTo>
                  <a:pt x="2794" y="25145"/>
                </a:lnTo>
                <a:lnTo>
                  <a:pt x="2286" y="24002"/>
                </a:lnTo>
                <a:lnTo>
                  <a:pt x="1650" y="22859"/>
                </a:lnTo>
                <a:lnTo>
                  <a:pt x="1142" y="21716"/>
                </a:lnTo>
                <a:lnTo>
                  <a:pt x="635" y="20574"/>
                </a:lnTo>
                <a:lnTo>
                  <a:pt x="0" y="19430"/>
                </a:lnTo>
                <a:lnTo>
                  <a:pt x="5969" y="16255"/>
                </a:lnTo>
                <a:lnTo>
                  <a:pt x="11937" y="12953"/>
                </a:lnTo>
                <a:lnTo>
                  <a:pt x="17779" y="9651"/>
                </a:lnTo>
                <a:lnTo>
                  <a:pt x="23622" y="6476"/>
                </a:lnTo>
                <a:lnTo>
                  <a:pt x="29590" y="3175"/>
                </a:lnTo>
                <a:lnTo>
                  <a:pt x="35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84391" y="2257012"/>
            <a:ext cx="101379" cy="1059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99378" y="227711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5" h="86994">
                <a:moveTo>
                  <a:pt x="47498" y="49022"/>
                </a:moveTo>
                <a:lnTo>
                  <a:pt x="35813" y="49022"/>
                </a:lnTo>
                <a:lnTo>
                  <a:pt x="35813" y="86994"/>
                </a:lnTo>
                <a:lnTo>
                  <a:pt x="47498" y="86994"/>
                </a:lnTo>
                <a:lnTo>
                  <a:pt x="47498" y="49022"/>
                </a:lnTo>
                <a:close/>
              </a:path>
              <a:path w="83185" h="86994">
                <a:moveTo>
                  <a:pt x="83185" y="37973"/>
                </a:moveTo>
                <a:lnTo>
                  <a:pt x="0" y="37973"/>
                </a:lnTo>
                <a:lnTo>
                  <a:pt x="0" y="49022"/>
                </a:lnTo>
                <a:lnTo>
                  <a:pt x="83185" y="49022"/>
                </a:lnTo>
                <a:lnTo>
                  <a:pt x="83185" y="37973"/>
                </a:lnTo>
                <a:close/>
              </a:path>
              <a:path w="83185" h="86994">
                <a:moveTo>
                  <a:pt x="47498" y="0"/>
                </a:moveTo>
                <a:lnTo>
                  <a:pt x="35813" y="0"/>
                </a:lnTo>
                <a:lnTo>
                  <a:pt x="35813" y="37973"/>
                </a:lnTo>
                <a:lnTo>
                  <a:pt x="47498" y="37973"/>
                </a:lnTo>
                <a:lnTo>
                  <a:pt x="474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99378" y="227711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5" h="86994">
                <a:moveTo>
                  <a:pt x="35813" y="0"/>
                </a:moveTo>
                <a:lnTo>
                  <a:pt x="47498" y="0"/>
                </a:lnTo>
                <a:lnTo>
                  <a:pt x="47498" y="37973"/>
                </a:lnTo>
                <a:lnTo>
                  <a:pt x="83185" y="37973"/>
                </a:lnTo>
                <a:lnTo>
                  <a:pt x="83185" y="49022"/>
                </a:lnTo>
                <a:lnTo>
                  <a:pt x="47498" y="49022"/>
                </a:lnTo>
                <a:lnTo>
                  <a:pt x="47498" y="86994"/>
                </a:lnTo>
                <a:lnTo>
                  <a:pt x="35813" y="86994"/>
                </a:lnTo>
                <a:lnTo>
                  <a:pt x="35813" y="49022"/>
                </a:lnTo>
                <a:lnTo>
                  <a:pt x="0" y="49022"/>
                </a:lnTo>
                <a:lnTo>
                  <a:pt x="0" y="37973"/>
                </a:lnTo>
                <a:lnTo>
                  <a:pt x="35813" y="37973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89547" y="2269235"/>
            <a:ext cx="83097" cy="937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04660" y="228917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5" h="74930">
                <a:moveTo>
                  <a:pt x="51435" y="0"/>
                </a:moveTo>
                <a:lnTo>
                  <a:pt x="38480" y="0"/>
                </a:lnTo>
                <a:lnTo>
                  <a:pt x="32258" y="1397"/>
                </a:lnTo>
                <a:lnTo>
                  <a:pt x="6730" y="23875"/>
                </a:lnTo>
                <a:lnTo>
                  <a:pt x="5206" y="26670"/>
                </a:lnTo>
                <a:lnTo>
                  <a:pt x="3937" y="29463"/>
                </a:lnTo>
                <a:lnTo>
                  <a:pt x="2921" y="32512"/>
                </a:lnTo>
                <a:lnTo>
                  <a:pt x="1904" y="35433"/>
                </a:lnTo>
                <a:lnTo>
                  <a:pt x="1142" y="38353"/>
                </a:lnTo>
                <a:lnTo>
                  <a:pt x="717" y="41655"/>
                </a:lnTo>
                <a:lnTo>
                  <a:pt x="253" y="44323"/>
                </a:lnTo>
                <a:lnTo>
                  <a:pt x="0" y="47116"/>
                </a:lnTo>
                <a:lnTo>
                  <a:pt x="0" y="53848"/>
                </a:lnTo>
                <a:lnTo>
                  <a:pt x="19685" y="74929"/>
                </a:lnTo>
                <a:lnTo>
                  <a:pt x="29844" y="74929"/>
                </a:lnTo>
                <a:lnTo>
                  <a:pt x="35813" y="73533"/>
                </a:lnTo>
                <a:lnTo>
                  <a:pt x="46989" y="67945"/>
                </a:lnTo>
                <a:lnTo>
                  <a:pt x="50207" y="65532"/>
                </a:lnTo>
                <a:lnTo>
                  <a:pt x="22605" y="65532"/>
                </a:lnTo>
                <a:lnTo>
                  <a:pt x="19176" y="64388"/>
                </a:lnTo>
                <a:lnTo>
                  <a:pt x="17017" y="61975"/>
                </a:lnTo>
                <a:lnTo>
                  <a:pt x="14986" y="59562"/>
                </a:lnTo>
                <a:lnTo>
                  <a:pt x="13842" y="55752"/>
                </a:lnTo>
                <a:lnTo>
                  <a:pt x="13969" y="47116"/>
                </a:lnTo>
                <a:lnTo>
                  <a:pt x="14350" y="42799"/>
                </a:lnTo>
                <a:lnTo>
                  <a:pt x="14604" y="41655"/>
                </a:lnTo>
                <a:lnTo>
                  <a:pt x="36274" y="40014"/>
                </a:lnTo>
                <a:lnTo>
                  <a:pt x="51752" y="35099"/>
                </a:lnTo>
                <a:lnTo>
                  <a:pt x="52383" y="34544"/>
                </a:lnTo>
                <a:lnTo>
                  <a:pt x="16128" y="34544"/>
                </a:lnTo>
                <a:lnTo>
                  <a:pt x="17399" y="30479"/>
                </a:lnTo>
                <a:lnTo>
                  <a:pt x="18923" y="26670"/>
                </a:lnTo>
                <a:lnTo>
                  <a:pt x="20827" y="23240"/>
                </a:lnTo>
                <a:lnTo>
                  <a:pt x="22605" y="19812"/>
                </a:lnTo>
                <a:lnTo>
                  <a:pt x="39497" y="7112"/>
                </a:lnTo>
                <a:lnTo>
                  <a:pt x="62649" y="7112"/>
                </a:lnTo>
                <a:lnTo>
                  <a:pt x="62484" y="6730"/>
                </a:lnTo>
                <a:lnTo>
                  <a:pt x="59309" y="4063"/>
                </a:lnTo>
                <a:lnTo>
                  <a:pt x="56134" y="1270"/>
                </a:lnTo>
                <a:lnTo>
                  <a:pt x="51435" y="0"/>
                </a:lnTo>
                <a:close/>
              </a:path>
              <a:path w="64135" h="74930">
                <a:moveTo>
                  <a:pt x="52704" y="52450"/>
                </a:moveTo>
                <a:lnTo>
                  <a:pt x="29463" y="65532"/>
                </a:lnTo>
                <a:lnTo>
                  <a:pt x="50207" y="65532"/>
                </a:lnTo>
                <a:lnTo>
                  <a:pt x="52577" y="63753"/>
                </a:lnTo>
                <a:lnTo>
                  <a:pt x="58165" y="58292"/>
                </a:lnTo>
                <a:lnTo>
                  <a:pt x="52704" y="52450"/>
                </a:lnTo>
                <a:close/>
              </a:path>
              <a:path w="64135" h="74930">
                <a:moveTo>
                  <a:pt x="62649" y="7112"/>
                </a:moveTo>
                <a:lnTo>
                  <a:pt x="44958" y="7112"/>
                </a:lnTo>
                <a:lnTo>
                  <a:pt x="47116" y="8000"/>
                </a:lnTo>
                <a:lnTo>
                  <a:pt x="50164" y="11302"/>
                </a:lnTo>
                <a:lnTo>
                  <a:pt x="50926" y="13588"/>
                </a:lnTo>
                <a:lnTo>
                  <a:pt x="50926" y="19176"/>
                </a:lnTo>
                <a:lnTo>
                  <a:pt x="22225" y="34544"/>
                </a:lnTo>
                <a:lnTo>
                  <a:pt x="52383" y="34544"/>
                </a:lnTo>
                <a:lnTo>
                  <a:pt x="61039" y="26922"/>
                </a:lnTo>
                <a:lnTo>
                  <a:pt x="64031" y="15875"/>
                </a:lnTo>
                <a:lnTo>
                  <a:pt x="64079" y="10413"/>
                </a:lnTo>
                <a:lnTo>
                  <a:pt x="62649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20790" y="2296286"/>
            <a:ext cx="34925" cy="27940"/>
          </a:xfrm>
          <a:custGeom>
            <a:avLst/>
            <a:gdLst/>
            <a:ahLst/>
            <a:cxnLst/>
            <a:rect l="l" t="t" r="r" b="b"/>
            <a:pathLst>
              <a:path w="34925" h="27939">
                <a:moveTo>
                  <a:pt x="26035" y="0"/>
                </a:moveTo>
                <a:lnTo>
                  <a:pt x="23368" y="0"/>
                </a:lnTo>
                <a:lnTo>
                  <a:pt x="20827" y="635"/>
                </a:lnTo>
                <a:lnTo>
                  <a:pt x="18161" y="1904"/>
                </a:lnTo>
                <a:lnTo>
                  <a:pt x="15621" y="3301"/>
                </a:lnTo>
                <a:lnTo>
                  <a:pt x="13208" y="5079"/>
                </a:lnTo>
                <a:lnTo>
                  <a:pt x="10922" y="7492"/>
                </a:lnTo>
                <a:lnTo>
                  <a:pt x="8636" y="9905"/>
                </a:lnTo>
                <a:lnTo>
                  <a:pt x="6476" y="12700"/>
                </a:lnTo>
                <a:lnTo>
                  <a:pt x="4699" y="16128"/>
                </a:lnTo>
                <a:lnTo>
                  <a:pt x="2794" y="19558"/>
                </a:lnTo>
                <a:lnTo>
                  <a:pt x="1270" y="23367"/>
                </a:lnTo>
                <a:lnTo>
                  <a:pt x="0" y="27432"/>
                </a:lnTo>
                <a:lnTo>
                  <a:pt x="6096" y="27432"/>
                </a:lnTo>
                <a:lnTo>
                  <a:pt x="11302" y="26924"/>
                </a:lnTo>
                <a:lnTo>
                  <a:pt x="15748" y="26035"/>
                </a:lnTo>
                <a:lnTo>
                  <a:pt x="20193" y="25146"/>
                </a:lnTo>
                <a:lnTo>
                  <a:pt x="32765" y="16637"/>
                </a:lnTo>
                <a:lnTo>
                  <a:pt x="34036" y="14477"/>
                </a:lnTo>
                <a:lnTo>
                  <a:pt x="34798" y="12064"/>
                </a:lnTo>
                <a:lnTo>
                  <a:pt x="34798" y="9525"/>
                </a:lnTo>
                <a:lnTo>
                  <a:pt x="34798" y="6476"/>
                </a:lnTo>
                <a:lnTo>
                  <a:pt x="34036" y="4190"/>
                </a:lnTo>
                <a:lnTo>
                  <a:pt x="32512" y="2539"/>
                </a:lnTo>
                <a:lnTo>
                  <a:pt x="30987" y="888"/>
                </a:lnTo>
                <a:lnTo>
                  <a:pt x="28829" y="0"/>
                </a:lnTo>
                <a:lnTo>
                  <a:pt x="2603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04660" y="228917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5" h="74930">
                <a:moveTo>
                  <a:pt x="45212" y="0"/>
                </a:moveTo>
                <a:lnTo>
                  <a:pt x="51435" y="0"/>
                </a:lnTo>
                <a:lnTo>
                  <a:pt x="56134" y="1270"/>
                </a:lnTo>
                <a:lnTo>
                  <a:pt x="59309" y="4063"/>
                </a:lnTo>
                <a:lnTo>
                  <a:pt x="62484" y="6730"/>
                </a:lnTo>
                <a:lnTo>
                  <a:pt x="64135" y="10540"/>
                </a:lnTo>
                <a:lnTo>
                  <a:pt x="64135" y="15494"/>
                </a:lnTo>
                <a:lnTo>
                  <a:pt x="61039" y="26922"/>
                </a:lnTo>
                <a:lnTo>
                  <a:pt x="51752" y="35099"/>
                </a:lnTo>
                <a:lnTo>
                  <a:pt x="36274" y="40014"/>
                </a:lnTo>
                <a:lnTo>
                  <a:pt x="14604" y="41655"/>
                </a:lnTo>
                <a:lnTo>
                  <a:pt x="14350" y="42799"/>
                </a:lnTo>
                <a:lnTo>
                  <a:pt x="14224" y="44196"/>
                </a:lnTo>
                <a:lnTo>
                  <a:pt x="14097" y="45720"/>
                </a:lnTo>
                <a:lnTo>
                  <a:pt x="13969" y="47116"/>
                </a:lnTo>
                <a:lnTo>
                  <a:pt x="13842" y="48767"/>
                </a:lnTo>
                <a:lnTo>
                  <a:pt x="13842" y="50546"/>
                </a:lnTo>
                <a:lnTo>
                  <a:pt x="13842" y="55752"/>
                </a:lnTo>
                <a:lnTo>
                  <a:pt x="14986" y="59562"/>
                </a:lnTo>
                <a:lnTo>
                  <a:pt x="17017" y="61975"/>
                </a:lnTo>
                <a:lnTo>
                  <a:pt x="19176" y="64388"/>
                </a:lnTo>
                <a:lnTo>
                  <a:pt x="22605" y="65532"/>
                </a:lnTo>
                <a:lnTo>
                  <a:pt x="27050" y="65532"/>
                </a:lnTo>
                <a:lnTo>
                  <a:pt x="29463" y="65532"/>
                </a:lnTo>
                <a:lnTo>
                  <a:pt x="52704" y="52450"/>
                </a:lnTo>
                <a:lnTo>
                  <a:pt x="58165" y="58292"/>
                </a:lnTo>
                <a:lnTo>
                  <a:pt x="52577" y="63753"/>
                </a:lnTo>
                <a:lnTo>
                  <a:pt x="46989" y="67945"/>
                </a:lnTo>
                <a:lnTo>
                  <a:pt x="41401" y="70738"/>
                </a:lnTo>
                <a:lnTo>
                  <a:pt x="35813" y="73533"/>
                </a:lnTo>
                <a:lnTo>
                  <a:pt x="29844" y="74929"/>
                </a:lnTo>
                <a:lnTo>
                  <a:pt x="23494" y="74929"/>
                </a:lnTo>
                <a:lnTo>
                  <a:pt x="19685" y="74929"/>
                </a:lnTo>
                <a:lnTo>
                  <a:pt x="16383" y="74422"/>
                </a:lnTo>
                <a:lnTo>
                  <a:pt x="13462" y="73278"/>
                </a:lnTo>
                <a:lnTo>
                  <a:pt x="10540" y="72136"/>
                </a:lnTo>
                <a:lnTo>
                  <a:pt x="8127" y="70485"/>
                </a:lnTo>
                <a:lnTo>
                  <a:pt x="6096" y="68325"/>
                </a:lnTo>
                <a:lnTo>
                  <a:pt x="4063" y="66166"/>
                </a:lnTo>
                <a:lnTo>
                  <a:pt x="2539" y="63500"/>
                </a:lnTo>
                <a:lnTo>
                  <a:pt x="1524" y="60451"/>
                </a:lnTo>
                <a:lnTo>
                  <a:pt x="508" y="57276"/>
                </a:lnTo>
                <a:lnTo>
                  <a:pt x="0" y="53848"/>
                </a:lnTo>
                <a:lnTo>
                  <a:pt x="0" y="49911"/>
                </a:lnTo>
                <a:lnTo>
                  <a:pt x="0" y="47116"/>
                </a:lnTo>
                <a:lnTo>
                  <a:pt x="253" y="44323"/>
                </a:lnTo>
                <a:lnTo>
                  <a:pt x="762" y="41401"/>
                </a:lnTo>
                <a:lnTo>
                  <a:pt x="1142" y="38353"/>
                </a:lnTo>
                <a:lnTo>
                  <a:pt x="1904" y="35433"/>
                </a:lnTo>
                <a:lnTo>
                  <a:pt x="2921" y="32512"/>
                </a:lnTo>
                <a:lnTo>
                  <a:pt x="3937" y="29463"/>
                </a:lnTo>
                <a:lnTo>
                  <a:pt x="5206" y="26670"/>
                </a:lnTo>
                <a:lnTo>
                  <a:pt x="6730" y="23875"/>
                </a:lnTo>
                <a:lnTo>
                  <a:pt x="8254" y="20954"/>
                </a:lnTo>
                <a:lnTo>
                  <a:pt x="38480" y="0"/>
                </a:lnTo>
                <a:lnTo>
                  <a:pt x="452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79464" y="2258567"/>
            <a:ext cx="90639" cy="297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95339" y="2278622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95339" y="2278622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63284" y="2235667"/>
            <a:ext cx="93344" cy="8881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15155" y="2604547"/>
            <a:ext cx="204965" cy="328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66971" y="2452145"/>
            <a:ext cx="100075" cy="1237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24300" y="2620391"/>
            <a:ext cx="196341" cy="17653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34611" y="2526804"/>
            <a:ext cx="130301" cy="2049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49725" y="2546857"/>
            <a:ext cx="111760" cy="186690"/>
          </a:xfrm>
          <a:custGeom>
            <a:avLst/>
            <a:gdLst/>
            <a:ahLst/>
            <a:cxnLst/>
            <a:rect l="l" t="t" r="r" b="b"/>
            <a:pathLst>
              <a:path w="111760" h="186689">
                <a:moveTo>
                  <a:pt x="1650" y="177164"/>
                </a:moveTo>
                <a:lnTo>
                  <a:pt x="0" y="185800"/>
                </a:lnTo>
                <a:lnTo>
                  <a:pt x="1524" y="186181"/>
                </a:lnTo>
                <a:lnTo>
                  <a:pt x="3683" y="186308"/>
                </a:lnTo>
                <a:lnTo>
                  <a:pt x="6476" y="186308"/>
                </a:lnTo>
                <a:lnTo>
                  <a:pt x="13311" y="185662"/>
                </a:lnTo>
                <a:lnTo>
                  <a:pt x="19526" y="183705"/>
                </a:lnTo>
                <a:lnTo>
                  <a:pt x="25122" y="180415"/>
                </a:lnTo>
                <a:lnTo>
                  <a:pt x="28330" y="177418"/>
                </a:lnTo>
                <a:lnTo>
                  <a:pt x="3810" y="177418"/>
                </a:lnTo>
                <a:lnTo>
                  <a:pt x="2286" y="177291"/>
                </a:lnTo>
                <a:lnTo>
                  <a:pt x="1650" y="177164"/>
                </a:lnTo>
                <a:close/>
              </a:path>
              <a:path w="111760" h="186689">
                <a:moveTo>
                  <a:pt x="62484" y="57530"/>
                </a:moveTo>
                <a:lnTo>
                  <a:pt x="46100" y="57530"/>
                </a:lnTo>
                <a:lnTo>
                  <a:pt x="24764" y="151637"/>
                </a:lnTo>
                <a:lnTo>
                  <a:pt x="23240" y="158241"/>
                </a:lnTo>
                <a:lnTo>
                  <a:pt x="21589" y="163449"/>
                </a:lnTo>
                <a:lnTo>
                  <a:pt x="18034" y="171068"/>
                </a:lnTo>
                <a:lnTo>
                  <a:pt x="16001" y="173608"/>
                </a:lnTo>
                <a:lnTo>
                  <a:pt x="13842" y="175132"/>
                </a:lnTo>
                <a:lnTo>
                  <a:pt x="11811" y="176656"/>
                </a:lnTo>
                <a:lnTo>
                  <a:pt x="9271" y="177418"/>
                </a:lnTo>
                <a:lnTo>
                  <a:pt x="28330" y="177418"/>
                </a:lnTo>
                <a:lnTo>
                  <a:pt x="44069" y="143763"/>
                </a:lnTo>
                <a:lnTo>
                  <a:pt x="62484" y="57530"/>
                </a:lnTo>
                <a:close/>
              </a:path>
              <a:path w="111760" h="186689">
                <a:moveTo>
                  <a:pt x="101091" y="0"/>
                </a:moveTo>
                <a:lnTo>
                  <a:pt x="94614" y="0"/>
                </a:lnTo>
                <a:lnTo>
                  <a:pt x="86572" y="549"/>
                </a:lnTo>
                <a:lnTo>
                  <a:pt x="53621" y="27356"/>
                </a:lnTo>
                <a:lnTo>
                  <a:pt x="48513" y="42417"/>
                </a:lnTo>
                <a:lnTo>
                  <a:pt x="47751" y="43941"/>
                </a:lnTo>
                <a:lnTo>
                  <a:pt x="40386" y="49529"/>
                </a:lnTo>
                <a:lnTo>
                  <a:pt x="38480" y="50037"/>
                </a:lnTo>
                <a:lnTo>
                  <a:pt x="35305" y="50418"/>
                </a:lnTo>
                <a:lnTo>
                  <a:pt x="30861" y="50672"/>
                </a:lnTo>
                <a:lnTo>
                  <a:pt x="29337" y="57530"/>
                </a:lnTo>
                <a:lnTo>
                  <a:pt x="88011" y="57530"/>
                </a:lnTo>
                <a:lnTo>
                  <a:pt x="90170" y="47497"/>
                </a:lnTo>
                <a:lnTo>
                  <a:pt x="64770" y="47497"/>
                </a:lnTo>
                <a:lnTo>
                  <a:pt x="67183" y="36702"/>
                </a:lnTo>
                <a:lnTo>
                  <a:pt x="79121" y="10921"/>
                </a:lnTo>
                <a:lnTo>
                  <a:pt x="81661" y="8889"/>
                </a:lnTo>
                <a:lnTo>
                  <a:pt x="84836" y="7746"/>
                </a:lnTo>
                <a:lnTo>
                  <a:pt x="109975" y="7746"/>
                </a:lnTo>
                <a:lnTo>
                  <a:pt x="111378" y="1524"/>
                </a:lnTo>
                <a:lnTo>
                  <a:pt x="106679" y="507"/>
                </a:lnTo>
                <a:lnTo>
                  <a:pt x="101091" y="0"/>
                </a:lnTo>
                <a:close/>
              </a:path>
              <a:path w="111760" h="186689">
                <a:moveTo>
                  <a:pt x="109975" y="7746"/>
                </a:moveTo>
                <a:lnTo>
                  <a:pt x="91566" y="7746"/>
                </a:lnTo>
                <a:lnTo>
                  <a:pt x="93725" y="8636"/>
                </a:lnTo>
                <a:lnTo>
                  <a:pt x="95250" y="10287"/>
                </a:lnTo>
                <a:lnTo>
                  <a:pt x="96647" y="11937"/>
                </a:lnTo>
                <a:lnTo>
                  <a:pt x="97916" y="14604"/>
                </a:lnTo>
                <a:lnTo>
                  <a:pt x="98805" y="18414"/>
                </a:lnTo>
                <a:lnTo>
                  <a:pt x="107569" y="18414"/>
                </a:lnTo>
                <a:lnTo>
                  <a:pt x="109975" y="77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49725" y="2546857"/>
            <a:ext cx="111760" cy="186690"/>
          </a:xfrm>
          <a:custGeom>
            <a:avLst/>
            <a:gdLst/>
            <a:ahLst/>
            <a:cxnLst/>
            <a:rect l="l" t="t" r="r" b="b"/>
            <a:pathLst>
              <a:path w="111760" h="186689">
                <a:moveTo>
                  <a:pt x="94614" y="0"/>
                </a:moveTo>
                <a:lnTo>
                  <a:pt x="101091" y="0"/>
                </a:lnTo>
                <a:lnTo>
                  <a:pt x="106679" y="507"/>
                </a:lnTo>
                <a:lnTo>
                  <a:pt x="111378" y="1524"/>
                </a:lnTo>
                <a:lnTo>
                  <a:pt x="107569" y="18414"/>
                </a:lnTo>
                <a:lnTo>
                  <a:pt x="98805" y="18414"/>
                </a:lnTo>
                <a:lnTo>
                  <a:pt x="97916" y="14604"/>
                </a:lnTo>
                <a:lnTo>
                  <a:pt x="96647" y="11937"/>
                </a:lnTo>
                <a:lnTo>
                  <a:pt x="95250" y="10287"/>
                </a:lnTo>
                <a:lnTo>
                  <a:pt x="93725" y="8636"/>
                </a:lnTo>
                <a:lnTo>
                  <a:pt x="91566" y="7746"/>
                </a:lnTo>
                <a:lnTo>
                  <a:pt x="88646" y="7746"/>
                </a:lnTo>
                <a:lnTo>
                  <a:pt x="84836" y="7746"/>
                </a:lnTo>
                <a:lnTo>
                  <a:pt x="81661" y="8889"/>
                </a:lnTo>
                <a:lnTo>
                  <a:pt x="79121" y="10921"/>
                </a:lnTo>
                <a:lnTo>
                  <a:pt x="76453" y="12953"/>
                </a:lnTo>
                <a:lnTo>
                  <a:pt x="64770" y="47497"/>
                </a:lnTo>
                <a:lnTo>
                  <a:pt x="90170" y="47497"/>
                </a:lnTo>
                <a:lnTo>
                  <a:pt x="88011" y="57530"/>
                </a:lnTo>
                <a:lnTo>
                  <a:pt x="62484" y="57530"/>
                </a:lnTo>
                <a:lnTo>
                  <a:pt x="44069" y="143763"/>
                </a:lnTo>
                <a:lnTo>
                  <a:pt x="41493" y="153836"/>
                </a:lnTo>
                <a:lnTo>
                  <a:pt x="13311" y="185662"/>
                </a:lnTo>
                <a:lnTo>
                  <a:pt x="6476" y="186308"/>
                </a:lnTo>
                <a:lnTo>
                  <a:pt x="3683" y="186308"/>
                </a:lnTo>
                <a:lnTo>
                  <a:pt x="1524" y="186181"/>
                </a:lnTo>
                <a:lnTo>
                  <a:pt x="0" y="185800"/>
                </a:lnTo>
                <a:lnTo>
                  <a:pt x="1650" y="177164"/>
                </a:lnTo>
                <a:lnTo>
                  <a:pt x="2286" y="177291"/>
                </a:lnTo>
                <a:lnTo>
                  <a:pt x="3810" y="177418"/>
                </a:lnTo>
                <a:lnTo>
                  <a:pt x="6223" y="177418"/>
                </a:lnTo>
                <a:lnTo>
                  <a:pt x="9271" y="177418"/>
                </a:lnTo>
                <a:lnTo>
                  <a:pt x="11811" y="176656"/>
                </a:lnTo>
                <a:lnTo>
                  <a:pt x="13842" y="175132"/>
                </a:lnTo>
                <a:lnTo>
                  <a:pt x="16001" y="173608"/>
                </a:lnTo>
                <a:lnTo>
                  <a:pt x="18034" y="171068"/>
                </a:lnTo>
                <a:lnTo>
                  <a:pt x="19812" y="167258"/>
                </a:lnTo>
                <a:lnTo>
                  <a:pt x="21589" y="163449"/>
                </a:lnTo>
                <a:lnTo>
                  <a:pt x="23240" y="158241"/>
                </a:lnTo>
                <a:lnTo>
                  <a:pt x="24764" y="151637"/>
                </a:lnTo>
                <a:lnTo>
                  <a:pt x="46100" y="57530"/>
                </a:lnTo>
                <a:lnTo>
                  <a:pt x="29337" y="57530"/>
                </a:lnTo>
                <a:lnTo>
                  <a:pt x="30861" y="50672"/>
                </a:lnTo>
                <a:lnTo>
                  <a:pt x="35305" y="50418"/>
                </a:lnTo>
                <a:lnTo>
                  <a:pt x="38480" y="50037"/>
                </a:lnTo>
                <a:lnTo>
                  <a:pt x="40386" y="49529"/>
                </a:lnTo>
                <a:lnTo>
                  <a:pt x="42290" y="49149"/>
                </a:lnTo>
                <a:lnTo>
                  <a:pt x="49402" y="39624"/>
                </a:lnTo>
                <a:lnTo>
                  <a:pt x="50673" y="35687"/>
                </a:lnTo>
                <a:lnTo>
                  <a:pt x="79232" y="2206"/>
                </a:lnTo>
                <a:lnTo>
                  <a:pt x="86572" y="549"/>
                </a:lnTo>
                <a:lnTo>
                  <a:pt x="946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70247" y="2517648"/>
            <a:ext cx="264401" cy="2080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84853" y="2538348"/>
            <a:ext cx="247015" cy="187960"/>
          </a:xfrm>
          <a:custGeom>
            <a:avLst/>
            <a:gdLst/>
            <a:ahLst/>
            <a:cxnLst/>
            <a:rect l="l" t="t" r="r" b="b"/>
            <a:pathLst>
              <a:path w="247014" h="187960">
                <a:moveTo>
                  <a:pt x="186689" y="0"/>
                </a:moveTo>
                <a:lnTo>
                  <a:pt x="184023" y="7620"/>
                </a:lnTo>
                <a:lnTo>
                  <a:pt x="194881" y="12334"/>
                </a:lnTo>
                <a:lnTo>
                  <a:pt x="204215" y="18859"/>
                </a:lnTo>
                <a:lnTo>
                  <a:pt x="226663" y="62293"/>
                </a:lnTo>
                <a:lnTo>
                  <a:pt x="229488" y="92963"/>
                </a:lnTo>
                <a:lnTo>
                  <a:pt x="228778" y="109464"/>
                </a:lnTo>
                <a:lnTo>
                  <a:pt x="218312" y="149987"/>
                </a:lnTo>
                <a:lnTo>
                  <a:pt x="184276" y="180086"/>
                </a:lnTo>
                <a:lnTo>
                  <a:pt x="186689" y="187705"/>
                </a:lnTo>
                <a:lnTo>
                  <a:pt x="222569" y="166417"/>
                </a:lnTo>
                <a:lnTo>
                  <a:pt x="242681" y="127111"/>
                </a:lnTo>
                <a:lnTo>
                  <a:pt x="246507" y="93852"/>
                </a:lnTo>
                <a:lnTo>
                  <a:pt x="245550" y="76684"/>
                </a:lnTo>
                <a:lnTo>
                  <a:pt x="231012" y="32892"/>
                </a:lnTo>
                <a:lnTo>
                  <a:pt x="200312" y="4907"/>
                </a:lnTo>
                <a:lnTo>
                  <a:pt x="186689" y="0"/>
                </a:lnTo>
                <a:close/>
              </a:path>
              <a:path w="247014" h="187960">
                <a:moveTo>
                  <a:pt x="59817" y="0"/>
                </a:moveTo>
                <a:lnTo>
                  <a:pt x="24044" y="21341"/>
                </a:lnTo>
                <a:lnTo>
                  <a:pt x="3841" y="60801"/>
                </a:lnTo>
                <a:lnTo>
                  <a:pt x="0" y="93852"/>
                </a:lnTo>
                <a:lnTo>
                  <a:pt x="954" y="111166"/>
                </a:lnTo>
                <a:lnTo>
                  <a:pt x="15367" y="154939"/>
                </a:lnTo>
                <a:lnTo>
                  <a:pt x="46174" y="182800"/>
                </a:lnTo>
                <a:lnTo>
                  <a:pt x="59817" y="187705"/>
                </a:lnTo>
                <a:lnTo>
                  <a:pt x="62230" y="180086"/>
                </a:lnTo>
                <a:lnTo>
                  <a:pt x="51518" y="175347"/>
                </a:lnTo>
                <a:lnTo>
                  <a:pt x="42259" y="168751"/>
                </a:lnTo>
                <a:lnTo>
                  <a:pt x="19843" y="124475"/>
                </a:lnTo>
                <a:lnTo>
                  <a:pt x="17018" y="92963"/>
                </a:lnTo>
                <a:lnTo>
                  <a:pt x="17728" y="76914"/>
                </a:lnTo>
                <a:lnTo>
                  <a:pt x="28194" y="37337"/>
                </a:lnTo>
                <a:lnTo>
                  <a:pt x="62484" y="7620"/>
                </a:lnTo>
                <a:lnTo>
                  <a:pt x="598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68876" y="2538348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39" y="21341"/>
                </a:lnTo>
                <a:lnTo>
                  <a:pt x="58642" y="60801"/>
                </a:lnTo>
                <a:lnTo>
                  <a:pt x="62484" y="93852"/>
                </a:lnTo>
                <a:lnTo>
                  <a:pt x="61529" y="111166"/>
                </a:lnTo>
                <a:lnTo>
                  <a:pt x="47116" y="154939"/>
                </a:lnTo>
                <a:lnTo>
                  <a:pt x="16309" y="182800"/>
                </a:lnTo>
                <a:lnTo>
                  <a:pt x="2666" y="187705"/>
                </a:lnTo>
                <a:lnTo>
                  <a:pt x="253" y="180086"/>
                </a:lnTo>
                <a:lnTo>
                  <a:pt x="10947" y="175347"/>
                </a:lnTo>
                <a:lnTo>
                  <a:pt x="20177" y="168751"/>
                </a:lnTo>
                <a:lnTo>
                  <a:pt x="42640" y="124475"/>
                </a:lnTo>
                <a:lnTo>
                  <a:pt x="45465" y="92963"/>
                </a:lnTo>
                <a:lnTo>
                  <a:pt x="44755" y="76914"/>
                </a:lnTo>
                <a:lnTo>
                  <a:pt x="34289" y="37337"/>
                </a:lnTo>
                <a:lnTo>
                  <a:pt x="0" y="7620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80280" y="2533776"/>
            <a:ext cx="179959" cy="19685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05528" y="2583135"/>
            <a:ext cx="142519" cy="7395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1529" y="2645029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207"/>
                </a:moveTo>
                <a:lnTo>
                  <a:pt x="121920" y="13207"/>
                </a:lnTo>
                <a:lnTo>
                  <a:pt x="121920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21529" y="2604007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080"/>
                </a:moveTo>
                <a:lnTo>
                  <a:pt x="121920" y="13080"/>
                </a:lnTo>
                <a:lnTo>
                  <a:pt x="121920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16958" y="2640457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064" y="22351"/>
                </a:lnTo>
                <a:lnTo>
                  <a:pt x="131064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16958" y="2599435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064" y="22225"/>
                </a:lnTo>
                <a:lnTo>
                  <a:pt x="131064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00600" y="2604547"/>
            <a:ext cx="204965" cy="328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52415" y="2452145"/>
            <a:ext cx="100076" cy="1237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09744" y="2620391"/>
            <a:ext cx="196341" cy="17653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39867" y="2525267"/>
            <a:ext cx="81492" cy="2080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472" y="2545969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59816" y="0"/>
                </a:moveTo>
                <a:lnTo>
                  <a:pt x="24044" y="21341"/>
                </a:lnTo>
                <a:lnTo>
                  <a:pt x="3841" y="60801"/>
                </a:lnTo>
                <a:lnTo>
                  <a:pt x="0" y="93852"/>
                </a:lnTo>
                <a:lnTo>
                  <a:pt x="954" y="111166"/>
                </a:lnTo>
                <a:lnTo>
                  <a:pt x="15366" y="154939"/>
                </a:lnTo>
                <a:lnTo>
                  <a:pt x="46174" y="182800"/>
                </a:lnTo>
                <a:lnTo>
                  <a:pt x="59816" y="187705"/>
                </a:lnTo>
                <a:lnTo>
                  <a:pt x="62229" y="180085"/>
                </a:lnTo>
                <a:lnTo>
                  <a:pt x="51518" y="175347"/>
                </a:lnTo>
                <a:lnTo>
                  <a:pt x="42259" y="168751"/>
                </a:lnTo>
                <a:lnTo>
                  <a:pt x="19843" y="124475"/>
                </a:lnTo>
                <a:lnTo>
                  <a:pt x="17017" y="92963"/>
                </a:lnTo>
                <a:lnTo>
                  <a:pt x="17728" y="76914"/>
                </a:lnTo>
                <a:lnTo>
                  <a:pt x="28193" y="37337"/>
                </a:lnTo>
                <a:lnTo>
                  <a:pt x="62484" y="7619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54472" y="2545969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59816" y="0"/>
                </a:moveTo>
                <a:lnTo>
                  <a:pt x="62484" y="7619"/>
                </a:lnTo>
                <a:lnTo>
                  <a:pt x="51625" y="12334"/>
                </a:lnTo>
                <a:lnTo>
                  <a:pt x="42290" y="18859"/>
                </a:lnTo>
                <a:lnTo>
                  <a:pt x="19843" y="62293"/>
                </a:lnTo>
                <a:lnTo>
                  <a:pt x="17017" y="92963"/>
                </a:lnTo>
                <a:lnTo>
                  <a:pt x="17728" y="109464"/>
                </a:lnTo>
                <a:lnTo>
                  <a:pt x="28193" y="149986"/>
                </a:lnTo>
                <a:lnTo>
                  <a:pt x="62229" y="180085"/>
                </a:lnTo>
                <a:lnTo>
                  <a:pt x="59816" y="187705"/>
                </a:lnTo>
                <a:lnTo>
                  <a:pt x="23937" y="166417"/>
                </a:lnTo>
                <a:lnTo>
                  <a:pt x="3825" y="127111"/>
                </a:lnTo>
                <a:lnTo>
                  <a:pt x="0" y="93852"/>
                </a:lnTo>
                <a:lnTo>
                  <a:pt x="956" y="76684"/>
                </a:lnTo>
                <a:lnTo>
                  <a:pt x="15493" y="32892"/>
                </a:lnTo>
                <a:lnTo>
                  <a:pt x="46194" y="4907"/>
                </a:lnTo>
                <a:lnTo>
                  <a:pt x="598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22164" y="2532913"/>
            <a:ext cx="98298" cy="1546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38039" y="2552319"/>
            <a:ext cx="78740" cy="137160"/>
          </a:xfrm>
          <a:custGeom>
            <a:avLst/>
            <a:gdLst/>
            <a:ahLst/>
            <a:cxnLst/>
            <a:rect l="l" t="t" r="r" b="b"/>
            <a:pathLst>
              <a:path w="78739" h="137160">
                <a:moveTo>
                  <a:pt x="51192" y="22986"/>
                </a:moveTo>
                <a:lnTo>
                  <a:pt x="29590" y="22986"/>
                </a:lnTo>
                <a:lnTo>
                  <a:pt x="30987" y="23494"/>
                </a:lnTo>
                <a:lnTo>
                  <a:pt x="32765" y="26034"/>
                </a:lnTo>
                <a:lnTo>
                  <a:pt x="33172" y="27558"/>
                </a:lnTo>
                <a:lnTo>
                  <a:pt x="33274" y="115442"/>
                </a:lnTo>
                <a:lnTo>
                  <a:pt x="32893" y="118744"/>
                </a:lnTo>
                <a:lnTo>
                  <a:pt x="5587" y="129412"/>
                </a:lnTo>
                <a:lnTo>
                  <a:pt x="5587" y="136651"/>
                </a:lnTo>
                <a:lnTo>
                  <a:pt x="78739" y="136651"/>
                </a:lnTo>
                <a:lnTo>
                  <a:pt x="78739" y="129412"/>
                </a:lnTo>
                <a:lnTo>
                  <a:pt x="73660" y="129285"/>
                </a:lnTo>
                <a:lnTo>
                  <a:pt x="69596" y="129031"/>
                </a:lnTo>
                <a:lnTo>
                  <a:pt x="54101" y="124205"/>
                </a:lnTo>
                <a:lnTo>
                  <a:pt x="52959" y="123062"/>
                </a:lnTo>
                <a:lnTo>
                  <a:pt x="52197" y="121411"/>
                </a:lnTo>
                <a:lnTo>
                  <a:pt x="51435" y="117475"/>
                </a:lnTo>
                <a:lnTo>
                  <a:pt x="51250" y="115442"/>
                </a:lnTo>
                <a:lnTo>
                  <a:pt x="51192" y="22986"/>
                </a:lnTo>
                <a:close/>
              </a:path>
              <a:path w="78739" h="137160">
                <a:moveTo>
                  <a:pt x="51815" y="0"/>
                </a:moveTo>
                <a:lnTo>
                  <a:pt x="46355" y="0"/>
                </a:lnTo>
                <a:lnTo>
                  <a:pt x="0" y="27558"/>
                </a:lnTo>
                <a:lnTo>
                  <a:pt x="4318" y="35178"/>
                </a:lnTo>
                <a:lnTo>
                  <a:pt x="10033" y="31368"/>
                </a:lnTo>
                <a:lnTo>
                  <a:pt x="14859" y="28320"/>
                </a:lnTo>
                <a:lnTo>
                  <a:pt x="22733" y="24002"/>
                </a:lnTo>
                <a:lnTo>
                  <a:pt x="25653" y="22986"/>
                </a:lnTo>
                <a:lnTo>
                  <a:pt x="51192" y="22986"/>
                </a:lnTo>
                <a:lnTo>
                  <a:pt x="51308" y="11334"/>
                </a:lnTo>
                <a:lnTo>
                  <a:pt x="51502" y="5214"/>
                </a:lnTo>
                <a:lnTo>
                  <a:pt x="518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38039" y="2552319"/>
            <a:ext cx="78740" cy="137160"/>
          </a:xfrm>
          <a:custGeom>
            <a:avLst/>
            <a:gdLst/>
            <a:ahLst/>
            <a:cxnLst/>
            <a:rect l="l" t="t" r="r" b="b"/>
            <a:pathLst>
              <a:path w="78739" h="137160">
                <a:moveTo>
                  <a:pt x="46355" y="0"/>
                </a:moveTo>
                <a:lnTo>
                  <a:pt x="51815" y="0"/>
                </a:lnTo>
                <a:lnTo>
                  <a:pt x="51502" y="5214"/>
                </a:lnTo>
                <a:lnTo>
                  <a:pt x="51308" y="11334"/>
                </a:lnTo>
                <a:lnTo>
                  <a:pt x="51208" y="18359"/>
                </a:lnTo>
                <a:lnTo>
                  <a:pt x="51181" y="26288"/>
                </a:lnTo>
                <a:lnTo>
                  <a:pt x="51181" y="110870"/>
                </a:lnTo>
                <a:lnTo>
                  <a:pt x="51181" y="114680"/>
                </a:lnTo>
                <a:lnTo>
                  <a:pt x="54101" y="124205"/>
                </a:lnTo>
                <a:lnTo>
                  <a:pt x="55118" y="125475"/>
                </a:lnTo>
                <a:lnTo>
                  <a:pt x="66548" y="128650"/>
                </a:lnTo>
                <a:lnTo>
                  <a:pt x="69596" y="129031"/>
                </a:lnTo>
                <a:lnTo>
                  <a:pt x="73660" y="129285"/>
                </a:lnTo>
                <a:lnTo>
                  <a:pt x="78739" y="129412"/>
                </a:lnTo>
                <a:lnTo>
                  <a:pt x="78739" y="136651"/>
                </a:lnTo>
                <a:lnTo>
                  <a:pt x="5587" y="136651"/>
                </a:lnTo>
                <a:lnTo>
                  <a:pt x="5587" y="129412"/>
                </a:lnTo>
                <a:lnTo>
                  <a:pt x="12953" y="129031"/>
                </a:lnTo>
                <a:lnTo>
                  <a:pt x="18161" y="128650"/>
                </a:lnTo>
                <a:lnTo>
                  <a:pt x="33274" y="115442"/>
                </a:lnTo>
                <a:lnTo>
                  <a:pt x="33274" y="110870"/>
                </a:lnTo>
                <a:lnTo>
                  <a:pt x="33274" y="30606"/>
                </a:lnTo>
                <a:lnTo>
                  <a:pt x="33274" y="27939"/>
                </a:lnTo>
                <a:lnTo>
                  <a:pt x="32765" y="26034"/>
                </a:lnTo>
                <a:lnTo>
                  <a:pt x="31876" y="24764"/>
                </a:lnTo>
                <a:lnTo>
                  <a:pt x="30987" y="23494"/>
                </a:lnTo>
                <a:lnTo>
                  <a:pt x="29590" y="22986"/>
                </a:lnTo>
                <a:lnTo>
                  <a:pt x="27812" y="22986"/>
                </a:lnTo>
                <a:lnTo>
                  <a:pt x="25653" y="22986"/>
                </a:lnTo>
                <a:lnTo>
                  <a:pt x="4318" y="35178"/>
                </a:lnTo>
                <a:lnTo>
                  <a:pt x="0" y="27558"/>
                </a:lnTo>
                <a:lnTo>
                  <a:pt x="463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77611" y="2546578"/>
            <a:ext cx="142519" cy="1470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89041" y="2562860"/>
            <a:ext cx="131064" cy="1362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71159" y="2572511"/>
            <a:ext cx="99786" cy="1165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81320" y="2588132"/>
            <a:ext cx="89916" cy="10693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85459" y="2546604"/>
            <a:ext cx="101379" cy="2971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00446" y="2566547"/>
            <a:ext cx="83185" cy="11430"/>
          </a:xfrm>
          <a:custGeom>
            <a:avLst/>
            <a:gdLst/>
            <a:ahLst/>
            <a:cxnLst/>
            <a:rect l="l" t="t" r="r" b="b"/>
            <a:pathLst>
              <a:path w="83185" h="11430">
                <a:moveTo>
                  <a:pt x="0" y="11043"/>
                </a:moveTo>
                <a:lnTo>
                  <a:pt x="83153" y="11043"/>
                </a:lnTo>
                <a:lnTo>
                  <a:pt x="83153" y="0"/>
                </a:lnTo>
                <a:lnTo>
                  <a:pt x="0" y="0"/>
                </a:lnTo>
                <a:lnTo>
                  <a:pt x="0" y="110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95873" y="2572070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97" y="0"/>
                </a:lnTo>
              </a:path>
            </a:pathLst>
          </a:custGeom>
          <a:ln w="201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82996" y="2520695"/>
            <a:ext cx="103124" cy="9944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85103" y="2525267"/>
            <a:ext cx="81492" cy="2080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00852" y="2545969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7" y="0"/>
                </a:moveTo>
                <a:lnTo>
                  <a:pt x="0" y="7619"/>
                </a:lnTo>
                <a:lnTo>
                  <a:pt x="10858" y="12334"/>
                </a:lnTo>
                <a:lnTo>
                  <a:pt x="20192" y="18859"/>
                </a:lnTo>
                <a:lnTo>
                  <a:pt x="42640" y="62293"/>
                </a:lnTo>
                <a:lnTo>
                  <a:pt x="45465" y="92963"/>
                </a:lnTo>
                <a:lnTo>
                  <a:pt x="44755" y="109464"/>
                </a:lnTo>
                <a:lnTo>
                  <a:pt x="34289" y="149986"/>
                </a:lnTo>
                <a:lnTo>
                  <a:pt x="253" y="180085"/>
                </a:lnTo>
                <a:lnTo>
                  <a:pt x="2667" y="187705"/>
                </a:lnTo>
                <a:lnTo>
                  <a:pt x="38546" y="166417"/>
                </a:lnTo>
                <a:lnTo>
                  <a:pt x="58658" y="127111"/>
                </a:lnTo>
                <a:lnTo>
                  <a:pt x="62484" y="93852"/>
                </a:lnTo>
                <a:lnTo>
                  <a:pt x="61527" y="76684"/>
                </a:lnTo>
                <a:lnTo>
                  <a:pt x="46989" y="32892"/>
                </a:lnTo>
                <a:lnTo>
                  <a:pt x="16289" y="4907"/>
                </a:lnTo>
                <a:lnTo>
                  <a:pt x="26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00852" y="2545969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7" y="0"/>
                </a:moveTo>
                <a:lnTo>
                  <a:pt x="38439" y="21341"/>
                </a:lnTo>
                <a:lnTo>
                  <a:pt x="58642" y="60801"/>
                </a:lnTo>
                <a:lnTo>
                  <a:pt x="62484" y="93852"/>
                </a:lnTo>
                <a:lnTo>
                  <a:pt x="61529" y="111166"/>
                </a:lnTo>
                <a:lnTo>
                  <a:pt x="47117" y="154939"/>
                </a:lnTo>
                <a:lnTo>
                  <a:pt x="16309" y="182800"/>
                </a:lnTo>
                <a:lnTo>
                  <a:pt x="2667" y="187705"/>
                </a:lnTo>
                <a:lnTo>
                  <a:pt x="253" y="180085"/>
                </a:lnTo>
                <a:lnTo>
                  <a:pt x="10947" y="175347"/>
                </a:lnTo>
                <a:lnTo>
                  <a:pt x="20177" y="168751"/>
                </a:lnTo>
                <a:lnTo>
                  <a:pt x="42640" y="124475"/>
                </a:lnTo>
                <a:lnTo>
                  <a:pt x="45465" y="92963"/>
                </a:lnTo>
                <a:lnTo>
                  <a:pt x="44755" y="76914"/>
                </a:lnTo>
                <a:lnTo>
                  <a:pt x="34289" y="37337"/>
                </a:lnTo>
                <a:lnTo>
                  <a:pt x="0" y="7619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78067" y="2546604"/>
            <a:ext cx="101379" cy="2971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93053" y="2566547"/>
            <a:ext cx="83185" cy="11430"/>
          </a:xfrm>
          <a:custGeom>
            <a:avLst/>
            <a:gdLst/>
            <a:ahLst/>
            <a:cxnLst/>
            <a:rect l="l" t="t" r="r" b="b"/>
            <a:pathLst>
              <a:path w="83185" h="11430">
                <a:moveTo>
                  <a:pt x="0" y="11043"/>
                </a:moveTo>
                <a:lnTo>
                  <a:pt x="83153" y="11043"/>
                </a:lnTo>
                <a:lnTo>
                  <a:pt x="83153" y="0"/>
                </a:lnTo>
                <a:lnTo>
                  <a:pt x="0" y="0"/>
                </a:lnTo>
                <a:lnTo>
                  <a:pt x="0" y="110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88482" y="2572070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97" y="0"/>
                </a:lnTo>
              </a:path>
            </a:pathLst>
          </a:custGeom>
          <a:ln w="201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86271" y="2500883"/>
            <a:ext cx="81492" cy="11201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02273" y="252133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9624" y="17018"/>
                </a:moveTo>
                <a:lnTo>
                  <a:pt x="22860" y="17018"/>
                </a:lnTo>
                <a:lnTo>
                  <a:pt x="23875" y="17399"/>
                </a:lnTo>
                <a:lnTo>
                  <a:pt x="24637" y="18161"/>
                </a:lnTo>
                <a:lnTo>
                  <a:pt x="25273" y="18923"/>
                </a:lnTo>
                <a:lnTo>
                  <a:pt x="25411" y="19431"/>
                </a:lnTo>
                <a:lnTo>
                  <a:pt x="25526" y="76962"/>
                </a:lnTo>
                <a:lnTo>
                  <a:pt x="25273" y="79121"/>
                </a:lnTo>
                <a:lnTo>
                  <a:pt x="22478" y="83693"/>
                </a:lnTo>
                <a:lnTo>
                  <a:pt x="21843" y="84201"/>
                </a:lnTo>
                <a:lnTo>
                  <a:pt x="4063" y="86741"/>
                </a:lnTo>
                <a:lnTo>
                  <a:pt x="4063" y="92964"/>
                </a:lnTo>
                <a:lnTo>
                  <a:pt x="61213" y="92964"/>
                </a:lnTo>
                <a:lnTo>
                  <a:pt x="61213" y="86741"/>
                </a:lnTo>
                <a:lnTo>
                  <a:pt x="55752" y="86487"/>
                </a:lnTo>
                <a:lnTo>
                  <a:pt x="53721" y="86487"/>
                </a:lnTo>
                <a:lnTo>
                  <a:pt x="51562" y="86360"/>
                </a:lnTo>
                <a:lnTo>
                  <a:pt x="49784" y="86106"/>
                </a:lnTo>
                <a:lnTo>
                  <a:pt x="48387" y="85979"/>
                </a:lnTo>
                <a:lnTo>
                  <a:pt x="46862" y="85725"/>
                </a:lnTo>
                <a:lnTo>
                  <a:pt x="45592" y="85471"/>
                </a:lnTo>
                <a:lnTo>
                  <a:pt x="44703" y="85090"/>
                </a:lnTo>
                <a:lnTo>
                  <a:pt x="43687" y="84836"/>
                </a:lnTo>
                <a:lnTo>
                  <a:pt x="40766" y="81915"/>
                </a:lnTo>
                <a:lnTo>
                  <a:pt x="40386" y="81280"/>
                </a:lnTo>
                <a:lnTo>
                  <a:pt x="40259" y="80518"/>
                </a:lnTo>
                <a:lnTo>
                  <a:pt x="40004" y="79756"/>
                </a:lnTo>
                <a:lnTo>
                  <a:pt x="39877" y="78867"/>
                </a:lnTo>
                <a:lnTo>
                  <a:pt x="39653" y="76962"/>
                </a:lnTo>
                <a:lnTo>
                  <a:pt x="39624" y="17018"/>
                </a:lnTo>
                <a:close/>
              </a:path>
              <a:path w="61595" h="93344">
                <a:moveTo>
                  <a:pt x="40004" y="0"/>
                </a:moveTo>
                <a:lnTo>
                  <a:pt x="35560" y="0"/>
                </a:lnTo>
                <a:lnTo>
                  <a:pt x="29590" y="3175"/>
                </a:lnTo>
                <a:lnTo>
                  <a:pt x="17779" y="9652"/>
                </a:lnTo>
                <a:lnTo>
                  <a:pt x="11937" y="12954"/>
                </a:lnTo>
                <a:lnTo>
                  <a:pt x="5968" y="16256"/>
                </a:lnTo>
                <a:lnTo>
                  <a:pt x="0" y="19431"/>
                </a:lnTo>
                <a:lnTo>
                  <a:pt x="635" y="20574"/>
                </a:lnTo>
                <a:lnTo>
                  <a:pt x="1650" y="22860"/>
                </a:lnTo>
                <a:lnTo>
                  <a:pt x="2286" y="24003"/>
                </a:lnTo>
                <a:lnTo>
                  <a:pt x="2793" y="25146"/>
                </a:lnTo>
                <a:lnTo>
                  <a:pt x="3428" y="26162"/>
                </a:lnTo>
                <a:lnTo>
                  <a:pt x="8127" y="23114"/>
                </a:lnTo>
                <a:lnTo>
                  <a:pt x="11937" y="20828"/>
                </a:lnTo>
                <a:lnTo>
                  <a:pt x="17779" y="17780"/>
                </a:lnTo>
                <a:lnTo>
                  <a:pt x="19938" y="17018"/>
                </a:lnTo>
                <a:lnTo>
                  <a:pt x="39624" y="17018"/>
                </a:lnTo>
                <a:lnTo>
                  <a:pt x="39750" y="4953"/>
                </a:lnTo>
                <a:lnTo>
                  <a:pt x="40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02273" y="252133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5560" y="0"/>
                </a:moveTo>
                <a:lnTo>
                  <a:pt x="40004" y="0"/>
                </a:lnTo>
                <a:lnTo>
                  <a:pt x="39877" y="2667"/>
                </a:lnTo>
                <a:lnTo>
                  <a:pt x="39750" y="4953"/>
                </a:lnTo>
                <a:lnTo>
                  <a:pt x="39750" y="7112"/>
                </a:lnTo>
                <a:lnTo>
                  <a:pt x="39624" y="9144"/>
                </a:lnTo>
                <a:lnTo>
                  <a:pt x="39624" y="11176"/>
                </a:lnTo>
                <a:lnTo>
                  <a:pt x="39624" y="13208"/>
                </a:lnTo>
                <a:lnTo>
                  <a:pt x="39624" y="76708"/>
                </a:lnTo>
                <a:lnTo>
                  <a:pt x="39750" y="77724"/>
                </a:lnTo>
                <a:lnTo>
                  <a:pt x="39877" y="78867"/>
                </a:lnTo>
                <a:lnTo>
                  <a:pt x="40004" y="79756"/>
                </a:lnTo>
                <a:lnTo>
                  <a:pt x="40259" y="80518"/>
                </a:lnTo>
                <a:lnTo>
                  <a:pt x="40386" y="81280"/>
                </a:lnTo>
                <a:lnTo>
                  <a:pt x="40766" y="81915"/>
                </a:lnTo>
                <a:lnTo>
                  <a:pt x="41021" y="82423"/>
                </a:lnTo>
                <a:lnTo>
                  <a:pt x="41401" y="82931"/>
                </a:lnTo>
                <a:lnTo>
                  <a:pt x="41910" y="83439"/>
                </a:lnTo>
                <a:lnTo>
                  <a:pt x="42290" y="83820"/>
                </a:lnTo>
                <a:lnTo>
                  <a:pt x="42925" y="84328"/>
                </a:lnTo>
                <a:lnTo>
                  <a:pt x="43687" y="84836"/>
                </a:lnTo>
                <a:lnTo>
                  <a:pt x="44703" y="85090"/>
                </a:lnTo>
                <a:lnTo>
                  <a:pt x="45592" y="85471"/>
                </a:lnTo>
                <a:lnTo>
                  <a:pt x="46862" y="85725"/>
                </a:lnTo>
                <a:lnTo>
                  <a:pt x="48387" y="85979"/>
                </a:lnTo>
                <a:lnTo>
                  <a:pt x="49784" y="86106"/>
                </a:lnTo>
                <a:lnTo>
                  <a:pt x="51562" y="86360"/>
                </a:lnTo>
                <a:lnTo>
                  <a:pt x="53721" y="86487"/>
                </a:lnTo>
                <a:lnTo>
                  <a:pt x="55752" y="86487"/>
                </a:lnTo>
                <a:lnTo>
                  <a:pt x="58292" y="86614"/>
                </a:lnTo>
                <a:lnTo>
                  <a:pt x="61213" y="86741"/>
                </a:lnTo>
                <a:lnTo>
                  <a:pt x="61213" y="92964"/>
                </a:lnTo>
                <a:lnTo>
                  <a:pt x="4063" y="92964"/>
                </a:lnTo>
                <a:lnTo>
                  <a:pt x="4063" y="86741"/>
                </a:lnTo>
                <a:lnTo>
                  <a:pt x="6858" y="86614"/>
                </a:lnTo>
                <a:lnTo>
                  <a:pt x="9271" y="86487"/>
                </a:lnTo>
                <a:lnTo>
                  <a:pt x="11175" y="86360"/>
                </a:lnTo>
                <a:lnTo>
                  <a:pt x="13208" y="86233"/>
                </a:lnTo>
                <a:lnTo>
                  <a:pt x="14859" y="86106"/>
                </a:lnTo>
                <a:lnTo>
                  <a:pt x="20447" y="84836"/>
                </a:lnTo>
                <a:lnTo>
                  <a:pt x="21209" y="84582"/>
                </a:lnTo>
                <a:lnTo>
                  <a:pt x="21843" y="84201"/>
                </a:lnTo>
                <a:lnTo>
                  <a:pt x="22478" y="83693"/>
                </a:lnTo>
                <a:lnTo>
                  <a:pt x="23113" y="83312"/>
                </a:lnTo>
                <a:lnTo>
                  <a:pt x="25400" y="77978"/>
                </a:lnTo>
                <a:lnTo>
                  <a:pt x="25526" y="76962"/>
                </a:lnTo>
                <a:lnTo>
                  <a:pt x="25653" y="75565"/>
                </a:lnTo>
                <a:lnTo>
                  <a:pt x="25653" y="73914"/>
                </a:lnTo>
                <a:lnTo>
                  <a:pt x="25653" y="22098"/>
                </a:lnTo>
                <a:lnTo>
                  <a:pt x="25653" y="20320"/>
                </a:lnTo>
                <a:lnTo>
                  <a:pt x="25273" y="18923"/>
                </a:lnTo>
                <a:lnTo>
                  <a:pt x="24637" y="18161"/>
                </a:lnTo>
                <a:lnTo>
                  <a:pt x="23875" y="17399"/>
                </a:lnTo>
                <a:lnTo>
                  <a:pt x="22860" y="17018"/>
                </a:lnTo>
                <a:lnTo>
                  <a:pt x="21462" y="17018"/>
                </a:lnTo>
                <a:lnTo>
                  <a:pt x="19938" y="17018"/>
                </a:lnTo>
                <a:lnTo>
                  <a:pt x="17779" y="17780"/>
                </a:lnTo>
                <a:lnTo>
                  <a:pt x="14859" y="19304"/>
                </a:lnTo>
                <a:lnTo>
                  <a:pt x="11937" y="20828"/>
                </a:lnTo>
                <a:lnTo>
                  <a:pt x="8127" y="23114"/>
                </a:lnTo>
                <a:lnTo>
                  <a:pt x="3428" y="26162"/>
                </a:lnTo>
                <a:lnTo>
                  <a:pt x="2793" y="25146"/>
                </a:lnTo>
                <a:lnTo>
                  <a:pt x="2286" y="24003"/>
                </a:lnTo>
                <a:lnTo>
                  <a:pt x="1650" y="22860"/>
                </a:lnTo>
                <a:lnTo>
                  <a:pt x="1142" y="21717"/>
                </a:lnTo>
                <a:lnTo>
                  <a:pt x="635" y="20574"/>
                </a:lnTo>
                <a:lnTo>
                  <a:pt x="0" y="19431"/>
                </a:lnTo>
                <a:lnTo>
                  <a:pt x="5968" y="16256"/>
                </a:lnTo>
                <a:lnTo>
                  <a:pt x="11937" y="12954"/>
                </a:lnTo>
                <a:lnTo>
                  <a:pt x="17779" y="9652"/>
                </a:lnTo>
                <a:lnTo>
                  <a:pt x="23622" y="6477"/>
                </a:lnTo>
                <a:lnTo>
                  <a:pt x="29590" y="3175"/>
                </a:lnTo>
                <a:lnTo>
                  <a:pt x="35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82284" y="2583135"/>
            <a:ext cx="142519" cy="7395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98285" y="2645029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207"/>
                </a:moveTo>
                <a:lnTo>
                  <a:pt x="121919" y="13207"/>
                </a:lnTo>
                <a:lnTo>
                  <a:pt x="121919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098285" y="2604007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080"/>
                </a:moveTo>
                <a:lnTo>
                  <a:pt x="121919" y="13080"/>
                </a:lnTo>
                <a:lnTo>
                  <a:pt x="121919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093714" y="2640457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063" y="22351"/>
                </a:lnTo>
                <a:lnTo>
                  <a:pt x="131063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093714" y="2599435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063" y="22225"/>
                </a:lnTo>
                <a:lnTo>
                  <a:pt x="131063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289547" y="2604498"/>
            <a:ext cx="142519" cy="3113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305550" y="2624499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163"/>
                </a:moveTo>
                <a:lnTo>
                  <a:pt x="121931" y="13163"/>
                </a:lnTo>
                <a:lnTo>
                  <a:pt x="121931" y="0"/>
                </a:lnTo>
                <a:lnTo>
                  <a:pt x="0" y="0"/>
                </a:lnTo>
                <a:lnTo>
                  <a:pt x="0" y="131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00978" y="2619927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07"/>
                </a:moveTo>
                <a:lnTo>
                  <a:pt x="131075" y="22307"/>
                </a:lnTo>
                <a:lnTo>
                  <a:pt x="131075" y="0"/>
                </a:lnTo>
                <a:lnTo>
                  <a:pt x="0" y="0"/>
                </a:lnTo>
                <a:lnTo>
                  <a:pt x="0" y="2230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444996" y="2532913"/>
            <a:ext cx="98298" cy="1546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56298" y="2547747"/>
            <a:ext cx="87883" cy="14579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605016" y="2557297"/>
            <a:ext cx="127228" cy="1272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615048" y="2572257"/>
            <a:ext cx="118237" cy="11836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793992" y="2517648"/>
            <a:ext cx="828294" cy="20802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808596" y="2538348"/>
            <a:ext cx="810895" cy="187960"/>
          </a:xfrm>
          <a:custGeom>
            <a:avLst/>
            <a:gdLst/>
            <a:ahLst/>
            <a:cxnLst/>
            <a:rect l="l" t="t" r="r" b="b"/>
            <a:pathLst>
              <a:path w="810895" h="187960">
                <a:moveTo>
                  <a:pt x="750570" y="0"/>
                </a:moveTo>
                <a:lnTo>
                  <a:pt x="747902" y="7620"/>
                </a:lnTo>
                <a:lnTo>
                  <a:pt x="758761" y="12334"/>
                </a:lnTo>
                <a:lnTo>
                  <a:pt x="768096" y="18859"/>
                </a:lnTo>
                <a:lnTo>
                  <a:pt x="790543" y="62293"/>
                </a:lnTo>
                <a:lnTo>
                  <a:pt x="793369" y="92963"/>
                </a:lnTo>
                <a:lnTo>
                  <a:pt x="792658" y="109464"/>
                </a:lnTo>
                <a:lnTo>
                  <a:pt x="782193" y="149987"/>
                </a:lnTo>
                <a:lnTo>
                  <a:pt x="748156" y="180086"/>
                </a:lnTo>
                <a:lnTo>
                  <a:pt x="750570" y="187705"/>
                </a:lnTo>
                <a:lnTo>
                  <a:pt x="786449" y="166417"/>
                </a:lnTo>
                <a:lnTo>
                  <a:pt x="806561" y="127111"/>
                </a:lnTo>
                <a:lnTo>
                  <a:pt x="810386" y="93852"/>
                </a:lnTo>
                <a:lnTo>
                  <a:pt x="809430" y="76684"/>
                </a:lnTo>
                <a:lnTo>
                  <a:pt x="794893" y="32892"/>
                </a:lnTo>
                <a:lnTo>
                  <a:pt x="764192" y="4907"/>
                </a:lnTo>
                <a:lnTo>
                  <a:pt x="750570" y="0"/>
                </a:lnTo>
                <a:close/>
              </a:path>
              <a:path w="810895" h="187960">
                <a:moveTo>
                  <a:pt x="59817" y="0"/>
                </a:moveTo>
                <a:lnTo>
                  <a:pt x="24044" y="21341"/>
                </a:lnTo>
                <a:lnTo>
                  <a:pt x="3841" y="60801"/>
                </a:lnTo>
                <a:lnTo>
                  <a:pt x="0" y="93852"/>
                </a:lnTo>
                <a:lnTo>
                  <a:pt x="954" y="111166"/>
                </a:lnTo>
                <a:lnTo>
                  <a:pt x="15367" y="154939"/>
                </a:lnTo>
                <a:lnTo>
                  <a:pt x="46174" y="182800"/>
                </a:lnTo>
                <a:lnTo>
                  <a:pt x="59817" y="187705"/>
                </a:lnTo>
                <a:lnTo>
                  <a:pt x="62229" y="180086"/>
                </a:lnTo>
                <a:lnTo>
                  <a:pt x="51518" y="175347"/>
                </a:lnTo>
                <a:lnTo>
                  <a:pt x="42259" y="168751"/>
                </a:lnTo>
                <a:lnTo>
                  <a:pt x="19843" y="124475"/>
                </a:lnTo>
                <a:lnTo>
                  <a:pt x="17018" y="92963"/>
                </a:lnTo>
                <a:lnTo>
                  <a:pt x="17728" y="76914"/>
                </a:lnTo>
                <a:lnTo>
                  <a:pt x="28194" y="37337"/>
                </a:lnTo>
                <a:lnTo>
                  <a:pt x="62483" y="7620"/>
                </a:lnTo>
                <a:lnTo>
                  <a:pt x="598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556500" y="2538348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2667" y="0"/>
                </a:moveTo>
                <a:lnTo>
                  <a:pt x="38439" y="21341"/>
                </a:lnTo>
                <a:lnTo>
                  <a:pt x="58642" y="60801"/>
                </a:lnTo>
                <a:lnTo>
                  <a:pt x="62483" y="93852"/>
                </a:lnTo>
                <a:lnTo>
                  <a:pt x="61529" y="111166"/>
                </a:lnTo>
                <a:lnTo>
                  <a:pt x="47117" y="154939"/>
                </a:lnTo>
                <a:lnTo>
                  <a:pt x="16309" y="182800"/>
                </a:lnTo>
                <a:lnTo>
                  <a:pt x="2667" y="187705"/>
                </a:lnTo>
                <a:lnTo>
                  <a:pt x="253" y="180086"/>
                </a:lnTo>
                <a:lnTo>
                  <a:pt x="10947" y="175347"/>
                </a:lnTo>
                <a:lnTo>
                  <a:pt x="20177" y="168751"/>
                </a:lnTo>
                <a:lnTo>
                  <a:pt x="42640" y="124475"/>
                </a:lnTo>
                <a:lnTo>
                  <a:pt x="45466" y="92963"/>
                </a:lnTo>
                <a:lnTo>
                  <a:pt x="44755" y="76914"/>
                </a:lnTo>
                <a:lnTo>
                  <a:pt x="34290" y="37337"/>
                </a:lnTo>
                <a:lnTo>
                  <a:pt x="0" y="7620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808596" y="2538348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59817" y="0"/>
                </a:moveTo>
                <a:lnTo>
                  <a:pt x="62483" y="7620"/>
                </a:lnTo>
                <a:lnTo>
                  <a:pt x="51625" y="12334"/>
                </a:lnTo>
                <a:lnTo>
                  <a:pt x="42290" y="18859"/>
                </a:lnTo>
                <a:lnTo>
                  <a:pt x="19843" y="62293"/>
                </a:lnTo>
                <a:lnTo>
                  <a:pt x="17018" y="92963"/>
                </a:lnTo>
                <a:lnTo>
                  <a:pt x="17728" y="109464"/>
                </a:lnTo>
                <a:lnTo>
                  <a:pt x="28194" y="149987"/>
                </a:lnTo>
                <a:lnTo>
                  <a:pt x="62229" y="180086"/>
                </a:lnTo>
                <a:lnTo>
                  <a:pt x="59817" y="187705"/>
                </a:lnTo>
                <a:lnTo>
                  <a:pt x="23937" y="166417"/>
                </a:lnTo>
                <a:lnTo>
                  <a:pt x="3825" y="127111"/>
                </a:lnTo>
                <a:lnTo>
                  <a:pt x="0" y="93852"/>
                </a:lnTo>
                <a:lnTo>
                  <a:pt x="956" y="76684"/>
                </a:lnTo>
                <a:lnTo>
                  <a:pt x="15494" y="32892"/>
                </a:lnTo>
                <a:lnTo>
                  <a:pt x="46194" y="4907"/>
                </a:lnTo>
                <a:lnTo>
                  <a:pt x="598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876288" y="2532913"/>
            <a:ext cx="98298" cy="1546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892163" y="2552319"/>
            <a:ext cx="78740" cy="137160"/>
          </a:xfrm>
          <a:custGeom>
            <a:avLst/>
            <a:gdLst/>
            <a:ahLst/>
            <a:cxnLst/>
            <a:rect l="l" t="t" r="r" b="b"/>
            <a:pathLst>
              <a:path w="78740" h="137160">
                <a:moveTo>
                  <a:pt x="51192" y="22986"/>
                </a:moveTo>
                <a:lnTo>
                  <a:pt x="29590" y="22986"/>
                </a:lnTo>
                <a:lnTo>
                  <a:pt x="30987" y="23494"/>
                </a:lnTo>
                <a:lnTo>
                  <a:pt x="32765" y="26034"/>
                </a:lnTo>
                <a:lnTo>
                  <a:pt x="33172" y="27558"/>
                </a:lnTo>
                <a:lnTo>
                  <a:pt x="33273" y="115442"/>
                </a:lnTo>
                <a:lnTo>
                  <a:pt x="32892" y="118744"/>
                </a:lnTo>
                <a:lnTo>
                  <a:pt x="5587" y="129412"/>
                </a:lnTo>
                <a:lnTo>
                  <a:pt x="5587" y="136651"/>
                </a:lnTo>
                <a:lnTo>
                  <a:pt x="78739" y="136651"/>
                </a:lnTo>
                <a:lnTo>
                  <a:pt x="78739" y="129412"/>
                </a:lnTo>
                <a:lnTo>
                  <a:pt x="73659" y="129285"/>
                </a:lnTo>
                <a:lnTo>
                  <a:pt x="69595" y="129031"/>
                </a:lnTo>
                <a:lnTo>
                  <a:pt x="54101" y="124205"/>
                </a:lnTo>
                <a:lnTo>
                  <a:pt x="52958" y="123062"/>
                </a:lnTo>
                <a:lnTo>
                  <a:pt x="52196" y="121411"/>
                </a:lnTo>
                <a:lnTo>
                  <a:pt x="51434" y="117475"/>
                </a:lnTo>
                <a:lnTo>
                  <a:pt x="51250" y="115442"/>
                </a:lnTo>
                <a:lnTo>
                  <a:pt x="51192" y="22986"/>
                </a:lnTo>
                <a:close/>
              </a:path>
              <a:path w="78740" h="137160">
                <a:moveTo>
                  <a:pt x="51815" y="0"/>
                </a:moveTo>
                <a:lnTo>
                  <a:pt x="46354" y="0"/>
                </a:lnTo>
                <a:lnTo>
                  <a:pt x="0" y="27558"/>
                </a:lnTo>
                <a:lnTo>
                  <a:pt x="4317" y="35178"/>
                </a:lnTo>
                <a:lnTo>
                  <a:pt x="10032" y="31368"/>
                </a:lnTo>
                <a:lnTo>
                  <a:pt x="14858" y="28320"/>
                </a:lnTo>
                <a:lnTo>
                  <a:pt x="22732" y="24002"/>
                </a:lnTo>
                <a:lnTo>
                  <a:pt x="25653" y="22986"/>
                </a:lnTo>
                <a:lnTo>
                  <a:pt x="51192" y="22986"/>
                </a:lnTo>
                <a:lnTo>
                  <a:pt x="51307" y="11334"/>
                </a:lnTo>
                <a:lnTo>
                  <a:pt x="51502" y="5214"/>
                </a:lnTo>
                <a:lnTo>
                  <a:pt x="518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892163" y="2552319"/>
            <a:ext cx="78740" cy="137160"/>
          </a:xfrm>
          <a:custGeom>
            <a:avLst/>
            <a:gdLst/>
            <a:ahLst/>
            <a:cxnLst/>
            <a:rect l="l" t="t" r="r" b="b"/>
            <a:pathLst>
              <a:path w="78740" h="137160">
                <a:moveTo>
                  <a:pt x="46354" y="0"/>
                </a:moveTo>
                <a:lnTo>
                  <a:pt x="51815" y="0"/>
                </a:lnTo>
                <a:lnTo>
                  <a:pt x="51502" y="5214"/>
                </a:lnTo>
                <a:lnTo>
                  <a:pt x="51307" y="11334"/>
                </a:lnTo>
                <a:lnTo>
                  <a:pt x="51208" y="18359"/>
                </a:lnTo>
                <a:lnTo>
                  <a:pt x="51180" y="26288"/>
                </a:lnTo>
                <a:lnTo>
                  <a:pt x="51180" y="110870"/>
                </a:lnTo>
                <a:lnTo>
                  <a:pt x="51180" y="114680"/>
                </a:lnTo>
                <a:lnTo>
                  <a:pt x="54101" y="124205"/>
                </a:lnTo>
                <a:lnTo>
                  <a:pt x="55117" y="125475"/>
                </a:lnTo>
                <a:lnTo>
                  <a:pt x="66547" y="128650"/>
                </a:lnTo>
                <a:lnTo>
                  <a:pt x="69595" y="129031"/>
                </a:lnTo>
                <a:lnTo>
                  <a:pt x="73659" y="129285"/>
                </a:lnTo>
                <a:lnTo>
                  <a:pt x="78739" y="129412"/>
                </a:lnTo>
                <a:lnTo>
                  <a:pt x="78739" y="136651"/>
                </a:lnTo>
                <a:lnTo>
                  <a:pt x="5587" y="136651"/>
                </a:lnTo>
                <a:lnTo>
                  <a:pt x="5587" y="129412"/>
                </a:lnTo>
                <a:lnTo>
                  <a:pt x="12953" y="129031"/>
                </a:lnTo>
                <a:lnTo>
                  <a:pt x="18160" y="128650"/>
                </a:lnTo>
                <a:lnTo>
                  <a:pt x="33273" y="115442"/>
                </a:lnTo>
                <a:lnTo>
                  <a:pt x="33273" y="110870"/>
                </a:lnTo>
                <a:lnTo>
                  <a:pt x="33273" y="30606"/>
                </a:lnTo>
                <a:lnTo>
                  <a:pt x="33273" y="27939"/>
                </a:lnTo>
                <a:lnTo>
                  <a:pt x="32765" y="26034"/>
                </a:lnTo>
                <a:lnTo>
                  <a:pt x="31876" y="24764"/>
                </a:lnTo>
                <a:lnTo>
                  <a:pt x="30987" y="23494"/>
                </a:lnTo>
                <a:lnTo>
                  <a:pt x="29590" y="22986"/>
                </a:lnTo>
                <a:lnTo>
                  <a:pt x="27812" y="22986"/>
                </a:lnTo>
                <a:lnTo>
                  <a:pt x="25653" y="22986"/>
                </a:lnTo>
                <a:lnTo>
                  <a:pt x="4317" y="35178"/>
                </a:lnTo>
                <a:lnTo>
                  <a:pt x="0" y="27558"/>
                </a:lnTo>
                <a:lnTo>
                  <a:pt x="463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31735" y="2546578"/>
            <a:ext cx="142519" cy="1470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43166" y="2562860"/>
            <a:ext cx="131063" cy="1362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26807" y="2572511"/>
            <a:ext cx="99786" cy="1165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36968" y="2588132"/>
            <a:ext cx="89915" cy="10693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41107" y="2546604"/>
            <a:ext cx="101379" cy="2971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356093" y="2566547"/>
            <a:ext cx="83185" cy="11430"/>
          </a:xfrm>
          <a:custGeom>
            <a:avLst/>
            <a:gdLst/>
            <a:ahLst/>
            <a:cxnLst/>
            <a:rect l="l" t="t" r="r" b="b"/>
            <a:pathLst>
              <a:path w="83184" h="11430">
                <a:moveTo>
                  <a:pt x="0" y="11043"/>
                </a:moveTo>
                <a:lnTo>
                  <a:pt x="83153" y="11043"/>
                </a:lnTo>
                <a:lnTo>
                  <a:pt x="83153" y="0"/>
                </a:lnTo>
                <a:lnTo>
                  <a:pt x="0" y="0"/>
                </a:lnTo>
                <a:lnTo>
                  <a:pt x="0" y="110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51521" y="2572070"/>
            <a:ext cx="92710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97" y="0"/>
                </a:lnTo>
              </a:path>
            </a:pathLst>
          </a:custGeom>
          <a:ln w="201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438643" y="2520695"/>
            <a:ext cx="103124" cy="9944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633716" y="2546604"/>
            <a:ext cx="101379" cy="2971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648702" y="2566547"/>
            <a:ext cx="83185" cy="11430"/>
          </a:xfrm>
          <a:custGeom>
            <a:avLst/>
            <a:gdLst/>
            <a:ahLst/>
            <a:cxnLst/>
            <a:rect l="l" t="t" r="r" b="b"/>
            <a:pathLst>
              <a:path w="83184" h="11430">
                <a:moveTo>
                  <a:pt x="0" y="11043"/>
                </a:moveTo>
                <a:lnTo>
                  <a:pt x="83153" y="11043"/>
                </a:lnTo>
                <a:lnTo>
                  <a:pt x="83153" y="0"/>
                </a:lnTo>
                <a:lnTo>
                  <a:pt x="0" y="0"/>
                </a:lnTo>
                <a:lnTo>
                  <a:pt x="0" y="110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644130" y="2572070"/>
            <a:ext cx="92710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97" y="0"/>
                </a:lnTo>
              </a:path>
            </a:pathLst>
          </a:custGeom>
          <a:ln w="201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38871" y="2500883"/>
            <a:ext cx="81490" cy="11201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54619" y="2520823"/>
            <a:ext cx="62865" cy="93980"/>
          </a:xfrm>
          <a:custGeom>
            <a:avLst/>
            <a:gdLst/>
            <a:ahLst/>
            <a:cxnLst/>
            <a:rect l="l" t="t" r="r" b="b"/>
            <a:pathLst>
              <a:path w="62865" h="93980">
                <a:moveTo>
                  <a:pt x="55605" y="7112"/>
                </a:moveTo>
                <a:lnTo>
                  <a:pt x="32638" y="7112"/>
                </a:lnTo>
                <a:lnTo>
                  <a:pt x="34925" y="7492"/>
                </a:lnTo>
                <a:lnTo>
                  <a:pt x="36956" y="8381"/>
                </a:lnTo>
                <a:lnTo>
                  <a:pt x="38988" y="9143"/>
                </a:lnTo>
                <a:lnTo>
                  <a:pt x="40639" y="10287"/>
                </a:lnTo>
                <a:lnTo>
                  <a:pt x="41909" y="11811"/>
                </a:lnTo>
                <a:lnTo>
                  <a:pt x="43179" y="13207"/>
                </a:lnTo>
                <a:lnTo>
                  <a:pt x="44196" y="14986"/>
                </a:lnTo>
                <a:lnTo>
                  <a:pt x="44830" y="17017"/>
                </a:lnTo>
                <a:lnTo>
                  <a:pt x="45593" y="19050"/>
                </a:lnTo>
                <a:lnTo>
                  <a:pt x="45974" y="21336"/>
                </a:lnTo>
                <a:lnTo>
                  <a:pt x="45974" y="26162"/>
                </a:lnTo>
                <a:lnTo>
                  <a:pt x="41655" y="37464"/>
                </a:lnTo>
                <a:lnTo>
                  <a:pt x="40004" y="40004"/>
                </a:lnTo>
                <a:lnTo>
                  <a:pt x="37846" y="42925"/>
                </a:lnTo>
                <a:lnTo>
                  <a:pt x="34925" y="46100"/>
                </a:lnTo>
                <a:lnTo>
                  <a:pt x="32130" y="49275"/>
                </a:lnTo>
                <a:lnTo>
                  <a:pt x="28448" y="53086"/>
                </a:lnTo>
                <a:lnTo>
                  <a:pt x="23875" y="57657"/>
                </a:lnTo>
                <a:lnTo>
                  <a:pt x="20954" y="60705"/>
                </a:lnTo>
                <a:lnTo>
                  <a:pt x="0" y="89662"/>
                </a:lnTo>
                <a:lnTo>
                  <a:pt x="0" y="93472"/>
                </a:lnTo>
                <a:lnTo>
                  <a:pt x="61086" y="93472"/>
                </a:lnTo>
                <a:lnTo>
                  <a:pt x="61557" y="87122"/>
                </a:lnTo>
                <a:lnTo>
                  <a:pt x="61722" y="83185"/>
                </a:lnTo>
                <a:lnTo>
                  <a:pt x="61833" y="81661"/>
                </a:lnTo>
                <a:lnTo>
                  <a:pt x="15875" y="81661"/>
                </a:lnTo>
                <a:lnTo>
                  <a:pt x="17018" y="79755"/>
                </a:lnTo>
                <a:lnTo>
                  <a:pt x="18669" y="77724"/>
                </a:lnTo>
                <a:lnTo>
                  <a:pt x="22605" y="73025"/>
                </a:lnTo>
                <a:lnTo>
                  <a:pt x="24764" y="70612"/>
                </a:lnTo>
                <a:lnTo>
                  <a:pt x="27177" y="68199"/>
                </a:lnTo>
                <a:lnTo>
                  <a:pt x="29463" y="65786"/>
                </a:lnTo>
                <a:lnTo>
                  <a:pt x="41655" y="53593"/>
                </a:lnTo>
                <a:lnTo>
                  <a:pt x="45974" y="49022"/>
                </a:lnTo>
                <a:lnTo>
                  <a:pt x="48005" y="47116"/>
                </a:lnTo>
                <a:lnTo>
                  <a:pt x="49910" y="45085"/>
                </a:lnTo>
                <a:lnTo>
                  <a:pt x="51434" y="43306"/>
                </a:lnTo>
                <a:lnTo>
                  <a:pt x="52577" y="41655"/>
                </a:lnTo>
                <a:lnTo>
                  <a:pt x="54228" y="39877"/>
                </a:lnTo>
                <a:lnTo>
                  <a:pt x="56641" y="36702"/>
                </a:lnTo>
                <a:lnTo>
                  <a:pt x="57657" y="35051"/>
                </a:lnTo>
                <a:lnTo>
                  <a:pt x="58547" y="33527"/>
                </a:lnTo>
                <a:lnTo>
                  <a:pt x="59181" y="31876"/>
                </a:lnTo>
                <a:lnTo>
                  <a:pt x="59816" y="30352"/>
                </a:lnTo>
                <a:lnTo>
                  <a:pt x="60325" y="28828"/>
                </a:lnTo>
                <a:lnTo>
                  <a:pt x="60832" y="25526"/>
                </a:lnTo>
                <a:lnTo>
                  <a:pt x="60959" y="18796"/>
                </a:lnTo>
                <a:lnTo>
                  <a:pt x="60451" y="15875"/>
                </a:lnTo>
                <a:lnTo>
                  <a:pt x="58420" y="10540"/>
                </a:lnTo>
                <a:lnTo>
                  <a:pt x="56896" y="8254"/>
                </a:lnTo>
                <a:lnTo>
                  <a:pt x="55605" y="7112"/>
                </a:lnTo>
                <a:close/>
              </a:path>
              <a:path w="62865" h="93980">
                <a:moveTo>
                  <a:pt x="62483" y="72771"/>
                </a:moveTo>
                <a:lnTo>
                  <a:pt x="55752" y="72771"/>
                </a:lnTo>
                <a:lnTo>
                  <a:pt x="54863" y="74929"/>
                </a:lnTo>
                <a:lnTo>
                  <a:pt x="54228" y="76580"/>
                </a:lnTo>
                <a:lnTo>
                  <a:pt x="52958" y="78866"/>
                </a:lnTo>
                <a:lnTo>
                  <a:pt x="48005" y="81406"/>
                </a:lnTo>
                <a:lnTo>
                  <a:pt x="46608" y="81661"/>
                </a:lnTo>
                <a:lnTo>
                  <a:pt x="61833" y="81661"/>
                </a:lnTo>
                <a:lnTo>
                  <a:pt x="62483" y="72771"/>
                </a:lnTo>
                <a:close/>
              </a:path>
              <a:path w="62865" h="93980">
                <a:moveTo>
                  <a:pt x="38226" y="0"/>
                </a:moveTo>
                <a:lnTo>
                  <a:pt x="29082" y="0"/>
                </a:lnTo>
                <a:lnTo>
                  <a:pt x="24383" y="507"/>
                </a:lnTo>
                <a:lnTo>
                  <a:pt x="19303" y="1777"/>
                </a:lnTo>
                <a:lnTo>
                  <a:pt x="14097" y="2921"/>
                </a:lnTo>
                <a:lnTo>
                  <a:pt x="8381" y="4699"/>
                </a:lnTo>
                <a:lnTo>
                  <a:pt x="2285" y="7238"/>
                </a:lnTo>
                <a:lnTo>
                  <a:pt x="2285" y="21336"/>
                </a:lnTo>
                <a:lnTo>
                  <a:pt x="11683" y="21336"/>
                </a:lnTo>
                <a:lnTo>
                  <a:pt x="13334" y="16763"/>
                </a:lnTo>
                <a:lnTo>
                  <a:pt x="15748" y="13207"/>
                </a:lnTo>
                <a:lnTo>
                  <a:pt x="21844" y="8381"/>
                </a:lnTo>
                <a:lnTo>
                  <a:pt x="25526" y="7112"/>
                </a:lnTo>
                <a:lnTo>
                  <a:pt x="55605" y="7112"/>
                </a:lnTo>
                <a:lnTo>
                  <a:pt x="52450" y="4317"/>
                </a:lnTo>
                <a:lnTo>
                  <a:pt x="49529" y="2793"/>
                </a:lnTo>
                <a:lnTo>
                  <a:pt x="45974" y="1650"/>
                </a:lnTo>
                <a:lnTo>
                  <a:pt x="42545" y="507"/>
                </a:lnTo>
                <a:lnTo>
                  <a:pt x="382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54619" y="2520823"/>
            <a:ext cx="62865" cy="93980"/>
          </a:xfrm>
          <a:custGeom>
            <a:avLst/>
            <a:gdLst/>
            <a:ahLst/>
            <a:cxnLst/>
            <a:rect l="l" t="t" r="r" b="b"/>
            <a:pathLst>
              <a:path w="62865" h="93980">
                <a:moveTo>
                  <a:pt x="33274" y="0"/>
                </a:moveTo>
                <a:lnTo>
                  <a:pt x="38226" y="0"/>
                </a:lnTo>
                <a:lnTo>
                  <a:pt x="42545" y="507"/>
                </a:lnTo>
                <a:lnTo>
                  <a:pt x="45974" y="1650"/>
                </a:lnTo>
                <a:lnTo>
                  <a:pt x="49529" y="2793"/>
                </a:lnTo>
                <a:lnTo>
                  <a:pt x="59435" y="13207"/>
                </a:lnTo>
                <a:lnTo>
                  <a:pt x="60451" y="15875"/>
                </a:lnTo>
                <a:lnTo>
                  <a:pt x="60959" y="18796"/>
                </a:lnTo>
                <a:lnTo>
                  <a:pt x="60959" y="21971"/>
                </a:lnTo>
                <a:lnTo>
                  <a:pt x="60959" y="23875"/>
                </a:lnTo>
                <a:lnTo>
                  <a:pt x="60832" y="25526"/>
                </a:lnTo>
                <a:lnTo>
                  <a:pt x="60578" y="27177"/>
                </a:lnTo>
                <a:lnTo>
                  <a:pt x="60325" y="28828"/>
                </a:lnTo>
                <a:lnTo>
                  <a:pt x="59816" y="30352"/>
                </a:lnTo>
                <a:lnTo>
                  <a:pt x="59181" y="31876"/>
                </a:lnTo>
                <a:lnTo>
                  <a:pt x="58547" y="33527"/>
                </a:lnTo>
                <a:lnTo>
                  <a:pt x="52577" y="41655"/>
                </a:lnTo>
                <a:lnTo>
                  <a:pt x="51434" y="43306"/>
                </a:lnTo>
                <a:lnTo>
                  <a:pt x="49910" y="45085"/>
                </a:lnTo>
                <a:lnTo>
                  <a:pt x="48005" y="47116"/>
                </a:lnTo>
                <a:lnTo>
                  <a:pt x="45974" y="49022"/>
                </a:lnTo>
                <a:lnTo>
                  <a:pt x="43941" y="51180"/>
                </a:lnTo>
                <a:lnTo>
                  <a:pt x="41655" y="53593"/>
                </a:lnTo>
                <a:lnTo>
                  <a:pt x="39370" y="55879"/>
                </a:lnTo>
                <a:lnTo>
                  <a:pt x="36956" y="58292"/>
                </a:lnTo>
                <a:lnTo>
                  <a:pt x="34416" y="60832"/>
                </a:lnTo>
                <a:lnTo>
                  <a:pt x="32003" y="63246"/>
                </a:lnTo>
                <a:lnTo>
                  <a:pt x="29463" y="65786"/>
                </a:lnTo>
                <a:lnTo>
                  <a:pt x="27177" y="68199"/>
                </a:lnTo>
                <a:lnTo>
                  <a:pt x="24764" y="70612"/>
                </a:lnTo>
                <a:lnTo>
                  <a:pt x="22605" y="73025"/>
                </a:lnTo>
                <a:lnTo>
                  <a:pt x="20700" y="75311"/>
                </a:lnTo>
                <a:lnTo>
                  <a:pt x="18669" y="77724"/>
                </a:lnTo>
                <a:lnTo>
                  <a:pt x="17018" y="79755"/>
                </a:lnTo>
                <a:lnTo>
                  <a:pt x="15875" y="81661"/>
                </a:lnTo>
                <a:lnTo>
                  <a:pt x="42545" y="81661"/>
                </a:lnTo>
                <a:lnTo>
                  <a:pt x="44830" y="81661"/>
                </a:lnTo>
                <a:lnTo>
                  <a:pt x="46608" y="81661"/>
                </a:lnTo>
                <a:lnTo>
                  <a:pt x="48005" y="81406"/>
                </a:lnTo>
                <a:lnTo>
                  <a:pt x="49275" y="81279"/>
                </a:lnTo>
                <a:lnTo>
                  <a:pt x="54863" y="74929"/>
                </a:lnTo>
                <a:lnTo>
                  <a:pt x="55752" y="72771"/>
                </a:lnTo>
                <a:lnTo>
                  <a:pt x="62483" y="72771"/>
                </a:lnTo>
                <a:lnTo>
                  <a:pt x="62229" y="76200"/>
                </a:lnTo>
                <a:lnTo>
                  <a:pt x="61975" y="79628"/>
                </a:lnTo>
                <a:lnTo>
                  <a:pt x="61722" y="83185"/>
                </a:lnTo>
                <a:lnTo>
                  <a:pt x="61595" y="86613"/>
                </a:lnTo>
                <a:lnTo>
                  <a:pt x="61340" y="90042"/>
                </a:lnTo>
                <a:lnTo>
                  <a:pt x="61086" y="93472"/>
                </a:lnTo>
                <a:lnTo>
                  <a:pt x="0" y="93472"/>
                </a:lnTo>
                <a:lnTo>
                  <a:pt x="0" y="89662"/>
                </a:lnTo>
                <a:lnTo>
                  <a:pt x="1143" y="87122"/>
                </a:lnTo>
                <a:lnTo>
                  <a:pt x="2412" y="84581"/>
                </a:lnTo>
                <a:lnTo>
                  <a:pt x="3936" y="82041"/>
                </a:lnTo>
                <a:lnTo>
                  <a:pt x="5587" y="79501"/>
                </a:lnTo>
                <a:lnTo>
                  <a:pt x="7238" y="76962"/>
                </a:lnTo>
                <a:lnTo>
                  <a:pt x="9144" y="74294"/>
                </a:lnTo>
                <a:lnTo>
                  <a:pt x="11049" y="71754"/>
                </a:lnTo>
                <a:lnTo>
                  <a:pt x="13334" y="69087"/>
                </a:lnTo>
                <a:lnTo>
                  <a:pt x="15748" y="66293"/>
                </a:lnTo>
                <a:lnTo>
                  <a:pt x="18160" y="63500"/>
                </a:lnTo>
                <a:lnTo>
                  <a:pt x="20954" y="60705"/>
                </a:lnTo>
                <a:lnTo>
                  <a:pt x="23875" y="57657"/>
                </a:lnTo>
                <a:lnTo>
                  <a:pt x="28448" y="53086"/>
                </a:lnTo>
                <a:lnTo>
                  <a:pt x="32130" y="49275"/>
                </a:lnTo>
                <a:lnTo>
                  <a:pt x="34925" y="46100"/>
                </a:lnTo>
                <a:lnTo>
                  <a:pt x="37846" y="42925"/>
                </a:lnTo>
                <a:lnTo>
                  <a:pt x="40004" y="40004"/>
                </a:lnTo>
                <a:lnTo>
                  <a:pt x="41655" y="37464"/>
                </a:lnTo>
                <a:lnTo>
                  <a:pt x="43306" y="35051"/>
                </a:lnTo>
                <a:lnTo>
                  <a:pt x="44450" y="32765"/>
                </a:lnTo>
                <a:lnTo>
                  <a:pt x="45084" y="30606"/>
                </a:lnTo>
                <a:lnTo>
                  <a:pt x="45593" y="28448"/>
                </a:lnTo>
                <a:lnTo>
                  <a:pt x="45974" y="26162"/>
                </a:lnTo>
                <a:lnTo>
                  <a:pt x="45974" y="23875"/>
                </a:lnTo>
                <a:lnTo>
                  <a:pt x="45974" y="21336"/>
                </a:lnTo>
                <a:lnTo>
                  <a:pt x="45593" y="19050"/>
                </a:lnTo>
                <a:lnTo>
                  <a:pt x="44830" y="17017"/>
                </a:lnTo>
                <a:lnTo>
                  <a:pt x="44196" y="14986"/>
                </a:lnTo>
                <a:lnTo>
                  <a:pt x="43179" y="13207"/>
                </a:lnTo>
                <a:lnTo>
                  <a:pt x="41909" y="11811"/>
                </a:lnTo>
                <a:lnTo>
                  <a:pt x="40639" y="10287"/>
                </a:lnTo>
                <a:lnTo>
                  <a:pt x="38988" y="9143"/>
                </a:lnTo>
                <a:lnTo>
                  <a:pt x="36956" y="8381"/>
                </a:lnTo>
                <a:lnTo>
                  <a:pt x="34925" y="7492"/>
                </a:lnTo>
                <a:lnTo>
                  <a:pt x="32638" y="7112"/>
                </a:lnTo>
                <a:lnTo>
                  <a:pt x="30099" y="7112"/>
                </a:lnTo>
                <a:lnTo>
                  <a:pt x="25526" y="7112"/>
                </a:lnTo>
                <a:lnTo>
                  <a:pt x="21844" y="8381"/>
                </a:lnTo>
                <a:lnTo>
                  <a:pt x="18796" y="10794"/>
                </a:lnTo>
                <a:lnTo>
                  <a:pt x="15748" y="13207"/>
                </a:lnTo>
                <a:lnTo>
                  <a:pt x="13334" y="16763"/>
                </a:lnTo>
                <a:lnTo>
                  <a:pt x="11683" y="21336"/>
                </a:lnTo>
                <a:lnTo>
                  <a:pt x="2285" y="21336"/>
                </a:lnTo>
                <a:lnTo>
                  <a:pt x="2285" y="7238"/>
                </a:lnTo>
                <a:lnTo>
                  <a:pt x="8381" y="4699"/>
                </a:lnTo>
                <a:lnTo>
                  <a:pt x="14097" y="2921"/>
                </a:lnTo>
                <a:lnTo>
                  <a:pt x="19303" y="1777"/>
                </a:lnTo>
                <a:lnTo>
                  <a:pt x="24383" y="507"/>
                </a:lnTo>
                <a:lnTo>
                  <a:pt x="29082" y="0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85176" y="2557297"/>
            <a:ext cx="127228" cy="1272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95208" y="2572257"/>
            <a:ext cx="118237" cy="11836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068056" y="2572511"/>
            <a:ext cx="99786" cy="1165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078216" y="2588132"/>
            <a:ext cx="89915" cy="10693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182356" y="2546604"/>
            <a:ext cx="101379" cy="2971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197342" y="2566547"/>
            <a:ext cx="83185" cy="11430"/>
          </a:xfrm>
          <a:custGeom>
            <a:avLst/>
            <a:gdLst/>
            <a:ahLst/>
            <a:cxnLst/>
            <a:rect l="l" t="t" r="r" b="b"/>
            <a:pathLst>
              <a:path w="83184" h="11430">
                <a:moveTo>
                  <a:pt x="0" y="11043"/>
                </a:moveTo>
                <a:lnTo>
                  <a:pt x="83153" y="11043"/>
                </a:lnTo>
                <a:lnTo>
                  <a:pt x="83153" y="0"/>
                </a:lnTo>
                <a:lnTo>
                  <a:pt x="0" y="0"/>
                </a:lnTo>
                <a:lnTo>
                  <a:pt x="0" y="110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192769" y="2572070"/>
            <a:ext cx="92710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97" y="0"/>
                </a:lnTo>
              </a:path>
            </a:pathLst>
          </a:custGeom>
          <a:ln w="201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279892" y="2520695"/>
            <a:ext cx="103124" cy="9944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441435" y="2557297"/>
            <a:ext cx="127228" cy="1272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451468" y="2572257"/>
            <a:ext cx="118236" cy="11836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625840" y="2604498"/>
            <a:ext cx="142519" cy="3113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641842" y="2624499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163"/>
                </a:moveTo>
                <a:lnTo>
                  <a:pt x="121932" y="13163"/>
                </a:lnTo>
                <a:lnTo>
                  <a:pt x="121932" y="0"/>
                </a:lnTo>
                <a:lnTo>
                  <a:pt x="0" y="0"/>
                </a:lnTo>
                <a:lnTo>
                  <a:pt x="0" y="131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637269" y="2619927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07"/>
                </a:moveTo>
                <a:lnTo>
                  <a:pt x="131076" y="22307"/>
                </a:lnTo>
                <a:lnTo>
                  <a:pt x="131076" y="0"/>
                </a:lnTo>
                <a:lnTo>
                  <a:pt x="0" y="0"/>
                </a:lnTo>
                <a:lnTo>
                  <a:pt x="0" y="2230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781288" y="2532913"/>
            <a:ext cx="98298" cy="1546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792591" y="2547747"/>
            <a:ext cx="87883" cy="14579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28871" y="2878791"/>
            <a:ext cx="140944" cy="739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944873" y="2940685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207"/>
                </a:moveTo>
                <a:lnTo>
                  <a:pt x="121920" y="13207"/>
                </a:lnTo>
                <a:lnTo>
                  <a:pt x="121920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44873" y="2899664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080"/>
                </a:moveTo>
                <a:lnTo>
                  <a:pt x="121920" y="13080"/>
                </a:lnTo>
                <a:lnTo>
                  <a:pt x="121920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940302" y="2936113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064" y="22351"/>
                </a:lnTo>
                <a:lnTo>
                  <a:pt x="131064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940302" y="2895092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064" y="22225"/>
                </a:lnTo>
                <a:lnTo>
                  <a:pt x="131064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133088" y="2868167"/>
            <a:ext cx="99786" cy="11658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144771" y="2883789"/>
            <a:ext cx="89915" cy="10693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248911" y="2842260"/>
            <a:ext cx="101379" cy="2971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263897" y="2862204"/>
            <a:ext cx="83185" cy="11430"/>
          </a:xfrm>
          <a:custGeom>
            <a:avLst/>
            <a:gdLst/>
            <a:ahLst/>
            <a:cxnLst/>
            <a:rect l="l" t="t" r="r" b="b"/>
            <a:pathLst>
              <a:path w="83185" h="11430">
                <a:moveTo>
                  <a:pt x="0" y="11043"/>
                </a:moveTo>
                <a:lnTo>
                  <a:pt x="83153" y="11043"/>
                </a:lnTo>
                <a:lnTo>
                  <a:pt x="83153" y="0"/>
                </a:lnTo>
                <a:lnTo>
                  <a:pt x="0" y="0"/>
                </a:lnTo>
                <a:lnTo>
                  <a:pt x="0" y="110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259326" y="286772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97" y="0"/>
                </a:lnTo>
              </a:path>
            </a:pathLst>
          </a:custGeom>
          <a:ln w="201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346447" y="2816351"/>
            <a:ext cx="103124" cy="9944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462271" y="2813291"/>
            <a:ext cx="828294" cy="20651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478401" y="2834004"/>
            <a:ext cx="808990" cy="187960"/>
          </a:xfrm>
          <a:custGeom>
            <a:avLst/>
            <a:gdLst/>
            <a:ahLst/>
            <a:cxnLst/>
            <a:rect l="l" t="t" r="r" b="b"/>
            <a:pathLst>
              <a:path w="808989" h="187960">
                <a:moveTo>
                  <a:pt x="749046" y="0"/>
                </a:moveTo>
                <a:lnTo>
                  <a:pt x="746378" y="7620"/>
                </a:lnTo>
                <a:lnTo>
                  <a:pt x="757237" y="12334"/>
                </a:lnTo>
                <a:lnTo>
                  <a:pt x="766572" y="18859"/>
                </a:lnTo>
                <a:lnTo>
                  <a:pt x="789019" y="62293"/>
                </a:lnTo>
                <a:lnTo>
                  <a:pt x="791845" y="92964"/>
                </a:lnTo>
                <a:lnTo>
                  <a:pt x="791134" y="109464"/>
                </a:lnTo>
                <a:lnTo>
                  <a:pt x="780669" y="149987"/>
                </a:lnTo>
                <a:lnTo>
                  <a:pt x="746633" y="180086"/>
                </a:lnTo>
                <a:lnTo>
                  <a:pt x="749046" y="187706"/>
                </a:lnTo>
                <a:lnTo>
                  <a:pt x="784925" y="166417"/>
                </a:lnTo>
                <a:lnTo>
                  <a:pt x="805037" y="127111"/>
                </a:lnTo>
                <a:lnTo>
                  <a:pt x="808863" y="93853"/>
                </a:lnTo>
                <a:lnTo>
                  <a:pt x="807906" y="76684"/>
                </a:lnTo>
                <a:lnTo>
                  <a:pt x="793369" y="32893"/>
                </a:lnTo>
                <a:lnTo>
                  <a:pt x="762668" y="4907"/>
                </a:lnTo>
                <a:lnTo>
                  <a:pt x="749046" y="0"/>
                </a:lnTo>
                <a:close/>
              </a:path>
              <a:path w="808989" h="187960">
                <a:moveTo>
                  <a:pt x="59816" y="0"/>
                </a:moveTo>
                <a:lnTo>
                  <a:pt x="24044" y="21341"/>
                </a:lnTo>
                <a:lnTo>
                  <a:pt x="3841" y="60801"/>
                </a:lnTo>
                <a:lnTo>
                  <a:pt x="0" y="93853"/>
                </a:lnTo>
                <a:lnTo>
                  <a:pt x="954" y="111166"/>
                </a:lnTo>
                <a:lnTo>
                  <a:pt x="15366" y="154940"/>
                </a:lnTo>
                <a:lnTo>
                  <a:pt x="46174" y="182800"/>
                </a:lnTo>
                <a:lnTo>
                  <a:pt x="59816" y="187706"/>
                </a:lnTo>
                <a:lnTo>
                  <a:pt x="62229" y="180086"/>
                </a:lnTo>
                <a:lnTo>
                  <a:pt x="51518" y="175347"/>
                </a:lnTo>
                <a:lnTo>
                  <a:pt x="42259" y="168751"/>
                </a:lnTo>
                <a:lnTo>
                  <a:pt x="19843" y="124475"/>
                </a:lnTo>
                <a:lnTo>
                  <a:pt x="17018" y="92964"/>
                </a:lnTo>
                <a:lnTo>
                  <a:pt x="17728" y="76914"/>
                </a:lnTo>
                <a:lnTo>
                  <a:pt x="28194" y="37337"/>
                </a:lnTo>
                <a:lnTo>
                  <a:pt x="62484" y="7620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24779" y="283400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7" y="0"/>
                </a:moveTo>
                <a:lnTo>
                  <a:pt x="38439" y="21341"/>
                </a:lnTo>
                <a:lnTo>
                  <a:pt x="58642" y="60801"/>
                </a:lnTo>
                <a:lnTo>
                  <a:pt x="62484" y="93853"/>
                </a:lnTo>
                <a:lnTo>
                  <a:pt x="61529" y="111166"/>
                </a:lnTo>
                <a:lnTo>
                  <a:pt x="47117" y="154940"/>
                </a:lnTo>
                <a:lnTo>
                  <a:pt x="16309" y="182800"/>
                </a:lnTo>
                <a:lnTo>
                  <a:pt x="2667" y="187706"/>
                </a:lnTo>
                <a:lnTo>
                  <a:pt x="254" y="180086"/>
                </a:lnTo>
                <a:lnTo>
                  <a:pt x="10947" y="175347"/>
                </a:lnTo>
                <a:lnTo>
                  <a:pt x="20177" y="168751"/>
                </a:lnTo>
                <a:lnTo>
                  <a:pt x="42640" y="124475"/>
                </a:lnTo>
                <a:lnTo>
                  <a:pt x="45466" y="92964"/>
                </a:lnTo>
                <a:lnTo>
                  <a:pt x="44755" y="76914"/>
                </a:lnTo>
                <a:lnTo>
                  <a:pt x="34290" y="37337"/>
                </a:lnTo>
                <a:lnTo>
                  <a:pt x="0" y="7620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478401" y="283400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59816" y="0"/>
                </a:moveTo>
                <a:lnTo>
                  <a:pt x="62484" y="7620"/>
                </a:lnTo>
                <a:lnTo>
                  <a:pt x="51625" y="12334"/>
                </a:lnTo>
                <a:lnTo>
                  <a:pt x="42290" y="18859"/>
                </a:lnTo>
                <a:lnTo>
                  <a:pt x="19843" y="62293"/>
                </a:lnTo>
                <a:lnTo>
                  <a:pt x="17018" y="92964"/>
                </a:lnTo>
                <a:lnTo>
                  <a:pt x="17728" y="109464"/>
                </a:lnTo>
                <a:lnTo>
                  <a:pt x="28194" y="149987"/>
                </a:lnTo>
                <a:lnTo>
                  <a:pt x="62229" y="180086"/>
                </a:lnTo>
                <a:lnTo>
                  <a:pt x="59816" y="187706"/>
                </a:lnTo>
                <a:lnTo>
                  <a:pt x="23937" y="166417"/>
                </a:lnTo>
                <a:lnTo>
                  <a:pt x="3825" y="127111"/>
                </a:lnTo>
                <a:lnTo>
                  <a:pt x="0" y="93853"/>
                </a:lnTo>
                <a:lnTo>
                  <a:pt x="956" y="76684"/>
                </a:lnTo>
                <a:lnTo>
                  <a:pt x="15494" y="32893"/>
                </a:lnTo>
                <a:lnTo>
                  <a:pt x="46194" y="4907"/>
                </a:lnTo>
                <a:lnTo>
                  <a:pt x="598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546091" y="2826994"/>
            <a:ext cx="98298" cy="15623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561966" y="2847975"/>
            <a:ext cx="78740" cy="137160"/>
          </a:xfrm>
          <a:custGeom>
            <a:avLst/>
            <a:gdLst/>
            <a:ahLst/>
            <a:cxnLst/>
            <a:rect l="l" t="t" r="r" b="b"/>
            <a:pathLst>
              <a:path w="78739" h="137160">
                <a:moveTo>
                  <a:pt x="51192" y="22987"/>
                </a:moveTo>
                <a:lnTo>
                  <a:pt x="29591" y="22987"/>
                </a:lnTo>
                <a:lnTo>
                  <a:pt x="30987" y="23495"/>
                </a:lnTo>
                <a:lnTo>
                  <a:pt x="32766" y="26035"/>
                </a:lnTo>
                <a:lnTo>
                  <a:pt x="33172" y="27559"/>
                </a:lnTo>
                <a:lnTo>
                  <a:pt x="33274" y="115442"/>
                </a:lnTo>
                <a:lnTo>
                  <a:pt x="32893" y="118745"/>
                </a:lnTo>
                <a:lnTo>
                  <a:pt x="5587" y="129412"/>
                </a:lnTo>
                <a:lnTo>
                  <a:pt x="5587" y="136651"/>
                </a:lnTo>
                <a:lnTo>
                  <a:pt x="78740" y="136651"/>
                </a:lnTo>
                <a:lnTo>
                  <a:pt x="78740" y="129412"/>
                </a:lnTo>
                <a:lnTo>
                  <a:pt x="73660" y="129286"/>
                </a:lnTo>
                <a:lnTo>
                  <a:pt x="69596" y="129032"/>
                </a:lnTo>
                <a:lnTo>
                  <a:pt x="54102" y="124205"/>
                </a:lnTo>
                <a:lnTo>
                  <a:pt x="52959" y="123062"/>
                </a:lnTo>
                <a:lnTo>
                  <a:pt x="52197" y="121412"/>
                </a:lnTo>
                <a:lnTo>
                  <a:pt x="51435" y="117475"/>
                </a:lnTo>
                <a:lnTo>
                  <a:pt x="51250" y="115442"/>
                </a:lnTo>
                <a:lnTo>
                  <a:pt x="51192" y="22987"/>
                </a:lnTo>
                <a:close/>
              </a:path>
              <a:path w="78739" h="137160">
                <a:moveTo>
                  <a:pt x="51816" y="0"/>
                </a:moveTo>
                <a:lnTo>
                  <a:pt x="46355" y="0"/>
                </a:lnTo>
                <a:lnTo>
                  <a:pt x="0" y="27559"/>
                </a:lnTo>
                <a:lnTo>
                  <a:pt x="4318" y="35178"/>
                </a:lnTo>
                <a:lnTo>
                  <a:pt x="10033" y="31369"/>
                </a:lnTo>
                <a:lnTo>
                  <a:pt x="14859" y="28321"/>
                </a:lnTo>
                <a:lnTo>
                  <a:pt x="22733" y="24002"/>
                </a:lnTo>
                <a:lnTo>
                  <a:pt x="25654" y="22987"/>
                </a:lnTo>
                <a:lnTo>
                  <a:pt x="51192" y="22987"/>
                </a:lnTo>
                <a:lnTo>
                  <a:pt x="51308" y="11334"/>
                </a:lnTo>
                <a:lnTo>
                  <a:pt x="51502" y="5214"/>
                </a:lnTo>
                <a:lnTo>
                  <a:pt x="51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61966" y="2847975"/>
            <a:ext cx="78740" cy="137160"/>
          </a:xfrm>
          <a:custGeom>
            <a:avLst/>
            <a:gdLst/>
            <a:ahLst/>
            <a:cxnLst/>
            <a:rect l="l" t="t" r="r" b="b"/>
            <a:pathLst>
              <a:path w="78739" h="137160">
                <a:moveTo>
                  <a:pt x="46355" y="0"/>
                </a:moveTo>
                <a:lnTo>
                  <a:pt x="51816" y="0"/>
                </a:lnTo>
                <a:lnTo>
                  <a:pt x="51502" y="5214"/>
                </a:lnTo>
                <a:lnTo>
                  <a:pt x="51308" y="11334"/>
                </a:lnTo>
                <a:lnTo>
                  <a:pt x="51208" y="18359"/>
                </a:lnTo>
                <a:lnTo>
                  <a:pt x="51181" y="26288"/>
                </a:lnTo>
                <a:lnTo>
                  <a:pt x="51181" y="110871"/>
                </a:lnTo>
                <a:lnTo>
                  <a:pt x="51181" y="114680"/>
                </a:lnTo>
                <a:lnTo>
                  <a:pt x="54102" y="124205"/>
                </a:lnTo>
                <a:lnTo>
                  <a:pt x="55118" y="125475"/>
                </a:lnTo>
                <a:lnTo>
                  <a:pt x="66548" y="128650"/>
                </a:lnTo>
                <a:lnTo>
                  <a:pt x="69596" y="129032"/>
                </a:lnTo>
                <a:lnTo>
                  <a:pt x="73660" y="129286"/>
                </a:lnTo>
                <a:lnTo>
                  <a:pt x="78740" y="129412"/>
                </a:lnTo>
                <a:lnTo>
                  <a:pt x="78740" y="136651"/>
                </a:lnTo>
                <a:lnTo>
                  <a:pt x="5587" y="136651"/>
                </a:lnTo>
                <a:lnTo>
                  <a:pt x="5587" y="129412"/>
                </a:lnTo>
                <a:lnTo>
                  <a:pt x="12954" y="129032"/>
                </a:lnTo>
                <a:lnTo>
                  <a:pt x="18161" y="128650"/>
                </a:lnTo>
                <a:lnTo>
                  <a:pt x="21336" y="128142"/>
                </a:lnTo>
                <a:lnTo>
                  <a:pt x="24511" y="127508"/>
                </a:lnTo>
                <a:lnTo>
                  <a:pt x="26797" y="126746"/>
                </a:lnTo>
                <a:lnTo>
                  <a:pt x="28448" y="125602"/>
                </a:lnTo>
                <a:lnTo>
                  <a:pt x="30099" y="124460"/>
                </a:lnTo>
                <a:lnTo>
                  <a:pt x="31369" y="122809"/>
                </a:lnTo>
                <a:lnTo>
                  <a:pt x="32131" y="120776"/>
                </a:lnTo>
                <a:lnTo>
                  <a:pt x="32893" y="118745"/>
                </a:lnTo>
                <a:lnTo>
                  <a:pt x="33274" y="115442"/>
                </a:lnTo>
                <a:lnTo>
                  <a:pt x="33274" y="110871"/>
                </a:lnTo>
                <a:lnTo>
                  <a:pt x="33274" y="30607"/>
                </a:lnTo>
                <a:lnTo>
                  <a:pt x="33274" y="27939"/>
                </a:lnTo>
                <a:lnTo>
                  <a:pt x="32766" y="26035"/>
                </a:lnTo>
                <a:lnTo>
                  <a:pt x="31877" y="24764"/>
                </a:lnTo>
                <a:lnTo>
                  <a:pt x="30987" y="23495"/>
                </a:lnTo>
                <a:lnTo>
                  <a:pt x="29591" y="22987"/>
                </a:lnTo>
                <a:lnTo>
                  <a:pt x="27812" y="22987"/>
                </a:lnTo>
                <a:lnTo>
                  <a:pt x="25654" y="22987"/>
                </a:lnTo>
                <a:lnTo>
                  <a:pt x="22733" y="24002"/>
                </a:lnTo>
                <a:lnTo>
                  <a:pt x="18796" y="26162"/>
                </a:lnTo>
                <a:lnTo>
                  <a:pt x="14859" y="28321"/>
                </a:lnTo>
                <a:lnTo>
                  <a:pt x="10033" y="31369"/>
                </a:lnTo>
                <a:lnTo>
                  <a:pt x="4318" y="35178"/>
                </a:lnTo>
                <a:lnTo>
                  <a:pt x="0" y="27559"/>
                </a:lnTo>
                <a:lnTo>
                  <a:pt x="463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700015" y="2842234"/>
            <a:ext cx="140944" cy="14709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11446" y="2858516"/>
            <a:ext cx="131064" cy="13627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93564" y="2868167"/>
            <a:ext cx="99786" cy="11658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905247" y="2883789"/>
            <a:ext cx="89915" cy="10693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009388" y="2842260"/>
            <a:ext cx="101379" cy="2971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024373" y="2862204"/>
            <a:ext cx="83185" cy="11430"/>
          </a:xfrm>
          <a:custGeom>
            <a:avLst/>
            <a:gdLst/>
            <a:ahLst/>
            <a:cxnLst/>
            <a:rect l="l" t="t" r="r" b="b"/>
            <a:pathLst>
              <a:path w="83185" h="11430">
                <a:moveTo>
                  <a:pt x="0" y="11043"/>
                </a:moveTo>
                <a:lnTo>
                  <a:pt x="83153" y="11043"/>
                </a:lnTo>
                <a:lnTo>
                  <a:pt x="83153" y="0"/>
                </a:lnTo>
                <a:lnTo>
                  <a:pt x="0" y="0"/>
                </a:lnTo>
                <a:lnTo>
                  <a:pt x="0" y="110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019802" y="286772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97" y="0"/>
                </a:lnTo>
              </a:path>
            </a:pathLst>
          </a:custGeom>
          <a:ln w="201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106923" y="2816351"/>
            <a:ext cx="103124" cy="9944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01996" y="2842260"/>
            <a:ext cx="101379" cy="2971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16982" y="2862204"/>
            <a:ext cx="83185" cy="11430"/>
          </a:xfrm>
          <a:custGeom>
            <a:avLst/>
            <a:gdLst/>
            <a:ahLst/>
            <a:cxnLst/>
            <a:rect l="l" t="t" r="r" b="b"/>
            <a:pathLst>
              <a:path w="83185" h="11430">
                <a:moveTo>
                  <a:pt x="0" y="11043"/>
                </a:moveTo>
                <a:lnTo>
                  <a:pt x="83153" y="11043"/>
                </a:lnTo>
                <a:lnTo>
                  <a:pt x="83153" y="0"/>
                </a:lnTo>
                <a:lnTo>
                  <a:pt x="0" y="0"/>
                </a:lnTo>
                <a:lnTo>
                  <a:pt x="0" y="110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12409" y="286772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97" y="0"/>
                </a:lnTo>
              </a:path>
            </a:pathLst>
          </a:custGeom>
          <a:ln w="201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07152" y="2796539"/>
            <a:ext cx="81492" cy="11201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22900" y="2816479"/>
            <a:ext cx="62865" cy="93980"/>
          </a:xfrm>
          <a:custGeom>
            <a:avLst/>
            <a:gdLst/>
            <a:ahLst/>
            <a:cxnLst/>
            <a:rect l="l" t="t" r="r" b="b"/>
            <a:pathLst>
              <a:path w="62864" h="93980">
                <a:moveTo>
                  <a:pt x="55605" y="7112"/>
                </a:moveTo>
                <a:lnTo>
                  <a:pt x="32638" y="7112"/>
                </a:lnTo>
                <a:lnTo>
                  <a:pt x="34925" y="7493"/>
                </a:lnTo>
                <a:lnTo>
                  <a:pt x="36957" y="8382"/>
                </a:lnTo>
                <a:lnTo>
                  <a:pt x="38988" y="9144"/>
                </a:lnTo>
                <a:lnTo>
                  <a:pt x="40639" y="10287"/>
                </a:lnTo>
                <a:lnTo>
                  <a:pt x="41910" y="11811"/>
                </a:lnTo>
                <a:lnTo>
                  <a:pt x="43179" y="13208"/>
                </a:lnTo>
                <a:lnTo>
                  <a:pt x="44196" y="14986"/>
                </a:lnTo>
                <a:lnTo>
                  <a:pt x="44830" y="17018"/>
                </a:lnTo>
                <a:lnTo>
                  <a:pt x="45592" y="19050"/>
                </a:lnTo>
                <a:lnTo>
                  <a:pt x="45974" y="21336"/>
                </a:lnTo>
                <a:lnTo>
                  <a:pt x="45974" y="26162"/>
                </a:lnTo>
                <a:lnTo>
                  <a:pt x="41655" y="37465"/>
                </a:lnTo>
                <a:lnTo>
                  <a:pt x="40004" y="40005"/>
                </a:lnTo>
                <a:lnTo>
                  <a:pt x="37846" y="42925"/>
                </a:lnTo>
                <a:lnTo>
                  <a:pt x="34925" y="46100"/>
                </a:lnTo>
                <a:lnTo>
                  <a:pt x="32130" y="49275"/>
                </a:lnTo>
                <a:lnTo>
                  <a:pt x="28448" y="53086"/>
                </a:lnTo>
                <a:lnTo>
                  <a:pt x="23875" y="57658"/>
                </a:lnTo>
                <a:lnTo>
                  <a:pt x="20954" y="60706"/>
                </a:lnTo>
                <a:lnTo>
                  <a:pt x="0" y="89662"/>
                </a:lnTo>
                <a:lnTo>
                  <a:pt x="0" y="93472"/>
                </a:lnTo>
                <a:lnTo>
                  <a:pt x="61087" y="93472"/>
                </a:lnTo>
                <a:lnTo>
                  <a:pt x="61557" y="87122"/>
                </a:lnTo>
                <a:lnTo>
                  <a:pt x="61722" y="83185"/>
                </a:lnTo>
                <a:lnTo>
                  <a:pt x="61833" y="81661"/>
                </a:lnTo>
                <a:lnTo>
                  <a:pt x="15875" y="81661"/>
                </a:lnTo>
                <a:lnTo>
                  <a:pt x="17017" y="79756"/>
                </a:lnTo>
                <a:lnTo>
                  <a:pt x="18669" y="77724"/>
                </a:lnTo>
                <a:lnTo>
                  <a:pt x="22605" y="73025"/>
                </a:lnTo>
                <a:lnTo>
                  <a:pt x="24764" y="70612"/>
                </a:lnTo>
                <a:lnTo>
                  <a:pt x="27177" y="68199"/>
                </a:lnTo>
                <a:lnTo>
                  <a:pt x="29463" y="65786"/>
                </a:lnTo>
                <a:lnTo>
                  <a:pt x="41655" y="53594"/>
                </a:lnTo>
                <a:lnTo>
                  <a:pt x="45974" y="49022"/>
                </a:lnTo>
                <a:lnTo>
                  <a:pt x="48005" y="47117"/>
                </a:lnTo>
                <a:lnTo>
                  <a:pt x="49911" y="45085"/>
                </a:lnTo>
                <a:lnTo>
                  <a:pt x="51435" y="43307"/>
                </a:lnTo>
                <a:lnTo>
                  <a:pt x="52577" y="41656"/>
                </a:lnTo>
                <a:lnTo>
                  <a:pt x="54228" y="39878"/>
                </a:lnTo>
                <a:lnTo>
                  <a:pt x="56641" y="36703"/>
                </a:lnTo>
                <a:lnTo>
                  <a:pt x="57658" y="35051"/>
                </a:lnTo>
                <a:lnTo>
                  <a:pt x="58547" y="33528"/>
                </a:lnTo>
                <a:lnTo>
                  <a:pt x="59182" y="31876"/>
                </a:lnTo>
                <a:lnTo>
                  <a:pt x="59816" y="30353"/>
                </a:lnTo>
                <a:lnTo>
                  <a:pt x="60325" y="28829"/>
                </a:lnTo>
                <a:lnTo>
                  <a:pt x="60833" y="25526"/>
                </a:lnTo>
                <a:lnTo>
                  <a:pt x="60960" y="18796"/>
                </a:lnTo>
                <a:lnTo>
                  <a:pt x="60451" y="15875"/>
                </a:lnTo>
                <a:lnTo>
                  <a:pt x="58420" y="10541"/>
                </a:lnTo>
                <a:lnTo>
                  <a:pt x="56896" y="8255"/>
                </a:lnTo>
                <a:lnTo>
                  <a:pt x="55605" y="7112"/>
                </a:lnTo>
                <a:close/>
              </a:path>
              <a:path w="62864" h="93980">
                <a:moveTo>
                  <a:pt x="62484" y="72771"/>
                </a:moveTo>
                <a:lnTo>
                  <a:pt x="55752" y="72771"/>
                </a:lnTo>
                <a:lnTo>
                  <a:pt x="54863" y="74930"/>
                </a:lnTo>
                <a:lnTo>
                  <a:pt x="54228" y="76581"/>
                </a:lnTo>
                <a:lnTo>
                  <a:pt x="52959" y="78867"/>
                </a:lnTo>
                <a:lnTo>
                  <a:pt x="48005" y="81407"/>
                </a:lnTo>
                <a:lnTo>
                  <a:pt x="46609" y="81661"/>
                </a:lnTo>
                <a:lnTo>
                  <a:pt x="61833" y="81661"/>
                </a:lnTo>
                <a:lnTo>
                  <a:pt x="62484" y="72771"/>
                </a:lnTo>
                <a:close/>
              </a:path>
              <a:path w="62864" h="93980">
                <a:moveTo>
                  <a:pt x="38226" y="0"/>
                </a:moveTo>
                <a:lnTo>
                  <a:pt x="29083" y="0"/>
                </a:lnTo>
                <a:lnTo>
                  <a:pt x="24384" y="508"/>
                </a:lnTo>
                <a:lnTo>
                  <a:pt x="19303" y="1778"/>
                </a:lnTo>
                <a:lnTo>
                  <a:pt x="14097" y="2921"/>
                </a:lnTo>
                <a:lnTo>
                  <a:pt x="8382" y="4699"/>
                </a:lnTo>
                <a:lnTo>
                  <a:pt x="2286" y="7238"/>
                </a:lnTo>
                <a:lnTo>
                  <a:pt x="2286" y="21336"/>
                </a:lnTo>
                <a:lnTo>
                  <a:pt x="11684" y="21336"/>
                </a:lnTo>
                <a:lnTo>
                  <a:pt x="13335" y="16763"/>
                </a:lnTo>
                <a:lnTo>
                  <a:pt x="15748" y="13208"/>
                </a:lnTo>
                <a:lnTo>
                  <a:pt x="21844" y="8382"/>
                </a:lnTo>
                <a:lnTo>
                  <a:pt x="25526" y="7112"/>
                </a:lnTo>
                <a:lnTo>
                  <a:pt x="55605" y="7112"/>
                </a:lnTo>
                <a:lnTo>
                  <a:pt x="52450" y="4318"/>
                </a:lnTo>
                <a:lnTo>
                  <a:pt x="49529" y="2794"/>
                </a:lnTo>
                <a:lnTo>
                  <a:pt x="45974" y="1650"/>
                </a:lnTo>
                <a:lnTo>
                  <a:pt x="42545" y="508"/>
                </a:lnTo>
                <a:lnTo>
                  <a:pt x="382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422900" y="2816479"/>
            <a:ext cx="62865" cy="93980"/>
          </a:xfrm>
          <a:custGeom>
            <a:avLst/>
            <a:gdLst/>
            <a:ahLst/>
            <a:cxnLst/>
            <a:rect l="l" t="t" r="r" b="b"/>
            <a:pathLst>
              <a:path w="62864" h="93980">
                <a:moveTo>
                  <a:pt x="33274" y="0"/>
                </a:moveTo>
                <a:lnTo>
                  <a:pt x="38226" y="0"/>
                </a:lnTo>
                <a:lnTo>
                  <a:pt x="42545" y="508"/>
                </a:lnTo>
                <a:lnTo>
                  <a:pt x="45974" y="1650"/>
                </a:lnTo>
                <a:lnTo>
                  <a:pt x="49529" y="2794"/>
                </a:lnTo>
                <a:lnTo>
                  <a:pt x="59436" y="13208"/>
                </a:lnTo>
                <a:lnTo>
                  <a:pt x="60451" y="15875"/>
                </a:lnTo>
                <a:lnTo>
                  <a:pt x="60960" y="18796"/>
                </a:lnTo>
                <a:lnTo>
                  <a:pt x="60960" y="21971"/>
                </a:lnTo>
                <a:lnTo>
                  <a:pt x="60960" y="23875"/>
                </a:lnTo>
                <a:lnTo>
                  <a:pt x="60833" y="25526"/>
                </a:lnTo>
                <a:lnTo>
                  <a:pt x="60578" y="27178"/>
                </a:lnTo>
                <a:lnTo>
                  <a:pt x="60325" y="28829"/>
                </a:lnTo>
                <a:lnTo>
                  <a:pt x="59816" y="30353"/>
                </a:lnTo>
                <a:lnTo>
                  <a:pt x="59182" y="31876"/>
                </a:lnTo>
                <a:lnTo>
                  <a:pt x="58547" y="33528"/>
                </a:lnTo>
                <a:lnTo>
                  <a:pt x="52577" y="41656"/>
                </a:lnTo>
                <a:lnTo>
                  <a:pt x="51435" y="43307"/>
                </a:lnTo>
                <a:lnTo>
                  <a:pt x="49911" y="45085"/>
                </a:lnTo>
                <a:lnTo>
                  <a:pt x="48005" y="47117"/>
                </a:lnTo>
                <a:lnTo>
                  <a:pt x="45974" y="49022"/>
                </a:lnTo>
                <a:lnTo>
                  <a:pt x="43941" y="51181"/>
                </a:lnTo>
                <a:lnTo>
                  <a:pt x="41655" y="53594"/>
                </a:lnTo>
                <a:lnTo>
                  <a:pt x="39370" y="55880"/>
                </a:lnTo>
                <a:lnTo>
                  <a:pt x="36957" y="58293"/>
                </a:lnTo>
                <a:lnTo>
                  <a:pt x="34416" y="60833"/>
                </a:lnTo>
                <a:lnTo>
                  <a:pt x="32003" y="63246"/>
                </a:lnTo>
                <a:lnTo>
                  <a:pt x="29463" y="65786"/>
                </a:lnTo>
                <a:lnTo>
                  <a:pt x="27177" y="68199"/>
                </a:lnTo>
                <a:lnTo>
                  <a:pt x="24764" y="70612"/>
                </a:lnTo>
                <a:lnTo>
                  <a:pt x="22605" y="73025"/>
                </a:lnTo>
                <a:lnTo>
                  <a:pt x="20700" y="75311"/>
                </a:lnTo>
                <a:lnTo>
                  <a:pt x="18669" y="77724"/>
                </a:lnTo>
                <a:lnTo>
                  <a:pt x="17017" y="79756"/>
                </a:lnTo>
                <a:lnTo>
                  <a:pt x="15875" y="81661"/>
                </a:lnTo>
                <a:lnTo>
                  <a:pt x="42545" y="81661"/>
                </a:lnTo>
                <a:lnTo>
                  <a:pt x="44830" y="81661"/>
                </a:lnTo>
                <a:lnTo>
                  <a:pt x="46609" y="81661"/>
                </a:lnTo>
                <a:lnTo>
                  <a:pt x="48005" y="81407"/>
                </a:lnTo>
                <a:lnTo>
                  <a:pt x="49275" y="81280"/>
                </a:lnTo>
                <a:lnTo>
                  <a:pt x="54863" y="74930"/>
                </a:lnTo>
                <a:lnTo>
                  <a:pt x="55752" y="72771"/>
                </a:lnTo>
                <a:lnTo>
                  <a:pt x="62484" y="72771"/>
                </a:lnTo>
                <a:lnTo>
                  <a:pt x="62229" y="76200"/>
                </a:lnTo>
                <a:lnTo>
                  <a:pt x="61975" y="79629"/>
                </a:lnTo>
                <a:lnTo>
                  <a:pt x="61722" y="83185"/>
                </a:lnTo>
                <a:lnTo>
                  <a:pt x="61595" y="86613"/>
                </a:lnTo>
                <a:lnTo>
                  <a:pt x="61340" y="90043"/>
                </a:lnTo>
                <a:lnTo>
                  <a:pt x="61087" y="93472"/>
                </a:lnTo>
                <a:lnTo>
                  <a:pt x="0" y="93472"/>
                </a:lnTo>
                <a:lnTo>
                  <a:pt x="0" y="89662"/>
                </a:lnTo>
                <a:lnTo>
                  <a:pt x="1142" y="87122"/>
                </a:lnTo>
                <a:lnTo>
                  <a:pt x="15748" y="66294"/>
                </a:lnTo>
                <a:lnTo>
                  <a:pt x="18161" y="63500"/>
                </a:lnTo>
                <a:lnTo>
                  <a:pt x="20954" y="60706"/>
                </a:lnTo>
                <a:lnTo>
                  <a:pt x="23875" y="57658"/>
                </a:lnTo>
                <a:lnTo>
                  <a:pt x="28448" y="53086"/>
                </a:lnTo>
                <a:lnTo>
                  <a:pt x="32130" y="49275"/>
                </a:lnTo>
                <a:lnTo>
                  <a:pt x="34925" y="46100"/>
                </a:lnTo>
                <a:lnTo>
                  <a:pt x="37846" y="42925"/>
                </a:lnTo>
                <a:lnTo>
                  <a:pt x="40004" y="40005"/>
                </a:lnTo>
                <a:lnTo>
                  <a:pt x="41655" y="37465"/>
                </a:lnTo>
                <a:lnTo>
                  <a:pt x="43307" y="35051"/>
                </a:lnTo>
                <a:lnTo>
                  <a:pt x="44450" y="32766"/>
                </a:lnTo>
                <a:lnTo>
                  <a:pt x="45085" y="30607"/>
                </a:lnTo>
                <a:lnTo>
                  <a:pt x="45592" y="28448"/>
                </a:lnTo>
                <a:lnTo>
                  <a:pt x="45974" y="26162"/>
                </a:lnTo>
                <a:lnTo>
                  <a:pt x="45974" y="23875"/>
                </a:lnTo>
                <a:lnTo>
                  <a:pt x="45974" y="21336"/>
                </a:lnTo>
                <a:lnTo>
                  <a:pt x="45592" y="19050"/>
                </a:lnTo>
                <a:lnTo>
                  <a:pt x="44830" y="17018"/>
                </a:lnTo>
                <a:lnTo>
                  <a:pt x="44196" y="14986"/>
                </a:lnTo>
                <a:lnTo>
                  <a:pt x="43179" y="13208"/>
                </a:lnTo>
                <a:lnTo>
                  <a:pt x="41910" y="11811"/>
                </a:lnTo>
                <a:lnTo>
                  <a:pt x="40639" y="10287"/>
                </a:lnTo>
                <a:lnTo>
                  <a:pt x="38988" y="9144"/>
                </a:lnTo>
                <a:lnTo>
                  <a:pt x="36957" y="8382"/>
                </a:lnTo>
                <a:lnTo>
                  <a:pt x="34925" y="7493"/>
                </a:lnTo>
                <a:lnTo>
                  <a:pt x="32638" y="7112"/>
                </a:lnTo>
                <a:lnTo>
                  <a:pt x="30099" y="7112"/>
                </a:lnTo>
                <a:lnTo>
                  <a:pt x="25526" y="7112"/>
                </a:lnTo>
                <a:lnTo>
                  <a:pt x="21844" y="8382"/>
                </a:lnTo>
                <a:lnTo>
                  <a:pt x="18796" y="10795"/>
                </a:lnTo>
                <a:lnTo>
                  <a:pt x="15748" y="13208"/>
                </a:lnTo>
                <a:lnTo>
                  <a:pt x="13335" y="16763"/>
                </a:lnTo>
                <a:lnTo>
                  <a:pt x="11684" y="21336"/>
                </a:lnTo>
                <a:lnTo>
                  <a:pt x="2286" y="21336"/>
                </a:lnTo>
                <a:lnTo>
                  <a:pt x="2286" y="7238"/>
                </a:lnTo>
                <a:lnTo>
                  <a:pt x="8382" y="4699"/>
                </a:lnTo>
                <a:lnTo>
                  <a:pt x="14097" y="2921"/>
                </a:lnTo>
                <a:lnTo>
                  <a:pt x="19303" y="1778"/>
                </a:lnTo>
                <a:lnTo>
                  <a:pt x="24384" y="508"/>
                </a:lnTo>
                <a:lnTo>
                  <a:pt x="29083" y="0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561076" y="2878791"/>
            <a:ext cx="140944" cy="739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577078" y="2940685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207"/>
                </a:moveTo>
                <a:lnTo>
                  <a:pt x="121920" y="13207"/>
                </a:lnTo>
                <a:lnTo>
                  <a:pt x="121920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577078" y="2899664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080"/>
                </a:moveTo>
                <a:lnTo>
                  <a:pt x="121920" y="13080"/>
                </a:lnTo>
                <a:lnTo>
                  <a:pt x="121920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572505" y="2936113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064" y="22351"/>
                </a:lnTo>
                <a:lnTo>
                  <a:pt x="131064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572505" y="2895092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064" y="22225"/>
                </a:lnTo>
                <a:lnTo>
                  <a:pt x="131064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756147" y="2900203"/>
            <a:ext cx="477774" cy="3286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771134" y="2920619"/>
            <a:ext cx="459105" cy="13970"/>
          </a:xfrm>
          <a:custGeom>
            <a:avLst/>
            <a:gdLst/>
            <a:ahLst/>
            <a:cxnLst/>
            <a:rect l="l" t="t" r="r" b="b"/>
            <a:pathLst>
              <a:path w="459104" h="13969">
                <a:moveTo>
                  <a:pt x="0" y="13715"/>
                </a:moveTo>
                <a:lnTo>
                  <a:pt x="458724" y="13715"/>
                </a:lnTo>
                <a:lnTo>
                  <a:pt x="458724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766561" y="2916047"/>
            <a:ext cx="467995" cy="22860"/>
          </a:xfrm>
          <a:custGeom>
            <a:avLst/>
            <a:gdLst/>
            <a:ahLst/>
            <a:cxnLst/>
            <a:rect l="l" t="t" r="r" b="b"/>
            <a:pathLst>
              <a:path w="467995" h="22860">
                <a:moveTo>
                  <a:pt x="0" y="22859"/>
                </a:moveTo>
                <a:lnTo>
                  <a:pt x="467868" y="22859"/>
                </a:lnTo>
                <a:lnTo>
                  <a:pt x="46786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954267" y="2752344"/>
            <a:ext cx="81492" cy="11201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965697" y="2768219"/>
            <a:ext cx="70358" cy="102108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768340" y="2973323"/>
            <a:ext cx="81492" cy="11201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784341" y="299377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9624" y="17017"/>
                </a:moveTo>
                <a:lnTo>
                  <a:pt x="22860" y="17017"/>
                </a:lnTo>
                <a:lnTo>
                  <a:pt x="23875" y="17399"/>
                </a:lnTo>
                <a:lnTo>
                  <a:pt x="24637" y="18161"/>
                </a:lnTo>
                <a:lnTo>
                  <a:pt x="25273" y="18923"/>
                </a:lnTo>
                <a:lnTo>
                  <a:pt x="25411" y="19430"/>
                </a:lnTo>
                <a:lnTo>
                  <a:pt x="25527" y="76962"/>
                </a:lnTo>
                <a:lnTo>
                  <a:pt x="25273" y="79120"/>
                </a:lnTo>
                <a:lnTo>
                  <a:pt x="22479" y="83692"/>
                </a:lnTo>
                <a:lnTo>
                  <a:pt x="21844" y="84200"/>
                </a:lnTo>
                <a:lnTo>
                  <a:pt x="4063" y="86740"/>
                </a:lnTo>
                <a:lnTo>
                  <a:pt x="4063" y="92963"/>
                </a:lnTo>
                <a:lnTo>
                  <a:pt x="61213" y="92963"/>
                </a:lnTo>
                <a:lnTo>
                  <a:pt x="61213" y="86740"/>
                </a:lnTo>
                <a:lnTo>
                  <a:pt x="55753" y="86487"/>
                </a:lnTo>
                <a:lnTo>
                  <a:pt x="53721" y="86487"/>
                </a:lnTo>
                <a:lnTo>
                  <a:pt x="51562" y="86359"/>
                </a:lnTo>
                <a:lnTo>
                  <a:pt x="49784" y="86105"/>
                </a:lnTo>
                <a:lnTo>
                  <a:pt x="48387" y="85978"/>
                </a:lnTo>
                <a:lnTo>
                  <a:pt x="46862" y="85725"/>
                </a:lnTo>
                <a:lnTo>
                  <a:pt x="45593" y="85470"/>
                </a:lnTo>
                <a:lnTo>
                  <a:pt x="44704" y="85089"/>
                </a:lnTo>
                <a:lnTo>
                  <a:pt x="43687" y="84836"/>
                </a:lnTo>
                <a:lnTo>
                  <a:pt x="40767" y="81914"/>
                </a:lnTo>
                <a:lnTo>
                  <a:pt x="40386" y="81279"/>
                </a:lnTo>
                <a:lnTo>
                  <a:pt x="40259" y="80517"/>
                </a:lnTo>
                <a:lnTo>
                  <a:pt x="40005" y="79755"/>
                </a:lnTo>
                <a:lnTo>
                  <a:pt x="39878" y="78866"/>
                </a:lnTo>
                <a:lnTo>
                  <a:pt x="39653" y="76962"/>
                </a:lnTo>
                <a:lnTo>
                  <a:pt x="39624" y="17017"/>
                </a:lnTo>
                <a:close/>
              </a:path>
              <a:path w="61595" h="93344">
                <a:moveTo>
                  <a:pt x="40005" y="0"/>
                </a:moveTo>
                <a:lnTo>
                  <a:pt x="35560" y="0"/>
                </a:lnTo>
                <a:lnTo>
                  <a:pt x="29591" y="3175"/>
                </a:lnTo>
                <a:lnTo>
                  <a:pt x="17780" y="9651"/>
                </a:lnTo>
                <a:lnTo>
                  <a:pt x="11937" y="12953"/>
                </a:lnTo>
                <a:lnTo>
                  <a:pt x="5969" y="16255"/>
                </a:lnTo>
                <a:lnTo>
                  <a:pt x="0" y="19430"/>
                </a:lnTo>
                <a:lnTo>
                  <a:pt x="635" y="20574"/>
                </a:lnTo>
                <a:lnTo>
                  <a:pt x="1650" y="22859"/>
                </a:lnTo>
                <a:lnTo>
                  <a:pt x="2286" y="24002"/>
                </a:lnTo>
                <a:lnTo>
                  <a:pt x="2794" y="25145"/>
                </a:lnTo>
                <a:lnTo>
                  <a:pt x="3429" y="26162"/>
                </a:lnTo>
                <a:lnTo>
                  <a:pt x="8128" y="23113"/>
                </a:lnTo>
                <a:lnTo>
                  <a:pt x="11937" y="20827"/>
                </a:lnTo>
                <a:lnTo>
                  <a:pt x="17780" y="17779"/>
                </a:lnTo>
                <a:lnTo>
                  <a:pt x="19938" y="17017"/>
                </a:lnTo>
                <a:lnTo>
                  <a:pt x="39624" y="17017"/>
                </a:lnTo>
                <a:lnTo>
                  <a:pt x="39750" y="4952"/>
                </a:lnTo>
                <a:lnTo>
                  <a:pt x="400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784341" y="299377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5560" y="0"/>
                </a:moveTo>
                <a:lnTo>
                  <a:pt x="40005" y="0"/>
                </a:lnTo>
                <a:lnTo>
                  <a:pt x="39878" y="2666"/>
                </a:lnTo>
                <a:lnTo>
                  <a:pt x="39750" y="4952"/>
                </a:lnTo>
                <a:lnTo>
                  <a:pt x="39750" y="7112"/>
                </a:lnTo>
                <a:lnTo>
                  <a:pt x="39624" y="9143"/>
                </a:lnTo>
                <a:lnTo>
                  <a:pt x="39624" y="11175"/>
                </a:lnTo>
                <a:lnTo>
                  <a:pt x="39624" y="13207"/>
                </a:lnTo>
                <a:lnTo>
                  <a:pt x="39624" y="76707"/>
                </a:lnTo>
                <a:lnTo>
                  <a:pt x="39750" y="77724"/>
                </a:lnTo>
                <a:lnTo>
                  <a:pt x="39878" y="78866"/>
                </a:lnTo>
                <a:lnTo>
                  <a:pt x="40005" y="79755"/>
                </a:lnTo>
                <a:lnTo>
                  <a:pt x="40259" y="80517"/>
                </a:lnTo>
                <a:lnTo>
                  <a:pt x="40386" y="81279"/>
                </a:lnTo>
                <a:lnTo>
                  <a:pt x="40767" y="81914"/>
                </a:lnTo>
                <a:lnTo>
                  <a:pt x="41021" y="82423"/>
                </a:lnTo>
                <a:lnTo>
                  <a:pt x="41402" y="82930"/>
                </a:lnTo>
                <a:lnTo>
                  <a:pt x="44704" y="85089"/>
                </a:lnTo>
                <a:lnTo>
                  <a:pt x="45593" y="85470"/>
                </a:lnTo>
                <a:lnTo>
                  <a:pt x="46862" y="85725"/>
                </a:lnTo>
                <a:lnTo>
                  <a:pt x="48387" y="85978"/>
                </a:lnTo>
                <a:lnTo>
                  <a:pt x="49784" y="86105"/>
                </a:lnTo>
                <a:lnTo>
                  <a:pt x="51562" y="86359"/>
                </a:lnTo>
                <a:lnTo>
                  <a:pt x="53721" y="86487"/>
                </a:lnTo>
                <a:lnTo>
                  <a:pt x="55753" y="86487"/>
                </a:lnTo>
                <a:lnTo>
                  <a:pt x="58293" y="86613"/>
                </a:lnTo>
                <a:lnTo>
                  <a:pt x="61213" y="86740"/>
                </a:lnTo>
                <a:lnTo>
                  <a:pt x="61213" y="92963"/>
                </a:lnTo>
                <a:lnTo>
                  <a:pt x="4063" y="92963"/>
                </a:lnTo>
                <a:lnTo>
                  <a:pt x="4063" y="86740"/>
                </a:lnTo>
                <a:lnTo>
                  <a:pt x="6858" y="86613"/>
                </a:lnTo>
                <a:lnTo>
                  <a:pt x="9271" y="86487"/>
                </a:lnTo>
                <a:lnTo>
                  <a:pt x="11175" y="86359"/>
                </a:lnTo>
                <a:lnTo>
                  <a:pt x="13208" y="86232"/>
                </a:lnTo>
                <a:lnTo>
                  <a:pt x="14859" y="86105"/>
                </a:lnTo>
                <a:lnTo>
                  <a:pt x="16256" y="85851"/>
                </a:lnTo>
                <a:lnTo>
                  <a:pt x="17653" y="85598"/>
                </a:lnTo>
                <a:lnTo>
                  <a:pt x="18796" y="85343"/>
                </a:lnTo>
                <a:lnTo>
                  <a:pt x="22479" y="83692"/>
                </a:lnTo>
                <a:lnTo>
                  <a:pt x="23113" y="83312"/>
                </a:lnTo>
                <a:lnTo>
                  <a:pt x="25400" y="77977"/>
                </a:lnTo>
                <a:lnTo>
                  <a:pt x="25527" y="76962"/>
                </a:lnTo>
                <a:lnTo>
                  <a:pt x="25654" y="75564"/>
                </a:lnTo>
                <a:lnTo>
                  <a:pt x="25654" y="73913"/>
                </a:lnTo>
                <a:lnTo>
                  <a:pt x="25654" y="22098"/>
                </a:lnTo>
                <a:lnTo>
                  <a:pt x="25654" y="20319"/>
                </a:lnTo>
                <a:lnTo>
                  <a:pt x="25273" y="18923"/>
                </a:lnTo>
                <a:lnTo>
                  <a:pt x="24637" y="18161"/>
                </a:lnTo>
                <a:lnTo>
                  <a:pt x="23875" y="17399"/>
                </a:lnTo>
                <a:lnTo>
                  <a:pt x="22860" y="17017"/>
                </a:lnTo>
                <a:lnTo>
                  <a:pt x="21462" y="17017"/>
                </a:lnTo>
                <a:lnTo>
                  <a:pt x="19938" y="17017"/>
                </a:lnTo>
                <a:lnTo>
                  <a:pt x="17780" y="17779"/>
                </a:lnTo>
                <a:lnTo>
                  <a:pt x="14859" y="19303"/>
                </a:lnTo>
                <a:lnTo>
                  <a:pt x="11937" y="20827"/>
                </a:lnTo>
                <a:lnTo>
                  <a:pt x="8128" y="23113"/>
                </a:lnTo>
                <a:lnTo>
                  <a:pt x="3429" y="26162"/>
                </a:lnTo>
                <a:lnTo>
                  <a:pt x="2794" y="25145"/>
                </a:lnTo>
                <a:lnTo>
                  <a:pt x="2286" y="24002"/>
                </a:lnTo>
                <a:lnTo>
                  <a:pt x="1650" y="22859"/>
                </a:lnTo>
                <a:lnTo>
                  <a:pt x="1143" y="21716"/>
                </a:lnTo>
                <a:lnTo>
                  <a:pt x="635" y="20574"/>
                </a:lnTo>
                <a:lnTo>
                  <a:pt x="0" y="19430"/>
                </a:lnTo>
                <a:lnTo>
                  <a:pt x="5969" y="16255"/>
                </a:lnTo>
                <a:lnTo>
                  <a:pt x="11937" y="12953"/>
                </a:lnTo>
                <a:lnTo>
                  <a:pt x="17780" y="9651"/>
                </a:lnTo>
                <a:lnTo>
                  <a:pt x="23622" y="6476"/>
                </a:lnTo>
                <a:lnTo>
                  <a:pt x="29591" y="3175"/>
                </a:lnTo>
                <a:lnTo>
                  <a:pt x="35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853684" y="2980912"/>
            <a:ext cx="101379" cy="10594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868670" y="300101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5" h="86994">
                <a:moveTo>
                  <a:pt x="47497" y="49022"/>
                </a:moveTo>
                <a:lnTo>
                  <a:pt x="35813" y="49022"/>
                </a:lnTo>
                <a:lnTo>
                  <a:pt x="35813" y="86994"/>
                </a:lnTo>
                <a:lnTo>
                  <a:pt x="47497" y="86994"/>
                </a:lnTo>
                <a:lnTo>
                  <a:pt x="47497" y="49022"/>
                </a:lnTo>
                <a:close/>
              </a:path>
              <a:path w="83185" h="86994">
                <a:moveTo>
                  <a:pt x="83184" y="37973"/>
                </a:moveTo>
                <a:lnTo>
                  <a:pt x="0" y="37973"/>
                </a:lnTo>
                <a:lnTo>
                  <a:pt x="0" y="49022"/>
                </a:lnTo>
                <a:lnTo>
                  <a:pt x="83184" y="49022"/>
                </a:lnTo>
                <a:lnTo>
                  <a:pt x="83184" y="37973"/>
                </a:lnTo>
                <a:close/>
              </a:path>
              <a:path w="83185" h="86994">
                <a:moveTo>
                  <a:pt x="47497" y="0"/>
                </a:moveTo>
                <a:lnTo>
                  <a:pt x="35813" y="0"/>
                </a:lnTo>
                <a:lnTo>
                  <a:pt x="35813" y="37973"/>
                </a:lnTo>
                <a:lnTo>
                  <a:pt x="47497" y="37973"/>
                </a:lnTo>
                <a:lnTo>
                  <a:pt x="4749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868670" y="300101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5" h="86994">
                <a:moveTo>
                  <a:pt x="35813" y="0"/>
                </a:moveTo>
                <a:lnTo>
                  <a:pt x="47497" y="0"/>
                </a:lnTo>
                <a:lnTo>
                  <a:pt x="47497" y="37973"/>
                </a:lnTo>
                <a:lnTo>
                  <a:pt x="83184" y="37973"/>
                </a:lnTo>
                <a:lnTo>
                  <a:pt x="83184" y="49022"/>
                </a:lnTo>
                <a:lnTo>
                  <a:pt x="47497" y="49022"/>
                </a:lnTo>
                <a:lnTo>
                  <a:pt x="47497" y="86994"/>
                </a:lnTo>
                <a:lnTo>
                  <a:pt x="35813" y="86994"/>
                </a:lnTo>
                <a:lnTo>
                  <a:pt x="35813" y="49022"/>
                </a:lnTo>
                <a:lnTo>
                  <a:pt x="0" y="49022"/>
                </a:lnTo>
                <a:lnTo>
                  <a:pt x="0" y="37973"/>
                </a:lnTo>
                <a:lnTo>
                  <a:pt x="35813" y="37973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958840" y="2993135"/>
            <a:ext cx="83097" cy="9372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973953" y="301307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5" h="74930">
                <a:moveTo>
                  <a:pt x="51435" y="0"/>
                </a:moveTo>
                <a:lnTo>
                  <a:pt x="38481" y="0"/>
                </a:lnTo>
                <a:lnTo>
                  <a:pt x="32258" y="1397"/>
                </a:lnTo>
                <a:lnTo>
                  <a:pt x="6731" y="23875"/>
                </a:lnTo>
                <a:lnTo>
                  <a:pt x="5207" y="26670"/>
                </a:lnTo>
                <a:lnTo>
                  <a:pt x="3937" y="29463"/>
                </a:lnTo>
                <a:lnTo>
                  <a:pt x="2921" y="32512"/>
                </a:lnTo>
                <a:lnTo>
                  <a:pt x="1905" y="35433"/>
                </a:lnTo>
                <a:lnTo>
                  <a:pt x="1143" y="38353"/>
                </a:lnTo>
                <a:lnTo>
                  <a:pt x="717" y="41655"/>
                </a:lnTo>
                <a:lnTo>
                  <a:pt x="254" y="44323"/>
                </a:lnTo>
                <a:lnTo>
                  <a:pt x="0" y="47116"/>
                </a:lnTo>
                <a:lnTo>
                  <a:pt x="0" y="53848"/>
                </a:lnTo>
                <a:lnTo>
                  <a:pt x="19685" y="74929"/>
                </a:lnTo>
                <a:lnTo>
                  <a:pt x="29845" y="74929"/>
                </a:lnTo>
                <a:lnTo>
                  <a:pt x="35813" y="73533"/>
                </a:lnTo>
                <a:lnTo>
                  <a:pt x="46989" y="67945"/>
                </a:lnTo>
                <a:lnTo>
                  <a:pt x="50207" y="65532"/>
                </a:lnTo>
                <a:lnTo>
                  <a:pt x="22606" y="65532"/>
                </a:lnTo>
                <a:lnTo>
                  <a:pt x="19176" y="64388"/>
                </a:lnTo>
                <a:lnTo>
                  <a:pt x="17018" y="61975"/>
                </a:lnTo>
                <a:lnTo>
                  <a:pt x="14986" y="59562"/>
                </a:lnTo>
                <a:lnTo>
                  <a:pt x="13843" y="55752"/>
                </a:lnTo>
                <a:lnTo>
                  <a:pt x="13970" y="47116"/>
                </a:lnTo>
                <a:lnTo>
                  <a:pt x="14350" y="42799"/>
                </a:lnTo>
                <a:lnTo>
                  <a:pt x="14605" y="41655"/>
                </a:lnTo>
                <a:lnTo>
                  <a:pt x="36274" y="40014"/>
                </a:lnTo>
                <a:lnTo>
                  <a:pt x="51752" y="35099"/>
                </a:lnTo>
                <a:lnTo>
                  <a:pt x="52383" y="34544"/>
                </a:lnTo>
                <a:lnTo>
                  <a:pt x="16129" y="34544"/>
                </a:lnTo>
                <a:lnTo>
                  <a:pt x="17399" y="30479"/>
                </a:lnTo>
                <a:lnTo>
                  <a:pt x="18923" y="26670"/>
                </a:lnTo>
                <a:lnTo>
                  <a:pt x="20827" y="23240"/>
                </a:lnTo>
                <a:lnTo>
                  <a:pt x="22606" y="19812"/>
                </a:lnTo>
                <a:lnTo>
                  <a:pt x="39497" y="7112"/>
                </a:lnTo>
                <a:lnTo>
                  <a:pt x="62649" y="7112"/>
                </a:lnTo>
                <a:lnTo>
                  <a:pt x="62484" y="6730"/>
                </a:lnTo>
                <a:lnTo>
                  <a:pt x="59309" y="4063"/>
                </a:lnTo>
                <a:lnTo>
                  <a:pt x="56134" y="1270"/>
                </a:lnTo>
                <a:lnTo>
                  <a:pt x="51435" y="0"/>
                </a:lnTo>
                <a:close/>
              </a:path>
              <a:path w="64135" h="74930">
                <a:moveTo>
                  <a:pt x="52705" y="52450"/>
                </a:moveTo>
                <a:lnTo>
                  <a:pt x="29463" y="65532"/>
                </a:lnTo>
                <a:lnTo>
                  <a:pt x="50207" y="65532"/>
                </a:lnTo>
                <a:lnTo>
                  <a:pt x="52577" y="63753"/>
                </a:lnTo>
                <a:lnTo>
                  <a:pt x="58166" y="58292"/>
                </a:lnTo>
                <a:lnTo>
                  <a:pt x="52705" y="52450"/>
                </a:lnTo>
                <a:close/>
              </a:path>
              <a:path w="64135" h="74930">
                <a:moveTo>
                  <a:pt x="62649" y="7112"/>
                </a:moveTo>
                <a:lnTo>
                  <a:pt x="44958" y="7112"/>
                </a:lnTo>
                <a:lnTo>
                  <a:pt x="47117" y="8000"/>
                </a:lnTo>
                <a:lnTo>
                  <a:pt x="50164" y="11302"/>
                </a:lnTo>
                <a:lnTo>
                  <a:pt x="50926" y="13588"/>
                </a:lnTo>
                <a:lnTo>
                  <a:pt x="50926" y="19176"/>
                </a:lnTo>
                <a:lnTo>
                  <a:pt x="50292" y="21589"/>
                </a:lnTo>
                <a:lnTo>
                  <a:pt x="48820" y="23875"/>
                </a:lnTo>
                <a:lnTo>
                  <a:pt x="47625" y="25908"/>
                </a:lnTo>
                <a:lnTo>
                  <a:pt x="22225" y="34544"/>
                </a:lnTo>
                <a:lnTo>
                  <a:pt x="52383" y="34544"/>
                </a:lnTo>
                <a:lnTo>
                  <a:pt x="61039" y="26922"/>
                </a:lnTo>
                <a:lnTo>
                  <a:pt x="64031" y="15875"/>
                </a:lnTo>
                <a:lnTo>
                  <a:pt x="64079" y="10413"/>
                </a:lnTo>
                <a:lnTo>
                  <a:pt x="62649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990082" y="3020186"/>
            <a:ext cx="34925" cy="27940"/>
          </a:xfrm>
          <a:custGeom>
            <a:avLst/>
            <a:gdLst/>
            <a:ahLst/>
            <a:cxnLst/>
            <a:rect l="l" t="t" r="r" b="b"/>
            <a:pathLst>
              <a:path w="34925" h="27939">
                <a:moveTo>
                  <a:pt x="26034" y="0"/>
                </a:moveTo>
                <a:lnTo>
                  <a:pt x="23367" y="0"/>
                </a:lnTo>
                <a:lnTo>
                  <a:pt x="20827" y="635"/>
                </a:lnTo>
                <a:lnTo>
                  <a:pt x="18160" y="1904"/>
                </a:lnTo>
                <a:lnTo>
                  <a:pt x="15620" y="3301"/>
                </a:lnTo>
                <a:lnTo>
                  <a:pt x="13207" y="5079"/>
                </a:lnTo>
                <a:lnTo>
                  <a:pt x="10921" y="7492"/>
                </a:lnTo>
                <a:lnTo>
                  <a:pt x="8635" y="9905"/>
                </a:lnTo>
                <a:lnTo>
                  <a:pt x="6476" y="12700"/>
                </a:lnTo>
                <a:lnTo>
                  <a:pt x="4698" y="16128"/>
                </a:lnTo>
                <a:lnTo>
                  <a:pt x="2793" y="19558"/>
                </a:lnTo>
                <a:lnTo>
                  <a:pt x="1269" y="23367"/>
                </a:lnTo>
                <a:lnTo>
                  <a:pt x="0" y="27432"/>
                </a:lnTo>
                <a:lnTo>
                  <a:pt x="6095" y="27432"/>
                </a:lnTo>
                <a:lnTo>
                  <a:pt x="11302" y="26924"/>
                </a:lnTo>
                <a:lnTo>
                  <a:pt x="15747" y="26035"/>
                </a:lnTo>
                <a:lnTo>
                  <a:pt x="20192" y="25146"/>
                </a:lnTo>
                <a:lnTo>
                  <a:pt x="32765" y="16637"/>
                </a:lnTo>
                <a:lnTo>
                  <a:pt x="34162" y="14477"/>
                </a:lnTo>
                <a:lnTo>
                  <a:pt x="34797" y="12064"/>
                </a:lnTo>
                <a:lnTo>
                  <a:pt x="34797" y="9525"/>
                </a:lnTo>
                <a:lnTo>
                  <a:pt x="34797" y="6476"/>
                </a:lnTo>
                <a:lnTo>
                  <a:pt x="34035" y="4190"/>
                </a:lnTo>
                <a:lnTo>
                  <a:pt x="32512" y="2539"/>
                </a:lnTo>
                <a:lnTo>
                  <a:pt x="30987" y="888"/>
                </a:lnTo>
                <a:lnTo>
                  <a:pt x="28828" y="0"/>
                </a:lnTo>
                <a:lnTo>
                  <a:pt x="260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973953" y="301307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5" h="74930">
                <a:moveTo>
                  <a:pt x="45212" y="0"/>
                </a:moveTo>
                <a:lnTo>
                  <a:pt x="51435" y="0"/>
                </a:lnTo>
                <a:lnTo>
                  <a:pt x="56134" y="1270"/>
                </a:lnTo>
                <a:lnTo>
                  <a:pt x="59309" y="4063"/>
                </a:lnTo>
                <a:lnTo>
                  <a:pt x="62484" y="6730"/>
                </a:lnTo>
                <a:lnTo>
                  <a:pt x="64135" y="10540"/>
                </a:lnTo>
                <a:lnTo>
                  <a:pt x="64135" y="15494"/>
                </a:lnTo>
                <a:lnTo>
                  <a:pt x="61039" y="26922"/>
                </a:lnTo>
                <a:lnTo>
                  <a:pt x="51752" y="35099"/>
                </a:lnTo>
                <a:lnTo>
                  <a:pt x="36274" y="40014"/>
                </a:lnTo>
                <a:lnTo>
                  <a:pt x="14605" y="41655"/>
                </a:lnTo>
                <a:lnTo>
                  <a:pt x="14350" y="42799"/>
                </a:lnTo>
                <a:lnTo>
                  <a:pt x="14224" y="44196"/>
                </a:lnTo>
                <a:lnTo>
                  <a:pt x="14097" y="45720"/>
                </a:lnTo>
                <a:lnTo>
                  <a:pt x="13970" y="47116"/>
                </a:lnTo>
                <a:lnTo>
                  <a:pt x="13843" y="48767"/>
                </a:lnTo>
                <a:lnTo>
                  <a:pt x="13843" y="50546"/>
                </a:lnTo>
                <a:lnTo>
                  <a:pt x="13843" y="55752"/>
                </a:lnTo>
                <a:lnTo>
                  <a:pt x="14986" y="59562"/>
                </a:lnTo>
                <a:lnTo>
                  <a:pt x="17018" y="61975"/>
                </a:lnTo>
                <a:lnTo>
                  <a:pt x="19176" y="64388"/>
                </a:lnTo>
                <a:lnTo>
                  <a:pt x="22606" y="65532"/>
                </a:lnTo>
                <a:lnTo>
                  <a:pt x="27050" y="65532"/>
                </a:lnTo>
                <a:lnTo>
                  <a:pt x="29463" y="65532"/>
                </a:lnTo>
                <a:lnTo>
                  <a:pt x="52705" y="52450"/>
                </a:lnTo>
                <a:lnTo>
                  <a:pt x="58166" y="58292"/>
                </a:lnTo>
                <a:lnTo>
                  <a:pt x="52577" y="63753"/>
                </a:lnTo>
                <a:lnTo>
                  <a:pt x="46989" y="67945"/>
                </a:lnTo>
                <a:lnTo>
                  <a:pt x="41401" y="70738"/>
                </a:lnTo>
                <a:lnTo>
                  <a:pt x="35813" y="73533"/>
                </a:lnTo>
                <a:lnTo>
                  <a:pt x="29845" y="74929"/>
                </a:lnTo>
                <a:lnTo>
                  <a:pt x="23495" y="74929"/>
                </a:lnTo>
                <a:lnTo>
                  <a:pt x="19685" y="74929"/>
                </a:lnTo>
                <a:lnTo>
                  <a:pt x="16383" y="74422"/>
                </a:lnTo>
                <a:lnTo>
                  <a:pt x="13462" y="73278"/>
                </a:lnTo>
                <a:lnTo>
                  <a:pt x="10541" y="72136"/>
                </a:lnTo>
                <a:lnTo>
                  <a:pt x="8127" y="70485"/>
                </a:lnTo>
                <a:lnTo>
                  <a:pt x="6096" y="68325"/>
                </a:lnTo>
                <a:lnTo>
                  <a:pt x="4063" y="66166"/>
                </a:lnTo>
                <a:lnTo>
                  <a:pt x="2539" y="63500"/>
                </a:lnTo>
                <a:lnTo>
                  <a:pt x="1524" y="60451"/>
                </a:lnTo>
                <a:lnTo>
                  <a:pt x="508" y="57276"/>
                </a:lnTo>
                <a:lnTo>
                  <a:pt x="0" y="53848"/>
                </a:lnTo>
                <a:lnTo>
                  <a:pt x="0" y="49911"/>
                </a:lnTo>
                <a:lnTo>
                  <a:pt x="0" y="47116"/>
                </a:lnTo>
                <a:lnTo>
                  <a:pt x="254" y="44323"/>
                </a:lnTo>
                <a:lnTo>
                  <a:pt x="762" y="41401"/>
                </a:lnTo>
                <a:lnTo>
                  <a:pt x="1143" y="38353"/>
                </a:lnTo>
                <a:lnTo>
                  <a:pt x="1905" y="35433"/>
                </a:lnTo>
                <a:lnTo>
                  <a:pt x="2921" y="32512"/>
                </a:lnTo>
                <a:lnTo>
                  <a:pt x="3937" y="29463"/>
                </a:lnTo>
                <a:lnTo>
                  <a:pt x="5207" y="26670"/>
                </a:lnTo>
                <a:lnTo>
                  <a:pt x="6731" y="23875"/>
                </a:lnTo>
                <a:lnTo>
                  <a:pt x="8255" y="20954"/>
                </a:lnTo>
                <a:lnTo>
                  <a:pt x="38481" y="0"/>
                </a:lnTo>
                <a:lnTo>
                  <a:pt x="452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48755" y="2982485"/>
            <a:ext cx="90639" cy="283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064630" y="3002522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064630" y="3002522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132576" y="2959567"/>
            <a:ext cx="93345" cy="8881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275832" y="2851378"/>
            <a:ext cx="128803" cy="12880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287389" y="2867914"/>
            <a:ext cx="118237" cy="11836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449567" y="2900203"/>
            <a:ext cx="477773" cy="3286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464553" y="2920619"/>
            <a:ext cx="459105" cy="13970"/>
          </a:xfrm>
          <a:custGeom>
            <a:avLst/>
            <a:gdLst/>
            <a:ahLst/>
            <a:cxnLst/>
            <a:rect l="l" t="t" r="r" b="b"/>
            <a:pathLst>
              <a:path w="459104" h="13969">
                <a:moveTo>
                  <a:pt x="0" y="13715"/>
                </a:moveTo>
                <a:lnTo>
                  <a:pt x="458724" y="13715"/>
                </a:lnTo>
                <a:lnTo>
                  <a:pt x="458724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459982" y="2916047"/>
            <a:ext cx="467995" cy="22860"/>
          </a:xfrm>
          <a:custGeom>
            <a:avLst/>
            <a:gdLst/>
            <a:ahLst/>
            <a:cxnLst/>
            <a:rect l="l" t="t" r="r" b="b"/>
            <a:pathLst>
              <a:path w="467995" h="22860">
                <a:moveTo>
                  <a:pt x="0" y="22859"/>
                </a:moveTo>
                <a:lnTo>
                  <a:pt x="467868" y="22859"/>
                </a:lnTo>
                <a:lnTo>
                  <a:pt x="46786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54723" y="2772155"/>
            <a:ext cx="83098" cy="9372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569836" y="279209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4" h="74930">
                <a:moveTo>
                  <a:pt x="51435" y="0"/>
                </a:moveTo>
                <a:lnTo>
                  <a:pt x="38481" y="0"/>
                </a:lnTo>
                <a:lnTo>
                  <a:pt x="32258" y="1396"/>
                </a:lnTo>
                <a:lnTo>
                  <a:pt x="6731" y="23875"/>
                </a:lnTo>
                <a:lnTo>
                  <a:pt x="5207" y="26669"/>
                </a:lnTo>
                <a:lnTo>
                  <a:pt x="3937" y="29463"/>
                </a:lnTo>
                <a:lnTo>
                  <a:pt x="2921" y="32512"/>
                </a:lnTo>
                <a:lnTo>
                  <a:pt x="1905" y="35432"/>
                </a:lnTo>
                <a:lnTo>
                  <a:pt x="1143" y="38353"/>
                </a:lnTo>
                <a:lnTo>
                  <a:pt x="717" y="41655"/>
                </a:lnTo>
                <a:lnTo>
                  <a:pt x="254" y="44322"/>
                </a:lnTo>
                <a:lnTo>
                  <a:pt x="0" y="47116"/>
                </a:lnTo>
                <a:lnTo>
                  <a:pt x="0" y="53847"/>
                </a:lnTo>
                <a:lnTo>
                  <a:pt x="19685" y="74929"/>
                </a:lnTo>
                <a:lnTo>
                  <a:pt x="29845" y="74929"/>
                </a:lnTo>
                <a:lnTo>
                  <a:pt x="35814" y="73532"/>
                </a:lnTo>
                <a:lnTo>
                  <a:pt x="46990" y="67944"/>
                </a:lnTo>
                <a:lnTo>
                  <a:pt x="50207" y="65531"/>
                </a:lnTo>
                <a:lnTo>
                  <a:pt x="22606" y="65531"/>
                </a:lnTo>
                <a:lnTo>
                  <a:pt x="19177" y="64388"/>
                </a:lnTo>
                <a:lnTo>
                  <a:pt x="17018" y="61975"/>
                </a:lnTo>
                <a:lnTo>
                  <a:pt x="14986" y="59562"/>
                </a:lnTo>
                <a:lnTo>
                  <a:pt x="13843" y="55752"/>
                </a:lnTo>
                <a:lnTo>
                  <a:pt x="13970" y="47116"/>
                </a:lnTo>
                <a:lnTo>
                  <a:pt x="14351" y="42799"/>
                </a:lnTo>
                <a:lnTo>
                  <a:pt x="14605" y="41655"/>
                </a:lnTo>
                <a:lnTo>
                  <a:pt x="36274" y="40014"/>
                </a:lnTo>
                <a:lnTo>
                  <a:pt x="51752" y="35099"/>
                </a:lnTo>
                <a:lnTo>
                  <a:pt x="52383" y="34543"/>
                </a:lnTo>
                <a:lnTo>
                  <a:pt x="16129" y="34543"/>
                </a:lnTo>
                <a:lnTo>
                  <a:pt x="17399" y="30479"/>
                </a:lnTo>
                <a:lnTo>
                  <a:pt x="18923" y="26669"/>
                </a:lnTo>
                <a:lnTo>
                  <a:pt x="20828" y="23240"/>
                </a:lnTo>
                <a:lnTo>
                  <a:pt x="22606" y="19812"/>
                </a:lnTo>
                <a:lnTo>
                  <a:pt x="39497" y="7112"/>
                </a:lnTo>
                <a:lnTo>
                  <a:pt x="62649" y="7112"/>
                </a:lnTo>
                <a:lnTo>
                  <a:pt x="62484" y="6730"/>
                </a:lnTo>
                <a:lnTo>
                  <a:pt x="59309" y="4063"/>
                </a:lnTo>
                <a:lnTo>
                  <a:pt x="56134" y="1269"/>
                </a:lnTo>
                <a:lnTo>
                  <a:pt x="51435" y="0"/>
                </a:lnTo>
                <a:close/>
              </a:path>
              <a:path w="64134" h="74930">
                <a:moveTo>
                  <a:pt x="52705" y="52450"/>
                </a:moveTo>
                <a:lnTo>
                  <a:pt x="29464" y="65531"/>
                </a:lnTo>
                <a:lnTo>
                  <a:pt x="50207" y="65531"/>
                </a:lnTo>
                <a:lnTo>
                  <a:pt x="52578" y="63753"/>
                </a:lnTo>
                <a:lnTo>
                  <a:pt x="58166" y="58292"/>
                </a:lnTo>
                <a:lnTo>
                  <a:pt x="52705" y="52450"/>
                </a:lnTo>
                <a:close/>
              </a:path>
              <a:path w="64134" h="74930">
                <a:moveTo>
                  <a:pt x="62649" y="7112"/>
                </a:moveTo>
                <a:lnTo>
                  <a:pt x="44958" y="7112"/>
                </a:lnTo>
                <a:lnTo>
                  <a:pt x="47117" y="8000"/>
                </a:lnTo>
                <a:lnTo>
                  <a:pt x="50165" y="11302"/>
                </a:lnTo>
                <a:lnTo>
                  <a:pt x="50927" y="13588"/>
                </a:lnTo>
                <a:lnTo>
                  <a:pt x="50927" y="19176"/>
                </a:lnTo>
                <a:lnTo>
                  <a:pt x="22225" y="34543"/>
                </a:lnTo>
                <a:lnTo>
                  <a:pt x="52383" y="34543"/>
                </a:lnTo>
                <a:lnTo>
                  <a:pt x="61039" y="26922"/>
                </a:lnTo>
                <a:lnTo>
                  <a:pt x="64031" y="15875"/>
                </a:lnTo>
                <a:lnTo>
                  <a:pt x="64079" y="10413"/>
                </a:lnTo>
                <a:lnTo>
                  <a:pt x="62649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585966" y="2799207"/>
            <a:ext cx="34925" cy="27940"/>
          </a:xfrm>
          <a:custGeom>
            <a:avLst/>
            <a:gdLst/>
            <a:ahLst/>
            <a:cxnLst/>
            <a:rect l="l" t="t" r="r" b="b"/>
            <a:pathLst>
              <a:path w="34925" h="27939">
                <a:moveTo>
                  <a:pt x="26034" y="0"/>
                </a:moveTo>
                <a:lnTo>
                  <a:pt x="23367" y="0"/>
                </a:lnTo>
                <a:lnTo>
                  <a:pt x="20827" y="634"/>
                </a:lnTo>
                <a:lnTo>
                  <a:pt x="18160" y="1904"/>
                </a:lnTo>
                <a:lnTo>
                  <a:pt x="15620" y="3301"/>
                </a:lnTo>
                <a:lnTo>
                  <a:pt x="13207" y="5079"/>
                </a:lnTo>
                <a:lnTo>
                  <a:pt x="10922" y="7492"/>
                </a:lnTo>
                <a:lnTo>
                  <a:pt x="8635" y="9905"/>
                </a:lnTo>
                <a:lnTo>
                  <a:pt x="6476" y="12700"/>
                </a:lnTo>
                <a:lnTo>
                  <a:pt x="4699" y="16128"/>
                </a:lnTo>
                <a:lnTo>
                  <a:pt x="2793" y="19557"/>
                </a:lnTo>
                <a:lnTo>
                  <a:pt x="1269" y="23367"/>
                </a:lnTo>
                <a:lnTo>
                  <a:pt x="0" y="27431"/>
                </a:lnTo>
                <a:lnTo>
                  <a:pt x="6095" y="27431"/>
                </a:lnTo>
                <a:lnTo>
                  <a:pt x="34798" y="12064"/>
                </a:lnTo>
                <a:lnTo>
                  <a:pt x="34798" y="9525"/>
                </a:lnTo>
                <a:lnTo>
                  <a:pt x="34798" y="6476"/>
                </a:lnTo>
                <a:lnTo>
                  <a:pt x="34035" y="4190"/>
                </a:lnTo>
                <a:lnTo>
                  <a:pt x="32511" y="2539"/>
                </a:lnTo>
                <a:lnTo>
                  <a:pt x="30987" y="888"/>
                </a:lnTo>
                <a:lnTo>
                  <a:pt x="28828" y="0"/>
                </a:lnTo>
                <a:lnTo>
                  <a:pt x="260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69836" y="279209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4" h="74930">
                <a:moveTo>
                  <a:pt x="45212" y="0"/>
                </a:moveTo>
                <a:lnTo>
                  <a:pt x="51435" y="0"/>
                </a:lnTo>
                <a:lnTo>
                  <a:pt x="56134" y="1269"/>
                </a:lnTo>
                <a:lnTo>
                  <a:pt x="59309" y="4063"/>
                </a:lnTo>
                <a:lnTo>
                  <a:pt x="62484" y="6730"/>
                </a:lnTo>
                <a:lnTo>
                  <a:pt x="64135" y="10540"/>
                </a:lnTo>
                <a:lnTo>
                  <a:pt x="64135" y="15493"/>
                </a:lnTo>
                <a:lnTo>
                  <a:pt x="61039" y="26922"/>
                </a:lnTo>
                <a:lnTo>
                  <a:pt x="51752" y="35099"/>
                </a:lnTo>
                <a:lnTo>
                  <a:pt x="36274" y="40014"/>
                </a:lnTo>
                <a:lnTo>
                  <a:pt x="14605" y="41655"/>
                </a:lnTo>
                <a:lnTo>
                  <a:pt x="14351" y="42799"/>
                </a:lnTo>
                <a:lnTo>
                  <a:pt x="14224" y="44195"/>
                </a:lnTo>
                <a:lnTo>
                  <a:pt x="14097" y="45719"/>
                </a:lnTo>
                <a:lnTo>
                  <a:pt x="13970" y="47116"/>
                </a:lnTo>
                <a:lnTo>
                  <a:pt x="13843" y="48767"/>
                </a:lnTo>
                <a:lnTo>
                  <a:pt x="13843" y="50545"/>
                </a:lnTo>
                <a:lnTo>
                  <a:pt x="13843" y="55752"/>
                </a:lnTo>
                <a:lnTo>
                  <a:pt x="14986" y="59562"/>
                </a:lnTo>
                <a:lnTo>
                  <a:pt x="17018" y="61975"/>
                </a:lnTo>
                <a:lnTo>
                  <a:pt x="19177" y="64388"/>
                </a:lnTo>
                <a:lnTo>
                  <a:pt x="22606" y="65531"/>
                </a:lnTo>
                <a:lnTo>
                  <a:pt x="27051" y="65531"/>
                </a:lnTo>
                <a:lnTo>
                  <a:pt x="29464" y="65531"/>
                </a:lnTo>
                <a:lnTo>
                  <a:pt x="31623" y="65277"/>
                </a:lnTo>
                <a:lnTo>
                  <a:pt x="33782" y="64769"/>
                </a:lnTo>
                <a:lnTo>
                  <a:pt x="35941" y="64262"/>
                </a:lnTo>
                <a:lnTo>
                  <a:pt x="37973" y="63500"/>
                </a:lnTo>
                <a:lnTo>
                  <a:pt x="40005" y="62483"/>
                </a:lnTo>
                <a:lnTo>
                  <a:pt x="42037" y="61467"/>
                </a:lnTo>
                <a:lnTo>
                  <a:pt x="52705" y="52450"/>
                </a:lnTo>
                <a:lnTo>
                  <a:pt x="58166" y="58292"/>
                </a:lnTo>
                <a:lnTo>
                  <a:pt x="29845" y="74929"/>
                </a:lnTo>
                <a:lnTo>
                  <a:pt x="23495" y="74929"/>
                </a:lnTo>
                <a:lnTo>
                  <a:pt x="19685" y="74929"/>
                </a:lnTo>
                <a:lnTo>
                  <a:pt x="0" y="53847"/>
                </a:lnTo>
                <a:lnTo>
                  <a:pt x="0" y="49910"/>
                </a:lnTo>
                <a:lnTo>
                  <a:pt x="0" y="47116"/>
                </a:lnTo>
                <a:lnTo>
                  <a:pt x="254" y="44322"/>
                </a:lnTo>
                <a:lnTo>
                  <a:pt x="762" y="41401"/>
                </a:lnTo>
                <a:lnTo>
                  <a:pt x="1143" y="38353"/>
                </a:lnTo>
                <a:lnTo>
                  <a:pt x="1905" y="35432"/>
                </a:lnTo>
                <a:lnTo>
                  <a:pt x="2921" y="32512"/>
                </a:lnTo>
                <a:lnTo>
                  <a:pt x="3937" y="29463"/>
                </a:lnTo>
                <a:lnTo>
                  <a:pt x="5207" y="26669"/>
                </a:lnTo>
                <a:lnTo>
                  <a:pt x="6731" y="23875"/>
                </a:lnTo>
                <a:lnTo>
                  <a:pt x="8255" y="20954"/>
                </a:lnTo>
                <a:lnTo>
                  <a:pt x="38481" y="0"/>
                </a:lnTo>
                <a:lnTo>
                  <a:pt x="452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644640" y="2750837"/>
            <a:ext cx="90639" cy="283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660515" y="2770874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660515" y="2770874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728459" y="2727919"/>
            <a:ext cx="93345" cy="8881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461759" y="2973323"/>
            <a:ext cx="81490" cy="11201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477761" y="299377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9623" y="17017"/>
                </a:moveTo>
                <a:lnTo>
                  <a:pt x="22860" y="17017"/>
                </a:lnTo>
                <a:lnTo>
                  <a:pt x="23875" y="17399"/>
                </a:lnTo>
                <a:lnTo>
                  <a:pt x="24637" y="18161"/>
                </a:lnTo>
                <a:lnTo>
                  <a:pt x="25272" y="18923"/>
                </a:lnTo>
                <a:lnTo>
                  <a:pt x="25411" y="19430"/>
                </a:lnTo>
                <a:lnTo>
                  <a:pt x="25527" y="76962"/>
                </a:lnTo>
                <a:lnTo>
                  <a:pt x="25272" y="79120"/>
                </a:lnTo>
                <a:lnTo>
                  <a:pt x="22478" y="83692"/>
                </a:lnTo>
                <a:lnTo>
                  <a:pt x="21843" y="84200"/>
                </a:lnTo>
                <a:lnTo>
                  <a:pt x="4063" y="86740"/>
                </a:lnTo>
                <a:lnTo>
                  <a:pt x="4063" y="92963"/>
                </a:lnTo>
                <a:lnTo>
                  <a:pt x="61213" y="92963"/>
                </a:lnTo>
                <a:lnTo>
                  <a:pt x="61213" y="86740"/>
                </a:lnTo>
                <a:lnTo>
                  <a:pt x="55753" y="86487"/>
                </a:lnTo>
                <a:lnTo>
                  <a:pt x="53720" y="86487"/>
                </a:lnTo>
                <a:lnTo>
                  <a:pt x="51562" y="86359"/>
                </a:lnTo>
                <a:lnTo>
                  <a:pt x="49784" y="86105"/>
                </a:lnTo>
                <a:lnTo>
                  <a:pt x="48387" y="85978"/>
                </a:lnTo>
                <a:lnTo>
                  <a:pt x="46862" y="85725"/>
                </a:lnTo>
                <a:lnTo>
                  <a:pt x="45592" y="85470"/>
                </a:lnTo>
                <a:lnTo>
                  <a:pt x="44704" y="85089"/>
                </a:lnTo>
                <a:lnTo>
                  <a:pt x="43687" y="84836"/>
                </a:lnTo>
                <a:lnTo>
                  <a:pt x="40766" y="81914"/>
                </a:lnTo>
                <a:lnTo>
                  <a:pt x="40386" y="81279"/>
                </a:lnTo>
                <a:lnTo>
                  <a:pt x="40259" y="80517"/>
                </a:lnTo>
                <a:lnTo>
                  <a:pt x="40005" y="79755"/>
                </a:lnTo>
                <a:lnTo>
                  <a:pt x="39878" y="78866"/>
                </a:lnTo>
                <a:lnTo>
                  <a:pt x="39653" y="76962"/>
                </a:lnTo>
                <a:lnTo>
                  <a:pt x="39623" y="17017"/>
                </a:lnTo>
                <a:close/>
              </a:path>
              <a:path w="61595" h="93344">
                <a:moveTo>
                  <a:pt x="40005" y="0"/>
                </a:moveTo>
                <a:lnTo>
                  <a:pt x="35560" y="0"/>
                </a:lnTo>
                <a:lnTo>
                  <a:pt x="29590" y="3175"/>
                </a:lnTo>
                <a:lnTo>
                  <a:pt x="17779" y="9651"/>
                </a:lnTo>
                <a:lnTo>
                  <a:pt x="11937" y="12953"/>
                </a:lnTo>
                <a:lnTo>
                  <a:pt x="5968" y="16255"/>
                </a:lnTo>
                <a:lnTo>
                  <a:pt x="0" y="19430"/>
                </a:lnTo>
                <a:lnTo>
                  <a:pt x="635" y="20574"/>
                </a:lnTo>
                <a:lnTo>
                  <a:pt x="1650" y="22859"/>
                </a:lnTo>
                <a:lnTo>
                  <a:pt x="2286" y="24002"/>
                </a:lnTo>
                <a:lnTo>
                  <a:pt x="2793" y="25145"/>
                </a:lnTo>
                <a:lnTo>
                  <a:pt x="3428" y="26162"/>
                </a:lnTo>
                <a:lnTo>
                  <a:pt x="8127" y="23113"/>
                </a:lnTo>
                <a:lnTo>
                  <a:pt x="11937" y="20827"/>
                </a:lnTo>
                <a:lnTo>
                  <a:pt x="17779" y="17779"/>
                </a:lnTo>
                <a:lnTo>
                  <a:pt x="19938" y="17017"/>
                </a:lnTo>
                <a:lnTo>
                  <a:pt x="39623" y="17017"/>
                </a:lnTo>
                <a:lnTo>
                  <a:pt x="39623" y="9143"/>
                </a:lnTo>
                <a:lnTo>
                  <a:pt x="39751" y="7112"/>
                </a:lnTo>
                <a:lnTo>
                  <a:pt x="39842" y="3175"/>
                </a:lnTo>
                <a:lnTo>
                  <a:pt x="400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477761" y="299377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5560" y="0"/>
                </a:moveTo>
                <a:lnTo>
                  <a:pt x="40005" y="0"/>
                </a:lnTo>
                <a:lnTo>
                  <a:pt x="39878" y="2666"/>
                </a:lnTo>
                <a:lnTo>
                  <a:pt x="39751" y="4952"/>
                </a:lnTo>
                <a:lnTo>
                  <a:pt x="39751" y="7112"/>
                </a:lnTo>
                <a:lnTo>
                  <a:pt x="39623" y="9143"/>
                </a:lnTo>
                <a:lnTo>
                  <a:pt x="39623" y="11175"/>
                </a:lnTo>
                <a:lnTo>
                  <a:pt x="39623" y="13207"/>
                </a:lnTo>
                <a:lnTo>
                  <a:pt x="39623" y="76707"/>
                </a:lnTo>
                <a:lnTo>
                  <a:pt x="39751" y="77724"/>
                </a:lnTo>
                <a:lnTo>
                  <a:pt x="39878" y="78866"/>
                </a:lnTo>
                <a:lnTo>
                  <a:pt x="40005" y="79755"/>
                </a:lnTo>
                <a:lnTo>
                  <a:pt x="40259" y="80517"/>
                </a:lnTo>
                <a:lnTo>
                  <a:pt x="40386" y="81279"/>
                </a:lnTo>
                <a:lnTo>
                  <a:pt x="40766" y="81914"/>
                </a:lnTo>
                <a:lnTo>
                  <a:pt x="41020" y="82423"/>
                </a:lnTo>
                <a:lnTo>
                  <a:pt x="41402" y="82930"/>
                </a:lnTo>
                <a:lnTo>
                  <a:pt x="44704" y="85089"/>
                </a:lnTo>
                <a:lnTo>
                  <a:pt x="45592" y="85470"/>
                </a:lnTo>
                <a:lnTo>
                  <a:pt x="46862" y="85725"/>
                </a:lnTo>
                <a:lnTo>
                  <a:pt x="48387" y="85978"/>
                </a:lnTo>
                <a:lnTo>
                  <a:pt x="49784" y="86105"/>
                </a:lnTo>
                <a:lnTo>
                  <a:pt x="51562" y="86359"/>
                </a:lnTo>
                <a:lnTo>
                  <a:pt x="53720" y="86487"/>
                </a:lnTo>
                <a:lnTo>
                  <a:pt x="55753" y="86487"/>
                </a:lnTo>
                <a:lnTo>
                  <a:pt x="58292" y="86613"/>
                </a:lnTo>
                <a:lnTo>
                  <a:pt x="61213" y="86740"/>
                </a:lnTo>
                <a:lnTo>
                  <a:pt x="61213" y="92963"/>
                </a:lnTo>
                <a:lnTo>
                  <a:pt x="4063" y="92963"/>
                </a:lnTo>
                <a:lnTo>
                  <a:pt x="4063" y="86740"/>
                </a:lnTo>
                <a:lnTo>
                  <a:pt x="6858" y="86613"/>
                </a:lnTo>
                <a:lnTo>
                  <a:pt x="9271" y="86487"/>
                </a:lnTo>
                <a:lnTo>
                  <a:pt x="11175" y="86359"/>
                </a:lnTo>
                <a:lnTo>
                  <a:pt x="13208" y="86232"/>
                </a:lnTo>
                <a:lnTo>
                  <a:pt x="14859" y="86105"/>
                </a:lnTo>
                <a:lnTo>
                  <a:pt x="16255" y="85851"/>
                </a:lnTo>
                <a:lnTo>
                  <a:pt x="17652" y="85598"/>
                </a:lnTo>
                <a:lnTo>
                  <a:pt x="18796" y="85343"/>
                </a:lnTo>
                <a:lnTo>
                  <a:pt x="22478" y="83692"/>
                </a:lnTo>
                <a:lnTo>
                  <a:pt x="23113" y="83312"/>
                </a:lnTo>
                <a:lnTo>
                  <a:pt x="25399" y="77977"/>
                </a:lnTo>
                <a:lnTo>
                  <a:pt x="25527" y="76962"/>
                </a:lnTo>
                <a:lnTo>
                  <a:pt x="25654" y="75564"/>
                </a:lnTo>
                <a:lnTo>
                  <a:pt x="25654" y="73913"/>
                </a:lnTo>
                <a:lnTo>
                  <a:pt x="25654" y="22098"/>
                </a:lnTo>
                <a:lnTo>
                  <a:pt x="25654" y="20319"/>
                </a:lnTo>
                <a:lnTo>
                  <a:pt x="25272" y="18923"/>
                </a:lnTo>
                <a:lnTo>
                  <a:pt x="24637" y="18161"/>
                </a:lnTo>
                <a:lnTo>
                  <a:pt x="23875" y="17399"/>
                </a:lnTo>
                <a:lnTo>
                  <a:pt x="22860" y="17017"/>
                </a:lnTo>
                <a:lnTo>
                  <a:pt x="21462" y="17017"/>
                </a:lnTo>
                <a:lnTo>
                  <a:pt x="19938" y="17017"/>
                </a:lnTo>
                <a:lnTo>
                  <a:pt x="17779" y="17779"/>
                </a:lnTo>
                <a:lnTo>
                  <a:pt x="14859" y="19303"/>
                </a:lnTo>
                <a:lnTo>
                  <a:pt x="11937" y="20827"/>
                </a:lnTo>
                <a:lnTo>
                  <a:pt x="8127" y="23113"/>
                </a:lnTo>
                <a:lnTo>
                  <a:pt x="3428" y="26162"/>
                </a:lnTo>
                <a:lnTo>
                  <a:pt x="2793" y="25145"/>
                </a:lnTo>
                <a:lnTo>
                  <a:pt x="2286" y="24002"/>
                </a:lnTo>
                <a:lnTo>
                  <a:pt x="1650" y="22859"/>
                </a:lnTo>
                <a:lnTo>
                  <a:pt x="1142" y="21716"/>
                </a:lnTo>
                <a:lnTo>
                  <a:pt x="635" y="20574"/>
                </a:lnTo>
                <a:lnTo>
                  <a:pt x="0" y="19430"/>
                </a:lnTo>
                <a:lnTo>
                  <a:pt x="5968" y="16255"/>
                </a:lnTo>
                <a:lnTo>
                  <a:pt x="11937" y="12953"/>
                </a:lnTo>
                <a:lnTo>
                  <a:pt x="17779" y="9651"/>
                </a:lnTo>
                <a:lnTo>
                  <a:pt x="23622" y="6476"/>
                </a:lnTo>
                <a:lnTo>
                  <a:pt x="29590" y="3175"/>
                </a:lnTo>
                <a:lnTo>
                  <a:pt x="35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547104" y="2980912"/>
            <a:ext cx="101379" cy="10594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562090" y="300101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4" h="86994">
                <a:moveTo>
                  <a:pt x="47498" y="49022"/>
                </a:moveTo>
                <a:lnTo>
                  <a:pt x="35813" y="49022"/>
                </a:lnTo>
                <a:lnTo>
                  <a:pt x="35813" y="86994"/>
                </a:lnTo>
                <a:lnTo>
                  <a:pt x="47498" y="86994"/>
                </a:lnTo>
                <a:lnTo>
                  <a:pt x="47498" y="49022"/>
                </a:lnTo>
                <a:close/>
              </a:path>
              <a:path w="83184" h="86994">
                <a:moveTo>
                  <a:pt x="83184" y="37973"/>
                </a:moveTo>
                <a:lnTo>
                  <a:pt x="0" y="37973"/>
                </a:lnTo>
                <a:lnTo>
                  <a:pt x="0" y="49022"/>
                </a:lnTo>
                <a:lnTo>
                  <a:pt x="83184" y="49022"/>
                </a:lnTo>
                <a:lnTo>
                  <a:pt x="83184" y="37973"/>
                </a:lnTo>
                <a:close/>
              </a:path>
              <a:path w="83184" h="86994">
                <a:moveTo>
                  <a:pt x="47498" y="0"/>
                </a:moveTo>
                <a:lnTo>
                  <a:pt x="35813" y="0"/>
                </a:lnTo>
                <a:lnTo>
                  <a:pt x="35813" y="37973"/>
                </a:lnTo>
                <a:lnTo>
                  <a:pt x="47498" y="37973"/>
                </a:lnTo>
                <a:lnTo>
                  <a:pt x="474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562090" y="300101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4" h="86994">
                <a:moveTo>
                  <a:pt x="35813" y="0"/>
                </a:moveTo>
                <a:lnTo>
                  <a:pt x="47498" y="0"/>
                </a:lnTo>
                <a:lnTo>
                  <a:pt x="47498" y="37973"/>
                </a:lnTo>
                <a:lnTo>
                  <a:pt x="83184" y="37973"/>
                </a:lnTo>
                <a:lnTo>
                  <a:pt x="83184" y="49022"/>
                </a:lnTo>
                <a:lnTo>
                  <a:pt x="47498" y="49022"/>
                </a:lnTo>
                <a:lnTo>
                  <a:pt x="47498" y="86994"/>
                </a:lnTo>
                <a:lnTo>
                  <a:pt x="35813" y="86994"/>
                </a:lnTo>
                <a:lnTo>
                  <a:pt x="35813" y="49022"/>
                </a:lnTo>
                <a:lnTo>
                  <a:pt x="0" y="49022"/>
                </a:lnTo>
                <a:lnTo>
                  <a:pt x="0" y="37973"/>
                </a:lnTo>
                <a:lnTo>
                  <a:pt x="35813" y="37973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652259" y="2993135"/>
            <a:ext cx="83098" cy="9372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667372" y="301307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4" h="74930">
                <a:moveTo>
                  <a:pt x="51434" y="0"/>
                </a:moveTo>
                <a:lnTo>
                  <a:pt x="38480" y="0"/>
                </a:lnTo>
                <a:lnTo>
                  <a:pt x="32257" y="1397"/>
                </a:lnTo>
                <a:lnTo>
                  <a:pt x="6730" y="23875"/>
                </a:lnTo>
                <a:lnTo>
                  <a:pt x="5206" y="26670"/>
                </a:lnTo>
                <a:lnTo>
                  <a:pt x="3936" y="29463"/>
                </a:lnTo>
                <a:lnTo>
                  <a:pt x="2921" y="32512"/>
                </a:lnTo>
                <a:lnTo>
                  <a:pt x="1904" y="35433"/>
                </a:lnTo>
                <a:lnTo>
                  <a:pt x="1143" y="38353"/>
                </a:lnTo>
                <a:lnTo>
                  <a:pt x="717" y="41655"/>
                </a:lnTo>
                <a:lnTo>
                  <a:pt x="253" y="44323"/>
                </a:lnTo>
                <a:lnTo>
                  <a:pt x="0" y="47116"/>
                </a:lnTo>
                <a:lnTo>
                  <a:pt x="0" y="53848"/>
                </a:lnTo>
                <a:lnTo>
                  <a:pt x="19684" y="74929"/>
                </a:lnTo>
                <a:lnTo>
                  <a:pt x="29845" y="74929"/>
                </a:lnTo>
                <a:lnTo>
                  <a:pt x="35813" y="73533"/>
                </a:lnTo>
                <a:lnTo>
                  <a:pt x="46990" y="67945"/>
                </a:lnTo>
                <a:lnTo>
                  <a:pt x="50207" y="65532"/>
                </a:lnTo>
                <a:lnTo>
                  <a:pt x="22605" y="65532"/>
                </a:lnTo>
                <a:lnTo>
                  <a:pt x="19176" y="64388"/>
                </a:lnTo>
                <a:lnTo>
                  <a:pt x="17018" y="61975"/>
                </a:lnTo>
                <a:lnTo>
                  <a:pt x="14985" y="59562"/>
                </a:lnTo>
                <a:lnTo>
                  <a:pt x="13843" y="55752"/>
                </a:lnTo>
                <a:lnTo>
                  <a:pt x="13970" y="47116"/>
                </a:lnTo>
                <a:lnTo>
                  <a:pt x="14350" y="42799"/>
                </a:lnTo>
                <a:lnTo>
                  <a:pt x="14604" y="41655"/>
                </a:lnTo>
                <a:lnTo>
                  <a:pt x="36274" y="40014"/>
                </a:lnTo>
                <a:lnTo>
                  <a:pt x="51752" y="35099"/>
                </a:lnTo>
                <a:lnTo>
                  <a:pt x="52383" y="34544"/>
                </a:lnTo>
                <a:lnTo>
                  <a:pt x="16128" y="34544"/>
                </a:lnTo>
                <a:lnTo>
                  <a:pt x="17399" y="30479"/>
                </a:lnTo>
                <a:lnTo>
                  <a:pt x="18923" y="26670"/>
                </a:lnTo>
                <a:lnTo>
                  <a:pt x="20827" y="23240"/>
                </a:lnTo>
                <a:lnTo>
                  <a:pt x="22605" y="19812"/>
                </a:lnTo>
                <a:lnTo>
                  <a:pt x="39497" y="7112"/>
                </a:lnTo>
                <a:lnTo>
                  <a:pt x="62649" y="7112"/>
                </a:lnTo>
                <a:lnTo>
                  <a:pt x="62483" y="6730"/>
                </a:lnTo>
                <a:lnTo>
                  <a:pt x="59308" y="4063"/>
                </a:lnTo>
                <a:lnTo>
                  <a:pt x="56133" y="1270"/>
                </a:lnTo>
                <a:lnTo>
                  <a:pt x="51434" y="0"/>
                </a:lnTo>
                <a:close/>
              </a:path>
              <a:path w="64134" h="74930">
                <a:moveTo>
                  <a:pt x="52704" y="52450"/>
                </a:moveTo>
                <a:lnTo>
                  <a:pt x="29463" y="65532"/>
                </a:lnTo>
                <a:lnTo>
                  <a:pt x="50207" y="65532"/>
                </a:lnTo>
                <a:lnTo>
                  <a:pt x="52577" y="63753"/>
                </a:lnTo>
                <a:lnTo>
                  <a:pt x="58166" y="58292"/>
                </a:lnTo>
                <a:lnTo>
                  <a:pt x="52704" y="52450"/>
                </a:lnTo>
                <a:close/>
              </a:path>
              <a:path w="64134" h="74930">
                <a:moveTo>
                  <a:pt x="62649" y="7112"/>
                </a:moveTo>
                <a:lnTo>
                  <a:pt x="44957" y="7112"/>
                </a:lnTo>
                <a:lnTo>
                  <a:pt x="47117" y="8000"/>
                </a:lnTo>
                <a:lnTo>
                  <a:pt x="50165" y="11302"/>
                </a:lnTo>
                <a:lnTo>
                  <a:pt x="50926" y="13588"/>
                </a:lnTo>
                <a:lnTo>
                  <a:pt x="50926" y="19176"/>
                </a:lnTo>
                <a:lnTo>
                  <a:pt x="22225" y="34544"/>
                </a:lnTo>
                <a:lnTo>
                  <a:pt x="52383" y="34544"/>
                </a:lnTo>
                <a:lnTo>
                  <a:pt x="61039" y="26922"/>
                </a:lnTo>
                <a:lnTo>
                  <a:pt x="64031" y="15875"/>
                </a:lnTo>
                <a:lnTo>
                  <a:pt x="64079" y="10413"/>
                </a:lnTo>
                <a:lnTo>
                  <a:pt x="62649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683502" y="3020186"/>
            <a:ext cx="34925" cy="27940"/>
          </a:xfrm>
          <a:custGeom>
            <a:avLst/>
            <a:gdLst/>
            <a:ahLst/>
            <a:cxnLst/>
            <a:rect l="l" t="t" r="r" b="b"/>
            <a:pathLst>
              <a:path w="34925" h="27939">
                <a:moveTo>
                  <a:pt x="26034" y="0"/>
                </a:moveTo>
                <a:lnTo>
                  <a:pt x="23368" y="0"/>
                </a:lnTo>
                <a:lnTo>
                  <a:pt x="20827" y="635"/>
                </a:lnTo>
                <a:lnTo>
                  <a:pt x="18161" y="1904"/>
                </a:lnTo>
                <a:lnTo>
                  <a:pt x="15621" y="3301"/>
                </a:lnTo>
                <a:lnTo>
                  <a:pt x="13207" y="5079"/>
                </a:lnTo>
                <a:lnTo>
                  <a:pt x="10922" y="7492"/>
                </a:lnTo>
                <a:lnTo>
                  <a:pt x="8636" y="9905"/>
                </a:lnTo>
                <a:lnTo>
                  <a:pt x="6476" y="12700"/>
                </a:lnTo>
                <a:lnTo>
                  <a:pt x="4699" y="16128"/>
                </a:lnTo>
                <a:lnTo>
                  <a:pt x="2794" y="19558"/>
                </a:lnTo>
                <a:lnTo>
                  <a:pt x="1270" y="23367"/>
                </a:lnTo>
                <a:lnTo>
                  <a:pt x="0" y="27432"/>
                </a:lnTo>
                <a:lnTo>
                  <a:pt x="6096" y="27432"/>
                </a:lnTo>
                <a:lnTo>
                  <a:pt x="11302" y="26924"/>
                </a:lnTo>
                <a:lnTo>
                  <a:pt x="15748" y="26035"/>
                </a:lnTo>
                <a:lnTo>
                  <a:pt x="20193" y="25146"/>
                </a:lnTo>
                <a:lnTo>
                  <a:pt x="32766" y="16637"/>
                </a:lnTo>
                <a:lnTo>
                  <a:pt x="34036" y="14477"/>
                </a:lnTo>
                <a:lnTo>
                  <a:pt x="34798" y="12064"/>
                </a:lnTo>
                <a:lnTo>
                  <a:pt x="34798" y="9525"/>
                </a:lnTo>
                <a:lnTo>
                  <a:pt x="34798" y="6476"/>
                </a:lnTo>
                <a:lnTo>
                  <a:pt x="34036" y="4190"/>
                </a:lnTo>
                <a:lnTo>
                  <a:pt x="32512" y="2539"/>
                </a:lnTo>
                <a:lnTo>
                  <a:pt x="30988" y="888"/>
                </a:lnTo>
                <a:lnTo>
                  <a:pt x="28828" y="0"/>
                </a:lnTo>
                <a:lnTo>
                  <a:pt x="260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667372" y="301307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4" h="74930">
                <a:moveTo>
                  <a:pt x="45211" y="0"/>
                </a:moveTo>
                <a:lnTo>
                  <a:pt x="51434" y="0"/>
                </a:lnTo>
                <a:lnTo>
                  <a:pt x="56133" y="1270"/>
                </a:lnTo>
                <a:lnTo>
                  <a:pt x="59308" y="4063"/>
                </a:lnTo>
                <a:lnTo>
                  <a:pt x="62483" y="6730"/>
                </a:lnTo>
                <a:lnTo>
                  <a:pt x="64134" y="10540"/>
                </a:lnTo>
                <a:lnTo>
                  <a:pt x="64134" y="15494"/>
                </a:lnTo>
                <a:lnTo>
                  <a:pt x="61039" y="26922"/>
                </a:lnTo>
                <a:lnTo>
                  <a:pt x="51752" y="35099"/>
                </a:lnTo>
                <a:lnTo>
                  <a:pt x="36274" y="40014"/>
                </a:lnTo>
                <a:lnTo>
                  <a:pt x="14604" y="41655"/>
                </a:lnTo>
                <a:lnTo>
                  <a:pt x="14350" y="42799"/>
                </a:lnTo>
                <a:lnTo>
                  <a:pt x="14224" y="44196"/>
                </a:lnTo>
                <a:lnTo>
                  <a:pt x="14097" y="45720"/>
                </a:lnTo>
                <a:lnTo>
                  <a:pt x="13970" y="47116"/>
                </a:lnTo>
                <a:lnTo>
                  <a:pt x="13843" y="48767"/>
                </a:lnTo>
                <a:lnTo>
                  <a:pt x="13843" y="50546"/>
                </a:lnTo>
                <a:lnTo>
                  <a:pt x="13843" y="55752"/>
                </a:lnTo>
                <a:lnTo>
                  <a:pt x="14985" y="59562"/>
                </a:lnTo>
                <a:lnTo>
                  <a:pt x="17018" y="61975"/>
                </a:lnTo>
                <a:lnTo>
                  <a:pt x="19176" y="64388"/>
                </a:lnTo>
                <a:lnTo>
                  <a:pt x="22605" y="65532"/>
                </a:lnTo>
                <a:lnTo>
                  <a:pt x="27050" y="65532"/>
                </a:lnTo>
                <a:lnTo>
                  <a:pt x="29463" y="65532"/>
                </a:lnTo>
                <a:lnTo>
                  <a:pt x="52704" y="52450"/>
                </a:lnTo>
                <a:lnTo>
                  <a:pt x="58166" y="58292"/>
                </a:lnTo>
                <a:lnTo>
                  <a:pt x="52577" y="63753"/>
                </a:lnTo>
                <a:lnTo>
                  <a:pt x="46990" y="67945"/>
                </a:lnTo>
                <a:lnTo>
                  <a:pt x="41401" y="70738"/>
                </a:lnTo>
                <a:lnTo>
                  <a:pt x="35813" y="73533"/>
                </a:lnTo>
                <a:lnTo>
                  <a:pt x="29845" y="74929"/>
                </a:lnTo>
                <a:lnTo>
                  <a:pt x="23495" y="74929"/>
                </a:lnTo>
                <a:lnTo>
                  <a:pt x="19684" y="74929"/>
                </a:lnTo>
                <a:lnTo>
                  <a:pt x="16382" y="74422"/>
                </a:lnTo>
                <a:lnTo>
                  <a:pt x="13461" y="73278"/>
                </a:lnTo>
                <a:lnTo>
                  <a:pt x="10541" y="72136"/>
                </a:lnTo>
                <a:lnTo>
                  <a:pt x="8127" y="70485"/>
                </a:lnTo>
                <a:lnTo>
                  <a:pt x="6096" y="68325"/>
                </a:lnTo>
                <a:lnTo>
                  <a:pt x="4063" y="66166"/>
                </a:lnTo>
                <a:lnTo>
                  <a:pt x="2540" y="63500"/>
                </a:lnTo>
                <a:lnTo>
                  <a:pt x="1524" y="60451"/>
                </a:lnTo>
                <a:lnTo>
                  <a:pt x="507" y="57276"/>
                </a:lnTo>
                <a:lnTo>
                  <a:pt x="0" y="53848"/>
                </a:lnTo>
                <a:lnTo>
                  <a:pt x="0" y="49911"/>
                </a:lnTo>
                <a:lnTo>
                  <a:pt x="0" y="47116"/>
                </a:lnTo>
                <a:lnTo>
                  <a:pt x="253" y="44323"/>
                </a:lnTo>
                <a:lnTo>
                  <a:pt x="761" y="41401"/>
                </a:lnTo>
                <a:lnTo>
                  <a:pt x="1143" y="38353"/>
                </a:lnTo>
                <a:lnTo>
                  <a:pt x="1904" y="35433"/>
                </a:lnTo>
                <a:lnTo>
                  <a:pt x="2921" y="32512"/>
                </a:lnTo>
                <a:lnTo>
                  <a:pt x="3936" y="29463"/>
                </a:lnTo>
                <a:lnTo>
                  <a:pt x="5206" y="26670"/>
                </a:lnTo>
                <a:lnTo>
                  <a:pt x="6730" y="23875"/>
                </a:lnTo>
                <a:lnTo>
                  <a:pt x="8254" y="20954"/>
                </a:lnTo>
                <a:lnTo>
                  <a:pt x="38480" y="0"/>
                </a:lnTo>
                <a:lnTo>
                  <a:pt x="4521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742176" y="2982485"/>
            <a:ext cx="90639" cy="283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758051" y="3002522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758051" y="3002522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825995" y="2959567"/>
            <a:ext cx="93345" cy="8881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976871" y="2878791"/>
            <a:ext cx="140944" cy="739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992873" y="2940685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207"/>
                </a:moveTo>
                <a:lnTo>
                  <a:pt x="121920" y="13207"/>
                </a:lnTo>
                <a:lnTo>
                  <a:pt x="121920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992873" y="2899664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080"/>
                </a:moveTo>
                <a:lnTo>
                  <a:pt x="121920" y="13080"/>
                </a:lnTo>
                <a:lnTo>
                  <a:pt x="121920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988302" y="2936113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064" y="22351"/>
                </a:lnTo>
                <a:lnTo>
                  <a:pt x="131064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988302" y="2895092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064" y="22225"/>
                </a:lnTo>
                <a:lnTo>
                  <a:pt x="131064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171943" y="2900203"/>
            <a:ext cx="477774" cy="3286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186930" y="2920619"/>
            <a:ext cx="459105" cy="13970"/>
          </a:xfrm>
          <a:custGeom>
            <a:avLst/>
            <a:gdLst/>
            <a:ahLst/>
            <a:cxnLst/>
            <a:rect l="l" t="t" r="r" b="b"/>
            <a:pathLst>
              <a:path w="459104" h="13969">
                <a:moveTo>
                  <a:pt x="0" y="13715"/>
                </a:moveTo>
                <a:lnTo>
                  <a:pt x="458724" y="13715"/>
                </a:lnTo>
                <a:lnTo>
                  <a:pt x="458724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182357" y="2916047"/>
            <a:ext cx="467995" cy="22860"/>
          </a:xfrm>
          <a:custGeom>
            <a:avLst/>
            <a:gdLst/>
            <a:ahLst/>
            <a:cxnLst/>
            <a:rect l="l" t="t" r="r" b="b"/>
            <a:pathLst>
              <a:path w="467995" h="22860">
                <a:moveTo>
                  <a:pt x="0" y="22859"/>
                </a:moveTo>
                <a:lnTo>
                  <a:pt x="467868" y="22859"/>
                </a:lnTo>
                <a:lnTo>
                  <a:pt x="46786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370064" y="2752344"/>
            <a:ext cx="81490" cy="11201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381493" y="2768219"/>
            <a:ext cx="70357" cy="10210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184135" y="2973323"/>
            <a:ext cx="81490" cy="11201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200138" y="299377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9623" y="17017"/>
                </a:moveTo>
                <a:lnTo>
                  <a:pt x="22859" y="17017"/>
                </a:lnTo>
                <a:lnTo>
                  <a:pt x="23875" y="17399"/>
                </a:lnTo>
                <a:lnTo>
                  <a:pt x="24637" y="18161"/>
                </a:lnTo>
                <a:lnTo>
                  <a:pt x="25272" y="18923"/>
                </a:lnTo>
                <a:lnTo>
                  <a:pt x="25411" y="19430"/>
                </a:lnTo>
                <a:lnTo>
                  <a:pt x="25526" y="76962"/>
                </a:lnTo>
                <a:lnTo>
                  <a:pt x="25272" y="79120"/>
                </a:lnTo>
                <a:lnTo>
                  <a:pt x="22478" y="83692"/>
                </a:lnTo>
                <a:lnTo>
                  <a:pt x="21843" y="84200"/>
                </a:lnTo>
                <a:lnTo>
                  <a:pt x="4063" y="86740"/>
                </a:lnTo>
                <a:lnTo>
                  <a:pt x="4063" y="92963"/>
                </a:lnTo>
                <a:lnTo>
                  <a:pt x="61213" y="92963"/>
                </a:lnTo>
                <a:lnTo>
                  <a:pt x="61213" y="86740"/>
                </a:lnTo>
                <a:lnTo>
                  <a:pt x="55752" y="86487"/>
                </a:lnTo>
                <a:lnTo>
                  <a:pt x="53720" y="86487"/>
                </a:lnTo>
                <a:lnTo>
                  <a:pt x="51561" y="86359"/>
                </a:lnTo>
                <a:lnTo>
                  <a:pt x="49783" y="86105"/>
                </a:lnTo>
                <a:lnTo>
                  <a:pt x="48386" y="85978"/>
                </a:lnTo>
                <a:lnTo>
                  <a:pt x="46862" y="85725"/>
                </a:lnTo>
                <a:lnTo>
                  <a:pt x="45592" y="85470"/>
                </a:lnTo>
                <a:lnTo>
                  <a:pt x="44703" y="85089"/>
                </a:lnTo>
                <a:lnTo>
                  <a:pt x="43687" y="84836"/>
                </a:lnTo>
                <a:lnTo>
                  <a:pt x="40766" y="81914"/>
                </a:lnTo>
                <a:lnTo>
                  <a:pt x="40385" y="81279"/>
                </a:lnTo>
                <a:lnTo>
                  <a:pt x="40258" y="80517"/>
                </a:lnTo>
                <a:lnTo>
                  <a:pt x="40004" y="79755"/>
                </a:lnTo>
                <a:lnTo>
                  <a:pt x="39877" y="78866"/>
                </a:lnTo>
                <a:lnTo>
                  <a:pt x="39653" y="76962"/>
                </a:lnTo>
                <a:lnTo>
                  <a:pt x="39623" y="17017"/>
                </a:lnTo>
                <a:close/>
              </a:path>
              <a:path w="61595" h="93344">
                <a:moveTo>
                  <a:pt x="40004" y="0"/>
                </a:moveTo>
                <a:lnTo>
                  <a:pt x="35559" y="0"/>
                </a:lnTo>
                <a:lnTo>
                  <a:pt x="29590" y="3175"/>
                </a:lnTo>
                <a:lnTo>
                  <a:pt x="17779" y="9651"/>
                </a:lnTo>
                <a:lnTo>
                  <a:pt x="11937" y="12953"/>
                </a:lnTo>
                <a:lnTo>
                  <a:pt x="5968" y="16255"/>
                </a:lnTo>
                <a:lnTo>
                  <a:pt x="0" y="19430"/>
                </a:lnTo>
                <a:lnTo>
                  <a:pt x="634" y="20574"/>
                </a:lnTo>
                <a:lnTo>
                  <a:pt x="1650" y="22859"/>
                </a:lnTo>
                <a:lnTo>
                  <a:pt x="2285" y="24002"/>
                </a:lnTo>
                <a:lnTo>
                  <a:pt x="2793" y="25145"/>
                </a:lnTo>
                <a:lnTo>
                  <a:pt x="3428" y="26162"/>
                </a:lnTo>
                <a:lnTo>
                  <a:pt x="8127" y="23113"/>
                </a:lnTo>
                <a:lnTo>
                  <a:pt x="11937" y="20827"/>
                </a:lnTo>
                <a:lnTo>
                  <a:pt x="17779" y="17779"/>
                </a:lnTo>
                <a:lnTo>
                  <a:pt x="19938" y="17017"/>
                </a:lnTo>
                <a:lnTo>
                  <a:pt x="39623" y="17017"/>
                </a:lnTo>
                <a:lnTo>
                  <a:pt x="39623" y="9143"/>
                </a:lnTo>
                <a:lnTo>
                  <a:pt x="39750" y="7112"/>
                </a:lnTo>
                <a:lnTo>
                  <a:pt x="39842" y="3175"/>
                </a:lnTo>
                <a:lnTo>
                  <a:pt x="40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200138" y="299377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5559" y="0"/>
                </a:moveTo>
                <a:lnTo>
                  <a:pt x="40004" y="0"/>
                </a:lnTo>
                <a:lnTo>
                  <a:pt x="39877" y="2666"/>
                </a:lnTo>
                <a:lnTo>
                  <a:pt x="39750" y="4952"/>
                </a:lnTo>
                <a:lnTo>
                  <a:pt x="39750" y="7112"/>
                </a:lnTo>
                <a:lnTo>
                  <a:pt x="39623" y="9143"/>
                </a:lnTo>
                <a:lnTo>
                  <a:pt x="39623" y="11175"/>
                </a:lnTo>
                <a:lnTo>
                  <a:pt x="39623" y="13207"/>
                </a:lnTo>
                <a:lnTo>
                  <a:pt x="39623" y="76707"/>
                </a:lnTo>
                <a:lnTo>
                  <a:pt x="39750" y="77724"/>
                </a:lnTo>
                <a:lnTo>
                  <a:pt x="39877" y="78866"/>
                </a:lnTo>
                <a:lnTo>
                  <a:pt x="40004" y="79755"/>
                </a:lnTo>
                <a:lnTo>
                  <a:pt x="40258" y="80517"/>
                </a:lnTo>
                <a:lnTo>
                  <a:pt x="40385" y="81279"/>
                </a:lnTo>
                <a:lnTo>
                  <a:pt x="40766" y="81914"/>
                </a:lnTo>
                <a:lnTo>
                  <a:pt x="41020" y="82423"/>
                </a:lnTo>
                <a:lnTo>
                  <a:pt x="41401" y="82930"/>
                </a:lnTo>
                <a:lnTo>
                  <a:pt x="44703" y="85089"/>
                </a:lnTo>
                <a:lnTo>
                  <a:pt x="45592" y="85470"/>
                </a:lnTo>
                <a:lnTo>
                  <a:pt x="46862" y="85725"/>
                </a:lnTo>
                <a:lnTo>
                  <a:pt x="48386" y="85978"/>
                </a:lnTo>
                <a:lnTo>
                  <a:pt x="49783" y="86105"/>
                </a:lnTo>
                <a:lnTo>
                  <a:pt x="51561" y="86359"/>
                </a:lnTo>
                <a:lnTo>
                  <a:pt x="53720" y="86487"/>
                </a:lnTo>
                <a:lnTo>
                  <a:pt x="55752" y="86487"/>
                </a:lnTo>
                <a:lnTo>
                  <a:pt x="58292" y="86613"/>
                </a:lnTo>
                <a:lnTo>
                  <a:pt x="61213" y="86740"/>
                </a:lnTo>
                <a:lnTo>
                  <a:pt x="61213" y="92963"/>
                </a:lnTo>
                <a:lnTo>
                  <a:pt x="4063" y="92963"/>
                </a:lnTo>
                <a:lnTo>
                  <a:pt x="4063" y="86740"/>
                </a:lnTo>
                <a:lnTo>
                  <a:pt x="6857" y="86613"/>
                </a:lnTo>
                <a:lnTo>
                  <a:pt x="9270" y="86487"/>
                </a:lnTo>
                <a:lnTo>
                  <a:pt x="11175" y="86359"/>
                </a:lnTo>
                <a:lnTo>
                  <a:pt x="13207" y="86232"/>
                </a:lnTo>
                <a:lnTo>
                  <a:pt x="14858" y="86105"/>
                </a:lnTo>
                <a:lnTo>
                  <a:pt x="16255" y="85851"/>
                </a:lnTo>
                <a:lnTo>
                  <a:pt x="17652" y="85598"/>
                </a:lnTo>
                <a:lnTo>
                  <a:pt x="18795" y="85343"/>
                </a:lnTo>
                <a:lnTo>
                  <a:pt x="22478" y="83692"/>
                </a:lnTo>
                <a:lnTo>
                  <a:pt x="23113" y="83312"/>
                </a:lnTo>
                <a:lnTo>
                  <a:pt x="25400" y="77977"/>
                </a:lnTo>
                <a:lnTo>
                  <a:pt x="25526" y="76962"/>
                </a:lnTo>
                <a:lnTo>
                  <a:pt x="25653" y="75564"/>
                </a:lnTo>
                <a:lnTo>
                  <a:pt x="25653" y="73913"/>
                </a:lnTo>
                <a:lnTo>
                  <a:pt x="25653" y="22098"/>
                </a:lnTo>
                <a:lnTo>
                  <a:pt x="25653" y="20319"/>
                </a:lnTo>
                <a:lnTo>
                  <a:pt x="25272" y="18923"/>
                </a:lnTo>
                <a:lnTo>
                  <a:pt x="24637" y="18161"/>
                </a:lnTo>
                <a:lnTo>
                  <a:pt x="23875" y="17399"/>
                </a:lnTo>
                <a:lnTo>
                  <a:pt x="22859" y="17017"/>
                </a:lnTo>
                <a:lnTo>
                  <a:pt x="21462" y="17017"/>
                </a:lnTo>
                <a:lnTo>
                  <a:pt x="19938" y="17017"/>
                </a:lnTo>
                <a:lnTo>
                  <a:pt x="17779" y="17779"/>
                </a:lnTo>
                <a:lnTo>
                  <a:pt x="14858" y="19303"/>
                </a:lnTo>
                <a:lnTo>
                  <a:pt x="11937" y="20827"/>
                </a:lnTo>
                <a:lnTo>
                  <a:pt x="8127" y="23113"/>
                </a:lnTo>
                <a:lnTo>
                  <a:pt x="3428" y="26162"/>
                </a:lnTo>
                <a:lnTo>
                  <a:pt x="2793" y="25145"/>
                </a:lnTo>
                <a:lnTo>
                  <a:pt x="2285" y="24002"/>
                </a:lnTo>
                <a:lnTo>
                  <a:pt x="1650" y="22859"/>
                </a:lnTo>
                <a:lnTo>
                  <a:pt x="1142" y="21716"/>
                </a:lnTo>
                <a:lnTo>
                  <a:pt x="634" y="20574"/>
                </a:lnTo>
                <a:lnTo>
                  <a:pt x="0" y="19430"/>
                </a:lnTo>
                <a:lnTo>
                  <a:pt x="5968" y="16255"/>
                </a:lnTo>
                <a:lnTo>
                  <a:pt x="11937" y="12953"/>
                </a:lnTo>
                <a:lnTo>
                  <a:pt x="17779" y="9651"/>
                </a:lnTo>
                <a:lnTo>
                  <a:pt x="23621" y="6476"/>
                </a:lnTo>
                <a:lnTo>
                  <a:pt x="29590" y="3175"/>
                </a:lnTo>
                <a:lnTo>
                  <a:pt x="355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271004" y="2980912"/>
            <a:ext cx="101379" cy="10594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285990" y="300101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4" h="86994">
                <a:moveTo>
                  <a:pt x="47498" y="49022"/>
                </a:moveTo>
                <a:lnTo>
                  <a:pt x="35813" y="49022"/>
                </a:lnTo>
                <a:lnTo>
                  <a:pt x="35813" y="86994"/>
                </a:lnTo>
                <a:lnTo>
                  <a:pt x="47498" y="86994"/>
                </a:lnTo>
                <a:lnTo>
                  <a:pt x="47498" y="49022"/>
                </a:lnTo>
                <a:close/>
              </a:path>
              <a:path w="83184" h="86994">
                <a:moveTo>
                  <a:pt x="83184" y="37973"/>
                </a:moveTo>
                <a:lnTo>
                  <a:pt x="0" y="37973"/>
                </a:lnTo>
                <a:lnTo>
                  <a:pt x="0" y="49022"/>
                </a:lnTo>
                <a:lnTo>
                  <a:pt x="83184" y="49022"/>
                </a:lnTo>
                <a:lnTo>
                  <a:pt x="83184" y="37973"/>
                </a:lnTo>
                <a:close/>
              </a:path>
              <a:path w="83184" h="86994">
                <a:moveTo>
                  <a:pt x="47498" y="0"/>
                </a:moveTo>
                <a:lnTo>
                  <a:pt x="35813" y="0"/>
                </a:lnTo>
                <a:lnTo>
                  <a:pt x="35813" y="37973"/>
                </a:lnTo>
                <a:lnTo>
                  <a:pt x="47498" y="37973"/>
                </a:lnTo>
                <a:lnTo>
                  <a:pt x="474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285990" y="300101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4" h="86994">
                <a:moveTo>
                  <a:pt x="35813" y="0"/>
                </a:moveTo>
                <a:lnTo>
                  <a:pt x="47498" y="0"/>
                </a:lnTo>
                <a:lnTo>
                  <a:pt x="47498" y="37973"/>
                </a:lnTo>
                <a:lnTo>
                  <a:pt x="83184" y="37973"/>
                </a:lnTo>
                <a:lnTo>
                  <a:pt x="83184" y="49022"/>
                </a:lnTo>
                <a:lnTo>
                  <a:pt x="47498" y="49022"/>
                </a:lnTo>
                <a:lnTo>
                  <a:pt x="47498" y="86994"/>
                </a:lnTo>
                <a:lnTo>
                  <a:pt x="35813" y="86994"/>
                </a:lnTo>
                <a:lnTo>
                  <a:pt x="35813" y="49022"/>
                </a:lnTo>
                <a:lnTo>
                  <a:pt x="0" y="49022"/>
                </a:lnTo>
                <a:lnTo>
                  <a:pt x="0" y="37973"/>
                </a:lnTo>
                <a:lnTo>
                  <a:pt x="35813" y="37973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376159" y="2993135"/>
            <a:ext cx="83098" cy="9372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391272" y="301307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4" h="74930">
                <a:moveTo>
                  <a:pt x="51434" y="0"/>
                </a:moveTo>
                <a:lnTo>
                  <a:pt x="38480" y="0"/>
                </a:lnTo>
                <a:lnTo>
                  <a:pt x="32257" y="1397"/>
                </a:lnTo>
                <a:lnTo>
                  <a:pt x="6730" y="23875"/>
                </a:lnTo>
                <a:lnTo>
                  <a:pt x="5206" y="26670"/>
                </a:lnTo>
                <a:lnTo>
                  <a:pt x="3936" y="29463"/>
                </a:lnTo>
                <a:lnTo>
                  <a:pt x="2921" y="32512"/>
                </a:lnTo>
                <a:lnTo>
                  <a:pt x="1904" y="35433"/>
                </a:lnTo>
                <a:lnTo>
                  <a:pt x="1143" y="38353"/>
                </a:lnTo>
                <a:lnTo>
                  <a:pt x="717" y="41655"/>
                </a:lnTo>
                <a:lnTo>
                  <a:pt x="253" y="44323"/>
                </a:lnTo>
                <a:lnTo>
                  <a:pt x="0" y="47116"/>
                </a:lnTo>
                <a:lnTo>
                  <a:pt x="0" y="53848"/>
                </a:lnTo>
                <a:lnTo>
                  <a:pt x="19684" y="74929"/>
                </a:lnTo>
                <a:lnTo>
                  <a:pt x="29845" y="74929"/>
                </a:lnTo>
                <a:lnTo>
                  <a:pt x="35813" y="73533"/>
                </a:lnTo>
                <a:lnTo>
                  <a:pt x="46990" y="67945"/>
                </a:lnTo>
                <a:lnTo>
                  <a:pt x="50207" y="65532"/>
                </a:lnTo>
                <a:lnTo>
                  <a:pt x="22605" y="65532"/>
                </a:lnTo>
                <a:lnTo>
                  <a:pt x="19176" y="64388"/>
                </a:lnTo>
                <a:lnTo>
                  <a:pt x="17018" y="61975"/>
                </a:lnTo>
                <a:lnTo>
                  <a:pt x="14985" y="59562"/>
                </a:lnTo>
                <a:lnTo>
                  <a:pt x="13843" y="55752"/>
                </a:lnTo>
                <a:lnTo>
                  <a:pt x="13970" y="47116"/>
                </a:lnTo>
                <a:lnTo>
                  <a:pt x="14350" y="42799"/>
                </a:lnTo>
                <a:lnTo>
                  <a:pt x="14604" y="41655"/>
                </a:lnTo>
                <a:lnTo>
                  <a:pt x="36274" y="40014"/>
                </a:lnTo>
                <a:lnTo>
                  <a:pt x="51752" y="35099"/>
                </a:lnTo>
                <a:lnTo>
                  <a:pt x="52383" y="34544"/>
                </a:lnTo>
                <a:lnTo>
                  <a:pt x="16128" y="34544"/>
                </a:lnTo>
                <a:lnTo>
                  <a:pt x="17399" y="30479"/>
                </a:lnTo>
                <a:lnTo>
                  <a:pt x="18923" y="26670"/>
                </a:lnTo>
                <a:lnTo>
                  <a:pt x="20827" y="23240"/>
                </a:lnTo>
                <a:lnTo>
                  <a:pt x="22605" y="19812"/>
                </a:lnTo>
                <a:lnTo>
                  <a:pt x="39497" y="7112"/>
                </a:lnTo>
                <a:lnTo>
                  <a:pt x="62649" y="7112"/>
                </a:lnTo>
                <a:lnTo>
                  <a:pt x="62483" y="6730"/>
                </a:lnTo>
                <a:lnTo>
                  <a:pt x="59308" y="4063"/>
                </a:lnTo>
                <a:lnTo>
                  <a:pt x="56133" y="1270"/>
                </a:lnTo>
                <a:lnTo>
                  <a:pt x="51434" y="0"/>
                </a:lnTo>
                <a:close/>
              </a:path>
              <a:path w="64134" h="74930">
                <a:moveTo>
                  <a:pt x="52704" y="52450"/>
                </a:moveTo>
                <a:lnTo>
                  <a:pt x="29463" y="65532"/>
                </a:lnTo>
                <a:lnTo>
                  <a:pt x="50207" y="65532"/>
                </a:lnTo>
                <a:lnTo>
                  <a:pt x="52577" y="63753"/>
                </a:lnTo>
                <a:lnTo>
                  <a:pt x="58166" y="58292"/>
                </a:lnTo>
                <a:lnTo>
                  <a:pt x="52704" y="52450"/>
                </a:lnTo>
                <a:close/>
              </a:path>
              <a:path w="64134" h="74930">
                <a:moveTo>
                  <a:pt x="62649" y="7112"/>
                </a:moveTo>
                <a:lnTo>
                  <a:pt x="44957" y="7112"/>
                </a:lnTo>
                <a:lnTo>
                  <a:pt x="47117" y="8000"/>
                </a:lnTo>
                <a:lnTo>
                  <a:pt x="50165" y="11302"/>
                </a:lnTo>
                <a:lnTo>
                  <a:pt x="50926" y="13588"/>
                </a:lnTo>
                <a:lnTo>
                  <a:pt x="50926" y="19176"/>
                </a:lnTo>
                <a:lnTo>
                  <a:pt x="22225" y="34544"/>
                </a:lnTo>
                <a:lnTo>
                  <a:pt x="52383" y="34544"/>
                </a:lnTo>
                <a:lnTo>
                  <a:pt x="61039" y="26922"/>
                </a:lnTo>
                <a:lnTo>
                  <a:pt x="64031" y="15875"/>
                </a:lnTo>
                <a:lnTo>
                  <a:pt x="64079" y="10413"/>
                </a:lnTo>
                <a:lnTo>
                  <a:pt x="62649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407402" y="3020186"/>
            <a:ext cx="34925" cy="27940"/>
          </a:xfrm>
          <a:custGeom>
            <a:avLst/>
            <a:gdLst/>
            <a:ahLst/>
            <a:cxnLst/>
            <a:rect l="l" t="t" r="r" b="b"/>
            <a:pathLst>
              <a:path w="34925" h="27939">
                <a:moveTo>
                  <a:pt x="26034" y="0"/>
                </a:moveTo>
                <a:lnTo>
                  <a:pt x="23368" y="0"/>
                </a:lnTo>
                <a:lnTo>
                  <a:pt x="20827" y="635"/>
                </a:lnTo>
                <a:lnTo>
                  <a:pt x="18161" y="1904"/>
                </a:lnTo>
                <a:lnTo>
                  <a:pt x="15621" y="3301"/>
                </a:lnTo>
                <a:lnTo>
                  <a:pt x="13207" y="5079"/>
                </a:lnTo>
                <a:lnTo>
                  <a:pt x="10922" y="7492"/>
                </a:lnTo>
                <a:lnTo>
                  <a:pt x="8636" y="9905"/>
                </a:lnTo>
                <a:lnTo>
                  <a:pt x="6476" y="12700"/>
                </a:lnTo>
                <a:lnTo>
                  <a:pt x="4699" y="16128"/>
                </a:lnTo>
                <a:lnTo>
                  <a:pt x="2794" y="19558"/>
                </a:lnTo>
                <a:lnTo>
                  <a:pt x="1270" y="23367"/>
                </a:lnTo>
                <a:lnTo>
                  <a:pt x="0" y="27432"/>
                </a:lnTo>
                <a:lnTo>
                  <a:pt x="6096" y="27432"/>
                </a:lnTo>
                <a:lnTo>
                  <a:pt x="11302" y="26924"/>
                </a:lnTo>
                <a:lnTo>
                  <a:pt x="15748" y="26035"/>
                </a:lnTo>
                <a:lnTo>
                  <a:pt x="20193" y="25146"/>
                </a:lnTo>
                <a:lnTo>
                  <a:pt x="32766" y="16637"/>
                </a:lnTo>
                <a:lnTo>
                  <a:pt x="34036" y="14477"/>
                </a:lnTo>
                <a:lnTo>
                  <a:pt x="34798" y="12064"/>
                </a:lnTo>
                <a:lnTo>
                  <a:pt x="34798" y="9525"/>
                </a:lnTo>
                <a:lnTo>
                  <a:pt x="34798" y="6476"/>
                </a:lnTo>
                <a:lnTo>
                  <a:pt x="34036" y="4190"/>
                </a:lnTo>
                <a:lnTo>
                  <a:pt x="32512" y="2539"/>
                </a:lnTo>
                <a:lnTo>
                  <a:pt x="30988" y="888"/>
                </a:lnTo>
                <a:lnTo>
                  <a:pt x="28828" y="0"/>
                </a:lnTo>
                <a:lnTo>
                  <a:pt x="260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391272" y="301307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4" h="74930">
                <a:moveTo>
                  <a:pt x="45211" y="0"/>
                </a:moveTo>
                <a:lnTo>
                  <a:pt x="51434" y="0"/>
                </a:lnTo>
                <a:lnTo>
                  <a:pt x="56133" y="1270"/>
                </a:lnTo>
                <a:lnTo>
                  <a:pt x="59308" y="4063"/>
                </a:lnTo>
                <a:lnTo>
                  <a:pt x="62483" y="6730"/>
                </a:lnTo>
                <a:lnTo>
                  <a:pt x="64134" y="10540"/>
                </a:lnTo>
                <a:lnTo>
                  <a:pt x="64134" y="15494"/>
                </a:lnTo>
                <a:lnTo>
                  <a:pt x="61039" y="26922"/>
                </a:lnTo>
                <a:lnTo>
                  <a:pt x="51752" y="35099"/>
                </a:lnTo>
                <a:lnTo>
                  <a:pt x="36274" y="40014"/>
                </a:lnTo>
                <a:lnTo>
                  <a:pt x="14604" y="41655"/>
                </a:lnTo>
                <a:lnTo>
                  <a:pt x="14350" y="42799"/>
                </a:lnTo>
                <a:lnTo>
                  <a:pt x="14224" y="44196"/>
                </a:lnTo>
                <a:lnTo>
                  <a:pt x="14097" y="45720"/>
                </a:lnTo>
                <a:lnTo>
                  <a:pt x="13970" y="47116"/>
                </a:lnTo>
                <a:lnTo>
                  <a:pt x="13843" y="48767"/>
                </a:lnTo>
                <a:lnTo>
                  <a:pt x="13843" y="50546"/>
                </a:lnTo>
                <a:lnTo>
                  <a:pt x="13843" y="55752"/>
                </a:lnTo>
                <a:lnTo>
                  <a:pt x="14985" y="59562"/>
                </a:lnTo>
                <a:lnTo>
                  <a:pt x="17018" y="61975"/>
                </a:lnTo>
                <a:lnTo>
                  <a:pt x="19176" y="64388"/>
                </a:lnTo>
                <a:lnTo>
                  <a:pt x="22605" y="65532"/>
                </a:lnTo>
                <a:lnTo>
                  <a:pt x="27050" y="65532"/>
                </a:lnTo>
                <a:lnTo>
                  <a:pt x="29463" y="65532"/>
                </a:lnTo>
                <a:lnTo>
                  <a:pt x="52704" y="52450"/>
                </a:lnTo>
                <a:lnTo>
                  <a:pt x="58166" y="58292"/>
                </a:lnTo>
                <a:lnTo>
                  <a:pt x="52577" y="63753"/>
                </a:lnTo>
                <a:lnTo>
                  <a:pt x="46990" y="67945"/>
                </a:lnTo>
                <a:lnTo>
                  <a:pt x="41401" y="70738"/>
                </a:lnTo>
                <a:lnTo>
                  <a:pt x="35813" y="73533"/>
                </a:lnTo>
                <a:lnTo>
                  <a:pt x="29845" y="74929"/>
                </a:lnTo>
                <a:lnTo>
                  <a:pt x="23495" y="74929"/>
                </a:lnTo>
                <a:lnTo>
                  <a:pt x="19684" y="74929"/>
                </a:lnTo>
                <a:lnTo>
                  <a:pt x="16382" y="74422"/>
                </a:lnTo>
                <a:lnTo>
                  <a:pt x="13461" y="73278"/>
                </a:lnTo>
                <a:lnTo>
                  <a:pt x="10541" y="72136"/>
                </a:lnTo>
                <a:lnTo>
                  <a:pt x="8127" y="70485"/>
                </a:lnTo>
                <a:lnTo>
                  <a:pt x="6096" y="68325"/>
                </a:lnTo>
                <a:lnTo>
                  <a:pt x="4063" y="66166"/>
                </a:lnTo>
                <a:lnTo>
                  <a:pt x="2540" y="63500"/>
                </a:lnTo>
                <a:lnTo>
                  <a:pt x="1524" y="60451"/>
                </a:lnTo>
                <a:lnTo>
                  <a:pt x="507" y="57276"/>
                </a:lnTo>
                <a:lnTo>
                  <a:pt x="0" y="53848"/>
                </a:lnTo>
                <a:lnTo>
                  <a:pt x="0" y="49911"/>
                </a:lnTo>
                <a:lnTo>
                  <a:pt x="0" y="47116"/>
                </a:lnTo>
                <a:lnTo>
                  <a:pt x="253" y="44323"/>
                </a:lnTo>
                <a:lnTo>
                  <a:pt x="761" y="41401"/>
                </a:lnTo>
                <a:lnTo>
                  <a:pt x="1143" y="38353"/>
                </a:lnTo>
                <a:lnTo>
                  <a:pt x="1904" y="35433"/>
                </a:lnTo>
                <a:lnTo>
                  <a:pt x="2921" y="32512"/>
                </a:lnTo>
                <a:lnTo>
                  <a:pt x="3936" y="29463"/>
                </a:lnTo>
                <a:lnTo>
                  <a:pt x="5206" y="26670"/>
                </a:lnTo>
                <a:lnTo>
                  <a:pt x="6730" y="23875"/>
                </a:lnTo>
                <a:lnTo>
                  <a:pt x="8254" y="20954"/>
                </a:lnTo>
                <a:lnTo>
                  <a:pt x="38480" y="0"/>
                </a:lnTo>
                <a:lnTo>
                  <a:pt x="4521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466076" y="2982485"/>
            <a:ext cx="90639" cy="283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481951" y="3002522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481951" y="3002522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549895" y="2959567"/>
            <a:ext cx="93345" cy="8881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693152" y="2851378"/>
            <a:ext cx="128803" cy="12880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704708" y="2867914"/>
            <a:ext cx="118237" cy="11836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865364" y="2900203"/>
            <a:ext cx="671322" cy="3286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880350" y="2920619"/>
            <a:ext cx="652780" cy="13970"/>
          </a:xfrm>
          <a:custGeom>
            <a:avLst/>
            <a:gdLst/>
            <a:ahLst/>
            <a:cxnLst/>
            <a:rect l="l" t="t" r="r" b="b"/>
            <a:pathLst>
              <a:path w="652779" h="13969">
                <a:moveTo>
                  <a:pt x="0" y="13715"/>
                </a:moveTo>
                <a:lnTo>
                  <a:pt x="652272" y="13715"/>
                </a:lnTo>
                <a:lnTo>
                  <a:pt x="652272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875778" y="2916047"/>
            <a:ext cx="661670" cy="22860"/>
          </a:xfrm>
          <a:custGeom>
            <a:avLst/>
            <a:gdLst/>
            <a:ahLst/>
            <a:cxnLst/>
            <a:rect l="l" t="t" r="r" b="b"/>
            <a:pathLst>
              <a:path w="661670" h="22860">
                <a:moveTo>
                  <a:pt x="0" y="22859"/>
                </a:moveTo>
                <a:lnTo>
                  <a:pt x="661416" y="22859"/>
                </a:lnTo>
                <a:lnTo>
                  <a:pt x="661416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877556" y="2752344"/>
            <a:ext cx="81490" cy="11201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893557" y="2772791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9624" y="17018"/>
                </a:moveTo>
                <a:lnTo>
                  <a:pt x="22860" y="17018"/>
                </a:lnTo>
                <a:lnTo>
                  <a:pt x="23875" y="17399"/>
                </a:lnTo>
                <a:lnTo>
                  <a:pt x="24638" y="18161"/>
                </a:lnTo>
                <a:lnTo>
                  <a:pt x="25273" y="18923"/>
                </a:lnTo>
                <a:lnTo>
                  <a:pt x="25411" y="19431"/>
                </a:lnTo>
                <a:lnTo>
                  <a:pt x="25526" y="76962"/>
                </a:lnTo>
                <a:lnTo>
                  <a:pt x="25273" y="79121"/>
                </a:lnTo>
                <a:lnTo>
                  <a:pt x="22478" y="83693"/>
                </a:lnTo>
                <a:lnTo>
                  <a:pt x="21844" y="84200"/>
                </a:lnTo>
                <a:lnTo>
                  <a:pt x="4064" y="86741"/>
                </a:lnTo>
                <a:lnTo>
                  <a:pt x="4064" y="92963"/>
                </a:lnTo>
                <a:lnTo>
                  <a:pt x="61214" y="92963"/>
                </a:lnTo>
                <a:lnTo>
                  <a:pt x="61214" y="86741"/>
                </a:lnTo>
                <a:lnTo>
                  <a:pt x="55752" y="86487"/>
                </a:lnTo>
                <a:lnTo>
                  <a:pt x="53721" y="86487"/>
                </a:lnTo>
                <a:lnTo>
                  <a:pt x="51562" y="86360"/>
                </a:lnTo>
                <a:lnTo>
                  <a:pt x="49784" y="86106"/>
                </a:lnTo>
                <a:lnTo>
                  <a:pt x="48387" y="85979"/>
                </a:lnTo>
                <a:lnTo>
                  <a:pt x="46863" y="85725"/>
                </a:lnTo>
                <a:lnTo>
                  <a:pt x="45593" y="85471"/>
                </a:lnTo>
                <a:lnTo>
                  <a:pt x="44703" y="85089"/>
                </a:lnTo>
                <a:lnTo>
                  <a:pt x="43688" y="84836"/>
                </a:lnTo>
                <a:lnTo>
                  <a:pt x="40767" y="81914"/>
                </a:lnTo>
                <a:lnTo>
                  <a:pt x="40386" y="81280"/>
                </a:lnTo>
                <a:lnTo>
                  <a:pt x="40259" y="80518"/>
                </a:lnTo>
                <a:lnTo>
                  <a:pt x="40005" y="79756"/>
                </a:lnTo>
                <a:lnTo>
                  <a:pt x="39877" y="78867"/>
                </a:lnTo>
                <a:lnTo>
                  <a:pt x="39653" y="76962"/>
                </a:lnTo>
                <a:lnTo>
                  <a:pt x="39624" y="17018"/>
                </a:lnTo>
                <a:close/>
              </a:path>
              <a:path w="61595" h="93344">
                <a:moveTo>
                  <a:pt x="40005" y="0"/>
                </a:moveTo>
                <a:lnTo>
                  <a:pt x="35560" y="0"/>
                </a:lnTo>
                <a:lnTo>
                  <a:pt x="29591" y="3175"/>
                </a:lnTo>
                <a:lnTo>
                  <a:pt x="17780" y="9651"/>
                </a:lnTo>
                <a:lnTo>
                  <a:pt x="11938" y="12954"/>
                </a:lnTo>
                <a:lnTo>
                  <a:pt x="5969" y="16256"/>
                </a:lnTo>
                <a:lnTo>
                  <a:pt x="0" y="19431"/>
                </a:lnTo>
                <a:lnTo>
                  <a:pt x="635" y="20574"/>
                </a:lnTo>
                <a:lnTo>
                  <a:pt x="1650" y="22860"/>
                </a:lnTo>
                <a:lnTo>
                  <a:pt x="2286" y="24003"/>
                </a:lnTo>
                <a:lnTo>
                  <a:pt x="2794" y="25146"/>
                </a:lnTo>
                <a:lnTo>
                  <a:pt x="3428" y="26162"/>
                </a:lnTo>
                <a:lnTo>
                  <a:pt x="8127" y="23113"/>
                </a:lnTo>
                <a:lnTo>
                  <a:pt x="11938" y="20828"/>
                </a:lnTo>
                <a:lnTo>
                  <a:pt x="17780" y="17780"/>
                </a:lnTo>
                <a:lnTo>
                  <a:pt x="19939" y="17018"/>
                </a:lnTo>
                <a:lnTo>
                  <a:pt x="39624" y="17018"/>
                </a:lnTo>
                <a:lnTo>
                  <a:pt x="39750" y="4953"/>
                </a:lnTo>
                <a:lnTo>
                  <a:pt x="400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893557" y="2772791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5560" y="0"/>
                </a:moveTo>
                <a:lnTo>
                  <a:pt x="40005" y="0"/>
                </a:lnTo>
                <a:lnTo>
                  <a:pt x="39877" y="2667"/>
                </a:lnTo>
                <a:lnTo>
                  <a:pt x="39750" y="4953"/>
                </a:lnTo>
                <a:lnTo>
                  <a:pt x="39750" y="7112"/>
                </a:lnTo>
                <a:lnTo>
                  <a:pt x="39624" y="9144"/>
                </a:lnTo>
                <a:lnTo>
                  <a:pt x="39624" y="11175"/>
                </a:lnTo>
                <a:lnTo>
                  <a:pt x="39624" y="13208"/>
                </a:lnTo>
                <a:lnTo>
                  <a:pt x="39624" y="76708"/>
                </a:lnTo>
                <a:lnTo>
                  <a:pt x="39750" y="77724"/>
                </a:lnTo>
                <a:lnTo>
                  <a:pt x="39877" y="78867"/>
                </a:lnTo>
                <a:lnTo>
                  <a:pt x="40005" y="79756"/>
                </a:lnTo>
                <a:lnTo>
                  <a:pt x="40259" y="80518"/>
                </a:lnTo>
                <a:lnTo>
                  <a:pt x="40386" y="81280"/>
                </a:lnTo>
                <a:lnTo>
                  <a:pt x="40767" y="81914"/>
                </a:lnTo>
                <a:lnTo>
                  <a:pt x="41021" y="82423"/>
                </a:lnTo>
                <a:lnTo>
                  <a:pt x="41401" y="82931"/>
                </a:lnTo>
                <a:lnTo>
                  <a:pt x="41910" y="83438"/>
                </a:lnTo>
                <a:lnTo>
                  <a:pt x="42291" y="83820"/>
                </a:lnTo>
                <a:lnTo>
                  <a:pt x="42925" y="84328"/>
                </a:lnTo>
                <a:lnTo>
                  <a:pt x="43688" y="84836"/>
                </a:lnTo>
                <a:lnTo>
                  <a:pt x="44703" y="85089"/>
                </a:lnTo>
                <a:lnTo>
                  <a:pt x="45593" y="85471"/>
                </a:lnTo>
                <a:lnTo>
                  <a:pt x="46863" y="85725"/>
                </a:lnTo>
                <a:lnTo>
                  <a:pt x="48387" y="85979"/>
                </a:lnTo>
                <a:lnTo>
                  <a:pt x="49784" y="86106"/>
                </a:lnTo>
                <a:lnTo>
                  <a:pt x="51562" y="86360"/>
                </a:lnTo>
                <a:lnTo>
                  <a:pt x="53721" y="86487"/>
                </a:lnTo>
                <a:lnTo>
                  <a:pt x="55752" y="86487"/>
                </a:lnTo>
                <a:lnTo>
                  <a:pt x="58293" y="86613"/>
                </a:lnTo>
                <a:lnTo>
                  <a:pt x="61214" y="86741"/>
                </a:lnTo>
                <a:lnTo>
                  <a:pt x="61214" y="92963"/>
                </a:lnTo>
                <a:lnTo>
                  <a:pt x="4064" y="92963"/>
                </a:lnTo>
                <a:lnTo>
                  <a:pt x="4064" y="86741"/>
                </a:lnTo>
                <a:lnTo>
                  <a:pt x="6858" y="86613"/>
                </a:lnTo>
                <a:lnTo>
                  <a:pt x="9271" y="86487"/>
                </a:lnTo>
                <a:lnTo>
                  <a:pt x="11175" y="86360"/>
                </a:lnTo>
                <a:lnTo>
                  <a:pt x="13208" y="86233"/>
                </a:lnTo>
                <a:lnTo>
                  <a:pt x="14859" y="86106"/>
                </a:lnTo>
                <a:lnTo>
                  <a:pt x="16256" y="85851"/>
                </a:lnTo>
                <a:lnTo>
                  <a:pt x="17652" y="85598"/>
                </a:lnTo>
                <a:lnTo>
                  <a:pt x="18796" y="85344"/>
                </a:lnTo>
                <a:lnTo>
                  <a:pt x="19685" y="85089"/>
                </a:lnTo>
                <a:lnTo>
                  <a:pt x="20447" y="84836"/>
                </a:lnTo>
                <a:lnTo>
                  <a:pt x="21209" y="84582"/>
                </a:lnTo>
                <a:lnTo>
                  <a:pt x="21844" y="84200"/>
                </a:lnTo>
                <a:lnTo>
                  <a:pt x="22478" y="83693"/>
                </a:lnTo>
                <a:lnTo>
                  <a:pt x="23114" y="83312"/>
                </a:lnTo>
                <a:lnTo>
                  <a:pt x="25400" y="77978"/>
                </a:lnTo>
                <a:lnTo>
                  <a:pt x="25526" y="76962"/>
                </a:lnTo>
                <a:lnTo>
                  <a:pt x="25653" y="75564"/>
                </a:lnTo>
                <a:lnTo>
                  <a:pt x="25653" y="73913"/>
                </a:lnTo>
                <a:lnTo>
                  <a:pt x="25653" y="22098"/>
                </a:lnTo>
                <a:lnTo>
                  <a:pt x="25653" y="20320"/>
                </a:lnTo>
                <a:lnTo>
                  <a:pt x="25273" y="18923"/>
                </a:lnTo>
                <a:lnTo>
                  <a:pt x="24638" y="18161"/>
                </a:lnTo>
                <a:lnTo>
                  <a:pt x="23875" y="17399"/>
                </a:lnTo>
                <a:lnTo>
                  <a:pt x="22860" y="17018"/>
                </a:lnTo>
                <a:lnTo>
                  <a:pt x="21463" y="17018"/>
                </a:lnTo>
                <a:lnTo>
                  <a:pt x="19939" y="17018"/>
                </a:lnTo>
                <a:lnTo>
                  <a:pt x="17780" y="17780"/>
                </a:lnTo>
                <a:lnTo>
                  <a:pt x="14859" y="19304"/>
                </a:lnTo>
                <a:lnTo>
                  <a:pt x="11938" y="20828"/>
                </a:lnTo>
                <a:lnTo>
                  <a:pt x="8127" y="23113"/>
                </a:lnTo>
                <a:lnTo>
                  <a:pt x="3428" y="26162"/>
                </a:lnTo>
                <a:lnTo>
                  <a:pt x="2794" y="25146"/>
                </a:lnTo>
                <a:lnTo>
                  <a:pt x="2286" y="24003"/>
                </a:lnTo>
                <a:lnTo>
                  <a:pt x="1650" y="22860"/>
                </a:lnTo>
                <a:lnTo>
                  <a:pt x="1143" y="21717"/>
                </a:lnTo>
                <a:lnTo>
                  <a:pt x="635" y="20574"/>
                </a:lnTo>
                <a:lnTo>
                  <a:pt x="0" y="19431"/>
                </a:lnTo>
                <a:lnTo>
                  <a:pt x="5969" y="16256"/>
                </a:lnTo>
                <a:lnTo>
                  <a:pt x="11938" y="12954"/>
                </a:lnTo>
                <a:lnTo>
                  <a:pt x="17780" y="9651"/>
                </a:lnTo>
                <a:lnTo>
                  <a:pt x="23622" y="6476"/>
                </a:lnTo>
                <a:lnTo>
                  <a:pt x="29591" y="3175"/>
                </a:lnTo>
                <a:lnTo>
                  <a:pt x="3556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962900" y="2798064"/>
            <a:ext cx="101379" cy="2971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977885" y="2818008"/>
            <a:ext cx="83185" cy="11430"/>
          </a:xfrm>
          <a:custGeom>
            <a:avLst/>
            <a:gdLst/>
            <a:ahLst/>
            <a:cxnLst/>
            <a:rect l="l" t="t" r="r" b="b"/>
            <a:pathLst>
              <a:path w="83184" h="11430">
                <a:moveTo>
                  <a:pt x="0" y="11043"/>
                </a:moveTo>
                <a:lnTo>
                  <a:pt x="83153" y="11043"/>
                </a:lnTo>
                <a:lnTo>
                  <a:pt x="83153" y="0"/>
                </a:lnTo>
                <a:lnTo>
                  <a:pt x="0" y="0"/>
                </a:lnTo>
                <a:lnTo>
                  <a:pt x="0" y="110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973314" y="2823529"/>
            <a:ext cx="92710" cy="0"/>
          </a:xfrm>
          <a:custGeom>
            <a:avLst/>
            <a:gdLst/>
            <a:ahLst/>
            <a:cxnLst/>
            <a:rect l="l" t="t" r="r" b="b"/>
            <a:pathLst>
              <a:path w="92709">
                <a:moveTo>
                  <a:pt x="0" y="0"/>
                </a:moveTo>
                <a:lnTo>
                  <a:pt x="92297" y="0"/>
                </a:lnTo>
              </a:path>
            </a:pathLst>
          </a:custGeom>
          <a:ln w="201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8071104" y="2752344"/>
            <a:ext cx="81490" cy="11201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8087106" y="2772791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9624" y="17018"/>
                </a:moveTo>
                <a:lnTo>
                  <a:pt x="22860" y="17018"/>
                </a:lnTo>
                <a:lnTo>
                  <a:pt x="23875" y="17399"/>
                </a:lnTo>
                <a:lnTo>
                  <a:pt x="24638" y="18161"/>
                </a:lnTo>
                <a:lnTo>
                  <a:pt x="25273" y="18923"/>
                </a:lnTo>
                <a:lnTo>
                  <a:pt x="25411" y="19431"/>
                </a:lnTo>
                <a:lnTo>
                  <a:pt x="25526" y="76962"/>
                </a:lnTo>
                <a:lnTo>
                  <a:pt x="25273" y="79121"/>
                </a:lnTo>
                <a:lnTo>
                  <a:pt x="22478" y="83693"/>
                </a:lnTo>
                <a:lnTo>
                  <a:pt x="21844" y="84200"/>
                </a:lnTo>
                <a:lnTo>
                  <a:pt x="4064" y="86741"/>
                </a:lnTo>
                <a:lnTo>
                  <a:pt x="4064" y="92963"/>
                </a:lnTo>
                <a:lnTo>
                  <a:pt x="61214" y="92963"/>
                </a:lnTo>
                <a:lnTo>
                  <a:pt x="61214" y="86741"/>
                </a:lnTo>
                <a:lnTo>
                  <a:pt x="55752" y="86487"/>
                </a:lnTo>
                <a:lnTo>
                  <a:pt x="53721" y="86487"/>
                </a:lnTo>
                <a:lnTo>
                  <a:pt x="51562" y="86360"/>
                </a:lnTo>
                <a:lnTo>
                  <a:pt x="49784" y="86106"/>
                </a:lnTo>
                <a:lnTo>
                  <a:pt x="48387" y="85979"/>
                </a:lnTo>
                <a:lnTo>
                  <a:pt x="46863" y="85725"/>
                </a:lnTo>
                <a:lnTo>
                  <a:pt x="45593" y="85471"/>
                </a:lnTo>
                <a:lnTo>
                  <a:pt x="44703" y="85089"/>
                </a:lnTo>
                <a:lnTo>
                  <a:pt x="43688" y="84836"/>
                </a:lnTo>
                <a:lnTo>
                  <a:pt x="40767" y="81914"/>
                </a:lnTo>
                <a:lnTo>
                  <a:pt x="40386" y="81280"/>
                </a:lnTo>
                <a:lnTo>
                  <a:pt x="40259" y="80518"/>
                </a:lnTo>
                <a:lnTo>
                  <a:pt x="40004" y="79756"/>
                </a:lnTo>
                <a:lnTo>
                  <a:pt x="39877" y="78867"/>
                </a:lnTo>
                <a:lnTo>
                  <a:pt x="39653" y="76962"/>
                </a:lnTo>
                <a:lnTo>
                  <a:pt x="39624" y="17018"/>
                </a:lnTo>
                <a:close/>
              </a:path>
              <a:path w="61595" h="93344">
                <a:moveTo>
                  <a:pt x="40004" y="0"/>
                </a:moveTo>
                <a:lnTo>
                  <a:pt x="35560" y="0"/>
                </a:lnTo>
                <a:lnTo>
                  <a:pt x="29591" y="3175"/>
                </a:lnTo>
                <a:lnTo>
                  <a:pt x="17779" y="9651"/>
                </a:lnTo>
                <a:lnTo>
                  <a:pt x="11938" y="12954"/>
                </a:lnTo>
                <a:lnTo>
                  <a:pt x="5969" y="16256"/>
                </a:lnTo>
                <a:lnTo>
                  <a:pt x="0" y="19431"/>
                </a:lnTo>
                <a:lnTo>
                  <a:pt x="635" y="20574"/>
                </a:lnTo>
                <a:lnTo>
                  <a:pt x="1650" y="22860"/>
                </a:lnTo>
                <a:lnTo>
                  <a:pt x="2286" y="24003"/>
                </a:lnTo>
                <a:lnTo>
                  <a:pt x="2794" y="25146"/>
                </a:lnTo>
                <a:lnTo>
                  <a:pt x="3428" y="26162"/>
                </a:lnTo>
                <a:lnTo>
                  <a:pt x="8127" y="23113"/>
                </a:lnTo>
                <a:lnTo>
                  <a:pt x="11938" y="20828"/>
                </a:lnTo>
                <a:lnTo>
                  <a:pt x="17779" y="17780"/>
                </a:lnTo>
                <a:lnTo>
                  <a:pt x="19939" y="17018"/>
                </a:lnTo>
                <a:lnTo>
                  <a:pt x="39624" y="17018"/>
                </a:lnTo>
                <a:lnTo>
                  <a:pt x="39750" y="4953"/>
                </a:lnTo>
                <a:lnTo>
                  <a:pt x="40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8087106" y="2772791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5560" y="0"/>
                </a:moveTo>
                <a:lnTo>
                  <a:pt x="40004" y="0"/>
                </a:lnTo>
                <a:lnTo>
                  <a:pt x="39877" y="2667"/>
                </a:lnTo>
                <a:lnTo>
                  <a:pt x="39750" y="4953"/>
                </a:lnTo>
                <a:lnTo>
                  <a:pt x="39750" y="7112"/>
                </a:lnTo>
                <a:lnTo>
                  <a:pt x="39624" y="9144"/>
                </a:lnTo>
                <a:lnTo>
                  <a:pt x="39624" y="11175"/>
                </a:lnTo>
                <a:lnTo>
                  <a:pt x="39624" y="13208"/>
                </a:lnTo>
                <a:lnTo>
                  <a:pt x="39624" y="76708"/>
                </a:lnTo>
                <a:lnTo>
                  <a:pt x="39750" y="77724"/>
                </a:lnTo>
                <a:lnTo>
                  <a:pt x="39877" y="78867"/>
                </a:lnTo>
                <a:lnTo>
                  <a:pt x="40004" y="79756"/>
                </a:lnTo>
                <a:lnTo>
                  <a:pt x="40259" y="80518"/>
                </a:lnTo>
                <a:lnTo>
                  <a:pt x="40386" y="81280"/>
                </a:lnTo>
                <a:lnTo>
                  <a:pt x="40767" y="81914"/>
                </a:lnTo>
                <a:lnTo>
                  <a:pt x="41021" y="82423"/>
                </a:lnTo>
                <a:lnTo>
                  <a:pt x="41401" y="82931"/>
                </a:lnTo>
                <a:lnTo>
                  <a:pt x="41910" y="83438"/>
                </a:lnTo>
                <a:lnTo>
                  <a:pt x="42291" y="83820"/>
                </a:lnTo>
                <a:lnTo>
                  <a:pt x="42925" y="84328"/>
                </a:lnTo>
                <a:lnTo>
                  <a:pt x="43688" y="84836"/>
                </a:lnTo>
                <a:lnTo>
                  <a:pt x="44703" y="85089"/>
                </a:lnTo>
                <a:lnTo>
                  <a:pt x="45593" y="85471"/>
                </a:lnTo>
                <a:lnTo>
                  <a:pt x="46863" y="85725"/>
                </a:lnTo>
                <a:lnTo>
                  <a:pt x="48387" y="85979"/>
                </a:lnTo>
                <a:lnTo>
                  <a:pt x="49784" y="86106"/>
                </a:lnTo>
                <a:lnTo>
                  <a:pt x="51562" y="86360"/>
                </a:lnTo>
                <a:lnTo>
                  <a:pt x="53721" y="86487"/>
                </a:lnTo>
                <a:lnTo>
                  <a:pt x="55752" y="86487"/>
                </a:lnTo>
                <a:lnTo>
                  <a:pt x="58293" y="86613"/>
                </a:lnTo>
                <a:lnTo>
                  <a:pt x="61214" y="86741"/>
                </a:lnTo>
                <a:lnTo>
                  <a:pt x="61214" y="92963"/>
                </a:lnTo>
                <a:lnTo>
                  <a:pt x="4064" y="92963"/>
                </a:lnTo>
                <a:lnTo>
                  <a:pt x="4064" y="86741"/>
                </a:lnTo>
                <a:lnTo>
                  <a:pt x="6858" y="86613"/>
                </a:lnTo>
                <a:lnTo>
                  <a:pt x="9271" y="86487"/>
                </a:lnTo>
                <a:lnTo>
                  <a:pt x="11175" y="86360"/>
                </a:lnTo>
                <a:lnTo>
                  <a:pt x="13208" y="86233"/>
                </a:lnTo>
                <a:lnTo>
                  <a:pt x="14859" y="86106"/>
                </a:lnTo>
                <a:lnTo>
                  <a:pt x="16255" y="85851"/>
                </a:lnTo>
                <a:lnTo>
                  <a:pt x="17652" y="85598"/>
                </a:lnTo>
                <a:lnTo>
                  <a:pt x="18796" y="85344"/>
                </a:lnTo>
                <a:lnTo>
                  <a:pt x="19685" y="85089"/>
                </a:lnTo>
                <a:lnTo>
                  <a:pt x="20447" y="84836"/>
                </a:lnTo>
                <a:lnTo>
                  <a:pt x="21209" y="84582"/>
                </a:lnTo>
                <a:lnTo>
                  <a:pt x="21844" y="84200"/>
                </a:lnTo>
                <a:lnTo>
                  <a:pt x="22478" y="83693"/>
                </a:lnTo>
                <a:lnTo>
                  <a:pt x="23114" y="83312"/>
                </a:lnTo>
                <a:lnTo>
                  <a:pt x="25400" y="77978"/>
                </a:lnTo>
                <a:lnTo>
                  <a:pt x="25526" y="76962"/>
                </a:lnTo>
                <a:lnTo>
                  <a:pt x="25653" y="75564"/>
                </a:lnTo>
                <a:lnTo>
                  <a:pt x="25653" y="73913"/>
                </a:lnTo>
                <a:lnTo>
                  <a:pt x="25653" y="22098"/>
                </a:lnTo>
                <a:lnTo>
                  <a:pt x="25653" y="20320"/>
                </a:lnTo>
                <a:lnTo>
                  <a:pt x="25273" y="18923"/>
                </a:lnTo>
                <a:lnTo>
                  <a:pt x="24638" y="18161"/>
                </a:lnTo>
                <a:lnTo>
                  <a:pt x="23875" y="17399"/>
                </a:lnTo>
                <a:lnTo>
                  <a:pt x="22860" y="17018"/>
                </a:lnTo>
                <a:lnTo>
                  <a:pt x="21463" y="17018"/>
                </a:lnTo>
                <a:lnTo>
                  <a:pt x="19939" y="17018"/>
                </a:lnTo>
                <a:lnTo>
                  <a:pt x="17779" y="17780"/>
                </a:lnTo>
                <a:lnTo>
                  <a:pt x="14859" y="19304"/>
                </a:lnTo>
                <a:lnTo>
                  <a:pt x="11938" y="20828"/>
                </a:lnTo>
                <a:lnTo>
                  <a:pt x="8127" y="23113"/>
                </a:lnTo>
                <a:lnTo>
                  <a:pt x="3428" y="26162"/>
                </a:lnTo>
                <a:lnTo>
                  <a:pt x="2794" y="25146"/>
                </a:lnTo>
                <a:lnTo>
                  <a:pt x="2286" y="24003"/>
                </a:lnTo>
                <a:lnTo>
                  <a:pt x="1650" y="22860"/>
                </a:lnTo>
                <a:lnTo>
                  <a:pt x="1143" y="21717"/>
                </a:lnTo>
                <a:lnTo>
                  <a:pt x="635" y="20574"/>
                </a:lnTo>
                <a:lnTo>
                  <a:pt x="0" y="19431"/>
                </a:lnTo>
                <a:lnTo>
                  <a:pt x="5969" y="16256"/>
                </a:lnTo>
                <a:lnTo>
                  <a:pt x="11938" y="12954"/>
                </a:lnTo>
                <a:lnTo>
                  <a:pt x="17779" y="9651"/>
                </a:lnTo>
                <a:lnTo>
                  <a:pt x="23622" y="6476"/>
                </a:lnTo>
                <a:lnTo>
                  <a:pt x="29591" y="3175"/>
                </a:lnTo>
                <a:lnTo>
                  <a:pt x="3556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8157971" y="2759932"/>
            <a:ext cx="101379" cy="10594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8172957" y="2780029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4" h="86994">
                <a:moveTo>
                  <a:pt x="47498" y="49022"/>
                </a:moveTo>
                <a:lnTo>
                  <a:pt x="35814" y="49022"/>
                </a:lnTo>
                <a:lnTo>
                  <a:pt x="35814" y="86995"/>
                </a:lnTo>
                <a:lnTo>
                  <a:pt x="47498" y="86995"/>
                </a:lnTo>
                <a:lnTo>
                  <a:pt x="47498" y="49022"/>
                </a:lnTo>
                <a:close/>
              </a:path>
              <a:path w="83184" h="86994">
                <a:moveTo>
                  <a:pt x="83185" y="37973"/>
                </a:moveTo>
                <a:lnTo>
                  <a:pt x="0" y="37973"/>
                </a:lnTo>
                <a:lnTo>
                  <a:pt x="0" y="49022"/>
                </a:lnTo>
                <a:lnTo>
                  <a:pt x="83185" y="49022"/>
                </a:lnTo>
                <a:lnTo>
                  <a:pt x="83185" y="37973"/>
                </a:lnTo>
                <a:close/>
              </a:path>
              <a:path w="83184" h="86994">
                <a:moveTo>
                  <a:pt x="47498" y="0"/>
                </a:moveTo>
                <a:lnTo>
                  <a:pt x="35814" y="0"/>
                </a:lnTo>
                <a:lnTo>
                  <a:pt x="35814" y="37973"/>
                </a:lnTo>
                <a:lnTo>
                  <a:pt x="47498" y="37973"/>
                </a:lnTo>
                <a:lnTo>
                  <a:pt x="474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8172957" y="2780029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4" h="86994">
                <a:moveTo>
                  <a:pt x="35814" y="0"/>
                </a:moveTo>
                <a:lnTo>
                  <a:pt x="47498" y="0"/>
                </a:lnTo>
                <a:lnTo>
                  <a:pt x="47498" y="37973"/>
                </a:lnTo>
                <a:lnTo>
                  <a:pt x="83185" y="37973"/>
                </a:lnTo>
                <a:lnTo>
                  <a:pt x="83185" y="49022"/>
                </a:lnTo>
                <a:lnTo>
                  <a:pt x="47498" y="49022"/>
                </a:lnTo>
                <a:lnTo>
                  <a:pt x="47498" y="86995"/>
                </a:lnTo>
                <a:lnTo>
                  <a:pt x="35814" y="86995"/>
                </a:lnTo>
                <a:lnTo>
                  <a:pt x="35814" y="49022"/>
                </a:lnTo>
                <a:lnTo>
                  <a:pt x="0" y="49022"/>
                </a:lnTo>
                <a:lnTo>
                  <a:pt x="0" y="37973"/>
                </a:lnTo>
                <a:lnTo>
                  <a:pt x="35814" y="37973"/>
                </a:lnTo>
                <a:lnTo>
                  <a:pt x="3581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8263128" y="2772155"/>
            <a:ext cx="83098" cy="9372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8278241" y="279209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4" h="74930">
                <a:moveTo>
                  <a:pt x="51434" y="0"/>
                </a:moveTo>
                <a:lnTo>
                  <a:pt x="38480" y="0"/>
                </a:lnTo>
                <a:lnTo>
                  <a:pt x="32257" y="1396"/>
                </a:lnTo>
                <a:lnTo>
                  <a:pt x="6730" y="23875"/>
                </a:lnTo>
                <a:lnTo>
                  <a:pt x="5206" y="26669"/>
                </a:lnTo>
                <a:lnTo>
                  <a:pt x="3936" y="29463"/>
                </a:lnTo>
                <a:lnTo>
                  <a:pt x="2920" y="32512"/>
                </a:lnTo>
                <a:lnTo>
                  <a:pt x="1904" y="35432"/>
                </a:lnTo>
                <a:lnTo>
                  <a:pt x="1142" y="38353"/>
                </a:lnTo>
                <a:lnTo>
                  <a:pt x="717" y="41655"/>
                </a:lnTo>
                <a:lnTo>
                  <a:pt x="253" y="44322"/>
                </a:lnTo>
                <a:lnTo>
                  <a:pt x="0" y="47116"/>
                </a:lnTo>
                <a:lnTo>
                  <a:pt x="0" y="53847"/>
                </a:lnTo>
                <a:lnTo>
                  <a:pt x="19684" y="74929"/>
                </a:lnTo>
                <a:lnTo>
                  <a:pt x="29844" y="74929"/>
                </a:lnTo>
                <a:lnTo>
                  <a:pt x="35813" y="73532"/>
                </a:lnTo>
                <a:lnTo>
                  <a:pt x="46989" y="67944"/>
                </a:lnTo>
                <a:lnTo>
                  <a:pt x="50207" y="65531"/>
                </a:lnTo>
                <a:lnTo>
                  <a:pt x="22605" y="65531"/>
                </a:lnTo>
                <a:lnTo>
                  <a:pt x="19176" y="64388"/>
                </a:lnTo>
                <a:lnTo>
                  <a:pt x="17017" y="61975"/>
                </a:lnTo>
                <a:lnTo>
                  <a:pt x="14985" y="59562"/>
                </a:lnTo>
                <a:lnTo>
                  <a:pt x="13842" y="55752"/>
                </a:lnTo>
                <a:lnTo>
                  <a:pt x="13969" y="47116"/>
                </a:lnTo>
                <a:lnTo>
                  <a:pt x="14350" y="42799"/>
                </a:lnTo>
                <a:lnTo>
                  <a:pt x="14604" y="41655"/>
                </a:lnTo>
                <a:lnTo>
                  <a:pt x="36274" y="40014"/>
                </a:lnTo>
                <a:lnTo>
                  <a:pt x="51752" y="35099"/>
                </a:lnTo>
                <a:lnTo>
                  <a:pt x="52383" y="34543"/>
                </a:lnTo>
                <a:lnTo>
                  <a:pt x="16128" y="34543"/>
                </a:lnTo>
                <a:lnTo>
                  <a:pt x="17399" y="30479"/>
                </a:lnTo>
                <a:lnTo>
                  <a:pt x="18923" y="26669"/>
                </a:lnTo>
                <a:lnTo>
                  <a:pt x="20827" y="23240"/>
                </a:lnTo>
                <a:lnTo>
                  <a:pt x="22605" y="19812"/>
                </a:lnTo>
                <a:lnTo>
                  <a:pt x="39497" y="7112"/>
                </a:lnTo>
                <a:lnTo>
                  <a:pt x="62649" y="7112"/>
                </a:lnTo>
                <a:lnTo>
                  <a:pt x="62483" y="6730"/>
                </a:lnTo>
                <a:lnTo>
                  <a:pt x="59308" y="4063"/>
                </a:lnTo>
                <a:lnTo>
                  <a:pt x="56133" y="1269"/>
                </a:lnTo>
                <a:lnTo>
                  <a:pt x="51434" y="0"/>
                </a:lnTo>
                <a:close/>
              </a:path>
              <a:path w="64134" h="74930">
                <a:moveTo>
                  <a:pt x="52704" y="52450"/>
                </a:moveTo>
                <a:lnTo>
                  <a:pt x="29463" y="65531"/>
                </a:lnTo>
                <a:lnTo>
                  <a:pt x="50207" y="65531"/>
                </a:lnTo>
                <a:lnTo>
                  <a:pt x="52577" y="63753"/>
                </a:lnTo>
                <a:lnTo>
                  <a:pt x="58165" y="58292"/>
                </a:lnTo>
                <a:lnTo>
                  <a:pt x="52704" y="52450"/>
                </a:lnTo>
                <a:close/>
              </a:path>
              <a:path w="64134" h="74930">
                <a:moveTo>
                  <a:pt x="62649" y="7112"/>
                </a:moveTo>
                <a:lnTo>
                  <a:pt x="44957" y="7112"/>
                </a:lnTo>
                <a:lnTo>
                  <a:pt x="47116" y="8000"/>
                </a:lnTo>
                <a:lnTo>
                  <a:pt x="50164" y="11302"/>
                </a:lnTo>
                <a:lnTo>
                  <a:pt x="50926" y="13588"/>
                </a:lnTo>
                <a:lnTo>
                  <a:pt x="50926" y="19176"/>
                </a:lnTo>
                <a:lnTo>
                  <a:pt x="22225" y="34543"/>
                </a:lnTo>
                <a:lnTo>
                  <a:pt x="52383" y="34543"/>
                </a:lnTo>
                <a:lnTo>
                  <a:pt x="61039" y="26922"/>
                </a:lnTo>
                <a:lnTo>
                  <a:pt x="64031" y="15875"/>
                </a:lnTo>
                <a:lnTo>
                  <a:pt x="64079" y="10413"/>
                </a:lnTo>
                <a:lnTo>
                  <a:pt x="62649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294369" y="2799207"/>
            <a:ext cx="34925" cy="27940"/>
          </a:xfrm>
          <a:custGeom>
            <a:avLst/>
            <a:gdLst/>
            <a:ahLst/>
            <a:cxnLst/>
            <a:rect l="l" t="t" r="r" b="b"/>
            <a:pathLst>
              <a:path w="34925" h="27939">
                <a:moveTo>
                  <a:pt x="26034" y="0"/>
                </a:moveTo>
                <a:lnTo>
                  <a:pt x="23368" y="0"/>
                </a:lnTo>
                <a:lnTo>
                  <a:pt x="20827" y="634"/>
                </a:lnTo>
                <a:lnTo>
                  <a:pt x="18160" y="1904"/>
                </a:lnTo>
                <a:lnTo>
                  <a:pt x="15621" y="3301"/>
                </a:lnTo>
                <a:lnTo>
                  <a:pt x="13207" y="5079"/>
                </a:lnTo>
                <a:lnTo>
                  <a:pt x="10922" y="7492"/>
                </a:lnTo>
                <a:lnTo>
                  <a:pt x="8635" y="9905"/>
                </a:lnTo>
                <a:lnTo>
                  <a:pt x="6476" y="12700"/>
                </a:lnTo>
                <a:lnTo>
                  <a:pt x="4699" y="16128"/>
                </a:lnTo>
                <a:lnTo>
                  <a:pt x="2794" y="19557"/>
                </a:lnTo>
                <a:lnTo>
                  <a:pt x="1270" y="23367"/>
                </a:lnTo>
                <a:lnTo>
                  <a:pt x="0" y="27431"/>
                </a:lnTo>
                <a:lnTo>
                  <a:pt x="6096" y="27431"/>
                </a:lnTo>
                <a:lnTo>
                  <a:pt x="11302" y="26923"/>
                </a:lnTo>
                <a:lnTo>
                  <a:pt x="15748" y="26034"/>
                </a:lnTo>
                <a:lnTo>
                  <a:pt x="20193" y="25145"/>
                </a:lnTo>
                <a:lnTo>
                  <a:pt x="32765" y="16637"/>
                </a:lnTo>
                <a:lnTo>
                  <a:pt x="34035" y="14477"/>
                </a:lnTo>
                <a:lnTo>
                  <a:pt x="34798" y="12064"/>
                </a:lnTo>
                <a:lnTo>
                  <a:pt x="34798" y="9525"/>
                </a:lnTo>
                <a:lnTo>
                  <a:pt x="34798" y="6476"/>
                </a:lnTo>
                <a:lnTo>
                  <a:pt x="34035" y="4190"/>
                </a:lnTo>
                <a:lnTo>
                  <a:pt x="32511" y="2539"/>
                </a:lnTo>
                <a:lnTo>
                  <a:pt x="30987" y="888"/>
                </a:lnTo>
                <a:lnTo>
                  <a:pt x="28828" y="0"/>
                </a:lnTo>
                <a:lnTo>
                  <a:pt x="260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8278241" y="279209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4" h="74930">
                <a:moveTo>
                  <a:pt x="45211" y="0"/>
                </a:moveTo>
                <a:lnTo>
                  <a:pt x="51434" y="0"/>
                </a:lnTo>
                <a:lnTo>
                  <a:pt x="56133" y="1269"/>
                </a:lnTo>
                <a:lnTo>
                  <a:pt x="59308" y="4063"/>
                </a:lnTo>
                <a:lnTo>
                  <a:pt x="62483" y="6730"/>
                </a:lnTo>
                <a:lnTo>
                  <a:pt x="64134" y="10540"/>
                </a:lnTo>
                <a:lnTo>
                  <a:pt x="64134" y="15493"/>
                </a:lnTo>
                <a:lnTo>
                  <a:pt x="61039" y="26922"/>
                </a:lnTo>
                <a:lnTo>
                  <a:pt x="51752" y="35099"/>
                </a:lnTo>
                <a:lnTo>
                  <a:pt x="36274" y="40014"/>
                </a:lnTo>
                <a:lnTo>
                  <a:pt x="14604" y="41655"/>
                </a:lnTo>
                <a:lnTo>
                  <a:pt x="14350" y="42799"/>
                </a:lnTo>
                <a:lnTo>
                  <a:pt x="14224" y="44195"/>
                </a:lnTo>
                <a:lnTo>
                  <a:pt x="14097" y="45719"/>
                </a:lnTo>
                <a:lnTo>
                  <a:pt x="13969" y="47116"/>
                </a:lnTo>
                <a:lnTo>
                  <a:pt x="13842" y="48767"/>
                </a:lnTo>
                <a:lnTo>
                  <a:pt x="13842" y="50545"/>
                </a:lnTo>
                <a:lnTo>
                  <a:pt x="13842" y="55752"/>
                </a:lnTo>
                <a:lnTo>
                  <a:pt x="14985" y="59562"/>
                </a:lnTo>
                <a:lnTo>
                  <a:pt x="17017" y="61975"/>
                </a:lnTo>
                <a:lnTo>
                  <a:pt x="19176" y="64388"/>
                </a:lnTo>
                <a:lnTo>
                  <a:pt x="22605" y="65531"/>
                </a:lnTo>
                <a:lnTo>
                  <a:pt x="27050" y="65531"/>
                </a:lnTo>
                <a:lnTo>
                  <a:pt x="29463" y="65531"/>
                </a:lnTo>
                <a:lnTo>
                  <a:pt x="31623" y="65277"/>
                </a:lnTo>
                <a:lnTo>
                  <a:pt x="33781" y="64769"/>
                </a:lnTo>
                <a:lnTo>
                  <a:pt x="35940" y="64262"/>
                </a:lnTo>
                <a:lnTo>
                  <a:pt x="37973" y="63500"/>
                </a:lnTo>
                <a:lnTo>
                  <a:pt x="40004" y="62483"/>
                </a:lnTo>
                <a:lnTo>
                  <a:pt x="42036" y="61467"/>
                </a:lnTo>
                <a:lnTo>
                  <a:pt x="52704" y="52450"/>
                </a:lnTo>
                <a:lnTo>
                  <a:pt x="58165" y="58292"/>
                </a:lnTo>
                <a:lnTo>
                  <a:pt x="29844" y="74929"/>
                </a:lnTo>
                <a:lnTo>
                  <a:pt x="23494" y="74929"/>
                </a:lnTo>
                <a:lnTo>
                  <a:pt x="19684" y="74929"/>
                </a:lnTo>
                <a:lnTo>
                  <a:pt x="0" y="53847"/>
                </a:lnTo>
                <a:lnTo>
                  <a:pt x="0" y="49910"/>
                </a:lnTo>
                <a:lnTo>
                  <a:pt x="0" y="47116"/>
                </a:lnTo>
                <a:lnTo>
                  <a:pt x="253" y="44322"/>
                </a:lnTo>
                <a:lnTo>
                  <a:pt x="761" y="41401"/>
                </a:lnTo>
                <a:lnTo>
                  <a:pt x="1142" y="38353"/>
                </a:lnTo>
                <a:lnTo>
                  <a:pt x="1904" y="35432"/>
                </a:lnTo>
                <a:lnTo>
                  <a:pt x="2920" y="32512"/>
                </a:lnTo>
                <a:lnTo>
                  <a:pt x="3936" y="29463"/>
                </a:lnTo>
                <a:lnTo>
                  <a:pt x="5206" y="26669"/>
                </a:lnTo>
                <a:lnTo>
                  <a:pt x="6730" y="23875"/>
                </a:lnTo>
                <a:lnTo>
                  <a:pt x="8254" y="20954"/>
                </a:lnTo>
                <a:lnTo>
                  <a:pt x="38480" y="0"/>
                </a:lnTo>
                <a:lnTo>
                  <a:pt x="4521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353043" y="2750837"/>
            <a:ext cx="90639" cy="283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8368918" y="2770874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8368918" y="2770874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8436864" y="2727919"/>
            <a:ext cx="93344" cy="8881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973568" y="2973323"/>
            <a:ext cx="81490" cy="11201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989569" y="299377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9624" y="17017"/>
                </a:moveTo>
                <a:lnTo>
                  <a:pt x="22859" y="17017"/>
                </a:lnTo>
                <a:lnTo>
                  <a:pt x="23875" y="17399"/>
                </a:lnTo>
                <a:lnTo>
                  <a:pt x="24637" y="18161"/>
                </a:lnTo>
                <a:lnTo>
                  <a:pt x="25273" y="18923"/>
                </a:lnTo>
                <a:lnTo>
                  <a:pt x="25411" y="19430"/>
                </a:lnTo>
                <a:lnTo>
                  <a:pt x="25526" y="76962"/>
                </a:lnTo>
                <a:lnTo>
                  <a:pt x="25273" y="79120"/>
                </a:lnTo>
                <a:lnTo>
                  <a:pt x="22478" y="83692"/>
                </a:lnTo>
                <a:lnTo>
                  <a:pt x="21844" y="84200"/>
                </a:lnTo>
                <a:lnTo>
                  <a:pt x="4063" y="86740"/>
                </a:lnTo>
                <a:lnTo>
                  <a:pt x="4063" y="92963"/>
                </a:lnTo>
                <a:lnTo>
                  <a:pt x="61213" y="92963"/>
                </a:lnTo>
                <a:lnTo>
                  <a:pt x="61213" y="86740"/>
                </a:lnTo>
                <a:lnTo>
                  <a:pt x="55752" y="86487"/>
                </a:lnTo>
                <a:lnTo>
                  <a:pt x="53721" y="86487"/>
                </a:lnTo>
                <a:lnTo>
                  <a:pt x="51561" y="86359"/>
                </a:lnTo>
                <a:lnTo>
                  <a:pt x="49783" y="86105"/>
                </a:lnTo>
                <a:lnTo>
                  <a:pt x="48386" y="85978"/>
                </a:lnTo>
                <a:lnTo>
                  <a:pt x="46862" y="85725"/>
                </a:lnTo>
                <a:lnTo>
                  <a:pt x="45593" y="85470"/>
                </a:lnTo>
                <a:lnTo>
                  <a:pt x="44703" y="85089"/>
                </a:lnTo>
                <a:lnTo>
                  <a:pt x="43687" y="84836"/>
                </a:lnTo>
                <a:lnTo>
                  <a:pt x="40766" y="81914"/>
                </a:lnTo>
                <a:lnTo>
                  <a:pt x="40385" y="81279"/>
                </a:lnTo>
                <a:lnTo>
                  <a:pt x="40258" y="80517"/>
                </a:lnTo>
                <a:lnTo>
                  <a:pt x="40004" y="79755"/>
                </a:lnTo>
                <a:lnTo>
                  <a:pt x="39877" y="78866"/>
                </a:lnTo>
                <a:lnTo>
                  <a:pt x="39653" y="76962"/>
                </a:lnTo>
                <a:lnTo>
                  <a:pt x="39624" y="17017"/>
                </a:lnTo>
                <a:close/>
              </a:path>
              <a:path w="61595" h="93344">
                <a:moveTo>
                  <a:pt x="40004" y="0"/>
                </a:moveTo>
                <a:lnTo>
                  <a:pt x="35559" y="0"/>
                </a:lnTo>
                <a:lnTo>
                  <a:pt x="29590" y="3175"/>
                </a:lnTo>
                <a:lnTo>
                  <a:pt x="17779" y="9651"/>
                </a:lnTo>
                <a:lnTo>
                  <a:pt x="11937" y="12953"/>
                </a:lnTo>
                <a:lnTo>
                  <a:pt x="5969" y="16255"/>
                </a:lnTo>
                <a:lnTo>
                  <a:pt x="0" y="19430"/>
                </a:lnTo>
                <a:lnTo>
                  <a:pt x="634" y="20574"/>
                </a:lnTo>
                <a:lnTo>
                  <a:pt x="1650" y="22859"/>
                </a:lnTo>
                <a:lnTo>
                  <a:pt x="2285" y="24002"/>
                </a:lnTo>
                <a:lnTo>
                  <a:pt x="2794" y="25145"/>
                </a:lnTo>
                <a:lnTo>
                  <a:pt x="3428" y="26162"/>
                </a:lnTo>
                <a:lnTo>
                  <a:pt x="8127" y="23113"/>
                </a:lnTo>
                <a:lnTo>
                  <a:pt x="11937" y="20827"/>
                </a:lnTo>
                <a:lnTo>
                  <a:pt x="17779" y="17779"/>
                </a:lnTo>
                <a:lnTo>
                  <a:pt x="19938" y="17017"/>
                </a:lnTo>
                <a:lnTo>
                  <a:pt x="39624" y="17017"/>
                </a:lnTo>
                <a:lnTo>
                  <a:pt x="39750" y="4952"/>
                </a:lnTo>
                <a:lnTo>
                  <a:pt x="40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989569" y="2993770"/>
            <a:ext cx="61594" cy="93345"/>
          </a:xfrm>
          <a:custGeom>
            <a:avLst/>
            <a:gdLst/>
            <a:ahLst/>
            <a:cxnLst/>
            <a:rect l="l" t="t" r="r" b="b"/>
            <a:pathLst>
              <a:path w="61595" h="93344">
                <a:moveTo>
                  <a:pt x="35559" y="0"/>
                </a:moveTo>
                <a:lnTo>
                  <a:pt x="40004" y="0"/>
                </a:lnTo>
                <a:lnTo>
                  <a:pt x="39877" y="2666"/>
                </a:lnTo>
                <a:lnTo>
                  <a:pt x="39750" y="4952"/>
                </a:lnTo>
                <a:lnTo>
                  <a:pt x="39750" y="7112"/>
                </a:lnTo>
                <a:lnTo>
                  <a:pt x="39624" y="9143"/>
                </a:lnTo>
                <a:lnTo>
                  <a:pt x="39624" y="11175"/>
                </a:lnTo>
                <a:lnTo>
                  <a:pt x="39624" y="13207"/>
                </a:lnTo>
                <a:lnTo>
                  <a:pt x="39624" y="76707"/>
                </a:lnTo>
                <a:lnTo>
                  <a:pt x="39750" y="77724"/>
                </a:lnTo>
                <a:lnTo>
                  <a:pt x="39877" y="78866"/>
                </a:lnTo>
                <a:lnTo>
                  <a:pt x="40004" y="79755"/>
                </a:lnTo>
                <a:lnTo>
                  <a:pt x="40258" y="80517"/>
                </a:lnTo>
                <a:lnTo>
                  <a:pt x="40385" y="81279"/>
                </a:lnTo>
                <a:lnTo>
                  <a:pt x="40766" y="81914"/>
                </a:lnTo>
                <a:lnTo>
                  <a:pt x="41021" y="82423"/>
                </a:lnTo>
                <a:lnTo>
                  <a:pt x="41401" y="82930"/>
                </a:lnTo>
                <a:lnTo>
                  <a:pt x="44703" y="85089"/>
                </a:lnTo>
                <a:lnTo>
                  <a:pt x="45593" y="85470"/>
                </a:lnTo>
                <a:lnTo>
                  <a:pt x="46862" y="85725"/>
                </a:lnTo>
                <a:lnTo>
                  <a:pt x="48386" y="85978"/>
                </a:lnTo>
                <a:lnTo>
                  <a:pt x="49783" y="86105"/>
                </a:lnTo>
                <a:lnTo>
                  <a:pt x="51561" y="86359"/>
                </a:lnTo>
                <a:lnTo>
                  <a:pt x="53721" y="86487"/>
                </a:lnTo>
                <a:lnTo>
                  <a:pt x="55752" y="86487"/>
                </a:lnTo>
                <a:lnTo>
                  <a:pt x="58293" y="86613"/>
                </a:lnTo>
                <a:lnTo>
                  <a:pt x="61213" y="86740"/>
                </a:lnTo>
                <a:lnTo>
                  <a:pt x="61213" y="92963"/>
                </a:lnTo>
                <a:lnTo>
                  <a:pt x="4063" y="92963"/>
                </a:lnTo>
                <a:lnTo>
                  <a:pt x="4063" y="86740"/>
                </a:lnTo>
                <a:lnTo>
                  <a:pt x="6857" y="86613"/>
                </a:lnTo>
                <a:lnTo>
                  <a:pt x="9271" y="86487"/>
                </a:lnTo>
                <a:lnTo>
                  <a:pt x="11175" y="86359"/>
                </a:lnTo>
                <a:lnTo>
                  <a:pt x="13207" y="86232"/>
                </a:lnTo>
                <a:lnTo>
                  <a:pt x="14858" y="86105"/>
                </a:lnTo>
                <a:lnTo>
                  <a:pt x="16255" y="85851"/>
                </a:lnTo>
                <a:lnTo>
                  <a:pt x="17652" y="85598"/>
                </a:lnTo>
                <a:lnTo>
                  <a:pt x="18796" y="85343"/>
                </a:lnTo>
                <a:lnTo>
                  <a:pt x="22478" y="83692"/>
                </a:lnTo>
                <a:lnTo>
                  <a:pt x="23113" y="83312"/>
                </a:lnTo>
                <a:lnTo>
                  <a:pt x="25400" y="77977"/>
                </a:lnTo>
                <a:lnTo>
                  <a:pt x="25526" y="76962"/>
                </a:lnTo>
                <a:lnTo>
                  <a:pt x="25653" y="75564"/>
                </a:lnTo>
                <a:lnTo>
                  <a:pt x="25653" y="73913"/>
                </a:lnTo>
                <a:lnTo>
                  <a:pt x="25653" y="22098"/>
                </a:lnTo>
                <a:lnTo>
                  <a:pt x="25653" y="20319"/>
                </a:lnTo>
                <a:lnTo>
                  <a:pt x="25273" y="18923"/>
                </a:lnTo>
                <a:lnTo>
                  <a:pt x="24637" y="18161"/>
                </a:lnTo>
                <a:lnTo>
                  <a:pt x="23875" y="17399"/>
                </a:lnTo>
                <a:lnTo>
                  <a:pt x="22859" y="17017"/>
                </a:lnTo>
                <a:lnTo>
                  <a:pt x="21462" y="17017"/>
                </a:lnTo>
                <a:lnTo>
                  <a:pt x="19938" y="17017"/>
                </a:lnTo>
                <a:lnTo>
                  <a:pt x="17779" y="17779"/>
                </a:lnTo>
                <a:lnTo>
                  <a:pt x="14858" y="19303"/>
                </a:lnTo>
                <a:lnTo>
                  <a:pt x="11937" y="20827"/>
                </a:lnTo>
                <a:lnTo>
                  <a:pt x="8127" y="23113"/>
                </a:lnTo>
                <a:lnTo>
                  <a:pt x="3428" y="26162"/>
                </a:lnTo>
                <a:lnTo>
                  <a:pt x="2794" y="25145"/>
                </a:lnTo>
                <a:lnTo>
                  <a:pt x="2285" y="24002"/>
                </a:lnTo>
                <a:lnTo>
                  <a:pt x="1650" y="22859"/>
                </a:lnTo>
                <a:lnTo>
                  <a:pt x="1143" y="21716"/>
                </a:lnTo>
                <a:lnTo>
                  <a:pt x="634" y="20574"/>
                </a:lnTo>
                <a:lnTo>
                  <a:pt x="0" y="19430"/>
                </a:lnTo>
                <a:lnTo>
                  <a:pt x="5969" y="16255"/>
                </a:lnTo>
                <a:lnTo>
                  <a:pt x="11937" y="12953"/>
                </a:lnTo>
                <a:lnTo>
                  <a:pt x="17779" y="9651"/>
                </a:lnTo>
                <a:lnTo>
                  <a:pt x="23622" y="6476"/>
                </a:lnTo>
                <a:lnTo>
                  <a:pt x="29590" y="3175"/>
                </a:lnTo>
                <a:lnTo>
                  <a:pt x="355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8060435" y="2980912"/>
            <a:ext cx="101379" cy="10594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8075421" y="300101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4" h="86994">
                <a:moveTo>
                  <a:pt x="47498" y="49022"/>
                </a:moveTo>
                <a:lnTo>
                  <a:pt x="35813" y="49022"/>
                </a:lnTo>
                <a:lnTo>
                  <a:pt x="35813" y="86994"/>
                </a:lnTo>
                <a:lnTo>
                  <a:pt x="47498" y="86994"/>
                </a:lnTo>
                <a:lnTo>
                  <a:pt x="47498" y="49022"/>
                </a:lnTo>
                <a:close/>
              </a:path>
              <a:path w="83184" h="86994">
                <a:moveTo>
                  <a:pt x="83184" y="37973"/>
                </a:moveTo>
                <a:lnTo>
                  <a:pt x="0" y="37973"/>
                </a:lnTo>
                <a:lnTo>
                  <a:pt x="0" y="49022"/>
                </a:lnTo>
                <a:lnTo>
                  <a:pt x="83184" y="49022"/>
                </a:lnTo>
                <a:lnTo>
                  <a:pt x="83184" y="37973"/>
                </a:lnTo>
                <a:close/>
              </a:path>
              <a:path w="83184" h="86994">
                <a:moveTo>
                  <a:pt x="47498" y="0"/>
                </a:moveTo>
                <a:lnTo>
                  <a:pt x="35813" y="0"/>
                </a:lnTo>
                <a:lnTo>
                  <a:pt x="35813" y="37973"/>
                </a:lnTo>
                <a:lnTo>
                  <a:pt x="47498" y="37973"/>
                </a:lnTo>
                <a:lnTo>
                  <a:pt x="474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8075421" y="3001010"/>
            <a:ext cx="83185" cy="86995"/>
          </a:xfrm>
          <a:custGeom>
            <a:avLst/>
            <a:gdLst/>
            <a:ahLst/>
            <a:cxnLst/>
            <a:rect l="l" t="t" r="r" b="b"/>
            <a:pathLst>
              <a:path w="83184" h="86994">
                <a:moveTo>
                  <a:pt x="35813" y="0"/>
                </a:moveTo>
                <a:lnTo>
                  <a:pt x="47498" y="0"/>
                </a:lnTo>
                <a:lnTo>
                  <a:pt x="47498" y="37973"/>
                </a:lnTo>
                <a:lnTo>
                  <a:pt x="83184" y="37973"/>
                </a:lnTo>
                <a:lnTo>
                  <a:pt x="83184" y="49022"/>
                </a:lnTo>
                <a:lnTo>
                  <a:pt x="47498" y="49022"/>
                </a:lnTo>
                <a:lnTo>
                  <a:pt x="47498" y="86994"/>
                </a:lnTo>
                <a:lnTo>
                  <a:pt x="35813" y="86994"/>
                </a:lnTo>
                <a:lnTo>
                  <a:pt x="35813" y="49022"/>
                </a:lnTo>
                <a:lnTo>
                  <a:pt x="0" y="49022"/>
                </a:lnTo>
                <a:lnTo>
                  <a:pt x="0" y="37973"/>
                </a:lnTo>
                <a:lnTo>
                  <a:pt x="35813" y="37973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165592" y="2993135"/>
            <a:ext cx="83098" cy="9372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180705" y="301307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4" h="74930">
                <a:moveTo>
                  <a:pt x="51435" y="0"/>
                </a:moveTo>
                <a:lnTo>
                  <a:pt x="38480" y="0"/>
                </a:lnTo>
                <a:lnTo>
                  <a:pt x="32258" y="1397"/>
                </a:lnTo>
                <a:lnTo>
                  <a:pt x="6730" y="23875"/>
                </a:lnTo>
                <a:lnTo>
                  <a:pt x="5206" y="26670"/>
                </a:lnTo>
                <a:lnTo>
                  <a:pt x="3937" y="29463"/>
                </a:lnTo>
                <a:lnTo>
                  <a:pt x="2921" y="32512"/>
                </a:lnTo>
                <a:lnTo>
                  <a:pt x="1904" y="35433"/>
                </a:lnTo>
                <a:lnTo>
                  <a:pt x="1143" y="38353"/>
                </a:lnTo>
                <a:lnTo>
                  <a:pt x="717" y="41655"/>
                </a:lnTo>
                <a:lnTo>
                  <a:pt x="253" y="44323"/>
                </a:lnTo>
                <a:lnTo>
                  <a:pt x="0" y="47116"/>
                </a:lnTo>
                <a:lnTo>
                  <a:pt x="0" y="53848"/>
                </a:lnTo>
                <a:lnTo>
                  <a:pt x="19685" y="74929"/>
                </a:lnTo>
                <a:lnTo>
                  <a:pt x="29845" y="74929"/>
                </a:lnTo>
                <a:lnTo>
                  <a:pt x="35814" y="73533"/>
                </a:lnTo>
                <a:lnTo>
                  <a:pt x="46990" y="67945"/>
                </a:lnTo>
                <a:lnTo>
                  <a:pt x="50207" y="65532"/>
                </a:lnTo>
                <a:lnTo>
                  <a:pt x="22605" y="65532"/>
                </a:lnTo>
                <a:lnTo>
                  <a:pt x="19176" y="64388"/>
                </a:lnTo>
                <a:lnTo>
                  <a:pt x="17018" y="61975"/>
                </a:lnTo>
                <a:lnTo>
                  <a:pt x="14986" y="59562"/>
                </a:lnTo>
                <a:lnTo>
                  <a:pt x="13843" y="55752"/>
                </a:lnTo>
                <a:lnTo>
                  <a:pt x="13970" y="47116"/>
                </a:lnTo>
                <a:lnTo>
                  <a:pt x="14350" y="42799"/>
                </a:lnTo>
                <a:lnTo>
                  <a:pt x="14604" y="41655"/>
                </a:lnTo>
                <a:lnTo>
                  <a:pt x="36274" y="40014"/>
                </a:lnTo>
                <a:lnTo>
                  <a:pt x="51752" y="35099"/>
                </a:lnTo>
                <a:lnTo>
                  <a:pt x="52383" y="34544"/>
                </a:lnTo>
                <a:lnTo>
                  <a:pt x="16128" y="34544"/>
                </a:lnTo>
                <a:lnTo>
                  <a:pt x="17399" y="30479"/>
                </a:lnTo>
                <a:lnTo>
                  <a:pt x="18923" y="26670"/>
                </a:lnTo>
                <a:lnTo>
                  <a:pt x="20827" y="23240"/>
                </a:lnTo>
                <a:lnTo>
                  <a:pt x="22605" y="19812"/>
                </a:lnTo>
                <a:lnTo>
                  <a:pt x="39497" y="7112"/>
                </a:lnTo>
                <a:lnTo>
                  <a:pt x="62649" y="7112"/>
                </a:lnTo>
                <a:lnTo>
                  <a:pt x="62484" y="6730"/>
                </a:lnTo>
                <a:lnTo>
                  <a:pt x="59309" y="4063"/>
                </a:lnTo>
                <a:lnTo>
                  <a:pt x="56134" y="1270"/>
                </a:lnTo>
                <a:lnTo>
                  <a:pt x="51435" y="0"/>
                </a:lnTo>
                <a:close/>
              </a:path>
              <a:path w="64134" h="74930">
                <a:moveTo>
                  <a:pt x="52704" y="52450"/>
                </a:moveTo>
                <a:lnTo>
                  <a:pt x="29464" y="65532"/>
                </a:lnTo>
                <a:lnTo>
                  <a:pt x="50207" y="65532"/>
                </a:lnTo>
                <a:lnTo>
                  <a:pt x="52577" y="63753"/>
                </a:lnTo>
                <a:lnTo>
                  <a:pt x="58166" y="58292"/>
                </a:lnTo>
                <a:lnTo>
                  <a:pt x="52704" y="52450"/>
                </a:lnTo>
                <a:close/>
              </a:path>
              <a:path w="64134" h="74930">
                <a:moveTo>
                  <a:pt x="62649" y="7112"/>
                </a:moveTo>
                <a:lnTo>
                  <a:pt x="44958" y="7112"/>
                </a:lnTo>
                <a:lnTo>
                  <a:pt x="47117" y="8000"/>
                </a:lnTo>
                <a:lnTo>
                  <a:pt x="50165" y="11302"/>
                </a:lnTo>
                <a:lnTo>
                  <a:pt x="50926" y="13588"/>
                </a:lnTo>
                <a:lnTo>
                  <a:pt x="50926" y="19176"/>
                </a:lnTo>
                <a:lnTo>
                  <a:pt x="22225" y="34544"/>
                </a:lnTo>
                <a:lnTo>
                  <a:pt x="52383" y="34544"/>
                </a:lnTo>
                <a:lnTo>
                  <a:pt x="61039" y="26922"/>
                </a:lnTo>
                <a:lnTo>
                  <a:pt x="64031" y="15875"/>
                </a:lnTo>
                <a:lnTo>
                  <a:pt x="64079" y="10413"/>
                </a:lnTo>
                <a:lnTo>
                  <a:pt x="62649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196833" y="3020186"/>
            <a:ext cx="34925" cy="27940"/>
          </a:xfrm>
          <a:custGeom>
            <a:avLst/>
            <a:gdLst/>
            <a:ahLst/>
            <a:cxnLst/>
            <a:rect l="l" t="t" r="r" b="b"/>
            <a:pathLst>
              <a:path w="34925" h="27939">
                <a:moveTo>
                  <a:pt x="26035" y="0"/>
                </a:moveTo>
                <a:lnTo>
                  <a:pt x="23368" y="0"/>
                </a:lnTo>
                <a:lnTo>
                  <a:pt x="20827" y="635"/>
                </a:lnTo>
                <a:lnTo>
                  <a:pt x="4699" y="16128"/>
                </a:lnTo>
                <a:lnTo>
                  <a:pt x="2794" y="19558"/>
                </a:lnTo>
                <a:lnTo>
                  <a:pt x="1270" y="23367"/>
                </a:lnTo>
                <a:lnTo>
                  <a:pt x="0" y="27432"/>
                </a:lnTo>
                <a:lnTo>
                  <a:pt x="6096" y="27432"/>
                </a:lnTo>
                <a:lnTo>
                  <a:pt x="11302" y="26924"/>
                </a:lnTo>
                <a:lnTo>
                  <a:pt x="15748" y="26035"/>
                </a:lnTo>
                <a:lnTo>
                  <a:pt x="20193" y="25146"/>
                </a:lnTo>
                <a:lnTo>
                  <a:pt x="32766" y="16637"/>
                </a:lnTo>
                <a:lnTo>
                  <a:pt x="34036" y="14477"/>
                </a:lnTo>
                <a:lnTo>
                  <a:pt x="34798" y="12064"/>
                </a:lnTo>
                <a:lnTo>
                  <a:pt x="34798" y="9525"/>
                </a:lnTo>
                <a:lnTo>
                  <a:pt x="34798" y="6476"/>
                </a:lnTo>
                <a:lnTo>
                  <a:pt x="34036" y="4190"/>
                </a:lnTo>
                <a:lnTo>
                  <a:pt x="32512" y="2539"/>
                </a:lnTo>
                <a:lnTo>
                  <a:pt x="30988" y="888"/>
                </a:lnTo>
                <a:lnTo>
                  <a:pt x="28829" y="0"/>
                </a:lnTo>
                <a:lnTo>
                  <a:pt x="2603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8180705" y="3013075"/>
            <a:ext cx="64135" cy="74930"/>
          </a:xfrm>
          <a:custGeom>
            <a:avLst/>
            <a:gdLst/>
            <a:ahLst/>
            <a:cxnLst/>
            <a:rect l="l" t="t" r="r" b="b"/>
            <a:pathLst>
              <a:path w="64134" h="74930">
                <a:moveTo>
                  <a:pt x="45212" y="0"/>
                </a:moveTo>
                <a:lnTo>
                  <a:pt x="51435" y="0"/>
                </a:lnTo>
                <a:lnTo>
                  <a:pt x="56134" y="1270"/>
                </a:lnTo>
                <a:lnTo>
                  <a:pt x="59309" y="4063"/>
                </a:lnTo>
                <a:lnTo>
                  <a:pt x="62484" y="6730"/>
                </a:lnTo>
                <a:lnTo>
                  <a:pt x="64135" y="10540"/>
                </a:lnTo>
                <a:lnTo>
                  <a:pt x="64135" y="15494"/>
                </a:lnTo>
                <a:lnTo>
                  <a:pt x="61039" y="26922"/>
                </a:lnTo>
                <a:lnTo>
                  <a:pt x="51752" y="35099"/>
                </a:lnTo>
                <a:lnTo>
                  <a:pt x="36274" y="40014"/>
                </a:lnTo>
                <a:lnTo>
                  <a:pt x="14604" y="41655"/>
                </a:lnTo>
                <a:lnTo>
                  <a:pt x="14350" y="42799"/>
                </a:lnTo>
                <a:lnTo>
                  <a:pt x="14224" y="44196"/>
                </a:lnTo>
                <a:lnTo>
                  <a:pt x="14097" y="45720"/>
                </a:lnTo>
                <a:lnTo>
                  <a:pt x="13970" y="47116"/>
                </a:lnTo>
                <a:lnTo>
                  <a:pt x="13843" y="48767"/>
                </a:lnTo>
                <a:lnTo>
                  <a:pt x="13843" y="50546"/>
                </a:lnTo>
                <a:lnTo>
                  <a:pt x="13843" y="55752"/>
                </a:lnTo>
                <a:lnTo>
                  <a:pt x="14986" y="59562"/>
                </a:lnTo>
                <a:lnTo>
                  <a:pt x="17018" y="61975"/>
                </a:lnTo>
                <a:lnTo>
                  <a:pt x="19176" y="64388"/>
                </a:lnTo>
                <a:lnTo>
                  <a:pt x="22605" y="65532"/>
                </a:lnTo>
                <a:lnTo>
                  <a:pt x="27050" y="65532"/>
                </a:lnTo>
                <a:lnTo>
                  <a:pt x="29464" y="65532"/>
                </a:lnTo>
                <a:lnTo>
                  <a:pt x="40004" y="62484"/>
                </a:lnTo>
                <a:lnTo>
                  <a:pt x="42037" y="61467"/>
                </a:lnTo>
                <a:lnTo>
                  <a:pt x="52704" y="52450"/>
                </a:lnTo>
                <a:lnTo>
                  <a:pt x="58166" y="58292"/>
                </a:lnTo>
                <a:lnTo>
                  <a:pt x="52577" y="63753"/>
                </a:lnTo>
                <a:lnTo>
                  <a:pt x="46990" y="67945"/>
                </a:lnTo>
                <a:lnTo>
                  <a:pt x="41401" y="70738"/>
                </a:lnTo>
                <a:lnTo>
                  <a:pt x="35814" y="73533"/>
                </a:lnTo>
                <a:lnTo>
                  <a:pt x="29845" y="74929"/>
                </a:lnTo>
                <a:lnTo>
                  <a:pt x="23495" y="74929"/>
                </a:lnTo>
                <a:lnTo>
                  <a:pt x="19685" y="74929"/>
                </a:lnTo>
                <a:lnTo>
                  <a:pt x="16383" y="74422"/>
                </a:lnTo>
                <a:lnTo>
                  <a:pt x="13462" y="73278"/>
                </a:lnTo>
                <a:lnTo>
                  <a:pt x="10541" y="72136"/>
                </a:lnTo>
                <a:lnTo>
                  <a:pt x="8127" y="70485"/>
                </a:lnTo>
                <a:lnTo>
                  <a:pt x="6096" y="68325"/>
                </a:lnTo>
                <a:lnTo>
                  <a:pt x="4064" y="66166"/>
                </a:lnTo>
                <a:lnTo>
                  <a:pt x="2540" y="63500"/>
                </a:lnTo>
                <a:lnTo>
                  <a:pt x="1524" y="60451"/>
                </a:lnTo>
                <a:lnTo>
                  <a:pt x="508" y="57276"/>
                </a:lnTo>
                <a:lnTo>
                  <a:pt x="0" y="53848"/>
                </a:lnTo>
                <a:lnTo>
                  <a:pt x="0" y="49911"/>
                </a:lnTo>
                <a:lnTo>
                  <a:pt x="0" y="47116"/>
                </a:lnTo>
                <a:lnTo>
                  <a:pt x="253" y="44323"/>
                </a:lnTo>
                <a:lnTo>
                  <a:pt x="762" y="41401"/>
                </a:lnTo>
                <a:lnTo>
                  <a:pt x="1143" y="38353"/>
                </a:lnTo>
                <a:lnTo>
                  <a:pt x="1904" y="35433"/>
                </a:lnTo>
                <a:lnTo>
                  <a:pt x="2921" y="32512"/>
                </a:lnTo>
                <a:lnTo>
                  <a:pt x="3937" y="29463"/>
                </a:lnTo>
                <a:lnTo>
                  <a:pt x="5206" y="26670"/>
                </a:lnTo>
                <a:lnTo>
                  <a:pt x="6730" y="23875"/>
                </a:lnTo>
                <a:lnTo>
                  <a:pt x="8254" y="20954"/>
                </a:lnTo>
                <a:lnTo>
                  <a:pt x="38480" y="0"/>
                </a:lnTo>
                <a:lnTo>
                  <a:pt x="452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8255507" y="2982485"/>
            <a:ext cx="90639" cy="283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8271382" y="3002522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8271382" y="3002522"/>
            <a:ext cx="71120" cy="10795"/>
          </a:xfrm>
          <a:custGeom>
            <a:avLst/>
            <a:gdLst/>
            <a:ahLst/>
            <a:cxnLst/>
            <a:rect l="l" t="t" r="r" b="b"/>
            <a:pathLst>
              <a:path w="71120" h="10794">
                <a:moveTo>
                  <a:pt x="0" y="10298"/>
                </a:moveTo>
                <a:lnTo>
                  <a:pt x="70961" y="10298"/>
                </a:lnTo>
                <a:lnTo>
                  <a:pt x="70961" y="0"/>
                </a:lnTo>
                <a:lnTo>
                  <a:pt x="0" y="0"/>
                </a:lnTo>
                <a:lnTo>
                  <a:pt x="0" y="1029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8339328" y="2959567"/>
            <a:ext cx="93345" cy="8881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8587740" y="2878791"/>
            <a:ext cx="140944" cy="739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8603742" y="2940685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207"/>
                </a:moveTo>
                <a:lnTo>
                  <a:pt x="121919" y="13207"/>
                </a:lnTo>
                <a:lnTo>
                  <a:pt x="121919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8603742" y="2899664"/>
            <a:ext cx="121920" cy="13335"/>
          </a:xfrm>
          <a:custGeom>
            <a:avLst/>
            <a:gdLst/>
            <a:ahLst/>
            <a:cxnLst/>
            <a:rect l="l" t="t" r="r" b="b"/>
            <a:pathLst>
              <a:path w="121920" h="13335">
                <a:moveTo>
                  <a:pt x="0" y="13080"/>
                </a:moveTo>
                <a:lnTo>
                  <a:pt x="121919" y="13080"/>
                </a:lnTo>
                <a:lnTo>
                  <a:pt x="121919" y="0"/>
                </a:lnTo>
                <a:lnTo>
                  <a:pt x="0" y="0"/>
                </a:lnTo>
                <a:lnTo>
                  <a:pt x="0" y="13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8599169" y="2936113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063" y="22351"/>
                </a:lnTo>
                <a:lnTo>
                  <a:pt x="131063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8599169" y="2895092"/>
            <a:ext cx="131445" cy="22225"/>
          </a:xfrm>
          <a:custGeom>
            <a:avLst/>
            <a:gdLst/>
            <a:ahLst/>
            <a:cxnLst/>
            <a:rect l="l" t="t" r="r" b="b"/>
            <a:pathLst>
              <a:path w="131445" h="22225">
                <a:moveTo>
                  <a:pt x="0" y="22225"/>
                </a:moveTo>
                <a:lnTo>
                  <a:pt x="131063" y="22225"/>
                </a:lnTo>
                <a:lnTo>
                  <a:pt x="131063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8781288" y="2822460"/>
            <a:ext cx="130301" cy="20496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8796401" y="2842514"/>
            <a:ext cx="111760" cy="186690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1650" y="177164"/>
                </a:moveTo>
                <a:lnTo>
                  <a:pt x="0" y="185800"/>
                </a:lnTo>
                <a:lnTo>
                  <a:pt x="1524" y="186182"/>
                </a:lnTo>
                <a:lnTo>
                  <a:pt x="3682" y="186309"/>
                </a:lnTo>
                <a:lnTo>
                  <a:pt x="6476" y="186309"/>
                </a:lnTo>
                <a:lnTo>
                  <a:pt x="13311" y="185662"/>
                </a:lnTo>
                <a:lnTo>
                  <a:pt x="19526" y="183705"/>
                </a:lnTo>
                <a:lnTo>
                  <a:pt x="25122" y="180415"/>
                </a:lnTo>
                <a:lnTo>
                  <a:pt x="28330" y="177419"/>
                </a:lnTo>
                <a:lnTo>
                  <a:pt x="3809" y="177419"/>
                </a:lnTo>
                <a:lnTo>
                  <a:pt x="2285" y="177291"/>
                </a:lnTo>
                <a:lnTo>
                  <a:pt x="1650" y="177164"/>
                </a:lnTo>
                <a:close/>
              </a:path>
              <a:path w="111759" h="186689">
                <a:moveTo>
                  <a:pt x="62483" y="57531"/>
                </a:moveTo>
                <a:lnTo>
                  <a:pt x="46100" y="57531"/>
                </a:lnTo>
                <a:lnTo>
                  <a:pt x="24765" y="151637"/>
                </a:lnTo>
                <a:lnTo>
                  <a:pt x="23241" y="158241"/>
                </a:lnTo>
                <a:lnTo>
                  <a:pt x="21590" y="163449"/>
                </a:lnTo>
                <a:lnTo>
                  <a:pt x="18033" y="171069"/>
                </a:lnTo>
                <a:lnTo>
                  <a:pt x="16001" y="173609"/>
                </a:lnTo>
                <a:lnTo>
                  <a:pt x="13843" y="175133"/>
                </a:lnTo>
                <a:lnTo>
                  <a:pt x="11810" y="176657"/>
                </a:lnTo>
                <a:lnTo>
                  <a:pt x="9271" y="177419"/>
                </a:lnTo>
                <a:lnTo>
                  <a:pt x="28330" y="177419"/>
                </a:lnTo>
                <a:lnTo>
                  <a:pt x="44069" y="143763"/>
                </a:lnTo>
                <a:lnTo>
                  <a:pt x="62483" y="57531"/>
                </a:lnTo>
                <a:close/>
              </a:path>
              <a:path w="111759" h="186689">
                <a:moveTo>
                  <a:pt x="101092" y="0"/>
                </a:moveTo>
                <a:lnTo>
                  <a:pt x="94615" y="0"/>
                </a:lnTo>
                <a:lnTo>
                  <a:pt x="86572" y="549"/>
                </a:lnTo>
                <a:lnTo>
                  <a:pt x="53621" y="27356"/>
                </a:lnTo>
                <a:lnTo>
                  <a:pt x="48514" y="42418"/>
                </a:lnTo>
                <a:lnTo>
                  <a:pt x="47751" y="43941"/>
                </a:lnTo>
                <a:lnTo>
                  <a:pt x="40385" y="49530"/>
                </a:lnTo>
                <a:lnTo>
                  <a:pt x="38480" y="50037"/>
                </a:lnTo>
                <a:lnTo>
                  <a:pt x="35305" y="50419"/>
                </a:lnTo>
                <a:lnTo>
                  <a:pt x="30860" y="50673"/>
                </a:lnTo>
                <a:lnTo>
                  <a:pt x="29337" y="57531"/>
                </a:lnTo>
                <a:lnTo>
                  <a:pt x="88010" y="57531"/>
                </a:lnTo>
                <a:lnTo>
                  <a:pt x="90170" y="47498"/>
                </a:lnTo>
                <a:lnTo>
                  <a:pt x="64770" y="47498"/>
                </a:lnTo>
                <a:lnTo>
                  <a:pt x="67182" y="36702"/>
                </a:lnTo>
                <a:lnTo>
                  <a:pt x="79121" y="10922"/>
                </a:lnTo>
                <a:lnTo>
                  <a:pt x="81660" y="8889"/>
                </a:lnTo>
                <a:lnTo>
                  <a:pt x="84835" y="7747"/>
                </a:lnTo>
                <a:lnTo>
                  <a:pt x="109975" y="7747"/>
                </a:lnTo>
                <a:lnTo>
                  <a:pt x="111378" y="1524"/>
                </a:lnTo>
                <a:lnTo>
                  <a:pt x="106679" y="508"/>
                </a:lnTo>
                <a:lnTo>
                  <a:pt x="101092" y="0"/>
                </a:lnTo>
                <a:close/>
              </a:path>
              <a:path w="111759" h="186689">
                <a:moveTo>
                  <a:pt x="109975" y="7747"/>
                </a:moveTo>
                <a:lnTo>
                  <a:pt x="91567" y="7747"/>
                </a:lnTo>
                <a:lnTo>
                  <a:pt x="93725" y="8636"/>
                </a:lnTo>
                <a:lnTo>
                  <a:pt x="95250" y="10287"/>
                </a:lnTo>
                <a:lnTo>
                  <a:pt x="96647" y="11937"/>
                </a:lnTo>
                <a:lnTo>
                  <a:pt x="97917" y="14605"/>
                </a:lnTo>
                <a:lnTo>
                  <a:pt x="98805" y="18414"/>
                </a:lnTo>
                <a:lnTo>
                  <a:pt x="107569" y="18414"/>
                </a:lnTo>
                <a:lnTo>
                  <a:pt x="109975" y="77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8796401" y="2842514"/>
            <a:ext cx="111760" cy="186690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94615" y="0"/>
                </a:moveTo>
                <a:lnTo>
                  <a:pt x="101092" y="0"/>
                </a:lnTo>
                <a:lnTo>
                  <a:pt x="106679" y="508"/>
                </a:lnTo>
                <a:lnTo>
                  <a:pt x="111378" y="1524"/>
                </a:lnTo>
                <a:lnTo>
                  <a:pt x="107569" y="18414"/>
                </a:lnTo>
                <a:lnTo>
                  <a:pt x="98805" y="18414"/>
                </a:lnTo>
                <a:lnTo>
                  <a:pt x="97917" y="14605"/>
                </a:lnTo>
                <a:lnTo>
                  <a:pt x="96647" y="11937"/>
                </a:lnTo>
                <a:lnTo>
                  <a:pt x="95250" y="10287"/>
                </a:lnTo>
                <a:lnTo>
                  <a:pt x="93725" y="8636"/>
                </a:lnTo>
                <a:lnTo>
                  <a:pt x="91567" y="7747"/>
                </a:lnTo>
                <a:lnTo>
                  <a:pt x="88646" y="7747"/>
                </a:lnTo>
                <a:lnTo>
                  <a:pt x="84835" y="7747"/>
                </a:lnTo>
                <a:lnTo>
                  <a:pt x="81660" y="8889"/>
                </a:lnTo>
                <a:lnTo>
                  <a:pt x="79121" y="10922"/>
                </a:lnTo>
                <a:lnTo>
                  <a:pt x="76453" y="12953"/>
                </a:lnTo>
                <a:lnTo>
                  <a:pt x="74295" y="16128"/>
                </a:lnTo>
                <a:lnTo>
                  <a:pt x="72390" y="20193"/>
                </a:lnTo>
                <a:lnTo>
                  <a:pt x="70484" y="24257"/>
                </a:lnTo>
                <a:lnTo>
                  <a:pt x="68833" y="29718"/>
                </a:lnTo>
                <a:lnTo>
                  <a:pt x="67182" y="36702"/>
                </a:lnTo>
                <a:lnTo>
                  <a:pt x="64770" y="47498"/>
                </a:lnTo>
                <a:lnTo>
                  <a:pt x="90170" y="47498"/>
                </a:lnTo>
                <a:lnTo>
                  <a:pt x="88010" y="57531"/>
                </a:lnTo>
                <a:lnTo>
                  <a:pt x="62483" y="57531"/>
                </a:lnTo>
                <a:lnTo>
                  <a:pt x="44069" y="143763"/>
                </a:lnTo>
                <a:lnTo>
                  <a:pt x="41493" y="153836"/>
                </a:lnTo>
                <a:lnTo>
                  <a:pt x="13311" y="185662"/>
                </a:lnTo>
                <a:lnTo>
                  <a:pt x="6476" y="186309"/>
                </a:lnTo>
                <a:lnTo>
                  <a:pt x="3682" y="186309"/>
                </a:lnTo>
                <a:lnTo>
                  <a:pt x="1524" y="186182"/>
                </a:lnTo>
                <a:lnTo>
                  <a:pt x="0" y="185800"/>
                </a:lnTo>
                <a:lnTo>
                  <a:pt x="1650" y="177164"/>
                </a:lnTo>
                <a:lnTo>
                  <a:pt x="2285" y="177291"/>
                </a:lnTo>
                <a:lnTo>
                  <a:pt x="3809" y="177419"/>
                </a:lnTo>
                <a:lnTo>
                  <a:pt x="6223" y="177419"/>
                </a:lnTo>
                <a:lnTo>
                  <a:pt x="9271" y="177419"/>
                </a:lnTo>
                <a:lnTo>
                  <a:pt x="11810" y="176657"/>
                </a:lnTo>
                <a:lnTo>
                  <a:pt x="13843" y="175133"/>
                </a:lnTo>
                <a:lnTo>
                  <a:pt x="16001" y="173609"/>
                </a:lnTo>
                <a:lnTo>
                  <a:pt x="18033" y="171069"/>
                </a:lnTo>
                <a:lnTo>
                  <a:pt x="46100" y="57531"/>
                </a:lnTo>
                <a:lnTo>
                  <a:pt x="29337" y="57531"/>
                </a:lnTo>
                <a:lnTo>
                  <a:pt x="30860" y="50673"/>
                </a:lnTo>
                <a:lnTo>
                  <a:pt x="35305" y="50419"/>
                </a:lnTo>
                <a:lnTo>
                  <a:pt x="38480" y="50037"/>
                </a:lnTo>
                <a:lnTo>
                  <a:pt x="40385" y="49530"/>
                </a:lnTo>
                <a:lnTo>
                  <a:pt x="42291" y="49149"/>
                </a:lnTo>
                <a:lnTo>
                  <a:pt x="49402" y="39624"/>
                </a:lnTo>
                <a:lnTo>
                  <a:pt x="50673" y="35687"/>
                </a:lnTo>
                <a:lnTo>
                  <a:pt x="79232" y="2206"/>
                </a:lnTo>
                <a:lnTo>
                  <a:pt x="86572" y="549"/>
                </a:lnTo>
                <a:lnTo>
                  <a:pt x="946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8916923" y="2813291"/>
            <a:ext cx="265950" cy="20651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8933053" y="2834004"/>
            <a:ext cx="247015" cy="187960"/>
          </a:xfrm>
          <a:custGeom>
            <a:avLst/>
            <a:gdLst/>
            <a:ahLst/>
            <a:cxnLst/>
            <a:rect l="l" t="t" r="r" b="b"/>
            <a:pathLst>
              <a:path w="247015" h="187960">
                <a:moveTo>
                  <a:pt x="186690" y="0"/>
                </a:moveTo>
                <a:lnTo>
                  <a:pt x="184023" y="7620"/>
                </a:lnTo>
                <a:lnTo>
                  <a:pt x="194881" y="12334"/>
                </a:lnTo>
                <a:lnTo>
                  <a:pt x="204216" y="18859"/>
                </a:lnTo>
                <a:lnTo>
                  <a:pt x="226663" y="62293"/>
                </a:lnTo>
                <a:lnTo>
                  <a:pt x="229489" y="92964"/>
                </a:lnTo>
                <a:lnTo>
                  <a:pt x="228778" y="109464"/>
                </a:lnTo>
                <a:lnTo>
                  <a:pt x="218313" y="149987"/>
                </a:lnTo>
                <a:lnTo>
                  <a:pt x="184276" y="180086"/>
                </a:lnTo>
                <a:lnTo>
                  <a:pt x="186690" y="187706"/>
                </a:lnTo>
                <a:lnTo>
                  <a:pt x="222569" y="166417"/>
                </a:lnTo>
                <a:lnTo>
                  <a:pt x="242681" y="127111"/>
                </a:lnTo>
                <a:lnTo>
                  <a:pt x="246506" y="93853"/>
                </a:lnTo>
                <a:lnTo>
                  <a:pt x="245550" y="76684"/>
                </a:lnTo>
                <a:lnTo>
                  <a:pt x="231013" y="32893"/>
                </a:lnTo>
                <a:lnTo>
                  <a:pt x="200312" y="4907"/>
                </a:lnTo>
                <a:lnTo>
                  <a:pt x="186690" y="0"/>
                </a:lnTo>
                <a:close/>
              </a:path>
              <a:path w="247015" h="187960">
                <a:moveTo>
                  <a:pt x="59817" y="0"/>
                </a:moveTo>
                <a:lnTo>
                  <a:pt x="23991" y="21341"/>
                </a:lnTo>
                <a:lnTo>
                  <a:pt x="3825" y="60801"/>
                </a:lnTo>
                <a:lnTo>
                  <a:pt x="0" y="93853"/>
                </a:lnTo>
                <a:lnTo>
                  <a:pt x="954" y="111166"/>
                </a:lnTo>
                <a:lnTo>
                  <a:pt x="15367" y="154940"/>
                </a:lnTo>
                <a:lnTo>
                  <a:pt x="46174" y="182800"/>
                </a:lnTo>
                <a:lnTo>
                  <a:pt x="59817" y="187706"/>
                </a:lnTo>
                <a:lnTo>
                  <a:pt x="62229" y="180086"/>
                </a:lnTo>
                <a:lnTo>
                  <a:pt x="51518" y="175347"/>
                </a:lnTo>
                <a:lnTo>
                  <a:pt x="42259" y="168751"/>
                </a:lnTo>
                <a:lnTo>
                  <a:pt x="19843" y="124475"/>
                </a:lnTo>
                <a:lnTo>
                  <a:pt x="17018" y="92964"/>
                </a:lnTo>
                <a:lnTo>
                  <a:pt x="17728" y="76914"/>
                </a:lnTo>
                <a:lnTo>
                  <a:pt x="28194" y="37337"/>
                </a:lnTo>
                <a:lnTo>
                  <a:pt x="62483" y="7620"/>
                </a:lnTo>
                <a:lnTo>
                  <a:pt x="598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9117076" y="283400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2667" y="0"/>
                </a:moveTo>
                <a:lnTo>
                  <a:pt x="38439" y="21341"/>
                </a:lnTo>
                <a:lnTo>
                  <a:pt x="58642" y="60801"/>
                </a:lnTo>
                <a:lnTo>
                  <a:pt x="62483" y="93853"/>
                </a:lnTo>
                <a:lnTo>
                  <a:pt x="61529" y="111166"/>
                </a:lnTo>
                <a:lnTo>
                  <a:pt x="47117" y="154940"/>
                </a:lnTo>
                <a:lnTo>
                  <a:pt x="16309" y="182800"/>
                </a:lnTo>
                <a:lnTo>
                  <a:pt x="2667" y="187706"/>
                </a:lnTo>
                <a:lnTo>
                  <a:pt x="253" y="180086"/>
                </a:lnTo>
                <a:lnTo>
                  <a:pt x="10947" y="175347"/>
                </a:lnTo>
                <a:lnTo>
                  <a:pt x="20177" y="168751"/>
                </a:lnTo>
                <a:lnTo>
                  <a:pt x="42640" y="124475"/>
                </a:lnTo>
                <a:lnTo>
                  <a:pt x="45466" y="92964"/>
                </a:lnTo>
                <a:lnTo>
                  <a:pt x="44755" y="76914"/>
                </a:lnTo>
                <a:lnTo>
                  <a:pt x="34290" y="37337"/>
                </a:lnTo>
                <a:lnTo>
                  <a:pt x="0" y="7620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8928481" y="2829432"/>
            <a:ext cx="179959" cy="19685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9198864" y="2820911"/>
            <a:ext cx="81490" cy="20651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9214993" y="2841625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59816" y="0"/>
                </a:moveTo>
                <a:lnTo>
                  <a:pt x="23991" y="21341"/>
                </a:lnTo>
                <a:lnTo>
                  <a:pt x="3825" y="60801"/>
                </a:lnTo>
                <a:lnTo>
                  <a:pt x="0" y="93852"/>
                </a:lnTo>
                <a:lnTo>
                  <a:pt x="954" y="111166"/>
                </a:lnTo>
                <a:lnTo>
                  <a:pt x="15366" y="154939"/>
                </a:lnTo>
                <a:lnTo>
                  <a:pt x="46174" y="182800"/>
                </a:lnTo>
                <a:lnTo>
                  <a:pt x="59816" y="187705"/>
                </a:lnTo>
                <a:lnTo>
                  <a:pt x="62229" y="180086"/>
                </a:lnTo>
                <a:lnTo>
                  <a:pt x="51518" y="175347"/>
                </a:lnTo>
                <a:lnTo>
                  <a:pt x="42259" y="168751"/>
                </a:lnTo>
                <a:lnTo>
                  <a:pt x="19843" y="124475"/>
                </a:lnTo>
                <a:lnTo>
                  <a:pt x="17017" y="92963"/>
                </a:lnTo>
                <a:lnTo>
                  <a:pt x="17728" y="76914"/>
                </a:lnTo>
                <a:lnTo>
                  <a:pt x="28193" y="37337"/>
                </a:lnTo>
                <a:lnTo>
                  <a:pt x="62483" y="7620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9214993" y="2841625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59816" y="0"/>
                </a:moveTo>
                <a:lnTo>
                  <a:pt x="62483" y="7620"/>
                </a:lnTo>
                <a:lnTo>
                  <a:pt x="51625" y="12334"/>
                </a:lnTo>
                <a:lnTo>
                  <a:pt x="42290" y="18859"/>
                </a:lnTo>
                <a:lnTo>
                  <a:pt x="19843" y="62293"/>
                </a:lnTo>
                <a:lnTo>
                  <a:pt x="17017" y="92963"/>
                </a:lnTo>
                <a:lnTo>
                  <a:pt x="17728" y="109464"/>
                </a:lnTo>
                <a:lnTo>
                  <a:pt x="28193" y="149987"/>
                </a:lnTo>
                <a:lnTo>
                  <a:pt x="62229" y="180086"/>
                </a:lnTo>
                <a:lnTo>
                  <a:pt x="59816" y="187705"/>
                </a:lnTo>
                <a:lnTo>
                  <a:pt x="23937" y="166417"/>
                </a:lnTo>
                <a:lnTo>
                  <a:pt x="3825" y="127111"/>
                </a:lnTo>
                <a:lnTo>
                  <a:pt x="0" y="93852"/>
                </a:lnTo>
                <a:lnTo>
                  <a:pt x="954" y="76684"/>
                </a:lnTo>
                <a:lnTo>
                  <a:pt x="15366" y="32892"/>
                </a:lnTo>
                <a:lnTo>
                  <a:pt x="46192" y="4907"/>
                </a:lnTo>
                <a:lnTo>
                  <a:pt x="598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9284207" y="2826994"/>
            <a:ext cx="98298" cy="15623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9300082" y="2847975"/>
            <a:ext cx="78740" cy="137160"/>
          </a:xfrm>
          <a:custGeom>
            <a:avLst/>
            <a:gdLst/>
            <a:ahLst/>
            <a:cxnLst/>
            <a:rect l="l" t="t" r="r" b="b"/>
            <a:pathLst>
              <a:path w="78740" h="137160">
                <a:moveTo>
                  <a:pt x="51192" y="22987"/>
                </a:moveTo>
                <a:lnTo>
                  <a:pt x="29591" y="22987"/>
                </a:lnTo>
                <a:lnTo>
                  <a:pt x="30988" y="23495"/>
                </a:lnTo>
                <a:lnTo>
                  <a:pt x="32766" y="26035"/>
                </a:lnTo>
                <a:lnTo>
                  <a:pt x="33172" y="27559"/>
                </a:lnTo>
                <a:lnTo>
                  <a:pt x="33274" y="115442"/>
                </a:lnTo>
                <a:lnTo>
                  <a:pt x="32893" y="118745"/>
                </a:lnTo>
                <a:lnTo>
                  <a:pt x="5588" y="129412"/>
                </a:lnTo>
                <a:lnTo>
                  <a:pt x="5588" y="136651"/>
                </a:lnTo>
                <a:lnTo>
                  <a:pt x="78740" y="136651"/>
                </a:lnTo>
                <a:lnTo>
                  <a:pt x="78740" y="129412"/>
                </a:lnTo>
                <a:lnTo>
                  <a:pt x="73660" y="129286"/>
                </a:lnTo>
                <a:lnTo>
                  <a:pt x="69596" y="129032"/>
                </a:lnTo>
                <a:lnTo>
                  <a:pt x="54101" y="124205"/>
                </a:lnTo>
                <a:lnTo>
                  <a:pt x="52959" y="123062"/>
                </a:lnTo>
                <a:lnTo>
                  <a:pt x="52197" y="121412"/>
                </a:lnTo>
                <a:lnTo>
                  <a:pt x="51435" y="117475"/>
                </a:lnTo>
                <a:lnTo>
                  <a:pt x="51250" y="115442"/>
                </a:lnTo>
                <a:lnTo>
                  <a:pt x="51192" y="22987"/>
                </a:lnTo>
                <a:close/>
              </a:path>
              <a:path w="78740" h="137160">
                <a:moveTo>
                  <a:pt x="51816" y="0"/>
                </a:moveTo>
                <a:lnTo>
                  <a:pt x="46355" y="0"/>
                </a:lnTo>
                <a:lnTo>
                  <a:pt x="0" y="27559"/>
                </a:lnTo>
                <a:lnTo>
                  <a:pt x="4318" y="35178"/>
                </a:lnTo>
                <a:lnTo>
                  <a:pt x="10033" y="31369"/>
                </a:lnTo>
                <a:lnTo>
                  <a:pt x="14859" y="28321"/>
                </a:lnTo>
                <a:lnTo>
                  <a:pt x="22733" y="24002"/>
                </a:lnTo>
                <a:lnTo>
                  <a:pt x="25653" y="22987"/>
                </a:lnTo>
                <a:lnTo>
                  <a:pt x="51192" y="22987"/>
                </a:lnTo>
                <a:lnTo>
                  <a:pt x="51308" y="11334"/>
                </a:lnTo>
                <a:lnTo>
                  <a:pt x="51502" y="5214"/>
                </a:lnTo>
                <a:lnTo>
                  <a:pt x="51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9300082" y="2847975"/>
            <a:ext cx="78740" cy="137160"/>
          </a:xfrm>
          <a:custGeom>
            <a:avLst/>
            <a:gdLst/>
            <a:ahLst/>
            <a:cxnLst/>
            <a:rect l="l" t="t" r="r" b="b"/>
            <a:pathLst>
              <a:path w="78740" h="137160">
                <a:moveTo>
                  <a:pt x="46355" y="0"/>
                </a:moveTo>
                <a:lnTo>
                  <a:pt x="51816" y="0"/>
                </a:lnTo>
                <a:lnTo>
                  <a:pt x="51502" y="5214"/>
                </a:lnTo>
                <a:lnTo>
                  <a:pt x="51308" y="11334"/>
                </a:lnTo>
                <a:lnTo>
                  <a:pt x="51208" y="18359"/>
                </a:lnTo>
                <a:lnTo>
                  <a:pt x="51181" y="26288"/>
                </a:lnTo>
                <a:lnTo>
                  <a:pt x="51181" y="110871"/>
                </a:lnTo>
                <a:lnTo>
                  <a:pt x="51181" y="114680"/>
                </a:lnTo>
                <a:lnTo>
                  <a:pt x="54101" y="124205"/>
                </a:lnTo>
                <a:lnTo>
                  <a:pt x="55118" y="125475"/>
                </a:lnTo>
                <a:lnTo>
                  <a:pt x="66548" y="128650"/>
                </a:lnTo>
                <a:lnTo>
                  <a:pt x="69596" y="129032"/>
                </a:lnTo>
                <a:lnTo>
                  <a:pt x="73660" y="129286"/>
                </a:lnTo>
                <a:lnTo>
                  <a:pt x="78740" y="129412"/>
                </a:lnTo>
                <a:lnTo>
                  <a:pt x="78740" y="136651"/>
                </a:lnTo>
                <a:lnTo>
                  <a:pt x="5588" y="136651"/>
                </a:lnTo>
                <a:lnTo>
                  <a:pt x="5588" y="129412"/>
                </a:lnTo>
                <a:lnTo>
                  <a:pt x="12953" y="129032"/>
                </a:lnTo>
                <a:lnTo>
                  <a:pt x="18161" y="128650"/>
                </a:lnTo>
                <a:lnTo>
                  <a:pt x="21336" y="128142"/>
                </a:lnTo>
                <a:lnTo>
                  <a:pt x="24511" y="127508"/>
                </a:lnTo>
                <a:lnTo>
                  <a:pt x="26797" y="126746"/>
                </a:lnTo>
                <a:lnTo>
                  <a:pt x="28448" y="125602"/>
                </a:lnTo>
                <a:lnTo>
                  <a:pt x="30099" y="124460"/>
                </a:lnTo>
                <a:lnTo>
                  <a:pt x="31369" y="122809"/>
                </a:lnTo>
                <a:lnTo>
                  <a:pt x="32131" y="120776"/>
                </a:lnTo>
                <a:lnTo>
                  <a:pt x="32893" y="118745"/>
                </a:lnTo>
                <a:lnTo>
                  <a:pt x="33274" y="115442"/>
                </a:lnTo>
                <a:lnTo>
                  <a:pt x="33274" y="110871"/>
                </a:lnTo>
                <a:lnTo>
                  <a:pt x="33274" y="30607"/>
                </a:lnTo>
                <a:lnTo>
                  <a:pt x="33274" y="27939"/>
                </a:lnTo>
                <a:lnTo>
                  <a:pt x="32766" y="26035"/>
                </a:lnTo>
                <a:lnTo>
                  <a:pt x="31876" y="24764"/>
                </a:lnTo>
                <a:lnTo>
                  <a:pt x="30988" y="23495"/>
                </a:lnTo>
                <a:lnTo>
                  <a:pt x="29591" y="22987"/>
                </a:lnTo>
                <a:lnTo>
                  <a:pt x="27813" y="22987"/>
                </a:lnTo>
                <a:lnTo>
                  <a:pt x="25653" y="22987"/>
                </a:lnTo>
                <a:lnTo>
                  <a:pt x="4318" y="35178"/>
                </a:lnTo>
                <a:lnTo>
                  <a:pt x="0" y="27559"/>
                </a:lnTo>
                <a:lnTo>
                  <a:pt x="463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9438131" y="2900154"/>
            <a:ext cx="140944" cy="31132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454133" y="2920155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163"/>
                </a:moveTo>
                <a:lnTo>
                  <a:pt x="121932" y="13163"/>
                </a:lnTo>
                <a:lnTo>
                  <a:pt x="121932" y="0"/>
                </a:lnTo>
                <a:lnTo>
                  <a:pt x="0" y="0"/>
                </a:lnTo>
                <a:lnTo>
                  <a:pt x="0" y="131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9449561" y="2915583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07"/>
                </a:moveTo>
                <a:lnTo>
                  <a:pt x="131076" y="22307"/>
                </a:lnTo>
                <a:lnTo>
                  <a:pt x="131076" y="0"/>
                </a:lnTo>
                <a:lnTo>
                  <a:pt x="0" y="0"/>
                </a:lnTo>
                <a:lnTo>
                  <a:pt x="0" y="2230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9621011" y="2822460"/>
            <a:ext cx="130301" cy="20496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9636125" y="2842514"/>
            <a:ext cx="111760" cy="186690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1650" y="177164"/>
                </a:moveTo>
                <a:lnTo>
                  <a:pt x="0" y="185800"/>
                </a:lnTo>
                <a:lnTo>
                  <a:pt x="1524" y="186182"/>
                </a:lnTo>
                <a:lnTo>
                  <a:pt x="3682" y="186309"/>
                </a:lnTo>
                <a:lnTo>
                  <a:pt x="6476" y="186309"/>
                </a:lnTo>
                <a:lnTo>
                  <a:pt x="13311" y="185662"/>
                </a:lnTo>
                <a:lnTo>
                  <a:pt x="19526" y="183705"/>
                </a:lnTo>
                <a:lnTo>
                  <a:pt x="25122" y="180415"/>
                </a:lnTo>
                <a:lnTo>
                  <a:pt x="28330" y="177419"/>
                </a:lnTo>
                <a:lnTo>
                  <a:pt x="3809" y="177419"/>
                </a:lnTo>
                <a:lnTo>
                  <a:pt x="2285" y="177291"/>
                </a:lnTo>
                <a:lnTo>
                  <a:pt x="1650" y="177164"/>
                </a:lnTo>
                <a:close/>
              </a:path>
              <a:path w="111759" h="186689">
                <a:moveTo>
                  <a:pt x="62483" y="57531"/>
                </a:moveTo>
                <a:lnTo>
                  <a:pt x="46100" y="57531"/>
                </a:lnTo>
                <a:lnTo>
                  <a:pt x="24765" y="151637"/>
                </a:lnTo>
                <a:lnTo>
                  <a:pt x="23241" y="158241"/>
                </a:lnTo>
                <a:lnTo>
                  <a:pt x="21590" y="163449"/>
                </a:lnTo>
                <a:lnTo>
                  <a:pt x="18033" y="171069"/>
                </a:lnTo>
                <a:lnTo>
                  <a:pt x="16001" y="173609"/>
                </a:lnTo>
                <a:lnTo>
                  <a:pt x="13843" y="175133"/>
                </a:lnTo>
                <a:lnTo>
                  <a:pt x="11810" y="176657"/>
                </a:lnTo>
                <a:lnTo>
                  <a:pt x="9271" y="177419"/>
                </a:lnTo>
                <a:lnTo>
                  <a:pt x="28330" y="177419"/>
                </a:lnTo>
                <a:lnTo>
                  <a:pt x="44069" y="143763"/>
                </a:lnTo>
                <a:lnTo>
                  <a:pt x="62483" y="57531"/>
                </a:lnTo>
                <a:close/>
              </a:path>
              <a:path w="111759" h="186689">
                <a:moveTo>
                  <a:pt x="101092" y="0"/>
                </a:moveTo>
                <a:lnTo>
                  <a:pt x="94615" y="0"/>
                </a:lnTo>
                <a:lnTo>
                  <a:pt x="86572" y="549"/>
                </a:lnTo>
                <a:lnTo>
                  <a:pt x="53621" y="27356"/>
                </a:lnTo>
                <a:lnTo>
                  <a:pt x="48514" y="42418"/>
                </a:lnTo>
                <a:lnTo>
                  <a:pt x="47751" y="43941"/>
                </a:lnTo>
                <a:lnTo>
                  <a:pt x="40385" y="49530"/>
                </a:lnTo>
                <a:lnTo>
                  <a:pt x="38480" y="50037"/>
                </a:lnTo>
                <a:lnTo>
                  <a:pt x="35305" y="50419"/>
                </a:lnTo>
                <a:lnTo>
                  <a:pt x="30860" y="50673"/>
                </a:lnTo>
                <a:lnTo>
                  <a:pt x="29336" y="57531"/>
                </a:lnTo>
                <a:lnTo>
                  <a:pt x="88010" y="57531"/>
                </a:lnTo>
                <a:lnTo>
                  <a:pt x="90170" y="47498"/>
                </a:lnTo>
                <a:lnTo>
                  <a:pt x="64770" y="47498"/>
                </a:lnTo>
                <a:lnTo>
                  <a:pt x="67182" y="36702"/>
                </a:lnTo>
                <a:lnTo>
                  <a:pt x="79121" y="10922"/>
                </a:lnTo>
                <a:lnTo>
                  <a:pt x="81660" y="8889"/>
                </a:lnTo>
                <a:lnTo>
                  <a:pt x="84835" y="7747"/>
                </a:lnTo>
                <a:lnTo>
                  <a:pt x="109975" y="7747"/>
                </a:lnTo>
                <a:lnTo>
                  <a:pt x="111378" y="1524"/>
                </a:lnTo>
                <a:lnTo>
                  <a:pt x="106679" y="508"/>
                </a:lnTo>
                <a:lnTo>
                  <a:pt x="101092" y="0"/>
                </a:lnTo>
                <a:close/>
              </a:path>
              <a:path w="111759" h="186689">
                <a:moveTo>
                  <a:pt x="109975" y="7747"/>
                </a:moveTo>
                <a:lnTo>
                  <a:pt x="91567" y="7747"/>
                </a:lnTo>
                <a:lnTo>
                  <a:pt x="93725" y="8636"/>
                </a:lnTo>
                <a:lnTo>
                  <a:pt x="95250" y="10287"/>
                </a:lnTo>
                <a:lnTo>
                  <a:pt x="96647" y="11937"/>
                </a:lnTo>
                <a:lnTo>
                  <a:pt x="97917" y="14605"/>
                </a:lnTo>
                <a:lnTo>
                  <a:pt x="98805" y="18414"/>
                </a:lnTo>
                <a:lnTo>
                  <a:pt x="107569" y="18414"/>
                </a:lnTo>
                <a:lnTo>
                  <a:pt x="109975" y="77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9636125" y="2842514"/>
            <a:ext cx="111760" cy="186690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94615" y="0"/>
                </a:moveTo>
                <a:lnTo>
                  <a:pt x="101092" y="0"/>
                </a:lnTo>
                <a:lnTo>
                  <a:pt x="106679" y="508"/>
                </a:lnTo>
                <a:lnTo>
                  <a:pt x="111378" y="1524"/>
                </a:lnTo>
                <a:lnTo>
                  <a:pt x="107569" y="18414"/>
                </a:lnTo>
                <a:lnTo>
                  <a:pt x="98805" y="18414"/>
                </a:lnTo>
                <a:lnTo>
                  <a:pt x="97917" y="14605"/>
                </a:lnTo>
                <a:lnTo>
                  <a:pt x="96647" y="11937"/>
                </a:lnTo>
                <a:lnTo>
                  <a:pt x="95250" y="10287"/>
                </a:lnTo>
                <a:lnTo>
                  <a:pt x="93725" y="8636"/>
                </a:lnTo>
                <a:lnTo>
                  <a:pt x="91567" y="7747"/>
                </a:lnTo>
                <a:lnTo>
                  <a:pt x="88646" y="7747"/>
                </a:lnTo>
                <a:lnTo>
                  <a:pt x="84835" y="7747"/>
                </a:lnTo>
                <a:lnTo>
                  <a:pt x="81660" y="8889"/>
                </a:lnTo>
                <a:lnTo>
                  <a:pt x="79121" y="10922"/>
                </a:lnTo>
                <a:lnTo>
                  <a:pt x="76453" y="12953"/>
                </a:lnTo>
                <a:lnTo>
                  <a:pt x="74295" y="16128"/>
                </a:lnTo>
                <a:lnTo>
                  <a:pt x="72390" y="20193"/>
                </a:lnTo>
                <a:lnTo>
                  <a:pt x="70484" y="24257"/>
                </a:lnTo>
                <a:lnTo>
                  <a:pt x="68833" y="29718"/>
                </a:lnTo>
                <a:lnTo>
                  <a:pt x="67182" y="36702"/>
                </a:lnTo>
                <a:lnTo>
                  <a:pt x="64770" y="47498"/>
                </a:lnTo>
                <a:lnTo>
                  <a:pt x="90170" y="47498"/>
                </a:lnTo>
                <a:lnTo>
                  <a:pt x="88010" y="57531"/>
                </a:lnTo>
                <a:lnTo>
                  <a:pt x="62483" y="57531"/>
                </a:lnTo>
                <a:lnTo>
                  <a:pt x="44069" y="143763"/>
                </a:lnTo>
                <a:lnTo>
                  <a:pt x="41493" y="153836"/>
                </a:lnTo>
                <a:lnTo>
                  <a:pt x="13311" y="185662"/>
                </a:lnTo>
                <a:lnTo>
                  <a:pt x="6476" y="186309"/>
                </a:lnTo>
                <a:lnTo>
                  <a:pt x="3682" y="186309"/>
                </a:lnTo>
                <a:lnTo>
                  <a:pt x="1524" y="186182"/>
                </a:lnTo>
                <a:lnTo>
                  <a:pt x="0" y="185800"/>
                </a:lnTo>
                <a:lnTo>
                  <a:pt x="1650" y="177164"/>
                </a:lnTo>
                <a:lnTo>
                  <a:pt x="2285" y="177291"/>
                </a:lnTo>
                <a:lnTo>
                  <a:pt x="3809" y="177419"/>
                </a:lnTo>
                <a:lnTo>
                  <a:pt x="6223" y="177419"/>
                </a:lnTo>
                <a:lnTo>
                  <a:pt x="9271" y="177419"/>
                </a:lnTo>
                <a:lnTo>
                  <a:pt x="11810" y="176657"/>
                </a:lnTo>
                <a:lnTo>
                  <a:pt x="13843" y="175133"/>
                </a:lnTo>
                <a:lnTo>
                  <a:pt x="16001" y="173609"/>
                </a:lnTo>
                <a:lnTo>
                  <a:pt x="18033" y="171069"/>
                </a:lnTo>
                <a:lnTo>
                  <a:pt x="19811" y="167259"/>
                </a:lnTo>
                <a:lnTo>
                  <a:pt x="21590" y="163449"/>
                </a:lnTo>
                <a:lnTo>
                  <a:pt x="23241" y="158241"/>
                </a:lnTo>
                <a:lnTo>
                  <a:pt x="24765" y="151637"/>
                </a:lnTo>
                <a:lnTo>
                  <a:pt x="46100" y="57531"/>
                </a:lnTo>
                <a:lnTo>
                  <a:pt x="29336" y="57531"/>
                </a:lnTo>
                <a:lnTo>
                  <a:pt x="30860" y="50673"/>
                </a:lnTo>
                <a:lnTo>
                  <a:pt x="35305" y="50419"/>
                </a:lnTo>
                <a:lnTo>
                  <a:pt x="38480" y="50037"/>
                </a:lnTo>
                <a:lnTo>
                  <a:pt x="40385" y="49530"/>
                </a:lnTo>
                <a:lnTo>
                  <a:pt x="42291" y="49149"/>
                </a:lnTo>
                <a:lnTo>
                  <a:pt x="49402" y="39624"/>
                </a:lnTo>
                <a:lnTo>
                  <a:pt x="50673" y="35687"/>
                </a:lnTo>
                <a:lnTo>
                  <a:pt x="79232" y="2206"/>
                </a:lnTo>
                <a:lnTo>
                  <a:pt x="86572" y="549"/>
                </a:lnTo>
                <a:lnTo>
                  <a:pt x="946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9756647" y="2813291"/>
            <a:ext cx="265950" cy="20651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9772777" y="2834004"/>
            <a:ext cx="247015" cy="187960"/>
          </a:xfrm>
          <a:custGeom>
            <a:avLst/>
            <a:gdLst/>
            <a:ahLst/>
            <a:cxnLst/>
            <a:rect l="l" t="t" r="r" b="b"/>
            <a:pathLst>
              <a:path w="247015" h="187960">
                <a:moveTo>
                  <a:pt x="186690" y="0"/>
                </a:moveTo>
                <a:lnTo>
                  <a:pt x="184023" y="7620"/>
                </a:lnTo>
                <a:lnTo>
                  <a:pt x="194881" y="12334"/>
                </a:lnTo>
                <a:lnTo>
                  <a:pt x="204216" y="18859"/>
                </a:lnTo>
                <a:lnTo>
                  <a:pt x="226663" y="62293"/>
                </a:lnTo>
                <a:lnTo>
                  <a:pt x="229489" y="92964"/>
                </a:lnTo>
                <a:lnTo>
                  <a:pt x="228778" y="109464"/>
                </a:lnTo>
                <a:lnTo>
                  <a:pt x="218313" y="149987"/>
                </a:lnTo>
                <a:lnTo>
                  <a:pt x="184276" y="180086"/>
                </a:lnTo>
                <a:lnTo>
                  <a:pt x="186690" y="187706"/>
                </a:lnTo>
                <a:lnTo>
                  <a:pt x="222569" y="166417"/>
                </a:lnTo>
                <a:lnTo>
                  <a:pt x="242681" y="127111"/>
                </a:lnTo>
                <a:lnTo>
                  <a:pt x="246506" y="93853"/>
                </a:lnTo>
                <a:lnTo>
                  <a:pt x="245550" y="76684"/>
                </a:lnTo>
                <a:lnTo>
                  <a:pt x="231013" y="32893"/>
                </a:lnTo>
                <a:lnTo>
                  <a:pt x="200312" y="4907"/>
                </a:lnTo>
                <a:lnTo>
                  <a:pt x="186690" y="0"/>
                </a:lnTo>
                <a:close/>
              </a:path>
              <a:path w="247015" h="187960">
                <a:moveTo>
                  <a:pt x="59817" y="0"/>
                </a:moveTo>
                <a:lnTo>
                  <a:pt x="23991" y="21341"/>
                </a:lnTo>
                <a:lnTo>
                  <a:pt x="3825" y="60801"/>
                </a:lnTo>
                <a:lnTo>
                  <a:pt x="0" y="93853"/>
                </a:lnTo>
                <a:lnTo>
                  <a:pt x="954" y="111166"/>
                </a:lnTo>
                <a:lnTo>
                  <a:pt x="15367" y="154940"/>
                </a:lnTo>
                <a:lnTo>
                  <a:pt x="46174" y="182800"/>
                </a:lnTo>
                <a:lnTo>
                  <a:pt x="59817" y="187706"/>
                </a:lnTo>
                <a:lnTo>
                  <a:pt x="62229" y="180086"/>
                </a:lnTo>
                <a:lnTo>
                  <a:pt x="51518" y="175347"/>
                </a:lnTo>
                <a:lnTo>
                  <a:pt x="42259" y="168751"/>
                </a:lnTo>
                <a:lnTo>
                  <a:pt x="19843" y="124475"/>
                </a:lnTo>
                <a:lnTo>
                  <a:pt x="17018" y="92964"/>
                </a:lnTo>
                <a:lnTo>
                  <a:pt x="17728" y="76914"/>
                </a:lnTo>
                <a:lnTo>
                  <a:pt x="28194" y="37337"/>
                </a:lnTo>
                <a:lnTo>
                  <a:pt x="62483" y="7620"/>
                </a:lnTo>
                <a:lnTo>
                  <a:pt x="598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9956800" y="283400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2667" y="0"/>
                </a:moveTo>
                <a:lnTo>
                  <a:pt x="38439" y="21341"/>
                </a:lnTo>
                <a:lnTo>
                  <a:pt x="58642" y="60801"/>
                </a:lnTo>
                <a:lnTo>
                  <a:pt x="62483" y="93853"/>
                </a:lnTo>
                <a:lnTo>
                  <a:pt x="61529" y="111166"/>
                </a:lnTo>
                <a:lnTo>
                  <a:pt x="47117" y="154940"/>
                </a:lnTo>
                <a:lnTo>
                  <a:pt x="16309" y="182800"/>
                </a:lnTo>
                <a:lnTo>
                  <a:pt x="2667" y="187706"/>
                </a:lnTo>
                <a:lnTo>
                  <a:pt x="253" y="180086"/>
                </a:lnTo>
                <a:lnTo>
                  <a:pt x="10947" y="175347"/>
                </a:lnTo>
                <a:lnTo>
                  <a:pt x="20177" y="168751"/>
                </a:lnTo>
                <a:lnTo>
                  <a:pt x="42640" y="124475"/>
                </a:lnTo>
                <a:lnTo>
                  <a:pt x="45466" y="92964"/>
                </a:lnTo>
                <a:lnTo>
                  <a:pt x="44755" y="76914"/>
                </a:lnTo>
                <a:lnTo>
                  <a:pt x="34290" y="37337"/>
                </a:lnTo>
                <a:lnTo>
                  <a:pt x="0" y="7620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9768205" y="2829432"/>
            <a:ext cx="179959" cy="19685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0024871" y="2820911"/>
            <a:ext cx="81490" cy="206514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0040619" y="2841625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2666" y="0"/>
                </a:moveTo>
                <a:lnTo>
                  <a:pt x="0" y="7620"/>
                </a:lnTo>
                <a:lnTo>
                  <a:pt x="10858" y="12334"/>
                </a:lnTo>
                <a:lnTo>
                  <a:pt x="20192" y="18859"/>
                </a:lnTo>
                <a:lnTo>
                  <a:pt x="42640" y="62293"/>
                </a:lnTo>
                <a:lnTo>
                  <a:pt x="45465" y="92963"/>
                </a:lnTo>
                <a:lnTo>
                  <a:pt x="44755" y="109464"/>
                </a:lnTo>
                <a:lnTo>
                  <a:pt x="34289" y="149987"/>
                </a:lnTo>
                <a:lnTo>
                  <a:pt x="253" y="180086"/>
                </a:lnTo>
                <a:lnTo>
                  <a:pt x="2666" y="187705"/>
                </a:lnTo>
                <a:lnTo>
                  <a:pt x="38546" y="166417"/>
                </a:lnTo>
                <a:lnTo>
                  <a:pt x="58658" y="127111"/>
                </a:lnTo>
                <a:lnTo>
                  <a:pt x="62483" y="93852"/>
                </a:lnTo>
                <a:lnTo>
                  <a:pt x="61527" y="76684"/>
                </a:lnTo>
                <a:lnTo>
                  <a:pt x="46989" y="32892"/>
                </a:lnTo>
                <a:lnTo>
                  <a:pt x="16289" y="4907"/>
                </a:lnTo>
                <a:lnTo>
                  <a:pt x="26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10040619" y="2841625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5" h="187960">
                <a:moveTo>
                  <a:pt x="2666" y="0"/>
                </a:moveTo>
                <a:lnTo>
                  <a:pt x="38439" y="21341"/>
                </a:lnTo>
                <a:lnTo>
                  <a:pt x="58642" y="60801"/>
                </a:lnTo>
                <a:lnTo>
                  <a:pt x="62483" y="93852"/>
                </a:lnTo>
                <a:lnTo>
                  <a:pt x="61529" y="111166"/>
                </a:lnTo>
                <a:lnTo>
                  <a:pt x="47116" y="154939"/>
                </a:lnTo>
                <a:lnTo>
                  <a:pt x="16309" y="182800"/>
                </a:lnTo>
                <a:lnTo>
                  <a:pt x="2666" y="187705"/>
                </a:lnTo>
                <a:lnTo>
                  <a:pt x="253" y="180086"/>
                </a:lnTo>
                <a:lnTo>
                  <a:pt x="10947" y="175347"/>
                </a:lnTo>
                <a:lnTo>
                  <a:pt x="20177" y="168751"/>
                </a:lnTo>
                <a:lnTo>
                  <a:pt x="42640" y="124475"/>
                </a:lnTo>
                <a:lnTo>
                  <a:pt x="45465" y="92963"/>
                </a:lnTo>
                <a:lnTo>
                  <a:pt x="44755" y="76914"/>
                </a:lnTo>
                <a:lnTo>
                  <a:pt x="34289" y="37337"/>
                </a:lnTo>
                <a:lnTo>
                  <a:pt x="0" y="7620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506723" y="3212617"/>
            <a:ext cx="134874" cy="136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517010" y="3227451"/>
            <a:ext cx="124968" cy="125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805428" y="3177539"/>
            <a:ext cx="7529703" cy="21183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918203" y="3521964"/>
            <a:ext cx="121158" cy="1211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928490" y="3536060"/>
            <a:ext cx="111379" cy="1113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189476" y="3491484"/>
            <a:ext cx="3060954" cy="18834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506723" y="3822217"/>
            <a:ext cx="134874" cy="136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517010" y="3837051"/>
            <a:ext cx="124968" cy="125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802379" y="3787127"/>
            <a:ext cx="5092446" cy="21083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918203" y="4131564"/>
            <a:ext cx="121158" cy="1211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928490" y="4145660"/>
            <a:ext cx="111379" cy="1113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183379" y="4101084"/>
            <a:ext cx="3980053" cy="18834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506723" y="4431817"/>
            <a:ext cx="134874" cy="136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517010" y="4446651"/>
            <a:ext cx="124968" cy="125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813047" y="4396727"/>
            <a:ext cx="803910" cy="21083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3918203" y="4828032"/>
            <a:ext cx="121158" cy="121157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3928490" y="4843653"/>
            <a:ext cx="111379" cy="11137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181855" y="4797552"/>
            <a:ext cx="1296289" cy="154558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550408" y="4799063"/>
            <a:ext cx="116586" cy="18365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565647" y="4819522"/>
            <a:ext cx="98425" cy="163830"/>
          </a:xfrm>
          <a:custGeom>
            <a:avLst/>
            <a:gdLst/>
            <a:ahLst/>
            <a:cxnLst/>
            <a:rect l="l" t="t" r="r" b="b"/>
            <a:pathLst>
              <a:path w="98425" h="163829">
                <a:moveTo>
                  <a:pt x="1524" y="155828"/>
                </a:moveTo>
                <a:lnTo>
                  <a:pt x="0" y="163449"/>
                </a:lnTo>
                <a:lnTo>
                  <a:pt x="1397" y="163702"/>
                </a:lnTo>
                <a:lnTo>
                  <a:pt x="3301" y="163829"/>
                </a:lnTo>
                <a:lnTo>
                  <a:pt x="14097" y="163829"/>
                </a:lnTo>
                <a:lnTo>
                  <a:pt x="21081" y="160781"/>
                </a:lnTo>
                <a:lnTo>
                  <a:pt x="25205" y="156082"/>
                </a:lnTo>
                <a:lnTo>
                  <a:pt x="3428" y="156082"/>
                </a:lnTo>
                <a:lnTo>
                  <a:pt x="2031" y="155956"/>
                </a:lnTo>
                <a:lnTo>
                  <a:pt x="1524" y="155828"/>
                </a:lnTo>
                <a:close/>
              </a:path>
              <a:path w="98425" h="163829">
                <a:moveTo>
                  <a:pt x="54990" y="50545"/>
                </a:moveTo>
                <a:lnTo>
                  <a:pt x="40512" y="50545"/>
                </a:lnTo>
                <a:lnTo>
                  <a:pt x="21843" y="133350"/>
                </a:lnTo>
                <a:lnTo>
                  <a:pt x="20574" y="139191"/>
                </a:lnTo>
                <a:lnTo>
                  <a:pt x="19050" y="143763"/>
                </a:lnTo>
                <a:lnTo>
                  <a:pt x="17399" y="147065"/>
                </a:lnTo>
                <a:lnTo>
                  <a:pt x="15875" y="150368"/>
                </a:lnTo>
                <a:lnTo>
                  <a:pt x="14097" y="152653"/>
                </a:lnTo>
                <a:lnTo>
                  <a:pt x="12318" y="154050"/>
                </a:lnTo>
                <a:lnTo>
                  <a:pt x="10413" y="155320"/>
                </a:lnTo>
                <a:lnTo>
                  <a:pt x="8127" y="156082"/>
                </a:lnTo>
                <a:lnTo>
                  <a:pt x="25205" y="156082"/>
                </a:lnTo>
                <a:lnTo>
                  <a:pt x="38862" y="126491"/>
                </a:lnTo>
                <a:lnTo>
                  <a:pt x="54990" y="50545"/>
                </a:lnTo>
                <a:close/>
              </a:path>
              <a:path w="98425" h="163829">
                <a:moveTo>
                  <a:pt x="89026" y="0"/>
                </a:moveTo>
                <a:lnTo>
                  <a:pt x="83312" y="0"/>
                </a:lnTo>
                <a:lnTo>
                  <a:pt x="76213" y="480"/>
                </a:lnTo>
                <a:lnTo>
                  <a:pt x="44576" y="31368"/>
                </a:lnTo>
                <a:lnTo>
                  <a:pt x="43561" y="34797"/>
                </a:lnTo>
                <a:lnTo>
                  <a:pt x="42672" y="37210"/>
                </a:lnTo>
                <a:lnTo>
                  <a:pt x="35560" y="43560"/>
                </a:lnTo>
                <a:lnTo>
                  <a:pt x="33909" y="43941"/>
                </a:lnTo>
                <a:lnTo>
                  <a:pt x="30987" y="44322"/>
                </a:lnTo>
                <a:lnTo>
                  <a:pt x="27177" y="44576"/>
                </a:lnTo>
                <a:lnTo>
                  <a:pt x="25907" y="50545"/>
                </a:lnTo>
                <a:lnTo>
                  <a:pt x="77469" y="50545"/>
                </a:lnTo>
                <a:lnTo>
                  <a:pt x="79375" y="41782"/>
                </a:lnTo>
                <a:lnTo>
                  <a:pt x="57023" y="41782"/>
                </a:lnTo>
                <a:lnTo>
                  <a:pt x="60578" y="26162"/>
                </a:lnTo>
                <a:lnTo>
                  <a:pt x="74675" y="6857"/>
                </a:lnTo>
                <a:lnTo>
                  <a:pt x="96754" y="6857"/>
                </a:lnTo>
                <a:lnTo>
                  <a:pt x="98043" y="1269"/>
                </a:lnTo>
                <a:lnTo>
                  <a:pt x="93852" y="381"/>
                </a:lnTo>
                <a:lnTo>
                  <a:pt x="89026" y="0"/>
                </a:lnTo>
                <a:close/>
              </a:path>
              <a:path w="98425" h="163829">
                <a:moveTo>
                  <a:pt x="96754" y="6857"/>
                </a:moveTo>
                <a:lnTo>
                  <a:pt x="80517" y="6857"/>
                </a:lnTo>
                <a:lnTo>
                  <a:pt x="82550" y="7493"/>
                </a:lnTo>
                <a:lnTo>
                  <a:pt x="83819" y="9016"/>
                </a:lnTo>
                <a:lnTo>
                  <a:pt x="85089" y="10413"/>
                </a:lnTo>
                <a:lnTo>
                  <a:pt x="86105" y="12826"/>
                </a:lnTo>
                <a:lnTo>
                  <a:pt x="86994" y="16128"/>
                </a:lnTo>
                <a:lnTo>
                  <a:pt x="94614" y="16128"/>
                </a:lnTo>
                <a:lnTo>
                  <a:pt x="96754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565647" y="4819522"/>
            <a:ext cx="98425" cy="163830"/>
          </a:xfrm>
          <a:custGeom>
            <a:avLst/>
            <a:gdLst/>
            <a:ahLst/>
            <a:cxnLst/>
            <a:rect l="l" t="t" r="r" b="b"/>
            <a:pathLst>
              <a:path w="98425" h="163829">
                <a:moveTo>
                  <a:pt x="83312" y="0"/>
                </a:moveTo>
                <a:lnTo>
                  <a:pt x="89026" y="0"/>
                </a:lnTo>
                <a:lnTo>
                  <a:pt x="93852" y="381"/>
                </a:lnTo>
                <a:lnTo>
                  <a:pt x="98043" y="1269"/>
                </a:lnTo>
                <a:lnTo>
                  <a:pt x="94614" y="16128"/>
                </a:lnTo>
                <a:lnTo>
                  <a:pt x="86994" y="16128"/>
                </a:lnTo>
                <a:lnTo>
                  <a:pt x="86105" y="12826"/>
                </a:lnTo>
                <a:lnTo>
                  <a:pt x="85089" y="10413"/>
                </a:lnTo>
                <a:lnTo>
                  <a:pt x="83819" y="9016"/>
                </a:lnTo>
                <a:lnTo>
                  <a:pt x="82550" y="7493"/>
                </a:lnTo>
                <a:lnTo>
                  <a:pt x="80517" y="6857"/>
                </a:lnTo>
                <a:lnTo>
                  <a:pt x="77977" y="6857"/>
                </a:lnTo>
                <a:lnTo>
                  <a:pt x="74675" y="6857"/>
                </a:lnTo>
                <a:lnTo>
                  <a:pt x="71881" y="7746"/>
                </a:lnTo>
                <a:lnTo>
                  <a:pt x="57023" y="41782"/>
                </a:lnTo>
                <a:lnTo>
                  <a:pt x="79375" y="41782"/>
                </a:lnTo>
                <a:lnTo>
                  <a:pt x="77469" y="50545"/>
                </a:lnTo>
                <a:lnTo>
                  <a:pt x="54990" y="50545"/>
                </a:lnTo>
                <a:lnTo>
                  <a:pt x="38862" y="126491"/>
                </a:lnTo>
                <a:lnTo>
                  <a:pt x="36579" y="135324"/>
                </a:lnTo>
                <a:lnTo>
                  <a:pt x="14097" y="163829"/>
                </a:lnTo>
                <a:lnTo>
                  <a:pt x="5714" y="163829"/>
                </a:lnTo>
                <a:lnTo>
                  <a:pt x="3301" y="163829"/>
                </a:lnTo>
                <a:lnTo>
                  <a:pt x="1397" y="163702"/>
                </a:lnTo>
                <a:lnTo>
                  <a:pt x="0" y="163449"/>
                </a:lnTo>
                <a:lnTo>
                  <a:pt x="1524" y="155828"/>
                </a:lnTo>
                <a:lnTo>
                  <a:pt x="2031" y="155956"/>
                </a:lnTo>
                <a:lnTo>
                  <a:pt x="3428" y="156082"/>
                </a:lnTo>
                <a:lnTo>
                  <a:pt x="5587" y="156082"/>
                </a:lnTo>
                <a:lnTo>
                  <a:pt x="8127" y="156082"/>
                </a:lnTo>
                <a:lnTo>
                  <a:pt x="10413" y="155320"/>
                </a:lnTo>
                <a:lnTo>
                  <a:pt x="12318" y="154050"/>
                </a:lnTo>
                <a:lnTo>
                  <a:pt x="14097" y="152653"/>
                </a:lnTo>
                <a:lnTo>
                  <a:pt x="15875" y="150368"/>
                </a:lnTo>
                <a:lnTo>
                  <a:pt x="17399" y="147065"/>
                </a:lnTo>
                <a:lnTo>
                  <a:pt x="19050" y="143763"/>
                </a:lnTo>
                <a:lnTo>
                  <a:pt x="20574" y="139191"/>
                </a:lnTo>
                <a:lnTo>
                  <a:pt x="21843" y="133350"/>
                </a:lnTo>
                <a:lnTo>
                  <a:pt x="40512" y="50545"/>
                </a:lnTo>
                <a:lnTo>
                  <a:pt x="25907" y="50545"/>
                </a:lnTo>
                <a:lnTo>
                  <a:pt x="27177" y="44576"/>
                </a:lnTo>
                <a:lnTo>
                  <a:pt x="30987" y="44322"/>
                </a:lnTo>
                <a:lnTo>
                  <a:pt x="33909" y="43941"/>
                </a:lnTo>
                <a:lnTo>
                  <a:pt x="35560" y="43560"/>
                </a:lnTo>
                <a:lnTo>
                  <a:pt x="37337" y="43179"/>
                </a:lnTo>
                <a:lnTo>
                  <a:pt x="38607" y="42544"/>
                </a:lnTo>
                <a:lnTo>
                  <a:pt x="44576" y="31368"/>
                </a:lnTo>
                <a:lnTo>
                  <a:pt x="47192" y="24036"/>
                </a:lnTo>
                <a:lnTo>
                  <a:pt x="76213" y="480"/>
                </a:lnTo>
                <a:lnTo>
                  <a:pt x="833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670803" y="4792967"/>
            <a:ext cx="236969" cy="183654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686297" y="4812538"/>
            <a:ext cx="218440" cy="165735"/>
          </a:xfrm>
          <a:custGeom>
            <a:avLst/>
            <a:gdLst/>
            <a:ahLst/>
            <a:cxnLst/>
            <a:rect l="l" t="t" r="r" b="b"/>
            <a:pathLst>
              <a:path w="218439" h="165735">
                <a:moveTo>
                  <a:pt x="165226" y="0"/>
                </a:moveTo>
                <a:lnTo>
                  <a:pt x="162813" y="6731"/>
                </a:lnTo>
                <a:lnTo>
                  <a:pt x="172412" y="10872"/>
                </a:lnTo>
                <a:lnTo>
                  <a:pt x="180641" y="16621"/>
                </a:lnTo>
                <a:lnTo>
                  <a:pt x="200358" y="54863"/>
                </a:lnTo>
                <a:lnTo>
                  <a:pt x="202818" y="81787"/>
                </a:lnTo>
                <a:lnTo>
                  <a:pt x="202201" y="96361"/>
                </a:lnTo>
                <a:lnTo>
                  <a:pt x="187463" y="141100"/>
                </a:lnTo>
                <a:lnTo>
                  <a:pt x="163067" y="158495"/>
                </a:lnTo>
                <a:lnTo>
                  <a:pt x="165226" y="165226"/>
                </a:lnTo>
                <a:lnTo>
                  <a:pt x="204342" y="136398"/>
                </a:lnTo>
                <a:lnTo>
                  <a:pt x="217076" y="97821"/>
                </a:lnTo>
                <a:lnTo>
                  <a:pt x="217931" y="82676"/>
                </a:lnTo>
                <a:lnTo>
                  <a:pt x="217074" y="67532"/>
                </a:lnTo>
                <a:lnTo>
                  <a:pt x="204215" y="28956"/>
                </a:lnTo>
                <a:lnTo>
                  <a:pt x="177176" y="4381"/>
                </a:lnTo>
                <a:lnTo>
                  <a:pt x="165226" y="0"/>
                </a:lnTo>
                <a:close/>
              </a:path>
              <a:path w="218439" h="165735">
                <a:moveTo>
                  <a:pt x="52577" y="0"/>
                </a:moveTo>
                <a:lnTo>
                  <a:pt x="13588" y="28956"/>
                </a:lnTo>
                <a:lnTo>
                  <a:pt x="837" y="67532"/>
                </a:lnTo>
                <a:lnTo>
                  <a:pt x="0" y="82676"/>
                </a:lnTo>
                <a:lnTo>
                  <a:pt x="837" y="97821"/>
                </a:lnTo>
                <a:lnTo>
                  <a:pt x="13588" y="136398"/>
                </a:lnTo>
                <a:lnTo>
                  <a:pt x="52577" y="165226"/>
                </a:lnTo>
                <a:lnTo>
                  <a:pt x="54737" y="158495"/>
                </a:lnTo>
                <a:lnTo>
                  <a:pt x="45303" y="154332"/>
                </a:lnTo>
                <a:lnTo>
                  <a:pt x="37179" y="148526"/>
                </a:lnTo>
                <a:lnTo>
                  <a:pt x="17446" y="109601"/>
                </a:lnTo>
                <a:lnTo>
                  <a:pt x="14986" y="81787"/>
                </a:lnTo>
                <a:lnTo>
                  <a:pt x="15603" y="67718"/>
                </a:lnTo>
                <a:lnTo>
                  <a:pt x="30362" y="23965"/>
                </a:lnTo>
                <a:lnTo>
                  <a:pt x="54990" y="6731"/>
                </a:lnTo>
                <a:lnTo>
                  <a:pt x="525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5849111" y="4812538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412" y="0"/>
                </a:moveTo>
                <a:lnTo>
                  <a:pt x="41401" y="28956"/>
                </a:lnTo>
                <a:lnTo>
                  <a:pt x="54260" y="67532"/>
                </a:lnTo>
                <a:lnTo>
                  <a:pt x="55117" y="82676"/>
                </a:lnTo>
                <a:lnTo>
                  <a:pt x="54262" y="97821"/>
                </a:lnTo>
                <a:lnTo>
                  <a:pt x="41528" y="136398"/>
                </a:lnTo>
                <a:lnTo>
                  <a:pt x="2412" y="165226"/>
                </a:lnTo>
                <a:lnTo>
                  <a:pt x="253" y="158495"/>
                </a:lnTo>
                <a:lnTo>
                  <a:pt x="9687" y="154332"/>
                </a:lnTo>
                <a:lnTo>
                  <a:pt x="17811" y="148526"/>
                </a:lnTo>
                <a:lnTo>
                  <a:pt x="37544" y="109600"/>
                </a:lnTo>
                <a:lnTo>
                  <a:pt x="40004" y="81787"/>
                </a:lnTo>
                <a:lnTo>
                  <a:pt x="39387" y="67718"/>
                </a:lnTo>
                <a:lnTo>
                  <a:pt x="24699" y="23965"/>
                </a:lnTo>
                <a:lnTo>
                  <a:pt x="0" y="6731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681726" y="4807965"/>
            <a:ext cx="160400" cy="17437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964935" y="4849418"/>
            <a:ext cx="127228" cy="67767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980684" y="4905883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980684" y="4869688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976111" y="4901310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976111" y="4865115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138671" y="4800600"/>
            <a:ext cx="355600" cy="14986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496811" y="4792967"/>
            <a:ext cx="223253" cy="18365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507733" y="4807965"/>
            <a:ext cx="213360" cy="17437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573266" y="4861305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35813" y="0"/>
                </a:moveTo>
                <a:lnTo>
                  <a:pt x="1650" y="0"/>
                </a:lnTo>
                <a:lnTo>
                  <a:pt x="1650" y="4191"/>
                </a:lnTo>
                <a:lnTo>
                  <a:pt x="2920" y="4572"/>
                </a:lnTo>
                <a:lnTo>
                  <a:pt x="4190" y="5080"/>
                </a:lnTo>
                <a:lnTo>
                  <a:pt x="5460" y="5969"/>
                </a:lnTo>
                <a:lnTo>
                  <a:pt x="6730" y="6731"/>
                </a:lnTo>
                <a:lnTo>
                  <a:pt x="8254" y="8128"/>
                </a:lnTo>
                <a:lnTo>
                  <a:pt x="11175" y="11049"/>
                </a:lnTo>
                <a:lnTo>
                  <a:pt x="13207" y="13589"/>
                </a:lnTo>
                <a:lnTo>
                  <a:pt x="15748" y="17145"/>
                </a:lnTo>
                <a:lnTo>
                  <a:pt x="34289" y="42545"/>
                </a:lnTo>
                <a:lnTo>
                  <a:pt x="9905" y="72263"/>
                </a:lnTo>
                <a:lnTo>
                  <a:pt x="0" y="78867"/>
                </a:lnTo>
                <a:lnTo>
                  <a:pt x="0" y="83185"/>
                </a:lnTo>
                <a:lnTo>
                  <a:pt x="29082" y="83185"/>
                </a:lnTo>
                <a:lnTo>
                  <a:pt x="29082" y="78867"/>
                </a:lnTo>
                <a:lnTo>
                  <a:pt x="26797" y="78740"/>
                </a:lnTo>
                <a:lnTo>
                  <a:pt x="25018" y="78105"/>
                </a:lnTo>
                <a:lnTo>
                  <a:pt x="24002" y="77089"/>
                </a:lnTo>
                <a:lnTo>
                  <a:pt x="22859" y="76073"/>
                </a:lnTo>
                <a:lnTo>
                  <a:pt x="22351" y="74676"/>
                </a:lnTo>
                <a:lnTo>
                  <a:pt x="22351" y="71882"/>
                </a:lnTo>
                <a:lnTo>
                  <a:pt x="22605" y="70612"/>
                </a:lnTo>
                <a:lnTo>
                  <a:pt x="23240" y="69596"/>
                </a:lnTo>
                <a:lnTo>
                  <a:pt x="23749" y="68453"/>
                </a:lnTo>
                <a:lnTo>
                  <a:pt x="24510" y="67310"/>
                </a:lnTo>
                <a:lnTo>
                  <a:pt x="25526" y="66040"/>
                </a:lnTo>
                <a:lnTo>
                  <a:pt x="38861" y="48641"/>
                </a:lnTo>
                <a:lnTo>
                  <a:pt x="55015" y="48641"/>
                </a:lnTo>
                <a:lnTo>
                  <a:pt x="47878" y="38989"/>
                </a:lnTo>
                <a:lnTo>
                  <a:pt x="52850" y="32893"/>
                </a:lnTo>
                <a:lnTo>
                  <a:pt x="43306" y="32893"/>
                </a:lnTo>
                <a:lnTo>
                  <a:pt x="32638" y="18034"/>
                </a:lnTo>
                <a:lnTo>
                  <a:pt x="31368" y="16383"/>
                </a:lnTo>
                <a:lnTo>
                  <a:pt x="30479" y="14986"/>
                </a:lnTo>
                <a:lnTo>
                  <a:pt x="29844" y="13589"/>
                </a:lnTo>
                <a:lnTo>
                  <a:pt x="29209" y="12319"/>
                </a:lnTo>
                <a:lnTo>
                  <a:pt x="28979" y="11049"/>
                </a:lnTo>
                <a:lnTo>
                  <a:pt x="28955" y="6731"/>
                </a:lnTo>
                <a:lnTo>
                  <a:pt x="31241" y="4953"/>
                </a:lnTo>
                <a:lnTo>
                  <a:pt x="35813" y="4191"/>
                </a:lnTo>
                <a:lnTo>
                  <a:pt x="35813" y="0"/>
                </a:lnTo>
                <a:close/>
              </a:path>
              <a:path w="82550" h="83185">
                <a:moveTo>
                  <a:pt x="55015" y="48641"/>
                </a:moveTo>
                <a:lnTo>
                  <a:pt x="38861" y="48641"/>
                </a:lnTo>
                <a:lnTo>
                  <a:pt x="51561" y="66167"/>
                </a:lnTo>
                <a:lnTo>
                  <a:pt x="52704" y="67691"/>
                </a:lnTo>
                <a:lnTo>
                  <a:pt x="53848" y="69977"/>
                </a:lnTo>
                <a:lnTo>
                  <a:pt x="54228" y="71120"/>
                </a:lnTo>
                <a:lnTo>
                  <a:pt x="54355" y="76581"/>
                </a:lnTo>
                <a:lnTo>
                  <a:pt x="52069" y="78359"/>
                </a:lnTo>
                <a:lnTo>
                  <a:pt x="47243" y="78867"/>
                </a:lnTo>
                <a:lnTo>
                  <a:pt x="47243" y="83185"/>
                </a:lnTo>
                <a:lnTo>
                  <a:pt x="82168" y="83185"/>
                </a:lnTo>
                <a:lnTo>
                  <a:pt x="82168" y="78867"/>
                </a:lnTo>
                <a:lnTo>
                  <a:pt x="79882" y="78105"/>
                </a:lnTo>
                <a:lnTo>
                  <a:pt x="77724" y="76581"/>
                </a:lnTo>
                <a:lnTo>
                  <a:pt x="73151" y="72517"/>
                </a:lnTo>
                <a:lnTo>
                  <a:pt x="70611" y="69596"/>
                </a:lnTo>
                <a:lnTo>
                  <a:pt x="67690" y="65786"/>
                </a:lnTo>
                <a:lnTo>
                  <a:pt x="55015" y="48641"/>
                </a:lnTo>
                <a:close/>
              </a:path>
              <a:path w="82550" h="83185">
                <a:moveTo>
                  <a:pt x="81025" y="0"/>
                </a:moveTo>
                <a:lnTo>
                  <a:pt x="52577" y="0"/>
                </a:lnTo>
                <a:lnTo>
                  <a:pt x="52577" y="4191"/>
                </a:lnTo>
                <a:lnTo>
                  <a:pt x="54736" y="4572"/>
                </a:lnTo>
                <a:lnTo>
                  <a:pt x="56260" y="5207"/>
                </a:lnTo>
                <a:lnTo>
                  <a:pt x="57150" y="6096"/>
                </a:lnTo>
                <a:lnTo>
                  <a:pt x="58165" y="6985"/>
                </a:lnTo>
                <a:lnTo>
                  <a:pt x="58617" y="8001"/>
                </a:lnTo>
                <a:lnTo>
                  <a:pt x="58674" y="11049"/>
                </a:lnTo>
                <a:lnTo>
                  <a:pt x="58292" y="12573"/>
                </a:lnTo>
                <a:lnTo>
                  <a:pt x="57530" y="13970"/>
                </a:lnTo>
                <a:lnTo>
                  <a:pt x="56768" y="15494"/>
                </a:lnTo>
                <a:lnTo>
                  <a:pt x="55657" y="17145"/>
                </a:lnTo>
                <a:lnTo>
                  <a:pt x="54609" y="18542"/>
                </a:lnTo>
                <a:lnTo>
                  <a:pt x="43306" y="32893"/>
                </a:lnTo>
                <a:lnTo>
                  <a:pt x="52850" y="32893"/>
                </a:lnTo>
                <a:lnTo>
                  <a:pt x="69214" y="12827"/>
                </a:lnTo>
                <a:lnTo>
                  <a:pt x="72008" y="9779"/>
                </a:lnTo>
                <a:lnTo>
                  <a:pt x="74294" y="8001"/>
                </a:lnTo>
                <a:lnTo>
                  <a:pt x="76580" y="6096"/>
                </a:lnTo>
                <a:lnTo>
                  <a:pt x="78866" y="4826"/>
                </a:lnTo>
                <a:lnTo>
                  <a:pt x="81025" y="4191"/>
                </a:lnTo>
                <a:lnTo>
                  <a:pt x="810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6573266" y="4861305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1650" y="0"/>
                </a:moveTo>
                <a:lnTo>
                  <a:pt x="35813" y="0"/>
                </a:lnTo>
                <a:lnTo>
                  <a:pt x="35813" y="4191"/>
                </a:lnTo>
                <a:lnTo>
                  <a:pt x="31241" y="4953"/>
                </a:lnTo>
                <a:lnTo>
                  <a:pt x="28955" y="6731"/>
                </a:lnTo>
                <a:lnTo>
                  <a:pt x="28955" y="9652"/>
                </a:lnTo>
                <a:lnTo>
                  <a:pt x="28955" y="10922"/>
                </a:lnTo>
                <a:lnTo>
                  <a:pt x="29209" y="12319"/>
                </a:lnTo>
                <a:lnTo>
                  <a:pt x="29844" y="13589"/>
                </a:lnTo>
                <a:lnTo>
                  <a:pt x="30479" y="14986"/>
                </a:lnTo>
                <a:lnTo>
                  <a:pt x="31368" y="16383"/>
                </a:lnTo>
                <a:lnTo>
                  <a:pt x="32638" y="18034"/>
                </a:lnTo>
                <a:lnTo>
                  <a:pt x="43306" y="32893"/>
                </a:lnTo>
                <a:lnTo>
                  <a:pt x="54609" y="18542"/>
                </a:lnTo>
                <a:lnTo>
                  <a:pt x="55752" y="17018"/>
                </a:lnTo>
                <a:lnTo>
                  <a:pt x="56768" y="15494"/>
                </a:lnTo>
                <a:lnTo>
                  <a:pt x="57530" y="13970"/>
                </a:lnTo>
                <a:lnTo>
                  <a:pt x="58292" y="12573"/>
                </a:lnTo>
                <a:lnTo>
                  <a:pt x="58674" y="11049"/>
                </a:lnTo>
                <a:lnTo>
                  <a:pt x="58674" y="9398"/>
                </a:lnTo>
                <a:lnTo>
                  <a:pt x="58674" y="8128"/>
                </a:lnTo>
                <a:lnTo>
                  <a:pt x="58165" y="6985"/>
                </a:lnTo>
                <a:lnTo>
                  <a:pt x="57150" y="6096"/>
                </a:lnTo>
                <a:lnTo>
                  <a:pt x="56260" y="5207"/>
                </a:lnTo>
                <a:lnTo>
                  <a:pt x="54736" y="4572"/>
                </a:lnTo>
                <a:lnTo>
                  <a:pt x="52577" y="4191"/>
                </a:lnTo>
                <a:lnTo>
                  <a:pt x="52577" y="0"/>
                </a:lnTo>
                <a:lnTo>
                  <a:pt x="81025" y="0"/>
                </a:lnTo>
                <a:lnTo>
                  <a:pt x="81025" y="4191"/>
                </a:lnTo>
                <a:lnTo>
                  <a:pt x="78866" y="4826"/>
                </a:lnTo>
                <a:lnTo>
                  <a:pt x="76580" y="6096"/>
                </a:lnTo>
                <a:lnTo>
                  <a:pt x="74294" y="8001"/>
                </a:lnTo>
                <a:lnTo>
                  <a:pt x="72008" y="9779"/>
                </a:lnTo>
                <a:lnTo>
                  <a:pt x="69214" y="12827"/>
                </a:lnTo>
                <a:lnTo>
                  <a:pt x="65912" y="16891"/>
                </a:lnTo>
                <a:lnTo>
                  <a:pt x="47878" y="38989"/>
                </a:lnTo>
                <a:lnTo>
                  <a:pt x="67690" y="65786"/>
                </a:lnTo>
                <a:lnTo>
                  <a:pt x="82168" y="78867"/>
                </a:lnTo>
                <a:lnTo>
                  <a:pt x="82168" y="83185"/>
                </a:lnTo>
                <a:lnTo>
                  <a:pt x="47243" y="83185"/>
                </a:lnTo>
                <a:lnTo>
                  <a:pt x="47243" y="78867"/>
                </a:lnTo>
                <a:lnTo>
                  <a:pt x="52069" y="78359"/>
                </a:lnTo>
                <a:lnTo>
                  <a:pt x="54355" y="76581"/>
                </a:lnTo>
                <a:lnTo>
                  <a:pt x="54355" y="73533"/>
                </a:lnTo>
                <a:lnTo>
                  <a:pt x="54355" y="72263"/>
                </a:lnTo>
                <a:lnTo>
                  <a:pt x="54228" y="71120"/>
                </a:lnTo>
                <a:lnTo>
                  <a:pt x="53848" y="69977"/>
                </a:lnTo>
                <a:lnTo>
                  <a:pt x="53339" y="68961"/>
                </a:lnTo>
                <a:lnTo>
                  <a:pt x="52704" y="67691"/>
                </a:lnTo>
                <a:lnTo>
                  <a:pt x="51561" y="66167"/>
                </a:lnTo>
                <a:lnTo>
                  <a:pt x="38861" y="48641"/>
                </a:lnTo>
                <a:lnTo>
                  <a:pt x="25526" y="66040"/>
                </a:lnTo>
                <a:lnTo>
                  <a:pt x="24510" y="67310"/>
                </a:lnTo>
                <a:lnTo>
                  <a:pt x="23749" y="68453"/>
                </a:lnTo>
                <a:lnTo>
                  <a:pt x="23240" y="69596"/>
                </a:lnTo>
                <a:lnTo>
                  <a:pt x="22605" y="70612"/>
                </a:lnTo>
                <a:lnTo>
                  <a:pt x="22351" y="71882"/>
                </a:lnTo>
                <a:lnTo>
                  <a:pt x="22351" y="73152"/>
                </a:lnTo>
                <a:lnTo>
                  <a:pt x="22351" y="74676"/>
                </a:lnTo>
                <a:lnTo>
                  <a:pt x="22859" y="76073"/>
                </a:lnTo>
                <a:lnTo>
                  <a:pt x="24002" y="77089"/>
                </a:lnTo>
                <a:lnTo>
                  <a:pt x="25018" y="78105"/>
                </a:lnTo>
                <a:lnTo>
                  <a:pt x="26797" y="78740"/>
                </a:lnTo>
                <a:lnTo>
                  <a:pt x="29082" y="78867"/>
                </a:lnTo>
                <a:lnTo>
                  <a:pt x="29082" y="83185"/>
                </a:lnTo>
                <a:lnTo>
                  <a:pt x="0" y="83185"/>
                </a:lnTo>
                <a:lnTo>
                  <a:pt x="0" y="78867"/>
                </a:lnTo>
                <a:lnTo>
                  <a:pt x="1904" y="78232"/>
                </a:lnTo>
                <a:lnTo>
                  <a:pt x="3682" y="77343"/>
                </a:lnTo>
                <a:lnTo>
                  <a:pt x="5206" y="76327"/>
                </a:lnTo>
                <a:lnTo>
                  <a:pt x="6730" y="75311"/>
                </a:lnTo>
                <a:lnTo>
                  <a:pt x="8254" y="73914"/>
                </a:lnTo>
                <a:lnTo>
                  <a:pt x="34289" y="42545"/>
                </a:lnTo>
                <a:lnTo>
                  <a:pt x="15748" y="17145"/>
                </a:lnTo>
                <a:lnTo>
                  <a:pt x="13207" y="13589"/>
                </a:lnTo>
                <a:lnTo>
                  <a:pt x="11175" y="11049"/>
                </a:lnTo>
                <a:lnTo>
                  <a:pt x="9651" y="9525"/>
                </a:lnTo>
                <a:lnTo>
                  <a:pt x="8127" y="8001"/>
                </a:lnTo>
                <a:lnTo>
                  <a:pt x="6730" y="6731"/>
                </a:lnTo>
                <a:lnTo>
                  <a:pt x="5460" y="5969"/>
                </a:lnTo>
                <a:lnTo>
                  <a:pt x="4190" y="5080"/>
                </a:lnTo>
                <a:lnTo>
                  <a:pt x="2920" y="4572"/>
                </a:lnTo>
                <a:lnTo>
                  <a:pt x="1650" y="4191"/>
                </a:lnTo>
                <a:lnTo>
                  <a:pt x="16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775704" y="4849418"/>
            <a:ext cx="127228" cy="67767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791452" y="4905883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56"/>
                </a:moveTo>
                <a:lnTo>
                  <a:pt x="107315" y="11556"/>
                </a:lnTo>
                <a:lnTo>
                  <a:pt x="107315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791452" y="4869688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56"/>
                </a:moveTo>
                <a:lnTo>
                  <a:pt x="107315" y="11556"/>
                </a:lnTo>
                <a:lnTo>
                  <a:pt x="107315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786880" y="4901310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786880" y="4865115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946392" y="4867638"/>
            <a:ext cx="403110" cy="31132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961378" y="4888102"/>
            <a:ext cx="384175" cy="12700"/>
          </a:xfrm>
          <a:custGeom>
            <a:avLst/>
            <a:gdLst/>
            <a:ahLst/>
            <a:cxnLst/>
            <a:rect l="l" t="t" r="r" b="b"/>
            <a:pathLst>
              <a:path w="384175" h="12700">
                <a:moveTo>
                  <a:pt x="0" y="12192"/>
                </a:moveTo>
                <a:lnTo>
                  <a:pt x="384048" y="12192"/>
                </a:lnTo>
                <a:lnTo>
                  <a:pt x="384048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956806" y="4883530"/>
            <a:ext cx="393700" cy="21590"/>
          </a:xfrm>
          <a:custGeom>
            <a:avLst/>
            <a:gdLst/>
            <a:ahLst/>
            <a:cxnLst/>
            <a:rect l="l" t="t" r="r" b="b"/>
            <a:pathLst>
              <a:path w="393700" h="21589">
                <a:moveTo>
                  <a:pt x="0" y="21336"/>
                </a:moveTo>
                <a:lnTo>
                  <a:pt x="393192" y="21336"/>
                </a:lnTo>
                <a:lnTo>
                  <a:pt x="393192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6954011" y="4754879"/>
            <a:ext cx="75438" cy="84581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969506" y="4774691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5" h="66039">
                <a:moveTo>
                  <a:pt x="45085" y="0"/>
                </a:moveTo>
                <a:lnTo>
                  <a:pt x="33782" y="0"/>
                </a:lnTo>
                <a:lnTo>
                  <a:pt x="28321" y="1269"/>
                </a:lnTo>
                <a:lnTo>
                  <a:pt x="23368" y="3809"/>
                </a:lnTo>
                <a:lnTo>
                  <a:pt x="18288" y="6222"/>
                </a:lnTo>
                <a:lnTo>
                  <a:pt x="14097" y="9651"/>
                </a:lnTo>
                <a:lnTo>
                  <a:pt x="10541" y="14096"/>
                </a:lnTo>
                <a:lnTo>
                  <a:pt x="8763" y="16128"/>
                </a:lnTo>
                <a:lnTo>
                  <a:pt x="2540" y="28574"/>
                </a:lnTo>
                <a:lnTo>
                  <a:pt x="1650" y="31114"/>
                </a:lnTo>
                <a:lnTo>
                  <a:pt x="1016" y="33781"/>
                </a:lnTo>
                <a:lnTo>
                  <a:pt x="253" y="38988"/>
                </a:lnTo>
                <a:lnTo>
                  <a:pt x="0" y="41401"/>
                </a:lnTo>
                <a:lnTo>
                  <a:pt x="0" y="47243"/>
                </a:lnTo>
                <a:lnTo>
                  <a:pt x="17272" y="65785"/>
                </a:lnTo>
                <a:lnTo>
                  <a:pt x="26162" y="65785"/>
                </a:lnTo>
                <a:lnTo>
                  <a:pt x="31369" y="64515"/>
                </a:lnTo>
                <a:lnTo>
                  <a:pt x="36322" y="62102"/>
                </a:lnTo>
                <a:lnTo>
                  <a:pt x="41148" y="59689"/>
                </a:lnTo>
                <a:lnTo>
                  <a:pt x="43977" y="57530"/>
                </a:lnTo>
                <a:lnTo>
                  <a:pt x="19812" y="57530"/>
                </a:lnTo>
                <a:lnTo>
                  <a:pt x="16891" y="56514"/>
                </a:lnTo>
                <a:lnTo>
                  <a:pt x="14986" y="54355"/>
                </a:lnTo>
                <a:lnTo>
                  <a:pt x="13080" y="52323"/>
                </a:lnTo>
                <a:lnTo>
                  <a:pt x="12192" y="48894"/>
                </a:lnTo>
                <a:lnTo>
                  <a:pt x="12192" y="41401"/>
                </a:lnTo>
                <a:lnTo>
                  <a:pt x="12573" y="37591"/>
                </a:lnTo>
                <a:lnTo>
                  <a:pt x="12826" y="36575"/>
                </a:lnTo>
                <a:lnTo>
                  <a:pt x="31809" y="35147"/>
                </a:lnTo>
                <a:lnTo>
                  <a:pt x="45339" y="30860"/>
                </a:lnTo>
                <a:lnTo>
                  <a:pt x="45771" y="30479"/>
                </a:lnTo>
                <a:lnTo>
                  <a:pt x="14097" y="30479"/>
                </a:lnTo>
                <a:lnTo>
                  <a:pt x="15240" y="26796"/>
                </a:lnTo>
                <a:lnTo>
                  <a:pt x="34671" y="6349"/>
                </a:lnTo>
                <a:lnTo>
                  <a:pt x="54898" y="6349"/>
                </a:lnTo>
                <a:lnTo>
                  <a:pt x="54737" y="5968"/>
                </a:lnTo>
                <a:lnTo>
                  <a:pt x="51943" y="3555"/>
                </a:lnTo>
                <a:lnTo>
                  <a:pt x="49149" y="1269"/>
                </a:lnTo>
                <a:lnTo>
                  <a:pt x="45085" y="0"/>
                </a:lnTo>
                <a:close/>
              </a:path>
              <a:path w="56515" h="66039">
                <a:moveTo>
                  <a:pt x="46227" y="46100"/>
                </a:moveTo>
                <a:lnTo>
                  <a:pt x="25780" y="57530"/>
                </a:lnTo>
                <a:lnTo>
                  <a:pt x="43977" y="57530"/>
                </a:lnTo>
                <a:lnTo>
                  <a:pt x="45974" y="56006"/>
                </a:lnTo>
                <a:lnTo>
                  <a:pt x="50926" y="51180"/>
                </a:lnTo>
                <a:lnTo>
                  <a:pt x="46227" y="46100"/>
                </a:lnTo>
                <a:close/>
              </a:path>
              <a:path w="56515" h="66039">
                <a:moveTo>
                  <a:pt x="54898" y="6349"/>
                </a:moveTo>
                <a:lnTo>
                  <a:pt x="39370" y="6349"/>
                </a:lnTo>
                <a:lnTo>
                  <a:pt x="41275" y="7111"/>
                </a:lnTo>
                <a:lnTo>
                  <a:pt x="42672" y="8508"/>
                </a:lnTo>
                <a:lnTo>
                  <a:pt x="43942" y="10032"/>
                </a:lnTo>
                <a:lnTo>
                  <a:pt x="44576" y="12064"/>
                </a:lnTo>
                <a:lnTo>
                  <a:pt x="44576" y="16890"/>
                </a:lnTo>
                <a:lnTo>
                  <a:pt x="44069" y="19049"/>
                </a:lnTo>
                <a:lnTo>
                  <a:pt x="42799" y="20954"/>
                </a:lnTo>
                <a:lnTo>
                  <a:pt x="41655" y="22859"/>
                </a:lnTo>
                <a:lnTo>
                  <a:pt x="14097" y="30479"/>
                </a:lnTo>
                <a:lnTo>
                  <a:pt x="45771" y="30479"/>
                </a:lnTo>
                <a:lnTo>
                  <a:pt x="53439" y="23717"/>
                </a:lnTo>
                <a:lnTo>
                  <a:pt x="56031" y="14096"/>
                </a:lnTo>
                <a:lnTo>
                  <a:pt x="56080" y="9143"/>
                </a:lnTo>
                <a:lnTo>
                  <a:pt x="54898" y="63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6983603" y="4781041"/>
            <a:ext cx="30480" cy="24130"/>
          </a:xfrm>
          <a:custGeom>
            <a:avLst/>
            <a:gdLst/>
            <a:ahLst/>
            <a:cxnLst/>
            <a:rect l="l" t="t" r="r" b="b"/>
            <a:pathLst>
              <a:path w="30479" h="24129">
                <a:moveTo>
                  <a:pt x="22860" y="0"/>
                </a:moveTo>
                <a:lnTo>
                  <a:pt x="20574" y="0"/>
                </a:lnTo>
                <a:lnTo>
                  <a:pt x="18288" y="507"/>
                </a:lnTo>
                <a:lnTo>
                  <a:pt x="16001" y="1650"/>
                </a:lnTo>
                <a:lnTo>
                  <a:pt x="13716" y="2793"/>
                </a:lnTo>
                <a:lnTo>
                  <a:pt x="11556" y="4444"/>
                </a:lnTo>
                <a:lnTo>
                  <a:pt x="9651" y="6476"/>
                </a:lnTo>
                <a:lnTo>
                  <a:pt x="7620" y="8635"/>
                </a:lnTo>
                <a:lnTo>
                  <a:pt x="0" y="24129"/>
                </a:lnTo>
                <a:lnTo>
                  <a:pt x="5333" y="24002"/>
                </a:lnTo>
                <a:lnTo>
                  <a:pt x="28701" y="14604"/>
                </a:lnTo>
                <a:lnTo>
                  <a:pt x="29972" y="12699"/>
                </a:lnTo>
                <a:lnTo>
                  <a:pt x="30479" y="10540"/>
                </a:lnTo>
                <a:lnTo>
                  <a:pt x="30479" y="8381"/>
                </a:lnTo>
                <a:lnTo>
                  <a:pt x="30479" y="5714"/>
                </a:lnTo>
                <a:lnTo>
                  <a:pt x="29845" y="3682"/>
                </a:lnTo>
                <a:lnTo>
                  <a:pt x="28575" y="2158"/>
                </a:lnTo>
                <a:lnTo>
                  <a:pt x="27177" y="761"/>
                </a:lnTo>
                <a:lnTo>
                  <a:pt x="25273" y="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969506" y="4774691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5" h="66039">
                <a:moveTo>
                  <a:pt x="39624" y="0"/>
                </a:moveTo>
                <a:lnTo>
                  <a:pt x="45085" y="0"/>
                </a:lnTo>
                <a:lnTo>
                  <a:pt x="49149" y="1269"/>
                </a:lnTo>
                <a:lnTo>
                  <a:pt x="51943" y="3555"/>
                </a:lnTo>
                <a:lnTo>
                  <a:pt x="54737" y="5968"/>
                </a:lnTo>
                <a:lnTo>
                  <a:pt x="56134" y="9270"/>
                </a:lnTo>
                <a:lnTo>
                  <a:pt x="56134" y="13715"/>
                </a:lnTo>
                <a:lnTo>
                  <a:pt x="53439" y="23717"/>
                </a:lnTo>
                <a:lnTo>
                  <a:pt x="45339" y="30860"/>
                </a:lnTo>
                <a:lnTo>
                  <a:pt x="31809" y="35147"/>
                </a:lnTo>
                <a:lnTo>
                  <a:pt x="12826" y="36575"/>
                </a:lnTo>
                <a:lnTo>
                  <a:pt x="12573" y="37591"/>
                </a:lnTo>
                <a:lnTo>
                  <a:pt x="12446" y="38861"/>
                </a:lnTo>
                <a:lnTo>
                  <a:pt x="12319" y="40131"/>
                </a:lnTo>
                <a:lnTo>
                  <a:pt x="12192" y="41401"/>
                </a:lnTo>
                <a:lnTo>
                  <a:pt x="12192" y="42798"/>
                </a:lnTo>
                <a:lnTo>
                  <a:pt x="12192" y="44322"/>
                </a:lnTo>
                <a:lnTo>
                  <a:pt x="12192" y="48894"/>
                </a:lnTo>
                <a:lnTo>
                  <a:pt x="13080" y="52323"/>
                </a:lnTo>
                <a:lnTo>
                  <a:pt x="14986" y="54355"/>
                </a:lnTo>
                <a:lnTo>
                  <a:pt x="16891" y="56514"/>
                </a:lnTo>
                <a:lnTo>
                  <a:pt x="19812" y="57530"/>
                </a:lnTo>
                <a:lnTo>
                  <a:pt x="23749" y="57530"/>
                </a:lnTo>
                <a:lnTo>
                  <a:pt x="25780" y="57530"/>
                </a:lnTo>
                <a:lnTo>
                  <a:pt x="27686" y="57276"/>
                </a:lnTo>
                <a:lnTo>
                  <a:pt x="46227" y="46100"/>
                </a:lnTo>
                <a:lnTo>
                  <a:pt x="50926" y="51180"/>
                </a:lnTo>
                <a:lnTo>
                  <a:pt x="26162" y="65785"/>
                </a:lnTo>
                <a:lnTo>
                  <a:pt x="20574" y="65785"/>
                </a:lnTo>
                <a:lnTo>
                  <a:pt x="17272" y="65785"/>
                </a:lnTo>
                <a:lnTo>
                  <a:pt x="14350" y="65277"/>
                </a:lnTo>
                <a:lnTo>
                  <a:pt x="11811" y="64261"/>
                </a:lnTo>
                <a:lnTo>
                  <a:pt x="9271" y="63245"/>
                </a:lnTo>
                <a:lnTo>
                  <a:pt x="7112" y="61848"/>
                </a:lnTo>
                <a:lnTo>
                  <a:pt x="5334" y="59943"/>
                </a:lnTo>
                <a:lnTo>
                  <a:pt x="3555" y="58038"/>
                </a:lnTo>
                <a:lnTo>
                  <a:pt x="2286" y="55752"/>
                </a:lnTo>
                <a:lnTo>
                  <a:pt x="1397" y="53085"/>
                </a:lnTo>
                <a:lnTo>
                  <a:pt x="508" y="50291"/>
                </a:lnTo>
                <a:lnTo>
                  <a:pt x="0" y="47243"/>
                </a:lnTo>
                <a:lnTo>
                  <a:pt x="0" y="43814"/>
                </a:lnTo>
                <a:lnTo>
                  <a:pt x="0" y="41401"/>
                </a:lnTo>
                <a:lnTo>
                  <a:pt x="2540" y="28574"/>
                </a:lnTo>
                <a:lnTo>
                  <a:pt x="3428" y="25907"/>
                </a:lnTo>
                <a:lnTo>
                  <a:pt x="10541" y="14096"/>
                </a:lnTo>
                <a:lnTo>
                  <a:pt x="14097" y="9651"/>
                </a:lnTo>
                <a:lnTo>
                  <a:pt x="18288" y="6222"/>
                </a:lnTo>
                <a:lnTo>
                  <a:pt x="23368" y="3809"/>
                </a:lnTo>
                <a:lnTo>
                  <a:pt x="28321" y="1269"/>
                </a:lnTo>
                <a:lnTo>
                  <a:pt x="33782" y="0"/>
                </a:lnTo>
                <a:lnTo>
                  <a:pt x="396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7033259" y="4707635"/>
            <a:ext cx="232445" cy="98425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7188454" y="4797399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188454" y="4797399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267956" y="4738151"/>
            <a:ext cx="73958" cy="99786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283831" y="4757801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4671" y="14986"/>
                </a:moveTo>
                <a:lnTo>
                  <a:pt x="20066" y="14986"/>
                </a:lnTo>
                <a:lnTo>
                  <a:pt x="20954" y="15367"/>
                </a:lnTo>
                <a:lnTo>
                  <a:pt x="22225" y="16637"/>
                </a:lnTo>
                <a:lnTo>
                  <a:pt x="22478" y="17780"/>
                </a:lnTo>
                <a:lnTo>
                  <a:pt x="22478" y="67437"/>
                </a:lnTo>
                <a:lnTo>
                  <a:pt x="22225" y="68453"/>
                </a:lnTo>
                <a:lnTo>
                  <a:pt x="22098" y="69468"/>
                </a:lnTo>
                <a:lnTo>
                  <a:pt x="21971" y="70231"/>
                </a:lnTo>
                <a:lnTo>
                  <a:pt x="21717" y="70866"/>
                </a:lnTo>
                <a:lnTo>
                  <a:pt x="21463" y="71628"/>
                </a:lnTo>
                <a:lnTo>
                  <a:pt x="21082" y="72136"/>
                </a:lnTo>
                <a:lnTo>
                  <a:pt x="20193" y="73025"/>
                </a:lnTo>
                <a:lnTo>
                  <a:pt x="18669" y="74168"/>
                </a:lnTo>
                <a:lnTo>
                  <a:pt x="17907" y="74422"/>
                </a:lnTo>
                <a:lnTo>
                  <a:pt x="17272" y="74675"/>
                </a:lnTo>
                <a:lnTo>
                  <a:pt x="16510" y="74930"/>
                </a:lnTo>
                <a:lnTo>
                  <a:pt x="15494" y="75056"/>
                </a:lnTo>
                <a:lnTo>
                  <a:pt x="14224" y="75311"/>
                </a:lnTo>
                <a:lnTo>
                  <a:pt x="13080" y="75437"/>
                </a:lnTo>
                <a:lnTo>
                  <a:pt x="11557" y="75692"/>
                </a:lnTo>
                <a:lnTo>
                  <a:pt x="9905" y="75692"/>
                </a:lnTo>
                <a:lnTo>
                  <a:pt x="8127" y="75818"/>
                </a:lnTo>
                <a:lnTo>
                  <a:pt x="3555" y="76073"/>
                </a:lnTo>
                <a:lnTo>
                  <a:pt x="3555" y="81534"/>
                </a:lnTo>
                <a:lnTo>
                  <a:pt x="53721" y="81534"/>
                </a:lnTo>
                <a:lnTo>
                  <a:pt x="53721" y="76073"/>
                </a:lnTo>
                <a:lnTo>
                  <a:pt x="51053" y="75946"/>
                </a:lnTo>
                <a:lnTo>
                  <a:pt x="48895" y="75946"/>
                </a:lnTo>
                <a:lnTo>
                  <a:pt x="45212" y="75692"/>
                </a:lnTo>
                <a:lnTo>
                  <a:pt x="43688" y="75565"/>
                </a:lnTo>
                <a:lnTo>
                  <a:pt x="42418" y="75311"/>
                </a:lnTo>
                <a:lnTo>
                  <a:pt x="41021" y="75184"/>
                </a:lnTo>
                <a:lnTo>
                  <a:pt x="36068" y="72262"/>
                </a:lnTo>
                <a:lnTo>
                  <a:pt x="35687" y="71881"/>
                </a:lnTo>
                <a:lnTo>
                  <a:pt x="35433" y="71247"/>
                </a:lnTo>
                <a:lnTo>
                  <a:pt x="35305" y="70612"/>
                </a:lnTo>
                <a:lnTo>
                  <a:pt x="35051" y="69976"/>
                </a:lnTo>
                <a:lnTo>
                  <a:pt x="34925" y="69215"/>
                </a:lnTo>
                <a:lnTo>
                  <a:pt x="34798" y="67310"/>
                </a:lnTo>
                <a:lnTo>
                  <a:pt x="34671" y="14986"/>
                </a:lnTo>
                <a:close/>
              </a:path>
              <a:path w="53975" h="81914">
                <a:moveTo>
                  <a:pt x="35051" y="0"/>
                </a:moveTo>
                <a:lnTo>
                  <a:pt x="31115" y="0"/>
                </a:lnTo>
                <a:lnTo>
                  <a:pt x="25908" y="2921"/>
                </a:lnTo>
                <a:lnTo>
                  <a:pt x="20700" y="5715"/>
                </a:lnTo>
                <a:lnTo>
                  <a:pt x="15621" y="8509"/>
                </a:lnTo>
                <a:lnTo>
                  <a:pt x="10414" y="11430"/>
                </a:lnTo>
                <a:lnTo>
                  <a:pt x="0" y="17144"/>
                </a:lnTo>
                <a:lnTo>
                  <a:pt x="1016" y="19176"/>
                </a:lnTo>
                <a:lnTo>
                  <a:pt x="1650" y="20319"/>
                </a:lnTo>
                <a:lnTo>
                  <a:pt x="2032" y="21081"/>
                </a:lnTo>
                <a:lnTo>
                  <a:pt x="2413" y="22098"/>
                </a:lnTo>
                <a:lnTo>
                  <a:pt x="3048" y="22987"/>
                </a:lnTo>
                <a:lnTo>
                  <a:pt x="7112" y="20319"/>
                </a:lnTo>
                <a:lnTo>
                  <a:pt x="10414" y="18415"/>
                </a:lnTo>
                <a:lnTo>
                  <a:pt x="13080" y="17018"/>
                </a:lnTo>
                <a:lnTo>
                  <a:pt x="15621" y="15621"/>
                </a:lnTo>
                <a:lnTo>
                  <a:pt x="17525" y="14986"/>
                </a:lnTo>
                <a:lnTo>
                  <a:pt x="34671" y="14986"/>
                </a:lnTo>
                <a:lnTo>
                  <a:pt x="34798" y="6350"/>
                </a:lnTo>
                <a:lnTo>
                  <a:pt x="34925" y="2412"/>
                </a:lnTo>
                <a:lnTo>
                  <a:pt x="350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283831" y="4757801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5" y="0"/>
                </a:moveTo>
                <a:lnTo>
                  <a:pt x="35051" y="0"/>
                </a:lnTo>
                <a:lnTo>
                  <a:pt x="34925" y="2412"/>
                </a:lnTo>
                <a:lnTo>
                  <a:pt x="34925" y="4444"/>
                </a:lnTo>
                <a:lnTo>
                  <a:pt x="34798" y="6350"/>
                </a:lnTo>
                <a:lnTo>
                  <a:pt x="34798" y="8128"/>
                </a:lnTo>
                <a:lnTo>
                  <a:pt x="34798" y="9906"/>
                </a:lnTo>
                <a:lnTo>
                  <a:pt x="34798" y="11684"/>
                </a:lnTo>
                <a:lnTo>
                  <a:pt x="34671" y="13335"/>
                </a:lnTo>
                <a:lnTo>
                  <a:pt x="34671" y="15112"/>
                </a:lnTo>
                <a:lnTo>
                  <a:pt x="34671" y="16763"/>
                </a:lnTo>
                <a:lnTo>
                  <a:pt x="34671" y="64769"/>
                </a:lnTo>
                <a:lnTo>
                  <a:pt x="34671" y="66167"/>
                </a:lnTo>
                <a:lnTo>
                  <a:pt x="34798" y="67310"/>
                </a:lnTo>
                <a:lnTo>
                  <a:pt x="34798" y="68199"/>
                </a:lnTo>
                <a:lnTo>
                  <a:pt x="34925" y="69215"/>
                </a:lnTo>
                <a:lnTo>
                  <a:pt x="35051" y="69976"/>
                </a:lnTo>
                <a:lnTo>
                  <a:pt x="35305" y="70612"/>
                </a:lnTo>
                <a:lnTo>
                  <a:pt x="35433" y="71247"/>
                </a:lnTo>
                <a:lnTo>
                  <a:pt x="35687" y="71881"/>
                </a:lnTo>
                <a:lnTo>
                  <a:pt x="36068" y="72262"/>
                </a:lnTo>
                <a:lnTo>
                  <a:pt x="36322" y="72771"/>
                </a:lnTo>
                <a:lnTo>
                  <a:pt x="36702" y="73151"/>
                </a:lnTo>
                <a:lnTo>
                  <a:pt x="37084" y="73532"/>
                </a:lnTo>
                <a:lnTo>
                  <a:pt x="37592" y="74041"/>
                </a:lnTo>
                <a:lnTo>
                  <a:pt x="42418" y="75311"/>
                </a:lnTo>
                <a:lnTo>
                  <a:pt x="43688" y="75565"/>
                </a:lnTo>
                <a:lnTo>
                  <a:pt x="45212" y="75692"/>
                </a:lnTo>
                <a:lnTo>
                  <a:pt x="47117" y="75818"/>
                </a:lnTo>
                <a:lnTo>
                  <a:pt x="48895" y="75946"/>
                </a:lnTo>
                <a:lnTo>
                  <a:pt x="51053" y="75946"/>
                </a:lnTo>
                <a:lnTo>
                  <a:pt x="53721" y="76073"/>
                </a:lnTo>
                <a:lnTo>
                  <a:pt x="53721" y="81534"/>
                </a:lnTo>
                <a:lnTo>
                  <a:pt x="3555" y="81534"/>
                </a:lnTo>
                <a:lnTo>
                  <a:pt x="3555" y="76073"/>
                </a:lnTo>
                <a:lnTo>
                  <a:pt x="5969" y="75946"/>
                </a:lnTo>
                <a:lnTo>
                  <a:pt x="8127" y="75818"/>
                </a:lnTo>
                <a:lnTo>
                  <a:pt x="9905" y="75692"/>
                </a:lnTo>
                <a:lnTo>
                  <a:pt x="11557" y="75692"/>
                </a:lnTo>
                <a:lnTo>
                  <a:pt x="13080" y="75437"/>
                </a:lnTo>
                <a:lnTo>
                  <a:pt x="14224" y="75311"/>
                </a:lnTo>
                <a:lnTo>
                  <a:pt x="15494" y="75056"/>
                </a:lnTo>
                <a:lnTo>
                  <a:pt x="16510" y="74930"/>
                </a:lnTo>
                <a:lnTo>
                  <a:pt x="17272" y="74675"/>
                </a:lnTo>
                <a:lnTo>
                  <a:pt x="17907" y="74422"/>
                </a:lnTo>
                <a:lnTo>
                  <a:pt x="18669" y="74168"/>
                </a:lnTo>
                <a:lnTo>
                  <a:pt x="19176" y="73787"/>
                </a:lnTo>
                <a:lnTo>
                  <a:pt x="19685" y="73406"/>
                </a:lnTo>
                <a:lnTo>
                  <a:pt x="20193" y="73025"/>
                </a:lnTo>
                <a:lnTo>
                  <a:pt x="20700" y="72517"/>
                </a:lnTo>
                <a:lnTo>
                  <a:pt x="21082" y="72136"/>
                </a:lnTo>
                <a:lnTo>
                  <a:pt x="21463" y="71628"/>
                </a:lnTo>
                <a:lnTo>
                  <a:pt x="21717" y="70866"/>
                </a:lnTo>
                <a:lnTo>
                  <a:pt x="21971" y="70231"/>
                </a:lnTo>
                <a:lnTo>
                  <a:pt x="22098" y="69468"/>
                </a:lnTo>
                <a:lnTo>
                  <a:pt x="22225" y="68453"/>
                </a:lnTo>
                <a:lnTo>
                  <a:pt x="22478" y="67437"/>
                </a:lnTo>
                <a:lnTo>
                  <a:pt x="22478" y="66293"/>
                </a:lnTo>
                <a:lnTo>
                  <a:pt x="22478" y="64769"/>
                </a:lnTo>
                <a:lnTo>
                  <a:pt x="22478" y="19431"/>
                </a:lnTo>
                <a:lnTo>
                  <a:pt x="22478" y="17780"/>
                </a:lnTo>
                <a:lnTo>
                  <a:pt x="22225" y="16637"/>
                </a:lnTo>
                <a:lnTo>
                  <a:pt x="21590" y="16001"/>
                </a:lnTo>
                <a:lnTo>
                  <a:pt x="20954" y="15367"/>
                </a:lnTo>
                <a:lnTo>
                  <a:pt x="20066" y="14986"/>
                </a:lnTo>
                <a:lnTo>
                  <a:pt x="18796" y="14986"/>
                </a:lnTo>
                <a:lnTo>
                  <a:pt x="17525" y="14986"/>
                </a:lnTo>
                <a:lnTo>
                  <a:pt x="15621" y="15621"/>
                </a:lnTo>
                <a:lnTo>
                  <a:pt x="13080" y="17018"/>
                </a:lnTo>
                <a:lnTo>
                  <a:pt x="10414" y="18415"/>
                </a:lnTo>
                <a:lnTo>
                  <a:pt x="7112" y="20319"/>
                </a:lnTo>
                <a:lnTo>
                  <a:pt x="3048" y="22987"/>
                </a:lnTo>
                <a:lnTo>
                  <a:pt x="2413" y="22098"/>
                </a:lnTo>
                <a:lnTo>
                  <a:pt x="2032" y="21081"/>
                </a:lnTo>
                <a:lnTo>
                  <a:pt x="1524" y="20066"/>
                </a:lnTo>
                <a:lnTo>
                  <a:pt x="1016" y="19176"/>
                </a:lnTo>
                <a:lnTo>
                  <a:pt x="508" y="18161"/>
                </a:lnTo>
                <a:lnTo>
                  <a:pt x="0" y="17144"/>
                </a:lnTo>
                <a:lnTo>
                  <a:pt x="5334" y="14224"/>
                </a:lnTo>
                <a:lnTo>
                  <a:pt x="10414" y="11430"/>
                </a:lnTo>
                <a:lnTo>
                  <a:pt x="15621" y="8509"/>
                </a:lnTo>
                <a:lnTo>
                  <a:pt x="20700" y="5715"/>
                </a:lnTo>
                <a:lnTo>
                  <a:pt x="25908" y="2921"/>
                </a:lnTo>
                <a:lnTo>
                  <a:pt x="311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6954011" y="4949952"/>
            <a:ext cx="75438" cy="84581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6969506" y="4969764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5" h="66039">
                <a:moveTo>
                  <a:pt x="45085" y="0"/>
                </a:moveTo>
                <a:lnTo>
                  <a:pt x="33782" y="0"/>
                </a:lnTo>
                <a:lnTo>
                  <a:pt x="28321" y="1269"/>
                </a:lnTo>
                <a:lnTo>
                  <a:pt x="23368" y="3810"/>
                </a:lnTo>
                <a:lnTo>
                  <a:pt x="18288" y="6223"/>
                </a:lnTo>
                <a:lnTo>
                  <a:pt x="14097" y="9652"/>
                </a:lnTo>
                <a:lnTo>
                  <a:pt x="10541" y="14097"/>
                </a:lnTo>
                <a:lnTo>
                  <a:pt x="8763" y="16129"/>
                </a:lnTo>
                <a:lnTo>
                  <a:pt x="2540" y="28575"/>
                </a:lnTo>
                <a:lnTo>
                  <a:pt x="1650" y="31115"/>
                </a:lnTo>
                <a:lnTo>
                  <a:pt x="1016" y="33781"/>
                </a:lnTo>
                <a:lnTo>
                  <a:pt x="253" y="38988"/>
                </a:lnTo>
                <a:lnTo>
                  <a:pt x="0" y="41402"/>
                </a:lnTo>
                <a:lnTo>
                  <a:pt x="0" y="47243"/>
                </a:lnTo>
                <a:lnTo>
                  <a:pt x="17272" y="65786"/>
                </a:lnTo>
                <a:lnTo>
                  <a:pt x="26162" y="65786"/>
                </a:lnTo>
                <a:lnTo>
                  <a:pt x="31369" y="64516"/>
                </a:lnTo>
                <a:lnTo>
                  <a:pt x="36322" y="62103"/>
                </a:lnTo>
                <a:lnTo>
                  <a:pt x="41148" y="59690"/>
                </a:lnTo>
                <a:lnTo>
                  <a:pt x="43977" y="57531"/>
                </a:lnTo>
                <a:lnTo>
                  <a:pt x="19812" y="57531"/>
                </a:lnTo>
                <a:lnTo>
                  <a:pt x="16891" y="56515"/>
                </a:lnTo>
                <a:lnTo>
                  <a:pt x="14986" y="54356"/>
                </a:lnTo>
                <a:lnTo>
                  <a:pt x="13080" y="52324"/>
                </a:lnTo>
                <a:lnTo>
                  <a:pt x="12192" y="48894"/>
                </a:lnTo>
                <a:lnTo>
                  <a:pt x="12192" y="41402"/>
                </a:lnTo>
                <a:lnTo>
                  <a:pt x="12573" y="37592"/>
                </a:lnTo>
                <a:lnTo>
                  <a:pt x="12826" y="36575"/>
                </a:lnTo>
                <a:lnTo>
                  <a:pt x="31809" y="35147"/>
                </a:lnTo>
                <a:lnTo>
                  <a:pt x="45339" y="30861"/>
                </a:lnTo>
                <a:lnTo>
                  <a:pt x="45771" y="30480"/>
                </a:lnTo>
                <a:lnTo>
                  <a:pt x="14097" y="30480"/>
                </a:lnTo>
                <a:lnTo>
                  <a:pt x="15240" y="26797"/>
                </a:lnTo>
                <a:lnTo>
                  <a:pt x="34671" y="6350"/>
                </a:lnTo>
                <a:lnTo>
                  <a:pt x="54898" y="6350"/>
                </a:lnTo>
                <a:lnTo>
                  <a:pt x="54737" y="5968"/>
                </a:lnTo>
                <a:lnTo>
                  <a:pt x="51943" y="3556"/>
                </a:lnTo>
                <a:lnTo>
                  <a:pt x="49149" y="1269"/>
                </a:lnTo>
                <a:lnTo>
                  <a:pt x="45085" y="0"/>
                </a:lnTo>
                <a:close/>
              </a:path>
              <a:path w="56515" h="66039">
                <a:moveTo>
                  <a:pt x="46227" y="46100"/>
                </a:moveTo>
                <a:lnTo>
                  <a:pt x="25780" y="57531"/>
                </a:lnTo>
                <a:lnTo>
                  <a:pt x="43977" y="57531"/>
                </a:lnTo>
                <a:lnTo>
                  <a:pt x="45974" y="56006"/>
                </a:lnTo>
                <a:lnTo>
                  <a:pt x="50926" y="51181"/>
                </a:lnTo>
                <a:lnTo>
                  <a:pt x="46227" y="46100"/>
                </a:lnTo>
                <a:close/>
              </a:path>
              <a:path w="56515" h="66039">
                <a:moveTo>
                  <a:pt x="54898" y="6350"/>
                </a:moveTo>
                <a:lnTo>
                  <a:pt x="39370" y="6350"/>
                </a:lnTo>
                <a:lnTo>
                  <a:pt x="41275" y="7112"/>
                </a:lnTo>
                <a:lnTo>
                  <a:pt x="42672" y="8509"/>
                </a:lnTo>
                <a:lnTo>
                  <a:pt x="43942" y="10033"/>
                </a:lnTo>
                <a:lnTo>
                  <a:pt x="44576" y="12065"/>
                </a:lnTo>
                <a:lnTo>
                  <a:pt x="44576" y="16891"/>
                </a:lnTo>
                <a:lnTo>
                  <a:pt x="44069" y="19050"/>
                </a:lnTo>
                <a:lnTo>
                  <a:pt x="42799" y="20955"/>
                </a:lnTo>
                <a:lnTo>
                  <a:pt x="41655" y="22860"/>
                </a:lnTo>
                <a:lnTo>
                  <a:pt x="14097" y="30480"/>
                </a:lnTo>
                <a:lnTo>
                  <a:pt x="45771" y="30480"/>
                </a:lnTo>
                <a:lnTo>
                  <a:pt x="53439" y="23717"/>
                </a:lnTo>
                <a:lnTo>
                  <a:pt x="56031" y="14097"/>
                </a:lnTo>
                <a:lnTo>
                  <a:pt x="56080" y="9143"/>
                </a:lnTo>
                <a:lnTo>
                  <a:pt x="54898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6983603" y="4976114"/>
            <a:ext cx="30480" cy="24130"/>
          </a:xfrm>
          <a:custGeom>
            <a:avLst/>
            <a:gdLst/>
            <a:ahLst/>
            <a:cxnLst/>
            <a:rect l="l" t="t" r="r" b="b"/>
            <a:pathLst>
              <a:path w="30479" h="24129">
                <a:moveTo>
                  <a:pt x="22860" y="0"/>
                </a:moveTo>
                <a:lnTo>
                  <a:pt x="20574" y="0"/>
                </a:lnTo>
                <a:lnTo>
                  <a:pt x="18288" y="508"/>
                </a:lnTo>
                <a:lnTo>
                  <a:pt x="16001" y="1650"/>
                </a:lnTo>
                <a:lnTo>
                  <a:pt x="13716" y="2793"/>
                </a:lnTo>
                <a:lnTo>
                  <a:pt x="11556" y="4444"/>
                </a:lnTo>
                <a:lnTo>
                  <a:pt x="9651" y="6477"/>
                </a:lnTo>
                <a:lnTo>
                  <a:pt x="7620" y="8636"/>
                </a:lnTo>
                <a:lnTo>
                  <a:pt x="0" y="24130"/>
                </a:lnTo>
                <a:lnTo>
                  <a:pt x="5333" y="24003"/>
                </a:lnTo>
                <a:lnTo>
                  <a:pt x="28701" y="14605"/>
                </a:lnTo>
                <a:lnTo>
                  <a:pt x="29972" y="12700"/>
                </a:lnTo>
                <a:lnTo>
                  <a:pt x="30479" y="10541"/>
                </a:lnTo>
                <a:lnTo>
                  <a:pt x="30479" y="8381"/>
                </a:lnTo>
                <a:lnTo>
                  <a:pt x="30479" y="5715"/>
                </a:lnTo>
                <a:lnTo>
                  <a:pt x="29845" y="3683"/>
                </a:lnTo>
                <a:lnTo>
                  <a:pt x="28575" y="2159"/>
                </a:lnTo>
                <a:lnTo>
                  <a:pt x="27177" y="762"/>
                </a:lnTo>
                <a:lnTo>
                  <a:pt x="25273" y="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6969506" y="4969764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5" h="66039">
                <a:moveTo>
                  <a:pt x="39624" y="0"/>
                </a:moveTo>
                <a:lnTo>
                  <a:pt x="45085" y="0"/>
                </a:lnTo>
                <a:lnTo>
                  <a:pt x="49149" y="1269"/>
                </a:lnTo>
                <a:lnTo>
                  <a:pt x="51943" y="3556"/>
                </a:lnTo>
                <a:lnTo>
                  <a:pt x="54737" y="5968"/>
                </a:lnTo>
                <a:lnTo>
                  <a:pt x="56134" y="9271"/>
                </a:lnTo>
                <a:lnTo>
                  <a:pt x="56134" y="13716"/>
                </a:lnTo>
                <a:lnTo>
                  <a:pt x="53439" y="23717"/>
                </a:lnTo>
                <a:lnTo>
                  <a:pt x="45339" y="30861"/>
                </a:lnTo>
                <a:lnTo>
                  <a:pt x="31809" y="35147"/>
                </a:lnTo>
                <a:lnTo>
                  <a:pt x="12826" y="36575"/>
                </a:lnTo>
                <a:lnTo>
                  <a:pt x="12573" y="37592"/>
                </a:lnTo>
                <a:lnTo>
                  <a:pt x="12446" y="38862"/>
                </a:lnTo>
                <a:lnTo>
                  <a:pt x="12319" y="40131"/>
                </a:lnTo>
                <a:lnTo>
                  <a:pt x="12192" y="41402"/>
                </a:lnTo>
                <a:lnTo>
                  <a:pt x="12192" y="42799"/>
                </a:lnTo>
                <a:lnTo>
                  <a:pt x="12192" y="44323"/>
                </a:lnTo>
                <a:lnTo>
                  <a:pt x="12192" y="48894"/>
                </a:lnTo>
                <a:lnTo>
                  <a:pt x="13080" y="52324"/>
                </a:lnTo>
                <a:lnTo>
                  <a:pt x="14986" y="54356"/>
                </a:lnTo>
                <a:lnTo>
                  <a:pt x="16891" y="56515"/>
                </a:lnTo>
                <a:lnTo>
                  <a:pt x="19812" y="57531"/>
                </a:lnTo>
                <a:lnTo>
                  <a:pt x="23749" y="57531"/>
                </a:lnTo>
                <a:lnTo>
                  <a:pt x="25780" y="57531"/>
                </a:lnTo>
                <a:lnTo>
                  <a:pt x="27686" y="57277"/>
                </a:lnTo>
                <a:lnTo>
                  <a:pt x="46227" y="46100"/>
                </a:lnTo>
                <a:lnTo>
                  <a:pt x="50926" y="51181"/>
                </a:lnTo>
                <a:lnTo>
                  <a:pt x="26162" y="65786"/>
                </a:lnTo>
                <a:lnTo>
                  <a:pt x="20574" y="65786"/>
                </a:lnTo>
                <a:lnTo>
                  <a:pt x="17272" y="65786"/>
                </a:lnTo>
                <a:lnTo>
                  <a:pt x="14350" y="65278"/>
                </a:lnTo>
                <a:lnTo>
                  <a:pt x="11811" y="64262"/>
                </a:lnTo>
                <a:lnTo>
                  <a:pt x="9271" y="63246"/>
                </a:lnTo>
                <a:lnTo>
                  <a:pt x="7112" y="61849"/>
                </a:lnTo>
                <a:lnTo>
                  <a:pt x="5334" y="59943"/>
                </a:lnTo>
                <a:lnTo>
                  <a:pt x="3555" y="58038"/>
                </a:lnTo>
                <a:lnTo>
                  <a:pt x="2286" y="55753"/>
                </a:lnTo>
                <a:lnTo>
                  <a:pt x="1397" y="53086"/>
                </a:lnTo>
                <a:lnTo>
                  <a:pt x="508" y="50292"/>
                </a:lnTo>
                <a:lnTo>
                  <a:pt x="0" y="47243"/>
                </a:lnTo>
                <a:lnTo>
                  <a:pt x="0" y="43815"/>
                </a:lnTo>
                <a:lnTo>
                  <a:pt x="0" y="41402"/>
                </a:lnTo>
                <a:lnTo>
                  <a:pt x="2540" y="28575"/>
                </a:lnTo>
                <a:lnTo>
                  <a:pt x="3428" y="25908"/>
                </a:lnTo>
                <a:lnTo>
                  <a:pt x="10541" y="14097"/>
                </a:lnTo>
                <a:lnTo>
                  <a:pt x="14097" y="9652"/>
                </a:lnTo>
                <a:lnTo>
                  <a:pt x="18288" y="6223"/>
                </a:lnTo>
                <a:lnTo>
                  <a:pt x="23368" y="3810"/>
                </a:lnTo>
                <a:lnTo>
                  <a:pt x="28321" y="1269"/>
                </a:lnTo>
                <a:lnTo>
                  <a:pt x="33782" y="0"/>
                </a:lnTo>
                <a:lnTo>
                  <a:pt x="3962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7033259" y="4910328"/>
            <a:ext cx="141859" cy="90169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173468" y="4939320"/>
            <a:ext cx="92237" cy="95213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188454" y="4959222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41655" y="42925"/>
                </a:moveTo>
                <a:lnTo>
                  <a:pt x="31369" y="42925"/>
                </a:lnTo>
                <a:lnTo>
                  <a:pt x="31369" y="76200"/>
                </a:lnTo>
                <a:lnTo>
                  <a:pt x="41655" y="76200"/>
                </a:lnTo>
                <a:lnTo>
                  <a:pt x="41655" y="42925"/>
                </a:lnTo>
                <a:close/>
              </a:path>
              <a:path w="73025" h="76200">
                <a:moveTo>
                  <a:pt x="72898" y="33274"/>
                </a:moveTo>
                <a:lnTo>
                  <a:pt x="0" y="33274"/>
                </a:lnTo>
                <a:lnTo>
                  <a:pt x="0" y="42925"/>
                </a:lnTo>
                <a:lnTo>
                  <a:pt x="72898" y="42925"/>
                </a:lnTo>
                <a:lnTo>
                  <a:pt x="72898" y="33274"/>
                </a:lnTo>
                <a:close/>
              </a:path>
              <a:path w="73025" h="76200">
                <a:moveTo>
                  <a:pt x="41655" y="0"/>
                </a:moveTo>
                <a:lnTo>
                  <a:pt x="31369" y="0"/>
                </a:lnTo>
                <a:lnTo>
                  <a:pt x="31369" y="33274"/>
                </a:lnTo>
                <a:lnTo>
                  <a:pt x="41655" y="33274"/>
                </a:lnTo>
                <a:lnTo>
                  <a:pt x="416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7188454" y="4959222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31369" y="0"/>
                </a:moveTo>
                <a:lnTo>
                  <a:pt x="41655" y="0"/>
                </a:lnTo>
                <a:lnTo>
                  <a:pt x="41655" y="33274"/>
                </a:lnTo>
                <a:lnTo>
                  <a:pt x="72898" y="33274"/>
                </a:lnTo>
                <a:lnTo>
                  <a:pt x="72898" y="42925"/>
                </a:lnTo>
                <a:lnTo>
                  <a:pt x="41655" y="42925"/>
                </a:lnTo>
                <a:lnTo>
                  <a:pt x="41655" y="76200"/>
                </a:lnTo>
                <a:lnTo>
                  <a:pt x="31369" y="76200"/>
                </a:lnTo>
                <a:lnTo>
                  <a:pt x="31369" y="42925"/>
                </a:lnTo>
                <a:lnTo>
                  <a:pt x="0" y="42925"/>
                </a:lnTo>
                <a:lnTo>
                  <a:pt x="0" y="33274"/>
                </a:lnTo>
                <a:lnTo>
                  <a:pt x="31369" y="33274"/>
                </a:lnTo>
                <a:lnTo>
                  <a:pt x="313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7267956" y="4933223"/>
            <a:ext cx="73958" cy="99786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7283831" y="4952872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4671" y="14985"/>
                </a:moveTo>
                <a:lnTo>
                  <a:pt x="20066" y="14985"/>
                </a:lnTo>
                <a:lnTo>
                  <a:pt x="20954" y="15366"/>
                </a:lnTo>
                <a:lnTo>
                  <a:pt x="22225" y="16637"/>
                </a:lnTo>
                <a:lnTo>
                  <a:pt x="22478" y="17779"/>
                </a:lnTo>
                <a:lnTo>
                  <a:pt x="22478" y="67437"/>
                </a:lnTo>
                <a:lnTo>
                  <a:pt x="22225" y="68452"/>
                </a:lnTo>
                <a:lnTo>
                  <a:pt x="22098" y="69468"/>
                </a:lnTo>
                <a:lnTo>
                  <a:pt x="21971" y="70231"/>
                </a:lnTo>
                <a:lnTo>
                  <a:pt x="21717" y="70865"/>
                </a:lnTo>
                <a:lnTo>
                  <a:pt x="21463" y="71627"/>
                </a:lnTo>
                <a:lnTo>
                  <a:pt x="20700" y="72643"/>
                </a:lnTo>
                <a:lnTo>
                  <a:pt x="18669" y="74168"/>
                </a:lnTo>
                <a:lnTo>
                  <a:pt x="17907" y="74421"/>
                </a:lnTo>
                <a:lnTo>
                  <a:pt x="17272" y="74675"/>
                </a:lnTo>
                <a:lnTo>
                  <a:pt x="16510" y="74929"/>
                </a:lnTo>
                <a:lnTo>
                  <a:pt x="15494" y="75056"/>
                </a:lnTo>
                <a:lnTo>
                  <a:pt x="14224" y="75310"/>
                </a:lnTo>
                <a:lnTo>
                  <a:pt x="13080" y="75437"/>
                </a:lnTo>
                <a:lnTo>
                  <a:pt x="11557" y="75691"/>
                </a:lnTo>
                <a:lnTo>
                  <a:pt x="9905" y="75691"/>
                </a:lnTo>
                <a:lnTo>
                  <a:pt x="8127" y="75818"/>
                </a:lnTo>
                <a:lnTo>
                  <a:pt x="3555" y="76072"/>
                </a:lnTo>
                <a:lnTo>
                  <a:pt x="3555" y="81533"/>
                </a:lnTo>
                <a:lnTo>
                  <a:pt x="53721" y="81533"/>
                </a:lnTo>
                <a:lnTo>
                  <a:pt x="53721" y="76072"/>
                </a:lnTo>
                <a:lnTo>
                  <a:pt x="51053" y="75945"/>
                </a:lnTo>
                <a:lnTo>
                  <a:pt x="48895" y="75945"/>
                </a:lnTo>
                <a:lnTo>
                  <a:pt x="45212" y="75691"/>
                </a:lnTo>
                <a:lnTo>
                  <a:pt x="43688" y="75564"/>
                </a:lnTo>
                <a:lnTo>
                  <a:pt x="42418" y="75310"/>
                </a:lnTo>
                <a:lnTo>
                  <a:pt x="41021" y="75183"/>
                </a:lnTo>
                <a:lnTo>
                  <a:pt x="36068" y="72262"/>
                </a:lnTo>
                <a:lnTo>
                  <a:pt x="35687" y="71881"/>
                </a:lnTo>
                <a:lnTo>
                  <a:pt x="35433" y="71246"/>
                </a:lnTo>
                <a:lnTo>
                  <a:pt x="35305" y="70612"/>
                </a:lnTo>
                <a:lnTo>
                  <a:pt x="35051" y="69976"/>
                </a:lnTo>
                <a:lnTo>
                  <a:pt x="34925" y="69214"/>
                </a:lnTo>
                <a:lnTo>
                  <a:pt x="34798" y="67309"/>
                </a:lnTo>
                <a:lnTo>
                  <a:pt x="34671" y="14985"/>
                </a:lnTo>
                <a:close/>
              </a:path>
              <a:path w="53975" h="81914">
                <a:moveTo>
                  <a:pt x="35051" y="0"/>
                </a:moveTo>
                <a:lnTo>
                  <a:pt x="31115" y="0"/>
                </a:lnTo>
                <a:lnTo>
                  <a:pt x="25908" y="2920"/>
                </a:lnTo>
                <a:lnTo>
                  <a:pt x="20700" y="5714"/>
                </a:lnTo>
                <a:lnTo>
                  <a:pt x="15621" y="8508"/>
                </a:lnTo>
                <a:lnTo>
                  <a:pt x="10414" y="11429"/>
                </a:lnTo>
                <a:lnTo>
                  <a:pt x="0" y="17144"/>
                </a:lnTo>
                <a:lnTo>
                  <a:pt x="1016" y="19176"/>
                </a:lnTo>
                <a:lnTo>
                  <a:pt x="1650" y="20319"/>
                </a:lnTo>
                <a:lnTo>
                  <a:pt x="2032" y="21081"/>
                </a:lnTo>
                <a:lnTo>
                  <a:pt x="2413" y="22097"/>
                </a:lnTo>
                <a:lnTo>
                  <a:pt x="3048" y="22987"/>
                </a:lnTo>
                <a:lnTo>
                  <a:pt x="7112" y="20319"/>
                </a:lnTo>
                <a:lnTo>
                  <a:pt x="10414" y="18414"/>
                </a:lnTo>
                <a:lnTo>
                  <a:pt x="13080" y="17018"/>
                </a:lnTo>
                <a:lnTo>
                  <a:pt x="15621" y="15620"/>
                </a:lnTo>
                <a:lnTo>
                  <a:pt x="17525" y="14985"/>
                </a:lnTo>
                <a:lnTo>
                  <a:pt x="34671" y="14985"/>
                </a:lnTo>
                <a:lnTo>
                  <a:pt x="34798" y="6350"/>
                </a:lnTo>
                <a:lnTo>
                  <a:pt x="34925" y="2412"/>
                </a:lnTo>
                <a:lnTo>
                  <a:pt x="350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7283831" y="4952872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5" y="0"/>
                </a:moveTo>
                <a:lnTo>
                  <a:pt x="35051" y="0"/>
                </a:lnTo>
                <a:lnTo>
                  <a:pt x="34925" y="2412"/>
                </a:lnTo>
                <a:lnTo>
                  <a:pt x="34925" y="4444"/>
                </a:lnTo>
                <a:lnTo>
                  <a:pt x="34798" y="6350"/>
                </a:lnTo>
                <a:lnTo>
                  <a:pt x="34798" y="8127"/>
                </a:lnTo>
                <a:lnTo>
                  <a:pt x="34798" y="9906"/>
                </a:lnTo>
                <a:lnTo>
                  <a:pt x="34798" y="11683"/>
                </a:lnTo>
                <a:lnTo>
                  <a:pt x="34671" y="13334"/>
                </a:lnTo>
                <a:lnTo>
                  <a:pt x="34671" y="15112"/>
                </a:lnTo>
                <a:lnTo>
                  <a:pt x="34671" y="16763"/>
                </a:lnTo>
                <a:lnTo>
                  <a:pt x="34671" y="64769"/>
                </a:lnTo>
                <a:lnTo>
                  <a:pt x="34671" y="66166"/>
                </a:lnTo>
                <a:lnTo>
                  <a:pt x="34798" y="67309"/>
                </a:lnTo>
                <a:lnTo>
                  <a:pt x="34798" y="68199"/>
                </a:lnTo>
                <a:lnTo>
                  <a:pt x="34925" y="69214"/>
                </a:lnTo>
                <a:lnTo>
                  <a:pt x="35051" y="69976"/>
                </a:lnTo>
                <a:lnTo>
                  <a:pt x="35305" y="70612"/>
                </a:lnTo>
                <a:lnTo>
                  <a:pt x="35433" y="71246"/>
                </a:lnTo>
                <a:lnTo>
                  <a:pt x="35687" y="71881"/>
                </a:lnTo>
                <a:lnTo>
                  <a:pt x="36068" y="72262"/>
                </a:lnTo>
                <a:lnTo>
                  <a:pt x="36322" y="72770"/>
                </a:lnTo>
                <a:lnTo>
                  <a:pt x="36702" y="73151"/>
                </a:lnTo>
                <a:lnTo>
                  <a:pt x="37084" y="73532"/>
                </a:lnTo>
                <a:lnTo>
                  <a:pt x="37592" y="74040"/>
                </a:lnTo>
                <a:lnTo>
                  <a:pt x="42418" y="75310"/>
                </a:lnTo>
                <a:lnTo>
                  <a:pt x="43688" y="75564"/>
                </a:lnTo>
                <a:lnTo>
                  <a:pt x="45212" y="75691"/>
                </a:lnTo>
                <a:lnTo>
                  <a:pt x="47117" y="75818"/>
                </a:lnTo>
                <a:lnTo>
                  <a:pt x="48895" y="75945"/>
                </a:lnTo>
                <a:lnTo>
                  <a:pt x="51053" y="75945"/>
                </a:lnTo>
                <a:lnTo>
                  <a:pt x="53721" y="76072"/>
                </a:lnTo>
                <a:lnTo>
                  <a:pt x="53721" y="81533"/>
                </a:lnTo>
                <a:lnTo>
                  <a:pt x="3555" y="81533"/>
                </a:lnTo>
                <a:lnTo>
                  <a:pt x="3555" y="76072"/>
                </a:lnTo>
                <a:lnTo>
                  <a:pt x="5969" y="75945"/>
                </a:lnTo>
                <a:lnTo>
                  <a:pt x="8127" y="75818"/>
                </a:lnTo>
                <a:lnTo>
                  <a:pt x="9905" y="75691"/>
                </a:lnTo>
                <a:lnTo>
                  <a:pt x="11557" y="75691"/>
                </a:lnTo>
                <a:lnTo>
                  <a:pt x="13080" y="75437"/>
                </a:lnTo>
                <a:lnTo>
                  <a:pt x="14224" y="75310"/>
                </a:lnTo>
                <a:lnTo>
                  <a:pt x="15494" y="75056"/>
                </a:lnTo>
                <a:lnTo>
                  <a:pt x="16510" y="74929"/>
                </a:lnTo>
                <a:lnTo>
                  <a:pt x="17272" y="74675"/>
                </a:lnTo>
                <a:lnTo>
                  <a:pt x="17907" y="74421"/>
                </a:lnTo>
                <a:lnTo>
                  <a:pt x="18669" y="74168"/>
                </a:lnTo>
                <a:lnTo>
                  <a:pt x="19176" y="73787"/>
                </a:lnTo>
                <a:lnTo>
                  <a:pt x="19685" y="73406"/>
                </a:lnTo>
                <a:lnTo>
                  <a:pt x="20193" y="73025"/>
                </a:lnTo>
                <a:lnTo>
                  <a:pt x="20700" y="72643"/>
                </a:lnTo>
                <a:lnTo>
                  <a:pt x="21082" y="72135"/>
                </a:lnTo>
                <a:lnTo>
                  <a:pt x="21463" y="71627"/>
                </a:lnTo>
                <a:lnTo>
                  <a:pt x="21717" y="70865"/>
                </a:lnTo>
                <a:lnTo>
                  <a:pt x="21971" y="70231"/>
                </a:lnTo>
                <a:lnTo>
                  <a:pt x="22098" y="69468"/>
                </a:lnTo>
                <a:lnTo>
                  <a:pt x="22225" y="68452"/>
                </a:lnTo>
                <a:lnTo>
                  <a:pt x="22478" y="67437"/>
                </a:lnTo>
                <a:lnTo>
                  <a:pt x="22478" y="66293"/>
                </a:lnTo>
                <a:lnTo>
                  <a:pt x="22478" y="64769"/>
                </a:lnTo>
                <a:lnTo>
                  <a:pt x="22478" y="19431"/>
                </a:lnTo>
                <a:lnTo>
                  <a:pt x="22478" y="17779"/>
                </a:lnTo>
                <a:lnTo>
                  <a:pt x="22225" y="16637"/>
                </a:lnTo>
                <a:lnTo>
                  <a:pt x="21590" y="16001"/>
                </a:lnTo>
                <a:lnTo>
                  <a:pt x="20954" y="15366"/>
                </a:lnTo>
                <a:lnTo>
                  <a:pt x="20066" y="14985"/>
                </a:lnTo>
                <a:lnTo>
                  <a:pt x="18796" y="14985"/>
                </a:lnTo>
                <a:lnTo>
                  <a:pt x="17525" y="14985"/>
                </a:lnTo>
                <a:lnTo>
                  <a:pt x="15621" y="15620"/>
                </a:lnTo>
                <a:lnTo>
                  <a:pt x="13080" y="17018"/>
                </a:lnTo>
                <a:lnTo>
                  <a:pt x="10414" y="18414"/>
                </a:lnTo>
                <a:lnTo>
                  <a:pt x="7112" y="20319"/>
                </a:lnTo>
                <a:lnTo>
                  <a:pt x="3048" y="22987"/>
                </a:lnTo>
                <a:lnTo>
                  <a:pt x="2413" y="22097"/>
                </a:lnTo>
                <a:lnTo>
                  <a:pt x="2032" y="21081"/>
                </a:lnTo>
                <a:lnTo>
                  <a:pt x="1524" y="20065"/>
                </a:lnTo>
                <a:lnTo>
                  <a:pt x="1016" y="19176"/>
                </a:lnTo>
                <a:lnTo>
                  <a:pt x="508" y="18160"/>
                </a:lnTo>
                <a:lnTo>
                  <a:pt x="0" y="17144"/>
                </a:lnTo>
                <a:lnTo>
                  <a:pt x="5334" y="14224"/>
                </a:lnTo>
                <a:lnTo>
                  <a:pt x="10414" y="11429"/>
                </a:lnTo>
                <a:lnTo>
                  <a:pt x="15621" y="8508"/>
                </a:lnTo>
                <a:lnTo>
                  <a:pt x="20700" y="5714"/>
                </a:lnTo>
                <a:lnTo>
                  <a:pt x="25908" y="2920"/>
                </a:lnTo>
                <a:lnTo>
                  <a:pt x="311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7391400" y="4796002"/>
            <a:ext cx="163804" cy="147091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7401686" y="4811014"/>
            <a:ext cx="153797" cy="13804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597140" y="4867638"/>
            <a:ext cx="180594" cy="31132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641335" y="4733512"/>
            <a:ext cx="90424" cy="111537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604759" y="4883530"/>
            <a:ext cx="173482" cy="156591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787640" y="4799063"/>
            <a:ext cx="116585" cy="18365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802880" y="4819522"/>
            <a:ext cx="98425" cy="163830"/>
          </a:xfrm>
          <a:custGeom>
            <a:avLst/>
            <a:gdLst/>
            <a:ahLst/>
            <a:cxnLst/>
            <a:rect l="l" t="t" r="r" b="b"/>
            <a:pathLst>
              <a:path w="98425" h="163829">
                <a:moveTo>
                  <a:pt x="1524" y="155828"/>
                </a:moveTo>
                <a:lnTo>
                  <a:pt x="0" y="163449"/>
                </a:lnTo>
                <a:lnTo>
                  <a:pt x="1397" y="163702"/>
                </a:lnTo>
                <a:lnTo>
                  <a:pt x="3301" y="163829"/>
                </a:lnTo>
                <a:lnTo>
                  <a:pt x="14097" y="163829"/>
                </a:lnTo>
                <a:lnTo>
                  <a:pt x="21081" y="160781"/>
                </a:lnTo>
                <a:lnTo>
                  <a:pt x="25205" y="156082"/>
                </a:lnTo>
                <a:lnTo>
                  <a:pt x="3428" y="156082"/>
                </a:lnTo>
                <a:lnTo>
                  <a:pt x="2031" y="155956"/>
                </a:lnTo>
                <a:lnTo>
                  <a:pt x="1524" y="155828"/>
                </a:lnTo>
                <a:close/>
              </a:path>
              <a:path w="98425" h="163829">
                <a:moveTo>
                  <a:pt x="54991" y="50545"/>
                </a:moveTo>
                <a:lnTo>
                  <a:pt x="40513" y="50545"/>
                </a:lnTo>
                <a:lnTo>
                  <a:pt x="21844" y="133350"/>
                </a:lnTo>
                <a:lnTo>
                  <a:pt x="20574" y="139191"/>
                </a:lnTo>
                <a:lnTo>
                  <a:pt x="19050" y="143763"/>
                </a:lnTo>
                <a:lnTo>
                  <a:pt x="17399" y="147065"/>
                </a:lnTo>
                <a:lnTo>
                  <a:pt x="15875" y="150368"/>
                </a:lnTo>
                <a:lnTo>
                  <a:pt x="14097" y="152653"/>
                </a:lnTo>
                <a:lnTo>
                  <a:pt x="12319" y="154050"/>
                </a:lnTo>
                <a:lnTo>
                  <a:pt x="10414" y="155320"/>
                </a:lnTo>
                <a:lnTo>
                  <a:pt x="8127" y="156082"/>
                </a:lnTo>
                <a:lnTo>
                  <a:pt x="25205" y="156082"/>
                </a:lnTo>
                <a:lnTo>
                  <a:pt x="38862" y="126491"/>
                </a:lnTo>
                <a:lnTo>
                  <a:pt x="54991" y="50545"/>
                </a:lnTo>
                <a:close/>
              </a:path>
              <a:path w="98425" h="163829">
                <a:moveTo>
                  <a:pt x="89026" y="0"/>
                </a:moveTo>
                <a:lnTo>
                  <a:pt x="83312" y="0"/>
                </a:lnTo>
                <a:lnTo>
                  <a:pt x="76213" y="480"/>
                </a:lnTo>
                <a:lnTo>
                  <a:pt x="44576" y="31368"/>
                </a:lnTo>
                <a:lnTo>
                  <a:pt x="43561" y="34797"/>
                </a:lnTo>
                <a:lnTo>
                  <a:pt x="42672" y="37210"/>
                </a:lnTo>
                <a:lnTo>
                  <a:pt x="35560" y="43560"/>
                </a:lnTo>
                <a:lnTo>
                  <a:pt x="33909" y="43941"/>
                </a:lnTo>
                <a:lnTo>
                  <a:pt x="30988" y="44322"/>
                </a:lnTo>
                <a:lnTo>
                  <a:pt x="27177" y="44576"/>
                </a:lnTo>
                <a:lnTo>
                  <a:pt x="25908" y="50545"/>
                </a:lnTo>
                <a:lnTo>
                  <a:pt x="77470" y="50545"/>
                </a:lnTo>
                <a:lnTo>
                  <a:pt x="79375" y="41782"/>
                </a:lnTo>
                <a:lnTo>
                  <a:pt x="57023" y="41782"/>
                </a:lnTo>
                <a:lnTo>
                  <a:pt x="60578" y="26162"/>
                </a:lnTo>
                <a:lnTo>
                  <a:pt x="74675" y="6857"/>
                </a:lnTo>
                <a:lnTo>
                  <a:pt x="96754" y="6857"/>
                </a:lnTo>
                <a:lnTo>
                  <a:pt x="98044" y="1269"/>
                </a:lnTo>
                <a:lnTo>
                  <a:pt x="93852" y="381"/>
                </a:lnTo>
                <a:lnTo>
                  <a:pt x="89026" y="0"/>
                </a:lnTo>
                <a:close/>
              </a:path>
              <a:path w="98425" h="163829">
                <a:moveTo>
                  <a:pt x="96754" y="6857"/>
                </a:moveTo>
                <a:lnTo>
                  <a:pt x="80518" y="6857"/>
                </a:lnTo>
                <a:lnTo>
                  <a:pt x="82550" y="7493"/>
                </a:lnTo>
                <a:lnTo>
                  <a:pt x="83820" y="9016"/>
                </a:lnTo>
                <a:lnTo>
                  <a:pt x="85090" y="10413"/>
                </a:lnTo>
                <a:lnTo>
                  <a:pt x="86105" y="12826"/>
                </a:lnTo>
                <a:lnTo>
                  <a:pt x="86995" y="16128"/>
                </a:lnTo>
                <a:lnTo>
                  <a:pt x="94615" y="16128"/>
                </a:lnTo>
                <a:lnTo>
                  <a:pt x="96754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802880" y="4819522"/>
            <a:ext cx="98425" cy="163830"/>
          </a:xfrm>
          <a:custGeom>
            <a:avLst/>
            <a:gdLst/>
            <a:ahLst/>
            <a:cxnLst/>
            <a:rect l="l" t="t" r="r" b="b"/>
            <a:pathLst>
              <a:path w="98425" h="163829">
                <a:moveTo>
                  <a:pt x="83312" y="0"/>
                </a:moveTo>
                <a:lnTo>
                  <a:pt x="89026" y="0"/>
                </a:lnTo>
                <a:lnTo>
                  <a:pt x="93852" y="381"/>
                </a:lnTo>
                <a:lnTo>
                  <a:pt x="98044" y="1269"/>
                </a:lnTo>
                <a:lnTo>
                  <a:pt x="94615" y="16128"/>
                </a:lnTo>
                <a:lnTo>
                  <a:pt x="86995" y="16128"/>
                </a:lnTo>
                <a:lnTo>
                  <a:pt x="86105" y="12826"/>
                </a:lnTo>
                <a:lnTo>
                  <a:pt x="85090" y="10413"/>
                </a:lnTo>
                <a:lnTo>
                  <a:pt x="83820" y="9016"/>
                </a:lnTo>
                <a:lnTo>
                  <a:pt x="82550" y="7493"/>
                </a:lnTo>
                <a:lnTo>
                  <a:pt x="80518" y="6857"/>
                </a:lnTo>
                <a:lnTo>
                  <a:pt x="77977" y="6857"/>
                </a:lnTo>
                <a:lnTo>
                  <a:pt x="74675" y="6857"/>
                </a:lnTo>
                <a:lnTo>
                  <a:pt x="71881" y="7746"/>
                </a:lnTo>
                <a:lnTo>
                  <a:pt x="57023" y="41782"/>
                </a:lnTo>
                <a:lnTo>
                  <a:pt x="79375" y="41782"/>
                </a:lnTo>
                <a:lnTo>
                  <a:pt x="77470" y="50545"/>
                </a:lnTo>
                <a:lnTo>
                  <a:pt x="54991" y="50545"/>
                </a:lnTo>
                <a:lnTo>
                  <a:pt x="38862" y="126491"/>
                </a:lnTo>
                <a:lnTo>
                  <a:pt x="36579" y="135324"/>
                </a:lnTo>
                <a:lnTo>
                  <a:pt x="14097" y="163829"/>
                </a:lnTo>
                <a:lnTo>
                  <a:pt x="5715" y="163829"/>
                </a:lnTo>
                <a:lnTo>
                  <a:pt x="3301" y="163829"/>
                </a:lnTo>
                <a:lnTo>
                  <a:pt x="1397" y="163702"/>
                </a:lnTo>
                <a:lnTo>
                  <a:pt x="0" y="163449"/>
                </a:lnTo>
                <a:lnTo>
                  <a:pt x="1524" y="155828"/>
                </a:lnTo>
                <a:lnTo>
                  <a:pt x="2031" y="155956"/>
                </a:lnTo>
                <a:lnTo>
                  <a:pt x="3428" y="156082"/>
                </a:lnTo>
                <a:lnTo>
                  <a:pt x="5588" y="156082"/>
                </a:lnTo>
                <a:lnTo>
                  <a:pt x="8127" y="156082"/>
                </a:lnTo>
                <a:lnTo>
                  <a:pt x="10414" y="155320"/>
                </a:lnTo>
                <a:lnTo>
                  <a:pt x="12319" y="154050"/>
                </a:lnTo>
                <a:lnTo>
                  <a:pt x="14097" y="152653"/>
                </a:lnTo>
                <a:lnTo>
                  <a:pt x="15875" y="150368"/>
                </a:lnTo>
                <a:lnTo>
                  <a:pt x="17399" y="147065"/>
                </a:lnTo>
                <a:lnTo>
                  <a:pt x="19050" y="143763"/>
                </a:lnTo>
                <a:lnTo>
                  <a:pt x="20574" y="139191"/>
                </a:lnTo>
                <a:lnTo>
                  <a:pt x="21844" y="133350"/>
                </a:lnTo>
                <a:lnTo>
                  <a:pt x="40513" y="50545"/>
                </a:lnTo>
                <a:lnTo>
                  <a:pt x="25908" y="50545"/>
                </a:lnTo>
                <a:lnTo>
                  <a:pt x="27177" y="44576"/>
                </a:lnTo>
                <a:lnTo>
                  <a:pt x="30988" y="44322"/>
                </a:lnTo>
                <a:lnTo>
                  <a:pt x="33909" y="43941"/>
                </a:lnTo>
                <a:lnTo>
                  <a:pt x="35560" y="43560"/>
                </a:lnTo>
                <a:lnTo>
                  <a:pt x="37338" y="43179"/>
                </a:lnTo>
                <a:lnTo>
                  <a:pt x="38608" y="42544"/>
                </a:lnTo>
                <a:lnTo>
                  <a:pt x="44576" y="31368"/>
                </a:lnTo>
                <a:lnTo>
                  <a:pt x="47192" y="24036"/>
                </a:lnTo>
                <a:lnTo>
                  <a:pt x="76213" y="480"/>
                </a:lnTo>
                <a:lnTo>
                  <a:pt x="833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908035" y="4792967"/>
            <a:ext cx="236969" cy="183654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923530" y="4812538"/>
            <a:ext cx="218440" cy="165735"/>
          </a:xfrm>
          <a:custGeom>
            <a:avLst/>
            <a:gdLst/>
            <a:ahLst/>
            <a:cxnLst/>
            <a:rect l="l" t="t" r="r" b="b"/>
            <a:pathLst>
              <a:path w="218440" h="165735">
                <a:moveTo>
                  <a:pt x="165226" y="0"/>
                </a:moveTo>
                <a:lnTo>
                  <a:pt x="162814" y="6731"/>
                </a:lnTo>
                <a:lnTo>
                  <a:pt x="172412" y="10872"/>
                </a:lnTo>
                <a:lnTo>
                  <a:pt x="180641" y="16621"/>
                </a:lnTo>
                <a:lnTo>
                  <a:pt x="200358" y="54863"/>
                </a:lnTo>
                <a:lnTo>
                  <a:pt x="202819" y="81787"/>
                </a:lnTo>
                <a:lnTo>
                  <a:pt x="202201" y="96361"/>
                </a:lnTo>
                <a:lnTo>
                  <a:pt x="187463" y="141100"/>
                </a:lnTo>
                <a:lnTo>
                  <a:pt x="163068" y="158495"/>
                </a:lnTo>
                <a:lnTo>
                  <a:pt x="165226" y="165226"/>
                </a:lnTo>
                <a:lnTo>
                  <a:pt x="204343" y="136398"/>
                </a:lnTo>
                <a:lnTo>
                  <a:pt x="217076" y="97821"/>
                </a:lnTo>
                <a:lnTo>
                  <a:pt x="217931" y="82676"/>
                </a:lnTo>
                <a:lnTo>
                  <a:pt x="217074" y="67532"/>
                </a:lnTo>
                <a:lnTo>
                  <a:pt x="204216" y="28956"/>
                </a:lnTo>
                <a:lnTo>
                  <a:pt x="177176" y="4381"/>
                </a:lnTo>
                <a:lnTo>
                  <a:pt x="165226" y="0"/>
                </a:lnTo>
                <a:close/>
              </a:path>
              <a:path w="218440" h="165735">
                <a:moveTo>
                  <a:pt x="52577" y="0"/>
                </a:moveTo>
                <a:lnTo>
                  <a:pt x="13589" y="28956"/>
                </a:lnTo>
                <a:lnTo>
                  <a:pt x="837" y="67532"/>
                </a:lnTo>
                <a:lnTo>
                  <a:pt x="0" y="82676"/>
                </a:lnTo>
                <a:lnTo>
                  <a:pt x="837" y="97821"/>
                </a:lnTo>
                <a:lnTo>
                  <a:pt x="13589" y="136398"/>
                </a:lnTo>
                <a:lnTo>
                  <a:pt x="52577" y="165226"/>
                </a:lnTo>
                <a:lnTo>
                  <a:pt x="54737" y="158495"/>
                </a:lnTo>
                <a:lnTo>
                  <a:pt x="45303" y="154332"/>
                </a:lnTo>
                <a:lnTo>
                  <a:pt x="37179" y="148526"/>
                </a:lnTo>
                <a:lnTo>
                  <a:pt x="17446" y="109601"/>
                </a:lnTo>
                <a:lnTo>
                  <a:pt x="14986" y="81787"/>
                </a:lnTo>
                <a:lnTo>
                  <a:pt x="15603" y="67718"/>
                </a:lnTo>
                <a:lnTo>
                  <a:pt x="30362" y="23965"/>
                </a:lnTo>
                <a:lnTo>
                  <a:pt x="54991" y="6731"/>
                </a:lnTo>
                <a:lnTo>
                  <a:pt x="525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086343" y="4812538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412" y="0"/>
                </a:moveTo>
                <a:lnTo>
                  <a:pt x="41401" y="28956"/>
                </a:lnTo>
                <a:lnTo>
                  <a:pt x="54260" y="67532"/>
                </a:lnTo>
                <a:lnTo>
                  <a:pt x="55117" y="82676"/>
                </a:lnTo>
                <a:lnTo>
                  <a:pt x="54262" y="97821"/>
                </a:lnTo>
                <a:lnTo>
                  <a:pt x="41528" y="136398"/>
                </a:lnTo>
                <a:lnTo>
                  <a:pt x="2412" y="165226"/>
                </a:lnTo>
                <a:lnTo>
                  <a:pt x="253" y="158495"/>
                </a:lnTo>
                <a:lnTo>
                  <a:pt x="9687" y="154332"/>
                </a:lnTo>
                <a:lnTo>
                  <a:pt x="17811" y="148526"/>
                </a:lnTo>
                <a:lnTo>
                  <a:pt x="37544" y="109600"/>
                </a:lnTo>
                <a:lnTo>
                  <a:pt x="40004" y="81787"/>
                </a:lnTo>
                <a:lnTo>
                  <a:pt x="39387" y="67718"/>
                </a:lnTo>
                <a:lnTo>
                  <a:pt x="24699" y="23965"/>
                </a:lnTo>
                <a:lnTo>
                  <a:pt x="0" y="6731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18957" y="4807965"/>
            <a:ext cx="160400" cy="174371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8202168" y="4849418"/>
            <a:ext cx="127228" cy="67767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8217916" y="4905883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8217916" y="4869688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8213343" y="4901310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00"/>
                </a:moveTo>
                <a:lnTo>
                  <a:pt x="116458" y="20700"/>
                </a:lnTo>
                <a:lnTo>
                  <a:pt x="116458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213343" y="4865115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00"/>
                </a:moveTo>
                <a:lnTo>
                  <a:pt x="116458" y="20700"/>
                </a:lnTo>
                <a:lnTo>
                  <a:pt x="116458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388095" y="4803647"/>
            <a:ext cx="89153" cy="139445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398764" y="4819650"/>
            <a:ext cx="78486" cy="129413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523731" y="4867638"/>
            <a:ext cx="127228" cy="31132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539480" y="4887699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79"/>
                </a:moveTo>
                <a:lnTo>
                  <a:pt x="107262" y="11579"/>
                </a:lnTo>
                <a:lnTo>
                  <a:pt x="107262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534907" y="4883127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23"/>
                </a:moveTo>
                <a:lnTo>
                  <a:pt x="116406" y="20723"/>
                </a:lnTo>
                <a:lnTo>
                  <a:pt x="116406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682228" y="4799063"/>
            <a:ext cx="116585" cy="18365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697468" y="4819522"/>
            <a:ext cx="98425" cy="163830"/>
          </a:xfrm>
          <a:custGeom>
            <a:avLst/>
            <a:gdLst/>
            <a:ahLst/>
            <a:cxnLst/>
            <a:rect l="l" t="t" r="r" b="b"/>
            <a:pathLst>
              <a:path w="98425" h="163829">
                <a:moveTo>
                  <a:pt x="1524" y="155828"/>
                </a:moveTo>
                <a:lnTo>
                  <a:pt x="0" y="163449"/>
                </a:lnTo>
                <a:lnTo>
                  <a:pt x="1397" y="163702"/>
                </a:lnTo>
                <a:lnTo>
                  <a:pt x="3301" y="163829"/>
                </a:lnTo>
                <a:lnTo>
                  <a:pt x="14097" y="163829"/>
                </a:lnTo>
                <a:lnTo>
                  <a:pt x="21081" y="160781"/>
                </a:lnTo>
                <a:lnTo>
                  <a:pt x="25205" y="156082"/>
                </a:lnTo>
                <a:lnTo>
                  <a:pt x="3428" y="156082"/>
                </a:lnTo>
                <a:lnTo>
                  <a:pt x="2031" y="155956"/>
                </a:lnTo>
                <a:lnTo>
                  <a:pt x="1524" y="155828"/>
                </a:lnTo>
                <a:close/>
              </a:path>
              <a:path w="98425" h="163829">
                <a:moveTo>
                  <a:pt x="54990" y="50545"/>
                </a:moveTo>
                <a:lnTo>
                  <a:pt x="40512" y="50545"/>
                </a:lnTo>
                <a:lnTo>
                  <a:pt x="21843" y="133350"/>
                </a:lnTo>
                <a:lnTo>
                  <a:pt x="20574" y="139191"/>
                </a:lnTo>
                <a:lnTo>
                  <a:pt x="19050" y="143763"/>
                </a:lnTo>
                <a:lnTo>
                  <a:pt x="17399" y="147065"/>
                </a:lnTo>
                <a:lnTo>
                  <a:pt x="15875" y="150368"/>
                </a:lnTo>
                <a:lnTo>
                  <a:pt x="14097" y="152653"/>
                </a:lnTo>
                <a:lnTo>
                  <a:pt x="12318" y="154050"/>
                </a:lnTo>
                <a:lnTo>
                  <a:pt x="10413" y="155320"/>
                </a:lnTo>
                <a:lnTo>
                  <a:pt x="8127" y="156082"/>
                </a:lnTo>
                <a:lnTo>
                  <a:pt x="25205" y="156082"/>
                </a:lnTo>
                <a:lnTo>
                  <a:pt x="38861" y="126491"/>
                </a:lnTo>
                <a:lnTo>
                  <a:pt x="54990" y="50545"/>
                </a:lnTo>
                <a:close/>
              </a:path>
              <a:path w="98425" h="163829">
                <a:moveTo>
                  <a:pt x="89026" y="0"/>
                </a:moveTo>
                <a:lnTo>
                  <a:pt x="83311" y="0"/>
                </a:lnTo>
                <a:lnTo>
                  <a:pt x="76213" y="480"/>
                </a:lnTo>
                <a:lnTo>
                  <a:pt x="44576" y="31368"/>
                </a:lnTo>
                <a:lnTo>
                  <a:pt x="43560" y="34797"/>
                </a:lnTo>
                <a:lnTo>
                  <a:pt x="42672" y="37210"/>
                </a:lnTo>
                <a:lnTo>
                  <a:pt x="35559" y="43560"/>
                </a:lnTo>
                <a:lnTo>
                  <a:pt x="33908" y="43941"/>
                </a:lnTo>
                <a:lnTo>
                  <a:pt x="30987" y="44322"/>
                </a:lnTo>
                <a:lnTo>
                  <a:pt x="27177" y="44576"/>
                </a:lnTo>
                <a:lnTo>
                  <a:pt x="25907" y="50545"/>
                </a:lnTo>
                <a:lnTo>
                  <a:pt x="77470" y="50545"/>
                </a:lnTo>
                <a:lnTo>
                  <a:pt x="79375" y="41782"/>
                </a:lnTo>
                <a:lnTo>
                  <a:pt x="57023" y="41782"/>
                </a:lnTo>
                <a:lnTo>
                  <a:pt x="60578" y="26162"/>
                </a:lnTo>
                <a:lnTo>
                  <a:pt x="74675" y="6857"/>
                </a:lnTo>
                <a:lnTo>
                  <a:pt x="96754" y="6857"/>
                </a:lnTo>
                <a:lnTo>
                  <a:pt x="98043" y="1269"/>
                </a:lnTo>
                <a:lnTo>
                  <a:pt x="93852" y="381"/>
                </a:lnTo>
                <a:lnTo>
                  <a:pt x="89026" y="0"/>
                </a:lnTo>
                <a:close/>
              </a:path>
              <a:path w="98425" h="163829">
                <a:moveTo>
                  <a:pt x="96754" y="6857"/>
                </a:moveTo>
                <a:lnTo>
                  <a:pt x="80517" y="6857"/>
                </a:lnTo>
                <a:lnTo>
                  <a:pt x="82550" y="7493"/>
                </a:lnTo>
                <a:lnTo>
                  <a:pt x="83820" y="9016"/>
                </a:lnTo>
                <a:lnTo>
                  <a:pt x="85089" y="10413"/>
                </a:lnTo>
                <a:lnTo>
                  <a:pt x="86105" y="12826"/>
                </a:lnTo>
                <a:lnTo>
                  <a:pt x="86995" y="16128"/>
                </a:lnTo>
                <a:lnTo>
                  <a:pt x="94614" y="16128"/>
                </a:lnTo>
                <a:lnTo>
                  <a:pt x="96754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697468" y="4819522"/>
            <a:ext cx="98425" cy="163830"/>
          </a:xfrm>
          <a:custGeom>
            <a:avLst/>
            <a:gdLst/>
            <a:ahLst/>
            <a:cxnLst/>
            <a:rect l="l" t="t" r="r" b="b"/>
            <a:pathLst>
              <a:path w="98425" h="163829">
                <a:moveTo>
                  <a:pt x="83311" y="0"/>
                </a:moveTo>
                <a:lnTo>
                  <a:pt x="89026" y="0"/>
                </a:lnTo>
                <a:lnTo>
                  <a:pt x="93852" y="381"/>
                </a:lnTo>
                <a:lnTo>
                  <a:pt x="98043" y="1269"/>
                </a:lnTo>
                <a:lnTo>
                  <a:pt x="94614" y="16128"/>
                </a:lnTo>
                <a:lnTo>
                  <a:pt x="86995" y="16128"/>
                </a:lnTo>
                <a:lnTo>
                  <a:pt x="86105" y="12826"/>
                </a:lnTo>
                <a:lnTo>
                  <a:pt x="85089" y="10413"/>
                </a:lnTo>
                <a:lnTo>
                  <a:pt x="83820" y="9016"/>
                </a:lnTo>
                <a:lnTo>
                  <a:pt x="82550" y="7493"/>
                </a:lnTo>
                <a:lnTo>
                  <a:pt x="80517" y="6857"/>
                </a:lnTo>
                <a:lnTo>
                  <a:pt x="77977" y="6857"/>
                </a:lnTo>
                <a:lnTo>
                  <a:pt x="74675" y="6857"/>
                </a:lnTo>
                <a:lnTo>
                  <a:pt x="71881" y="7746"/>
                </a:lnTo>
                <a:lnTo>
                  <a:pt x="57023" y="41782"/>
                </a:lnTo>
                <a:lnTo>
                  <a:pt x="79375" y="41782"/>
                </a:lnTo>
                <a:lnTo>
                  <a:pt x="77470" y="50545"/>
                </a:lnTo>
                <a:lnTo>
                  <a:pt x="54990" y="50545"/>
                </a:lnTo>
                <a:lnTo>
                  <a:pt x="38861" y="126491"/>
                </a:lnTo>
                <a:lnTo>
                  <a:pt x="36579" y="135324"/>
                </a:lnTo>
                <a:lnTo>
                  <a:pt x="14097" y="163829"/>
                </a:lnTo>
                <a:lnTo>
                  <a:pt x="5714" y="163829"/>
                </a:lnTo>
                <a:lnTo>
                  <a:pt x="3301" y="163829"/>
                </a:lnTo>
                <a:lnTo>
                  <a:pt x="1397" y="163702"/>
                </a:lnTo>
                <a:lnTo>
                  <a:pt x="0" y="163449"/>
                </a:lnTo>
                <a:lnTo>
                  <a:pt x="1524" y="155828"/>
                </a:lnTo>
                <a:lnTo>
                  <a:pt x="2031" y="155956"/>
                </a:lnTo>
                <a:lnTo>
                  <a:pt x="3428" y="156082"/>
                </a:lnTo>
                <a:lnTo>
                  <a:pt x="5587" y="156082"/>
                </a:lnTo>
                <a:lnTo>
                  <a:pt x="8127" y="156082"/>
                </a:lnTo>
                <a:lnTo>
                  <a:pt x="10413" y="155320"/>
                </a:lnTo>
                <a:lnTo>
                  <a:pt x="12318" y="154050"/>
                </a:lnTo>
                <a:lnTo>
                  <a:pt x="14097" y="152653"/>
                </a:lnTo>
                <a:lnTo>
                  <a:pt x="15875" y="150368"/>
                </a:lnTo>
                <a:lnTo>
                  <a:pt x="17399" y="147065"/>
                </a:lnTo>
                <a:lnTo>
                  <a:pt x="19050" y="143763"/>
                </a:lnTo>
                <a:lnTo>
                  <a:pt x="20574" y="139191"/>
                </a:lnTo>
                <a:lnTo>
                  <a:pt x="21843" y="133350"/>
                </a:lnTo>
                <a:lnTo>
                  <a:pt x="40512" y="50545"/>
                </a:lnTo>
                <a:lnTo>
                  <a:pt x="25907" y="50545"/>
                </a:lnTo>
                <a:lnTo>
                  <a:pt x="27177" y="44576"/>
                </a:lnTo>
                <a:lnTo>
                  <a:pt x="30987" y="44322"/>
                </a:lnTo>
                <a:lnTo>
                  <a:pt x="33908" y="43941"/>
                </a:lnTo>
                <a:lnTo>
                  <a:pt x="35559" y="43560"/>
                </a:lnTo>
                <a:lnTo>
                  <a:pt x="37337" y="43179"/>
                </a:lnTo>
                <a:lnTo>
                  <a:pt x="38607" y="42544"/>
                </a:lnTo>
                <a:lnTo>
                  <a:pt x="44576" y="31368"/>
                </a:lnTo>
                <a:lnTo>
                  <a:pt x="47192" y="24036"/>
                </a:lnTo>
                <a:lnTo>
                  <a:pt x="76213" y="480"/>
                </a:lnTo>
                <a:lnTo>
                  <a:pt x="8331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801100" y="4777775"/>
            <a:ext cx="72341" cy="99786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815578" y="4797044"/>
            <a:ext cx="55244" cy="81915"/>
          </a:xfrm>
          <a:custGeom>
            <a:avLst/>
            <a:gdLst/>
            <a:ahLst/>
            <a:cxnLst/>
            <a:rect l="l" t="t" r="r" b="b"/>
            <a:pathLst>
              <a:path w="55245" h="81914">
                <a:moveTo>
                  <a:pt x="48822" y="6222"/>
                </a:moveTo>
                <a:lnTo>
                  <a:pt x="28701" y="6222"/>
                </a:lnTo>
                <a:lnTo>
                  <a:pt x="30606" y="6603"/>
                </a:lnTo>
                <a:lnTo>
                  <a:pt x="32385" y="7365"/>
                </a:lnTo>
                <a:lnTo>
                  <a:pt x="39370" y="14985"/>
                </a:lnTo>
                <a:lnTo>
                  <a:pt x="40004" y="16763"/>
                </a:lnTo>
                <a:lnTo>
                  <a:pt x="40258" y="18668"/>
                </a:lnTo>
                <a:lnTo>
                  <a:pt x="40258" y="22986"/>
                </a:lnTo>
                <a:lnTo>
                  <a:pt x="40004" y="25018"/>
                </a:lnTo>
                <a:lnTo>
                  <a:pt x="39497" y="26796"/>
                </a:lnTo>
                <a:lnTo>
                  <a:pt x="38989" y="28701"/>
                </a:lnTo>
                <a:lnTo>
                  <a:pt x="20954" y="50545"/>
                </a:lnTo>
                <a:lnTo>
                  <a:pt x="18415" y="53212"/>
                </a:lnTo>
                <a:lnTo>
                  <a:pt x="8127" y="65150"/>
                </a:lnTo>
                <a:lnTo>
                  <a:pt x="6350" y="67436"/>
                </a:lnTo>
                <a:lnTo>
                  <a:pt x="4788" y="69976"/>
                </a:lnTo>
                <a:lnTo>
                  <a:pt x="2158" y="74040"/>
                </a:lnTo>
                <a:lnTo>
                  <a:pt x="1016" y="76326"/>
                </a:lnTo>
                <a:lnTo>
                  <a:pt x="0" y="78612"/>
                </a:lnTo>
                <a:lnTo>
                  <a:pt x="0" y="81914"/>
                </a:lnTo>
                <a:lnTo>
                  <a:pt x="53594" y="81914"/>
                </a:lnTo>
                <a:lnTo>
                  <a:pt x="53848" y="78866"/>
                </a:lnTo>
                <a:lnTo>
                  <a:pt x="53975" y="75945"/>
                </a:lnTo>
                <a:lnTo>
                  <a:pt x="54228" y="72897"/>
                </a:lnTo>
                <a:lnTo>
                  <a:pt x="54281" y="71627"/>
                </a:lnTo>
                <a:lnTo>
                  <a:pt x="13970" y="71627"/>
                </a:lnTo>
                <a:lnTo>
                  <a:pt x="15172" y="69722"/>
                </a:lnTo>
                <a:lnTo>
                  <a:pt x="16382" y="68071"/>
                </a:lnTo>
                <a:lnTo>
                  <a:pt x="21717" y="61975"/>
                </a:lnTo>
                <a:lnTo>
                  <a:pt x="23875" y="59816"/>
                </a:lnTo>
                <a:lnTo>
                  <a:pt x="25907" y="57657"/>
                </a:lnTo>
                <a:lnTo>
                  <a:pt x="28067" y="55498"/>
                </a:lnTo>
                <a:lnTo>
                  <a:pt x="30225" y="53212"/>
                </a:lnTo>
                <a:lnTo>
                  <a:pt x="34544" y="48894"/>
                </a:lnTo>
                <a:lnTo>
                  <a:pt x="36575" y="46989"/>
                </a:lnTo>
                <a:lnTo>
                  <a:pt x="38480" y="44957"/>
                </a:lnTo>
                <a:lnTo>
                  <a:pt x="40386" y="43052"/>
                </a:lnTo>
                <a:lnTo>
                  <a:pt x="43688" y="39496"/>
                </a:lnTo>
                <a:lnTo>
                  <a:pt x="45085" y="37845"/>
                </a:lnTo>
                <a:lnTo>
                  <a:pt x="47625" y="35051"/>
                </a:lnTo>
                <a:lnTo>
                  <a:pt x="53467" y="16509"/>
                </a:lnTo>
                <a:lnTo>
                  <a:pt x="52958" y="13969"/>
                </a:lnTo>
                <a:lnTo>
                  <a:pt x="52197" y="11556"/>
                </a:lnTo>
                <a:lnTo>
                  <a:pt x="51307" y="9270"/>
                </a:lnTo>
                <a:lnTo>
                  <a:pt x="49911" y="7238"/>
                </a:lnTo>
                <a:lnTo>
                  <a:pt x="48822" y="6222"/>
                </a:lnTo>
                <a:close/>
              </a:path>
              <a:path w="55245" h="81914">
                <a:moveTo>
                  <a:pt x="54737" y="63880"/>
                </a:moveTo>
                <a:lnTo>
                  <a:pt x="48895" y="63880"/>
                </a:lnTo>
                <a:lnTo>
                  <a:pt x="48132" y="65658"/>
                </a:lnTo>
                <a:lnTo>
                  <a:pt x="47498" y="67055"/>
                </a:lnTo>
                <a:lnTo>
                  <a:pt x="39243" y="71627"/>
                </a:lnTo>
                <a:lnTo>
                  <a:pt x="54281" y="71627"/>
                </a:lnTo>
                <a:lnTo>
                  <a:pt x="54366" y="69722"/>
                </a:lnTo>
                <a:lnTo>
                  <a:pt x="54610" y="66801"/>
                </a:lnTo>
                <a:lnTo>
                  <a:pt x="54737" y="63880"/>
                </a:lnTo>
                <a:close/>
              </a:path>
              <a:path w="55245" h="81914">
                <a:moveTo>
                  <a:pt x="33527" y="0"/>
                </a:moveTo>
                <a:lnTo>
                  <a:pt x="25526" y="0"/>
                </a:lnTo>
                <a:lnTo>
                  <a:pt x="21463" y="507"/>
                </a:lnTo>
                <a:lnTo>
                  <a:pt x="12446" y="2539"/>
                </a:lnTo>
                <a:lnTo>
                  <a:pt x="7366" y="4190"/>
                </a:lnTo>
                <a:lnTo>
                  <a:pt x="2031" y="6349"/>
                </a:lnTo>
                <a:lnTo>
                  <a:pt x="2031" y="18668"/>
                </a:lnTo>
                <a:lnTo>
                  <a:pt x="10287" y="18668"/>
                </a:lnTo>
                <a:lnTo>
                  <a:pt x="11811" y="14731"/>
                </a:lnTo>
                <a:lnTo>
                  <a:pt x="13843" y="11556"/>
                </a:lnTo>
                <a:lnTo>
                  <a:pt x="16510" y="9397"/>
                </a:lnTo>
                <a:lnTo>
                  <a:pt x="19176" y="7365"/>
                </a:lnTo>
                <a:lnTo>
                  <a:pt x="22478" y="6222"/>
                </a:lnTo>
                <a:lnTo>
                  <a:pt x="48822" y="6222"/>
                </a:lnTo>
                <a:lnTo>
                  <a:pt x="48005" y="5460"/>
                </a:lnTo>
                <a:lnTo>
                  <a:pt x="45974" y="3809"/>
                </a:lnTo>
                <a:lnTo>
                  <a:pt x="43433" y="2539"/>
                </a:lnTo>
                <a:lnTo>
                  <a:pt x="37338" y="507"/>
                </a:lnTo>
                <a:lnTo>
                  <a:pt x="335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815578" y="4797044"/>
            <a:ext cx="55244" cy="81915"/>
          </a:xfrm>
          <a:custGeom>
            <a:avLst/>
            <a:gdLst/>
            <a:ahLst/>
            <a:cxnLst/>
            <a:rect l="l" t="t" r="r" b="b"/>
            <a:pathLst>
              <a:path w="55245" h="81914">
                <a:moveTo>
                  <a:pt x="29210" y="0"/>
                </a:moveTo>
                <a:lnTo>
                  <a:pt x="33527" y="0"/>
                </a:lnTo>
                <a:lnTo>
                  <a:pt x="37338" y="507"/>
                </a:lnTo>
                <a:lnTo>
                  <a:pt x="53467" y="16509"/>
                </a:lnTo>
                <a:lnTo>
                  <a:pt x="53467" y="19176"/>
                </a:lnTo>
                <a:lnTo>
                  <a:pt x="53467" y="20827"/>
                </a:lnTo>
                <a:lnTo>
                  <a:pt x="49656" y="32130"/>
                </a:lnTo>
                <a:lnTo>
                  <a:pt x="48768" y="33527"/>
                </a:lnTo>
                <a:lnTo>
                  <a:pt x="47625" y="35051"/>
                </a:lnTo>
                <a:lnTo>
                  <a:pt x="46227" y="36575"/>
                </a:lnTo>
                <a:lnTo>
                  <a:pt x="45085" y="37845"/>
                </a:lnTo>
                <a:lnTo>
                  <a:pt x="43688" y="39496"/>
                </a:lnTo>
                <a:lnTo>
                  <a:pt x="42037" y="41274"/>
                </a:lnTo>
                <a:lnTo>
                  <a:pt x="40386" y="43052"/>
                </a:lnTo>
                <a:lnTo>
                  <a:pt x="38480" y="44957"/>
                </a:lnTo>
                <a:lnTo>
                  <a:pt x="36575" y="46989"/>
                </a:lnTo>
                <a:lnTo>
                  <a:pt x="34544" y="48894"/>
                </a:lnTo>
                <a:lnTo>
                  <a:pt x="32385" y="51053"/>
                </a:lnTo>
                <a:lnTo>
                  <a:pt x="30225" y="53212"/>
                </a:lnTo>
                <a:lnTo>
                  <a:pt x="28067" y="55498"/>
                </a:lnTo>
                <a:lnTo>
                  <a:pt x="25907" y="57657"/>
                </a:lnTo>
                <a:lnTo>
                  <a:pt x="23875" y="59816"/>
                </a:lnTo>
                <a:lnTo>
                  <a:pt x="21717" y="61975"/>
                </a:lnTo>
                <a:lnTo>
                  <a:pt x="19939" y="64007"/>
                </a:lnTo>
                <a:lnTo>
                  <a:pt x="18161" y="66039"/>
                </a:lnTo>
                <a:lnTo>
                  <a:pt x="16382" y="68071"/>
                </a:lnTo>
                <a:lnTo>
                  <a:pt x="14986" y="69976"/>
                </a:lnTo>
                <a:lnTo>
                  <a:pt x="13970" y="71627"/>
                </a:lnTo>
                <a:lnTo>
                  <a:pt x="37338" y="71627"/>
                </a:lnTo>
                <a:lnTo>
                  <a:pt x="39243" y="71627"/>
                </a:lnTo>
                <a:lnTo>
                  <a:pt x="44957" y="70357"/>
                </a:lnTo>
                <a:lnTo>
                  <a:pt x="45720" y="69849"/>
                </a:lnTo>
                <a:lnTo>
                  <a:pt x="48895" y="63880"/>
                </a:lnTo>
                <a:lnTo>
                  <a:pt x="54737" y="63880"/>
                </a:lnTo>
                <a:lnTo>
                  <a:pt x="54610" y="66801"/>
                </a:lnTo>
                <a:lnTo>
                  <a:pt x="54355" y="69849"/>
                </a:lnTo>
                <a:lnTo>
                  <a:pt x="54228" y="72897"/>
                </a:lnTo>
                <a:lnTo>
                  <a:pt x="53975" y="75945"/>
                </a:lnTo>
                <a:lnTo>
                  <a:pt x="53848" y="78866"/>
                </a:lnTo>
                <a:lnTo>
                  <a:pt x="53594" y="81914"/>
                </a:lnTo>
                <a:lnTo>
                  <a:pt x="0" y="81914"/>
                </a:lnTo>
                <a:lnTo>
                  <a:pt x="0" y="78612"/>
                </a:lnTo>
                <a:lnTo>
                  <a:pt x="1016" y="76326"/>
                </a:lnTo>
                <a:lnTo>
                  <a:pt x="2158" y="74040"/>
                </a:lnTo>
                <a:lnTo>
                  <a:pt x="3555" y="71881"/>
                </a:lnTo>
                <a:lnTo>
                  <a:pt x="4952" y="69722"/>
                </a:lnTo>
                <a:lnTo>
                  <a:pt x="6350" y="67436"/>
                </a:lnTo>
                <a:lnTo>
                  <a:pt x="8127" y="65150"/>
                </a:lnTo>
                <a:lnTo>
                  <a:pt x="9778" y="62864"/>
                </a:lnTo>
                <a:lnTo>
                  <a:pt x="11683" y="60578"/>
                </a:lnTo>
                <a:lnTo>
                  <a:pt x="13843" y="58038"/>
                </a:lnTo>
                <a:lnTo>
                  <a:pt x="16001" y="55625"/>
                </a:lnTo>
                <a:lnTo>
                  <a:pt x="18415" y="53212"/>
                </a:lnTo>
                <a:lnTo>
                  <a:pt x="20954" y="50545"/>
                </a:lnTo>
                <a:lnTo>
                  <a:pt x="39497" y="26796"/>
                </a:lnTo>
                <a:lnTo>
                  <a:pt x="40004" y="25018"/>
                </a:lnTo>
                <a:lnTo>
                  <a:pt x="40258" y="22986"/>
                </a:lnTo>
                <a:lnTo>
                  <a:pt x="40258" y="20827"/>
                </a:lnTo>
                <a:lnTo>
                  <a:pt x="40258" y="18668"/>
                </a:lnTo>
                <a:lnTo>
                  <a:pt x="40004" y="16763"/>
                </a:lnTo>
                <a:lnTo>
                  <a:pt x="39370" y="14985"/>
                </a:lnTo>
                <a:lnTo>
                  <a:pt x="38735" y="13080"/>
                </a:lnTo>
                <a:lnTo>
                  <a:pt x="37846" y="11556"/>
                </a:lnTo>
                <a:lnTo>
                  <a:pt x="36702" y="10286"/>
                </a:lnTo>
                <a:lnTo>
                  <a:pt x="35560" y="9016"/>
                </a:lnTo>
                <a:lnTo>
                  <a:pt x="34163" y="8000"/>
                </a:lnTo>
                <a:lnTo>
                  <a:pt x="32385" y="7365"/>
                </a:lnTo>
                <a:lnTo>
                  <a:pt x="30606" y="6603"/>
                </a:lnTo>
                <a:lnTo>
                  <a:pt x="28701" y="6222"/>
                </a:lnTo>
                <a:lnTo>
                  <a:pt x="26416" y="6222"/>
                </a:lnTo>
                <a:lnTo>
                  <a:pt x="22478" y="6222"/>
                </a:lnTo>
                <a:lnTo>
                  <a:pt x="10287" y="18668"/>
                </a:lnTo>
                <a:lnTo>
                  <a:pt x="2031" y="18668"/>
                </a:lnTo>
                <a:lnTo>
                  <a:pt x="2031" y="6349"/>
                </a:lnTo>
                <a:lnTo>
                  <a:pt x="7366" y="4190"/>
                </a:lnTo>
                <a:lnTo>
                  <a:pt x="12446" y="2539"/>
                </a:lnTo>
                <a:lnTo>
                  <a:pt x="16891" y="1523"/>
                </a:lnTo>
                <a:lnTo>
                  <a:pt x="21463" y="507"/>
                </a:lnTo>
                <a:lnTo>
                  <a:pt x="25526" y="0"/>
                </a:lnTo>
                <a:lnTo>
                  <a:pt x="292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889492" y="4792967"/>
            <a:ext cx="236969" cy="183654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904985" y="4812538"/>
            <a:ext cx="218440" cy="165735"/>
          </a:xfrm>
          <a:custGeom>
            <a:avLst/>
            <a:gdLst/>
            <a:ahLst/>
            <a:cxnLst/>
            <a:rect l="l" t="t" r="r" b="b"/>
            <a:pathLst>
              <a:path w="218440" h="165735">
                <a:moveTo>
                  <a:pt x="165227" y="0"/>
                </a:moveTo>
                <a:lnTo>
                  <a:pt x="162814" y="6731"/>
                </a:lnTo>
                <a:lnTo>
                  <a:pt x="172412" y="10872"/>
                </a:lnTo>
                <a:lnTo>
                  <a:pt x="180641" y="16621"/>
                </a:lnTo>
                <a:lnTo>
                  <a:pt x="200358" y="54863"/>
                </a:lnTo>
                <a:lnTo>
                  <a:pt x="202819" y="81787"/>
                </a:lnTo>
                <a:lnTo>
                  <a:pt x="202201" y="96361"/>
                </a:lnTo>
                <a:lnTo>
                  <a:pt x="187463" y="141100"/>
                </a:lnTo>
                <a:lnTo>
                  <a:pt x="163068" y="158495"/>
                </a:lnTo>
                <a:lnTo>
                  <a:pt x="165227" y="165226"/>
                </a:lnTo>
                <a:lnTo>
                  <a:pt x="204343" y="136398"/>
                </a:lnTo>
                <a:lnTo>
                  <a:pt x="217076" y="97821"/>
                </a:lnTo>
                <a:lnTo>
                  <a:pt x="217932" y="82676"/>
                </a:lnTo>
                <a:lnTo>
                  <a:pt x="217074" y="67532"/>
                </a:lnTo>
                <a:lnTo>
                  <a:pt x="204216" y="28956"/>
                </a:lnTo>
                <a:lnTo>
                  <a:pt x="177176" y="4381"/>
                </a:lnTo>
                <a:lnTo>
                  <a:pt x="165227" y="0"/>
                </a:lnTo>
                <a:close/>
              </a:path>
              <a:path w="218440" h="165735">
                <a:moveTo>
                  <a:pt x="52578" y="0"/>
                </a:moveTo>
                <a:lnTo>
                  <a:pt x="13589" y="28956"/>
                </a:lnTo>
                <a:lnTo>
                  <a:pt x="837" y="67532"/>
                </a:lnTo>
                <a:lnTo>
                  <a:pt x="0" y="82676"/>
                </a:lnTo>
                <a:lnTo>
                  <a:pt x="837" y="97821"/>
                </a:lnTo>
                <a:lnTo>
                  <a:pt x="13589" y="136398"/>
                </a:lnTo>
                <a:lnTo>
                  <a:pt x="52578" y="165226"/>
                </a:lnTo>
                <a:lnTo>
                  <a:pt x="54737" y="158495"/>
                </a:lnTo>
                <a:lnTo>
                  <a:pt x="45303" y="154332"/>
                </a:lnTo>
                <a:lnTo>
                  <a:pt x="37179" y="148526"/>
                </a:lnTo>
                <a:lnTo>
                  <a:pt x="17446" y="109601"/>
                </a:lnTo>
                <a:lnTo>
                  <a:pt x="14986" y="81787"/>
                </a:lnTo>
                <a:lnTo>
                  <a:pt x="15603" y="67718"/>
                </a:lnTo>
                <a:lnTo>
                  <a:pt x="30362" y="23965"/>
                </a:lnTo>
                <a:lnTo>
                  <a:pt x="54991" y="6731"/>
                </a:lnTo>
                <a:lnTo>
                  <a:pt x="525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067800" y="4812538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413" y="0"/>
                </a:moveTo>
                <a:lnTo>
                  <a:pt x="41401" y="28956"/>
                </a:lnTo>
                <a:lnTo>
                  <a:pt x="54260" y="67532"/>
                </a:lnTo>
                <a:lnTo>
                  <a:pt x="55118" y="82676"/>
                </a:lnTo>
                <a:lnTo>
                  <a:pt x="54262" y="97821"/>
                </a:lnTo>
                <a:lnTo>
                  <a:pt x="41528" y="136398"/>
                </a:lnTo>
                <a:lnTo>
                  <a:pt x="2413" y="165226"/>
                </a:lnTo>
                <a:lnTo>
                  <a:pt x="253" y="158495"/>
                </a:lnTo>
                <a:lnTo>
                  <a:pt x="9687" y="154332"/>
                </a:lnTo>
                <a:lnTo>
                  <a:pt x="17811" y="148526"/>
                </a:lnTo>
                <a:lnTo>
                  <a:pt x="37544" y="109600"/>
                </a:lnTo>
                <a:lnTo>
                  <a:pt x="40004" y="81787"/>
                </a:lnTo>
                <a:lnTo>
                  <a:pt x="39387" y="67718"/>
                </a:lnTo>
                <a:lnTo>
                  <a:pt x="24699" y="23965"/>
                </a:lnTo>
                <a:lnTo>
                  <a:pt x="0" y="6731"/>
                </a:lnTo>
                <a:lnTo>
                  <a:pt x="241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900414" y="4807965"/>
            <a:ext cx="160401" cy="174371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3506723" y="5160289"/>
            <a:ext cx="134874" cy="136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3517010" y="5175122"/>
            <a:ext cx="124968" cy="125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805428" y="5131308"/>
            <a:ext cx="530225" cy="166243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3918203" y="5471159"/>
            <a:ext cx="121158" cy="1211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3928490" y="5485257"/>
            <a:ext cx="111379" cy="111328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4181855" y="5440679"/>
            <a:ext cx="941070" cy="153555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5074920" y="5538215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42037" y="0"/>
                </a:moveTo>
                <a:lnTo>
                  <a:pt x="35813" y="889"/>
                </a:lnTo>
                <a:lnTo>
                  <a:pt x="28447" y="1270"/>
                </a:lnTo>
                <a:lnTo>
                  <a:pt x="3398" y="1270"/>
                </a:lnTo>
                <a:lnTo>
                  <a:pt x="2376" y="5461"/>
                </a:lnTo>
                <a:lnTo>
                  <a:pt x="1269" y="9271"/>
                </a:lnTo>
                <a:lnTo>
                  <a:pt x="0" y="13208"/>
                </a:lnTo>
                <a:lnTo>
                  <a:pt x="1142" y="14351"/>
                </a:lnTo>
                <a:lnTo>
                  <a:pt x="17525" y="13970"/>
                </a:lnTo>
                <a:lnTo>
                  <a:pt x="38949" y="13970"/>
                </a:lnTo>
                <a:lnTo>
                  <a:pt x="39877" y="9906"/>
                </a:lnTo>
                <a:lnTo>
                  <a:pt x="41450" y="5334"/>
                </a:lnTo>
                <a:lnTo>
                  <a:pt x="43004" y="1270"/>
                </a:lnTo>
                <a:lnTo>
                  <a:pt x="10921" y="1270"/>
                </a:lnTo>
                <a:lnTo>
                  <a:pt x="3428" y="1143"/>
                </a:lnTo>
                <a:lnTo>
                  <a:pt x="43052" y="1143"/>
                </a:lnTo>
                <a:lnTo>
                  <a:pt x="42037" y="0"/>
                </a:lnTo>
                <a:close/>
              </a:path>
              <a:path w="43179" h="14604">
                <a:moveTo>
                  <a:pt x="38949" y="13970"/>
                </a:moveTo>
                <a:lnTo>
                  <a:pt x="26542" y="13970"/>
                </a:lnTo>
                <a:lnTo>
                  <a:pt x="32257" y="14097"/>
                </a:lnTo>
                <a:lnTo>
                  <a:pt x="38862" y="14351"/>
                </a:lnTo>
                <a:lnTo>
                  <a:pt x="38949" y="139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5074920" y="5538215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42037" y="0"/>
                </a:moveTo>
                <a:lnTo>
                  <a:pt x="43052" y="1143"/>
                </a:lnTo>
                <a:lnTo>
                  <a:pt x="41401" y="5461"/>
                </a:lnTo>
                <a:lnTo>
                  <a:pt x="39877" y="9906"/>
                </a:lnTo>
                <a:lnTo>
                  <a:pt x="38862" y="14351"/>
                </a:lnTo>
                <a:lnTo>
                  <a:pt x="32257" y="14097"/>
                </a:lnTo>
                <a:lnTo>
                  <a:pt x="26542" y="13970"/>
                </a:lnTo>
                <a:lnTo>
                  <a:pt x="21970" y="13970"/>
                </a:lnTo>
                <a:lnTo>
                  <a:pt x="17525" y="13970"/>
                </a:lnTo>
                <a:lnTo>
                  <a:pt x="10667" y="14097"/>
                </a:lnTo>
                <a:lnTo>
                  <a:pt x="1142" y="14351"/>
                </a:lnTo>
                <a:lnTo>
                  <a:pt x="0" y="13208"/>
                </a:lnTo>
                <a:lnTo>
                  <a:pt x="1269" y="9271"/>
                </a:lnTo>
                <a:lnTo>
                  <a:pt x="2412" y="5334"/>
                </a:lnTo>
                <a:lnTo>
                  <a:pt x="3428" y="1143"/>
                </a:lnTo>
                <a:lnTo>
                  <a:pt x="10921" y="1270"/>
                </a:lnTo>
                <a:lnTo>
                  <a:pt x="16509" y="1270"/>
                </a:lnTo>
                <a:lnTo>
                  <a:pt x="20192" y="1270"/>
                </a:lnTo>
                <a:lnTo>
                  <a:pt x="28447" y="1270"/>
                </a:lnTo>
                <a:lnTo>
                  <a:pt x="35813" y="889"/>
                </a:lnTo>
                <a:lnTo>
                  <a:pt x="4203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5109971" y="5440679"/>
            <a:ext cx="1296162" cy="187426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918203" y="5832347"/>
            <a:ext cx="121158" cy="121157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928490" y="5847943"/>
            <a:ext cx="111379" cy="111353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177284" y="5804903"/>
            <a:ext cx="116586" cy="182105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192523" y="5823775"/>
            <a:ext cx="98425" cy="164465"/>
          </a:xfrm>
          <a:custGeom>
            <a:avLst/>
            <a:gdLst/>
            <a:ahLst/>
            <a:cxnLst/>
            <a:rect l="l" t="t" r="r" b="b"/>
            <a:pathLst>
              <a:path w="98425" h="164464">
                <a:moveTo>
                  <a:pt x="1524" y="155854"/>
                </a:moveTo>
                <a:lnTo>
                  <a:pt x="0" y="163512"/>
                </a:lnTo>
                <a:lnTo>
                  <a:pt x="1397" y="163804"/>
                </a:lnTo>
                <a:lnTo>
                  <a:pt x="3301" y="163944"/>
                </a:lnTo>
                <a:lnTo>
                  <a:pt x="14097" y="163944"/>
                </a:lnTo>
                <a:lnTo>
                  <a:pt x="21081" y="160858"/>
                </a:lnTo>
                <a:lnTo>
                  <a:pt x="25275" y="156108"/>
                </a:lnTo>
                <a:lnTo>
                  <a:pt x="3428" y="156108"/>
                </a:lnTo>
                <a:lnTo>
                  <a:pt x="2031" y="156019"/>
                </a:lnTo>
                <a:lnTo>
                  <a:pt x="1524" y="155854"/>
                </a:lnTo>
                <a:close/>
              </a:path>
              <a:path w="98425" h="164464">
                <a:moveTo>
                  <a:pt x="54990" y="50584"/>
                </a:moveTo>
                <a:lnTo>
                  <a:pt x="40512" y="50584"/>
                </a:lnTo>
                <a:lnTo>
                  <a:pt x="21843" y="133388"/>
                </a:lnTo>
                <a:lnTo>
                  <a:pt x="20574" y="139242"/>
                </a:lnTo>
                <a:lnTo>
                  <a:pt x="19050" y="143840"/>
                </a:lnTo>
                <a:lnTo>
                  <a:pt x="17399" y="147142"/>
                </a:lnTo>
                <a:lnTo>
                  <a:pt x="15875" y="150456"/>
                </a:lnTo>
                <a:lnTo>
                  <a:pt x="14097" y="152768"/>
                </a:lnTo>
                <a:lnTo>
                  <a:pt x="12318" y="154101"/>
                </a:lnTo>
                <a:lnTo>
                  <a:pt x="10413" y="155448"/>
                </a:lnTo>
                <a:lnTo>
                  <a:pt x="8127" y="156108"/>
                </a:lnTo>
                <a:lnTo>
                  <a:pt x="25275" y="156108"/>
                </a:lnTo>
                <a:lnTo>
                  <a:pt x="38862" y="126504"/>
                </a:lnTo>
                <a:lnTo>
                  <a:pt x="54990" y="50584"/>
                </a:lnTo>
                <a:close/>
              </a:path>
              <a:path w="98425" h="164464">
                <a:moveTo>
                  <a:pt x="89026" y="0"/>
                </a:moveTo>
                <a:lnTo>
                  <a:pt x="83312" y="0"/>
                </a:lnTo>
                <a:lnTo>
                  <a:pt x="76213" y="492"/>
                </a:lnTo>
                <a:lnTo>
                  <a:pt x="44576" y="31432"/>
                </a:lnTo>
                <a:lnTo>
                  <a:pt x="43561" y="34912"/>
                </a:lnTo>
                <a:lnTo>
                  <a:pt x="42672" y="37312"/>
                </a:lnTo>
                <a:lnTo>
                  <a:pt x="35560" y="43624"/>
                </a:lnTo>
                <a:lnTo>
                  <a:pt x="33909" y="44030"/>
                </a:lnTo>
                <a:lnTo>
                  <a:pt x="30987" y="44348"/>
                </a:lnTo>
                <a:lnTo>
                  <a:pt x="27177" y="44577"/>
                </a:lnTo>
                <a:lnTo>
                  <a:pt x="25908" y="50584"/>
                </a:lnTo>
                <a:lnTo>
                  <a:pt x="77470" y="50584"/>
                </a:lnTo>
                <a:lnTo>
                  <a:pt x="79375" y="41795"/>
                </a:lnTo>
                <a:lnTo>
                  <a:pt x="57023" y="41795"/>
                </a:lnTo>
                <a:lnTo>
                  <a:pt x="60578" y="26212"/>
                </a:lnTo>
                <a:lnTo>
                  <a:pt x="74675" y="6883"/>
                </a:lnTo>
                <a:lnTo>
                  <a:pt x="96772" y="6883"/>
                </a:lnTo>
                <a:lnTo>
                  <a:pt x="98043" y="1396"/>
                </a:lnTo>
                <a:lnTo>
                  <a:pt x="93852" y="469"/>
                </a:lnTo>
                <a:lnTo>
                  <a:pt x="89026" y="0"/>
                </a:lnTo>
                <a:close/>
              </a:path>
              <a:path w="98425" h="164464">
                <a:moveTo>
                  <a:pt x="96772" y="6883"/>
                </a:moveTo>
                <a:lnTo>
                  <a:pt x="80517" y="6883"/>
                </a:lnTo>
                <a:lnTo>
                  <a:pt x="82550" y="7607"/>
                </a:lnTo>
                <a:lnTo>
                  <a:pt x="85089" y="10515"/>
                </a:lnTo>
                <a:lnTo>
                  <a:pt x="86105" y="12890"/>
                </a:lnTo>
                <a:lnTo>
                  <a:pt x="86995" y="16192"/>
                </a:lnTo>
                <a:lnTo>
                  <a:pt x="94614" y="16192"/>
                </a:lnTo>
                <a:lnTo>
                  <a:pt x="96772" y="688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192523" y="5823775"/>
            <a:ext cx="98425" cy="164465"/>
          </a:xfrm>
          <a:custGeom>
            <a:avLst/>
            <a:gdLst/>
            <a:ahLst/>
            <a:cxnLst/>
            <a:rect l="l" t="t" r="r" b="b"/>
            <a:pathLst>
              <a:path w="98425" h="164464">
                <a:moveTo>
                  <a:pt x="83312" y="0"/>
                </a:moveTo>
                <a:lnTo>
                  <a:pt x="89026" y="0"/>
                </a:lnTo>
                <a:lnTo>
                  <a:pt x="93852" y="469"/>
                </a:lnTo>
                <a:lnTo>
                  <a:pt x="98043" y="1396"/>
                </a:lnTo>
                <a:lnTo>
                  <a:pt x="94614" y="16192"/>
                </a:lnTo>
                <a:lnTo>
                  <a:pt x="86995" y="16192"/>
                </a:lnTo>
                <a:lnTo>
                  <a:pt x="86105" y="12890"/>
                </a:lnTo>
                <a:lnTo>
                  <a:pt x="85089" y="10515"/>
                </a:lnTo>
                <a:lnTo>
                  <a:pt x="83820" y="9055"/>
                </a:lnTo>
                <a:lnTo>
                  <a:pt x="82550" y="7607"/>
                </a:lnTo>
                <a:lnTo>
                  <a:pt x="80517" y="6883"/>
                </a:lnTo>
                <a:lnTo>
                  <a:pt x="77977" y="6883"/>
                </a:lnTo>
                <a:lnTo>
                  <a:pt x="74675" y="6883"/>
                </a:lnTo>
                <a:lnTo>
                  <a:pt x="71881" y="7797"/>
                </a:lnTo>
                <a:lnTo>
                  <a:pt x="69596" y="9626"/>
                </a:lnTo>
                <a:lnTo>
                  <a:pt x="67310" y="11455"/>
                </a:lnTo>
                <a:lnTo>
                  <a:pt x="65404" y="14160"/>
                </a:lnTo>
                <a:lnTo>
                  <a:pt x="63753" y="17767"/>
                </a:lnTo>
                <a:lnTo>
                  <a:pt x="62102" y="21361"/>
                </a:lnTo>
                <a:lnTo>
                  <a:pt x="60578" y="26212"/>
                </a:lnTo>
                <a:lnTo>
                  <a:pt x="59181" y="32308"/>
                </a:lnTo>
                <a:lnTo>
                  <a:pt x="57023" y="41795"/>
                </a:lnTo>
                <a:lnTo>
                  <a:pt x="79375" y="41795"/>
                </a:lnTo>
                <a:lnTo>
                  <a:pt x="77470" y="50584"/>
                </a:lnTo>
                <a:lnTo>
                  <a:pt x="54990" y="50584"/>
                </a:lnTo>
                <a:lnTo>
                  <a:pt x="38862" y="126504"/>
                </a:lnTo>
                <a:lnTo>
                  <a:pt x="36579" y="135351"/>
                </a:lnTo>
                <a:lnTo>
                  <a:pt x="14097" y="163944"/>
                </a:lnTo>
                <a:lnTo>
                  <a:pt x="5714" y="163944"/>
                </a:lnTo>
                <a:lnTo>
                  <a:pt x="3301" y="163944"/>
                </a:lnTo>
                <a:lnTo>
                  <a:pt x="1397" y="163804"/>
                </a:lnTo>
                <a:lnTo>
                  <a:pt x="0" y="163512"/>
                </a:lnTo>
                <a:lnTo>
                  <a:pt x="1524" y="155854"/>
                </a:lnTo>
                <a:lnTo>
                  <a:pt x="2031" y="156019"/>
                </a:lnTo>
                <a:lnTo>
                  <a:pt x="3428" y="156108"/>
                </a:lnTo>
                <a:lnTo>
                  <a:pt x="5587" y="156108"/>
                </a:lnTo>
                <a:lnTo>
                  <a:pt x="8127" y="156108"/>
                </a:lnTo>
                <a:lnTo>
                  <a:pt x="10413" y="155448"/>
                </a:lnTo>
                <a:lnTo>
                  <a:pt x="12318" y="154101"/>
                </a:lnTo>
                <a:lnTo>
                  <a:pt x="14097" y="152768"/>
                </a:lnTo>
                <a:lnTo>
                  <a:pt x="15875" y="150456"/>
                </a:lnTo>
                <a:lnTo>
                  <a:pt x="17399" y="147142"/>
                </a:lnTo>
                <a:lnTo>
                  <a:pt x="19050" y="143840"/>
                </a:lnTo>
                <a:lnTo>
                  <a:pt x="20574" y="139242"/>
                </a:lnTo>
                <a:lnTo>
                  <a:pt x="21843" y="133388"/>
                </a:lnTo>
                <a:lnTo>
                  <a:pt x="40512" y="50584"/>
                </a:lnTo>
                <a:lnTo>
                  <a:pt x="25908" y="50584"/>
                </a:lnTo>
                <a:lnTo>
                  <a:pt x="27177" y="44577"/>
                </a:lnTo>
                <a:lnTo>
                  <a:pt x="30987" y="44348"/>
                </a:lnTo>
                <a:lnTo>
                  <a:pt x="33909" y="44030"/>
                </a:lnTo>
                <a:lnTo>
                  <a:pt x="35560" y="43624"/>
                </a:lnTo>
                <a:lnTo>
                  <a:pt x="37337" y="43218"/>
                </a:lnTo>
                <a:lnTo>
                  <a:pt x="38608" y="42608"/>
                </a:lnTo>
                <a:lnTo>
                  <a:pt x="39624" y="41795"/>
                </a:lnTo>
                <a:lnTo>
                  <a:pt x="40512" y="40982"/>
                </a:lnTo>
                <a:lnTo>
                  <a:pt x="41401" y="39928"/>
                </a:lnTo>
                <a:lnTo>
                  <a:pt x="42037" y="38620"/>
                </a:lnTo>
                <a:lnTo>
                  <a:pt x="42672" y="37312"/>
                </a:lnTo>
                <a:lnTo>
                  <a:pt x="43561" y="34912"/>
                </a:lnTo>
                <a:lnTo>
                  <a:pt x="44576" y="31432"/>
                </a:lnTo>
                <a:lnTo>
                  <a:pt x="47192" y="24081"/>
                </a:lnTo>
                <a:lnTo>
                  <a:pt x="76213" y="492"/>
                </a:lnTo>
                <a:lnTo>
                  <a:pt x="833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297679" y="5797296"/>
            <a:ext cx="236969" cy="183654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313173" y="5816904"/>
            <a:ext cx="218440" cy="165735"/>
          </a:xfrm>
          <a:custGeom>
            <a:avLst/>
            <a:gdLst/>
            <a:ahLst/>
            <a:cxnLst/>
            <a:rect l="l" t="t" r="r" b="b"/>
            <a:pathLst>
              <a:path w="218439" h="165735">
                <a:moveTo>
                  <a:pt x="165226" y="0"/>
                </a:moveTo>
                <a:lnTo>
                  <a:pt x="162813" y="6692"/>
                </a:lnTo>
                <a:lnTo>
                  <a:pt x="172412" y="10843"/>
                </a:lnTo>
                <a:lnTo>
                  <a:pt x="180641" y="16589"/>
                </a:lnTo>
                <a:lnTo>
                  <a:pt x="200358" y="54813"/>
                </a:lnTo>
                <a:lnTo>
                  <a:pt x="202818" y="81749"/>
                </a:lnTo>
                <a:lnTo>
                  <a:pt x="202201" y="96313"/>
                </a:lnTo>
                <a:lnTo>
                  <a:pt x="187463" y="141053"/>
                </a:lnTo>
                <a:lnTo>
                  <a:pt x="163067" y="158457"/>
                </a:lnTo>
                <a:lnTo>
                  <a:pt x="165226" y="165150"/>
                </a:lnTo>
                <a:lnTo>
                  <a:pt x="204342" y="136296"/>
                </a:lnTo>
                <a:lnTo>
                  <a:pt x="217076" y="97791"/>
                </a:lnTo>
                <a:lnTo>
                  <a:pt x="217931" y="82613"/>
                </a:lnTo>
                <a:lnTo>
                  <a:pt x="217074" y="67478"/>
                </a:lnTo>
                <a:lnTo>
                  <a:pt x="204215" y="28943"/>
                </a:lnTo>
                <a:lnTo>
                  <a:pt x="177176" y="4322"/>
                </a:lnTo>
                <a:lnTo>
                  <a:pt x="165226" y="0"/>
                </a:lnTo>
                <a:close/>
              </a:path>
              <a:path w="218439" h="165735">
                <a:moveTo>
                  <a:pt x="52577" y="0"/>
                </a:moveTo>
                <a:lnTo>
                  <a:pt x="13588" y="28943"/>
                </a:lnTo>
                <a:lnTo>
                  <a:pt x="837" y="67478"/>
                </a:lnTo>
                <a:lnTo>
                  <a:pt x="0" y="82613"/>
                </a:lnTo>
                <a:lnTo>
                  <a:pt x="837" y="97791"/>
                </a:lnTo>
                <a:lnTo>
                  <a:pt x="13588" y="136296"/>
                </a:lnTo>
                <a:lnTo>
                  <a:pt x="52577" y="165150"/>
                </a:lnTo>
                <a:lnTo>
                  <a:pt x="54737" y="158457"/>
                </a:lnTo>
                <a:lnTo>
                  <a:pt x="45303" y="154288"/>
                </a:lnTo>
                <a:lnTo>
                  <a:pt x="37179" y="148486"/>
                </a:lnTo>
                <a:lnTo>
                  <a:pt x="17446" y="109542"/>
                </a:lnTo>
                <a:lnTo>
                  <a:pt x="14986" y="81749"/>
                </a:lnTo>
                <a:lnTo>
                  <a:pt x="15603" y="67657"/>
                </a:lnTo>
                <a:lnTo>
                  <a:pt x="30362" y="23930"/>
                </a:lnTo>
                <a:lnTo>
                  <a:pt x="54990" y="6692"/>
                </a:lnTo>
                <a:lnTo>
                  <a:pt x="525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475988" y="5816904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412" y="0"/>
                </a:moveTo>
                <a:lnTo>
                  <a:pt x="41401" y="28943"/>
                </a:lnTo>
                <a:lnTo>
                  <a:pt x="54260" y="67478"/>
                </a:lnTo>
                <a:lnTo>
                  <a:pt x="55117" y="82613"/>
                </a:lnTo>
                <a:lnTo>
                  <a:pt x="54262" y="97791"/>
                </a:lnTo>
                <a:lnTo>
                  <a:pt x="41528" y="136296"/>
                </a:lnTo>
                <a:lnTo>
                  <a:pt x="2412" y="165150"/>
                </a:lnTo>
                <a:lnTo>
                  <a:pt x="253" y="158457"/>
                </a:lnTo>
                <a:lnTo>
                  <a:pt x="9687" y="154288"/>
                </a:lnTo>
                <a:lnTo>
                  <a:pt x="17811" y="148486"/>
                </a:lnTo>
                <a:lnTo>
                  <a:pt x="37544" y="109542"/>
                </a:lnTo>
                <a:lnTo>
                  <a:pt x="40004" y="81749"/>
                </a:lnTo>
                <a:lnTo>
                  <a:pt x="39387" y="67657"/>
                </a:lnTo>
                <a:lnTo>
                  <a:pt x="24699" y="23930"/>
                </a:lnTo>
                <a:lnTo>
                  <a:pt x="0" y="6692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308602" y="5812332"/>
            <a:ext cx="160496" cy="174294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582667" y="5871966"/>
            <a:ext cx="125729" cy="31132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4596891" y="5892040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79"/>
                </a:moveTo>
                <a:lnTo>
                  <a:pt x="107264" y="11579"/>
                </a:lnTo>
                <a:lnTo>
                  <a:pt x="107264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4592320" y="5887468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23"/>
                </a:moveTo>
                <a:lnTo>
                  <a:pt x="116408" y="20723"/>
                </a:lnTo>
                <a:lnTo>
                  <a:pt x="116408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741164" y="5804903"/>
            <a:ext cx="116586" cy="182105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751832" y="5819203"/>
            <a:ext cx="107188" cy="173088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861559" y="5797296"/>
            <a:ext cx="311670" cy="183654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4877053" y="5816904"/>
            <a:ext cx="292735" cy="165735"/>
          </a:xfrm>
          <a:custGeom>
            <a:avLst/>
            <a:gdLst/>
            <a:ahLst/>
            <a:cxnLst/>
            <a:rect l="l" t="t" r="r" b="b"/>
            <a:pathLst>
              <a:path w="292735" h="165735">
                <a:moveTo>
                  <a:pt x="239903" y="0"/>
                </a:moveTo>
                <a:lnTo>
                  <a:pt x="237490" y="6692"/>
                </a:lnTo>
                <a:lnTo>
                  <a:pt x="247088" y="10843"/>
                </a:lnTo>
                <a:lnTo>
                  <a:pt x="255317" y="16589"/>
                </a:lnTo>
                <a:lnTo>
                  <a:pt x="275034" y="54813"/>
                </a:lnTo>
                <a:lnTo>
                  <a:pt x="277495" y="81749"/>
                </a:lnTo>
                <a:lnTo>
                  <a:pt x="276877" y="96313"/>
                </a:lnTo>
                <a:lnTo>
                  <a:pt x="262139" y="141053"/>
                </a:lnTo>
                <a:lnTo>
                  <a:pt x="237744" y="158457"/>
                </a:lnTo>
                <a:lnTo>
                  <a:pt x="239903" y="165150"/>
                </a:lnTo>
                <a:lnTo>
                  <a:pt x="279019" y="136296"/>
                </a:lnTo>
                <a:lnTo>
                  <a:pt x="291752" y="97791"/>
                </a:lnTo>
                <a:lnTo>
                  <a:pt x="292608" y="82613"/>
                </a:lnTo>
                <a:lnTo>
                  <a:pt x="291750" y="67478"/>
                </a:lnTo>
                <a:lnTo>
                  <a:pt x="278892" y="28943"/>
                </a:lnTo>
                <a:lnTo>
                  <a:pt x="251852" y="4322"/>
                </a:lnTo>
                <a:lnTo>
                  <a:pt x="239903" y="0"/>
                </a:lnTo>
                <a:close/>
              </a:path>
              <a:path w="292735" h="165735">
                <a:moveTo>
                  <a:pt x="52578" y="0"/>
                </a:moveTo>
                <a:lnTo>
                  <a:pt x="13588" y="28943"/>
                </a:lnTo>
                <a:lnTo>
                  <a:pt x="837" y="67478"/>
                </a:lnTo>
                <a:lnTo>
                  <a:pt x="0" y="82613"/>
                </a:lnTo>
                <a:lnTo>
                  <a:pt x="837" y="97791"/>
                </a:lnTo>
                <a:lnTo>
                  <a:pt x="13588" y="136296"/>
                </a:lnTo>
                <a:lnTo>
                  <a:pt x="52578" y="165150"/>
                </a:lnTo>
                <a:lnTo>
                  <a:pt x="54737" y="158457"/>
                </a:lnTo>
                <a:lnTo>
                  <a:pt x="45303" y="154288"/>
                </a:lnTo>
                <a:lnTo>
                  <a:pt x="37179" y="148486"/>
                </a:lnTo>
                <a:lnTo>
                  <a:pt x="17446" y="109542"/>
                </a:lnTo>
                <a:lnTo>
                  <a:pt x="14986" y="81749"/>
                </a:lnTo>
                <a:lnTo>
                  <a:pt x="15603" y="67657"/>
                </a:lnTo>
                <a:lnTo>
                  <a:pt x="30362" y="23930"/>
                </a:lnTo>
                <a:lnTo>
                  <a:pt x="54991" y="6692"/>
                </a:lnTo>
                <a:lnTo>
                  <a:pt x="525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5114544" y="5816904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412" y="0"/>
                </a:moveTo>
                <a:lnTo>
                  <a:pt x="41401" y="28943"/>
                </a:lnTo>
                <a:lnTo>
                  <a:pt x="54260" y="67478"/>
                </a:lnTo>
                <a:lnTo>
                  <a:pt x="55117" y="82613"/>
                </a:lnTo>
                <a:lnTo>
                  <a:pt x="54262" y="97791"/>
                </a:lnTo>
                <a:lnTo>
                  <a:pt x="41528" y="136296"/>
                </a:lnTo>
                <a:lnTo>
                  <a:pt x="2412" y="165150"/>
                </a:lnTo>
                <a:lnTo>
                  <a:pt x="253" y="158457"/>
                </a:lnTo>
                <a:lnTo>
                  <a:pt x="9687" y="154288"/>
                </a:lnTo>
                <a:lnTo>
                  <a:pt x="17811" y="148486"/>
                </a:lnTo>
                <a:lnTo>
                  <a:pt x="37544" y="109542"/>
                </a:lnTo>
                <a:lnTo>
                  <a:pt x="40004" y="81749"/>
                </a:lnTo>
                <a:lnTo>
                  <a:pt x="39387" y="67657"/>
                </a:lnTo>
                <a:lnTo>
                  <a:pt x="24699" y="23930"/>
                </a:lnTo>
                <a:lnTo>
                  <a:pt x="0" y="6692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4872482" y="5812332"/>
            <a:ext cx="160496" cy="174294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023103" y="5884169"/>
            <a:ext cx="75437" cy="101379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038090" y="590346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33655" y="0"/>
                </a:moveTo>
                <a:lnTo>
                  <a:pt x="24511" y="0"/>
                </a:lnTo>
                <a:lnTo>
                  <a:pt x="20700" y="850"/>
                </a:lnTo>
                <a:lnTo>
                  <a:pt x="85" y="34277"/>
                </a:lnTo>
                <a:lnTo>
                  <a:pt x="0" y="42189"/>
                </a:lnTo>
                <a:lnTo>
                  <a:pt x="428" y="51876"/>
                </a:lnTo>
                <a:lnTo>
                  <a:pt x="18287" y="83235"/>
                </a:lnTo>
                <a:lnTo>
                  <a:pt x="37211" y="83235"/>
                </a:lnTo>
                <a:lnTo>
                  <a:pt x="44323" y="79641"/>
                </a:lnTo>
                <a:lnTo>
                  <a:pt x="46248" y="76847"/>
                </a:lnTo>
                <a:lnTo>
                  <a:pt x="25908" y="76847"/>
                </a:lnTo>
                <a:lnTo>
                  <a:pt x="23622" y="76161"/>
                </a:lnTo>
                <a:lnTo>
                  <a:pt x="13130" y="34277"/>
                </a:lnTo>
                <a:lnTo>
                  <a:pt x="13335" y="30378"/>
                </a:lnTo>
                <a:lnTo>
                  <a:pt x="25400" y="6134"/>
                </a:lnTo>
                <a:lnTo>
                  <a:pt x="46663" y="6134"/>
                </a:lnTo>
                <a:lnTo>
                  <a:pt x="45085" y="4686"/>
                </a:lnTo>
                <a:lnTo>
                  <a:pt x="37973" y="939"/>
                </a:lnTo>
                <a:lnTo>
                  <a:pt x="33655" y="0"/>
                </a:lnTo>
                <a:close/>
              </a:path>
              <a:path w="57150" h="83820">
                <a:moveTo>
                  <a:pt x="46663" y="6134"/>
                </a:moveTo>
                <a:lnTo>
                  <a:pt x="30861" y="6134"/>
                </a:lnTo>
                <a:lnTo>
                  <a:pt x="33147" y="6857"/>
                </a:lnTo>
                <a:lnTo>
                  <a:pt x="36957" y="9715"/>
                </a:lnTo>
                <a:lnTo>
                  <a:pt x="38481" y="11950"/>
                </a:lnTo>
                <a:lnTo>
                  <a:pt x="41021" y="17970"/>
                </a:lnTo>
                <a:lnTo>
                  <a:pt x="42037" y="21818"/>
                </a:lnTo>
                <a:lnTo>
                  <a:pt x="42672" y="26504"/>
                </a:lnTo>
                <a:lnTo>
                  <a:pt x="43434" y="31178"/>
                </a:lnTo>
                <a:lnTo>
                  <a:pt x="43645" y="34277"/>
                </a:lnTo>
                <a:lnTo>
                  <a:pt x="43704" y="50498"/>
                </a:lnTo>
                <a:lnTo>
                  <a:pt x="43434" y="54051"/>
                </a:lnTo>
                <a:lnTo>
                  <a:pt x="31242" y="76847"/>
                </a:lnTo>
                <a:lnTo>
                  <a:pt x="46248" y="76847"/>
                </a:lnTo>
                <a:lnTo>
                  <a:pt x="56769" y="34277"/>
                </a:lnTo>
                <a:lnTo>
                  <a:pt x="56261" y="28613"/>
                </a:lnTo>
                <a:lnTo>
                  <a:pt x="48006" y="7365"/>
                </a:lnTo>
                <a:lnTo>
                  <a:pt x="46663" y="613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051171" y="590960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20">
                <a:moveTo>
                  <a:pt x="15366" y="0"/>
                </a:moveTo>
                <a:lnTo>
                  <a:pt x="12318" y="0"/>
                </a:lnTo>
                <a:lnTo>
                  <a:pt x="9905" y="774"/>
                </a:lnTo>
                <a:lnTo>
                  <a:pt x="7874" y="2311"/>
                </a:lnTo>
                <a:lnTo>
                  <a:pt x="5968" y="3848"/>
                </a:lnTo>
                <a:lnTo>
                  <a:pt x="4317" y="6108"/>
                </a:lnTo>
                <a:lnTo>
                  <a:pt x="3175" y="9080"/>
                </a:lnTo>
                <a:lnTo>
                  <a:pt x="2031" y="12052"/>
                </a:lnTo>
                <a:lnTo>
                  <a:pt x="1269" y="15671"/>
                </a:lnTo>
                <a:lnTo>
                  <a:pt x="762" y="19951"/>
                </a:lnTo>
                <a:lnTo>
                  <a:pt x="253" y="24244"/>
                </a:lnTo>
                <a:lnTo>
                  <a:pt x="0" y="29095"/>
                </a:lnTo>
                <a:lnTo>
                  <a:pt x="0" y="34544"/>
                </a:lnTo>
                <a:lnTo>
                  <a:pt x="0" y="40817"/>
                </a:lnTo>
                <a:lnTo>
                  <a:pt x="253" y="46253"/>
                </a:lnTo>
                <a:lnTo>
                  <a:pt x="888" y="50825"/>
                </a:lnTo>
                <a:lnTo>
                  <a:pt x="1524" y="55397"/>
                </a:lnTo>
                <a:lnTo>
                  <a:pt x="8636" y="68630"/>
                </a:lnTo>
                <a:lnTo>
                  <a:pt x="10540" y="70027"/>
                </a:lnTo>
                <a:lnTo>
                  <a:pt x="12826" y="70713"/>
                </a:lnTo>
                <a:lnTo>
                  <a:pt x="15620" y="70713"/>
                </a:lnTo>
                <a:lnTo>
                  <a:pt x="18161" y="70713"/>
                </a:lnTo>
                <a:lnTo>
                  <a:pt x="26924" y="62649"/>
                </a:lnTo>
                <a:lnTo>
                  <a:pt x="28193" y="59893"/>
                </a:lnTo>
                <a:lnTo>
                  <a:pt x="29082" y="56388"/>
                </a:lnTo>
                <a:lnTo>
                  <a:pt x="29717" y="52158"/>
                </a:lnTo>
                <a:lnTo>
                  <a:pt x="30352" y="47917"/>
                </a:lnTo>
                <a:lnTo>
                  <a:pt x="30733" y="42913"/>
                </a:lnTo>
                <a:lnTo>
                  <a:pt x="30733" y="37134"/>
                </a:lnTo>
                <a:lnTo>
                  <a:pt x="30733" y="30632"/>
                </a:lnTo>
                <a:lnTo>
                  <a:pt x="30352" y="25044"/>
                </a:lnTo>
                <a:lnTo>
                  <a:pt x="29590" y="20370"/>
                </a:lnTo>
                <a:lnTo>
                  <a:pt x="28955" y="15684"/>
                </a:lnTo>
                <a:lnTo>
                  <a:pt x="27939" y="11836"/>
                </a:lnTo>
                <a:lnTo>
                  <a:pt x="26669" y="8826"/>
                </a:lnTo>
                <a:lnTo>
                  <a:pt x="25400" y="5816"/>
                </a:lnTo>
                <a:lnTo>
                  <a:pt x="23875" y="3581"/>
                </a:lnTo>
                <a:lnTo>
                  <a:pt x="21970" y="2146"/>
                </a:lnTo>
                <a:lnTo>
                  <a:pt x="20065" y="723"/>
                </a:lnTo>
                <a:lnTo>
                  <a:pt x="17779" y="0"/>
                </a:lnTo>
                <a:lnTo>
                  <a:pt x="153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038090" y="590346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28701" y="0"/>
                </a:moveTo>
                <a:lnTo>
                  <a:pt x="33655" y="0"/>
                </a:lnTo>
                <a:lnTo>
                  <a:pt x="37973" y="939"/>
                </a:lnTo>
                <a:lnTo>
                  <a:pt x="41529" y="2819"/>
                </a:lnTo>
                <a:lnTo>
                  <a:pt x="45085" y="4686"/>
                </a:lnTo>
                <a:lnTo>
                  <a:pt x="56769" y="34277"/>
                </a:lnTo>
                <a:lnTo>
                  <a:pt x="56769" y="40614"/>
                </a:lnTo>
                <a:lnTo>
                  <a:pt x="44323" y="79641"/>
                </a:lnTo>
                <a:lnTo>
                  <a:pt x="37211" y="83235"/>
                </a:lnTo>
                <a:lnTo>
                  <a:pt x="27686" y="83235"/>
                </a:lnTo>
                <a:lnTo>
                  <a:pt x="18287" y="83235"/>
                </a:lnTo>
                <a:lnTo>
                  <a:pt x="0" y="42189"/>
                </a:lnTo>
                <a:lnTo>
                  <a:pt x="0" y="34975"/>
                </a:lnTo>
                <a:lnTo>
                  <a:pt x="762" y="28740"/>
                </a:lnTo>
                <a:lnTo>
                  <a:pt x="2159" y="23469"/>
                </a:lnTo>
                <a:lnTo>
                  <a:pt x="3556" y="18199"/>
                </a:lnTo>
                <a:lnTo>
                  <a:pt x="17145" y="2565"/>
                </a:lnTo>
                <a:lnTo>
                  <a:pt x="20700" y="850"/>
                </a:lnTo>
                <a:lnTo>
                  <a:pt x="24511" y="0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231891" y="5817108"/>
            <a:ext cx="125729" cy="140944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241544" y="5832792"/>
            <a:ext cx="116840" cy="130162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410200" y="5844533"/>
            <a:ext cx="89153" cy="105949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420614" y="5859602"/>
            <a:ext cx="78994" cy="95250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504688" y="5797296"/>
            <a:ext cx="624077" cy="183654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520182" y="5816904"/>
            <a:ext cx="605155" cy="165735"/>
          </a:xfrm>
          <a:custGeom>
            <a:avLst/>
            <a:gdLst/>
            <a:ahLst/>
            <a:cxnLst/>
            <a:rect l="l" t="t" r="r" b="b"/>
            <a:pathLst>
              <a:path w="605154" h="165735">
                <a:moveTo>
                  <a:pt x="552322" y="0"/>
                </a:moveTo>
                <a:lnTo>
                  <a:pt x="549909" y="6692"/>
                </a:lnTo>
                <a:lnTo>
                  <a:pt x="559508" y="10843"/>
                </a:lnTo>
                <a:lnTo>
                  <a:pt x="567737" y="16589"/>
                </a:lnTo>
                <a:lnTo>
                  <a:pt x="587454" y="54813"/>
                </a:lnTo>
                <a:lnTo>
                  <a:pt x="589914" y="81749"/>
                </a:lnTo>
                <a:lnTo>
                  <a:pt x="589297" y="96313"/>
                </a:lnTo>
                <a:lnTo>
                  <a:pt x="574559" y="141053"/>
                </a:lnTo>
                <a:lnTo>
                  <a:pt x="550163" y="158457"/>
                </a:lnTo>
                <a:lnTo>
                  <a:pt x="552322" y="165150"/>
                </a:lnTo>
                <a:lnTo>
                  <a:pt x="591438" y="136296"/>
                </a:lnTo>
                <a:lnTo>
                  <a:pt x="604172" y="97791"/>
                </a:lnTo>
                <a:lnTo>
                  <a:pt x="605027" y="82613"/>
                </a:lnTo>
                <a:lnTo>
                  <a:pt x="604170" y="67478"/>
                </a:lnTo>
                <a:lnTo>
                  <a:pt x="591312" y="28943"/>
                </a:lnTo>
                <a:lnTo>
                  <a:pt x="564272" y="4322"/>
                </a:lnTo>
                <a:lnTo>
                  <a:pt x="552322" y="0"/>
                </a:lnTo>
                <a:close/>
              </a:path>
              <a:path w="605154" h="165735">
                <a:moveTo>
                  <a:pt x="52577" y="0"/>
                </a:moveTo>
                <a:lnTo>
                  <a:pt x="13588" y="28943"/>
                </a:lnTo>
                <a:lnTo>
                  <a:pt x="837" y="67478"/>
                </a:lnTo>
                <a:lnTo>
                  <a:pt x="0" y="82613"/>
                </a:lnTo>
                <a:lnTo>
                  <a:pt x="837" y="97791"/>
                </a:lnTo>
                <a:lnTo>
                  <a:pt x="13588" y="136296"/>
                </a:lnTo>
                <a:lnTo>
                  <a:pt x="52577" y="165150"/>
                </a:lnTo>
                <a:lnTo>
                  <a:pt x="54737" y="158457"/>
                </a:lnTo>
                <a:lnTo>
                  <a:pt x="45303" y="154288"/>
                </a:lnTo>
                <a:lnTo>
                  <a:pt x="37179" y="148486"/>
                </a:lnTo>
                <a:lnTo>
                  <a:pt x="17446" y="109542"/>
                </a:lnTo>
                <a:lnTo>
                  <a:pt x="14985" y="81749"/>
                </a:lnTo>
                <a:lnTo>
                  <a:pt x="15603" y="67657"/>
                </a:lnTo>
                <a:lnTo>
                  <a:pt x="30362" y="23930"/>
                </a:lnTo>
                <a:lnTo>
                  <a:pt x="54990" y="6692"/>
                </a:lnTo>
                <a:lnTo>
                  <a:pt x="525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070091" y="5816904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412" y="0"/>
                </a:moveTo>
                <a:lnTo>
                  <a:pt x="41402" y="28943"/>
                </a:lnTo>
                <a:lnTo>
                  <a:pt x="54260" y="67478"/>
                </a:lnTo>
                <a:lnTo>
                  <a:pt x="55118" y="82613"/>
                </a:lnTo>
                <a:lnTo>
                  <a:pt x="54262" y="97791"/>
                </a:lnTo>
                <a:lnTo>
                  <a:pt x="41529" y="136296"/>
                </a:lnTo>
                <a:lnTo>
                  <a:pt x="2412" y="165150"/>
                </a:lnTo>
                <a:lnTo>
                  <a:pt x="254" y="158457"/>
                </a:lnTo>
                <a:lnTo>
                  <a:pt x="9687" y="154288"/>
                </a:lnTo>
                <a:lnTo>
                  <a:pt x="17811" y="148486"/>
                </a:lnTo>
                <a:lnTo>
                  <a:pt x="37544" y="109542"/>
                </a:lnTo>
                <a:lnTo>
                  <a:pt x="40005" y="81749"/>
                </a:lnTo>
                <a:lnTo>
                  <a:pt x="39387" y="67657"/>
                </a:lnTo>
                <a:lnTo>
                  <a:pt x="24699" y="23930"/>
                </a:lnTo>
                <a:lnTo>
                  <a:pt x="0" y="6692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515609" y="5812332"/>
            <a:ext cx="160496" cy="174294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716523" y="5871966"/>
            <a:ext cx="125729" cy="31132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730747" y="5892040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79"/>
                </a:moveTo>
                <a:lnTo>
                  <a:pt x="107264" y="11579"/>
                </a:lnTo>
                <a:lnTo>
                  <a:pt x="107264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726176" y="5887468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23"/>
                </a:moveTo>
                <a:lnTo>
                  <a:pt x="116408" y="20723"/>
                </a:lnTo>
                <a:lnTo>
                  <a:pt x="116408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879591" y="5844534"/>
            <a:ext cx="108934" cy="110228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978652" y="5884169"/>
            <a:ext cx="75437" cy="101379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993638" y="590346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33654" y="0"/>
                </a:moveTo>
                <a:lnTo>
                  <a:pt x="24511" y="0"/>
                </a:lnTo>
                <a:lnTo>
                  <a:pt x="20700" y="850"/>
                </a:lnTo>
                <a:lnTo>
                  <a:pt x="85" y="34277"/>
                </a:lnTo>
                <a:lnTo>
                  <a:pt x="0" y="42189"/>
                </a:lnTo>
                <a:lnTo>
                  <a:pt x="428" y="51876"/>
                </a:lnTo>
                <a:lnTo>
                  <a:pt x="18287" y="83235"/>
                </a:lnTo>
                <a:lnTo>
                  <a:pt x="37211" y="83235"/>
                </a:lnTo>
                <a:lnTo>
                  <a:pt x="44323" y="79641"/>
                </a:lnTo>
                <a:lnTo>
                  <a:pt x="46248" y="76847"/>
                </a:lnTo>
                <a:lnTo>
                  <a:pt x="25908" y="76847"/>
                </a:lnTo>
                <a:lnTo>
                  <a:pt x="23622" y="76161"/>
                </a:lnTo>
                <a:lnTo>
                  <a:pt x="13130" y="34277"/>
                </a:lnTo>
                <a:lnTo>
                  <a:pt x="13335" y="30378"/>
                </a:lnTo>
                <a:lnTo>
                  <a:pt x="25400" y="6134"/>
                </a:lnTo>
                <a:lnTo>
                  <a:pt x="46663" y="6134"/>
                </a:lnTo>
                <a:lnTo>
                  <a:pt x="45085" y="4686"/>
                </a:lnTo>
                <a:lnTo>
                  <a:pt x="37973" y="939"/>
                </a:lnTo>
                <a:lnTo>
                  <a:pt x="33654" y="0"/>
                </a:lnTo>
                <a:close/>
              </a:path>
              <a:path w="57150" h="83820">
                <a:moveTo>
                  <a:pt x="46663" y="6134"/>
                </a:moveTo>
                <a:lnTo>
                  <a:pt x="30861" y="6134"/>
                </a:lnTo>
                <a:lnTo>
                  <a:pt x="33147" y="6857"/>
                </a:lnTo>
                <a:lnTo>
                  <a:pt x="36957" y="9715"/>
                </a:lnTo>
                <a:lnTo>
                  <a:pt x="38481" y="11950"/>
                </a:lnTo>
                <a:lnTo>
                  <a:pt x="41021" y="17970"/>
                </a:lnTo>
                <a:lnTo>
                  <a:pt x="42037" y="21818"/>
                </a:lnTo>
                <a:lnTo>
                  <a:pt x="42672" y="26504"/>
                </a:lnTo>
                <a:lnTo>
                  <a:pt x="43434" y="31178"/>
                </a:lnTo>
                <a:lnTo>
                  <a:pt x="43645" y="34277"/>
                </a:lnTo>
                <a:lnTo>
                  <a:pt x="43704" y="50498"/>
                </a:lnTo>
                <a:lnTo>
                  <a:pt x="43434" y="54051"/>
                </a:lnTo>
                <a:lnTo>
                  <a:pt x="31241" y="76847"/>
                </a:lnTo>
                <a:lnTo>
                  <a:pt x="46248" y="76847"/>
                </a:lnTo>
                <a:lnTo>
                  <a:pt x="56769" y="34277"/>
                </a:lnTo>
                <a:lnTo>
                  <a:pt x="56261" y="28613"/>
                </a:lnTo>
                <a:lnTo>
                  <a:pt x="48006" y="7365"/>
                </a:lnTo>
                <a:lnTo>
                  <a:pt x="46663" y="613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6006719" y="590960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20">
                <a:moveTo>
                  <a:pt x="15366" y="0"/>
                </a:moveTo>
                <a:lnTo>
                  <a:pt x="12318" y="0"/>
                </a:lnTo>
                <a:lnTo>
                  <a:pt x="9905" y="774"/>
                </a:lnTo>
                <a:lnTo>
                  <a:pt x="7873" y="2311"/>
                </a:lnTo>
                <a:lnTo>
                  <a:pt x="5968" y="3848"/>
                </a:lnTo>
                <a:lnTo>
                  <a:pt x="4317" y="6108"/>
                </a:lnTo>
                <a:lnTo>
                  <a:pt x="3175" y="9080"/>
                </a:lnTo>
                <a:lnTo>
                  <a:pt x="2031" y="12052"/>
                </a:lnTo>
                <a:lnTo>
                  <a:pt x="1269" y="15671"/>
                </a:lnTo>
                <a:lnTo>
                  <a:pt x="761" y="19951"/>
                </a:lnTo>
                <a:lnTo>
                  <a:pt x="253" y="24244"/>
                </a:lnTo>
                <a:lnTo>
                  <a:pt x="0" y="29095"/>
                </a:lnTo>
                <a:lnTo>
                  <a:pt x="0" y="34544"/>
                </a:lnTo>
                <a:lnTo>
                  <a:pt x="0" y="40817"/>
                </a:lnTo>
                <a:lnTo>
                  <a:pt x="253" y="46253"/>
                </a:lnTo>
                <a:lnTo>
                  <a:pt x="888" y="50825"/>
                </a:lnTo>
                <a:lnTo>
                  <a:pt x="1523" y="55397"/>
                </a:lnTo>
                <a:lnTo>
                  <a:pt x="12826" y="70713"/>
                </a:lnTo>
                <a:lnTo>
                  <a:pt x="15620" y="70713"/>
                </a:lnTo>
                <a:lnTo>
                  <a:pt x="18160" y="70713"/>
                </a:lnTo>
                <a:lnTo>
                  <a:pt x="26923" y="62649"/>
                </a:lnTo>
                <a:lnTo>
                  <a:pt x="28193" y="59893"/>
                </a:lnTo>
                <a:lnTo>
                  <a:pt x="29082" y="56388"/>
                </a:lnTo>
                <a:lnTo>
                  <a:pt x="29717" y="52158"/>
                </a:lnTo>
                <a:lnTo>
                  <a:pt x="30352" y="47917"/>
                </a:lnTo>
                <a:lnTo>
                  <a:pt x="30733" y="42913"/>
                </a:lnTo>
                <a:lnTo>
                  <a:pt x="30733" y="37134"/>
                </a:lnTo>
                <a:lnTo>
                  <a:pt x="30733" y="30632"/>
                </a:lnTo>
                <a:lnTo>
                  <a:pt x="30352" y="25044"/>
                </a:lnTo>
                <a:lnTo>
                  <a:pt x="29590" y="20370"/>
                </a:lnTo>
                <a:lnTo>
                  <a:pt x="28955" y="15684"/>
                </a:lnTo>
                <a:lnTo>
                  <a:pt x="27939" y="11836"/>
                </a:lnTo>
                <a:lnTo>
                  <a:pt x="26669" y="8826"/>
                </a:lnTo>
                <a:lnTo>
                  <a:pt x="25400" y="5816"/>
                </a:lnTo>
                <a:lnTo>
                  <a:pt x="23875" y="3581"/>
                </a:lnTo>
                <a:lnTo>
                  <a:pt x="21970" y="2146"/>
                </a:lnTo>
                <a:lnTo>
                  <a:pt x="20065" y="723"/>
                </a:lnTo>
                <a:lnTo>
                  <a:pt x="17779" y="0"/>
                </a:lnTo>
                <a:lnTo>
                  <a:pt x="153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993638" y="590346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28701" y="0"/>
                </a:moveTo>
                <a:lnTo>
                  <a:pt x="33654" y="0"/>
                </a:lnTo>
                <a:lnTo>
                  <a:pt x="37973" y="939"/>
                </a:lnTo>
                <a:lnTo>
                  <a:pt x="41528" y="2819"/>
                </a:lnTo>
                <a:lnTo>
                  <a:pt x="45085" y="4686"/>
                </a:lnTo>
                <a:lnTo>
                  <a:pt x="56769" y="34277"/>
                </a:lnTo>
                <a:lnTo>
                  <a:pt x="56769" y="40614"/>
                </a:lnTo>
                <a:lnTo>
                  <a:pt x="44323" y="79641"/>
                </a:lnTo>
                <a:lnTo>
                  <a:pt x="37211" y="83235"/>
                </a:lnTo>
                <a:lnTo>
                  <a:pt x="27686" y="83235"/>
                </a:lnTo>
                <a:lnTo>
                  <a:pt x="18287" y="83235"/>
                </a:lnTo>
                <a:lnTo>
                  <a:pt x="0" y="42189"/>
                </a:lnTo>
                <a:lnTo>
                  <a:pt x="0" y="34975"/>
                </a:lnTo>
                <a:lnTo>
                  <a:pt x="762" y="28740"/>
                </a:lnTo>
                <a:lnTo>
                  <a:pt x="2159" y="23469"/>
                </a:lnTo>
                <a:lnTo>
                  <a:pt x="3556" y="18199"/>
                </a:lnTo>
                <a:lnTo>
                  <a:pt x="17145" y="2565"/>
                </a:lnTo>
                <a:lnTo>
                  <a:pt x="20700" y="850"/>
                </a:lnTo>
                <a:lnTo>
                  <a:pt x="24511" y="0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6187440" y="5800344"/>
            <a:ext cx="163804" cy="148590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197727" y="5815380"/>
            <a:ext cx="153797" cy="137998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402323" y="5844533"/>
            <a:ext cx="89153" cy="105949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412738" y="5859602"/>
            <a:ext cx="78994" cy="95250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544056" y="5826254"/>
            <a:ext cx="104359" cy="122654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554978" y="5841669"/>
            <a:ext cx="94742" cy="111709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711695" y="5731764"/>
            <a:ext cx="2875026" cy="311670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540875" y="6036309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09" h="7620">
                <a:moveTo>
                  <a:pt x="0" y="7619"/>
                </a:moveTo>
                <a:lnTo>
                  <a:pt x="41401" y="7619"/>
                </a:lnTo>
                <a:lnTo>
                  <a:pt x="41401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574276" y="5759450"/>
            <a:ext cx="0" cy="276860"/>
          </a:xfrm>
          <a:custGeom>
            <a:avLst/>
            <a:gdLst/>
            <a:ahLst/>
            <a:cxnLst/>
            <a:rect l="l" t="t" r="r" b="b"/>
            <a:pathLst>
              <a:path h="276860">
                <a:moveTo>
                  <a:pt x="0" y="0"/>
                </a:moveTo>
                <a:lnTo>
                  <a:pt x="0" y="276859"/>
                </a:lnTo>
              </a:path>
            </a:pathLst>
          </a:custGeom>
          <a:ln w="16001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540875" y="5751829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09" h="7620">
                <a:moveTo>
                  <a:pt x="0" y="7620"/>
                </a:moveTo>
                <a:lnTo>
                  <a:pt x="41401" y="7620"/>
                </a:lnTo>
                <a:lnTo>
                  <a:pt x="41401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726681" y="6036309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09" h="7620">
                <a:moveTo>
                  <a:pt x="0" y="7619"/>
                </a:moveTo>
                <a:lnTo>
                  <a:pt x="41401" y="7619"/>
                </a:lnTo>
                <a:lnTo>
                  <a:pt x="41401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734746" y="5759450"/>
            <a:ext cx="0" cy="276860"/>
          </a:xfrm>
          <a:custGeom>
            <a:avLst/>
            <a:gdLst/>
            <a:ahLst/>
            <a:cxnLst/>
            <a:rect l="l" t="t" r="r" b="b"/>
            <a:pathLst>
              <a:path h="276860">
                <a:moveTo>
                  <a:pt x="0" y="0"/>
                </a:moveTo>
                <a:lnTo>
                  <a:pt x="0" y="276859"/>
                </a:lnTo>
              </a:path>
            </a:pathLst>
          </a:custGeom>
          <a:ln w="1612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726681" y="5751829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09" h="7620">
                <a:moveTo>
                  <a:pt x="0" y="7620"/>
                </a:moveTo>
                <a:lnTo>
                  <a:pt x="41401" y="7620"/>
                </a:lnTo>
                <a:lnTo>
                  <a:pt x="41401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9540875" y="5751512"/>
            <a:ext cx="41910" cy="292735"/>
          </a:xfrm>
          <a:custGeom>
            <a:avLst/>
            <a:gdLst/>
            <a:ahLst/>
            <a:cxnLst/>
            <a:rect l="l" t="t" r="r" b="b"/>
            <a:pathLst>
              <a:path w="41909" h="292735">
                <a:moveTo>
                  <a:pt x="0" y="0"/>
                </a:moveTo>
                <a:lnTo>
                  <a:pt x="41401" y="0"/>
                </a:lnTo>
                <a:lnTo>
                  <a:pt x="41401" y="292544"/>
                </a:lnTo>
                <a:lnTo>
                  <a:pt x="0" y="292544"/>
                </a:lnTo>
                <a:lnTo>
                  <a:pt x="0" y="284962"/>
                </a:lnTo>
                <a:lnTo>
                  <a:pt x="25400" y="284962"/>
                </a:lnTo>
                <a:lnTo>
                  <a:pt x="25400" y="7581"/>
                </a:lnTo>
                <a:lnTo>
                  <a:pt x="0" y="758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726681" y="5751512"/>
            <a:ext cx="41910" cy="292735"/>
          </a:xfrm>
          <a:custGeom>
            <a:avLst/>
            <a:gdLst/>
            <a:ahLst/>
            <a:cxnLst/>
            <a:rect l="l" t="t" r="r" b="b"/>
            <a:pathLst>
              <a:path w="41909" h="292735">
                <a:moveTo>
                  <a:pt x="0" y="0"/>
                </a:moveTo>
                <a:lnTo>
                  <a:pt x="41401" y="0"/>
                </a:lnTo>
                <a:lnTo>
                  <a:pt x="41401" y="7581"/>
                </a:lnTo>
                <a:lnTo>
                  <a:pt x="16128" y="7581"/>
                </a:lnTo>
                <a:lnTo>
                  <a:pt x="16128" y="284962"/>
                </a:lnTo>
                <a:lnTo>
                  <a:pt x="41401" y="284962"/>
                </a:lnTo>
                <a:lnTo>
                  <a:pt x="41401" y="292544"/>
                </a:lnTo>
                <a:lnTo>
                  <a:pt x="0" y="29254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763511" y="5804915"/>
            <a:ext cx="252984" cy="148462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7004304" y="5900928"/>
            <a:ext cx="92583" cy="90157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7088123" y="5902452"/>
            <a:ext cx="112012" cy="70865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7102856" y="5922251"/>
            <a:ext cx="93980" cy="52705"/>
          </a:xfrm>
          <a:custGeom>
            <a:avLst/>
            <a:gdLst/>
            <a:ahLst/>
            <a:cxnLst/>
            <a:rect l="l" t="t" r="r" b="b"/>
            <a:pathLst>
              <a:path w="93979" h="52704">
                <a:moveTo>
                  <a:pt x="69088" y="0"/>
                </a:moveTo>
                <a:lnTo>
                  <a:pt x="65404" y="3479"/>
                </a:lnTo>
                <a:lnTo>
                  <a:pt x="79883" y="21894"/>
                </a:lnTo>
                <a:lnTo>
                  <a:pt x="0" y="21894"/>
                </a:lnTo>
                <a:lnTo>
                  <a:pt x="0" y="30302"/>
                </a:lnTo>
                <a:lnTo>
                  <a:pt x="79883" y="30302"/>
                </a:lnTo>
                <a:lnTo>
                  <a:pt x="65404" y="48767"/>
                </a:lnTo>
                <a:lnTo>
                  <a:pt x="69088" y="52247"/>
                </a:lnTo>
                <a:lnTo>
                  <a:pt x="93979" y="28155"/>
                </a:lnTo>
                <a:lnTo>
                  <a:pt x="93979" y="24104"/>
                </a:lnTo>
                <a:lnTo>
                  <a:pt x="690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7102856" y="5922251"/>
            <a:ext cx="93980" cy="52705"/>
          </a:xfrm>
          <a:custGeom>
            <a:avLst/>
            <a:gdLst/>
            <a:ahLst/>
            <a:cxnLst/>
            <a:rect l="l" t="t" r="r" b="b"/>
            <a:pathLst>
              <a:path w="93979" h="52704">
                <a:moveTo>
                  <a:pt x="69088" y="0"/>
                </a:moveTo>
                <a:lnTo>
                  <a:pt x="93979" y="24104"/>
                </a:lnTo>
                <a:lnTo>
                  <a:pt x="93979" y="28155"/>
                </a:lnTo>
                <a:lnTo>
                  <a:pt x="69088" y="52247"/>
                </a:lnTo>
                <a:lnTo>
                  <a:pt x="65404" y="48767"/>
                </a:lnTo>
                <a:lnTo>
                  <a:pt x="79883" y="30302"/>
                </a:lnTo>
                <a:lnTo>
                  <a:pt x="0" y="30302"/>
                </a:lnTo>
                <a:lnTo>
                  <a:pt x="0" y="21894"/>
                </a:lnTo>
                <a:lnTo>
                  <a:pt x="79883" y="21894"/>
                </a:lnTo>
                <a:lnTo>
                  <a:pt x="65404" y="3479"/>
                </a:lnTo>
                <a:lnTo>
                  <a:pt x="690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7191756" y="5900928"/>
            <a:ext cx="92583" cy="90157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7274052" y="5931408"/>
            <a:ext cx="66294" cy="84581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7289418" y="5951372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8321" y="0"/>
                </a:moveTo>
                <a:lnTo>
                  <a:pt x="19176" y="0"/>
                </a:lnTo>
                <a:lnTo>
                  <a:pt x="15112" y="1193"/>
                </a:lnTo>
                <a:lnTo>
                  <a:pt x="11556" y="3568"/>
                </a:lnTo>
                <a:lnTo>
                  <a:pt x="7874" y="5943"/>
                </a:lnTo>
                <a:lnTo>
                  <a:pt x="5079" y="9639"/>
                </a:lnTo>
                <a:lnTo>
                  <a:pt x="1015" y="19634"/>
                </a:lnTo>
                <a:lnTo>
                  <a:pt x="0" y="25895"/>
                </a:lnTo>
                <a:lnTo>
                  <a:pt x="0" y="44157"/>
                </a:lnTo>
                <a:lnTo>
                  <a:pt x="1904" y="52235"/>
                </a:lnTo>
                <a:lnTo>
                  <a:pt x="6104" y="58140"/>
                </a:lnTo>
                <a:lnTo>
                  <a:pt x="9651" y="62992"/>
                </a:lnTo>
                <a:lnTo>
                  <a:pt x="15366" y="65684"/>
                </a:lnTo>
                <a:lnTo>
                  <a:pt x="30987" y="65684"/>
                </a:lnTo>
                <a:lnTo>
                  <a:pt x="36956" y="62852"/>
                </a:lnTo>
                <a:lnTo>
                  <a:pt x="38915" y="60210"/>
                </a:lnTo>
                <a:lnTo>
                  <a:pt x="19557" y="60210"/>
                </a:lnTo>
                <a:lnTo>
                  <a:pt x="16382" y="57988"/>
                </a:lnTo>
                <a:lnTo>
                  <a:pt x="12319" y="49060"/>
                </a:lnTo>
                <a:lnTo>
                  <a:pt x="11302" y="41910"/>
                </a:lnTo>
                <a:lnTo>
                  <a:pt x="11339" y="25895"/>
                </a:lnTo>
                <a:lnTo>
                  <a:pt x="11683" y="21551"/>
                </a:lnTo>
                <a:lnTo>
                  <a:pt x="13207" y="13817"/>
                </a:lnTo>
                <a:lnTo>
                  <a:pt x="14477" y="10807"/>
                </a:lnTo>
                <a:lnTo>
                  <a:pt x="16382" y="8674"/>
                </a:lnTo>
                <a:lnTo>
                  <a:pt x="18160" y="6540"/>
                </a:lnTo>
                <a:lnTo>
                  <a:pt x="20700" y="5473"/>
                </a:lnTo>
                <a:lnTo>
                  <a:pt x="39815" y="5473"/>
                </a:lnTo>
                <a:lnTo>
                  <a:pt x="38100" y="3911"/>
                </a:lnTo>
                <a:lnTo>
                  <a:pt x="35051" y="2349"/>
                </a:lnTo>
                <a:lnTo>
                  <a:pt x="32130" y="787"/>
                </a:lnTo>
                <a:lnTo>
                  <a:pt x="28321" y="0"/>
                </a:lnTo>
                <a:close/>
              </a:path>
              <a:path w="47625" h="66039">
                <a:moveTo>
                  <a:pt x="39815" y="5473"/>
                </a:moveTo>
                <a:lnTo>
                  <a:pt x="28066" y="5473"/>
                </a:lnTo>
                <a:lnTo>
                  <a:pt x="31241" y="7810"/>
                </a:lnTo>
                <a:lnTo>
                  <a:pt x="33147" y="12471"/>
                </a:lnTo>
                <a:lnTo>
                  <a:pt x="35178" y="17145"/>
                </a:lnTo>
                <a:lnTo>
                  <a:pt x="36195" y="24345"/>
                </a:lnTo>
                <a:lnTo>
                  <a:pt x="36195" y="43205"/>
                </a:lnTo>
                <a:lnTo>
                  <a:pt x="35178" y="49847"/>
                </a:lnTo>
                <a:lnTo>
                  <a:pt x="33147" y="53987"/>
                </a:lnTo>
                <a:lnTo>
                  <a:pt x="31241" y="58140"/>
                </a:lnTo>
                <a:lnTo>
                  <a:pt x="28194" y="60210"/>
                </a:lnTo>
                <a:lnTo>
                  <a:pt x="38915" y="60210"/>
                </a:lnTo>
                <a:lnTo>
                  <a:pt x="47498" y="31978"/>
                </a:lnTo>
                <a:lnTo>
                  <a:pt x="47374" y="25895"/>
                </a:lnTo>
                <a:lnTo>
                  <a:pt x="47116" y="22987"/>
                </a:lnTo>
                <a:lnTo>
                  <a:pt x="46227" y="19062"/>
                </a:lnTo>
                <a:lnTo>
                  <a:pt x="45465" y="15138"/>
                </a:lnTo>
                <a:lnTo>
                  <a:pt x="44196" y="11760"/>
                </a:lnTo>
                <a:lnTo>
                  <a:pt x="42290" y="8928"/>
                </a:lnTo>
                <a:lnTo>
                  <a:pt x="40512" y="6108"/>
                </a:lnTo>
                <a:lnTo>
                  <a:pt x="39815" y="547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7300721" y="5956846"/>
            <a:ext cx="25400" cy="55244"/>
          </a:xfrm>
          <a:custGeom>
            <a:avLst/>
            <a:gdLst/>
            <a:ahLst/>
            <a:cxnLst/>
            <a:rect l="l" t="t" r="r" b="b"/>
            <a:pathLst>
              <a:path w="25400" h="55245">
                <a:moveTo>
                  <a:pt x="12573" y="0"/>
                </a:moveTo>
                <a:lnTo>
                  <a:pt x="9398" y="0"/>
                </a:lnTo>
                <a:lnTo>
                  <a:pt x="6857" y="1066"/>
                </a:lnTo>
                <a:lnTo>
                  <a:pt x="5079" y="3200"/>
                </a:lnTo>
                <a:lnTo>
                  <a:pt x="3175" y="5333"/>
                </a:lnTo>
                <a:lnTo>
                  <a:pt x="1904" y="8343"/>
                </a:lnTo>
                <a:lnTo>
                  <a:pt x="1143" y="12217"/>
                </a:lnTo>
                <a:lnTo>
                  <a:pt x="380" y="16078"/>
                </a:lnTo>
                <a:lnTo>
                  <a:pt x="0" y="20878"/>
                </a:lnTo>
                <a:lnTo>
                  <a:pt x="0" y="26619"/>
                </a:lnTo>
                <a:lnTo>
                  <a:pt x="0" y="36436"/>
                </a:lnTo>
                <a:lnTo>
                  <a:pt x="1016" y="43586"/>
                </a:lnTo>
                <a:lnTo>
                  <a:pt x="3048" y="48044"/>
                </a:lnTo>
                <a:lnTo>
                  <a:pt x="5079" y="52514"/>
                </a:lnTo>
                <a:lnTo>
                  <a:pt x="8254" y="54736"/>
                </a:lnTo>
                <a:lnTo>
                  <a:pt x="12700" y="54736"/>
                </a:lnTo>
                <a:lnTo>
                  <a:pt x="16891" y="54736"/>
                </a:lnTo>
                <a:lnTo>
                  <a:pt x="19938" y="52666"/>
                </a:lnTo>
                <a:lnTo>
                  <a:pt x="21844" y="48513"/>
                </a:lnTo>
                <a:lnTo>
                  <a:pt x="23875" y="44373"/>
                </a:lnTo>
                <a:lnTo>
                  <a:pt x="24892" y="37731"/>
                </a:lnTo>
                <a:lnTo>
                  <a:pt x="24892" y="28587"/>
                </a:lnTo>
                <a:lnTo>
                  <a:pt x="24892" y="18872"/>
                </a:lnTo>
                <a:lnTo>
                  <a:pt x="23875" y="11671"/>
                </a:lnTo>
                <a:lnTo>
                  <a:pt x="21844" y="6997"/>
                </a:lnTo>
                <a:lnTo>
                  <a:pt x="19938" y="2336"/>
                </a:lnTo>
                <a:lnTo>
                  <a:pt x="16763" y="0"/>
                </a:lnTo>
                <a:lnTo>
                  <a:pt x="125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7289418" y="5951372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4002" y="0"/>
                </a:moveTo>
                <a:lnTo>
                  <a:pt x="28321" y="0"/>
                </a:lnTo>
                <a:lnTo>
                  <a:pt x="32130" y="787"/>
                </a:lnTo>
                <a:lnTo>
                  <a:pt x="35051" y="2349"/>
                </a:lnTo>
                <a:lnTo>
                  <a:pt x="38100" y="3911"/>
                </a:lnTo>
                <a:lnTo>
                  <a:pt x="40512" y="6108"/>
                </a:lnTo>
                <a:lnTo>
                  <a:pt x="42290" y="8928"/>
                </a:lnTo>
                <a:lnTo>
                  <a:pt x="44196" y="11760"/>
                </a:lnTo>
                <a:lnTo>
                  <a:pt x="45465" y="15138"/>
                </a:lnTo>
                <a:lnTo>
                  <a:pt x="46227" y="19062"/>
                </a:lnTo>
                <a:lnTo>
                  <a:pt x="47116" y="22987"/>
                </a:lnTo>
                <a:lnTo>
                  <a:pt x="47498" y="27292"/>
                </a:lnTo>
                <a:lnTo>
                  <a:pt x="47498" y="31978"/>
                </a:lnTo>
                <a:lnTo>
                  <a:pt x="30987" y="65684"/>
                </a:lnTo>
                <a:lnTo>
                  <a:pt x="23113" y="65684"/>
                </a:lnTo>
                <a:lnTo>
                  <a:pt x="15366" y="65684"/>
                </a:lnTo>
                <a:lnTo>
                  <a:pt x="9651" y="62992"/>
                </a:lnTo>
                <a:lnTo>
                  <a:pt x="5714" y="57607"/>
                </a:lnTo>
                <a:lnTo>
                  <a:pt x="1904" y="52235"/>
                </a:lnTo>
                <a:lnTo>
                  <a:pt x="0" y="44157"/>
                </a:lnTo>
                <a:lnTo>
                  <a:pt x="0" y="33388"/>
                </a:lnTo>
                <a:lnTo>
                  <a:pt x="0" y="25895"/>
                </a:lnTo>
                <a:lnTo>
                  <a:pt x="1015" y="19634"/>
                </a:lnTo>
                <a:lnTo>
                  <a:pt x="3048" y="14643"/>
                </a:lnTo>
                <a:lnTo>
                  <a:pt x="5079" y="9639"/>
                </a:lnTo>
                <a:lnTo>
                  <a:pt x="7874" y="5943"/>
                </a:lnTo>
                <a:lnTo>
                  <a:pt x="11556" y="3568"/>
                </a:lnTo>
                <a:lnTo>
                  <a:pt x="15112" y="1193"/>
                </a:lnTo>
                <a:lnTo>
                  <a:pt x="19176" y="0"/>
                </a:lnTo>
                <a:lnTo>
                  <a:pt x="240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7281671" y="5879591"/>
            <a:ext cx="81490" cy="26543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7296404" y="5898558"/>
            <a:ext cx="62230" cy="9525"/>
          </a:xfrm>
          <a:custGeom>
            <a:avLst/>
            <a:gdLst/>
            <a:ahLst/>
            <a:cxnLst/>
            <a:rect l="l" t="t" r="r" b="b"/>
            <a:pathLst>
              <a:path w="62229" h="9525">
                <a:moveTo>
                  <a:pt x="0" y="9011"/>
                </a:moveTo>
                <a:lnTo>
                  <a:pt x="62090" y="9011"/>
                </a:lnTo>
                <a:lnTo>
                  <a:pt x="62090" y="0"/>
                </a:lnTo>
                <a:lnTo>
                  <a:pt x="0" y="0"/>
                </a:lnTo>
                <a:lnTo>
                  <a:pt x="0" y="90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7296404" y="5898558"/>
            <a:ext cx="62230" cy="9525"/>
          </a:xfrm>
          <a:custGeom>
            <a:avLst/>
            <a:gdLst/>
            <a:ahLst/>
            <a:cxnLst/>
            <a:rect l="l" t="t" r="r" b="b"/>
            <a:pathLst>
              <a:path w="62229" h="9525">
                <a:moveTo>
                  <a:pt x="0" y="9011"/>
                </a:moveTo>
                <a:lnTo>
                  <a:pt x="62090" y="9011"/>
                </a:lnTo>
                <a:lnTo>
                  <a:pt x="62090" y="0"/>
                </a:lnTo>
                <a:lnTo>
                  <a:pt x="0" y="0"/>
                </a:lnTo>
                <a:lnTo>
                  <a:pt x="0" y="9011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7394447" y="5873491"/>
            <a:ext cx="715518" cy="31132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7409433" y="5892419"/>
            <a:ext cx="696595" cy="12700"/>
          </a:xfrm>
          <a:custGeom>
            <a:avLst/>
            <a:gdLst/>
            <a:ahLst/>
            <a:cxnLst/>
            <a:rect l="l" t="t" r="r" b="b"/>
            <a:pathLst>
              <a:path w="696595" h="12700">
                <a:moveTo>
                  <a:pt x="0" y="12191"/>
                </a:moveTo>
                <a:lnTo>
                  <a:pt x="696468" y="12191"/>
                </a:lnTo>
                <a:lnTo>
                  <a:pt x="696468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7404861" y="5887847"/>
            <a:ext cx="706120" cy="21590"/>
          </a:xfrm>
          <a:custGeom>
            <a:avLst/>
            <a:gdLst/>
            <a:ahLst/>
            <a:cxnLst/>
            <a:rect l="l" t="t" r="r" b="b"/>
            <a:pathLst>
              <a:path w="706120" h="21589">
                <a:moveTo>
                  <a:pt x="0" y="21335"/>
                </a:moveTo>
                <a:lnTo>
                  <a:pt x="705612" y="21335"/>
                </a:lnTo>
                <a:lnTo>
                  <a:pt x="705612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7395971" y="5736335"/>
            <a:ext cx="92237" cy="131800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7410322" y="5755220"/>
            <a:ext cx="74295" cy="113664"/>
          </a:xfrm>
          <a:custGeom>
            <a:avLst/>
            <a:gdLst/>
            <a:ahLst/>
            <a:cxnLst/>
            <a:rect l="l" t="t" r="r" b="b"/>
            <a:pathLst>
              <a:path w="74295" h="113664">
                <a:moveTo>
                  <a:pt x="1397" y="106705"/>
                </a:moveTo>
                <a:lnTo>
                  <a:pt x="634" y="109969"/>
                </a:lnTo>
                <a:lnTo>
                  <a:pt x="507" y="111086"/>
                </a:lnTo>
                <a:lnTo>
                  <a:pt x="0" y="113220"/>
                </a:lnTo>
                <a:lnTo>
                  <a:pt x="888" y="113474"/>
                </a:lnTo>
                <a:lnTo>
                  <a:pt x="2285" y="113601"/>
                </a:lnTo>
                <a:lnTo>
                  <a:pt x="11683" y="113601"/>
                </a:lnTo>
                <a:lnTo>
                  <a:pt x="17525" y="111378"/>
                </a:lnTo>
                <a:lnTo>
                  <a:pt x="22066" y="106832"/>
                </a:lnTo>
                <a:lnTo>
                  <a:pt x="2031" y="106832"/>
                </a:lnTo>
                <a:lnTo>
                  <a:pt x="1650" y="106794"/>
                </a:lnTo>
                <a:lnTo>
                  <a:pt x="1397" y="106705"/>
                </a:lnTo>
                <a:close/>
              </a:path>
              <a:path w="74295" h="113664">
                <a:moveTo>
                  <a:pt x="43052" y="32194"/>
                </a:moveTo>
                <a:lnTo>
                  <a:pt x="31242" y="32194"/>
                </a:lnTo>
                <a:lnTo>
                  <a:pt x="18542" y="88366"/>
                </a:lnTo>
                <a:lnTo>
                  <a:pt x="17779" y="92113"/>
                </a:lnTo>
                <a:lnTo>
                  <a:pt x="16763" y="95186"/>
                </a:lnTo>
                <a:lnTo>
                  <a:pt x="6096" y="106832"/>
                </a:lnTo>
                <a:lnTo>
                  <a:pt x="22066" y="106832"/>
                </a:lnTo>
                <a:lnTo>
                  <a:pt x="26416" y="102476"/>
                </a:lnTo>
                <a:lnTo>
                  <a:pt x="29718" y="95643"/>
                </a:lnTo>
                <a:lnTo>
                  <a:pt x="31623" y="86398"/>
                </a:lnTo>
                <a:lnTo>
                  <a:pt x="43052" y="32194"/>
                </a:lnTo>
                <a:close/>
              </a:path>
              <a:path w="74295" h="113664">
                <a:moveTo>
                  <a:pt x="65150" y="0"/>
                </a:moveTo>
                <a:lnTo>
                  <a:pt x="54991" y="0"/>
                </a:lnTo>
                <a:lnTo>
                  <a:pt x="48513" y="1892"/>
                </a:lnTo>
                <a:lnTo>
                  <a:pt x="43687" y="5664"/>
                </a:lnTo>
                <a:lnTo>
                  <a:pt x="38734" y="9436"/>
                </a:lnTo>
                <a:lnTo>
                  <a:pt x="35051" y="15176"/>
                </a:lnTo>
                <a:lnTo>
                  <a:pt x="32638" y="22898"/>
                </a:lnTo>
                <a:lnTo>
                  <a:pt x="32130" y="24244"/>
                </a:lnTo>
                <a:lnTo>
                  <a:pt x="31496" y="25209"/>
                </a:lnTo>
                <a:lnTo>
                  <a:pt x="30479" y="25780"/>
                </a:lnTo>
                <a:lnTo>
                  <a:pt x="29591" y="26339"/>
                </a:lnTo>
                <a:lnTo>
                  <a:pt x="21462" y="27330"/>
                </a:lnTo>
                <a:lnTo>
                  <a:pt x="20320" y="32194"/>
                </a:lnTo>
                <a:lnTo>
                  <a:pt x="60705" y="32194"/>
                </a:lnTo>
                <a:lnTo>
                  <a:pt x="62102" y="25171"/>
                </a:lnTo>
                <a:lnTo>
                  <a:pt x="44576" y="25171"/>
                </a:lnTo>
                <a:lnTo>
                  <a:pt x="44830" y="23279"/>
                </a:lnTo>
                <a:lnTo>
                  <a:pt x="56387" y="6007"/>
                </a:lnTo>
                <a:lnTo>
                  <a:pt x="73004" y="6007"/>
                </a:lnTo>
                <a:lnTo>
                  <a:pt x="74041" y="1206"/>
                </a:lnTo>
                <a:lnTo>
                  <a:pt x="72390" y="863"/>
                </a:lnTo>
                <a:lnTo>
                  <a:pt x="70738" y="584"/>
                </a:lnTo>
                <a:lnTo>
                  <a:pt x="67182" y="114"/>
                </a:lnTo>
                <a:lnTo>
                  <a:pt x="65150" y="0"/>
                </a:lnTo>
                <a:close/>
              </a:path>
              <a:path w="74295" h="113664">
                <a:moveTo>
                  <a:pt x="73004" y="6007"/>
                </a:moveTo>
                <a:lnTo>
                  <a:pt x="60451" y="6007"/>
                </a:lnTo>
                <a:lnTo>
                  <a:pt x="61975" y="6565"/>
                </a:lnTo>
                <a:lnTo>
                  <a:pt x="64261" y="8801"/>
                </a:lnTo>
                <a:lnTo>
                  <a:pt x="64897" y="10566"/>
                </a:lnTo>
                <a:lnTo>
                  <a:pt x="65277" y="12966"/>
                </a:lnTo>
                <a:lnTo>
                  <a:pt x="71500" y="12966"/>
                </a:lnTo>
                <a:lnTo>
                  <a:pt x="73004" y="60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7410322" y="5755220"/>
            <a:ext cx="74295" cy="113664"/>
          </a:xfrm>
          <a:custGeom>
            <a:avLst/>
            <a:gdLst/>
            <a:ahLst/>
            <a:cxnLst/>
            <a:rect l="l" t="t" r="r" b="b"/>
            <a:pathLst>
              <a:path w="74295" h="113664">
                <a:moveTo>
                  <a:pt x="62865" y="0"/>
                </a:moveTo>
                <a:lnTo>
                  <a:pt x="65150" y="0"/>
                </a:lnTo>
                <a:lnTo>
                  <a:pt x="67182" y="114"/>
                </a:lnTo>
                <a:lnTo>
                  <a:pt x="68960" y="342"/>
                </a:lnTo>
                <a:lnTo>
                  <a:pt x="70738" y="584"/>
                </a:lnTo>
                <a:lnTo>
                  <a:pt x="72390" y="863"/>
                </a:lnTo>
                <a:lnTo>
                  <a:pt x="74041" y="1206"/>
                </a:lnTo>
                <a:lnTo>
                  <a:pt x="71500" y="12966"/>
                </a:lnTo>
                <a:lnTo>
                  <a:pt x="65277" y="12966"/>
                </a:lnTo>
                <a:lnTo>
                  <a:pt x="64897" y="10566"/>
                </a:lnTo>
                <a:lnTo>
                  <a:pt x="64261" y="8801"/>
                </a:lnTo>
                <a:lnTo>
                  <a:pt x="63119" y="7683"/>
                </a:lnTo>
                <a:lnTo>
                  <a:pt x="61975" y="6565"/>
                </a:lnTo>
                <a:lnTo>
                  <a:pt x="60451" y="6007"/>
                </a:lnTo>
                <a:lnTo>
                  <a:pt x="58547" y="6007"/>
                </a:lnTo>
                <a:lnTo>
                  <a:pt x="56387" y="6007"/>
                </a:lnTo>
                <a:lnTo>
                  <a:pt x="44576" y="25171"/>
                </a:lnTo>
                <a:lnTo>
                  <a:pt x="62102" y="25171"/>
                </a:lnTo>
                <a:lnTo>
                  <a:pt x="60705" y="32194"/>
                </a:lnTo>
                <a:lnTo>
                  <a:pt x="43052" y="32194"/>
                </a:lnTo>
                <a:lnTo>
                  <a:pt x="31623" y="86398"/>
                </a:lnTo>
                <a:lnTo>
                  <a:pt x="29718" y="95643"/>
                </a:lnTo>
                <a:lnTo>
                  <a:pt x="26416" y="102476"/>
                </a:lnTo>
                <a:lnTo>
                  <a:pt x="21971" y="106933"/>
                </a:lnTo>
                <a:lnTo>
                  <a:pt x="17525" y="111378"/>
                </a:lnTo>
                <a:lnTo>
                  <a:pt x="11683" y="113601"/>
                </a:lnTo>
                <a:lnTo>
                  <a:pt x="4191" y="113601"/>
                </a:lnTo>
                <a:lnTo>
                  <a:pt x="2285" y="113601"/>
                </a:lnTo>
                <a:lnTo>
                  <a:pt x="888" y="113474"/>
                </a:lnTo>
                <a:lnTo>
                  <a:pt x="0" y="113220"/>
                </a:lnTo>
                <a:lnTo>
                  <a:pt x="253" y="112166"/>
                </a:lnTo>
                <a:lnTo>
                  <a:pt x="507" y="111086"/>
                </a:lnTo>
                <a:lnTo>
                  <a:pt x="634" y="109969"/>
                </a:lnTo>
                <a:lnTo>
                  <a:pt x="888" y="108851"/>
                </a:lnTo>
                <a:lnTo>
                  <a:pt x="1143" y="107759"/>
                </a:lnTo>
                <a:lnTo>
                  <a:pt x="1397" y="106705"/>
                </a:lnTo>
                <a:lnTo>
                  <a:pt x="1650" y="106794"/>
                </a:lnTo>
                <a:lnTo>
                  <a:pt x="2031" y="106832"/>
                </a:lnTo>
                <a:lnTo>
                  <a:pt x="6096" y="106832"/>
                </a:lnTo>
                <a:lnTo>
                  <a:pt x="7620" y="106565"/>
                </a:lnTo>
                <a:lnTo>
                  <a:pt x="15875" y="97561"/>
                </a:lnTo>
                <a:lnTo>
                  <a:pt x="16763" y="95186"/>
                </a:lnTo>
                <a:lnTo>
                  <a:pt x="17779" y="92113"/>
                </a:lnTo>
                <a:lnTo>
                  <a:pt x="18542" y="88366"/>
                </a:lnTo>
                <a:lnTo>
                  <a:pt x="31242" y="32194"/>
                </a:lnTo>
                <a:lnTo>
                  <a:pt x="20320" y="32194"/>
                </a:lnTo>
                <a:lnTo>
                  <a:pt x="21462" y="27330"/>
                </a:lnTo>
                <a:lnTo>
                  <a:pt x="23749" y="27203"/>
                </a:lnTo>
                <a:lnTo>
                  <a:pt x="25653" y="27050"/>
                </a:lnTo>
                <a:lnTo>
                  <a:pt x="27050" y="26885"/>
                </a:lnTo>
                <a:lnTo>
                  <a:pt x="28321" y="26708"/>
                </a:lnTo>
                <a:lnTo>
                  <a:pt x="29591" y="26339"/>
                </a:lnTo>
                <a:lnTo>
                  <a:pt x="30479" y="25780"/>
                </a:lnTo>
                <a:lnTo>
                  <a:pt x="31496" y="25209"/>
                </a:lnTo>
                <a:lnTo>
                  <a:pt x="32130" y="24244"/>
                </a:lnTo>
                <a:lnTo>
                  <a:pt x="32638" y="22898"/>
                </a:lnTo>
                <a:lnTo>
                  <a:pt x="35051" y="15176"/>
                </a:lnTo>
                <a:lnTo>
                  <a:pt x="38734" y="9436"/>
                </a:lnTo>
                <a:lnTo>
                  <a:pt x="43687" y="5664"/>
                </a:lnTo>
                <a:lnTo>
                  <a:pt x="48513" y="1892"/>
                </a:lnTo>
                <a:lnTo>
                  <a:pt x="54991" y="0"/>
                </a:lnTo>
                <a:lnTo>
                  <a:pt x="628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7485888" y="5727191"/>
            <a:ext cx="183654" cy="137947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7497064" y="5741580"/>
            <a:ext cx="168148" cy="129133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7620634" y="5741580"/>
            <a:ext cx="144942" cy="129133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688326" y="5801779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688326" y="5801779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758683" y="5736335"/>
            <a:ext cx="92237" cy="131800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773034" y="5755220"/>
            <a:ext cx="74295" cy="113664"/>
          </a:xfrm>
          <a:custGeom>
            <a:avLst/>
            <a:gdLst/>
            <a:ahLst/>
            <a:cxnLst/>
            <a:rect l="l" t="t" r="r" b="b"/>
            <a:pathLst>
              <a:path w="74295" h="113664">
                <a:moveTo>
                  <a:pt x="1397" y="106705"/>
                </a:moveTo>
                <a:lnTo>
                  <a:pt x="635" y="109969"/>
                </a:lnTo>
                <a:lnTo>
                  <a:pt x="508" y="111086"/>
                </a:lnTo>
                <a:lnTo>
                  <a:pt x="0" y="113220"/>
                </a:lnTo>
                <a:lnTo>
                  <a:pt x="889" y="113474"/>
                </a:lnTo>
                <a:lnTo>
                  <a:pt x="2286" y="113601"/>
                </a:lnTo>
                <a:lnTo>
                  <a:pt x="11684" y="113601"/>
                </a:lnTo>
                <a:lnTo>
                  <a:pt x="17525" y="111378"/>
                </a:lnTo>
                <a:lnTo>
                  <a:pt x="22066" y="106832"/>
                </a:lnTo>
                <a:lnTo>
                  <a:pt x="2032" y="106832"/>
                </a:lnTo>
                <a:lnTo>
                  <a:pt x="1650" y="106794"/>
                </a:lnTo>
                <a:lnTo>
                  <a:pt x="1397" y="106705"/>
                </a:lnTo>
                <a:close/>
              </a:path>
              <a:path w="74295" h="113664">
                <a:moveTo>
                  <a:pt x="43053" y="32194"/>
                </a:moveTo>
                <a:lnTo>
                  <a:pt x="31242" y="32194"/>
                </a:lnTo>
                <a:lnTo>
                  <a:pt x="18542" y="88366"/>
                </a:lnTo>
                <a:lnTo>
                  <a:pt x="17780" y="92113"/>
                </a:lnTo>
                <a:lnTo>
                  <a:pt x="16764" y="95186"/>
                </a:lnTo>
                <a:lnTo>
                  <a:pt x="6096" y="106832"/>
                </a:lnTo>
                <a:lnTo>
                  <a:pt x="22066" y="106832"/>
                </a:lnTo>
                <a:lnTo>
                  <a:pt x="26416" y="102476"/>
                </a:lnTo>
                <a:lnTo>
                  <a:pt x="29718" y="95643"/>
                </a:lnTo>
                <a:lnTo>
                  <a:pt x="31623" y="86398"/>
                </a:lnTo>
                <a:lnTo>
                  <a:pt x="43053" y="32194"/>
                </a:lnTo>
                <a:close/>
              </a:path>
              <a:path w="74295" h="113664">
                <a:moveTo>
                  <a:pt x="65150" y="0"/>
                </a:moveTo>
                <a:lnTo>
                  <a:pt x="54991" y="0"/>
                </a:lnTo>
                <a:lnTo>
                  <a:pt x="48514" y="1892"/>
                </a:lnTo>
                <a:lnTo>
                  <a:pt x="43688" y="5664"/>
                </a:lnTo>
                <a:lnTo>
                  <a:pt x="38735" y="9436"/>
                </a:lnTo>
                <a:lnTo>
                  <a:pt x="35051" y="15176"/>
                </a:lnTo>
                <a:lnTo>
                  <a:pt x="32639" y="22898"/>
                </a:lnTo>
                <a:lnTo>
                  <a:pt x="32131" y="24244"/>
                </a:lnTo>
                <a:lnTo>
                  <a:pt x="31496" y="25209"/>
                </a:lnTo>
                <a:lnTo>
                  <a:pt x="30480" y="25780"/>
                </a:lnTo>
                <a:lnTo>
                  <a:pt x="29591" y="26339"/>
                </a:lnTo>
                <a:lnTo>
                  <a:pt x="21463" y="27330"/>
                </a:lnTo>
                <a:lnTo>
                  <a:pt x="20320" y="32194"/>
                </a:lnTo>
                <a:lnTo>
                  <a:pt x="60706" y="32194"/>
                </a:lnTo>
                <a:lnTo>
                  <a:pt x="62103" y="25171"/>
                </a:lnTo>
                <a:lnTo>
                  <a:pt x="44576" y="25171"/>
                </a:lnTo>
                <a:lnTo>
                  <a:pt x="44831" y="23279"/>
                </a:lnTo>
                <a:lnTo>
                  <a:pt x="56388" y="6007"/>
                </a:lnTo>
                <a:lnTo>
                  <a:pt x="73004" y="6007"/>
                </a:lnTo>
                <a:lnTo>
                  <a:pt x="74041" y="1206"/>
                </a:lnTo>
                <a:lnTo>
                  <a:pt x="72390" y="863"/>
                </a:lnTo>
                <a:lnTo>
                  <a:pt x="70739" y="584"/>
                </a:lnTo>
                <a:lnTo>
                  <a:pt x="67183" y="114"/>
                </a:lnTo>
                <a:lnTo>
                  <a:pt x="65150" y="0"/>
                </a:lnTo>
                <a:close/>
              </a:path>
              <a:path w="74295" h="113664">
                <a:moveTo>
                  <a:pt x="73004" y="6007"/>
                </a:moveTo>
                <a:lnTo>
                  <a:pt x="60451" y="6007"/>
                </a:lnTo>
                <a:lnTo>
                  <a:pt x="61975" y="6565"/>
                </a:lnTo>
                <a:lnTo>
                  <a:pt x="64262" y="8801"/>
                </a:lnTo>
                <a:lnTo>
                  <a:pt x="64897" y="10566"/>
                </a:lnTo>
                <a:lnTo>
                  <a:pt x="65278" y="12966"/>
                </a:lnTo>
                <a:lnTo>
                  <a:pt x="71500" y="12966"/>
                </a:lnTo>
                <a:lnTo>
                  <a:pt x="73004" y="60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773034" y="5755220"/>
            <a:ext cx="74295" cy="113664"/>
          </a:xfrm>
          <a:custGeom>
            <a:avLst/>
            <a:gdLst/>
            <a:ahLst/>
            <a:cxnLst/>
            <a:rect l="l" t="t" r="r" b="b"/>
            <a:pathLst>
              <a:path w="74295" h="113664">
                <a:moveTo>
                  <a:pt x="62865" y="0"/>
                </a:moveTo>
                <a:lnTo>
                  <a:pt x="65150" y="0"/>
                </a:lnTo>
                <a:lnTo>
                  <a:pt x="67183" y="114"/>
                </a:lnTo>
                <a:lnTo>
                  <a:pt x="68961" y="342"/>
                </a:lnTo>
                <a:lnTo>
                  <a:pt x="70739" y="584"/>
                </a:lnTo>
                <a:lnTo>
                  <a:pt x="72390" y="863"/>
                </a:lnTo>
                <a:lnTo>
                  <a:pt x="74041" y="1206"/>
                </a:lnTo>
                <a:lnTo>
                  <a:pt x="71500" y="12966"/>
                </a:lnTo>
                <a:lnTo>
                  <a:pt x="65278" y="12966"/>
                </a:lnTo>
                <a:lnTo>
                  <a:pt x="64897" y="10566"/>
                </a:lnTo>
                <a:lnTo>
                  <a:pt x="64262" y="8801"/>
                </a:lnTo>
                <a:lnTo>
                  <a:pt x="63119" y="7683"/>
                </a:lnTo>
                <a:lnTo>
                  <a:pt x="61975" y="6565"/>
                </a:lnTo>
                <a:lnTo>
                  <a:pt x="60451" y="6007"/>
                </a:lnTo>
                <a:lnTo>
                  <a:pt x="58547" y="6007"/>
                </a:lnTo>
                <a:lnTo>
                  <a:pt x="56388" y="6007"/>
                </a:lnTo>
                <a:lnTo>
                  <a:pt x="54483" y="6489"/>
                </a:lnTo>
                <a:lnTo>
                  <a:pt x="44576" y="25171"/>
                </a:lnTo>
                <a:lnTo>
                  <a:pt x="62103" y="25171"/>
                </a:lnTo>
                <a:lnTo>
                  <a:pt x="60706" y="32194"/>
                </a:lnTo>
                <a:lnTo>
                  <a:pt x="43053" y="32194"/>
                </a:lnTo>
                <a:lnTo>
                  <a:pt x="31623" y="86398"/>
                </a:lnTo>
                <a:lnTo>
                  <a:pt x="29718" y="95643"/>
                </a:lnTo>
                <a:lnTo>
                  <a:pt x="26416" y="102476"/>
                </a:lnTo>
                <a:lnTo>
                  <a:pt x="21971" y="106933"/>
                </a:lnTo>
                <a:lnTo>
                  <a:pt x="17525" y="111378"/>
                </a:lnTo>
                <a:lnTo>
                  <a:pt x="11684" y="113601"/>
                </a:lnTo>
                <a:lnTo>
                  <a:pt x="4191" y="113601"/>
                </a:lnTo>
                <a:lnTo>
                  <a:pt x="2286" y="113601"/>
                </a:lnTo>
                <a:lnTo>
                  <a:pt x="889" y="113474"/>
                </a:lnTo>
                <a:lnTo>
                  <a:pt x="0" y="113220"/>
                </a:lnTo>
                <a:lnTo>
                  <a:pt x="254" y="112166"/>
                </a:lnTo>
                <a:lnTo>
                  <a:pt x="508" y="111086"/>
                </a:lnTo>
                <a:lnTo>
                  <a:pt x="635" y="109969"/>
                </a:lnTo>
                <a:lnTo>
                  <a:pt x="889" y="108851"/>
                </a:lnTo>
                <a:lnTo>
                  <a:pt x="1143" y="107759"/>
                </a:lnTo>
                <a:lnTo>
                  <a:pt x="1397" y="106705"/>
                </a:lnTo>
                <a:lnTo>
                  <a:pt x="1650" y="106794"/>
                </a:lnTo>
                <a:lnTo>
                  <a:pt x="2032" y="106832"/>
                </a:lnTo>
                <a:lnTo>
                  <a:pt x="6096" y="106832"/>
                </a:lnTo>
                <a:lnTo>
                  <a:pt x="7620" y="106565"/>
                </a:lnTo>
                <a:lnTo>
                  <a:pt x="9017" y="106044"/>
                </a:lnTo>
                <a:lnTo>
                  <a:pt x="10287" y="105511"/>
                </a:lnTo>
                <a:lnTo>
                  <a:pt x="11557" y="104571"/>
                </a:lnTo>
                <a:lnTo>
                  <a:pt x="12700" y="103200"/>
                </a:lnTo>
                <a:lnTo>
                  <a:pt x="13843" y="101828"/>
                </a:lnTo>
                <a:lnTo>
                  <a:pt x="14986" y="99948"/>
                </a:lnTo>
                <a:lnTo>
                  <a:pt x="15875" y="97561"/>
                </a:lnTo>
                <a:lnTo>
                  <a:pt x="16764" y="95186"/>
                </a:lnTo>
                <a:lnTo>
                  <a:pt x="17780" y="92113"/>
                </a:lnTo>
                <a:lnTo>
                  <a:pt x="18542" y="88366"/>
                </a:lnTo>
                <a:lnTo>
                  <a:pt x="31242" y="32194"/>
                </a:lnTo>
                <a:lnTo>
                  <a:pt x="20320" y="32194"/>
                </a:lnTo>
                <a:lnTo>
                  <a:pt x="21463" y="27330"/>
                </a:lnTo>
                <a:lnTo>
                  <a:pt x="23749" y="27203"/>
                </a:lnTo>
                <a:lnTo>
                  <a:pt x="25654" y="27050"/>
                </a:lnTo>
                <a:lnTo>
                  <a:pt x="27050" y="26885"/>
                </a:lnTo>
                <a:lnTo>
                  <a:pt x="28321" y="26708"/>
                </a:lnTo>
                <a:lnTo>
                  <a:pt x="29591" y="26339"/>
                </a:lnTo>
                <a:lnTo>
                  <a:pt x="30480" y="25780"/>
                </a:lnTo>
                <a:lnTo>
                  <a:pt x="31496" y="25209"/>
                </a:lnTo>
                <a:lnTo>
                  <a:pt x="32131" y="24244"/>
                </a:lnTo>
                <a:lnTo>
                  <a:pt x="32639" y="22898"/>
                </a:lnTo>
                <a:lnTo>
                  <a:pt x="35051" y="15176"/>
                </a:lnTo>
                <a:lnTo>
                  <a:pt x="38735" y="9436"/>
                </a:lnTo>
                <a:lnTo>
                  <a:pt x="43688" y="5664"/>
                </a:lnTo>
                <a:lnTo>
                  <a:pt x="48514" y="1892"/>
                </a:lnTo>
                <a:lnTo>
                  <a:pt x="54991" y="0"/>
                </a:lnTo>
                <a:lnTo>
                  <a:pt x="628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7848600" y="5727191"/>
            <a:ext cx="250685" cy="137947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7864347" y="5746153"/>
            <a:ext cx="231140" cy="120014"/>
          </a:xfrm>
          <a:custGeom>
            <a:avLst/>
            <a:gdLst/>
            <a:ahLst/>
            <a:cxnLst/>
            <a:rect l="l" t="t" r="r" b="b"/>
            <a:pathLst>
              <a:path w="231140" h="120014">
                <a:moveTo>
                  <a:pt x="192404" y="0"/>
                </a:moveTo>
                <a:lnTo>
                  <a:pt x="190626" y="4864"/>
                </a:lnTo>
                <a:lnTo>
                  <a:pt x="197578" y="7881"/>
                </a:lnTo>
                <a:lnTo>
                  <a:pt x="203565" y="12055"/>
                </a:lnTo>
                <a:lnTo>
                  <a:pt x="219259" y="49155"/>
                </a:lnTo>
                <a:lnTo>
                  <a:pt x="219709" y="59397"/>
                </a:lnTo>
                <a:lnTo>
                  <a:pt x="219259" y="69979"/>
                </a:lnTo>
                <a:lnTo>
                  <a:pt x="203549" y="107875"/>
                </a:lnTo>
                <a:lnTo>
                  <a:pt x="190880" y="115112"/>
                </a:lnTo>
                <a:lnTo>
                  <a:pt x="192404" y="119989"/>
                </a:lnTo>
                <a:lnTo>
                  <a:pt x="225059" y="90547"/>
                </a:lnTo>
                <a:lnTo>
                  <a:pt x="230631" y="60020"/>
                </a:lnTo>
                <a:lnTo>
                  <a:pt x="230012" y="49023"/>
                </a:lnTo>
                <a:lnTo>
                  <a:pt x="215247" y="13658"/>
                </a:lnTo>
                <a:lnTo>
                  <a:pt x="201098" y="3143"/>
                </a:lnTo>
                <a:lnTo>
                  <a:pt x="192404" y="0"/>
                </a:lnTo>
                <a:close/>
              </a:path>
              <a:path w="231140" h="120014">
                <a:moveTo>
                  <a:pt x="38226" y="0"/>
                </a:moveTo>
                <a:lnTo>
                  <a:pt x="5572" y="29527"/>
                </a:lnTo>
                <a:lnTo>
                  <a:pt x="0" y="60020"/>
                </a:lnTo>
                <a:lnTo>
                  <a:pt x="619" y="71045"/>
                </a:lnTo>
                <a:lnTo>
                  <a:pt x="15331" y="106368"/>
                </a:lnTo>
                <a:lnTo>
                  <a:pt x="38226" y="119989"/>
                </a:lnTo>
                <a:lnTo>
                  <a:pt x="39750" y="115112"/>
                </a:lnTo>
                <a:lnTo>
                  <a:pt x="32893" y="112088"/>
                </a:lnTo>
                <a:lnTo>
                  <a:pt x="26987" y="107875"/>
                </a:lnTo>
                <a:lnTo>
                  <a:pt x="11372" y="69979"/>
                </a:lnTo>
                <a:lnTo>
                  <a:pt x="10922" y="59397"/>
                </a:lnTo>
                <a:lnTo>
                  <a:pt x="11372" y="49155"/>
                </a:lnTo>
                <a:lnTo>
                  <a:pt x="27066" y="12055"/>
                </a:lnTo>
                <a:lnTo>
                  <a:pt x="40004" y="4864"/>
                </a:lnTo>
                <a:lnTo>
                  <a:pt x="382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8054975" y="5746153"/>
            <a:ext cx="40005" cy="120014"/>
          </a:xfrm>
          <a:custGeom>
            <a:avLst/>
            <a:gdLst/>
            <a:ahLst/>
            <a:cxnLst/>
            <a:rect l="l" t="t" r="r" b="b"/>
            <a:pathLst>
              <a:path w="40004" h="120014">
                <a:moveTo>
                  <a:pt x="1777" y="0"/>
                </a:moveTo>
                <a:lnTo>
                  <a:pt x="34432" y="29527"/>
                </a:lnTo>
                <a:lnTo>
                  <a:pt x="40004" y="60020"/>
                </a:lnTo>
                <a:lnTo>
                  <a:pt x="39385" y="71045"/>
                </a:lnTo>
                <a:lnTo>
                  <a:pt x="24620" y="106368"/>
                </a:lnTo>
                <a:lnTo>
                  <a:pt x="1777" y="119989"/>
                </a:lnTo>
                <a:lnTo>
                  <a:pt x="253" y="115112"/>
                </a:lnTo>
                <a:lnTo>
                  <a:pt x="7040" y="112088"/>
                </a:lnTo>
                <a:lnTo>
                  <a:pt x="12922" y="107875"/>
                </a:lnTo>
                <a:lnTo>
                  <a:pt x="28632" y="69979"/>
                </a:lnTo>
                <a:lnTo>
                  <a:pt x="29082" y="59397"/>
                </a:lnTo>
                <a:lnTo>
                  <a:pt x="28632" y="49155"/>
                </a:lnTo>
                <a:lnTo>
                  <a:pt x="12938" y="12055"/>
                </a:lnTo>
                <a:lnTo>
                  <a:pt x="0" y="4864"/>
                </a:lnTo>
                <a:lnTo>
                  <a:pt x="17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7859776" y="5741580"/>
            <a:ext cx="125602" cy="129133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7975092" y="5785103"/>
            <a:ext cx="66294" cy="84581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990458" y="5805068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8321" y="0"/>
                </a:moveTo>
                <a:lnTo>
                  <a:pt x="19304" y="0"/>
                </a:lnTo>
                <a:lnTo>
                  <a:pt x="15113" y="1193"/>
                </a:lnTo>
                <a:lnTo>
                  <a:pt x="11557" y="3568"/>
                </a:lnTo>
                <a:lnTo>
                  <a:pt x="7874" y="5943"/>
                </a:lnTo>
                <a:lnTo>
                  <a:pt x="5080" y="9639"/>
                </a:lnTo>
                <a:lnTo>
                  <a:pt x="1016" y="19634"/>
                </a:lnTo>
                <a:lnTo>
                  <a:pt x="0" y="25882"/>
                </a:lnTo>
                <a:lnTo>
                  <a:pt x="0" y="44157"/>
                </a:lnTo>
                <a:lnTo>
                  <a:pt x="1905" y="52222"/>
                </a:lnTo>
                <a:lnTo>
                  <a:pt x="6104" y="58140"/>
                </a:lnTo>
                <a:lnTo>
                  <a:pt x="9651" y="62992"/>
                </a:lnTo>
                <a:lnTo>
                  <a:pt x="15367" y="65684"/>
                </a:lnTo>
                <a:lnTo>
                  <a:pt x="30988" y="65684"/>
                </a:lnTo>
                <a:lnTo>
                  <a:pt x="36957" y="62852"/>
                </a:lnTo>
                <a:lnTo>
                  <a:pt x="38915" y="60210"/>
                </a:lnTo>
                <a:lnTo>
                  <a:pt x="19558" y="60210"/>
                </a:lnTo>
                <a:lnTo>
                  <a:pt x="16383" y="57988"/>
                </a:lnTo>
                <a:lnTo>
                  <a:pt x="12319" y="49060"/>
                </a:lnTo>
                <a:lnTo>
                  <a:pt x="11302" y="41910"/>
                </a:lnTo>
                <a:lnTo>
                  <a:pt x="11340" y="25882"/>
                </a:lnTo>
                <a:lnTo>
                  <a:pt x="11684" y="21551"/>
                </a:lnTo>
                <a:lnTo>
                  <a:pt x="13208" y="13817"/>
                </a:lnTo>
                <a:lnTo>
                  <a:pt x="14477" y="10807"/>
                </a:lnTo>
                <a:lnTo>
                  <a:pt x="16383" y="8674"/>
                </a:lnTo>
                <a:lnTo>
                  <a:pt x="18161" y="6540"/>
                </a:lnTo>
                <a:lnTo>
                  <a:pt x="20700" y="5473"/>
                </a:lnTo>
                <a:lnTo>
                  <a:pt x="39815" y="5473"/>
                </a:lnTo>
                <a:lnTo>
                  <a:pt x="38100" y="3911"/>
                </a:lnTo>
                <a:lnTo>
                  <a:pt x="35051" y="2349"/>
                </a:lnTo>
                <a:lnTo>
                  <a:pt x="32131" y="787"/>
                </a:lnTo>
                <a:lnTo>
                  <a:pt x="28321" y="0"/>
                </a:lnTo>
                <a:close/>
              </a:path>
              <a:path w="47625" h="66039">
                <a:moveTo>
                  <a:pt x="39815" y="5473"/>
                </a:moveTo>
                <a:lnTo>
                  <a:pt x="28067" y="5473"/>
                </a:lnTo>
                <a:lnTo>
                  <a:pt x="31242" y="7810"/>
                </a:lnTo>
                <a:lnTo>
                  <a:pt x="33147" y="12471"/>
                </a:lnTo>
                <a:lnTo>
                  <a:pt x="35179" y="17145"/>
                </a:lnTo>
                <a:lnTo>
                  <a:pt x="36195" y="24345"/>
                </a:lnTo>
                <a:lnTo>
                  <a:pt x="36195" y="43205"/>
                </a:lnTo>
                <a:lnTo>
                  <a:pt x="35179" y="49847"/>
                </a:lnTo>
                <a:lnTo>
                  <a:pt x="33147" y="53987"/>
                </a:lnTo>
                <a:lnTo>
                  <a:pt x="31242" y="58140"/>
                </a:lnTo>
                <a:lnTo>
                  <a:pt x="28194" y="60210"/>
                </a:lnTo>
                <a:lnTo>
                  <a:pt x="38915" y="60210"/>
                </a:lnTo>
                <a:lnTo>
                  <a:pt x="47498" y="31978"/>
                </a:lnTo>
                <a:lnTo>
                  <a:pt x="47373" y="25882"/>
                </a:lnTo>
                <a:lnTo>
                  <a:pt x="47117" y="22987"/>
                </a:lnTo>
                <a:lnTo>
                  <a:pt x="46227" y="19062"/>
                </a:lnTo>
                <a:lnTo>
                  <a:pt x="45466" y="15138"/>
                </a:lnTo>
                <a:lnTo>
                  <a:pt x="44196" y="11760"/>
                </a:lnTo>
                <a:lnTo>
                  <a:pt x="42291" y="8928"/>
                </a:lnTo>
                <a:lnTo>
                  <a:pt x="40513" y="6108"/>
                </a:lnTo>
                <a:lnTo>
                  <a:pt x="39815" y="547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8001761" y="5810542"/>
            <a:ext cx="25400" cy="55244"/>
          </a:xfrm>
          <a:custGeom>
            <a:avLst/>
            <a:gdLst/>
            <a:ahLst/>
            <a:cxnLst/>
            <a:rect l="l" t="t" r="r" b="b"/>
            <a:pathLst>
              <a:path w="25400" h="55245">
                <a:moveTo>
                  <a:pt x="12573" y="0"/>
                </a:moveTo>
                <a:lnTo>
                  <a:pt x="9398" y="0"/>
                </a:lnTo>
                <a:lnTo>
                  <a:pt x="6858" y="1066"/>
                </a:lnTo>
                <a:lnTo>
                  <a:pt x="5080" y="3200"/>
                </a:lnTo>
                <a:lnTo>
                  <a:pt x="3175" y="5333"/>
                </a:lnTo>
                <a:lnTo>
                  <a:pt x="1905" y="8343"/>
                </a:lnTo>
                <a:lnTo>
                  <a:pt x="1143" y="12204"/>
                </a:lnTo>
                <a:lnTo>
                  <a:pt x="381" y="16078"/>
                </a:lnTo>
                <a:lnTo>
                  <a:pt x="0" y="20878"/>
                </a:lnTo>
                <a:lnTo>
                  <a:pt x="0" y="26619"/>
                </a:lnTo>
                <a:lnTo>
                  <a:pt x="0" y="36436"/>
                </a:lnTo>
                <a:lnTo>
                  <a:pt x="1016" y="43586"/>
                </a:lnTo>
                <a:lnTo>
                  <a:pt x="3048" y="48044"/>
                </a:lnTo>
                <a:lnTo>
                  <a:pt x="5080" y="52514"/>
                </a:lnTo>
                <a:lnTo>
                  <a:pt x="8255" y="54736"/>
                </a:lnTo>
                <a:lnTo>
                  <a:pt x="12700" y="54736"/>
                </a:lnTo>
                <a:lnTo>
                  <a:pt x="16891" y="54736"/>
                </a:lnTo>
                <a:lnTo>
                  <a:pt x="19939" y="52666"/>
                </a:lnTo>
                <a:lnTo>
                  <a:pt x="21844" y="48513"/>
                </a:lnTo>
                <a:lnTo>
                  <a:pt x="23876" y="44373"/>
                </a:lnTo>
                <a:lnTo>
                  <a:pt x="24892" y="37731"/>
                </a:lnTo>
                <a:lnTo>
                  <a:pt x="24892" y="28587"/>
                </a:lnTo>
                <a:lnTo>
                  <a:pt x="24892" y="18872"/>
                </a:lnTo>
                <a:lnTo>
                  <a:pt x="23876" y="11671"/>
                </a:lnTo>
                <a:lnTo>
                  <a:pt x="21844" y="6997"/>
                </a:lnTo>
                <a:lnTo>
                  <a:pt x="19939" y="2336"/>
                </a:lnTo>
                <a:lnTo>
                  <a:pt x="16764" y="0"/>
                </a:lnTo>
                <a:lnTo>
                  <a:pt x="125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7990458" y="5805068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4002" y="0"/>
                </a:moveTo>
                <a:lnTo>
                  <a:pt x="28321" y="0"/>
                </a:lnTo>
                <a:lnTo>
                  <a:pt x="32131" y="787"/>
                </a:lnTo>
                <a:lnTo>
                  <a:pt x="35051" y="2349"/>
                </a:lnTo>
                <a:lnTo>
                  <a:pt x="38100" y="3911"/>
                </a:lnTo>
                <a:lnTo>
                  <a:pt x="40513" y="6108"/>
                </a:lnTo>
                <a:lnTo>
                  <a:pt x="42291" y="8928"/>
                </a:lnTo>
                <a:lnTo>
                  <a:pt x="44196" y="11760"/>
                </a:lnTo>
                <a:lnTo>
                  <a:pt x="45466" y="15138"/>
                </a:lnTo>
                <a:lnTo>
                  <a:pt x="46227" y="19062"/>
                </a:lnTo>
                <a:lnTo>
                  <a:pt x="47117" y="22987"/>
                </a:lnTo>
                <a:lnTo>
                  <a:pt x="47498" y="27292"/>
                </a:lnTo>
                <a:lnTo>
                  <a:pt x="47498" y="31978"/>
                </a:lnTo>
                <a:lnTo>
                  <a:pt x="30988" y="65684"/>
                </a:lnTo>
                <a:lnTo>
                  <a:pt x="23114" y="65684"/>
                </a:lnTo>
                <a:lnTo>
                  <a:pt x="15367" y="65684"/>
                </a:lnTo>
                <a:lnTo>
                  <a:pt x="9651" y="62992"/>
                </a:lnTo>
                <a:lnTo>
                  <a:pt x="5715" y="57607"/>
                </a:lnTo>
                <a:lnTo>
                  <a:pt x="1905" y="52222"/>
                </a:lnTo>
                <a:lnTo>
                  <a:pt x="0" y="44157"/>
                </a:lnTo>
                <a:lnTo>
                  <a:pt x="0" y="33388"/>
                </a:lnTo>
                <a:lnTo>
                  <a:pt x="0" y="25882"/>
                </a:lnTo>
                <a:lnTo>
                  <a:pt x="1016" y="19634"/>
                </a:lnTo>
                <a:lnTo>
                  <a:pt x="3048" y="14643"/>
                </a:lnTo>
                <a:lnTo>
                  <a:pt x="5080" y="9639"/>
                </a:lnTo>
                <a:lnTo>
                  <a:pt x="7874" y="5943"/>
                </a:lnTo>
                <a:lnTo>
                  <a:pt x="11557" y="3568"/>
                </a:lnTo>
                <a:lnTo>
                  <a:pt x="15113" y="1193"/>
                </a:lnTo>
                <a:lnTo>
                  <a:pt x="19304" y="0"/>
                </a:lnTo>
                <a:lnTo>
                  <a:pt x="240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7584947" y="5954267"/>
            <a:ext cx="180629" cy="90157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7688326" y="5996851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7688326" y="5996851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7758683" y="5954267"/>
            <a:ext cx="92583" cy="90157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7840980" y="5980176"/>
            <a:ext cx="66294" cy="84582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7856346" y="6000140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8321" y="0"/>
                </a:moveTo>
                <a:lnTo>
                  <a:pt x="19303" y="0"/>
                </a:lnTo>
                <a:lnTo>
                  <a:pt x="15112" y="1193"/>
                </a:lnTo>
                <a:lnTo>
                  <a:pt x="11556" y="3568"/>
                </a:lnTo>
                <a:lnTo>
                  <a:pt x="7874" y="5943"/>
                </a:lnTo>
                <a:lnTo>
                  <a:pt x="5079" y="9639"/>
                </a:lnTo>
                <a:lnTo>
                  <a:pt x="1016" y="19634"/>
                </a:lnTo>
                <a:lnTo>
                  <a:pt x="0" y="25895"/>
                </a:lnTo>
                <a:lnTo>
                  <a:pt x="0" y="44157"/>
                </a:lnTo>
                <a:lnTo>
                  <a:pt x="1904" y="52235"/>
                </a:lnTo>
                <a:lnTo>
                  <a:pt x="6104" y="58140"/>
                </a:lnTo>
                <a:lnTo>
                  <a:pt x="9651" y="62992"/>
                </a:lnTo>
                <a:lnTo>
                  <a:pt x="15367" y="65684"/>
                </a:lnTo>
                <a:lnTo>
                  <a:pt x="30987" y="65684"/>
                </a:lnTo>
                <a:lnTo>
                  <a:pt x="36956" y="62852"/>
                </a:lnTo>
                <a:lnTo>
                  <a:pt x="38915" y="60210"/>
                </a:lnTo>
                <a:lnTo>
                  <a:pt x="19557" y="60210"/>
                </a:lnTo>
                <a:lnTo>
                  <a:pt x="16382" y="57988"/>
                </a:lnTo>
                <a:lnTo>
                  <a:pt x="12319" y="49060"/>
                </a:lnTo>
                <a:lnTo>
                  <a:pt x="11302" y="41909"/>
                </a:lnTo>
                <a:lnTo>
                  <a:pt x="11339" y="25895"/>
                </a:lnTo>
                <a:lnTo>
                  <a:pt x="11683" y="21551"/>
                </a:lnTo>
                <a:lnTo>
                  <a:pt x="13207" y="13817"/>
                </a:lnTo>
                <a:lnTo>
                  <a:pt x="14477" y="10807"/>
                </a:lnTo>
                <a:lnTo>
                  <a:pt x="16382" y="8674"/>
                </a:lnTo>
                <a:lnTo>
                  <a:pt x="18160" y="6540"/>
                </a:lnTo>
                <a:lnTo>
                  <a:pt x="20700" y="5473"/>
                </a:lnTo>
                <a:lnTo>
                  <a:pt x="39815" y="5473"/>
                </a:lnTo>
                <a:lnTo>
                  <a:pt x="38100" y="3911"/>
                </a:lnTo>
                <a:lnTo>
                  <a:pt x="35051" y="2349"/>
                </a:lnTo>
                <a:lnTo>
                  <a:pt x="32130" y="787"/>
                </a:lnTo>
                <a:lnTo>
                  <a:pt x="28321" y="0"/>
                </a:lnTo>
                <a:close/>
              </a:path>
              <a:path w="47625" h="66039">
                <a:moveTo>
                  <a:pt x="39815" y="5473"/>
                </a:moveTo>
                <a:lnTo>
                  <a:pt x="28067" y="5473"/>
                </a:lnTo>
                <a:lnTo>
                  <a:pt x="31242" y="7810"/>
                </a:lnTo>
                <a:lnTo>
                  <a:pt x="33147" y="12471"/>
                </a:lnTo>
                <a:lnTo>
                  <a:pt x="35178" y="17145"/>
                </a:lnTo>
                <a:lnTo>
                  <a:pt x="36195" y="24345"/>
                </a:lnTo>
                <a:lnTo>
                  <a:pt x="36195" y="43205"/>
                </a:lnTo>
                <a:lnTo>
                  <a:pt x="35178" y="49847"/>
                </a:lnTo>
                <a:lnTo>
                  <a:pt x="33147" y="53987"/>
                </a:lnTo>
                <a:lnTo>
                  <a:pt x="31242" y="58140"/>
                </a:lnTo>
                <a:lnTo>
                  <a:pt x="28194" y="60210"/>
                </a:lnTo>
                <a:lnTo>
                  <a:pt x="38915" y="60210"/>
                </a:lnTo>
                <a:lnTo>
                  <a:pt x="47498" y="31978"/>
                </a:lnTo>
                <a:lnTo>
                  <a:pt x="47374" y="25895"/>
                </a:lnTo>
                <a:lnTo>
                  <a:pt x="47117" y="22987"/>
                </a:lnTo>
                <a:lnTo>
                  <a:pt x="46227" y="19062"/>
                </a:lnTo>
                <a:lnTo>
                  <a:pt x="45466" y="15138"/>
                </a:lnTo>
                <a:lnTo>
                  <a:pt x="44196" y="11760"/>
                </a:lnTo>
                <a:lnTo>
                  <a:pt x="42291" y="8928"/>
                </a:lnTo>
                <a:lnTo>
                  <a:pt x="40512" y="6108"/>
                </a:lnTo>
                <a:lnTo>
                  <a:pt x="39815" y="547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7867650" y="6005614"/>
            <a:ext cx="25400" cy="55244"/>
          </a:xfrm>
          <a:custGeom>
            <a:avLst/>
            <a:gdLst/>
            <a:ahLst/>
            <a:cxnLst/>
            <a:rect l="l" t="t" r="r" b="b"/>
            <a:pathLst>
              <a:path w="25400" h="55245">
                <a:moveTo>
                  <a:pt x="12573" y="0"/>
                </a:moveTo>
                <a:lnTo>
                  <a:pt x="9398" y="0"/>
                </a:lnTo>
                <a:lnTo>
                  <a:pt x="6857" y="1066"/>
                </a:lnTo>
                <a:lnTo>
                  <a:pt x="5079" y="3200"/>
                </a:lnTo>
                <a:lnTo>
                  <a:pt x="3175" y="5334"/>
                </a:lnTo>
                <a:lnTo>
                  <a:pt x="1904" y="8343"/>
                </a:lnTo>
                <a:lnTo>
                  <a:pt x="1143" y="12217"/>
                </a:lnTo>
                <a:lnTo>
                  <a:pt x="380" y="16078"/>
                </a:lnTo>
                <a:lnTo>
                  <a:pt x="0" y="20878"/>
                </a:lnTo>
                <a:lnTo>
                  <a:pt x="0" y="26619"/>
                </a:lnTo>
                <a:lnTo>
                  <a:pt x="0" y="36436"/>
                </a:lnTo>
                <a:lnTo>
                  <a:pt x="1016" y="43586"/>
                </a:lnTo>
                <a:lnTo>
                  <a:pt x="3048" y="48044"/>
                </a:lnTo>
                <a:lnTo>
                  <a:pt x="5079" y="52514"/>
                </a:lnTo>
                <a:lnTo>
                  <a:pt x="8254" y="54737"/>
                </a:lnTo>
                <a:lnTo>
                  <a:pt x="12700" y="54737"/>
                </a:lnTo>
                <a:lnTo>
                  <a:pt x="16891" y="54737"/>
                </a:lnTo>
                <a:lnTo>
                  <a:pt x="19939" y="52666"/>
                </a:lnTo>
                <a:lnTo>
                  <a:pt x="21844" y="48514"/>
                </a:lnTo>
                <a:lnTo>
                  <a:pt x="23875" y="44373"/>
                </a:lnTo>
                <a:lnTo>
                  <a:pt x="24892" y="37731"/>
                </a:lnTo>
                <a:lnTo>
                  <a:pt x="24892" y="28587"/>
                </a:lnTo>
                <a:lnTo>
                  <a:pt x="24892" y="18872"/>
                </a:lnTo>
                <a:lnTo>
                  <a:pt x="23875" y="11671"/>
                </a:lnTo>
                <a:lnTo>
                  <a:pt x="21844" y="6997"/>
                </a:lnTo>
                <a:lnTo>
                  <a:pt x="19939" y="2336"/>
                </a:lnTo>
                <a:lnTo>
                  <a:pt x="16764" y="0"/>
                </a:lnTo>
                <a:lnTo>
                  <a:pt x="125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7856346" y="6000140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4002" y="0"/>
                </a:moveTo>
                <a:lnTo>
                  <a:pt x="28321" y="0"/>
                </a:lnTo>
                <a:lnTo>
                  <a:pt x="32130" y="787"/>
                </a:lnTo>
                <a:lnTo>
                  <a:pt x="35051" y="2349"/>
                </a:lnTo>
                <a:lnTo>
                  <a:pt x="38100" y="3911"/>
                </a:lnTo>
                <a:lnTo>
                  <a:pt x="40512" y="6108"/>
                </a:lnTo>
                <a:lnTo>
                  <a:pt x="42291" y="8928"/>
                </a:lnTo>
                <a:lnTo>
                  <a:pt x="44196" y="11760"/>
                </a:lnTo>
                <a:lnTo>
                  <a:pt x="45466" y="15138"/>
                </a:lnTo>
                <a:lnTo>
                  <a:pt x="46227" y="19062"/>
                </a:lnTo>
                <a:lnTo>
                  <a:pt x="47117" y="22987"/>
                </a:lnTo>
                <a:lnTo>
                  <a:pt x="47498" y="27292"/>
                </a:lnTo>
                <a:lnTo>
                  <a:pt x="47498" y="31978"/>
                </a:lnTo>
                <a:lnTo>
                  <a:pt x="30987" y="65684"/>
                </a:lnTo>
                <a:lnTo>
                  <a:pt x="23113" y="65684"/>
                </a:lnTo>
                <a:lnTo>
                  <a:pt x="15367" y="65684"/>
                </a:lnTo>
                <a:lnTo>
                  <a:pt x="9651" y="62992"/>
                </a:lnTo>
                <a:lnTo>
                  <a:pt x="5714" y="57607"/>
                </a:lnTo>
                <a:lnTo>
                  <a:pt x="1904" y="52235"/>
                </a:lnTo>
                <a:lnTo>
                  <a:pt x="0" y="44157"/>
                </a:lnTo>
                <a:lnTo>
                  <a:pt x="0" y="33388"/>
                </a:lnTo>
                <a:lnTo>
                  <a:pt x="0" y="25895"/>
                </a:lnTo>
                <a:lnTo>
                  <a:pt x="1016" y="19634"/>
                </a:lnTo>
                <a:lnTo>
                  <a:pt x="3048" y="14643"/>
                </a:lnTo>
                <a:lnTo>
                  <a:pt x="5079" y="9639"/>
                </a:lnTo>
                <a:lnTo>
                  <a:pt x="7874" y="5943"/>
                </a:lnTo>
                <a:lnTo>
                  <a:pt x="11556" y="3568"/>
                </a:lnTo>
                <a:lnTo>
                  <a:pt x="15112" y="1193"/>
                </a:lnTo>
                <a:lnTo>
                  <a:pt x="19303" y="0"/>
                </a:lnTo>
                <a:lnTo>
                  <a:pt x="2400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8121395" y="5908551"/>
            <a:ext cx="44881" cy="63191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8137017" y="5928601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4" h="44450">
                <a:moveTo>
                  <a:pt x="24764" y="0"/>
                </a:moveTo>
                <a:lnTo>
                  <a:pt x="9525" y="0"/>
                </a:lnTo>
                <a:lnTo>
                  <a:pt x="9905" y="4292"/>
                </a:lnTo>
                <a:lnTo>
                  <a:pt x="10126" y="8077"/>
                </a:lnTo>
                <a:lnTo>
                  <a:pt x="6350" y="31394"/>
                </a:lnTo>
                <a:lnTo>
                  <a:pt x="5079" y="33629"/>
                </a:lnTo>
                <a:lnTo>
                  <a:pt x="2921" y="36131"/>
                </a:lnTo>
                <a:lnTo>
                  <a:pt x="0" y="38925"/>
                </a:lnTo>
                <a:lnTo>
                  <a:pt x="4699" y="44234"/>
                </a:lnTo>
                <a:lnTo>
                  <a:pt x="26034" y="16078"/>
                </a:lnTo>
                <a:lnTo>
                  <a:pt x="26034" y="8077"/>
                </a:lnTo>
                <a:lnTo>
                  <a:pt x="25526" y="4063"/>
                </a:lnTo>
                <a:lnTo>
                  <a:pt x="247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8137017" y="5928601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4" h="44450">
                <a:moveTo>
                  <a:pt x="9525" y="0"/>
                </a:moveTo>
                <a:lnTo>
                  <a:pt x="24764" y="0"/>
                </a:lnTo>
                <a:lnTo>
                  <a:pt x="25526" y="4063"/>
                </a:lnTo>
                <a:lnTo>
                  <a:pt x="26034" y="8077"/>
                </a:lnTo>
                <a:lnTo>
                  <a:pt x="26034" y="12014"/>
                </a:lnTo>
                <a:lnTo>
                  <a:pt x="26034" y="16078"/>
                </a:lnTo>
                <a:lnTo>
                  <a:pt x="25273" y="19799"/>
                </a:lnTo>
                <a:lnTo>
                  <a:pt x="23875" y="23164"/>
                </a:lnTo>
                <a:lnTo>
                  <a:pt x="22478" y="26530"/>
                </a:lnTo>
                <a:lnTo>
                  <a:pt x="4699" y="44234"/>
                </a:lnTo>
                <a:lnTo>
                  <a:pt x="0" y="38925"/>
                </a:lnTo>
                <a:lnTo>
                  <a:pt x="2921" y="36131"/>
                </a:lnTo>
                <a:lnTo>
                  <a:pt x="5079" y="33629"/>
                </a:lnTo>
                <a:lnTo>
                  <a:pt x="6350" y="31394"/>
                </a:lnTo>
                <a:lnTo>
                  <a:pt x="7747" y="29159"/>
                </a:lnTo>
                <a:lnTo>
                  <a:pt x="8635" y="26619"/>
                </a:lnTo>
                <a:lnTo>
                  <a:pt x="9271" y="23774"/>
                </a:lnTo>
                <a:lnTo>
                  <a:pt x="9905" y="20929"/>
                </a:lnTo>
                <a:lnTo>
                  <a:pt x="10159" y="17360"/>
                </a:lnTo>
                <a:lnTo>
                  <a:pt x="10159" y="13068"/>
                </a:lnTo>
                <a:lnTo>
                  <a:pt x="10159" y="8648"/>
                </a:lnTo>
                <a:lnTo>
                  <a:pt x="9905" y="4292"/>
                </a:lnTo>
                <a:lnTo>
                  <a:pt x="952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8193023" y="5804915"/>
            <a:ext cx="252983" cy="148462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8433816" y="5914644"/>
            <a:ext cx="92582" cy="90157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8519159" y="5916167"/>
            <a:ext cx="112012" cy="70865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8533892" y="5935967"/>
            <a:ext cx="93980" cy="52705"/>
          </a:xfrm>
          <a:custGeom>
            <a:avLst/>
            <a:gdLst/>
            <a:ahLst/>
            <a:cxnLst/>
            <a:rect l="l" t="t" r="r" b="b"/>
            <a:pathLst>
              <a:path w="93979" h="52704">
                <a:moveTo>
                  <a:pt x="69087" y="0"/>
                </a:moveTo>
                <a:lnTo>
                  <a:pt x="65404" y="3479"/>
                </a:lnTo>
                <a:lnTo>
                  <a:pt x="79882" y="21882"/>
                </a:lnTo>
                <a:lnTo>
                  <a:pt x="0" y="21882"/>
                </a:lnTo>
                <a:lnTo>
                  <a:pt x="0" y="30302"/>
                </a:lnTo>
                <a:lnTo>
                  <a:pt x="79882" y="30302"/>
                </a:lnTo>
                <a:lnTo>
                  <a:pt x="65404" y="48768"/>
                </a:lnTo>
                <a:lnTo>
                  <a:pt x="69087" y="52247"/>
                </a:lnTo>
                <a:lnTo>
                  <a:pt x="93979" y="28155"/>
                </a:lnTo>
                <a:lnTo>
                  <a:pt x="93979" y="24104"/>
                </a:lnTo>
                <a:lnTo>
                  <a:pt x="690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8533892" y="5935967"/>
            <a:ext cx="93980" cy="52705"/>
          </a:xfrm>
          <a:custGeom>
            <a:avLst/>
            <a:gdLst/>
            <a:ahLst/>
            <a:cxnLst/>
            <a:rect l="l" t="t" r="r" b="b"/>
            <a:pathLst>
              <a:path w="93979" h="52704">
                <a:moveTo>
                  <a:pt x="69087" y="0"/>
                </a:moveTo>
                <a:lnTo>
                  <a:pt x="93979" y="24104"/>
                </a:lnTo>
                <a:lnTo>
                  <a:pt x="93979" y="28155"/>
                </a:lnTo>
                <a:lnTo>
                  <a:pt x="69087" y="52247"/>
                </a:lnTo>
                <a:lnTo>
                  <a:pt x="65404" y="48768"/>
                </a:lnTo>
                <a:lnTo>
                  <a:pt x="79882" y="30302"/>
                </a:lnTo>
                <a:lnTo>
                  <a:pt x="0" y="30302"/>
                </a:lnTo>
                <a:lnTo>
                  <a:pt x="0" y="21882"/>
                </a:lnTo>
                <a:lnTo>
                  <a:pt x="79882" y="21882"/>
                </a:lnTo>
                <a:lnTo>
                  <a:pt x="65404" y="3479"/>
                </a:lnTo>
                <a:lnTo>
                  <a:pt x="690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8621268" y="5914644"/>
            <a:ext cx="92582" cy="90157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8703564" y="5946647"/>
            <a:ext cx="66294" cy="84581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8718931" y="5966612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8321" y="0"/>
                </a:moveTo>
                <a:lnTo>
                  <a:pt x="19176" y="0"/>
                </a:lnTo>
                <a:lnTo>
                  <a:pt x="15113" y="1193"/>
                </a:lnTo>
                <a:lnTo>
                  <a:pt x="11557" y="3568"/>
                </a:lnTo>
                <a:lnTo>
                  <a:pt x="7874" y="5943"/>
                </a:lnTo>
                <a:lnTo>
                  <a:pt x="5079" y="9639"/>
                </a:lnTo>
                <a:lnTo>
                  <a:pt x="1016" y="19634"/>
                </a:lnTo>
                <a:lnTo>
                  <a:pt x="0" y="25882"/>
                </a:lnTo>
                <a:lnTo>
                  <a:pt x="0" y="44157"/>
                </a:lnTo>
                <a:lnTo>
                  <a:pt x="1904" y="52222"/>
                </a:lnTo>
                <a:lnTo>
                  <a:pt x="6104" y="58140"/>
                </a:lnTo>
                <a:lnTo>
                  <a:pt x="9651" y="62991"/>
                </a:lnTo>
                <a:lnTo>
                  <a:pt x="15367" y="65684"/>
                </a:lnTo>
                <a:lnTo>
                  <a:pt x="30988" y="65684"/>
                </a:lnTo>
                <a:lnTo>
                  <a:pt x="36957" y="62852"/>
                </a:lnTo>
                <a:lnTo>
                  <a:pt x="38915" y="60210"/>
                </a:lnTo>
                <a:lnTo>
                  <a:pt x="19558" y="60210"/>
                </a:lnTo>
                <a:lnTo>
                  <a:pt x="16383" y="57988"/>
                </a:lnTo>
                <a:lnTo>
                  <a:pt x="12319" y="49060"/>
                </a:lnTo>
                <a:lnTo>
                  <a:pt x="11302" y="41909"/>
                </a:lnTo>
                <a:lnTo>
                  <a:pt x="11340" y="25882"/>
                </a:lnTo>
                <a:lnTo>
                  <a:pt x="11684" y="21551"/>
                </a:lnTo>
                <a:lnTo>
                  <a:pt x="13208" y="13817"/>
                </a:lnTo>
                <a:lnTo>
                  <a:pt x="14477" y="10807"/>
                </a:lnTo>
                <a:lnTo>
                  <a:pt x="16383" y="8674"/>
                </a:lnTo>
                <a:lnTo>
                  <a:pt x="18161" y="6540"/>
                </a:lnTo>
                <a:lnTo>
                  <a:pt x="20700" y="5473"/>
                </a:lnTo>
                <a:lnTo>
                  <a:pt x="39815" y="5473"/>
                </a:lnTo>
                <a:lnTo>
                  <a:pt x="38100" y="3911"/>
                </a:lnTo>
                <a:lnTo>
                  <a:pt x="35051" y="2349"/>
                </a:lnTo>
                <a:lnTo>
                  <a:pt x="32130" y="787"/>
                </a:lnTo>
                <a:lnTo>
                  <a:pt x="28321" y="0"/>
                </a:lnTo>
                <a:close/>
              </a:path>
              <a:path w="47625" h="66039">
                <a:moveTo>
                  <a:pt x="39815" y="5473"/>
                </a:moveTo>
                <a:lnTo>
                  <a:pt x="28067" y="5473"/>
                </a:lnTo>
                <a:lnTo>
                  <a:pt x="31242" y="7810"/>
                </a:lnTo>
                <a:lnTo>
                  <a:pt x="33147" y="12471"/>
                </a:lnTo>
                <a:lnTo>
                  <a:pt x="35178" y="17144"/>
                </a:lnTo>
                <a:lnTo>
                  <a:pt x="36195" y="24345"/>
                </a:lnTo>
                <a:lnTo>
                  <a:pt x="36195" y="43205"/>
                </a:lnTo>
                <a:lnTo>
                  <a:pt x="35178" y="49847"/>
                </a:lnTo>
                <a:lnTo>
                  <a:pt x="33147" y="53987"/>
                </a:lnTo>
                <a:lnTo>
                  <a:pt x="31242" y="58140"/>
                </a:lnTo>
                <a:lnTo>
                  <a:pt x="28194" y="60210"/>
                </a:lnTo>
                <a:lnTo>
                  <a:pt x="38915" y="60210"/>
                </a:lnTo>
                <a:lnTo>
                  <a:pt x="47498" y="31978"/>
                </a:lnTo>
                <a:lnTo>
                  <a:pt x="47373" y="25882"/>
                </a:lnTo>
                <a:lnTo>
                  <a:pt x="47117" y="22986"/>
                </a:lnTo>
                <a:lnTo>
                  <a:pt x="46227" y="19062"/>
                </a:lnTo>
                <a:lnTo>
                  <a:pt x="45466" y="15138"/>
                </a:lnTo>
                <a:lnTo>
                  <a:pt x="44196" y="11760"/>
                </a:lnTo>
                <a:lnTo>
                  <a:pt x="42291" y="8928"/>
                </a:lnTo>
                <a:lnTo>
                  <a:pt x="40513" y="6108"/>
                </a:lnTo>
                <a:lnTo>
                  <a:pt x="39815" y="547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8730233" y="5972086"/>
            <a:ext cx="25400" cy="55244"/>
          </a:xfrm>
          <a:custGeom>
            <a:avLst/>
            <a:gdLst/>
            <a:ahLst/>
            <a:cxnLst/>
            <a:rect l="l" t="t" r="r" b="b"/>
            <a:pathLst>
              <a:path w="25400" h="55245">
                <a:moveTo>
                  <a:pt x="12573" y="0"/>
                </a:moveTo>
                <a:lnTo>
                  <a:pt x="9398" y="0"/>
                </a:lnTo>
                <a:lnTo>
                  <a:pt x="6858" y="1066"/>
                </a:lnTo>
                <a:lnTo>
                  <a:pt x="5080" y="3200"/>
                </a:lnTo>
                <a:lnTo>
                  <a:pt x="3175" y="5334"/>
                </a:lnTo>
                <a:lnTo>
                  <a:pt x="1905" y="8343"/>
                </a:lnTo>
                <a:lnTo>
                  <a:pt x="1143" y="12204"/>
                </a:lnTo>
                <a:lnTo>
                  <a:pt x="381" y="16078"/>
                </a:lnTo>
                <a:lnTo>
                  <a:pt x="0" y="20878"/>
                </a:lnTo>
                <a:lnTo>
                  <a:pt x="0" y="26619"/>
                </a:lnTo>
                <a:lnTo>
                  <a:pt x="0" y="36436"/>
                </a:lnTo>
                <a:lnTo>
                  <a:pt x="1016" y="43586"/>
                </a:lnTo>
                <a:lnTo>
                  <a:pt x="3048" y="48044"/>
                </a:lnTo>
                <a:lnTo>
                  <a:pt x="5080" y="52514"/>
                </a:lnTo>
                <a:lnTo>
                  <a:pt x="8255" y="54737"/>
                </a:lnTo>
                <a:lnTo>
                  <a:pt x="12700" y="54737"/>
                </a:lnTo>
                <a:lnTo>
                  <a:pt x="16891" y="54737"/>
                </a:lnTo>
                <a:lnTo>
                  <a:pt x="19939" y="52666"/>
                </a:lnTo>
                <a:lnTo>
                  <a:pt x="21844" y="48514"/>
                </a:lnTo>
                <a:lnTo>
                  <a:pt x="23875" y="44373"/>
                </a:lnTo>
                <a:lnTo>
                  <a:pt x="24892" y="37731"/>
                </a:lnTo>
                <a:lnTo>
                  <a:pt x="24892" y="28587"/>
                </a:lnTo>
                <a:lnTo>
                  <a:pt x="24892" y="18872"/>
                </a:lnTo>
                <a:lnTo>
                  <a:pt x="23875" y="11671"/>
                </a:lnTo>
                <a:lnTo>
                  <a:pt x="21844" y="6997"/>
                </a:lnTo>
                <a:lnTo>
                  <a:pt x="19939" y="2336"/>
                </a:lnTo>
                <a:lnTo>
                  <a:pt x="16764" y="0"/>
                </a:lnTo>
                <a:lnTo>
                  <a:pt x="125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8718931" y="5966612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4002" y="0"/>
                </a:moveTo>
                <a:lnTo>
                  <a:pt x="28321" y="0"/>
                </a:lnTo>
                <a:lnTo>
                  <a:pt x="32130" y="787"/>
                </a:lnTo>
                <a:lnTo>
                  <a:pt x="35051" y="2349"/>
                </a:lnTo>
                <a:lnTo>
                  <a:pt x="38100" y="3911"/>
                </a:lnTo>
                <a:lnTo>
                  <a:pt x="40513" y="6108"/>
                </a:lnTo>
                <a:lnTo>
                  <a:pt x="42291" y="8928"/>
                </a:lnTo>
                <a:lnTo>
                  <a:pt x="44196" y="11760"/>
                </a:lnTo>
                <a:lnTo>
                  <a:pt x="45466" y="15138"/>
                </a:lnTo>
                <a:lnTo>
                  <a:pt x="46227" y="19062"/>
                </a:lnTo>
                <a:lnTo>
                  <a:pt x="47117" y="22986"/>
                </a:lnTo>
                <a:lnTo>
                  <a:pt x="47498" y="27292"/>
                </a:lnTo>
                <a:lnTo>
                  <a:pt x="47498" y="31978"/>
                </a:lnTo>
                <a:lnTo>
                  <a:pt x="30988" y="65684"/>
                </a:lnTo>
                <a:lnTo>
                  <a:pt x="23114" y="65684"/>
                </a:lnTo>
                <a:lnTo>
                  <a:pt x="15367" y="65684"/>
                </a:lnTo>
                <a:lnTo>
                  <a:pt x="9651" y="62991"/>
                </a:lnTo>
                <a:lnTo>
                  <a:pt x="5715" y="57607"/>
                </a:lnTo>
                <a:lnTo>
                  <a:pt x="1904" y="52222"/>
                </a:lnTo>
                <a:lnTo>
                  <a:pt x="0" y="44157"/>
                </a:lnTo>
                <a:lnTo>
                  <a:pt x="0" y="33388"/>
                </a:lnTo>
                <a:lnTo>
                  <a:pt x="0" y="25882"/>
                </a:lnTo>
                <a:lnTo>
                  <a:pt x="1016" y="19634"/>
                </a:lnTo>
                <a:lnTo>
                  <a:pt x="3048" y="14643"/>
                </a:lnTo>
                <a:lnTo>
                  <a:pt x="5079" y="9639"/>
                </a:lnTo>
                <a:lnTo>
                  <a:pt x="7874" y="5943"/>
                </a:lnTo>
                <a:lnTo>
                  <a:pt x="11557" y="3568"/>
                </a:lnTo>
                <a:lnTo>
                  <a:pt x="15113" y="1193"/>
                </a:lnTo>
                <a:lnTo>
                  <a:pt x="19176" y="0"/>
                </a:lnTo>
                <a:lnTo>
                  <a:pt x="240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8711183" y="5864352"/>
            <a:ext cx="81490" cy="84581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8725916" y="5884354"/>
            <a:ext cx="62230" cy="65405"/>
          </a:xfrm>
          <a:custGeom>
            <a:avLst/>
            <a:gdLst/>
            <a:ahLst/>
            <a:cxnLst/>
            <a:rect l="l" t="t" r="r" b="b"/>
            <a:pathLst>
              <a:path w="62229" h="65404">
                <a:moveTo>
                  <a:pt x="35686" y="36931"/>
                </a:moveTo>
                <a:lnTo>
                  <a:pt x="26288" y="36931"/>
                </a:lnTo>
                <a:lnTo>
                  <a:pt x="26288" y="64858"/>
                </a:lnTo>
                <a:lnTo>
                  <a:pt x="35686" y="64858"/>
                </a:lnTo>
                <a:lnTo>
                  <a:pt x="35686" y="36931"/>
                </a:lnTo>
                <a:close/>
              </a:path>
              <a:path w="62229" h="65404">
                <a:moveTo>
                  <a:pt x="61975" y="27927"/>
                </a:moveTo>
                <a:lnTo>
                  <a:pt x="0" y="27927"/>
                </a:lnTo>
                <a:lnTo>
                  <a:pt x="0" y="36931"/>
                </a:lnTo>
                <a:lnTo>
                  <a:pt x="61975" y="36931"/>
                </a:lnTo>
                <a:lnTo>
                  <a:pt x="61975" y="27927"/>
                </a:lnTo>
                <a:close/>
              </a:path>
              <a:path w="62229" h="65404">
                <a:moveTo>
                  <a:pt x="35686" y="0"/>
                </a:moveTo>
                <a:lnTo>
                  <a:pt x="26288" y="0"/>
                </a:lnTo>
                <a:lnTo>
                  <a:pt x="26288" y="27927"/>
                </a:lnTo>
                <a:lnTo>
                  <a:pt x="35686" y="27927"/>
                </a:lnTo>
                <a:lnTo>
                  <a:pt x="3568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8725916" y="5884354"/>
            <a:ext cx="62230" cy="65405"/>
          </a:xfrm>
          <a:custGeom>
            <a:avLst/>
            <a:gdLst/>
            <a:ahLst/>
            <a:cxnLst/>
            <a:rect l="l" t="t" r="r" b="b"/>
            <a:pathLst>
              <a:path w="62229" h="65404">
                <a:moveTo>
                  <a:pt x="26288" y="0"/>
                </a:moveTo>
                <a:lnTo>
                  <a:pt x="35686" y="0"/>
                </a:lnTo>
                <a:lnTo>
                  <a:pt x="35686" y="27927"/>
                </a:lnTo>
                <a:lnTo>
                  <a:pt x="61975" y="27927"/>
                </a:lnTo>
                <a:lnTo>
                  <a:pt x="61975" y="36931"/>
                </a:lnTo>
                <a:lnTo>
                  <a:pt x="35686" y="36931"/>
                </a:lnTo>
                <a:lnTo>
                  <a:pt x="35686" y="64858"/>
                </a:lnTo>
                <a:lnTo>
                  <a:pt x="26288" y="64858"/>
                </a:lnTo>
                <a:lnTo>
                  <a:pt x="26288" y="36931"/>
                </a:lnTo>
                <a:lnTo>
                  <a:pt x="0" y="36931"/>
                </a:lnTo>
                <a:lnTo>
                  <a:pt x="0" y="27927"/>
                </a:lnTo>
                <a:lnTo>
                  <a:pt x="26288" y="27927"/>
                </a:lnTo>
                <a:lnTo>
                  <a:pt x="262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8823959" y="5873491"/>
            <a:ext cx="715518" cy="31132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8838945" y="5892419"/>
            <a:ext cx="696595" cy="12700"/>
          </a:xfrm>
          <a:custGeom>
            <a:avLst/>
            <a:gdLst/>
            <a:ahLst/>
            <a:cxnLst/>
            <a:rect l="l" t="t" r="r" b="b"/>
            <a:pathLst>
              <a:path w="696595" h="12700">
                <a:moveTo>
                  <a:pt x="0" y="12191"/>
                </a:moveTo>
                <a:lnTo>
                  <a:pt x="696468" y="12191"/>
                </a:lnTo>
                <a:lnTo>
                  <a:pt x="696468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8834373" y="5887847"/>
            <a:ext cx="706120" cy="21590"/>
          </a:xfrm>
          <a:custGeom>
            <a:avLst/>
            <a:gdLst/>
            <a:ahLst/>
            <a:cxnLst/>
            <a:rect l="l" t="t" r="r" b="b"/>
            <a:pathLst>
              <a:path w="706120" h="21589">
                <a:moveTo>
                  <a:pt x="0" y="21335"/>
                </a:moveTo>
                <a:lnTo>
                  <a:pt x="705612" y="21335"/>
                </a:lnTo>
                <a:lnTo>
                  <a:pt x="705612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8825483" y="5736335"/>
            <a:ext cx="92237" cy="131800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8839834" y="5755220"/>
            <a:ext cx="74295" cy="113664"/>
          </a:xfrm>
          <a:custGeom>
            <a:avLst/>
            <a:gdLst/>
            <a:ahLst/>
            <a:cxnLst/>
            <a:rect l="l" t="t" r="r" b="b"/>
            <a:pathLst>
              <a:path w="74295" h="113664">
                <a:moveTo>
                  <a:pt x="1397" y="106705"/>
                </a:moveTo>
                <a:lnTo>
                  <a:pt x="635" y="109969"/>
                </a:lnTo>
                <a:lnTo>
                  <a:pt x="508" y="111086"/>
                </a:lnTo>
                <a:lnTo>
                  <a:pt x="0" y="113220"/>
                </a:lnTo>
                <a:lnTo>
                  <a:pt x="889" y="113474"/>
                </a:lnTo>
                <a:lnTo>
                  <a:pt x="2286" y="113601"/>
                </a:lnTo>
                <a:lnTo>
                  <a:pt x="11684" y="113601"/>
                </a:lnTo>
                <a:lnTo>
                  <a:pt x="17525" y="111378"/>
                </a:lnTo>
                <a:lnTo>
                  <a:pt x="22066" y="106832"/>
                </a:lnTo>
                <a:lnTo>
                  <a:pt x="2032" y="106832"/>
                </a:lnTo>
                <a:lnTo>
                  <a:pt x="1650" y="106794"/>
                </a:lnTo>
                <a:lnTo>
                  <a:pt x="1397" y="106705"/>
                </a:lnTo>
                <a:close/>
              </a:path>
              <a:path w="74295" h="113664">
                <a:moveTo>
                  <a:pt x="43053" y="32194"/>
                </a:moveTo>
                <a:lnTo>
                  <a:pt x="31242" y="32194"/>
                </a:lnTo>
                <a:lnTo>
                  <a:pt x="18542" y="88366"/>
                </a:lnTo>
                <a:lnTo>
                  <a:pt x="17780" y="92113"/>
                </a:lnTo>
                <a:lnTo>
                  <a:pt x="16764" y="95186"/>
                </a:lnTo>
                <a:lnTo>
                  <a:pt x="6096" y="106832"/>
                </a:lnTo>
                <a:lnTo>
                  <a:pt x="22066" y="106832"/>
                </a:lnTo>
                <a:lnTo>
                  <a:pt x="26416" y="102476"/>
                </a:lnTo>
                <a:lnTo>
                  <a:pt x="29718" y="95643"/>
                </a:lnTo>
                <a:lnTo>
                  <a:pt x="31623" y="86398"/>
                </a:lnTo>
                <a:lnTo>
                  <a:pt x="43053" y="32194"/>
                </a:lnTo>
                <a:close/>
              </a:path>
              <a:path w="74295" h="113664">
                <a:moveTo>
                  <a:pt x="65150" y="0"/>
                </a:moveTo>
                <a:lnTo>
                  <a:pt x="54991" y="0"/>
                </a:lnTo>
                <a:lnTo>
                  <a:pt x="48514" y="1892"/>
                </a:lnTo>
                <a:lnTo>
                  <a:pt x="43688" y="5664"/>
                </a:lnTo>
                <a:lnTo>
                  <a:pt x="38735" y="9436"/>
                </a:lnTo>
                <a:lnTo>
                  <a:pt x="35051" y="15176"/>
                </a:lnTo>
                <a:lnTo>
                  <a:pt x="32639" y="22898"/>
                </a:lnTo>
                <a:lnTo>
                  <a:pt x="32131" y="24244"/>
                </a:lnTo>
                <a:lnTo>
                  <a:pt x="31496" y="25209"/>
                </a:lnTo>
                <a:lnTo>
                  <a:pt x="30480" y="25780"/>
                </a:lnTo>
                <a:lnTo>
                  <a:pt x="29591" y="26339"/>
                </a:lnTo>
                <a:lnTo>
                  <a:pt x="21463" y="27330"/>
                </a:lnTo>
                <a:lnTo>
                  <a:pt x="20320" y="32194"/>
                </a:lnTo>
                <a:lnTo>
                  <a:pt x="60706" y="32194"/>
                </a:lnTo>
                <a:lnTo>
                  <a:pt x="62103" y="25171"/>
                </a:lnTo>
                <a:lnTo>
                  <a:pt x="44576" y="25171"/>
                </a:lnTo>
                <a:lnTo>
                  <a:pt x="44831" y="23279"/>
                </a:lnTo>
                <a:lnTo>
                  <a:pt x="56388" y="6007"/>
                </a:lnTo>
                <a:lnTo>
                  <a:pt x="73004" y="6007"/>
                </a:lnTo>
                <a:lnTo>
                  <a:pt x="74041" y="1206"/>
                </a:lnTo>
                <a:lnTo>
                  <a:pt x="72390" y="863"/>
                </a:lnTo>
                <a:lnTo>
                  <a:pt x="70739" y="584"/>
                </a:lnTo>
                <a:lnTo>
                  <a:pt x="67183" y="114"/>
                </a:lnTo>
                <a:lnTo>
                  <a:pt x="65150" y="0"/>
                </a:lnTo>
                <a:close/>
              </a:path>
              <a:path w="74295" h="113664">
                <a:moveTo>
                  <a:pt x="73004" y="6007"/>
                </a:moveTo>
                <a:lnTo>
                  <a:pt x="60451" y="6007"/>
                </a:lnTo>
                <a:lnTo>
                  <a:pt x="61975" y="6565"/>
                </a:lnTo>
                <a:lnTo>
                  <a:pt x="64262" y="8801"/>
                </a:lnTo>
                <a:lnTo>
                  <a:pt x="64897" y="10566"/>
                </a:lnTo>
                <a:lnTo>
                  <a:pt x="65278" y="12966"/>
                </a:lnTo>
                <a:lnTo>
                  <a:pt x="71500" y="12966"/>
                </a:lnTo>
                <a:lnTo>
                  <a:pt x="73004" y="60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8839834" y="5755220"/>
            <a:ext cx="74295" cy="113664"/>
          </a:xfrm>
          <a:custGeom>
            <a:avLst/>
            <a:gdLst/>
            <a:ahLst/>
            <a:cxnLst/>
            <a:rect l="l" t="t" r="r" b="b"/>
            <a:pathLst>
              <a:path w="74295" h="113664">
                <a:moveTo>
                  <a:pt x="62865" y="0"/>
                </a:moveTo>
                <a:lnTo>
                  <a:pt x="65150" y="0"/>
                </a:lnTo>
                <a:lnTo>
                  <a:pt x="67183" y="114"/>
                </a:lnTo>
                <a:lnTo>
                  <a:pt x="68961" y="342"/>
                </a:lnTo>
                <a:lnTo>
                  <a:pt x="70739" y="584"/>
                </a:lnTo>
                <a:lnTo>
                  <a:pt x="72390" y="863"/>
                </a:lnTo>
                <a:lnTo>
                  <a:pt x="74041" y="1206"/>
                </a:lnTo>
                <a:lnTo>
                  <a:pt x="71500" y="12966"/>
                </a:lnTo>
                <a:lnTo>
                  <a:pt x="65278" y="12966"/>
                </a:lnTo>
                <a:lnTo>
                  <a:pt x="64897" y="10566"/>
                </a:lnTo>
                <a:lnTo>
                  <a:pt x="64262" y="8801"/>
                </a:lnTo>
                <a:lnTo>
                  <a:pt x="63119" y="7683"/>
                </a:lnTo>
                <a:lnTo>
                  <a:pt x="61975" y="6565"/>
                </a:lnTo>
                <a:lnTo>
                  <a:pt x="60451" y="6007"/>
                </a:lnTo>
                <a:lnTo>
                  <a:pt x="58547" y="6007"/>
                </a:lnTo>
                <a:lnTo>
                  <a:pt x="56388" y="6007"/>
                </a:lnTo>
                <a:lnTo>
                  <a:pt x="54483" y="6489"/>
                </a:lnTo>
                <a:lnTo>
                  <a:pt x="44576" y="25171"/>
                </a:lnTo>
                <a:lnTo>
                  <a:pt x="62103" y="25171"/>
                </a:lnTo>
                <a:lnTo>
                  <a:pt x="60706" y="32194"/>
                </a:lnTo>
                <a:lnTo>
                  <a:pt x="43053" y="32194"/>
                </a:lnTo>
                <a:lnTo>
                  <a:pt x="31623" y="86398"/>
                </a:lnTo>
                <a:lnTo>
                  <a:pt x="29718" y="95643"/>
                </a:lnTo>
                <a:lnTo>
                  <a:pt x="26416" y="102476"/>
                </a:lnTo>
                <a:lnTo>
                  <a:pt x="21971" y="106933"/>
                </a:lnTo>
                <a:lnTo>
                  <a:pt x="17525" y="111378"/>
                </a:lnTo>
                <a:lnTo>
                  <a:pt x="11684" y="113601"/>
                </a:lnTo>
                <a:lnTo>
                  <a:pt x="4191" y="113601"/>
                </a:lnTo>
                <a:lnTo>
                  <a:pt x="2286" y="113601"/>
                </a:lnTo>
                <a:lnTo>
                  <a:pt x="889" y="113474"/>
                </a:lnTo>
                <a:lnTo>
                  <a:pt x="0" y="113220"/>
                </a:lnTo>
                <a:lnTo>
                  <a:pt x="254" y="112166"/>
                </a:lnTo>
                <a:lnTo>
                  <a:pt x="508" y="111086"/>
                </a:lnTo>
                <a:lnTo>
                  <a:pt x="635" y="109969"/>
                </a:lnTo>
                <a:lnTo>
                  <a:pt x="889" y="108851"/>
                </a:lnTo>
                <a:lnTo>
                  <a:pt x="1143" y="107759"/>
                </a:lnTo>
                <a:lnTo>
                  <a:pt x="1397" y="106705"/>
                </a:lnTo>
                <a:lnTo>
                  <a:pt x="1650" y="106794"/>
                </a:lnTo>
                <a:lnTo>
                  <a:pt x="2032" y="106832"/>
                </a:lnTo>
                <a:lnTo>
                  <a:pt x="6096" y="106832"/>
                </a:lnTo>
                <a:lnTo>
                  <a:pt x="7620" y="106565"/>
                </a:lnTo>
                <a:lnTo>
                  <a:pt x="9017" y="106044"/>
                </a:lnTo>
                <a:lnTo>
                  <a:pt x="10287" y="105511"/>
                </a:lnTo>
                <a:lnTo>
                  <a:pt x="11557" y="104571"/>
                </a:lnTo>
                <a:lnTo>
                  <a:pt x="12700" y="103200"/>
                </a:lnTo>
                <a:lnTo>
                  <a:pt x="13843" y="101828"/>
                </a:lnTo>
                <a:lnTo>
                  <a:pt x="14986" y="99948"/>
                </a:lnTo>
                <a:lnTo>
                  <a:pt x="15875" y="97561"/>
                </a:lnTo>
                <a:lnTo>
                  <a:pt x="16764" y="95186"/>
                </a:lnTo>
                <a:lnTo>
                  <a:pt x="17780" y="92113"/>
                </a:lnTo>
                <a:lnTo>
                  <a:pt x="18542" y="88366"/>
                </a:lnTo>
                <a:lnTo>
                  <a:pt x="31242" y="32194"/>
                </a:lnTo>
                <a:lnTo>
                  <a:pt x="20320" y="32194"/>
                </a:lnTo>
                <a:lnTo>
                  <a:pt x="21463" y="27330"/>
                </a:lnTo>
                <a:lnTo>
                  <a:pt x="23749" y="27203"/>
                </a:lnTo>
                <a:lnTo>
                  <a:pt x="25654" y="27050"/>
                </a:lnTo>
                <a:lnTo>
                  <a:pt x="27050" y="26885"/>
                </a:lnTo>
                <a:lnTo>
                  <a:pt x="28321" y="26708"/>
                </a:lnTo>
                <a:lnTo>
                  <a:pt x="29591" y="26339"/>
                </a:lnTo>
                <a:lnTo>
                  <a:pt x="30480" y="25780"/>
                </a:lnTo>
                <a:lnTo>
                  <a:pt x="31496" y="25209"/>
                </a:lnTo>
                <a:lnTo>
                  <a:pt x="32131" y="24244"/>
                </a:lnTo>
                <a:lnTo>
                  <a:pt x="32639" y="22898"/>
                </a:lnTo>
                <a:lnTo>
                  <a:pt x="35051" y="15176"/>
                </a:lnTo>
                <a:lnTo>
                  <a:pt x="38735" y="9436"/>
                </a:lnTo>
                <a:lnTo>
                  <a:pt x="43688" y="5664"/>
                </a:lnTo>
                <a:lnTo>
                  <a:pt x="48514" y="1892"/>
                </a:lnTo>
                <a:lnTo>
                  <a:pt x="54991" y="0"/>
                </a:lnTo>
                <a:lnTo>
                  <a:pt x="628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8916923" y="5727191"/>
            <a:ext cx="183654" cy="137947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8928100" y="5741580"/>
            <a:ext cx="168148" cy="129133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9051670" y="5741580"/>
            <a:ext cx="144942" cy="129133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9119361" y="5801779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9119361" y="5801779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9189719" y="5736335"/>
            <a:ext cx="92237" cy="131800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9204070" y="5755220"/>
            <a:ext cx="74295" cy="113664"/>
          </a:xfrm>
          <a:custGeom>
            <a:avLst/>
            <a:gdLst/>
            <a:ahLst/>
            <a:cxnLst/>
            <a:rect l="l" t="t" r="r" b="b"/>
            <a:pathLst>
              <a:path w="74295" h="113664">
                <a:moveTo>
                  <a:pt x="1397" y="106705"/>
                </a:moveTo>
                <a:lnTo>
                  <a:pt x="634" y="109969"/>
                </a:lnTo>
                <a:lnTo>
                  <a:pt x="507" y="111086"/>
                </a:lnTo>
                <a:lnTo>
                  <a:pt x="0" y="113220"/>
                </a:lnTo>
                <a:lnTo>
                  <a:pt x="888" y="113474"/>
                </a:lnTo>
                <a:lnTo>
                  <a:pt x="2285" y="113601"/>
                </a:lnTo>
                <a:lnTo>
                  <a:pt x="11683" y="113601"/>
                </a:lnTo>
                <a:lnTo>
                  <a:pt x="17525" y="111378"/>
                </a:lnTo>
                <a:lnTo>
                  <a:pt x="22066" y="106832"/>
                </a:lnTo>
                <a:lnTo>
                  <a:pt x="2031" y="106832"/>
                </a:lnTo>
                <a:lnTo>
                  <a:pt x="1650" y="106794"/>
                </a:lnTo>
                <a:lnTo>
                  <a:pt x="1397" y="106705"/>
                </a:lnTo>
                <a:close/>
              </a:path>
              <a:path w="74295" h="113664">
                <a:moveTo>
                  <a:pt x="43052" y="32194"/>
                </a:moveTo>
                <a:lnTo>
                  <a:pt x="31242" y="32194"/>
                </a:lnTo>
                <a:lnTo>
                  <a:pt x="18542" y="88366"/>
                </a:lnTo>
                <a:lnTo>
                  <a:pt x="17779" y="92113"/>
                </a:lnTo>
                <a:lnTo>
                  <a:pt x="16763" y="95186"/>
                </a:lnTo>
                <a:lnTo>
                  <a:pt x="6096" y="106832"/>
                </a:lnTo>
                <a:lnTo>
                  <a:pt x="22066" y="106832"/>
                </a:lnTo>
                <a:lnTo>
                  <a:pt x="26415" y="102476"/>
                </a:lnTo>
                <a:lnTo>
                  <a:pt x="29718" y="95643"/>
                </a:lnTo>
                <a:lnTo>
                  <a:pt x="31623" y="86398"/>
                </a:lnTo>
                <a:lnTo>
                  <a:pt x="43052" y="32194"/>
                </a:lnTo>
                <a:close/>
              </a:path>
              <a:path w="74295" h="113664">
                <a:moveTo>
                  <a:pt x="65150" y="0"/>
                </a:moveTo>
                <a:lnTo>
                  <a:pt x="54990" y="0"/>
                </a:lnTo>
                <a:lnTo>
                  <a:pt x="48513" y="1892"/>
                </a:lnTo>
                <a:lnTo>
                  <a:pt x="43687" y="5664"/>
                </a:lnTo>
                <a:lnTo>
                  <a:pt x="38734" y="9436"/>
                </a:lnTo>
                <a:lnTo>
                  <a:pt x="35051" y="15176"/>
                </a:lnTo>
                <a:lnTo>
                  <a:pt x="32638" y="22898"/>
                </a:lnTo>
                <a:lnTo>
                  <a:pt x="32130" y="24244"/>
                </a:lnTo>
                <a:lnTo>
                  <a:pt x="31496" y="25209"/>
                </a:lnTo>
                <a:lnTo>
                  <a:pt x="30479" y="25780"/>
                </a:lnTo>
                <a:lnTo>
                  <a:pt x="29590" y="26339"/>
                </a:lnTo>
                <a:lnTo>
                  <a:pt x="21462" y="27330"/>
                </a:lnTo>
                <a:lnTo>
                  <a:pt x="20320" y="32194"/>
                </a:lnTo>
                <a:lnTo>
                  <a:pt x="60705" y="32194"/>
                </a:lnTo>
                <a:lnTo>
                  <a:pt x="62102" y="25171"/>
                </a:lnTo>
                <a:lnTo>
                  <a:pt x="44576" y="25171"/>
                </a:lnTo>
                <a:lnTo>
                  <a:pt x="44830" y="23279"/>
                </a:lnTo>
                <a:lnTo>
                  <a:pt x="45338" y="21043"/>
                </a:lnTo>
                <a:lnTo>
                  <a:pt x="46227" y="18465"/>
                </a:lnTo>
                <a:lnTo>
                  <a:pt x="46989" y="15900"/>
                </a:lnTo>
                <a:lnTo>
                  <a:pt x="56387" y="6007"/>
                </a:lnTo>
                <a:lnTo>
                  <a:pt x="73004" y="6007"/>
                </a:lnTo>
                <a:lnTo>
                  <a:pt x="74040" y="1206"/>
                </a:lnTo>
                <a:lnTo>
                  <a:pt x="72389" y="863"/>
                </a:lnTo>
                <a:lnTo>
                  <a:pt x="70738" y="584"/>
                </a:lnTo>
                <a:lnTo>
                  <a:pt x="67182" y="114"/>
                </a:lnTo>
                <a:lnTo>
                  <a:pt x="65150" y="0"/>
                </a:lnTo>
                <a:close/>
              </a:path>
              <a:path w="74295" h="113664">
                <a:moveTo>
                  <a:pt x="73004" y="6007"/>
                </a:moveTo>
                <a:lnTo>
                  <a:pt x="60451" y="6007"/>
                </a:lnTo>
                <a:lnTo>
                  <a:pt x="61975" y="6565"/>
                </a:lnTo>
                <a:lnTo>
                  <a:pt x="64261" y="8801"/>
                </a:lnTo>
                <a:lnTo>
                  <a:pt x="64897" y="10566"/>
                </a:lnTo>
                <a:lnTo>
                  <a:pt x="65277" y="12966"/>
                </a:lnTo>
                <a:lnTo>
                  <a:pt x="71500" y="12966"/>
                </a:lnTo>
                <a:lnTo>
                  <a:pt x="73004" y="60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9204070" y="5755220"/>
            <a:ext cx="74295" cy="113664"/>
          </a:xfrm>
          <a:custGeom>
            <a:avLst/>
            <a:gdLst/>
            <a:ahLst/>
            <a:cxnLst/>
            <a:rect l="l" t="t" r="r" b="b"/>
            <a:pathLst>
              <a:path w="74295" h="113664">
                <a:moveTo>
                  <a:pt x="62864" y="0"/>
                </a:moveTo>
                <a:lnTo>
                  <a:pt x="65150" y="0"/>
                </a:lnTo>
                <a:lnTo>
                  <a:pt x="67182" y="114"/>
                </a:lnTo>
                <a:lnTo>
                  <a:pt x="68960" y="342"/>
                </a:lnTo>
                <a:lnTo>
                  <a:pt x="70738" y="584"/>
                </a:lnTo>
                <a:lnTo>
                  <a:pt x="72389" y="863"/>
                </a:lnTo>
                <a:lnTo>
                  <a:pt x="74040" y="1206"/>
                </a:lnTo>
                <a:lnTo>
                  <a:pt x="71500" y="12966"/>
                </a:lnTo>
                <a:lnTo>
                  <a:pt x="65277" y="12966"/>
                </a:lnTo>
                <a:lnTo>
                  <a:pt x="64897" y="10566"/>
                </a:lnTo>
                <a:lnTo>
                  <a:pt x="64261" y="8801"/>
                </a:lnTo>
                <a:lnTo>
                  <a:pt x="63119" y="7683"/>
                </a:lnTo>
                <a:lnTo>
                  <a:pt x="61975" y="6565"/>
                </a:lnTo>
                <a:lnTo>
                  <a:pt x="60451" y="6007"/>
                </a:lnTo>
                <a:lnTo>
                  <a:pt x="58547" y="6007"/>
                </a:lnTo>
                <a:lnTo>
                  <a:pt x="56387" y="6007"/>
                </a:lnTo>
                <a:lnTo>
                  <a:pt x="46227" y="18465"/>
                </a:lnTo>
                <a:lnTo>
                  <a:pt x="45338" y="21043"/>
                </a:lnTo>
                <a:lnTo>
                  <a:pt x="44830" y="23279"/>
                </a:lnTo>
                <a:lnTo>
                  <a:pt x="44576" y="25171"/>
                </a:lnTo>
                <a:lnTo>
                  <a:pt x="62102" y="25171"/>
                </a:lnTo>
                <a:lnTo>
                  <a:pt x="60705" y="32194"/>
                </a:lnTo>
                <a:lnTo>
                  <a:pt x="43052" y="32194"/>
                </a:lnTo>
                <a:lnTo>
                  <a:pt x="31623" y="86398"/>
                </a:lnTo>
                <a:lnTo>
                  <a:pt x="29718" y="95643"/>
                </a:lnTo>
                <a:lnTo>
                  <a:pt x="26415" y="102476"/>
                </a:lnTo>
                <a:lnTo>
                  <a:pt x="21971" y="106933"/>
                </a:lnTo>
                <a:lnTo>
                  <a:pt x="17525" y="111378"/>
                </a:lnTo>
                <a:lnTo>
                  <a:pt x="11683" y="113601"/>
                </a:lnTo>
                <a:lnTo>
                  <a:pt x="4190" y="113601"/>
                </a:lnTo>
                <a:lnTo>
                  <a:pt x="2285" y="113601"/>
                </a:lnTo>
                <a:lnTo>
                  <a:pt x="888" y="113474"/>
                </a:lnTo>
                <a:lnTo>
                  <a:pt x="0" y="113220"/>
                </a:lnTo>
                <a:lnTo>
                  <a:pt x="253" y="112166"/>
                </a:lnTo>
                <a:lnTo>
                  <a:pt x="507" y="111086"/>
                </a:lnTo>
                <a:lnTo>
                  <a:pt x="634" y="109969"/>
                </a:lnTo>
                <a:lnTo>
                  <a:pt x="888" y="108851"/>
                </a:lnTo>
                <a:lnTo>
                  <a:pt x="1143" y="107759"/>
                </a:lnTo>
                <a:lnTo>
                  <a:pt x="1397" y="106705"/>
                </a:lnTo>
                <a:lnTo>
                  <a:pt x="1650" y="106794"/>
                </a:lnTo>
                <a:lnTo>
                  <a:pt x="2031" y="106832"/>
                </a:lnTo>
                <a:lnTo>
                  <a:pt x="6096" y="106832"/>
                </a:lnTo>
                <a:lnTo>
                  <a:pt x="7620" y="106565"/>
                </a:lnTo>
                <a:lnTo>
                  <a:pt x="15875" y="97561"/>
                </a:lnTo>
                <a:lnTo>
                  <a:pt x="16763" y="95186"/>
                </a:lnTo>
                <a:lnTo>
                  <a:pt x="17779" y="92113"/>
                </a:lnTo>
                <a:lnTo>
                  <a:pt x="18542" y="88366"/>
                </a:lnTo>
                <a:lnTo>
                  <a:pt x="31242" y="32194"/>
                </a:lnTo>
                <a:lnTo>
                  <a:pt x="20320" y="32194"/>
                </a:lnTo>
                <a:lnTo>
                  <a:pt x="21462" y="27330"/>
                </a:lnTo>
                <a:lnTo>
                  <a:pt x="23749" y="27203"/>
                </a:lnTo>
                <a:lnTo>
                  <a:pt x="25653" y="27050"/>
                </a:lnTo>
                <a:lnTo>
                  <a:pt x="27050" y="26885"/>
                </a:lnTo>
                <a:lnTo>
                  <a:pt x="28321" y="26708"/>
                </a:lnTo>
                <a:lnTo>
                  <a:pt x="29590" y="26339"/>
                </a:lnTo>
                <a:lnTo>
                  <a:pt x="30479" y="25780"/>
                </a:lnTo>
                <a:lnTo>
                  <a:pt x="31496" y="25209"/>
                </a:lnTo>
                <a:lnTo>
                  <a:pt x="32130" y="24244"/>
                </a:lnTo>
                <a:lnTo>
                  <a:pt x="32638" y="22898"/>
                </a:lnTo>
                <a:lnTo>
                  <a:pt x="35051" y="15176"/>
                </a:lnTo>
                <a:lnTo>
                  <a:pt x="38734" y="9436"/>
                </a:lnTo>
                <a:lnTo>
                  <a:pt x="43687" y="5664"/>
                </a:lnTo>
                <a:lnTo>
                  <a:pt x="48513" y="1892"/>
                </a:lnTo>
                <a:lnTo>
                  <a:pt x="54990" y="0"/>
                </a:lnTo>
                <a:lnTo>
                  <a:pt x="628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9278111" y="5727191"/>
            <a:ext cx="252234" cy="137947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9293859" y="5746153"/>
            <a:ext cx="232410" cy="120014"/>
          </a:xfrm>
          <a:custGeom>
            <a:avLst/>
            <a:gdLst/>
            <a:ahLst/>
            <a:cxnLst/>
            <a:rect l="l" t="t" r="r" b="b"/>
            <a:pathLst>
              <a:path w="232409" h="120014">
                <a:moveTo>
                  <a:pt x="193929" y="0"/>
                </a:moveTo>
                <a:lnTo>
                  <a:pt x="192150" y="4864"/>
                </a:lnTo>
                <a:lnTo>
                  <a:pt x="199102" y="7881"/>
                </a:lnTo>
                <a:lnTo>
                  <a:pt x="205089" y="12055"/>
                </a:lnTo>
                <a:lnTo>
                  <a:pt x="220783" y="49155"/>
                </a:lnTo>
                <a:lnTo>
                  <a:pt x="221234" y="59397"/>
                </a:lnTo>
                <a:lnTo>
                  <a:pt x="220783" y="69979"/>
                </a:lnTo>
                <a:lnTo>
                  <a:pt x="205073" y="107875"/>
                </a:lnTo>
                <a:lnTo>
                  <a:pt x="192405" y="115112"/>
                </a:lnTo>
                <a:lnTo>
                  <a:pt x="193929" y="119989"/>
                </a:lnTo>
                <a:lnTo>
                  <a:pt x="226583" y="90547"/>
                </a:lnTo>
                <a:lnTo>
                  <a:pt x="232156" y="60020"/>
                </a:lnTo>
                <a:lnTo>
                  <a:pt x="231536" y="49023"/>
                </a:lnTo>
                <a:lnTo>
                  <a:pt x="216771" y="13658"/>
                </a:lnTo>
                <a:lnTo>
                  <a:pt x="202622" y="3143"/>
                </a:lnTo>
                <a:lnTo>
                  <a:pt x="193929" y="0"/>
                </a:lnTo>
                <a:close/>
              </a:path>
              <a:path w="232409" h="120014">
                <a:moveTo>
                  <a:pt x="38226" y="0"/>
                </a:moveTo>
                <a:lnTo>
                  <a:pt x="5572" y="29527"/>
                </a:lnTo>
                <a:lnTo>
                  <a:pt x="0" y="60020"/>
                </a:lnTo>
                <a:lnTo>
                  <a:pt x="619" y="71045"/>
                </a:lnTo>
                <a:lnTo>
                  <a:pt x="15331" y="106368"/>
                </a:lnTo>
                <a:lnTo>
                  <a:pt x="38226" y="119989"/>
                </a:lnTo>
                <a:lnTo>
                  <a:pt x="39750" y="115112"/>
                </a:lnTo>
                <a:lnTo>
                  <a:pt x="32892" y="112088"/>
                </a:lnTo>
                <a:lnTo>
                  <a:pt x="26987" y="107875"/>
                </a:lnTo>
                <a:lnTo>
                  <a:pt x="11372" y="69979"/>
                </a:lnTo>
                <a:lnTo>
                  <a:pt x="10922" y="59397"/>
                </a:lnTo>
                <a:lnTo>
                  <a:pt x="11372" y="49155"/>
                </a:lnTo>
                <a:lnTo>
                  <a:pt x="27066" y="12055"/>
                </a:lnTo>
                <a:lnTo>
                  <a:pt x="40005" y="4864"/>
                </a:lnTo>
                <a:lnTo>
                  <a:pt x="382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9486010" y="5746153"/>
            <a:ext cx="40005" cy="120014"/>
          </a:xfrm>
          <a:custGeom>
            <a:avLst/>
            <a:gdLst/>
            <a:ahLst/>
            <a:cxnLst/>
            <a:rect l="l" t="t" r="r" b="b"/>
            <a:pathLst>
              <a:path w="40004" h="120014">
                <a:moveTo>
                  <a:pt x="1778" y="0"/>
                </a:moveTo>
                <a:lnTo>
                  <a:pt x="34432" y="29527"/>
                </a:lnTo>
                <a:lnTo>
                  <a:pt x="40005" y="60020"/>
                </a:lnTo>
                <a:lnTo>
                  <a:pt x="39385" y="71045"/>
                </a:lnTo>
                <a:lnTo>
                  <a:pt x="24620" y="106368"/>
                </a:lnTo>
                <a:lnTo>
                  <a:pt x="1778" y="119989"/>
                </a:lnTo>
                <a:lnTo>
                  <a:pt x="254" y="115112"/>
                </a:lnTo>
                <a:lnTo>
                  <a:pt x="7040" y="112088"/>
                </a:lnTo>
                <a:lnTo>
                  <a:pt x="12922" y="107875"/>
                </a:lnTo>
                <a:lnTo>
                  <a:pt x="28632" y="69979"/>
                </a:lnTo>
                <a:lnTo>
                  <a:pt x="29083" y="59397"/>
                </a:lnTo>
                <a:lnTo>
                  <a:pt x="28632" y="49155"/>
                </a:lnTo>
                <a:lnTo>
                  <a:pt x="12938" y="12055"/>
                </a:lnTo>
                <a:lnTo>
                  <a:pt x="0" y="4864"/>
                </a:lnTo>
                <a:lnTo>
                  <a:pt x="17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9289288" y="5741580"/>
            <a:ext cx="127127" cy="129133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9406128" y="5785103"/>
            <a:ext cx="66294" cy="84581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9421494" y="5805068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8321" y="0"/>
                </a:moveTo>
                <a:lnTo>
                  <a:pt x="19176" y="0"/>
                </a:lnTo>
                <a:lnTo>
                  <a:pt x="15112" y="1193"/>
                </a:lnTo>
                <a:lnTo>
                  <a:pt x="11556" y="3568"/>
                </a:lnTo>
                <a:lnTo>
                  <a:pt x="7874" y="5943"/>
                </a:lnTo>
                <a:lnTo>
                  <a:pt x="5079" y="9639"/>
                </a:lnTo>
                <a:lnTo>
                  <a:pt x="1015" y="19634"/>
                </a:lnTo>
                <a:lnTo>
                  <a:pt x="0" y="25882"/>
                </a:lnTo>
                <a:lnTo>
                  <a:pt x="0" y="44157"/>
                </a:lnTo>
                <a:lnTo>
                  <a:pt x="1904" y="52222"/>
                </a:lnTo>
                <a:lnTo>
                  <a:pt x="6104" y="58140"/>
                </a:lnTo>
                <a:lnTo>
                  <a:pt x="9651" y="62992"/>
                </a:lnTo>
                <a:lnTo>
                  <a:pt x="15366" y="65684"/>
                </a:lnTo>
                <a:lnTo>
                  <a:pt x="30987" y="65684"/>
                </a:lnTo>
                <a:lnTo>
                  <a:pt x="36956" y="62852"/>
                </a:lnTo>
                <a:lnTo>
                  <a:pt x="38915" y="60210"/>
                </a:lnTo>
                <a:lnTo>
                  <a:pt x="19557" y="60210"/>
                </a:lnTo>
                <a:lnTo>
                  <a:pt x="16382" y="57988"/>
                </a:lnTo>
                <a:lnTo>
                  <a:pt x="12319" y="49060"/>
                </a:lnTo>
                <a:lnTo>
                  <a:pt x="11302" y="41910"/>
                </a:lnTo>
                <a:lnTo>
                  <a:pt x="11340" y="25882"/>
                </a:lnTo>
                <a:lnTo>
                  <a:pt x="11683" y="21551"/>
                </a:lnTo>
                <a:lnTo>
                  <a:pt x="13207" y="13817"/>
                </a:lnTo>
                <a:lnTo>
                  <a:pt x="14477" y="10807"/>
                </a:lnTo>
                <a:lnTo>
                  <a:pt x="16382" y="8674"/>
                </a:lnTo>
                <a:lnTo>
                  <a:pt x="18160" y="6540"/>
                </a:lnTo>
                <a:lnTo>
                  <a:pt x="20700" y="5473"/>
                </a:lnTo>
                <a:lnTo>
                  <a:pt x="39815" y="5473"/>
                </a:lnTo>
                <a:lnTo>
                  <a:pt x="38100" y="3911"/>
                </a:lnTo>
                <a:lnTo>
                  <a:pt x="35051" y="2349"/>
                </a:lnTo>
                <a:lnTo>
                  <a:pt x="32130" y="787"/>
                </a:lnTo>
                <a:lnTo>
                  <a:pt x="28321" y="0"/>
                </a:lnTo>
                <a:close/>
              </a:path>
              <a:path w="47625" h="66039">
                <a:moveTo>
                  <a:pt x="39815" y="5473"/>
                </a:moveTo>
                <a:lnTo>
                  <a:pt x="28066" y="5473"/>
                </a:lnTo>
                <a:lnTo>
                  <a:pt x="31241" y="7810"/>
                </a:lnTo>
                <a:lnTo>
                  <a:pt x="33147" y="12471"/>
                </a:lnTo>
                <a:lnTo>
                  <a:pt x="35178" y="17145"/>
                </a:lnTo>
                <a:lnTo>
                  <a:pt x="36195" y="24345"/>
                </a:lnTo>
                <a:lnTo>
                  <a:pt x="36195" y="43205"/>
                </a:lnTo>
                <a:lnTo>
                  <a:pt x="35178" y="49847"/>
                </a:lnTo>
                <a:lnTo>
                  <a:pt x="33147" y="53987"/>
                </a:lnTo>
                <a:lnTo>
                  <a:pt x="31241" y="58140"/>
                </a:lnTo>
                <a:lnTo>
                  <a:pt x="28194" y="60210"/>
                </a:lnTo>
                <a:lnTo>
                  <a:pt x="38915" y="60210"/>
                </a:lnTo>
                <a:lnTo>
                  <a:pt x="47498" y="31978"/>
                </a:lnTo>
                <a:lnTo>
                  <a:pt x="47373" y="25882"/>
                </a:lnTo>
                <a:lnTo>
                  <a:pt x="47116" y="22987"/>
                </a:lnTo>
                <a:lnTo>
                  <a:pt x="46227" y="19062"/>
                </a:lnTo>
                <a:lnTo>
                  <a:pt x="45465" y="15138"/>
                </a:lnTo>
                <a:lnTo>
                  <a:pt x="44196" y="11760"/>
                </a:lnTo>
                <a:lnTo>
                  <a:pt x="42290" y="8928"/>
                </a:lnTo>
                <a:lnTo>
                  <a:pt x="40512" y="6108"/>
                </a:lnTo>
                <a:lnTo>
                  <a:pt x="39815" y="547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9432797" y="5810542"/>
            <a:ext cx="25400" cy="55244"/>
          </a:xfrm>
          <a:custGeom>
            <a:avLst/>
            <a:gdLst/>
            <a:ahLst/>
            <a:cxnLst/>
            <a:rect l="l" t="t" r="r" b="b"/>
            <a:pathLst>
              <a:path w="25400" h="55245">
                <a:moveTo>
                  <a:pt x="12573" y="0"/>
                </a:moveTo>
                <a:lnTo>
                  <a:pt x="9398" y="0"/>
                </a:lnTo>
                <a:lnTo>
                  <a:pt x="6857" y="1066"/>
                </a:lnTo>
                <a:lnTo>
                  <a:pt x="5079" y="3200"/>
                </a:lnTo>
                <a:lnTo>
                  <a:pt x="3175" y="5333"/>
                </a:lnTo>
                <a:lnTo>
                  <a:pt x="1904" y="8343"/>
                </a:lnTo>
                <a:lnTo>
                  <a:pt x="1143" y="12204"/>
                </a:lnTo>
                <a:lnTo>
                  <a:pt x="380" y="16078"/>
                </a:lnTo>
                <a:lnTo>
                  <a:pt x="0" y="20878"/>
                </a:lnTo>
                <a:lnTo>
                  <a:pt x="0" y="26619"/>
                </a:lnTo>
                <a:lnTo>
                  <a:pt x="0" y="36436"/>
                </a:lnTo>
                <a:lnTo>
                  <a:pt x="1016" y="43586"/>
                </a:lnTo>
                <a:lnTo>
                  <a:pt x="3048" y="48044"/>
                </a:lnTo>
                <a:lnTo>
                  <a:pt x="5079" y="52514"/>
                </a:lnTo>
                <a:lnTo>
                  <a:pt x="8254" y="54736"/>
                </a:lnTo>
                <a:lnTo>
                  <a:pt x="12700" y="54736"/>
                </a:lnTo>
                <a:lnTo>
                  <a:pt x="16891" y="54736"/>
                </a:lnTo>
                <a:lnTo>
                  <a:pt x="19938" y="52666"/>
                </a:lnTo>
                <a:lnTo>
                  <a:pt x="21844" y="48513"/>
                </a:lnTo>
                <a:lnTo>
                  <a:pt x="23875" y="44373"/>
                </a:lnTo>
                <a:lnTo>
                  <a:pt x="24892" y="37731"/>
                </a:lnTo>
                <a:lnTo>
                  <a:pt x="24892" y="28587"/>
                </a:lnTo>
                <a:lnTo>
                  <a:pt x="24892" y="18872"/>
                </a:lnTo>
                <a:lnTo>
                  <a:pt x="23875" y="11671"/>
                </a:lnTo>
                <a:lnTo>
                  <a:pt x="21844" y="6997"/>
                </a:lnTo>
                <a:lnTo>
                  <a:pt x="19938" y="2336"/>
                </a:lnTo>
                <a:lnTo>
                  <a:pt x="16763" y="0"/>
                </a:lnTo>
                <a:lnTo>
                  <a:pt x="125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9421494" y="5805068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4002" y="0"/>
                </a:moveTo>
                <a:lnTo>
                  <a:pt x="28321" y="0"/>
                </a:lnTo>
                <a:lnTo>
                  <a:pt x="32130" y="787"/>
                </a:lnTo>
                <a:lnTo>
                  <a:pt x="35051" y="2349"/>
                </a:lnTo>
                <a:lnTo>
                  <a:pt x="38100" y="3911"/>
                </a:lnTo>
                <a:lnTo>
                  <a:pt x="40512" y="6108"/>
                </a:lnTo>
                <a:lnTo>
                  <a:pt x="42290" y="8928"/>
                </a:lnTo>
                <a:lnTo>
                  <a:pt x="44196" y="11760"/>
                </a:lnTo>
                <a:lnTo>
                  <a:pt x="45465" y="15138"/>
                </a:lnTo>
                <a:lnTo>
                  <a:pt x="46227" y="19062"/>
                </a:lnTo>
                <a:lnTo>
                  <a:pt x="47116" y="22987"/>
                </a:lnTo>
                <a:lnTo>
                  <a:pt x="47498" y="27292"/>
                </a:lnTo>
                <a:lnTo>
                  <a:pt x="47498" y="31978"/>
                </a:lnTo>
                <a:lnTo>
                  <a:pt x="30987" y="65684"/>
                </a:lnTo>
                <a:lnTo>
                  <a:pt x="23113" y="65684"/>
                </a:lnTo>
                <a:lnTo>
                  <a:pt x="15366" y="65684"/>
                </a:lnTo>
                <a:lnTo>
                  <a:pt x="9651" y="62992"/>
                </a:lnTo>
                <a:lnTo>
                  <a:pt x="5714" y="57607"/>
                </a:lnTo>
                <a:lnTo>
                  <a:pt x="1904" y="52222"/>
                </a:lnTo>
                <a:lnTo>
                  <a:pt x="0" y="44157"/>
                </a:lnTo>
                <a:lnTo>
                  <a:pt x="0" y="33388"/>
                </a:lnTo>
                <a:lnTo>
                  <a:pt x="0" y="25882"/>
                </a:lnTo>
                <a:lnTo>
                  <a:pt x="1015" y="19634"/>
                </a:lnTo>
                <a:lnTo>
                  <a:pt x="3048" y="14643"/>
                </a:lnTo>
                <a:lnTo>
                  <a:pt x="5079" y="9639"/>
                </a:lnTo>
                <a:lnTo>
                  <a:pt x="7874" y="5943"/>
                </a:lnTo>
                <a:lnTo>
                  <a:pt x="11556" y="3568"/>
                </a:lnTo>
                <a:lnTo>
                  <a:pt x="15112" y="1193"/>
                </a:lnTo>
                <a:lnTo>
                  <a:pt x="19176" y="0"/>
                </a:lnTo>
                <a:lnTo>
                  <a:pt x="240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9014459" y="5954267"/>
            <a:ext cx="182153" cy="90157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9119361" y="5996851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9119361" y="5996851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9189719" y="5954267"/>
            <a:ext cx="92582" cy="90157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9272016" y="5980176"/>
            <a:ext cx="66294" cy="84582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9287382" y="6000140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8321" y="0"/>
                </a:moveTo>
                <a:lnTo>
                  <a:pt x="19176" y="0"/>
                </a:lnTo>
                <a:lnTo>
                  <a:pt x="15113" y="1193"/>
                </a:lnTo>
                <a:lnTo>
                  <a:pt x="11557" y="3568"/>
                </a:lnTo>
                <a:lnTo>
                  <a:pt x="7874" y="5943"/>
                </a:lnTo>
                <a:lnTo>
                  <a:pt x="5080" y="9639"/>
                </a:lnTo>
                <a:lnTo>
                  <a:pt x="1016" y="19634"/>
                </a:lnTo>
                <a:lnTo>
                  <a:pt x="0" y="25895"/>
                </a:lnTo>
                <a:lnTo>
                  <a:pt x="0" y="44157"/>
                </a:lnTo>
                <a:lnTo>
                  <a:pt x="1905" y="52235"/>
                </a:lnTo>
                <a:lnTo>
                  <a:pt x="6104" y="58140"/>
                </a:lnTo>
                <a:lnTo>
                  <a:pt x="9651" y="62992"/>
                </a:lnTo>
                <a:lnTo>
                  <a:pt x="15367" y="65684"/>
                </a:lnTo>
                <a:lnTo>
                  <a:pt x="30988" y="65684"/>
                </a:lnTo>
                <a:lnTo>
                  <a:pt x="36957" y="62852"/>
                </a:lnTo>
                <a:lnTo>
                  <a:pt x="38915" y="60210"/>
                </a:lnTo>
                <a:lnTo>
                  <a:pt x="19558" y="60210"/>
                </a:lnTo>
                <a:lnTo>
                  <a:pt x="16383" y="57988"/>
                </a:lnTo>
                <a:lnTo>
                  <a:pt x="12319" y="49060"/>
                </a:lnTo>
                <a:lnTo>
                  <a:pt x="11302" y="41909"/>
                </a:lnTo>
                <a:lnTo>
                  <a:pt x="11339" y="25895"/>
                </a:lnTo>
                <a:lnTo>
                  <a:pt x="11684" y="21551"/>
                </a:lnTo>
                <a:lnTo>
                  <a:pt x="13208" y="13817"/>
                </a:lnTo>
                <a:lnTo>
                  <a:pt x="14477" y="10807"/>
                </a:lnTo>
                <a:lnTo>
                  <a:pt x="16383" y="8674"/>
                </a:lnTo>
                <a:lnTo>
                  <a:pt x="18161" y="6540"/>
                </a:lnTo>
                <a:lnTo>
                  <a:pt x="20700" y="5473"/>
                </a:lnTo>
                <a:lnTo>
                  <a:pt x="39815" y="5473"/>
                </a:lnTo>
                <a:lnTo>
                  <a:pt x="38100" y="3911"/>
                </a:lnTo>
                <a:lnTo>
                  <a:pt x="35051" y="2349"/>
                </a:lnTo>
                <a:lnTo>
                  <a:pt x="32131" y="787"/>
                </a:lnTo>
                <a:lnTo>
                  <a:pt x="28321" y="0"/>
                </a:lnTo>
                <a:close/>
              </a:path>
              <a:path w="47625" h="66039">
                <a:moveTo>
                  <a:pt x="39815" y="5473"/>
                </a:moveTo>
                <a:lnTo>
                  <a:pt x="28067" y="5473"/>
                </a:lnTo>
                <a:lnTo>
                  <a:pt x="31242" y="7810"/>
                </a:lnTo>
                <a:lnTo>
                  <a:pt x="33147" y="12471"/>
                </a:lnTo>
                <a:lnTo>
                  <a:pt x="35178" y="17145"/>
                </a:lnTo>
                <a:lnTo>
                  <a:pt x="36195" y="24345"/>
                </a:lnTo>
                <a:lnTo>
                  <a:pt x="36195" y="43205"/>
                </a:lnTo>
                <a:lnTo>
                  <a:pt x="35178" y="49847"/>
                </a:lnTo>
                <a:lnTo>
                  <a:pt x="33147" y="53987"/>
                </a:lnTo>
                <a:lnTo>
                  <a:pt x="31242" y="58140"/>
                </a:lnTo>
                <a:lnTo>
                  <a:pt x="28194" y="60210"/>
                </a:lnTo>
                <a:lnTo>
                  <a:pt x="38915" y="60210"/>
                </a:lnTo>
                <a:lnTo>
                  <a:pt x="47498" y="31978"/>
                </a:lnTo>
                <a:lnTo>
                  <a:pt x="47374" y="25895"/>
                </a:lnTo>
                <a:lnTo>
                  <a:pt x="47117" y="22987"/>
                </a:lnTo>
                <a:lnTo>
                  <a:pt x="46227" y="19062"/>
                </a:lnTo>
                <a:lnTo>
                  <a:pt x="45466" y="15138"/>
                </a:lnTo>
                <a:lnTo>
                  <a:pt x="44196" y="11760"/>
                </a:lnTo>
                <a:lnTo>
                  <a:pt x="42291" y="8928"/>
                </a:lnTo>
                <a:lnTo>
                  <a:pt x="40513" y="6108"/>
                </a:lnTo>
                <a:lnTo>
                  <a:pt x="39815" y="547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9298685" y="6005614"/>
            <a:ext cx="25400" cy="55244"/>
          </a:xfrm>
          <a:custGeom>
            <a:avLst/>
            <a:gdLst/>
            <a:ahLst/>
            <a:cxnLst/>
            <a:rect l="l" t="t" r="r" b="b"/>
            <a:pathLst>
              <a:path w="25400" h="55245">
                <a:moveTo>
                  <a:pt x="12573" y="0"/>
                </a:moveTo>
                <a:lnTo>
                  <a:pt x="9398" y="0"/>
                </a:lnTo>
                <a:lnTo>
                  <a:pt x="6858" y="1066"/>
                </a:lnTo>
                <a:lnTo>
                  <a:pt x="5080" y="3200"/>
                </a:lnTo>
                <a:lnTo>
                  <a:pt x="3175" y="5334"/>
                </a:lnTo>
                <a:lnTo>
                  <a:pt x="1905" y="8343"/>
                </a:lnTo>
                <a:lnTo>
                  <a:pt x="1143" y="12217"/>
                </a:lnTo>
                <a:lnTo>
                  <a:pt x="381" y="16078"/>
                </a:lnTo>
                <a:lnTo>
                  <a:pt x="0" y="20878"/>
                </a:lnTo>
                <a:lnTo>
                  <a:pt x="0" y="26619"/>
                </a:lnTo>
                <a:lnTo>
                  <a:pt x="0" y="36436"/>
                </a:lnTo>
                <a:lnTo>
                  <a:pt x="1016" y="43586"/>
                </a:lnTo>
                <a:lnTo>
                  <a:pt x="3048" y="48044"/>
                </a:lnTo>
                <a:lnTo>
                  <a:pt x="5080" y="52514"/>
                </a:lnTo>
                <a:lnTo>
                  <a:pt x="8255" y="54737"/>
                </a:lnTo>
                <a:lnTo>
                  <a:pt x="12700" y="54737"/>
                </a:lnTo>
                <a:lnTo>
                  <a:pt x="16891" y="54737"/>
                </a:lnTo>
                <a:lnTo>
                  <a:pt x="19939" y="52666"/>
                </a:lnTo>
                <a:lnTo>
                  <a:pt x="21844" y="48514"/>
                </a:lnTo>
                <a:lnTo>
                  <a:pt x="23875" y="44373"/>
                </a:lnTo>
                <a:lnTo>
                  <a:pt x="24892" y="37731"/>
                </a:lnTo>
                <a:lnTo>
                  <a:pt x="24892" y="28587"/>
                </a:lnTo>
                <a:lnTo>
                  <a:pt x="24892" y="18872"/>
                </a:lnTo>
                <a:lnTo>
                  <a:pt x="23875" y="11671"/>
                </a:lnTo>
                <a:lnTo>
                  <a:pt x="21844" y="6997"/>
                </a:lnTo>
                <a:lnTo>
                  <a:pt x="19939" y="2336"/>
                </a:lnTo>
                <a:lnTo>
                  <a:pt x="16764" y="0"/>
                </a:lnTo>
                <a:lnTo>
                  <a:pt x="125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9287382" y="6000140"/>
            <a:ext cx="47625" cy="66040"/>
          </a:xfrm>
          <a:custGeom>
            <a:avLst/>
            <a:gdLst/>
            <a:ahLst/>
            <a:cxnLst/>
            <a:rect l="l" t="t" r="r" b="b"/>
            <a:pathLst>
              <a:path w="47625" h="66039">
                <a:moveTo>
                  <a:pt x="24002" y="0"/>
                </a:moveTo>
                <a:lnTo>
                  <a:pt x="28321" y="0"/>
                </a:lnTo>
                <a:lnTo>
                  <a:pt x="32131" y="787"/>
                </a:lnTo>
                <a:lnTo>
                  <a:pt x="35051" y="2349"/>
                </a:lnTo>
                <a:lnTo>
                  <a:pt x="38100" y="3911"/>
                </a:lnTo>
                <a:lnTo>
                  <a:pt x="40513" y="6108"/>
                </a:lnTo>
                <a:lnTo>
                  <a:pt x="42291" y="8928"/>
                </a:lnTo>
                <a:lnTo>
                  <a:pt x="44196" y="11760"/>
                </a:lnTo>
                <a:lnTo>
                  <a:pt x="45466" y="15138"/>
                </a:lnTo>
                <a:lnTo>
                  <a:pt x="46227" y="19062"/>
                </a:lnTo>
                <a:lnTo>
                  <a:pt x="47117" y="22987"/>
                </a:lnTo>
                <a:lnTo>
                  <a:pt x="47498" y="27292"/>
                </a:lnTo>
                <a:lnTo>
                  <a:pt x="47498" y="31978"/>
                </a:lnTo>
                <a:lnTo>
                  <a:pt x="30988" y="65684"/>
                </a:lnTo>
                <a:lnTo>
                  <a:pt x="23114" y="65684"/>
                </a:lnTo>
                <a:lnTo>
                  <a:pt x="15367" y="65684"/>
                </a:lnTo>
                <a:lnTo>
                  <a:pt x="9651" y="62992"/>
                </a:lnTo>
                <a:lnTo>
                  <a:pt x="5715" y="57607"/>
                </a:lnTo>
                <a:lnTo>
                  <a:pt x="1905" y="52235"/>
                </a:lnTo>
                <a:lnTo>
                  <a:pt x="0" y="44157"/>
                </a:lnTo>
                <a:lnTo>
                  <a:pt x="0" y="33388"/>
                </a:lnTo>
                <a:lnTo>
                  <a:pt x="0" y="25895"/>
                </a:lnTo>
                <a:lnTo>
                  <a:pt x="1016" y="19634"/>
                </a:lnTo>
                <a:lnTo>
                  <a:pt x="3048" y="14643"/>
                </a:lnTo>
                <a:lnTo>
                  <a:pt x="5080" y="9639"/>
                </a:lnTo>
                <a:lnTo>
                  <a:pt x="7874" y="5943"/>
                </a:lnTo>
                <a:lnTo>
                  <a:pt x="11557" y="3568"/>
                </a:lnTo>
                <a:lnTo>
                  <a:pt x="15113" y="1193"/>
                </a:lnTo>
                <a:lnTo>
                  <a:pt x="19176" y="0"/>
                </a:lnTo>
                <a:lnTo>
                  <a:pt x="2400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3918203" y="6179820"/>
            <a:ext cx="121158" cy="1211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3928490" y="6193891"/>
            <a:ext cx="111379" cy="111353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4178808" y="6149340"/>
            <a:ext cx="2102485" cy="188290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318503" y="6192005"/>
            <a:ext cx="89153" cy="105949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6328917" y="6205550"/>
            <a:ext cx="78994" cy="95250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6448044" y="6149340"/>
            <a:ext cx="1114805" cy="187426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 txBox="1"/>
          <p:nvPr/>
        </p:nvSpPr>
        <p:spPr>
          <a:xfrm>
            <a:off x="11036045" y="5973876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18</a:t>
            </a:r>
            <a:endParaRPr sz="10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1391" y="861060"/>
            <a:ext cx="3989069" cy="55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67300" y="886955"/>
            <a:ext cx="3937254" cy="494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83428" y="911097"/>
            <a:ext cx="3921506" cy="477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2835" y="1764792"/>
            <a:ext cx="6872477" cy="4469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8744" y="1833346"/>
            <a:ext cx="163804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8650" y="1849627"/>
            <a:ext cx="154939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4400" y="1790712"/>
            <a:ext cx="4828667" cy="2600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40223" y="2232685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50129" y="2247645"/>
            <a:ext cx="139954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00828" y="2193035"/>
            <a:ext cx="4662678" cy="236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40223" y="2610637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50129" y="2625598"/>
            <a:ext cx="139954" cy="1400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00828" y="2570988"/>
            <a:ext cx="4220718" cy="2362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40223" y="2988589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50129" y="3003550"/>
            <a:ext cx="139954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00828" y="2948939"/>
            <a:ext cx="4153706" cy="2362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95307" y="3070098"/>
            <a:ext cx="55244" cy="18415"/>
          </a:xfrm>
          <a:custGeom>
            <a:avLst/>
            <a:gdLst/>
            <a:ahLst/>
            <a:cxnLst/>
            <a:rect l="l" t="t" r="r" b="b"/>
            <a:pathLst>
              <a:path w="55245" h="18414">
                <a:moveTo>
                  <a:pt x="4445" y="1397"/>
                </a:moveTo>
                <a:lnTo>
                  <a:pt x="2979" y="6985"/>
                </a:lnTo>
                <a:lnTo>
                  <a:pt x="1650" y="11937"/>
                </a:lnTo>
                <a:lnTo>
                  <a:pt x="0" y="17017"/>
                </a:lnTo>
                <a:lnTo>
                  <a:pt x="1397" y="18414"/>
                </a:lnTo>
                <a:lnTo>
                  <a:pt x="17208" y="18018"/>
                </a:lnTo>
                <a:lnTo>
                  <a:pt x="28067" y="17906"/>
                </a:lnTo>
                <a:lnTo>
                  <a:pt x="49908" y="17906"/>
                </a:lnTo>
                <a:lnTo>
                  <a:pt x="51181" y="12700"/>
                </a:lnTo>
                <a:lnTo>
                  <a:pt x="52959" y="6985"/>
                </a:lnTo>
                <a:lnTo>
                  <a:pt x="55141" y="1650"/>
                </a:lnTo>
                <a:lnTo>
                  <a:pt x="13970" y="1650"/>
                </a:lnTo>
                <a:lnTo>
                  <a:pt x="4445" y="1397"/>
                </a:lnTo>
                <a:close/>
              </a:path>
              <a:path w="55245" h="18414">
                <a:moveTo>
                  <a:pt x="49908" y="17906"/>
                </a:moveTo>
                <a:lnTo>
                  <a:pt x="34036" y="17906"/>
                </a:lnTo>
                <a:lnTo>
                  <a:pt x="41275" y="18034"/>
                </a:lnTo>
                <a:lnTo>
                  <a:pt x="49784" y="18414"/>
                </a:lnTo>
                <a:lnTo>
                  <a:pt x="49908" y="17906"/>
                </a:lnTo>
                <a:close/>
              </a:path>
              <a:path w="55245" h="18414">
                <a:moveTo>
                  <a:pt x="53848" y="0"/>
                </a:moveTo>
                <a:lnTo>
                  <a:pt x="47589" y="740"/>
                </a:lnTo>
                <a:lnTo>
                  <a:pt x="40830" y="1254"/>
                </a:lnTo>
                <a:lnTo>
                  <a:pt x="33595" y="1553"/>
                </a:lnTo>
                <a:lnTo>
                  <a:pt x="25908" y="1650"/>
                </a:lnTo>
                <a:lnTo>
                  <a:pt x="55141" y="1650"/>
                </a:lnTo>
                <a:lnTo>
                  <a:pt x="55245" y="1397"/>
                </a:lnTo>
                <a:lnTo>
                  <a:pt x="538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95307" y="3070098"/>
            <a:ext cx="55244" cy="18415"/>
          </a:xfrm>
          <a:custGeom>
            <a:avLst/>
            <a:gdLst/>
            <a:ahLst/>
            <a:cxnLst/>
            <a:rect l="l" t="t" r="r" b="b"/>
            <a:pathLst>
              <a:path w="55245" h="18414">
                <a:moveTo>
                  <a:pt x="53848" y="0"/>
                </a:moveTo>
                <a:lnTo>
                  <a:pt x="55245" y="1397"/>
                </a:lnTo>
                <a:lnTo>
                  <a:pt x="52959" y="6985"/>
                </a:lnTo>
                <a:lnTo>
                  <a:pt x="51181" y="12700"/>
                </a:lnTo>
                <a:lnTo>
                  <a:pt x="49784" y="18414"/>
                </a:lnTo>
                <a:lnTo>
                  <a:pt x="41275" y="18034"/>
                </a:lnTo>
                <a:lnTo>
                  <a:pt x="34036" y="17906"/>
                </a:lnTo>
                <a:lnTo>
                  <a:pt x="28067" y="17906"/>
                </a:lnTo>
                <a:lnTo>
                  <a:pt x="23256" y="17932"/>
                </a:lnTo>
                <a:lnTo>
                  <a:pt x="17208" y="18018"/>
                </a:lnTo>
                <a:lnTo>
                  <a:pt x="9921" y="18174"/>
                </a:lnTo>
                <a:lnTo>
                  <a:pt x="1397" y="18414"/>
                </a:lnTo>
                <a:lnTo>
                  <a:pt x="0" y="17017"/>
                </a:lnTo>
                <a:lnTo>
                  <a:pt x="1650" y="11937"/>
                </a:lnTo>
                <a:lnTo>
                  <a:pt x="3048" y="6730"/>
                </a:lnTo>
                <a:lnTo>
                  <a:pt x="4445" y="1397"/>
                </a:lnTo>
                <a:lnTo>
                  <a:pt x="13970" y="1650"/>
                </a:lnTo>
                <a:lnTo>
                  <a:pt x="21082" y="1650"/>
                </a:lnTo>
                <a:lnTo>
                  <a:pt x="25908" y="1650"/>
                </a:lnTo>
                <a:lnTo>
                  <a:pt x="33595" y="1553"/>
                </a:lnTo>
                <a:lnTo>
                  <a:pt x="40830" y="1254"/>
                </a:lnTo>
                <a:lnTo>
                  <a:pt x="47589" y="740"/>
                </a:lnTo>
                <a:lnTo>
                  <a:pt x="538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9156" y="2948952"/>
            <a:ext cx="1901190" cy="1909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40223" y="3366541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50129" y="3381502"/>
            <a:ext cx="139954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00828" y="3326891"/>
            <a:ext cx="6148959" cy="2362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05400" y="3573779"/>
            <a:ext cx="1559813" cy="2350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28744" y="4003522"/>
            <a:ext cx="163804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38650" y="4019803"/>
            <a:ext cx="154939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22876" y="3959339"/>
            <a:ext cx="5698998" cy="261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22876" y="4235196"/>
            <a:ext cx="898271" cy="2098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40223" y="4677181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50129" y="4692141"/>
            <a:ext cx="139954" cy="1400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00828" y="4637544"/>
            <a:ext cx="4123181" cy="1909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40223" y="5055133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50129" y="5070094"/>
            <a:ext cx="139954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02352" y="5015484"/>
            <a:ext cx="5029961" cy="23507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40223" y="5433085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50129" y="5448046"/>
            <a:ext cx="139954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97779" y="5393435"/>
            <a:ext cx="5830062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40223" y="5811011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50129" y="5826061"/>
            <a:ext cx="139954" cy="1400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00828" y="5771375"/>
            <a:ext cx="2074970" cy="1917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16571" y="5892533"/>
            <a:ext cx="55244" cy="19050"/>
          </a:xfrm>
          <a:custGeom>
            <a:avLst/>
            <a:gdLst/>
            <a:ahLst/>
            <a:cxnLst/>
            <a:rect l="l" t="t" r="r" b="b"/>
            <a:pathLst>
              <a:path w="55245" h="19050">
                <a:moveTo>
                  <a:pt x="4445" y="1460"/>
                </a:moveTo>
                <a:lnTo>
                  <a:pt x="2989" y="6997"/>
                </a:lnTo>
                <a:lnTo>
                  <a:pt x="1650" y="11950"/>
                </a:lnTo>
                <a:lnTo>
                  <a:pt x="0" y="16979"/>
                </a:lnTo>
                <a:lnTo>
                  <a:pt x="1397" y="18427"/>
                </a:lnTo>
                <a:lnTo>
                  <a:pt x="23256" y="17902"/>
                </a:lnTo>
                <a:lnTo>
                  <a:pt x="49919" y="17868"/>
                </a:lnTo>
                <a:lnTo>
                  <a:pt x="51180" y="12649"/>
                </a:lnTo>
                <a:lnTo>
                  <a:pt x="52958" y="6997"/>
                </a:lnTo>
                <a:lnTo>
                  <a:pt x="55155" y="1676"/>
                </a:lnTo>
                <a:lnTo>
                  <a:pt x="21081" y="1676"/>
                </a:lnTo>
                <a:lnTo>
                  <a:pt x="4445" y="1460"/>
                </a:lnTo>
                <a:close/>
              </a:path>
              <a:path w="55245" h="19050">
                <a:moveTo>
                  <a:pt x="49919" y="17868"/>
                </a:moveTo>
                <a:lnTo>
                  <a:pt x="34035" y="17868"/>
                </a:lnTo>
                <a:lnTo>
                  <a:pt x="41275" y="18046"/>
                </a:lnTo>
                <a:lnTo>
                  <a:pt x="49783" y="18427"/>
                </a:lnTo>
                <a:lnTo>
                  <a:pt x="49919" y="17868"/>
                </a:lnTo>
                <a:close/>
              </a:path>
              <a:path w="55245" h="19050">
                <a:moveTo>
                  <a:pt x="53848" y="0"/>
                </a:moveTo>
                <a:lnTo>
                  <a:pt x="47589" y="733"/>
                </a:lnTo>
                <a:lnTo>
                  <a:pt x="40830" y="1257"/>
                </a:lnTo>
                <a:lnTo>
                  <a:pt x="33595" y="1571"/>
                </a:lnTo>
                <a:lnTo>
                  <a:pt x="25907" y="1676"/>
                </a:lnTo>
                <a:lnTo>
                  <a:pt x="55155" y="1676"/>
                </a:lnTo>
                <a:lnTo>
                  <a:pt x="55245" y="1460"/>
                </a:lnTo>
                <a:lnTo>
                  <a:pt x="538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16571" y="5892533"/>
            <a:ext cx="55244" cy="19050"/>
          </a:xfrm>
          <a:custGeom>
            <a:avLst/>
            <a:gdLst/>
            <a:ahLst/>
            <a:cxnLst/>
            <a:rect l="l" t="t" r="r" b="b"/>
            <a:pathLst>
              <a:path w="55245" h="19050">
                <a:moveTo>
                  <a:pt x="53848" y="0"/>
                </a:moveTo>
                <a:lnTo>
                  <a:pt x="55245" y="1460"/>
                </a:lnTo>
                <a:lnTo>
                  <a:pt x="52958" y="6997"/>
                </a:lnTo>
                <a:lnTo>
                  <a:pt x="51180" y="12649"/>
                </a:lnTo>
                <a:lnTo>
                  <a:pt x="49783" y="18427"/>
                </a:lnTo>
                <a:lnTo>
                  <a:pt x="41275" y="18046"/>
                </a:lnTo>
                <a:lnTo>
                  <a:pt x="34035" y="17868"/>
                </a:lnTo>
                <a:lnTo>
                  <a:pt x="28067" y="17868"/>
                </a:lnTo>
                <a:lnTo>
                  <a:pt x="23256" y="17902"/>
                </a:lnTo>
                <a:lnTo>
                  <a:pt x="17208" y="18005"/>
                </a:lnTo>
                <a:lnTo>
                  <a:pt x="9921" y="18179"/>
                </a:lnTo>
                <a:lnTo>
                  <a:pt x="1397" y="18427"/>
                </a:lnTo>
                <a:lnTo>
                  <a:pt x="0" y="16979"/>
                </a:lnTo>
                <a:lnTo>
                  <a:pt x="1650" y="11950"/>
                </a:lnTo>
                <a:lnTo>
                  <a:pt x="3048" y="6781"/>
                </a:lnTo>
                <a:lnTo>
                  <a:pt x="4445" y="1460"/>
                </a:lnTo>
                <a:lnTo>
                  <a:pt x="13970" y="1600"/>
                </a:lnTo>
                <a:lnTo>
                  <a:pt x="21081" y="1676"/>
                </a:lnTo>
                <a:lnTo>
                  <a:pt x="25907" y="1676"/>
                </a:lnTo>
                <a:lnTo>
                  <a:pt x="33595" y="1571"/>
                </a:lnTo>
                <a:lnTo>
                  <a:pt x="40830" y="1257"/>
                </a:lnTo>
                <a:lnTo>
                  <a:pt x="47589" y="733"/>
                </a:lnTo>
                <a:lnTo>
                  <a:pt x="538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62800" y="5771388"/>
            <a:ext cx="3973322" cy="2362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00828" y="6018263"/>
            <a:ext cx="887729" cy="19103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026140" y="5943600"/>
            <a:ext cx="244601" cy="29489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100054" y="5973876"/>
            <a:ext cx="90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DEDEDE"/>
                </a:solidFill>
                <a:latin typeface="Calisto MT"/>
                <a:cs typeface="Calisto MT"/>
              </a:rPr>
              <a:t>2</a:t>
            </a:r>
            <a:endParaRPr sz="10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9291" y="598944"/>
            <a:ext cx="4769358" cy="506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5200" y="624852"/>
            <a:ext cx="4716017" cy="447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9296" y="646811"/>
            <a:ext cx="4703826" cy="433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68040" y="1569719"/>
            <a:ext cx="4816602" cy="47282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93947" y="1633702"/>
            <a:ext cx="142519" cy="142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04361" y="1648079"/>
            <a:ext cx="132587" cy="132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2652" y="1595640"/>
            <a:ext cx="1687829" cy="2232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05428" y="1968982"/>
            <a:ext cx="128803" cy="1288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5969" y="1982597"/>
            <a:ext cx="118745" cy="1187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67555" y="1959838"/>
            <a:ext cx="294005" cy="1366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9496" y="2019300"/>
            <a:ext cx="90639" cy="112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64101" y="2037714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42544" y="58420"/>
                </a:moveTo>
                <a:lnTo>
                  <a:pt x="26797" y="58420"/>
                </a:lnTo>
                <a:lnTo>
                  <a:pt x="27432" y="58547"/>
                </a:lnTo>
                <a:lnTo>
                  <a:pt x="28066" y="58547"/>
                </a:lnTo>
                <a:lnTo>
                  <a:pt x="28701" y="58800"/>
                </a:lnTo>
                <a:lnTo>
                  <a:pt x="29083" y="59182"/>
                </a:lnTo>
                <a:lnTo>
                  <a:pt x="29590" y="59436"/>
                </a:lnTo>
                <a:lnTo>
                  <a:pt x="29972" y="59944"/>
                </a:lnTo>
                <a:lnTo>
                  <a:pt x="30225" y="60706"/>
                </a:lnTo>
                <a:lnTo>
                  <a:pt x="30861" y="62230"/>
                </a:lnTo>
                <a:lnTo>
                  <a:pt x="31192" y="63500"/>
                </a:lnTo>
                <a:lnTo>
                  <a:pt x="32512" y="67818"/>
                </a:lnTo>
                <a:lnTo>
                  <a:pt x="34671" y="75819"/>
                </a:lnTo>
                <a:lnTo>
                  <a:pt x="35687" y="79501"/>
                </a:lnTo>
                <a:lnTo>
                  <a:pt x="36829" y="82676"/>
                </a:lnTo>
                <a:lnTo>
                  <a:pt x="38100" y="85344"/>
                </a:lnTo>
                <a:lnTo>
                  <a:pt x="39243" y="88011"/>
                </a:lnTo>
                <a:lnTo>
                  <a:pt x="40766" y="90043"/>
                </a:lnTo>
                <a:lnTo>
                  <a:pt x="42545" y="91439"/>
                </a:lnTo>
                <a:lnTo>
                  <a:pt x="44196" y="92837"/>
                </a:lnTo>
                <a:lnTo>
                  <a:pt x="46482" y="93599"/>
                </a:lnTo>
                <a:lnTo>
                  <a:pt x="50926" y="93599"/>
                </a:lnTo>
                <a:lnTo>
                  <a:pt x="52450" y="93345"/>
                </a:lnTo>
                <a:lnTo>
                  <a:pt x="53975" y="92837"/>
                </a:lnTo>
                <a:lnTo>
                  <a:pt x="55625" y="92456"/>
                </a:lnTo>
                <a:lnTo>
                  <a:pt x="57150" y="91694"/>
                </a:lnTo>
                <a:lnTo>
                  <a:pt x="60451" y="89662"/>
                </a:lnTo>
                <a:lnTo>
                  <a:pt x="62229" y="88392"/>
                </a:lnTo>
                <a:lnTo>
                  <a:pt x="64008" y="86740"/>
                </a:lnTo>
                <a:lnTo>
                  <a:pt x="65786" y="85217"/>
                </a:lnTo>
                <a:lnTo>
                  <a:pt x="66598" y="84455"/>
                </a:lnTo>
                <a:lnTo>
                  <a:pt x="53721" y="84455"/>
                </a:lnTo>
                <a:lnTo>
                  <a:pt x="52959" y="84327"/>
                </a:lnTo>
                <a:lnTo>
                  <a:pt x="48133" y="75819"/>
                </a:lnTo>
                <a:lnTo>
                  <a:pt x="47498" y="74040"/>
                </a:lnTo>
                <a:lnTo>
                  <a:pt x="46354" y="70485"/>
                </a:lnTo>
                <a:lnTo>
                  <a:pt x="45212" y="67056"/>
                </a:lnTo>
                <a:lnTo>
                  <a:pt x="44114" y="63246"/>
                </a:lnTo>
                <a:lnTo>
                  <a:pt x="42544" y="58420"/>
                </a:lnTo>
                <a:close/>
              </a:path>
              <a:path w="72389" h="93980">
                <a:moveTo>
                  <a:pt x="33654" y="0"/>
                </a:moveTo>
                <a:lnTo>
                  <a:pt x="28828" y="0"/>
                </a:lnTo>
                <a:lnTo>
                  <a:pt x="10160" y="762"/>
                </a:lnTo>
                <a:lnTo>
                  <a:pt x="9144" y="5334"/>
                </a:lnTo>
                <a:lnTo>
                  <a:pt x="10795" y="5461"/>
                </a:lnTo>
                <a:lnTo>
                  <a:pt x="12191" y="5461"/>
                </a:lnTo>
                <a:lnTo>
                  <a:pt x="13335" y="5714"/>
                </a:lnTo>
                <a:lnTo>
                  <a:pt x="14477" y="5842"/>
                </a:lnTo>
                <a:lnTo>
                  <a:pt x="15366" y="6096"/>
                </a:lnTo>
                <a:lnTo>
                  <a:pt x="16001" y="6604"/>
                </a:lnTo>
                <a:lnTo>
                  <a:pt x="16763" y="6985"/>
                </a:lnTo>
                <a:lnTo>
                  <a:pt x="17525" y="8000"/>
                </a:lnTo>
                <a:lnTo>
                  <a:pt x="17779" y="8636"/>
                </a:lnTo>
                <a:lnTo>
                  <a:pt x="17907" y="9398"/>
                </a:lnTo>
                <a:lnTo>
                  <a:pt x="17907" y="11430"/>
                </a:lnTo>
                <a:lnTo>
                  <a:pt x="17652" y="13970"/>
                </a:lnTo>
                <a:lnTo>
                  <a:pt x="17399" y="15367"/>
                </a:lnTo>
                <a:lnTo>
                  <a:pt x="16510" y="19685"/>
                </a:lnTo>
                <a:lnTo>
                  <a:pt x="0" y="92329"/>
                </a:lnTo>
                <a:lnTo>
                  <a:pt x="13081" y="92329"/>
                </a:lnTo>
                <a:lnTo>
                  <a:pt x="20574" y="58420"/>
                </a:lnTo>
                <a:lnTo>
                  <a:pt x="42544" y="58420"/>
                </a:lnTo>
                <a:lnTo>
                  <a:pt x="40766" y="53086"/>
                </a:lnTo>
                <a:lnTo>
                  <a:pt x="41433" y="52577"/>
                </a:lnTo>
                <a:lnTo>
                  <a:pt x="21716" y="52577"/>
                </a:lnTo>
                <a:lnTo>
                  <a:pt x="33654" y="0"/>
                </a:lnTo>
                <a:close/>
              </a:path>
              <a:path w="72389" h="93980">
                <a:moveTo>
                  <a:pt x="65277" y="76708"/>
                </a:moveTo>
                <a:lnTo>
                  <a:pt x="64008" y="78232"/>
                </a:lnTo>
                <a:lnTo>
                  <a:pt x="60706" y="81534"/>
                </a:lnTo>
                <a:lnTo>
                  <a:pt x="59689" y="82423"/>
                </a:lnTo>
                <a:lnTo>
                  <a:pt x="58927" y="82931"/>
                </a:lnTo>
                <a:lnTo>
                  <a:pt x="58038" y="83565"/>
                </a:lnTo>
                <a:lnTo>
                  <a:pt x="57276" y="83947"/>
                </a:lnTo>
                <a:lnTo>
                  <a:pt x="56641" y="84200"/>
                </a:lnTo>
                <a:lnTo>
                  <a:pt x="55879" y="84455"/>
                </a:lnTo>
                <a:lnTo>
                  <a:pt x="66598" y="84455"/>
                </a:lnTo>
                <a:lnTo>
                  <a:pt x="67818" y="83312"/>
                </a:lnTo>
                <a:lnTo>
                  <a:pt x="69976" y="81152"/>
                </a:lnTo>
                <a:lnTo>
                  <a:pt x="65277" y="76708"/>
                </a:lnTo>
                <a:close/>
              </a:path>
              <a:path w="72389" h="93980">
                <a:moveTo>
                  <a:pt x="70231" y="24637"/>
                </a:moveTo>
                <a:lnTo>
                  <a:pt x="45847" y="24637"/>
                </a:lnTo>
                <a:lnTo>
                  <a:pt x="45085" y="28956"/>
                </a:lnTo>
                <a:lnTo>
                  <a:pt x="46862" y="29210"/>
                </a:lnTo>
                <a:lnTo>
                  <a:pt x="48260" y="29718"/>
                </a:lnTo>
                <a:lnTo>
                  <a:pt x="48895" y="30352"/>
                </a:lnTo>
                <a:lnTo>
                  <a:pt x="49657" y="30987"/>
                </a:lnTo>
                <a:lnTo>
                  <a:pt x="50037" y="31876"/>
                </a:lnTo>
                <a:lnTo>
                  <a:pt x="50037" y="33909"/>
                </a:lnTo>
                <a:lnTo>
                  <a:pt x="49657" y="35051"/>
                </a:lnTo>
                <a:lnTo>
                  <a:pt x="48768" y="36322"/>
                </a:lnTo>
                <a:lnTo>
                  <a:pt x="48006" y="37592"/>
                </a:lnTo>
                <a:lnTo>
                  <a:pt x="35051" y="48768"/>
                </a:lnTo>
                <a:lnTo>
                  <a:pt x="33147" y="49911"/>
                </a:lnTo>
                <a:lnTo>
                  <a:pt x="31114" y="50800"/>
                </a:lnTo>
                <a:lnTo>
                  <a:pt x="29210" y="51562"/>
                </a:lnTo>
                <a:lnTo>
                  <a:pt x="27177" y="52324"/>
                </a:lnTo>
                <a:lnTo>
                  <a:pt x="25400" y="52577"/>
                </a:lnTo>
                <a:lnTo>
                  <a:pt x="41433" y="52577"/>
                </a:lnTo>
                <a:lnTo>
                  <a:pt x="43434" y="51054"/>
                </a:lnTo>
                <a:lnTo>
                  <a:pt x="48513" y="47244"/>
                </a:lnTo>
                <a:lnTo>
                  <a:pt x="51053" y="45465"/>
                </a:lnTo>
                <a:lnTo>
                  <a:pt x="53466" y="43561"/>
                </a:lnTo>
                <a:lnTo>
                  <a:pt x="58547" y="39750"/>
                </a:lnTo>
                <a:lnTo>
                  <a:pt x="61087" y="37719"/>
                </a:lnTo>
                <a:lnTo>
                  <a:pt x="63753" y="35687"/>
                </a:lnTo>
                <a:lnTo>
                  <a:pt x="66294" y="33527"/>
                </a:lnTo>
                <a:lnTo>
                  <a:pt x="69087" y="31242"/>
                </a:lnTo>
                <a:lnTo>
                  <a:pt x="71882" y="28829"/>
                </a:lnTo>
                <a:lnTo>
                  <a:pt x="70231" y="24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64101" y="2037714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28828" y="0"/>
                </a:moveTo>
                <a:lnTo>
                  <a:pt x="33654" y="0"/>
                </a:lnTo>
                <a:lnTo>
                  <a:pt x="21716" y="52577"/>
                </a:lnTo>
                <a:lnTo>
                  <a:pt x="23622" y="52577"/>
                </a:lnTo>
                <a:lnTo>
                  <a:pt x="25400" y="52577"/>
                </a:lnTo>
                <a:lnTo>
                  <a:pt x="27177" y="52324"/>
                </a:lnTo>
                <a:lnTo>
                  <a:pt x="29210" y="51562"/>
                </a:lnTo>
                <a:lnTo>
                  <a:pt x="31114" y="50800"/>
                </a:lnTo>
                <a:lnTo>
                  <a:pt x="33147" y="49911"/>
                </a:lnTo>
                <a:lnTo>
                  <a:pt x="35051" y="48768"/>
                </a:lnTo>
                <a:lnTo>
                  <a:pt x="37084" y="47625"/>
                </a:lnTo>
                <a:lnTo>
                  <a:pt x="48768" y="36322"/>
                </a:lnTo>
                <a:lnTo>
                  <a:pt x="49657" y="35051"/>
                </a:lnTo>
                <a:lnTo>
                  <a:pt x="50037" y="33909"/>
                </a:lnTo>
                <a:lnTo>
                  <a:pt x="50037" y="33020"/>
                </a:lnTo>
                <a:lnTo>
                  <a:pt x="50037" y="31876"/>
                </a:lnTo>
                <a:lnTo>
                  <a:pt x="49657" y="30987"/>
                </a:lnTo>
                <a:lnTo>
                  <a:pt x="48895" y="30352"/>
                </a:lnTo>
                <a:lnTo>
                  <a:pt x="48260" y="29718"/>
                </a:lnTo>
                <a:lnTo>
                  <a:pt x="46862" y="29210"/>
                </a:lnTo>
                <a:lnTo>
                  <a:pt x="45085" y="28956"/>
                </a:lnTo>
                <a:lnTo>
                  <a:pt x="45847" y="24637"/>
                </a:lnTo>
                <a:lnTo>
                  <a:pt x="70231" y="24637"/>
                </a:lnTo>
                <a:lnTo>
                  <a:pt x="71882" y="28829"/>
                </a:lnTo>
                <a:lnTo>
                  <a:pt x="69087" y="31242"/>
                </a:lnTo>
                <a:lnTo>
                  <a:pt x="66294" y="33527"/>
                </a:lnTo>
                <a:lnTo>
                  <a:pt x="63753" y="35687"/>
                </a:lnTo>
                <a:lnTo>
                  <a:pt x="61087" y="37719"/>
                </a:lnTo>
                <a:lnTo>
                  <a:pt x="58547" y="39750"/>
                </a:lnTo>
                <a:lnTo>
                  <a:pt x="56007" y="41656"/>
                </a:lnTo>
                <a:lnTo>
                  <a:pt x="53466" y="43561"/>
                </a:lnTo>
                <a:lnTo>
                  <a:pt x="51053" y="45465"/>
                </a:lnTo>
                <a:lnTo>
                  <a:pt x="48513" y="47244"/>
                </a:lnTo>
                <a:lnTo>
                  <a:pt x="45974" y="49149"/>
                </a:lnTo>
                <a:lnTo>
                  <a:pt x="43434" y="51054"/>
                </a:lnTo>
                <a:lnTo>
                  <a:pt x="40766" y="53086"/>
                </a:lnTo>
                <a:lnTo>
                  <a:pt x="41910" y="56514"/>
                </a:lnTo>
                <a:lnTo>
                  <a:pt x="43052" y="59944"/>
                </a:lnTo>
                <a:lnTo>
                  <a:pt x="44196" y="63500"/>
                </a:lnTo>
                <a:lnTo>
                  <a:pt x="45212" y="67056"/>
                </a:lnTo>
                <a:lnTo>
                  <a:pt x="46354" y="70485"/>
                </a:lnTo>
                <a:lnTo>
                  <a:pt x="47498" y="74040"/>
                </a:lnTo>
                <a:lnTo>
                  <a:pt x="48133" y="75819"/>
                </a:lnTo>
                <a:lnTo>
                  <a:pt x="48640" y="77470"/>
                </a:lnTo>
                <a:lnTo>
                  <a:pt x="53721" y="84455"/>
                </a:lnTo>
                <a:lnTo>
                  <a:pt x="54610" y="84455"/>
                </a:lnTo>
                <a:lnTo>
                  <a:pt x="55245" y="84455"/>
                </a:lnTo>
                <a:lnTo>
                  <a:pt x="55879" y="84455"/>
                </a:lnTo>
                <a:lnTo>
                  <a:pt x="56641" y="84200"/>
                </a:lnTo>
                <a:lnTo>
                  <a:pt x="57276" y="83947"/>
                </a:lnTo>
                <a:lnTo>
                  <a:pt x="58038" y="83565"/>
                </a:lnTo>
                <a:lnTo>
                  <a:pt x="58927" y="82931"/>
                </a:lnTo>
                <a:lnTo>
                  <a:pt x="59689" y="82423"/>
                </a:lnTo>
                <a:lnTo>
                  <a:pt x="60706" y="81534"/>
                </a:lnTo>
                <a:lnTo>
                  <a:pt x="61722" y="80518"/>
                </a:lnTo>
                <a:lnTo>
                  <a:pt x="62737" y="79501"/>
                </a:lnTo>
                <a:lnTo>
                  <a:pt x="64008" y="78232"/>
                </a:lnTo>
                <a:lnTo>
                  <a:pt x="65277" y="76708"/>
                </a:lnTo>
                <a:lnTo>
                  <a:pt x="69976" y="81152"/>
                </a:lnTo>
                <a:lnTo>
                  <a:pt x="67818" y="83312"/>
                </a:lnTo>
                <a:lnTo>
                  <a:pt x="65786" y="85217"/>
                </a:lnTo>
                <a:lnTo>
                  <a:pt x="64008" y="86740"/>
                </a:lnTo>
                <a:lnTo>
                  <a:pt x="62229" y="88392"/>
                </a:lnTo>
                <a:lnTo>
                  <a:pt x="60451" y="89662"/>
                </a:lnTo>
                <a:lnTo>
                  <a:pt x="58800" y="90677"/>
                </a:lnTo>
                <a:lnTo>
                  <a:pt x="57150" y="91694"/>
                </a:lnTo>
                <a:lnTo>
                  <a:pt x="55625" y="92456"/>
                </a:lnTo>
                <a:lnTo>
                  <a:pt x="53975" y="92837"/>
                </a:lnTo>
                <a:lnTo>
                  <a:pt x="52450" y="93345"/>
                </a:lnTo>
                <a:lnTo>
                  <a:pt x="50926" y="93599"/>
                </a:lnTo>
                <a:lnTo>
                  <a:pt x="49402" y="93599"/>
                </a:lnTo>
                <a:lnTo>
                  <a:pt x="46482" y="93599"/>
                </a:lnTo>
                <a:lnTo>
                  <a:pt x="44196" y="92837"/>
                </a:lnTo>
                <a:lnTo>
                  <a:pt x="42545" y="91439"/>
                </a:lnTo>
                <a:lnTo>
                  <a:pt x="40766" y="90043"/>
                </a:lnTo>
                <a:lnTo>
                  <a:pt x="39243" y="88011"/>
                </a:lnTo>
                <a:lnTo>
                  <a:pt x="38100" y="85344"/>
                </a:lnTo>
                <a:lnTo>
                  <a:pt x="36829" y="82676"/>
                </a:lnTo>
                <a:lnTo>
                  <a:pt x="35687" y="79501"/>
                </a:lnTo>
                <a:lnTo>
                  <a:pt x="34671" y="75819"/>
                </a:lnTo>
                <a:lnTo>
                  <a:pt x="33654" y="72009"/>
                </a:lnTo>
                <a:lnTo>
                  <a:pt x="32512" y="67818"/>
                </a:lnTo>
                <a:lnTo>
                  <a:pt x="31114" y="63246"/>
                </a:lnTo>
                <a:lnTo>
                  <a:pt x="30861" y="62230"/>
                </a:lnTo>
                <a:lnTo>
                  <a:pt x="30479" y="61340"/>
                </a:lnTo>
                <a:lnTo>
                  <a:pt x="30225" y="60706"/>
                </a:lnTo>
                <a:lnTo>
                  <a:pt x="29972" y="59944"/>
                </a:lnTo>
                <a:lnTo>
                  <a:pt x="29590" y="59436"/>
                </a:lnTo>
                <a:lnTo>
                  <a:pt x="29083" y="59182"/>
                </a:lnTo>
                <a:lnTo>
                  <a:pt x="28701" y="58800"/>
                </a:lnTo>
                <a:lnTo>
                  <a:pt x="28066" y="58547"/>
                </a:lnTo>
                <a:lnTo>
                  <a:pt x="27432" y="58547"/>
                </a:lnTo>
                <a:lnTo>
                  <a:pt x="26797" y="58420"/>
                </a:lnTo>
                <a:lnTo>
                  <a:pt x="25908" y="58420"/>
                </a:lnTo>
                <a:lnTo>
                  <a:pt x="24891" y="58420"/>
                </a:lnTo>
                <a:lnTo>
                  <a:pt x="20574" y="58420"/>
                </a:lnTo>
                <a:lnTo>
                  <a:pt x="13081" y="92329"/>
                </a:lnTo>
                <a:lnTo>
                  <a:pt x="0" y="92329"/>
                </a:lnTo>
                <a:lnTo>
                  <a:pt x="16510" y="19685"/>
                </a:lnTo>
                <a:lnTo>
                  <a:pt x="17018" y="17272"/>
                </a:lnTo>
                <a:lnTo>
                  <a:pt x="17399" y="15367"/>
                </a:lnTo>
                <a:lnTo>
                  <a:pt x="17652" y="13970"/>
                </a:lnTo>
                <a:lnTo>
                  <a:pt x="17779" y="12573"/>
                </a:lnTo>
                <a:lnTo>
                  <a:pt x="17907" y="11430"/>
                </a:lnTo>
                <a:lnTo>
                  <a:pt x="17907" y="10287"/>
                </a:lnTo>
                <a:lnTo>
                  <a:pt x="17907" y="9398"/>
                </a:lnTo>
                <a:lnTo>
                  <a:pt x="17779" y="8636"/>
                </a:lnTo>
                <a:lnTo>
                  <a:pt x="17525" y="8000"/>
                </a:lnTo>
                <a:lnTo>
                  <a:pt x="17145" y="7493"/>
                </a:lnTo>
                <a:lnTo>
                  <a:pt x="16763" y="6985"/>
                </a:lnTo>
                <a:lnTo>
                  <a:pt x="16001" y="6604"/>
                </a:lnTo>
                <a:lnTo>
                  <a:pt x="15366" y="6096"/>
                </a:lnTo>
                <a:lnTo>
                  <a:pt x="14477" y="5842"/>
                </a:lnTo>
                <a:lnTo>
                  <a:pt x="13335" y="5714"/>
                </a:lnTo>
                <a:lnTo>
                  <a:pt x="12191" y="5461"/>
                </a:lnTo>
                <a:lnTo>
                  <a:pt x="10795" y="5461"/>
                </a:lnTo>
                <a:lnTo>
                  <a:pt x="9144" y="5334"/>
                </a:lnTo>
                <a:lnTo>
                  <a:pt x="10160" y="762"/>
                </a:lnTo>
                <a:lnTo>
                  <a:pt x="2882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53128" y="2052875"/>
            <a:ext cx="44881" cy="723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67225" y="2070607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5" h="54610">
                <a:moveTo>
                  <a:pt x="25780" y="18287"/>
                </a:moveTo>
                <a:lnTo>
                  <a:pt x="8127" y="18287"/>
                </a:lnTo>
                <a:lnTo>
                  <a:pt x="9905" y="19176"/>
                </a:lnTo>
                <a:lnTo>
                  <a:pt x="12953" y="22478"/>
                </a:lnTo>
                <a:lnTo>
                  <a:pt x="13715" y="24764"/>
                </a:lnTo>
                <a:lnTo>
                  <a:pt x="13715" y="34416"/>
                </a:lnTo>
                <a:lnTo>
                  <a:pt x="9905" y="41782"/>
                </a:lnTo>
                <a:lnTo>
                  <a:pt x="2286" y="49529"/>
                </a:lnTo>
                <a:lnTo>
                  <a:pt x="6350" y="54482"/>
                </a:lnTo>
                <a:lnTo>
                  <a:pt x="14851" y="45880"/>
                </a:lnTo>
                <a:lnTo>
                  <a:pt x="20923" y="37195"/>
                </a:lnTo>
                <a:lnTo>
                  <a:pt x="24566" y="28390"/>
                </a:lnTo>
                <a:lnTo>
                  <a:pt x="25780" y="19430"/>
                </a:lnTo>
                <a:lnTo>
                  <a:pt x="25780" y="18287"/>
                </a:lnTo>
                <a:close/>
              </a:path>
              <a:path w="26035" h="54610">
                <a:moveTo>
                  <a:pt x="11049" y="0"/>
                </a:moveTo>
                <a:lnTo>
                  <a:pt x="7874" y="5587"/>
                </a:lnTo>
                <a:lnTo>
                  <a:pt x="4190" y="10667"/>
                </a:lnTo>
                <a:lnTo>
                  <a:pt x="0" y="15366"/>
                </a:lnTo>
                <a:lnTo>
                  <a:pt x="2921" y="18922"/>
                </a:lnTo>
                <a:lnTo>
                  <a:pt x="4317" y="18541"/>
                </a:lnTo>
                <a:lnTo>
                  <a:pt x="5461" y="18287"/>
                </a:lnTo>
                <a:lnTo>
                  <a:pt x="25780" y="18287"/>
                </a:lnTo>
                <a:lnTo>
                  <a:pt x="25780" y="15239"/>
                </a:lnTo>
                <a:lnTo>
                  <a:pt x="24511" y="11302"/>
                </a:lnTo>
                <a:lnTo>
                  <a:pt x="21844" y="7619"/>
                </a:lnTo>
                <a:lnTo>
                  <a:pt x="19176" y="4063"/>
                </a:lnTo>
                <a:lnTo>
                  <a:pt x="15621" y="1524"/>
                </a:lnTo>
                <a:lnTo>
                  <a:pt x="110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67225" y="2070607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5" h="54610">
                <a:moveTo>
                  <a:pt x="11049" y="0"/>
                </a:moveTo>
                <a:lnTo>
                  <a:pt x="25780" y="15239"/>
                </a:lnTo>
                <a:lnTo>
                  <a:pt x="25780" y="19430"/>
                </a:lnTo>
                <a:lnTo>
                  <a:pt x="24566" y="28390"/>
                </a:lnTo>
                <a:lnTo>
                  <a:pt x="20923" y="37195"/>
                </a:lnTo>
                <a:lnTo>
                  <a:pt x="14851" y="45880"/>
                </a:lnTo>
                <a:lnTo>
                  <a:pt x="6350" y="54482"/>
                </a:lnTo>
                <a:lnTo>
                  <a:pt x="2286" y="49529"/>
                </a:lnTo>
                <a:lnTo>
                  <a:pt x="9905" y="41782"/>
                </a:lnTo>
                <a:lnTo>
                  <a:pt x="13715" y="34416"/>
                </a:lnTo>
                <a:lnTo>
                  <a:pt x="13715" y="27431"/>
                </a:lnTo>
                <a:lnTo>
                  <a:pt x="13715" y="24764"/>
                </a:lnTo>
                <a:lnTo>
                  <a:pt x="12953" y="22478"/>
                </a:lnTo>
                <a:lnTo>
                  <a:pt x="11429" y="20827"/>
                </a:lnTo>
                <a:lnTo>
                  <a:pt x="9905" y="19176"/>
                </a:lnTo>
                <a:lnTo>
                  <a:pt x="8127" y="18287"/>
                </a:lnTo>
                <a:lnTo>
                  <a:pt x="6223" y="18287"/>
                </a:lnTo>
                <a:lnTo>
                  <a:pt x="5461" y="18287"/>
                </a:lnTo>
                <a:lnTo>
                  <a:pt x="4317" y="18541"/>
                </a:lnTo>
                <a:lnTo>
                  <a:pt x="2921" y="18922"/>
                </a:lnTo>
                <a:lnTo>
                  <a:pt x="0" y="15366"/>
                </a:lnTo>
                <a:lnTo>
                  <a:pt x="4190" y="10667"/>
                </a:lnTo>
                <a:lnTo>
                  <a:pt x="7874" y="5587"/>
                </a:lnTo>
                <a:lnTo>
                  <a:pt x="110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44567" y="1959838"/>
            <a:ext cx="294005" cy="1366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03647" y="2016277"/>
            <a:ext cx="76917" cy="140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18253" y="2034285"/>
            <a:ext cx="59055" cy="123189"/>
          </a:xfrm>
          <a:custGeom>
            <a:avLst/>
            <a:gdLst/>
            <a:ahLst/>
            <a:cxnLst/>
            <a:rect l="l" t="t" r="r" b="b"/>
            <a:pathLst>
              <a:path w="59054" h="123189">
                <a:moveTo>
                  <a:pt x="1650" y="115062"/>
                </a:moveTo>
                <a:lnTo>
                  <a:pt x="0" y="122174"/>
                </a:lnTo>
                <a:lnTo>
                  <a:pt x="888" y="122427"/>
                </a:lnTo>
                <a:lnTo>
                  <a:pt x="1777" y="122554"/>
                </a:lnTo>
                <a:lnTo>
                  <a:pt x="3937" y="122809"/>
                </a:lnTo>
                <a:lnTo>
                  <a:pt x="10668" y="122809"/>
                </a:lnTo>
                <a:lnTo>
                  <a:pt x="14605" y="122300"/>
                </a:lnTo>
                <a:lnTo>
                  <a:pt x="21462" y="120014"/>
                </a:lnTo>
                <a:lnTo>
                  <a:pt x="24511" y="118363"/>
                </a:lnTo>
                <a:lnTo>
                  <a:pt x="27050" y="115950"/>
                </a:lnTo>
                <a:lnTo>
                  <a:pt x="27474" y="115569"/>
                </a:lnTo>
                <a:lnTo>
                  <a:pt x="4699" y="115569"/>
                </a:lnTo>
                <a:lnTo>
                  <a:pt x="3810" y="115442"/>
                </a:lnTo>
                <a:lnTo>
                  <a:pt x="2921" y="115442"/>
                </a:lnTo>
                <a:lnTo>
                  <a:pt x="2286" y="115315"/>
                </a:lnTo>
                <a:lnTo>
                  <a:pt x="1650" y="115062"/>
                </a:lnTo>
                <a:close/>
              </a:path>
              <a:path w="59054" h="123189">
                <a:moveTo>
                  <a:pt x="52070" y="27304"/>
                </a:moveTo>
                <a:lnTo>
                  <a:pt x="47371" y="27304"/>
                </a:lnTo>
                <a:lnTo>
                  <a:pt x="29210" y="28066"/>
                </a:lnTo>
                <a:lnTo>
                  <a:pt x="28194" y="32638"/>
                </a:lnTo>
                <a:lnTo>
                  <a:pt x="31242" y="32765"/>
                </a:lnTo>
                <a:lnTo>
                  <a:pt x="33400" y="33147"/>
                </a:lnTo>
                <a:lnTo>
                  <a:pt x="34544" y="33909"/>
                </a:lnTo>
                <a:lnTo>
                  <a:pt x="35813" y="34671"/>
                </a:lnTo>
                <a:lnTo>
                  <a:pt x="36322" y="35813"/>
                </a:lnTo>
                <a:lnTo>
                  <a:pt x="33400" y="53848"/>
                </a:lnTo>
                <a:lnTo>
                  <a:pt x="32512" y="58165"/>
                </a:lnTo>
                <a:lnTo>
                  <a:pt x="31496" y="62484"/>
                </a:lnTo>
                <a:lnTo>
                  <a:pt x="28956" y="74294"/>
                </a:lnTo>
                <a:lnTo>
                  <a:pt x="27432" y="80644"/>
                </a:lnTo>
                <a:lnTo>
                  <a:pt x="25908" y="87502"/>
                </a:lnTo>
                <a:lnTo>
                  <a:pt x="24384" y="94868"/>
                </a:lnTo>
                <a:lnTo>
                  <a:pt x="23368" y="99060"/>
                </a:lnTo>
                <a:lnTo>
                  <a:pt x="9144" y="115569"/>
                </a:lnTo>
                <a:lnTo>
                  <a:pt x="27474" y="115569"/>
                </a:lnTo>
                <a:lnTo>
                  <a:pt x="37973" y="93725"/>
                </a:lnTo>
                <a:lnTo>
                  <a:pt x="52070" y="27304"/>
                </a:lnTo>
                <a:close/>
              </a:path>
              <a:path w="59054" h="123189">
                <a:moveTo>
                  <a:pt x="58547" y="0"/>
                </a:moveTo>
                <a:lnTo>
                  <a:pt x="44831" y="0"/>
                </a:lnTo>
                <a:lnTo>
                  <a:pt x="41529" y="14604"/>
                </a:lnTo>
                <a:lnTo>
                  <a:pt x="55245" y="14604"/>
                </a:lnTo>
                <a:lnTo>
                  <a:pt x="585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18253" y="2061591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1" y="0"/>
                </a:moveTo>
                <a:lnTo>
                  <a:pt x="52070" y="0"/>
                </a:lnTo>
                <a:lnTo>
                  <a:pt x="37973" y="66421"/>
                </a:lnTo>
                <a:lnTo>
                  <a:pt x="27050" y="88646"/>
                </a:lnTo>
                <a:lnTo>
                  <a:pt x="24511" y="91059"/>
                </a:lnTo>
                <a:lnTo>
                  <a:pt x="21462" y="92710"/>
                </a:lnTo>
                <a:lnTo>
                  <a:pt x="18034" y="93853"/>
                </a:lnTo>
                <a:lnTo>
                  <a:pt x="14605" y="94996"/>
                </a:lnTo>
                <a:lnTo>
                  <a:pt x="10668" y="95504"/>
                </a:lnTo>
                <a:lnTo>
                  <a:pt x="6350" y="95504"/>
                </a:lnTo>
                <a:lnTo>
                  <a:pt x="5080" y="95504"/>
                </a:lnTo>
                <a:lnTo>
                  <a:pt x="3937" y="95504"/>
                </a:lnTo>
                <a:lnTo>
                  <a:pt x="2921" y="95376"/>
                </a:lnTo>
                <a:lnTo>
                  <a:pt x="1777" y="95250"/>
                </a:lnTo>
                <a:lnTo>
                  <a:pt x="888" y="95123"/>
                </a:lnTo>
                <a:lnTo>
                  <a:pt x="0" y="94869"/>
                </a:lnTo>
                <a:lnTo>
                  <a:pt x="1650" y="87757"/>
                </a:lnTo>
                <a:lnTo>
                  <a:pt x="2286" y="88011"/>
                </a:lnTo>
                <a:lnTo>
                  <a:pt x="2921" y="88137"/>
                </a:lnTo>
                <a:lnTo>
                  <a:pt x="3810" y="88137"/>
                </a:lnTo>
                <a:lnTo>
                  <a:pt x="4699" y="88264"/>
                </a:lnTo>
                <a:lnTo>
                  <a:pt x="5842" y="88264"/>
                </a:lnTo>
                <a:lnTo>
                  <a:pt x="6985" y="88264"/>
                </a:lnTo>
                <a:lnTo>
                  <a:pt x="9144" y="88264"/>
                </a:lnTo>
                <a:lnTo>
                  <a:pt x="11175" y="88011"/>
                </a:lnTo>
                <a:lnTo>
                  <a:pt x="12954" y="87375"/>
                </a:lnTo>
                <a:lnTo>
                  <a:pt x="14605" y="86741"/>
                </a:lnTo>
                <a:lnTo>
                  <a:pt x="16129" y="85725"/>
                </a:lnTo>
                <a:lnTo>
                  <a:pt x="17525" y="84200"/>
                </a:lnTo>
                <a:lnTo>
                  <a:pt x="18923" y="82676"/>
                </a:lnTo>
                <a:lnTo>
                  <a:pt x="25908" y="60198"/>
                </a:lnTo>
                <a:lnTo>
                  <a:pt x="27432" y="53339"/>
                </a:lnTo>
                <a:lnTo>
                  <a:pt x="28956" y="46989"/>
                </a:lnTo>
                <a:lnTo>
                  <a:pt x="30352" y="40512"/>
                </a:lnTo>
                <a:lnTo>
                  <a:pt x="31496" y="35179"/>
                </a:lnTo>
                <a:lnTo>
                  <a:pt x="32512" y="30861"/>
                </a:lnTo>
                <a:lnTo>
                  <a:pt x="33400" y="26543"/>
                </a:lnTo>
                <a:lnTo>
                  <a:pt x="34162" y="23113"/>
                </a:lnTo>
                <a:lnTo>
                  <a:pt x="34671" y="20447"/>
                </a:lnTo>
                <a:lnTo>
                  <a:pt x="35179" y="17907"/>
                </a:lnTo>
                <a:lnTo>
                  <a:pt x="35560" y="15875"/>
                </a:lnTo>
                <a:lnTo>
                  <a:pt x="35813" y="14478"/>
                </a:lnTo>
                <a:lnTo>
                  <a:pt x="36068" y="13081"/>
                </a:lnTo>
                <a:lnTo>
                  <a:pt x="36195" y="12192"/>
                </a:lnTo>
                <a:lnTo>
                  <a:pt x="36322" y="11557"/>
                </a:lnTo>
                <a:lnTo>
                  <a:pt x="36322" y="10922"/>
                </a:lnTo>
                <a:lnTo>
                  <a:pt x="36322" y="10541"/>
                </a:lnTo>
                <a:lnTo>
                  <a:pt x="36322" y="10160"/>
                </a:lnTo>
                <a:lnTo>
                  <a:pt x="36322" y="8509"/>
                </a:lnTo>
                <a:lnTo>
                  <a:pt x="35813" y="7366"/>
                </a:lnTo>
                <a:lnTo>
                  <a:pt x="34544" y="6604"/>
                </a:lnTo>
                <a:lnTo>
                  <a:pt x="33400" y="5842"/>
                </a:lnTo>
                <a:lnTo>
                  <a:pt x="31242" y="5461"/>
                </a:lnTo>
                <a:lnTo>
                  <a:pt x="28194" y="5334"/>
                </a:lnTo>
                <a:lnTo>
                  <a:pt x="29210" y="762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59782" y="2034285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3301" y="0"/>
                </a:moveTo>
                <a:lnTo>
                  <a:pt x="17017" y="0"/>
                </a:lnTo>
                <a:lnTo>
                  <a:pt x="13715" y="14604"/>
                </a:lnTo>
                <a:lnTo>
                  <a:pt x="0" y="14604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93947" y="2292070"/>
            <a:ext cx="142519" cy="142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04361" y="2306447"/>
            <a:ext cx="132587" cy="132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97223" y="2307335"/>
            <a:ext cx="134874" cy="1211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07510" y="2321686"/>
            <a:ext cx="124587" cy="1118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81628" y="2254021"/>
            <a:ext cx="2206498" cy="1814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05428" y="2616682"/>
            <a:ext cx="128803" cy="1288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15969" y="2630297"/>
            <a:ext cx="118745" cy="1187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0603" y="2583192"/>
            <a:ext cx="2686177" cy="1995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05428" y="3044926"/>
            <a:ext cx="128803" cy="1288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15969" y="3060064"/>
            <a:ext cx="118745" cy="11874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64508" y="3087606"/>
            <a:ext cx="194310" cy="311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14800" y="2944367"/>
            <a:ext cx="95376" cy="11810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73652" y="3102356"/>
            <a:ext cx="186690" cy="16738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79391" y="3058637"/>
            <a:ext cx="121158" cy="1105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90059" y="3074416"/>
            <a:ext cx="110744" cy="995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02835" y="2977895"/>
            <a:ext cx="496062" cy="2491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18717" y="2998470"/>
            <a:ext cx="476250" cy="230504"/>
          </a:xfrm>
          <a:custGeom>
            <a:avLst/>
            <a:gdLst/>
            <a:ahLst/>
            <a:cxnLst/>
            <a:rect l="l" t="t" r="r" b="b"/>
            <a:pathLst>
              <a:path w="476250" h="230505">
                <a:moveTo>
                  <a:pt x="415410" y="0"/>
                </a:moveTo>
                <a:lnTo>
                  <a:pt x="412997" y="7619"/>
                </a:lnTo>
                <a:lnTo>
                  <a:pt x="423568" y="13073"/>
                </a:lnTo>
                <a:lnTo>
                  <a:pt x="432794" y="21050"/>
                </a:lnTo>
                <a:lnTo>
                  <a:pt x="452181" y="59628"/>
                </a:lnTo>
                <a:lnTo>
                  <a:pt x="458717" y="115188"/>
                </a:lnTo>
                <a:lnTo>
                  <a:pt x="457983" y="135308"/>
                </a:lnTo>
                <a:lnTo>
                  <a:pt x="447160" y="185546"/>
                </a:lnTo>
                <a:lnTo>
                  <a:pt x="423568" y="216997"/>
                </a:lnTo>
                <a:lnTo>
                  <a:pt x="412997" y="222503"/>
                </a:lnTo>
                <a:lnTo>
                  <a:pt x="415410" y="230124"/>
                </a:lnTo>
                <a:lnTo>
                  <a:pt x="451397" y="205031"/>
                </a:lnTo>
                <a:lnTo>
                  <a:pt x="471894" y="155749"/>
                </a:lnTo>
                <a:lnTo>
                  <a:pt x="475862" y="115062"/>
                </a:lnTo>
                <a:lnTo>
                  <a:pt x="474866" y="93985"/>
                </a:lnTo>
                <a:lnTo>
                  <a:pt x="466969" y="56215"/>
                </a:lnTo>
                <a:lnTo>
                  <a:pt x="441049" y="13700"/>
                </a:lnTo>
                <a:lnTo>
                  <a:pt x="429057" y="5332"/>
                </a:lnTo>
                <a:lnTo>
                  <a:pt x="415410" y="0"/>
                </a:lnTo>
                <a:close/>
              </a:path>
              <a:path w="476250" h="230505">
                <a:moveTo>
                  <a:pt x="60572" y="0"/>
                </a:moveTo>
                <a:lnTo>
                  <a:pt x="24461" y="25092"/>
                </a:lnTo>
                <a:lnTo>
                  <a:pt x="3962" y="74374"/>
                </a:lnTo>
                <a:lnTo>
                  <a:pt x="0" y="115188"/>
                </a:lnTo>
                <a:lnTo>
                  <a:pt x="990" y="136138"/>
                </a:lnTo>
                <a:lnTo>
                  <a:pt x="8887" y="173908"/>
                </a:lnTo>
                <a:lnTo>
                  <a:pt x="34823" y="216423"/>
                </a:lnTo>
                <a:lnTo>
                  <a:pt x="60572" y="230124"/>
                </a:lnTo>
                <a:lnTo>
                  <a:pt x="62858" y="222503"/>
                </a:lnTo>
                <a:lnTo>
                  <a:pt x="52288" y="216997"/>
                </a:lnTo>
                <a:lnTo>
                  <a:pt x="43062" y="209026"/>
                </a:lnTo>
                <a:lnTo>
                  <a:pt x="23675" y="170499"/>
                </a:lnTo>
                <a:lnTo>
                  <a:pt x="17143" y="115062"/>
                </a:lnTo>
                <a:lnTo>
                  <a:pt x="17873" y="94922"/>
                </a:lnTo>
                <a:lnTo>
                  <a:pt x="28695" y="44576"/>
                </a:lnTo>
                <a:lnTo>
                  <a:pt x="52288" y="13073"/>
                </a:lnTo>
                <a:lnTo>
                  <a:pt x="62858" y="7619"/>
                </a:lnTo>
                <a:lnTo>
                  <a:pt x="605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27142" y="2993898"/>
            <a:ext cx="72009" cy="2392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14139" y="2993898"/>
            <a:ext cx="72009" cy="23926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74464" y="3035782"/>
            <a:ext cx="294005" cy="13820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33544" y="3092221"/>
            <a:ext cx="76917" cy="14094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48148" y="3111754"/>
            <a:ext cx="59055" cy="123189"/>
          </a:xfrm>
          <a:custGeom>
            <a:avLst/>
            <a:gdLst/>
            <a:ahLst/>
            <a:cxnLst/>
            <a:rect l="l" t="t" r="r" b="b"/>
            <a:pathLst>
              <a:path w="59054" h="123189">
                <a:moveTo>
                  <a:pt x="1650" y="115062"/>
                </a:moveTo>
                <a:lnTo>
                  <a:pt x="0" y="122174"/>
                </a:lnTo>
                <a:lnTo>
                  <a:pt x="888" y="122428"/>
                </a:lnTo>
                <a:lnTo>
                  <a:pt x="1777" y="122555"/>
                </a:lnTo>
                <a:lnTo>
                  <a:pt x="3937" y="122809"/>
                </a:lnTo>
                <a:lnTo>
                  <a:pt x="10667" y="122809"/>
                </a:lnTo>
                <a:lnTo>
                  <a:pt x="14604" y="122300"/>
                </a:lnTo>
                <a:lnTo>
                  <a:pt x="21462" y="120015"/>
                </a:lnTo>
                <a:lnTo>
                  <a:pt x="24511" y="118363"/>
                </a:lnTo>
                <a:lnTo>
                  <a:pt x="27050" y="115950"/>
                </a:lnTo>
                <a:lnTo>
                  <a:pt x="27474" y="115570"/>
                </a:lnTo>
                <a:lnTo>
                  <a:pt x="4699" y="115570"/>
                </a:lnTo>
                <a:lnTo>
                  <a:pt x="3810" y="115443"/>
                </a:lnTo>
                <a:lnTo>
                  <a:pt x="2921" y="115443"/>
                </a:lnTo>
                <a:lnTo>
                  <a:pt x="2286" y="115316"/>
                </a:lnTo>
                <a:lnTo>
                  <a:pt x="1650" y="115062"/>
                </a:lnTo>
                <a:close/>
              </a:path>
              <a:path w="59054" h="123189">
                <a:moveTo>
                  <a:pt x="52070" y="27305"/>
                </a:moveTo>
                <a:lnTo>
                  <a:pt x="47371" y="27305"/>
                </a:lnTo>
                <a:lnTo>
                  <a:pt x="29210" y="28067"/>
                </a:lnTo>
                <a:lnTo>
                  <a:pt x="28193" y="32638"/>
                </a:lnTo>
                <a:lnTo>
                  <a:pt x="31241" y="32766"/>
                </a:lnTo>
                <a:lnTo>
                  <a:pt x="33400" y="33147"/>
                </a:lnTo>
                <a:lnTo>
                  <a:pt x="34543" y="33909"/>
                </a:lnTo>
                <a:lnTo>
                  <a:pt x="35813" y="34671"/>
                </a:lnTo>
                <a:lnTo>
                  <a:pt x="36322" y="35813"/>
                </a:lnTo>
                <a:lnTo>
                  <a:pt x="33400" y="53848"/>
                </a:lnTo>
                <a:lnTo>
                  <a:pt x="32512" y="58166"/>
                </a:lnTo>
                <a:lnTo>
                  <a:pt x="31496" y="62484"/>
                </a:lnTo>
                <a:lnTo>
                  <a:pt x="28955" y="74295"/>
                </a:lnTo>
                <a:lnTo>
                  <a:pt x="27431" y="80645"/>
                </a:lnTo>
                <a:lnTo>
                  <a:pt x="25908" y="87503"/>
                </a:lnTo>
                <a:lnTo>
                  <a:pt x="24384" y="94869"/>
                </a:lnTo>
                <a:lnTo>
                  <a:pt x="23367" y="99060"/>
                </a:lnTo>
                <a:lnTo>
                  <a:pt x="9143" y="115570"/>
                </a:lnTo>
                <a:lnTo>
                  <a:pt x="27474" y="115570"/>
                </a:lnTo>
                <a:lnTo>
                  <a:pt x="37973" y="93725"/>
                </a:lnTo>
                <a:lnTo>
                  <a:pt x="52070" y="27305"/>
                </a:lnTo>
                <a:close/>
              </a:path>
              <a:path w="59054" h="123189">
                <a:moveTo>
                  <a:pt x="58547" y="0"/>
                </a:moveTo>
                <a:lnTo>
                  <a:pt x="44830" y="0"/>
                </a:lnTo>
                <a:lnTo>
                  <a:pt x="41528" y="14605"/>
                </a:lnTo>
                <a:lnTo>
                  <a:pt x="55245" y="14605"/>
                </a:lnTo>
                <a:lnTo>
                  <a:pt x="585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48148" y="3139058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1" y="0"/>
                </a:moveTo>
                <a:lnTo>
                  <a:pt x="52070" y="0"/>
                </a:lnTo>
                <a:lnTo>
                  <a:pt x="37973" y="66420"/>
                </a:lnTo>
                <a:lnTo>
                  <a:pt x="36829" y="71500"/>
                </a:lnTo>
                <a:lnTo>
                  <a:pt x="35433" y="75945"/>
                </a:lnTo>
                <a:lnTo>
                  <a:pt x="33654" y="79628"/>
                </a:lnTo>
                <a:lnTo>
                  <a:pt x="31876" y="83312"/>
                </a:lnTo>
                <a:lnTo>
                  <a:pt x="29590" y="86360"/>
                </a:lnTo>
                <a:lnTo>
                  <a:pt x="27050" y="88645"/>
                </a:lnTo>
                <a:lnTo>
                  <a:pt x="24511" y="91058"/>
                </a:lnTo>
                <a:lnTo>
                  <a:pt x="21462" y="92710"/>
                </a:lnTo>
                <a:lnTo>
                  <a:pt x="18034" y="93852"/>
                </a:lnTo>
                <a:lnTo>
                  <a:pt x="14604" y="94995"/>
                </a:lnTo>
                <a:lnTo>
                  <a:pt x="10667" y="95503"/>
                </a:lnTo>
                <a:lnTo>
                  <a:pt x="6350" y="95503"/>
                </a:lnTo>
                <a:lnTo>
                  <a:pt x="5079" y="95503"/>
                </a:lnTo>
                <a:lnTo>
                  <a:pt x="3937" y="95503"/>
                </a:lnTo>
                <a:lnTo>
                  <a:pt x="2921" y="95376"/>
                </a:lnTo>
                <a:lnTo>
                  <a:pt x="1777" y="95250"/>
                </a:lnTo>
                <a:lnTo>
                  <a:pt x="888" y="95123"/>
                </a:lnTo>
                <a:lnTo>
                  <a:pt x="0" y="94868"/>
                </a:lnTo>
                <a:lnTo>
                  <a:pt x="1650" y="87756"/>
                </a:lnTo>
                <a:lnTo>
                  <a:pt x="2286" y="88011"/>
                </a:lnTo>
                <a:lnTo>
                  <a:pt x="2921" y="88137"/>
                </a:lnTo>
                <a:lnTo>
                  <a:pt x="3810" y="88137"/>
                </a:lnTo>
                <a:lnTo>
                  <a:pt x="4699" y="88264"/>
                </a:lnTo>
                <a:lnTo>
                  <a:pt x="5841" y="88264"/>
                </a:lnTo>
                <a:lnTo>
                  <a:pt x="6985" y="88264"/>
                </a:lnTo>
                <a:lnTo>
                  <a:pt x="9143" y="88264"/>
                </a:lnTo>
                <a:lnTo>
                  <a:pt x="11175" y="88011"/>
                </a:lnTo>
                <a:lnTo>
                  <a:pt x="12953" y="87375"/>
                </a:lnTo>
                <a:lnTo>
                  <a:pt x="14604" y="86740"/>
                </a:lnTo>
                <a:lnTo>
                  <a:pt x="16128" y="85725"/>
                </a:lnTo>
                <a:lnTo>
                  <a:pt x="17525" y="84200"/>
                </a:lnTo>
                <a:lnTo>
                  <a:pt x="18923" y="82676"/>
                </a:lnTo>
                <a:lnTo>
                  <a:pt x="25908" y="60198"/>
                </a:lnTo>
                <a:lnTo>
                  <a:pt x="27431" y="53339"/>
                </a:lnTo>
                <a:lnTo>
                  <a:pt x="28955" y="46989"/>
                </a:lnTo>
                <a:lnTo>
                  <a:pt x="30352" y="40512"/>
                </a:lnTo>
                <a:lnTo>
                  <a:pt x="31496" y="35178"/>
                </a:lnTo>
                <a:lnTo>
                  <a:pt x="32512" y="30861"/>
                </a:lnTo>
                <a:lnTo>
                  <a:pt x="33400" y="26542"/>
                </a:lnTo>
                <a:lnTo>
                  <a:pt x="34162" y="23113"/>
                </a:lnTo>
                <a:lnTo>
                  <a:pt x="34671" y="20446"/>
                </a:lnTo>
                <a:lnTo>
                  <a:pt x="35178" y="17906"/>
                </a:lnTo>
                <a:lnTo>
                  <a:pt x="35560" y="15875"/>
                </a:lnTo>
                <a:lnTo>
                  <a:pt x="35813" y="14477"/>
                </a:lnTo>
                <a:lnTo>
                  <a:pt x="36067" y="13080"/>
                </a:lnTo>
                <a:lnTo>
                  <a:pt x="36195" y="12191"/>
                </a:lnTo>
                <a:lnTo>
                  <a:pt x="36322" y="11556"/>
                </a:lnTo>
                <a:lnTo>
                  <a:pt x="36322" y="10921"/>
                </a:lnTo>
                <a:lnTo>
                  <a:pt x="36322" y="10540"/>
                </a:lnTo>
                <a:lnTo>
                  <a:pt x="36322" y="10160"/>
                </a:lnTo>
                <a:lnTo>
                  <a:pt x="36322" y="8508"/>
                </a:lnTo>
                <a:lnTo>
                  <a:pt x="35813" y="7365"/>
                </a:lnTo>
                <a:lnTo>
                  <a:pt x="34543" y="6603"/>
                </a:lnTo>
                <a:lnTo>
                  <a:pt x="33400" y="5841"/>
                </a:lnTo>
                <a:lnTo>
                  <a:pt x="31241" y="5461"/>
                </a:lnTo>
                <a:lnTo>
                  <a:pt x="28193" y="5333"/>
                </a:lnTo>
                <a:lnTo>
                  <a:pt x="29210" y="762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89678" y="3111754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3301" y="0"/>
                </a:moveTo>
                <a:lnTo>
                  <a:pt x="17018" y="0"/>
                </a:lnTo>
                <a:lnTo>
                  <a:pt x="13716" y="14605"/>
                </a:lnTo>
                <a:lnTo>
                  <a:pt x="0" y="14605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63667" y="3067811"/>
            <a:ext cx="133375" cy="708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78272" y="3126613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553" y="12446"/>
                </a:lnTo>
                <a:lnTo>
                  <a:pt x="114553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78272" y="3088004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553" y="12446"/>
                </a:lnTo>
                <a:lnTo>
                  <a:pt x="114553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73701" y="3122041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698" y="21590"/>
                </a:lnTo>
                <a:lnTo>
                  <a:pt x="123698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73701" y="3083432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698" y="21590"/>
                </a:lnTo>
                <a:lnTo>
                  <a:pt x="123698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52644" y="3058637"/>
            <a:ext cx="121158" cy="1105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63311" y="3074416"/>
            <a:ext cx="110744" cy="995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76088" y="2977895"/>
            <a:ext cx="496062" cy="2491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91968" y="2998470"/>
            <a:ext cx="476250" cy="230504"/>
          </a:xfrm>
          <a:custGeom>
            <a:avLst/>
            <a:gdLst/>
            <a:ahLst/>
            <a:cxnLst/>
            <a:rect l="l" t="t" r="r" b="b"/>
            <a:pathLst>
              <a:path w="476250" h="230505">
                <a:moveTo>
                  <a:pt x="415410" y="0"/>
                </a:moveTo>
                <a:lnTo>
                  <a:pt x="412997" y="7619"/>
                </a:lnTo>
                <a:lnTo>
                  <a:pt x="423568" y="13073"/>
                </a:lnTo>
                <a:lnTo>
                  <a:pt x="432794" y="21050"/>
                </a:lnTo>
                <a:lnTo>
                  <a:pt x="452181" y="59628"/>
                </a:lnTo>
                <a:lnTo>
                  <a:pt x="458717" y="115188"/>
                </a:lnTo>
                <a:lnTo>
                  <a:pt x="457983" y="135308"/>
                </a:lnTo>
                <a:lnTo>
                  <a:pt x="447160" y="185546"/>
                </a:lnTo>
                <a:lnTo>
                  <a:pt x="423568" y="216997"/>
                </a:lnTo>
                <a:lnTo>
                  <a:pt x="412997" y="222503"/>
                </a:lnTo>
                <a:lnTo>
                  <a:pt x="415410" y="230124"/>
                </a:lnTo>
                <a:lnTo>
                  <a:pt x="451397" y="205031"/>
                </a:lnTo>
                <a:lnTo>
                  <a:pt x="471894" y="155749"/>
                </a:lnTo>
                <a:lnTo>
                  <a:pt x="475862" y="115062"/>
                </a:lnTo>
                <a:lnTo>
                  <a:pt x="474866" y="93985"/>
                </a:lnTo>
                <a:lnTo>
                  <a:pt x="466969" y="56215"/>
                </a:lnTo>
                <a:lnTo>
                  <a:pt x="441049" y="13700"/>
                </a:lnTo>
                <a:lnTo>
                  <a:pt x="429057" y="5332"/>
                </a:lnTo>
                <a:lnTo>
                  <a:pt x="415410" y="0"/>
                </a:lnTo>
                <a:close/>
              </a:path>
              <a:path w="476250" h="230505">
                <a:moveTo>
                  <a:pt x="60572" y="0"/>
                </a:moveTo>
                <a:lnTo>
                  <a:pt x="24461" y="25092"/>
                </a:lnTo>
                <a:lnTo>
                  <a:pt x="3962" y="74374"/>
                </a:lnTo>
                <a:lnTo>
                  <a:pt x="0" y="115188"/>
                </a:lnTo>
                <a:lnTo>
                  <a:pt x="990" y="136138"/>
                </a:lnTo>
                <a:lnTo>
                  <a:pt x="8887" y="173908"/>
                </a:lnTo>
                <a:lnTo>
                  <a:pt x="34823" y="216423"/>
                </a:lnTo>
                <a:lnTo>
                  <a:pt x="60572" y="230124"/>
                </a:lnTo>
                <a:lnTo>
                  <a:pt x="62858" y="222503"/>
                </a:lnTo>
                <a:lnTo>
                  <a:pt x="52288" y="216997"/>
                </a:lnTo>
                <a:lnTo>
                  <a:pt x="43062" y="209026"/>
                </a:lnTo>
                <a:lnTo>
                  <a:pt x="23675" y="170499"/>
                </a:lnTo>
                <a:lnTo>
                  <a:pt x="17143" y="115062"/>
                </a:lnTo>
                <a:lnTo>
                  <a:pt x="17873" y="94922"/>
                </a:lnTo>
                <a:lnTo>
                  <a:pt x="28695" y="44576"/>
                </a:lnTo>
                <a:lnTo>
                  <a:pt x="52288" y="13073"/>
                </a:lnTo>
                <a:lnTo>
                  <a:pt x="62858" y="7619"/>
                </a:lnTo>
                <a:lnTo>
                  <a:pt x="605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00395" y="2993898"/>
            <a:ext cx="72009" cy="2392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87390" y="2993898"/>
            <a:ext cx="72009" cy="23926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47715" y="3035782"/>
            <a:ext cx="294005" cy="13820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06796" y="3092221"/>
            <a:ext cx="76917" cy="14094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21401" y="3111754"/>
            <a:ext cx="59055" cy="123189"/>
          </a:xfrm>
          <a:custGeom>
            <a:avLst/>
            <a:gdLst/>
            <a:ahLst/>
            <a:cxnLst/>
            <a:rect l="l" t="t" r="r" b="b"/>
            <a:pathLst>
              <a:path w="59054" h="123189">
                <a:moveTo>
                  <a:pt x="1650" y="115062"/>
                </a:moveTo>
                <a:lnTo>
                  <a:pt x="0" y="122174"/>
                </a:lnTo>
                <a:lnTo>
                  <a:pt x="888" y="122428"/>
                </a:lnTo>
                <a:lnTo>
                  <a:pt x="1777" y="122555"/>
                </a:lnTo>
                <a:lnTo>
                  <a:pt x="3937" y="122809"/>
                </a:lnTo>
                <a:lnTo>
                  <a:pt x="10668" y="122809"/>
                </a:lnTo>
                <a:lnTo>
                  <a:pt x="14604" y="122300"/>
                </a:lnTo>
                <a:lnTo>
                  <a:pt x="21462" y="120015"/>
                </a:lnTo>
                <a:lnTo>
                  <a:pt x="24511" y="118363"/>
                </a:lnTo>
                <a:lnTo>
                  <a:pt x="27050" y="115950"/>
                </a:lnTo>
                <a:lnTo>
                  <a:pt x="27474" y="115570"/>
                </a:lnTo>
                <a:lnTo>
                  <a:pt x="4699" y="115570"/>
                </a:lnTo>
                <a:lnTo>
                  <a:pt x="3810" y="115443"/>
                </a:lnTo>
                <a:lnTo>
                  <a:pt x="2921" y="115443"/>
                </a:lnTo>
                <a:lnTo>
                  <a:pt x="2286" y="115316"/>
                </a:lnTo>
                <a:lnTo>
                  <a:pt x="1650" y="115062"/>
                </a:lnTo>
                <a:close/>
              </a:path>
              <a:path w="59054" h="123189">
                <a:moveTo>
                  <a:pt x="52070" y="27305"/>
                </a:moveTo>
                <a:lnTo>
                  <a:pt x="47371" y="27305"/>
                </a:lnTo>
                <a:lnTo>
                  <a:pt x="29210" y="28067"/>
                </a:lnTo>
                <a:lnTo>
                  <a:pt x="28194" y="32638"/>
                </a:lnTo>
                <a:lnTo>
                  <a:pt x="31241" y="32766"/>
                </a:lnTo>
                <a:lnTo>
                  <a:pt x="33400" y="33147"/>
                </a:lnTo>
                <a:lnTo>
                  <a:pt x="34544" y="33909"/>
                </a:lnTo>
                <a:lnTo>
                  <a:pt x="35813" y="34671"/>
                </a:lnTo>
                <a:lnTo>
                  <a:pt x="36322" y="35813"/>
                </a:lnTo>
                <a:lnTo>
                  <a:pt x="33400" y="53848"/>
                </a:lnTo>
                <a:lnTo>
                  <a:pt x="32512" y="58166"/>
                </a:lnTo>
                <a:lnTo>
                  <a:pt x="31496" y="62484"/>
                </a:lnTo>
                <a:lnTo>
                  <a:pt x="28956" y="74295"/>
                </a:lnTo>
                <a:lnTo>
                  <a:pt x="27432" y="80645"/>
                </a:lnTo>
                <a:lnTo>
                  <a:pt x="25908" y="87503"/>
                </a:lnTo>
                <a:lnTo>
                  <a:pt x="24384" y="94869"/>
                </a:lnTo>
                <a:lnTo>
                  <a:pt x="23368" y="99060"/>
                </a:lnTo>
                <a:lnTo>
                  <a:pt x="9144" y="115570"/>
                </a:lnTo>
                <a:lnTo>
                  <a:pt x="27474" y="115570"/>
                </a:lnTo>
                <a:lnTo>
                  <a:pt x="37973" y="93725"/>
                </a:lnTo>
                <a:lnTo>
                  <a:pt x="52070" y="27305"/>
                </a:lnTo>
                <a:close/>
              </a:path>
              <a:path w="59054" h="123189">
                <a:moveTo>
                  <a:pt x="58547" y="0"/>
                </a:moveTo>
                <a:lnTo>
                  <a:pt x="44831" y="0"/>
                </a:lnTo>
                <a:lnTo>
                  <a:pt x="41528" y="14605"/>
                </a:lnTo>
                <a:lnTo>
                  <a:pt x="55245" y="14605"/>
                </a:lnTo>
                <a:lnTo>
                  <a:pt x="585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21401" y="3139058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1" y="0"/>
                </a:moveTo>
                <a:lnTo>
                  <a:pt x="52070" y="0"/>
                </a:lnTo>
                <a:lnTo>
                  <a:pt x="37973" y="66420"/>
                </a:lnTo>
                <a:lnTo>
                  <a:pt x="36829" y="71500"/>
                </a:lnTo>
                <a:lnTo>
                  <a:pt x="35433" y="75945"/>
                </a:lnTo>
                <a:lnTo>
                  <a:pt x="33654" y="79628"/>
                </a:lnTo>
                <a:lnTo>
                  <a:pt x="31876" y="83312"/>
                </a:lnTo>
                <a:lnTo>
                  <a:pt x="29590" y="86360"/>
                </a:lnTo>
                <a:lnTo>
                  <a:pt x="27050" y="88645"/>
                </a:lnTo>
                <a:lnTo>
                  <a:pt x="24511" y="91058"/>
                </a:lnTo>
                <a:lnTo>
                  <a:pt x="21462" y="92710"/>
                </a:lnTo>
                <a:lnTo>
                  <a:pt x="18034" y="93852"/>
                </a:lnTo>
                <a:lnTo>
                  <a:pt x="14604" y="94995"/>
                </a:lnTo>
                <a:lnTo>
                  <a:pt x="10668" y="95503"/>
                </a:lnTo>
                <a:lnTo>
                  <a:pt x="6350" y="95503"/>
                </a:lnTo>
                <a:lnTo>
                  <a:pt x="5079" y="95503"/>
                </a:lnTo>
                <a:lnTo>
                  <a:pt x="3937" y="95503"/>
                </a:lnTo>
                <a:lnTo>
                  <a:pt x="2921" y="95376"/>
                </a:lnTo>
                <a:lnTo>
                  <a:pt x="1777" y="95250"/>
                </a:lnTo>
                <a:lnTo>
                  <a:pt x="888" y="95123"/>
                </a:lnTo>
                <a:lnTo>
                  <a:pt x="0" y="94868"/>
                </a:lnTo>
                <a:lnTo>
                  <a:pt x="1650" y="87756"/>
                </a:lnTo>
                <a:lnTo>
                  <a:pt x="2286" y="88011"/>
                </a:lnTo>
                <a:lnTo>
                  <a:pt x="2921" y="88137"/>
                </a:lnTo>
                <a:lnTo>
                  <a:pt x="3810" y="88137"/>
                </a:lnTo>
                <a:lnTo>
                  <a:pt x="4699" y="88264"/>
                </a:lnTo>
                <a:lnTo>
                  <a:pt x="5841" y="88264"/>
                </a:lnTo>
                <a:lnTo>
                  <a:pt x="6985" y="88264"/>
                </a:lnTo>
                <a:lnTo>
                  <a:pt x="9144" y="88264"/>
                </a:lnTo>
                <a:lnTo>
                  <a:pt x="11175" y="88011"/>
                </a:lnTo>
                <a:lnTo>
                  <a:pt x="12953" y="87375"/>
                </a:lnTo>
                <a:lnTo>
                  <a:pt x="14604" y="86740"/>
                </a:lnTo>
                <a:lnTo>
                  <a:pt x="16128" y="85725"/>
                </a:lnTo>
                <a:lnTo>
                  <a:pt x="17525" y="84200"/>
                </a:lnTo>
                <a:lnTo>
                  <a:pt x="18923" y="82676"/>
                </a:lnTo>
                <a:lnTo>
                  <a:pt x="25908" y="60198"/>
                </a:lnTo>
                <a:lnTo>
                  <a:pt x="27432" y="53339"/>
                </a:lnTo>
                <a:lnTo>
                  <a:pt x="28956" y="46989"/>
                </a:lnTo>
                <a:lnTo>
                  <a:pt x="30352" y="40512"/>
                </a:lnTo>
                <a:lnTo>
                  <a:pt x="31496" y="35178"/>
                </a:lnTo>
                <a:lnTo>
                  <a:pt x="32512" y="30861"/>
                </a:lnTo>
                <a:lnTo>
                  <a:pt x="33400" y="26542"/>
                </a:lnTo>
                <a:lnTo>
                  <a:pt x="34162" y="23113"/>
                </a:lnTo>
                <a:lnTo>
                  <a:pt x="34671" y="20446"/>
                </a:lnTo>
                <a:lnTo>
                  <a:pt x="35178" y="17906"/>
                </a:lnTo>
                <a:lnTo>
                  <a:pt x="35560" y="15875"/>
                </a:lnTo>
                <a:lnTo>
                  <a:pt x="35813" y="14477"/>
                </a:lnTo>
                <a:lnTo>
                  <a:pt x="36068" y="13080"/>
                </a:lnTo>
                <a:lnTo>
                  <a:pt x="36195" y="12191"/>
                </a:lnTo>
                <a:lnTo>
                  <a:pt x="36322" y="11556"/>
                </a:lnTo>
                <a:lnTo>
                  <a:pt x="36322" y="10921"/>
                </a:lnTo>
                <a:lnTo>
                  <a:pt x="36322" y="10540"/>
                </a:lnTo>
                <a:lnTo>
                  <a:pt x="36322" y="10160"/>
                </a:lnTo>
                <a:lnTo>
                  <a:pt x="36322" y="8508"/>
                </a:lnTo>
                <a:lnTo>
                  <a:pt x="35813" y="7365"/>
                </a:lnTo>
                <a:lnTo>
                  <a:pt x="34544" y="6603"/>
                </a:lnTo>
                <a:lnTo>
                  <a:pt x="33400" y="5841"/>
                </a:lnTo>
                <a:lnTo>
                  <a:pt x="31241" y="5461"/>
                </a:lnTo>
                <a:lnTo>
                  <a:pt x="28194" y="5333"/>
                </a:lnTo>
                <a:lnTo>
                  <a:pt x="29210" y="762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62929" y="3111754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3302" y="0"/>
                </a:moveTo>
                <a:lnTo>
                  <a:pt x="17018" y="0"/>
                </a:lnTo>
                <a:lnTo>
                  <a:pt x="13716" y="14605"/>
                </a:lnTo>
                <a:lnTo>
                  <a:pt x="0" y="14605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17108" y="2936760"/>
            <a:ext cx="1130045" cy="33298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32728" y="2956305"/>
            <a:ext cx="1110615" cy="314325"/>
          </a:xfrm>
          <a:custGeom>
            <a:avLst/>
            <a:gdLst/>
            <a:ahLst/>
            <a:cxnLst/>
            <a:rect l="l" t="t" r="r" b="b"/>
            <a:pathLst>
              <a:path w="1110615" h="314325">
                <a:moveTo>
                  <a:pt x="1042670" y="0"/>
                </a:moveTo>
                <a:lnTo>
                  <a:pt x="1039749" y="7493"/>
                </a:lnTo>
                <a:lnTo>
                  <a:pt x="1051464" y="17016"/>
                </a:lnTo>
                <a:lnTo>
                  <a:pt x="1061847" y="29384"/>
                </a:lnTo>
                <a:lnTo>
                  <a:pt x="1084851" y="83163"/>
                </a:lnTo>
                <a:lnTo>
                  <a:pt x="1091951" y="130458"/>
                </a:lnTo>
                <a:lnTo>
                  <a:pt x="1092835" y="157226"/>
                </a:lnTo>
                <a:lnTo>
                  <a:pt x="1091953" y="183536"/>
                </a:lnTo>
                <a:lnTo>
                  <a:pt x="1084905" y="230538"/>
                </a:lnTo>
                <a:lnTo>
                  <a:pt x="1071020" y="269470"/>
                </a:lnTo>
                <a:lnTo>
                  <a:pt x="1039749" y="306832"/>
                </a:lnTo>
                <a:lnTo>
                  <a:pt x="1042670" y="314198"/>
                </a:lnTo>
                <a:lnTo>
                  <a:pt x="1082246" y="275603"/>
                </a:lnTo>
                <a:lnTo>
                  <a:pt x="1100274" y="233838"/>
                </a:lnTo>
                <a:lnTo>
                  <a:pt x="1109470" y="184308"/>
                </a:lnTo>
                <a:lnTo>
                  <a:pt x="1110615" y="156972"/>
                </a:lnTo>
                <a:lnTo>
                  <a:pt x="1109470" y="129565"/>
                </a:lnTo>
                <a:lnTo>
                  <a:pt x="1100274" y="80087"/>
                </a:lnTo>
                <a:lnTo>
                  <a:pt x="1082246" y="38558"/>
                </a:lnTo>
                <a:lnTo>
                  <a:pt x="1057481" y="9550"/>
                </a:lnTo>
                <a:lnTo>
                  <a:pt x="1042670" y="0"/>
                </a:lnTo>
                <a:close/>
              </a:path>
              <a:path w="1110615" h="314325">
                <a:moveTo>
                  <a:pt x="67691" y="0"/>
                </a:moveTo>
                <a:lnTo>
                  <a:pt x="28293" y="38558"/>
                </a:lnTo>
                <a:lnTo>
                  <a:pt x="10286" y="80087"/>
                </a:lnTo>
                <a:lnTo>
                  <a:pt x="1142" y="129565"/>
                </a:lnTo>
                <a:lnTo>
                  <a:pt x="0" y="156972"/>
                </a:lnTo>
                <a:lnTo>
                  <a:pt x="1143" y="184308"/>
                </a:lnTo>
                <a:lnTo>
                  <a:pt x="10287" y="233838"/>
                </a:lnTo>
                <a:lnTo>
                  <a:pt x="28293" y="275603"/>
                </a:lnTo>
                <a:lnTo>
                  <a:pt x="52970" y="304698"/>
                </a:lnTo>
                <a:lnTo>
                  <a:pt x="67691" y="314198"/>
                </a:lnTo>
                <a:lnTo>
                  <a:pt x="70866" y="306832"/>
                </a:lnTo>
                <a:lnTo>
                  <a:pt x="59003" y="297283"/>
                </a:lnTo>
                <a:lnTo>
                  <a:pt x="48545" y="284829"/>
                </a:lnTo>
                <a:lnTo>
                  <a:pt x="25582" y="230538"/>
                </a:lnTo>
                <a:lnTo>
                  <a:pt x="18534" y="183536"/>
                </a:lnTo>
                <a:lnTo>
                  <a:pt x="17653" y="157226"/>
                </a:lnTo>
                <a:lnTo>
                  <a:pt x="18553" y="130458"/>
                </a:lnTo>
                <a:lnTo>
                  <a:pt x="25689" y="83163"/>
                </a:lnTo>
                <a:lnTo>
                  <a:pt x="39665" y="44586"/>
                </a:lnTo>
                <a:lnTo>
                  <a:pt x="70866" y="7493"/>
                </a:lnTo>
                <a:lnTo>
                  <a:pt x="6769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72478" y="2956305"/>
            <a:ext cx="71120" cy="314325"/>
          </a:xfrm>
          <a:custGeom>
            <a:avLst/>
            <a:gdLst/>
            <a:ahLst/>
            <a:cxnLst/>
            <a:rect l="l" t="t" r="r" b="b"/>
            <a:pathLst>
              <a:path w="71120" h="314325">
                <a:moveTo>
                  <a:pt x="2921" y="0"/>
                </a:moveTo>
                <a:lnTo>
                  <a:pt x="42497" y="38558"/>
                </a:lnTo>
                <a:lnTo>
                  <a:pt x="60525" y="80087"/>
                </a:lnTo>
                <a:lnTo>
                  <a:pt x="69721" y="129565"/>
                </a:lnTo>
                <a:lnTo>
                  <a:pt x="70866" y="156972"/>
                </a:lnTo>
                <a:lnTo>
                  <a:pt x="69721" y="184308"/>
                </a:lnTo>
                <a:lnTo>
                  <a:pt x="60525" y="233838"/>
                </a:lnTo>
                <a:lnTo>
                  <a:pt x="42497" y="275603"/>
                </a:lnTo>
                <a:lnTo>
                  <a:pt x="17732" y="304698"/>
                </a:lnTo>
                <a:lnTo>
                  <a:pt x="2921" y="314198"/>
                </a:lnTo>
                <a:lnTo>
                  <a:pt x="0" y="306832"/>
                </a:lnTo>
                <a:lnTo>
                  <a:pt x="11789" y="297283"/>
                </a:lnTo>
                <a:lnTo>
                  <a:pt x="22209" y="284829"/>
                </a:lnTo>
                <a:lnTo>
                  <a:pt x="45156" y="230538"/>
                </a:lnTo>
                <a:lnTo>
                  <a:pt x="52204" y="183536"/>
                </a:lnTo>
                <a:lnTo>
                  <a:pt x="53086" y="157226"/>
                </a:lnTo>
                <a:lnTo>
                  <a:pt x="52202" y="130458"/>
                </a:lnTo>
                <a:lnTo>
                  <a:pt x="45102" y="83163"/>
                </a:lnTo>
                <a:lnTo>
                  <a:pt x="31146" y="44586"/>
                </a:lnTo>
                <a:lnTo>
                  <a:pt x="0" y="7493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32728" y="2956305"/>
            <a:ext cx="71120" cy="314325"/>
          </a:xfrm>
          <a:custGeom>
            <a:avLst/>
            <a:gdLst/>
            <a:ahLst/>
            <a:cxnLst/>
            <a:rect l="l" t="t" r="r" b="b"/>
            <a:pathLst>
              <a:path w="71120" h="314325">
                <a:moveTo>
                  <a:pt x="67691" y="0"/>
                </a:moveTo>
                <a:lnTo>
                  <a:pt x="70866" y="7493"/>
                </a:lnTo>
                <a:lnTo>
                  <a:pt x="59148" y="17016"/>
                </a:lnTo>
                <a:lnTo>
                  <a:pt x="48752" y="29384"/>
                </a:lnTo>
                <a:lnTo>
                  <a:pt x="25689" y="83163"/>
                </a:lnTo>
                <a:lnTo>
                  <a:pt x="18553" y="130458"/>
                </a:lnTo>
                <a:lnTo>
                  <a:pt x="17653" y="157226"/>
                </a:lnTo>
                <a:lnTo>
                  <a:pt x="18534" y="183536"/>
                </a:lnTo>
                <a:lnTo>
                  <a:pt x="25582" y="230538"/>
                </a:lnTo>
                <a:lnTo>
                  <a:pt x="39469" y="269470"/>
                </a:lnTo>
                <a:lnTo>
                  <a:pt x="70866" y="306832"/>
                </a:lnTo>
                <a:lnTo>
                  <a:pt x="67691" y="314198"/>
                </a:lnTo>
                <a:lnTo>
                  <a:pt x="28293" y="275603"/>
                </a:lnTo>
                <a:lnTo>
                  <a:pt x="10287" y="233838"/>
                </a:lnTo>
                <a:lnTo>
                  <a:pt x="1143" y="184308"/>
                </a:lnTo>
                <a:lnTo>
                  <a:pt x="0" y="156972"/>
                </a:lnTo>
                <a:lnTo>
                  <a:pt x="1142" y="129565"/>
                </a:lnTo>
                <a:lnTo>
                  <a:pt x="10286" y="80087"/>
                </a:lnTo>
                <a:lnTo>
                  <a:pt x="28293" y="38558"/>
                </a:lnTo>
                <a:lnTo>
                  <a:pt x="52970" y="9550"/>
                </a:lnTo>
                <a:lnTo>
                  <a:pt x="676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10071" y="3019044"/>
            <a:ext cx="93725" cy="1485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21247" y="3034919"/>
            <a:ext cx="83185" cy="13754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056376" y="3087606"/>
            <a:ext cx="133375" cy="3113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70980" y="3107256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71"/>
                </a:moveTo>
                <a:lnTo>
                  <a:pt x="114597" y="12371"/>
                </a:lnTo>
                <a:lnTo>
                  <a:pt x="114597" y="0"/>
                </a:lnTo>
                <a:lnTo>
                  <a:pt x="0" y="0"/>
                </a:lnTo>
                <a:lnTo>
                  <a:pt x="0" y="123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66409" y="3102684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5"/>
                </a:moveTo>
                <a:lnTo>
                  <a:pt x="123741" y="21515"/>
                </a:lnTo>
                <a:lnTo>
                  <a:pt x="123741" y="0"/>
                </a:lnTo>
                <a:lnTo>
                  <a:pt x="0" y="0"/>
                </a:lnTo>
                <a:lnTo>
                  <a:pt x="0" y="215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234684" y="3058637"/>
            <a:ext cx="121158" cy="1105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245352" y="3074416"/>
            <a:ext cx="110744" cy="9956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358128" y="2977895"/>
            <a:ext cx="496062" cy="2491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374008" y="2998470"/>
            <a:ext cx="476250" cy="230504"/>
          </a:xfrm>
          <a:custGeom>
            <a:avLst/>
            <a:gdLst/>
            <a:ahLst/>
            <a:cxnLst/>
            <a:rect l="l" t="t" r="r" b="b"/>
            <a:pathLst>
              <a:path w="476250" h="230505">
                <a:moveTo>
                  <a:pt x="415410" y="0"/>
                </a:moveTo>
                <a:lnTo>
                  <a:pt x="412997" y="7619"/>
                </a:lnTo>
                <a:lnTo>
                  <a:pt x="423568" y="13073"/>
                </a:lnTo>
                <a:lnTo>
                  <a:pt x="432794" y="21050"/>
                </a:lnTo>
                <a:lnTo>
                  <a:pt x="452181" y="59628"/>
                </a:lnTo>
                <a:lnTo>
                  <a:pt x="458717" y="115188"/>
                </a:lnTo>
                <a:lnTo>
                  <a:pt x="457983" y="135308"/>
                </a:lnTo>
                <a:lnTo>
                  <a:pt x="447160" y="185546"/>
                </a:lnTo>
                <a:lnTo>
                  <a:pt x="423568" y="216997"/>
                </a:lnTo>
                <a:lnTo>
                  <a:pt x="412997" y="222503"/>
                </a:lnTo>
                <a:lnTo>
                  <a:pt x="415410" y="230124"/>
                </a:lnTo>
                <a:lnTo>
                  <a:pt x="451397" y="205031"/>
                </a:lnTo>
                <a:lnTo>
                  <a:pt x="471894" y="155749"/>
                </a:lnTo>
                <a:lnTo>
                  <a:pt x="475862" y="115062"/>
                </a:lnTo>
                <a:lnTo>
                  <a:pt x="474866" y="93985"/>
                </a:lnTo>
                <a:lnTo>
                  <a:pt x="466969" y="56215"/>
                </a:lnTo>
                <a:lnTo>
                  <a:pt x="441049" y="13700"/>
                </a:lnTo>
                <a:lnTo>
                  <a:pt x="429057" y="5332"/>
                </a:lnTo>
                <a:lnTo>
                  <a:pt x="415410" y="0"/>
                </a:lnTo>
                <a:close/>
              </a:path>
              <a:path w="476250" h="230505">
                <a:moveTo>
                  <a:pt x="60572" y="0"/>
                </a:moveTo>
                <a:lnTo>
                  <a:pt x="24461" y="25092"/>
                </a:lnTo>
                <a:lnTo>
                  <a:pt x="3962" y="74374"/>
                </a:lnTo>
                <a:lnTo>
                  <a:pt x="0" y="115188"/>
                </a:lnTo>
                <a:lnTo>
                  <a:pt x="990" y="136138"/>
                </a:lnTo>
                <a:lnTo>
                  <a:pt x="8887" y="173908"/>
                </a:lnTo>
                <a:lnTo>
                  <a:pt x="34823" y="216423"/>
                </a:lnTo>
                <a:lnTo>
                  <a:pt x="60572" y="230124"/>
                </a:lnTo>
                <a:lnTo>
                  <a:pt x="62858" y="222503"/>
                </a:lnTo>
                <a:lnTo>
                  <a:pt x="52288" y="216997"/>
                </a:lnTo>
                <a:lnTo>
                  <a:pt x="43062" y="209026"/>
                </a:lnTo>
                <a:lnTo>
                  <a:pt x="23675" y="170499"/>
                </a:lnTo>
                <a:lnTo>
                  <a:pt x="17143" y="115062"/>
                </a:lnTo>
                <a:lnTo>
                  <a:pt x="17873" y="94922"/>
                </a:lnTo>
                <a:lnTo>
                  <a:pt x="28695" y="44576"/>
                </a:lnTo>
                <a:lnTo>
                  <a:pt x="52288" y="13073"/>
                </a:lnTo>
                <a:lnTo>
                  <a:pt x="62858" y="7619"/>
                </a:lnTo>
                <a:lnTo>
                  <a:pt x="605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82434" y="2993898"/>
            <a:ext cx="72009" cy="2392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69430" y="2993898"/>
            <a:ext cx="72009" cy="23926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29755" y="3035782"/>
            <a:ext cx="294005" cy="13820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88835" y="3092221"/>
            <a:ext cx="76917" cy="14094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703441" y="3111754"/>
            <a:ext cx="59055" cy="123189"/>
          </a:xfrm>
          <a:custGeom>
            <a:avLst/>
            <a:gdLst/>
            <a:ahLst/>
            <a:cxnLst/>
            <a:rect l="l" t="t" r="r" b="b"/>
            <a:pathLst>
              <a:path w="59054" h="123189">
                <a:moveTo>
                  <a:pt x="1650" y="115062"/>
                </a:moveTo>
                <a:lnTo>
                  <a:pt x="0" y="122174"/>
                </a:lnTo>
                <a:lnTo>
                  <a:pt x="888" y="122428"/>
                </a:lnTo>
                <a:lnTo>
                  <a:pt x="1777" y="122555"/>
                </a:lnTo>
                <a:lnTo>
                  <a:pt x="3936" y="122809"/>
                </a:lnTo>
                <a:lnTo>
                  <a:pt x="10667" y="122809"/>
                </a:lnTo>
                <a:lnTo>
                  <a:pt x="14604" y="122300"/>
                </a:lnTo>
                <a:lnTo>
                  <a:pt x="21462" y="120015"/>
                </a:lnTo>
                <a:lnTo>
                  <a:pt x="24510" y="118363"/>
                </a:lnTo>
                <a:lnTo>
                  <a:pt x="27050" y="115950"/>
                </a:lnTo>
                <a:lnTo>
                  <a:pt x="27474" y="115570"/>
                </a:lnTo>
                <a:lnTo>
                  <a:pt x="4699" y="115570"/>
                </a:lnTo>
                <a:lnTo>
                  <a:pt x="3809" y="115443"/>
                </a:lnTo>
                <a:lnTo>
                  <a:pt x="2920" y="115443"/>
                </a:lnTo>
                <a:lnTo>
                  <a:pt x="2285" y="115316"/>
                </a:lnTo>
                <a:lnTo>
                  <a:pt x="1650" y="115062"/>
                </a:lnTo>
                <a:close/>
              </a:path>
              <a:path w="59054" h="123189">
                <a:moveTo>
                  <a:pt x="52069" y="27305"/>
                </a:moveTo>
                <a:lnTo>
                  <a:pt x="47370" y="27305"/>
                </a:lnTo>
                <a:lnTo>
                  <a:pt x="29209" y="28067"/>
                </a:lnTo>
                <a:lnTo>
                  <a:pt x="28193" y="32638"/>
                </a:lnTo>
                <a:lnTo>
                  <a:pt x="31241" y="32766"/>
                </a:lnTo>
                <a:lnTo>
                  <a:pt x="33400" y="33147"/>
                </a:lnTo>
                <a:lnTo>
                  <a:pt x="34543" y="33909"/>
                </a:lnTo>
                <a:lnTo>
                  <a:pt x="35813" y="34671"/>
                </a:lnTo>
                <a:lnTo>
                  <a:pt x="36322" y="35813"/>
                </a:lnTo>
                <a:lnTo>
                  <a:pt x="36322" y="38862"/>
                </a:lnTo>
                <a:lnTo>
                  <a:pt x="36194" y="39497"/>
                </a:lnTo>
                <a:lnTo>
                  <a:pt x="36067" y="40386"/>
                </a:lnTo>
                <a:lnTo>
                  <a:pt x="35559" y="43180"/>
                </a:lnTo>
                <a:lnTo>
                  <a:pt x="34162" y="50419"/>
                </a:lnTo>
                <a:lnTo>
                  <a:pt x="33400" y="53848"/>
                </a:lnTo>
                <a:lnTo>
                  <a:pt x="32511" y="58166"/>
                </a:lnTo>
                <a:lnTo>
                  <a:pt x="31495" y="62484"/>
                </a:lnTo>
                <a:lnTo>
                  <a:pt x="28955" y="74295"/>
                </a:lnTo>
                <a:lnTo>
                  <a:pt x="27431" y="80645"/>
                </a:lnTo>
                <a:lnTo>
                  <a:pt x="25907" y="87503"/>
                </a:lnTo>
                <a:lnTo>
                  <a:pt x="24383" y="94869"/>
                </a:lnTo>
                <a:lnTo>
                  <a:pt x="23367" y="99060"/>
                </a:lnTo>
                <a:lnTo>
                  <a:pt x="9143" y="115570"/>
                </a:lnTo>
                <a:lnTo>
                  <a:pt x="27474" y="115570"/>
                </a:lnTo>
                <a:lnTo>
                  <a:pt x="37973" y="93725"/>
                </a:lnTo>
                <a:lnTo>
                  <a:pt x="52069" y="27305"/>
                </a:lnTo>
                <a:close/>
              </a:path>
              <a:path w="59054" h="123189">
                <a:moveTo>
                  <a:pt x="58547" y="0"/>
                </a:moveTo>
                <a:lnTo>
                  <a:pt x="44830" y="0"/>
                </a:lnTo>
                <a:lnTo>
                  <a:pt x="41528" y="14605"/>
                </a:lnTo>
                <a:lnTo>
                  <a:pt x="55244" y="14605"/>
                </a:lnTo>
                <a:lnTo>
                  <a:pt x="585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3441" y="3139058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0" y="0"/>
                </a:moveTo>
                <a:lnTo>
                  <a:pt x="52069" y="0"/>
                </a:lnTo>
                <a:lnTo>
                  <a:pt x="37973" y="66420"/>
                </a:lnTo>
                <a:lnTo>
                  <a:pt x="36829" y="71500"/>
                </a:lnTo>
                <a:lnTo>
                  <a:pt x="35432" y="75945"/>
                </a:lnTo>
                <a:lnTo>
                  <a:pt x="33654" y="79628"/>
                </a:lnTo>
                <a:lnTo>
                  <a:pt x="31876" y="83312"/>
                </a:lnTo>
                <a:lnTo>
                  <a:pt x="29590" y="86360"/>
                </a:lnTo>
                <a:lnTo>
                  <a:pt x="27050" y="88645"/>
                </a:lnTo>
                <a:lnTo>
                  <a:pt x="24510" y="91058"/>
                </a:lnTo>
                <a:lnTo>
                  <a:pt x="21462" y="92710"/>
                </a:lnTo>
                <a:lnTo>
                  <a:pt x="18033" y="93852"/>
                </a:lnTo>
                <a:lnTo>
                  <a:pt x="14604" y="94995"/>
                </a:lnTo>
                <a:lnTo>
                  <a:pt x="10667" y="95503"/>
                </a:lnTo>
                <a:lnTo>
                  <a:pt x="6350" y="95503"/>
                </a:lnTo>
                <a:lnTo>
                  <a:pt x="5079" y="95503"/>
                </a:lnTo>
                <a:lnTo>
                  <a:pt x="3936" y="95503"/>
                </a:lnTo>
                <a:lnTo>
                  <a:pt x="2920" y="95376"/>
                </a:lnTo>
                <a:lnTo>
                  <a:pt x="1777" y="95250"/>
                </a:lnTo>
                <a:lnTo>
                  <a:pt x="888" y="95123"/>
                </a:lnTo>
                <a:lnTo>
                  <a:pt x="0" y="94868"/>
                </a:lnTo>
                <a:lnTo>
                  <a:pt x="1650" y="87756"/>
                </a:lnTo>
                <a:lnTo>
                  <a:pt x="2285" y="88011"/>
                </a:lnTo>
                <a:lnTo>
                  <a:pt x="2920" y="88137"/>
                </a:lnTo>
                <a:lnTo>
                  <a:pt x="3809" y="88137"/>
                </a:lnTo>
                <a:lnTo>
                  <a:pt x="4699" y="88264"/>
                </a:lnTo>
                <a:lnTo>
                  <a:pt x="5841" y="88264"/>
                </a:lnTo>
                <a:lnTo>
                  <a:pt x="6984" y="88264"/>
                </a:lnTo>
                <a:lnTo>
                  <a:pt x="9143" y="88264"/>
                </a:lnTo>
                <a:lnTo>
                  <a:pt x="11175" y="88011"/>
                </a:lnTo>
                <a:lnTo>
                  <a:pt x="12953" y="87375"/>
                </a:lnTo>
                <a:lnTo>
                  <a:pt x="14604" y="86740"/>
                </a:lnTo>
                <a:lnTo>
                  <a:pt x="16128" y="85725"/>
                </a:lnTo>
                <a:lnTo>
                  <a:pt x="17525" y="84200"/>
                </a:lnTo>
                <a:lnTo>
                  <a:pt x="18923" y="82676"/>
                </a:lnTo>
                <a:lnTo>
                  <a:pt x="25907" y="60198"/>
                </a:lnTo>
                <a:lnTo>
                  <a:pt x="27431" y="53339"/>
                </a:lnTo>
                <a:lnTo>
                  <a:pt x="28955" y="46989"/>
                </a:lnTo>
                <a:lnTo>
                  <a:pt x="30352" y="40512"/>
                </a:lnTo>
                <a:lnTo>
                  <a:pt x="31495" y="35178"/>
                </a:lnTo>
                <a:lnTo>
                  <a:pt x="32511" y="30861"/>
                </a:lnTo>
                <a:lnTo>
                  <a:pt x="33400" y="26542"/>
                </a:lnTo>
                <a:lnTo>
                  <a:pt x="34162" y="23113"/>
                </a:lnTo>
                <a:lnTo>
                  <a:pt x="34670" y="20446"/>
                </a:lnTo>
                <a:lnTo>
                  <a:pt x="35178" y="17906"/>
                </a:lnTo>
                <a:lnTo>
                  <a:pt x="35559" y="15875"/>
                </a:lnTo>
                <a:lnTo>
                  <a:pt x="35813" y="14477"/>
                </a:lnTo>
                <a:lnTo>
                  <a:pt x="36067" y="13080"/>
                </a:lnTo>
                <a:lnTo>
                  <a:pt x="36194" y="12191"/>
                </a:lnTo>
                <a:lnTo>
                  <a:pt x="36322" y="11556"/>
                </a:lnTo>
                <a:lnTo>
                  <a:pt x="36322" y="10921"/>
                </a:lnTo>
                <a:lnTo>
                  <a:pt x="36322" y="10540"/>
                </a:lnTo>
                <a:lnTo>
                  <a:pt x="36322" y="10160"/>
                </a:lnTo>
                <a:lnTo>
                  <a:pt x="36322" y="8508"/>
                </a:lnTo>
                <a:lnTo>
                  <a:pt x="35813" y="7365"/>
                </a:lnTo>
                <a:lnTo>
                  <a:pt x="34543" y="6603"/>
                </a:lnTo>
                <a:lnTo>
                  <a:pt x="33400" y="5841"/>
                </a:lnTo>
                <a:lnTo>
                  <a:pt x="31241" y="5461"/>
                </a:lnTo>
                <a:lnTo>
                  <a:pt x="28193" y="5333"/>
                </a:lnTo>
                <a:lnTo>
                  <a:pt x="29209" y="762"/>
                </a:lnTo>
                <a:lnTo>
                  <a:pt x="473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4969" y="3111754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3301" y="0"/>
                </a:moveTo>
                <a:lnTo>
                  <a:pt x="17018" y="0"/>
                </a:lnTo>
                <a:lnTo>
                  <a:pt x="13715" y="14605"/>
                </a:lnTo>
                <a:lnTo>
                  <a:pt x="0" y="14605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155691" y="3352753"/>
            <a:ext cx="134874" cy="693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71821" y="3411601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553" y="12446"/>
                </a:lnTo>
                <a:lnTo>
                  <a:pt x="114553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171821" y="337299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553" y="12446"/>
                </a:lnTo>
                <a:lnTo>
                  <a:pt x="114553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67248" y="3407028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698" y="21590"/>
                </a:lnTo>
                <a:lnTo>
                  <a:pt x="123698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67248" y="3368421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698" y="21590"/>
                </a:lnTo>
                <a:lnTo>
                  <a:pt x="123698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47715" y="3342101"/>
            <a:ext cx="99786" cy="11052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63209" y="3362452"/>
            <a:ext cx="81280" cy="92075"/>
          </a:xfrm>
          <a:custGeom>
            <a:avLst/>
            <a:gdLst/>
            <a:ahLst/>
            <a:cxnLst/>
            <a:rect l="l" t="t" r="r" b="b"/>
            <a:pathLst>
              <a:path w="81279" h="92075">
                <a:moveTo>
                  <a:pt x="60451" y="0"/>
                </a:moveTo>
                <a:lnTo>
                  <a:pt x="42544" y="0"/>
                </a:lnTo>
                <a:lnTo>
                  <a:pt x="35305" y="1777"/>
                </a:lnTo>
                <a:lnTo>
                  <a:pt x="28701" y="5334"/>
                </a:lnTo>
                <a:lnTo>
                  <a:pt x="22098" y="8762"/>
                </a:lnTo>
                <a:lnTo>
                  <a:pt x="16510" y="13843"/>
                </a:lnTo>
                <a:lnTo>
                  <a:pt x="7365" y="27050"/>
                </a:lnTo>
                <a:lnTo>
                  <a:pt x="4190" y="34671"/>
                </a:lnTo>
                <a:lnTo>
                  <a:pt x="2286" y="43434"/>
                </a:lnTo>
                <a:lnTo>
                  <a:pt x="762" y="50037"/>
                </a:lnTo>
                <a:lnTo>
                  <a:pt x="0" y="55752"/>
                </a:lnTo>
                <a:lnTo>
                  <a:pt x="0" y="70865"/>
                </a:lnTo>
                <a:lnTo>
                  <a:pt x="2666" y="78612"/>
                </a:lnTo>
                <a:lnTo>
                  <a:pt x="8000" y="83947"/>
                </a:lnTo>
                <a:lnTo>
                  <a:pt x="13335" y="89408"/>
                </a:lnTo>
                <a:lnTo>
                  <a:pt x="20700" y="92075"/>
                </a:lnTo>
                <a:lnTo>
                  <a:pt x="38226" y="92075"/>
                </a:lnTo>
                <a:lnTo>
                  <a:pt x="45212" y="90677"/>
                </a:lnTo>
                <a:lnTo>
                  <a:pt x="51307" y="87757"/>
                </a:lnTo>
                <a:lnTo>
                  <a:pt x="57403" y="84962"/>
                </a:lnTo>
                <a:lnTo>
                  <a:pt x="57719" y="84709"/>
                </a:lnTo>
                <a:lnTo>
                  <a:pt x="27559" y="84709"/>
                </a:lnTo>
                <a:lnTo>
                  <a:pt x="23367" y="83058"/>
                </a:lnTo>
                <a:lnTo>
                  <a:pt x="20574" y="79756"/>
                </a:lnTo>
                <a:lnTo>
                  <a:pt x="17652" y="76581"/>
                </a:lnTo>
                <a:lnTo>
                  <a:pt x="16255" y="71500"/>
                </a:lnTo>
                <a:lnTo>
                  <a:pt x="22713" y="31640"/>
                </a:lnTo>
                <a:lnTo>
                  <a:pt x="42163" y="7493"/>
                </a:lnTo>
                <a:lnTo>
                  <a:pt x="72552" y="7493"/>
                </a:lnTo>
                <a:lnTo>
                  <a:pt x="68072" y="2794"/>
                </a:lnTo>
                <a:lnTo>
                  <a:pt x="60451" y="0"/>
                </a:lnTo>
                <a:close/>
              </a:path>
              <a:path w="81279" h="92075">
                <a:moveTo>
                  <a:pt x="72552" y="7493"/>
                </a:moveTo>
                <a:lnTo>
                  <a:pt x="54228" y="7493"/>
                </a:lnTo>
                <a:lnTo>
                  <a:pt x="58292" y="9144"/>
                </a:lnTo>
                <a:lnTo>
                  <a:pt x="60832" y="12573"/>
                </a:lnTo>
                <a:lnTo>
                  <a:pt x="63500" y="16001"/>
                </a:lnTo>
                <a:lnTo>
                  <a:pt x="64769" y="20955"/>
                </a:lnTo>
                <a:lnTo>
                  <a:pt x="64769" y="27686"/>
                </a:lnTo>
                <a:lnTo>
                  <a:pt x="55832" y="66690"/>
                </a:lnTo>
                <a:lnTo>
                  <a:pt x="39369" y="84709"/>
                </a:lnTo>
                <a:lnTo>
                  <a:pt x="57719" y="84709"/>
                </a:lnTo>
                <a:lnTo>
                  <a:pt x="62611" y="80772"/>
                </a:lnTo>
                <a:lnTo>
                  <a:pt x="66928" y="75184"/>
                </a:lnTo>
                <a:lnTo>
                  <a:pt x="71374" y="69596"/>
                </a:lnTo>
                <a:lnTo>
                  <a:pt x="74802" y="62737"/>
                </a:lnTo>
                <a:lnTo>
                  <a:pt x="77215" y="54610"/>
                </a:lnTo>
                <a:lnTo>
                  <a:pt x="79719" y="46474"/>
                </a:lnTo>
                <a:lnTo>
                  <a:pt x="79815" y="45997"/>
                </a:lnTo>
                <a:lnTo>
                  <a:pt x="81025" y="38735"/>
                </a:lnTo>
                <a:lnTo>
                  <a:pt x="80901" y="20955"/>
                </a:lnTo>
                <a:lnTo>
                  <a:pt x="78486" y="13588"/>
                </a:lnTo>
                <a:lnTo>
                  <a:pt x="72552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79465" y="3369945"/>
            <a:ext cx="48895" cy="77470"/>
          </a:xfrm>
          <a:custGeom>
            <a:avLst/>
            <a:gdLst/>
            <a:ahLst/>
            <a:cxnLst/>
            <a:rect l="l" t="t" r="r" b="b"/>
            <a:pathLst>
              <a:path w="48895" h="77470">
                <a:moveTo>
                  <a:pt x="32385" y="0"/>
                </a:moveTo>
                <a:lnTo>
                  <a:pt x="25908" y="0"/>
                </a:lnTo>
                <a:lnTo>
                  <a:pt x="20320" y="2666"/>
                </a:lnTo>
                <a:lnTo>
                  <a:pt x="2357" y="38504"/>
                </a:lnTo>
                <a:lnTo>
                  <a:pt x="0" y="57150"/>
                </a:lnTo>
                <a:lnTo>
                  <a:pt x="0" y="64007"/>
                </a:lnTo>
                <a:lnTo>
                  <a:pt x="1397" y="69087"/>
                </a:lnTo>
                <a:lnTo>
                  <a:pt x="4318" y="72262"/>
                </a:lnTo>
                <a:lnTo>
                  <a:pt x="7112" y="75564"/>
                </a:lnTo>
                <a:lnTo>
                  <a:pt x="11303" y="77215"/>
                </a:lnTo>
                <a:lnTo>
                  <a:pt x="17018" y="77215"/>
                </a:lnTo>
                <a:lnTo>
                  <a:pt x="23113" y="77215"/>
                </a:lnTo>
                <a:lnTo>
                  <a:pt x="46210" y="38981"/>
                </a:lnTo>
                <a:lnTo>
                  <a:pt x="48513" y="20192"/>
                </a:lnTo>
                <a:lnTo>
                  <a:pt x="48513" y="13462"/>
                </a:lnTo>
                <a:lnTo>
                  <a:pt x="47244" y="8508"/>
                </a:lnTo>
                <a:lnTo>
                  <a:pt x="44576" y="5079"/>
                </a:lnTo>
                <a:lnTo>
                  <a:pt x="42037" y="1650"/>
                </a:lnTo>
                <a:lnTo>
                  <a:pt x="37973" y="0"/>
                </a:lnTo>
                <a:lnTo>
                  <a:pt x="323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58638" y="3357879"/>
            <a:ext cx="137709" cy="1602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33948" y="3396741"/>
            <a:ext cx="59055" cy="123189"/>
          </a:xfrm>
          <a:custGeom>
            <a:avLst/>
            <a:gdLst/>
            <a:ahLst/>
            <a:cxnLst/>
            <a:rect l="l" t="t" r="r" b="b"/>
            <a:pathLst>
              <a:path w="59054" h="123189">
                <a:moveTo>
                  <a:pt x="1650" y="115062"/>
                </a:moveTo>
                <a:lnTo>
                  <a:pt x="0" y="122174"/>
                </a:lnTo>
                <a:lnTo>
                  <a:pt x="888" y="122428"/>
                </a:lnTo>
                <a:lnTo>
                  <a:pt x="1777" y="122555"/>
                </a:lnTo>
                <a:lnTo>
                  <a:pt x="3937" y="122809"/>
                </a:lnTo>
                <a:lnTo>
                  <a:pt x="10667" y="122809"/>
                </a:lnTo>
                <a:lnTo>
                  <a:pt x="14604" y="122300"/>
                </a:lnTo>
                <a:lnTo>
                  <a:pt x="21462" y="120015"/>
                </a:lnTo>
                <a:lnTo>
                  <a:pt x="24511" y="118363"/>
                </a:lnTo>
                <a:lnTo>
                  <a:pt x="27050" y="115950"/>
                </a:lnTo>
                <a:lnTo>
                  <a:pt x="27474" y="115570"/>
                </a:lnTo>
                <a:lnTo>
                  <a:pt x="4699" y="115570"/>
                </a:lnTo>
                <a:lnTo>
                  <a:pt x="3810" y="115443"/>
                </a:lnTo>
                <a:lnTo>
                  <a:pt x="2921" y="115443"/>
                </a:lnTo>
                <a:lnTo>
                  <a:pt x="2286" y="115316"/>
                </a:lnTo>
                <a:lnTo>
                  <a:pt x="1650" y="115062"/>
                </a:lnTo>
                <a:close/>
              </a:path>
              <a:path w="59054" h="123189">
                <a:moveTo>
                  <a:pt x="52070" y="27305"/>
                </a:moveTo>
                <a:lnTo>
                  <a:pt x="47371" y="27305"/>
                </a:lnTo>
                <a:lnTo>
                  <a:pt x="29210" y="28067"/>
                </a:lnTo>
                <a:lnTo>
                  <a:pt x="28193" y="32638"/>
                </a:lnTo>
                <a:lnTo>
                  <a:pt x="31241" y="32766"/>
                </a:lnTo>
                <a:lnTo>
                  <a:pt x="33400" y="33147"/>
                </a:lnTo>
                <a:lnTo>
                  <a:pt x="34543" y="33909"/>
                </a:lnTo>
                <a:lnTo>
                  <a:pt x="35813" y="34671"/>
                </a:lnTo>
                <a:lnTo>
                  <a:pt x="36322" y="35813"/>
                </a:lnTo>
                <a:lnTo>
                  <a:pt x="33400" y="53848"/>
                </a:lnTo>
                <a:lnTo>
                  <a:pt x="32512" y="58166"/>
                </a:lnTo>
                <a:lnTo>
                  <a:pt x="31496" y="62484"/>
                </a:lnTo>
                <a:lnTo>
                  <a:pt x="28955" y="74295"/>
                </a:lnTo>
                <a:lnTo>
                  <a:pt x="27431" y="80645"/>
                </a:lnTo>
                <a:lnTo>
                  <a:pt x="25908" y="87503"/>
                </a:lnTo>
                <a:lnTo>
                  <a:pt x="24384" y="94869"/>
                </a:lnTo>
                <a:lnTo>
                  <a:pt x="23367" y="99060"/>
                </a:lnTo>
                <a:lnTo>
                  <a:pt x="9143" y="115570"/>
                </a:lnTo>
                <a:lnTo>
                  <a:pt x="27474" y="115570"/>
                </a:lnTo>
                <a:lnTo>
                  <a:pt x="37973" y="93725"/>
                </a:lnTo>
                <a:lnTo>
                  <a:pt x="52070" y="27305"/>
                </a:lnTo>
                <a:close/>
              </a:path>
              <a:path w="59054" h="123189">
                <a:moveTo>
                  <a:pt x="58547" y="0"/>
                </a:moveTo>
                <a:lnTo>
                  <a:pt x="44830" y="0"/>
                </a:lnTo>
                <a:lnTo>
                  <a:pt x="41528" y="14605"/>
                </a:lnTo>
                <a:lnTo>
                  <a:pt x="55245" y="14605"/>
                </a:lnTo>
                <a:lnTo>
                  <a:pt x="585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433948" y="3424046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1" y="0"/>
                </a:moveTo>
                <a:lnTo>
                  <a:pt x="52070" y="0"/>
                </a:lnTo>
                <a:lnTo>
                  <a:pt x="37973" y="66420"/>
                </a:lnTo>
                <a:lnTo>
                  <a:pt x="36829" y="71500"/>
                </a:lnTo>
                <a:lnTo>
                  <a:pt x="35433" y="75945"/>
                </a:lnTo>
                <a:lnTo>
                  <a:pt x="33654" y="79628"/>
                </a:lnTo>
                <a:lnTo>
                  <a:pt x="31876" y="83312"/>
                </a:lnTo>
                <a:lnTo>
                  <a:pt x="29590" y="86360"/>
                </a:lnTo>
                <a:lnTo>
                  <a:pt x="27050" y="88645"/>
                </a:lnTo>
                <a:lnTo>
                  <a:pt x="24511" y="91058"/>
                </a:lnTo>
                <a:lnTo>
                  <a:pt x="21462" y="92710"/>
                </a:lnTo>
                <a:lnTo>
                  <a:pt x="18034" y="93852"/>
                </a:lnTo>
                <a:lnTo>
                  <a:pt x="14604" y="94995"/>
                </a:lnTo>
                <a:lnTo>
                  <a:pt x="10667" y="95503"/>
                </a:lnTo>
                <a:lnTo>
                  <a:pt x="6350" y="95503"/>
                </a:lnTo>
                <a:lnTo>
                  <a:pt x="5079" y="95503"/>
                </a:lnTo>
                <a:lnTo>
                  <a:pt x="3937" y="95503"/>
                </a:lnTo>
                <a:lnTo>
                  <a:pt x="2921" y="95376"/>
                </a:lnTo>
                <a:lnTo>
                  <a:pt x="1777" y="95250"/>
                </a:lnTo>
                <a:lnTo>
                  <a:pt x="888" y="95123"/>
                </a:lnTo>
                <a:lnTo>
                  <a:pt x="0" y="94868"/>
                </a:lnTo>
                <a:lnTo>
                  <a:pt x="1650" y="87756"/>
                </a:lnTo>
                <a:lnTo>
                  <a:pt x="2286" y="88011"/>
                </a:lnTo>
                <a:lnTo>
                  <a:pt x="2921" y="88137"/>
                </a:lnTo>
                <a:lnTo>
                  <a:pt x="3810" y="88137"/>
                </a:lnTo>
                <a:lnTo>
                  <a:pt x="4699" y="88264"/>
                </a:lnTo>
                <a:lnTo>
                  <a:pt x="5841" y="88264"/>
                </a:lnTo>
                <a:lnTo>
                  <a:pt x="6985" y="88264"/>
                </a:lnTo>
                <a:lnTo>
                  <a:pt x="9143" y="88264"/>
                </a:lnTo>
                <a:lnTo>
                  <a:pt x="11175" y="88011"/>
                </a:lnTo>
                <a:lnTo>
                  <a:pt x="12953" y="87375"/>
                </a:lnTo>
                <a:lnTo>
                  <a:pt x="14604" y="86740"/>
                </a:lnTo>
                <a:lnTo>
                  <a:pt x="16128" y="85725"/>
                </a:lnTo>
                <a:lnTo>
                  <a:pt x="17525" y="84200"/>
                </a:lnTo>
                <a:lnTo>
                  <a:pt x="18923" y="82676"/>
                </a:lnTo>
                <a:lnTo>
                  <a:pt x="25908" y="60198"/>
                </a:lnTo>
                <a:lnTo>
                  <a:pt x="27431" y="53339"/>
                </a:lnTo>
                <a:lnTo>
                  <a:pt x="28955" y="46989"/>
                </a:lnTo>
                <a:lnTo>
                  <a:pt x="30352" y="40512"/>
                </a:lnTo>
                <a:lnTo>
                  <a:pt x="31496" y="35178"/>
                </a:lnTo>
                <a:lnTo>
                  <a:pt x="32512" y="30861"/>
                </a:lnTo>
                <a:lnTo>
                  <a:pt x="33400" y="26542"/>
                </a:lnTo>
                <a:lnTo>
                  <a:pt x="34162" y="23113"/>
                </a:lnTo>
                <a:lnTo>
                  <a:pt x="34671" y="20447"/>
                </a:lnTo>
                <a:lnTo>
                  <a:pt x="35178" y="17906"/>
                </a:lnTo>
                <a:lnTo>
                  <a:pt x="35560" y="15875"/>
                </a:lnTo>
                <a:lnTo>
                  <a:pt x="35813" y="14477"/>
                </a:lnTo>
                <a:lnTo>
                  <a:pt x="36067" y="13080"/>
                </a:lnTo>
                <a:lnTo>
                  <a:pt x="36195" y="12191"/>
                </a:lnTo>
                <a:lnTo>
                  <a:pt x="36322" y="11556"/>
                </a:lnTo>
                <a:lnTo>
                  <a:pt x="36322" y="10922"/>
                </a:lnTo>
                <a:lnTo>
                  <a:pt x="36322" y="10540"/>
                </a:lnTo>
                <a:lnTo>
                  <a:pt x="36322" y="10160"/>
                </a:lnTo>
                <a:lnTo>
                  <a:pt x="36322" y="8508"/>
                </a:lnTo>
                <a:lnTo>
                  <a:pt x="35813" y="7365"/>
                </a:lnTo>
                <a:lnTo>
                  <a:pt x="34543" y="6603"/>
                </a:lnTo>
                <a:lnTo>
                  <a:pt x="33400" y="5841"/>
                </a:lnTo>
                <a:lnTo>
                  <a:pt x="31241" y="5461"/>
                </a:lnTo>
                <a:lnTo>
                  <a:pt x="28193" y="5333"/>
                </a:lnTo>
                <a:lnTo>
                  <a:pt x="29210" y="762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475478" y="3396741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1" y="0"/>
                </a:moveTo>
                <a:lnTo>
                  <a:pt x="17018" y="0"/>
                </a:lnTo>
                <a:lnTo>
                  <a:pt x="13716" y="14605"/>
                </a:lnTo>
                <a:lnTo>
                  <a:pt x="0" y="14605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510784" y="3297948"/>
            <a:ext cx="78527" cy="19582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26659" y="3318509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56387" y="0"/>
                </a:moveTo>
                <a:lnTo>
                  <a:pt x="22651" y="20127"/>
                </a:lnTo>
                <a:lnTo>
                  <a:pt x="3683" y="57150"/>
                </a:lnTo>
                <a:lnTo>
                  <a:pt x="0" y="88264"/>
                </a:lnTo>
                <a:lnTo>
                  <a:pt x="924" y="104485"/>
                </a:lnTo>
                <a:lnTo>
                  <a:pt x="14604" y="145668"/>
                </a:lnTo>
                <a:lnTo>
                  <a:pt x="43555" y="171832"/>
                </a:lnTo>
                <a:lnTo>
                  <a:pt x="56387" y="176402"/>
                </a:lnTo>
                <a:lnTo>
                  <a:pt x="58546" y="169290"/>
                </a:lnTo>
                <a:lnTo>
                  <a:pt x="48476" y="164812"/>
                </a:lnTo>
                <a:lnTo>
                  <a:pt x="39798" y="158607"/>
                </a:lnTo>
                <a:lnTo>
                  <a:pt x="18780" y="117030"/>
                </a:lnTo>
                <a:lnTo>
                  <a:pt x="16128" y="87375"/>
                </a:lnTo>
                <a:lnTo>
                  <a:pt x="16793" y="72324"/>
                </a:lnTo>
                <a:lnTo>
                  <a:pt x="26669" y="35051"/>
                </a:lnTo>
                <a:lnTo>
                  <a:pt x="58800" y="7112"/>
                </a:lnTo>
                <a:lnTo>
                  <a:pt x="563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26659" y="3318509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56387" y="0"/>
                </a:moveTo>
                <a:lnTo>
                  <a:pt x="58800" y="7112"/>
                </a:lnTo>
                <a:lnTo>
                  <a:pt x="48637" y="11566"/>
                </a:lnTo>
                <a:lnTo>
                  <a:pt x="39877" y="17700"/>
                </a:lnTo>
                <a:lnTo>
                  <a:pt x="18780" y="58594"/>
                </a:lnTo>
                <a:lnTo>
                  <a:pt x="16128" y="87375"/>
                </a:lnTo>
                <a:lnTo>
                  <a:pt x="16793" y="102929"/>
                </a:lnTo>
                <a:lnTo>
                  <a:pt x="26669" y="140969"/>
                </a:lnTo>
                <a:lnTo>
                  <a:pt x="58546" y="169290"/>
                </a:lnTo>
                <a:lnTo>
                  <a:pt x="56387" y="176402"/>
                </a:lnTo>
                <a:lnTo>
                  <a:pt x="22651" y="156454"/>
                </a:lnTo>
                <a:lnTo>
                  <a:pt x="3682" y="119443"/>
                </a:lnTo>
                <a:lnTo>
                  <a:pt x="0" y="88264"/>
                </a:lnTo>
                <a:lnTo>
                  <a:pt x="924" y="72100"/>
                </a:lnTo>
                <a:lnTo>
                  <a:pt x="14604" y="30987"/>
                </a:lnTo>
                <a:lnTo>
                  <a:pt x="43555" y="4645"/>
                </a:lnTo>
                <a:lnTo>
                  <a:pt x="563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90032" y="3304006"/>
            <a:ext cx="93725" cy="1470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05779" y="3324478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8133" y="21590"/>
                </a:moveTo>
                <a:lnTo>
                  <a:pt x="27812" y="21590"/>
                </a:lnTo>
                <a:lnTo>
                  <a:pt x="29083" y="22098"/>
                </a:lnTo>
                <a:lnTo>
                  <a:pt x="30861" y="24384"/>
                </a:lnTo>
                <a:lnTo>
                  <a:pt x="31165" y="25908"/>
                </a:lnTo>
                <a:lnTo>
                  <a:pt x="31242" y="108458"/>
                </a:lnTo>
                <a:lnTo>
                  <a:pt x="30861" y="111633"/>
                </a:lnTo>
                <a:lnTo>
                  <a:pt x="30225" y="113537"/>
                </a:lnTo>
                <a:lnTo>
                  <a:pt x="29464" y="115443"/>
                </a:lnTo>
                <a:lnTo>
                  <a:pt x="28321" y="116967"/>
                </a:lnTo>
                <a:lnTo>
                  <a:pt x="26797" y="117983"/>
                </a:lnTo>
                <a:lnTo>
                  <a:pt x="25273" y="119125"/>
                </a:lnTo>
                <a:lnTo>
                  <a:pt x="22987" y="119887"/>
                </a:lnTo>
                <a:lnTo>
                  <a:pt x="17145" y="120904"/>
                </a:lnTo>
                <a:lnTo>
                  <a:pt x="12192" y="121285"/>
                </a:lnTo>
                <a:lnTo>
                  <a:pt x="5334" y="121666"/>
                </a:lnTo>
                <a:lnTo>
                  <a:pt x="5334" y="128397"/>
                </a:lnTo>
                <a:lnTo>
                  <a:pt x="74041" y="128397"/>
                </a:lnTo>
                <a:lnTo>
                  <a:pt x="74041" y="121666"/>
                </a:lnTo>
                <a:lnTo>
                  <a:pt x="69215" y="121538"/>
                </a:lnTo>
                <a:lnTo>
                  <a:pt x="65405" y="121285"/>
                </a:lnTo>
                <a:lnTo>
                  <a:pt x="62484" y="120904"/>
                </a:lnTo>
                <a:lnTo>
                  <a:pt x="59562" y="120650"/>
                </a:lnTo>
                <a:lnTo>
                  <a:pt x="57150" y="120142"/>
                </a:lnTo>
                <a:lnTo>
                  <a:pt x="48260" y="110490"/>
                </a:lnTo>
                <a:lnTo>
                  <a:pt x="48133" y="21590"/>
                </a:lnTo>
                <a:close/>
              </a:path>
              <a:path w="74295" h="128904">
                <a:moveTo>
                  <a:pt x="48641" y="0"/>
                </a:moveTo>
                <a:lnTo>
                  <a:pt x="43561" y="0"/>
                </a:lnTo>
                <a:lnTo>
                  <a:pt x="0" y="25908"/>
                </a:lnTo>
                <a:lnTo>
                  <a:pt x="4064" y="33147"/>
                </a:lnTo>
                <a:lnTo>
                  <a:pt x="9525" y="29463"/>
                </a:lnTo>
                <a:lnTo>
                  <a:pt x="13970" y="26670"/>
                </a:lnTo>
                <a:lnTo>
                  <a:pt x="21336" y="22606"/>
                </a:lnTo>
                <a:lnTo>
                  <a:pt x="24130" y="21590"/>
                </a:lnTo>
                <a:lnTo>
                  <a:pt x="48133" y="21590"/>
                </a:lnTo>
                <a:lnTo>
                  <a:pt x="48260" y="5969"/>
                </a:lnTo>
                <a:lnTo>
                  <a:pt x="486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605779" y="3324478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3561" y="0"/>
                </a:moveTo>
                <a:lnTo>
                  <a:pt x="48641" y="0"/>
                </a:lnTo>
                <a:lnTo>
                  <a:pt x="48260" y="5969"/>
                </a:lnTo>
                <a:lnTo>
                  <a:pt x="48133" y="14224"/>
                </a:lnTo>
                <a:lnTo>
                  <a:pt x="48133" y="24765"/>
                </a:lnTo>
                <a:lnTo>
                  <a:pt x="48133" y="104140"/>
                </a:lnTo>
                <a:lnTo>
                  <a:pt x="48133" y="107696"/>
                </a:lnTo>
                <a:lnTo>
                  <a:pt x="48260" y="110490"/>
                </a:lnTo>
                <a:lnTo>
                  <a:pt x="55245" y="119507"/>
                </a:lnTo>
                <a:lnTo>
                  <a:pt x="57150" y="120142"/>
                </a:lnTo>
                <a:lnTo>
                  <a:pt x="59562" y="120650"/>
                </a:lnTo>
                <a:lnTo>
                  <a:pt x="62484" y="120904"/>
                </a:lnTo>
                <a:lnTo>
                  <a:pt x="65405" y="121285"/>
                </a:lnTo>
                <a:lnTo>
                  <a:pt x="69215" y="121538"/>
                </a:lnTo>
                <a:lnTo>
                  <a:pt x="74041" y="121666"/>
                </a:lnTo>
                <a:lnTo>
                  <a:pt x="74041" y="128397"/>
                </a:lnTo>
                <a:lnTo>
                  <a:pt x="5334" y="128397"/>
                </a:lnTo>
                <a:lnTo>
                  <a:pt x="5334" y="121666"/>
                </a:lnTo>
                <a:lnTo>
                  <a:pt x="12192" y="121285"/>
                </a:lnTo>
                <a:lnTo>
                  <a:pt x="17145" y="120904"/>
                </a:lnTo>
                <a:lnTo>
                  <a:pt x="20066" y="120396"/>
                </a:lnTo>
                <a:lnTo>
                  <a:pt x="22987" y="119887"/>
                </a:lnTo>
                <a:lnTo>
                  <a:pt x="25273" y="119125"/>
                </a:lnTo>
                <a:lnTo>
                  <a:pt x="26797" y="117983"/>
                </a:lnTo>
                <a:lnTo>
                  <a:pt x="28321" y="116967"/>
                </a:lnTo>
                <a:lnTo>
                  <a:pt x="29464" y="115443"/>
                </a:lnTo>
                <a:lnTo>
                  <a:pt x="30225" y="113537"/>
                </a:lnTo>
                <a:lnTo>
                  <a:pt x="30861" y="111633"/>
                </a:lnTo>
                <a:lnTo>
                  <a:pt x="31242" y="108458"/>
                </a:lnTo>
                <a:lnTo>
                  <a:pt x="31242" y="104140"/>
                </a:lnTo>
                <a:lnTo>
                  <a:pt x="31242" y="28701"/>
                </a:lnTo>
                <a:lnTo>
                  <a:pt x="31242" y="26288"/>
                </a:lnTo>
                <a:lnTo>
                  <a:pt x="30861" y="24384"/>
                </a:lnTo>
                <a:lnTo>
                  <a:pt x="29972" y="23241"/>
                </a:lnTo>
                <a:lnTo>
                  <a:pt x="29083" y="22098"/>
                </a:lnTo>
                <a:lnTo>
                  <a:pt x="27812" y="21590"/>
                </a:lnTo>
                <a:lnTo>
                  <a:pt x="26162" y="21590"/>
                </a:lnTo>
                <a:lnTo>
                  <a:pt x="24130" y="21590"/>
                </a:lnTo>
                <a:lnTo>
                  <a:pt x="4064" y="33147"/>
                </a:lnTo>
                <a:lnTo>
                  <a:pt x="0" y="25908"/>
                </a:lnTo>
                <a:lnTo>
                  <a:pt x="435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33288" y="3372594"/>
            <a:ext cx="134874" cy="3113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49416" y="3392244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71"/>
                </a:moveTo>
                <a:lnTo>
                  <a:pt x="114597" y="12371"/>
                </a:lnTo>
                <a:lnTo>
                  <a:pt x="114597" y="0"/>
                </a:lnTo>
                <a:lnTo>
                  <a:pt x="0" y="0"/>
                </a:lnTo>
                <a:lnTo>
                  <a:pt x="0" y="123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44845" y="3387672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5"/>
                </a:moveTo>
                <a:lnTo>
                  <a:pt x="123741" y="21515"/>
                </a:lnTo>
                <a:lnTo>
                  <a:pt x="123741" y="0"/>
                </a:lnTo>
                <a:lnTo>
                  <a:pt x="0" y="0"/>
                </a:lnTo>
                <a:lnTo>
                  <a:pt x="0" y="215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916167" y="3342101"/>
            <a:ext cx="99786" cy="11052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931661" y="3362452"/>
            <a:ext cx="81280" cy="92075"/>
          </a:xfrm>
          <a:custGeom>
            <a:avLst/>
            <a:gdLst/>
            <a:ahLst/>
            <a:cxnLst/>
            <a:rect l="l" t="t" r="r" b="b"/>
            <a:pathLst>
              <a:path w="81279" h="92075">
                <a:moveTo>
                  <a:pt x="60451" y="0"/>
                </a:moveTo>
                <a:lnTo>
                  <a:pt x="42545" y="0"/>
                </a:lnTo>
                <a:lnTo>
                  <a:pt x="35305" y="1777"/>
                </a:lnTo>
                <a:lnTo>
                  <a:pt x="28701" y="5334"/>
                </a:lnTo>
                <a:lnTo>
                  <a:pt x="22098" y="8762"/>
                </a:lnTo>
                <a:lnTo>
                  <a:pt x="16510" y="13843"/>
                </a:lnTo>
                <a:lnTo>
                  <a:pt x="7365" y="27050"/>
                </a:lnTo>
                <a:lnTo>
                  <a:pt x="4190" y="34671"/>
                </a:lnTo>
                <a:lnTo>
                  <a:pt x="2286" y="43434"/>
                </a:lnTo>
                <a:lnTo>
                  <a:pt x="762" y="50037"/>
                </a:lnTo>
                <a:lnTo>
                  <a:pt x="0" y="55752"/>
                </a:lnTo>
                <a:lnTo>
                  <a:pt x="0" y="70865"/>
                </a:lnTo>
                <a:lnTo>
                  <a:pt x="2666" y="78612"/>
                </a:lnTo>
                <a:lnTo>
                  <a:pt x="8000" y="83947"/>
                </a:lnTo>
                <a:lnTo>
                  <a:pt x="13335" y="89408"/>
                </a:lnTo>
                <a:lnTo>
                  <a:pt x="20700" y="92075"/>
                </a:lnTo>
                <a:lnTo>
                  <a:pt x="38226" y="92075"/>
                </a:lnTo>
                <a:lnTo>
                  <a:pt x="45212" y="90677"/>
                </a:lnTo>
                <a:lnTo>
                  <a:pt x="51308" y="87757"/>
                </a:lnTo>
                <a:lnTo>
                  <a:pt x="57403" y="84962"/>
                </a:lnTo>
                <a:lnTo>
                  <a:pt x="57719" y="84709"/>
                </a:lnTo>
                <a:lnTo>
                  <a:pt x="27559" y="84709"/>
                </a:lnTo>
                <a:lnTo>
                  <a:pt x="23367" y="83058"/>
                </a:lnTo>
                <a:lnTo>
                  <a:pt x="20574" y="79756"/>
                </a:lnTo>
                <a:lnTo>
                  <a:pt x="17652" y="76581"/>
                </a:lnTo>
                <a:lnTo>
                  <a:pt x="16255" y="71500"/>
                </a:lnTo>
                <a:lnTo>
                  <a:pt x="22713" y="31640"/>
                </a:lnTo>
                <a:lnTo>
                  <a:pt x="42163" y="7493"/>
                </a:lnTo>
                <a:lnTo>
                  <a:pt x="72552" y="7493"/>
                </a:lnTo>
                <a:lnTo>
                  <a:pt x="68072" y="2794"/>
                </a:lnTo>
                <a:lnTo>
                  <a:pt x="60451" y="0"/>
                </a:lnTo>
                <a:close/>
              </a:path>
              <a:path w="81279" h="92075">
                <a:moveTo>
                  <a:pt x="72552" y="7493"/>
                </a:moveTo>
                <a:lnTo>
                  <a:pt x="54228" y="7493"/>
                </a:lnTo>
                <a:lnTo>
                  <a:pt x="58292" y="9144"/>
                </a:lnTo>
                <a:lnTo>
                  <a:pt x="60833" y="12573"/>
                </a:lnTo>
                <a:lnTo>
                  <a:pt x="63500" y="16001"/>
                </a:lnTo>
                <a:lnTo>
                  <a:pt x="64770" y="20955"/>
                </a:lnTo>
                <a:lnTo>
                  <a:pt x="64770" y="27686"/>
                </a:lnTo>
                <a:lnTo>
                  <a:pt x="55832" y="66690"/>
                </a:lnTo>
                <a:lnTo>
                  <a:pt x="39370" y="84709"/>
                </a:lnTo>
                <a:lnTo>
                  <a:pt x="57719" y="84709"/>
                </a:lnTo>
                <a:lnTo>
                  <a:pt x="62611" y="80772"/>
                </a:lnTo>
                <a:lnTo>
                  <a:pt x="66928" y="75184"/>
                </a:lnTo>
                <a:lnTo>
                  <a:pt x="71374" y="69596"/>
                </a:lnTo>
                <a:lnTo>
                  <a:pt x="74802" y="62737"/>
                </a:lnTo>
                <a:lnTo>
                  <a:pt x="77215" y="54610"/>
                </a:lnTo>
                <a:lnTo>
                  <a:pt x="79719" y="46474"/>
                </a:lnTo>
                <a:lnTo>
                  <a:pt x="79815" y="45997"/>
                </a:lnTo>
                <a:lnTo>
                  <a:pt x="81025" y="38735"/>
                </a:lnTo>
                <a:lnTo>
                  <a:pt x="80901" y="20955"/>
                </a:lnTo>
                <a:lnTo>
                  <a:pt x="78486" y="13588"/>
                </a:lnTo>
                <a:lnTo>
                  <a:pt x="72552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7917" y="3369945"/>
            <a:ext cx="48895" cy="77470"/>
          </a:xfrm>
          <a:custGeom>
            <a:avLst/>
            <a:gdLst/>
            <a:ahLst/>
            <a:cxnLst/>
            <a:rect l="l" t="t" r="r" b="b"/>
            <a:pathLst>
              <a:path w="48895" h="77470">
                <a:moveTo>
                  <a:pt x="32385" y="0"/>
                </a:moveTo>
                <a:lnTo>
                  <a:pt x="25908" y="0"/>
                </a:lnTo>
                <a:lnTo>
                  <a:pt x="20320" y="2666"/>
                </a:lnTo>
                <a:lnTo>
                  <a:pt x="2357" y="38504"/>
                </a:lnTo>
                <a:lnTo>
                  <a:pt x="0" y="57150"/>
                </a:lnTo>
                <a:lnTo>
                  <a:pt x="0" y="64007"/>
                </a:lnTo>
                <a:lnTo>
                  <a:pt x="1397" y="69087"/>
                </a:lnTo>
                <a:lnTo>
                  <a:pt x="4318" y="72262"/>
                </a:lnTo>
                <a:lnTo>
                  <a:pt x="7112" y="75564"/>
                </a:lnTo>
                <a:lnTo>
                  <a:pt x="11303" y="77215"/>
                </a:lnTo>
                <a:lnTo>
                  <a:pt x="17018" y="77215"/>
                </a:lnTo>
                <a:lnTo>
                  <a:pt x="23114" y="77215"/>
                </a:lnTo>
                <a:lnTo>
                  <a:pt x="46210" y="38981"/>
                </a:lnTo>
                <a:lnTo>
                  <a:pt x="48514" y="20192"/>
                </a:lnTo>
                <a:lnTo>
                  <a:pt x="48514" y="13462"/>
                </a:lnTo>
                <a:lnTo>
                  <a:pt x="47244" y="8508"/>
                </a:lnTo>
                <a:lnTo>
                  <a:pt x="44577" y="5079"/>
                </a:lnTo>
                <a:lnTo>
                  <a:pt x="42037" y="1650"/>
                </a:lnTo>
                <a:lnTo>
                  <a:pt x="37973" y="0"/>
                </a:lnTo>
                <a:lnTo>
                  <a:pt x="323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927090" y="3357879"/>
            <a:ext cx="137709" cy="16027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002401" y="3396741"/>
            <a:ext cx="59055" cy="123189"/>
          </a:xfrm>
          <a:custGeom>
            <a:avLst/>
            <a:gdLst/>
            <a:ahLst/>
            <a:cxnLst/>
            <a:rect l="l" t="t" r="r" b="b"/>
            <a:pathLst>
              <a:path w="59054" h="123189">
                <a:moveTo>
                  <a:pt x="1650" y="115062"/>
                </a:moveTo>
                <a:lnTo>
                  <a:pt x="0" y="122174"/>
                </a:lnTo>
                <a:lnTo>
                  <a:pt x="888" y="122428"/>
                </a:lnTo>
                <a:lnTo>
                  <a:pt x="1777" y="122555"/>
                </a:lnTo>
                <a:lnTo>
                  <a:pt x="3937" y="122809"/>
                </a:lnTo>
                <a:lnTo>
                  <a:pt x="10668" y="122809"/>
                </a:lnTo>
                <a:lnTo>
                  <a:pt x="14604" y="122300"/>
                </a:lnTo>
                <a:lnTo>
                  <a:pt x="21462" y="120015"/>
                </a:lnTo>
                <a:lnTo>
                  <a:pt x="24511" y="118363"/>
                </a:lnTo>
                <a:lnTo>
                  <a:pt x="27050" y="115950"/>
                </a:lnTo>
                <a:lnTo>
                  <a:pt x="27474" y="115570"/>
                </a:lnTo>
                <a:lnTo>
                  <a:pt x="4699" y="115570"/>
                </a:lnTo>
                <a:lnTo>
                  <a:pt x="3810" y="115443"/>
                </a:lnTo>
                <a:lnTo>
                  <a:pt x="2921" y="115443"/>
                </a:lnTo>
                <a:lnTo>
                  <a:pt x="2286" y="115316"/>
                </a:lnTo>
                <a:lnTo>
                  <a:pt x="1650" y="115062"/>
                </a:lnTo>
                <a:close/>
              </a:path>
              <a:path w="59054" h="123189">
                <a:moveTo>
                  <a:pt x="52070" y="27305"/>
                </a:moveTo>
                <a:lnTo>
                  <a:pt x="47371" y="27305"/>
                </a:lnTo>
                <a:lnTo>
                  <a:pt x="29210" y="28067"/>
                </a:lnTo>
                <a:lnTo>
                  <a:pt x="28194" y="32638"/>
                </a:lnTo>
                <a:lnTo>
                  <a:pt x="31241" y="32766"/>
                </a:lnTo>
                <a:lnTo>
                  <a:pt x="33400" y="33147"/>
                </a:lnTo>
                <a:lnTo>
                  <a:pt x="34544" y="33909"/>
                </a:lnTo>
                <a:lnTo>
                  <a:pt x="35813" y="34671"/>
                </a:lnTo>
                <a:lnTo>
                  <a:pt x="36322" y="35813"/>
                </a:lnTo>
                <a:lnTo>
                  <a:pt x="33400" y="53848"/>
                </a:lnTo>
                <a:lnTo>
                  <a:pt x="32512" y="58166"/>
                </a:lnTo>
                <a:lnTo>
                  <a:pt x="31496" y="62484"/>
                </a:lnTo>
                <a:lnTo>
                  <a:pt x="28956" y="74295"/>
                </a:lnTo>
                <a:lnTo>
                  <a:pt x="27432" y="80645"/>
                </a:lnTo>
                <a:lnTo>
                  <a:pt x="25908" y="87503"/>
                </a:lnTo>
                <a:lnTo>
                  <a:pt x="24384" y="94869"/>
                </a:lnTo>
                <a:lnTo>
                  <a:pt x="23368" y="99060"/>
                </a:lnTo>
                <a:lnTo>
                  <a:pt x="9144" y="115570"/>
                </a:lnTo>
                <a:lnTo>
                  <a:pt x="27474" y="115570"/>
                </a:lnTo>
                <a:lnTo>
                  <a:pt x="37973" y="93725"/>
                </a:lnTo>
                <a:lnTo>
                  <a:pt x="52070" y="27305"/>
                </a:lnTo>
                <a:close/>
              </a:path>
              <a:path w="59054" h="123189">
                <a:moveTo>
                  <a:pt x="58547" y="0"/>
                </a:moveTo>
                <a:lnTo>
                  <a:pt x="44831" y="0"/>
                </a:lnTo>
                <a:lnTo>
                  <a:pt x="41528" y="14605"/>
                </a:lnTo>
                <a:lnTo>
                  <a:pt x="55245" y="14605"/>
                </a:lnTo>
                <a:lnTo>
                  <a:pt x="585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002401" y="3424046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1" y="0"/>
                </a:moveTo>
                <a:lnTo>
                  <a:pt x="52070" y="0"/>
                </a:lnTo>
                <a:lnTo>
                  <a:pt x="37973" y="66420"/>
                </a:lnTo>
                <a:lnTo>
                  <a:pt x="36829" y="71500"/>
                </a:lnTo>
                <a:lnTo>
                  <a:pt x="35433" y="75945"/>
                </a:lnTo>
                <a:lnTo>
                  <a:pt x="33654" y="79628"/>
                </a:lnTo>
                <a:lnTo>
                  <a:pt x="31876" y="83312"/>
                </a:lnTo>
                <a:lnTo>
                  <a:pt x="29590" y="86360"/>
                </a:lnTo>
                <a:lnTo>
                  <a:pt x="27050" y="88645"/>
                </a:lnTo>
                <a:lnTo>
                  <a:pt x="24511" y="91058"/>
                </a:lnTo>
                <a:lnTo>
                  <a:pt x="21462" y="92710"/>
                </a:lnTo>
                <a:lnTo>
                  <a:pt x="18034" y="93852"/>
                </a:lnTo>
                <a:lnTo>
                  <a:pt x="14604" y="94995"/>
                </a:lnTo>
                <a:lnTo>
                  <a:pt x="10668" y="95503"/>
                </a:lnTo>
                <a:lnTo>
                  <a:pt x="6350" y="95503"/>
                </a:lnTo>
                <a:lnTo>
                  <a:pt x="5079" y="95503"/>
                </a:lnTo>
                <a:lnTo>
                  <a:pt x="3937" y="95503"/>
                </a:lnTo>
                <a:lnTo>
                  <a:pt x="2921" y="95376"/>
                </a:lnTo>
                <a:lnTo>
                  <a:pt x="1777" y="95250"/>
                </a:lnTo>
                <a:lnTo>
                  <a:pt x="888" y="95123"/>
                </a:lnTo>
                <a:lnTo>
                  <a:pt x="0" y="94868"/>
                </a:lnTo>
                <a:lnTo>
                  <a:pt x="1650" y="87756"/>
                </a:lnTo>
                <a:lnTo>
                  <a:pt x="2286" y="88011"/>
                </a:lnTo>
                <a:lnTo>
                  <a:pt x="2921" y="88137"/>
                </a:lnTo>
                <a:lnTo>
                  <a:pt x="3810" y="88137"/>
                </a:lnTo>
                <a:lnTo>
                  <a:pt x="4699" y="88264"/>
                </a:lnTo>
                <a:lnTo>
                  <a:pt x="5841" y="88264"/>
                </a:lnTo>
                <a:lnTo>
                  <a:pt x="6985" y="88264"/>
                </a:lnTo>
                <a:lnTo>
                  <a:pt x="9144" y="88264"/>
                </a:lnTo>
                <a:lnTo>
                  <a:pt x="11175" y="88011"/>
                </a:lnTo>
                <a:lnTo>
                  <a:pt x="12953" y="87375"/>
                </a:lnTo>
                <a:lnTo>
                  <a:pt x="14604" y="86740"/>
                </a:lnTo>
                <a:lnTo>
                  <a:pt x="16128" y="85725"/>
                </a:lnTo>
                <a:lnTo>
                  <a:pt x="17525" y="84200"/>
                </a:lnTo>
                <a:lnTo>
                  <a:pt x="18923" y="82676"/>
                </a:lnTo>
                <a:lnTo>
                  <a:pt x="25908" y="60198"/>
                </a:lnTo>
                <a:lnTo>
                  <a:pt x="27432" y="53339"/>
                </a:lnTo>
                <a:lnTo>
                  <a:pt x="28956" y="46989"/>
                </a:lnTo>
                <a:lnTo>
                  <a:pt x="30352" y="40512"/>
                </a:lnTo>
                <a:lnTo>
                  <a:pt x="31496" y="35178"/>
                </a:lnTo>
                <a:lnTo>
                  <a:pt x="32512" y="30861"/>
                </a:lnTo>
                <a:lnTo>
                  <a:pt x="33400" y="26542"/>
                </a:lnTo>
                <a:lnTo>
                  <a:pt x="34162" y="23113"/>
                </a:lnTo>
                <a:lnTo>
                  <a:pt x="34671" y="20447"/>
                </a:lnTo>
                <a:lnTo>
                  <a:pt x="35178" y="17906"/>
                </a:lnTo>
                <a:lnTo>
                  <a:pt x="35560" y="15875"/>
                </a:lnTo>
                <a:lnTo>
                  <a:pt x="35813" y="14477"/>
                </a:lnTo>
                <a:lnTo>
                  <a:pt x="36068" y="13080"/>
                </a:lnTo>
                <a:lnTo>
                  <a:pt x="36195" y="12191"/>
                </a:lnTo>
                <a:lnTo>
                  <a:pt x="36322" y="11556"/>
                </a:lnTo>
                <a:lnTo>
                  <a:pt x="36322" y="10922"/>
                </a:lnTo>
                <a:lnTo>
                  <a:pt x="36322" y="10540"/>
                </a:lnTo>
                <a:lnTo>
                  <a:pt x="36322" y="10160"/>
                </a:lnTo>
                <a:lnTo>
                  <a:pt x="36322" y="8508"/>
                </a:lnTo>
                <a:lnTo>
                  <a:pt x="35813" y="7365"/>
                </a:lnTo>
                <a:lnTo>
                  <a:pt x="34544" y="6603"/>
                </a:lnTo>
                <a:lnTo>
                  <a:pt x="33400" y="5841"/>
                </a:lnTo>
                <a:lnTo>
                  <a:pt x="31241" y="5461"/>
                </a:lnTo>
                <a:lnTo>
                  <a:pt x="28194" y="5333"/>
                </a:lnTo>
                <a:lnTo>
                  <a:pt x="29210" y="762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043929" y="3396741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2" y="0"/>
                </a:moveTo>
                <a:lnTo>
                  <a:pt x="17018" y="0"/>
                </a:lnTo>
                <a:lnTo>
                  <a:pt x="13716" y="14605"/>
                </a:lnTo>
                <a:lnTo>
                  <a:pt x="0" y="14605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067044" y="3297948"/>
            <a:ext cx="76917" cy="19582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81903" y="3318509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0" y="7112"/>
                </a:lnTo>
                <a:lnTo>
                  <a:pt x="10239" y="11566"/>
                </a:lnTo>
                <a:lnTo>
                  <a:pt x="19050" y="17700"/>
                </a:lnTo>
                <a:lnTo>
                  <a:pt x="40163" y="58594"/>
                </a:lnTo>
                <a:lnTo>
                  <a:pt x="42799" y="87375"/>
                </a:lnTo>
                <a:lnTo>
                  <a:pt x="42134" y="102929"/>
                </a:lnTo>
                <a:lnTo>
                  <a:pt x="32258" y="140969"/>
                </a:lnTo>
                <a:lnTo>
                  <a:pt x="381" y="169290"/>
                </a:lnTo>
                <a:lnTo>
                  <a:pt x="2539" y="176402"/>
                </a:lnTo>
                <a:lnTo>
                  <a:pt x="36276" y="156454"/>
                </a:lnTo>
                <a:lnTo>
                  <a:pt x="55181" y="119443"/>
                </a:lnTo>
                <a:lnTo>
                  <a:pt x="58800" y="88264"/>
                </a:lnTo>
                <a:lnTo>
                  <a:pt x="57896" y="72100"/>
                </a:lnTo>
                <a:lnTo>
                  <a:pt x="44323" y="30987"/>
                </a:lnTo>
                <a:lnTo>
                  <a:pt x="15355" y="4645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081903" y="3318509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222" y="20127"/>
                </a:lnTo>
                <a:lnTo>
                  <a:pt x="55181" y="57150"/>
                </a:lnTo>
                <a:lnTo>
                  <a:pt x="58800" y="88264"/>
                </a:lnTo>
                <a:lnTo>
                  <a:pt x="57896" y="104485"/>
                </a:lnTo>
                <a:lnTo>
                  <a:pt x="44323" y="145668"/>
                </a:lnTo>
                <a:lnTo>
                  <a:pt x="15372" y="171832"/>
                </a:lnTo>
                <a:lnTo>
                  <a:pt x="2539" y="176402"/>
                </a:lnTo>
                <a:lnTo>
                  <a:pt x="381" y="169290"/>
                </a:lnTo>
                <a:lnTo>
                  <a:pt x="10380" y="164812"/>
                </a:lnTo>
                <a:lnTo>
                  <a:pt x="19034" y="158607"/>
                </a:lnTo>
                <a:lnTo>
                  <a:pt x="40147" y="117030"/>
                </a:lnTo>
                <a:lnTo>
                  <a:pt x="42799" y="87375"/>
                </a:lnTo>
                <a:lnTo>
                  <a:pt x="42136" y="72324"/>
                </a:lnTo>
                <a:lnTo>
                  <a:pt x="32385" y="35051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93947" y="3666718"/>
            <a:ext cx="142519" cy="142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404361" y="3681095"/>
            <a:ext cx="132587" cy="132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92652" y="3628669"/>
            <a:ext cx="2770378" cy="18145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805428" y="4098010"/>
            <a:ext cx="128803" cy="1288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815969" y="4113148"/>
            <a:ext cx="118745" cy="1187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070603" y="4075201"/>
            <a:ext cx="128803" cy="14551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81145" y="4089527"/>
            <a:ext cx="119126" cy="13601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258055" y="4120896"/>
            <a:ext cx="133375" cy="7086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72660" y="4179696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553" y="12446"/>
                </a:lnTo>
                <a:lnTo>
                  <a:pt x="114553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272660" y="4141089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553" y="12446"/>
                </a:lnTo>
                <a:lnTo>
                  <a:pt x="114553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268089" y="4175125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698" y="21590"/>
                </a:lnTo>
                <a:lnTo>
                  <a:pt x="123698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68089" y="4136516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698" y="21590"/>
                </a:lnTo>
                <a:lnTo>
                  <a:pt x="123698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440935" y="4140690"/>
            <a:ext cx="99786" cy="3113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453128" y="4003516"/>
            <a:ext cx="75437" cy="10594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463160" y="4018026"/>
            <a:ext cx="66548" cy="9626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450079" y="4155439"/>
            <a:ext cx="90678" cy="16129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459985" y="4224782"/>
            <a:ext cx="67818" cy="9677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570476" y="4067555"/>
            <a:ext cx="76917" cy="19431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580254" y="4059923"/>
            <a:ext cx="193675" cy="20765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9851" y="4080255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4">
                <a:moveTo>
                  <a:pt x="118363" y="0"/>
                </a:moveTo>
                <a:lnTo>
                  <a:pt x="3428" y="0"/>
                </a:lnTo>
                <a:lnTo>
                  <a:pt x="3428" y="5334"/>
                </a:lnTo>
                <a:lnTo>
                  <a:pt x="57403" y="88900"/>
                </a:lnTo>
                <a:lnTo>
                  <a:pt x="0" y="167894"/>
                </a:lnTo>
                <a:lnTo>
                  <a:pt x="0" y="173101"/>
                </a:lnTo>
                <a:lnTo>
                  <a:pt x="117856" y="173101"/>
                </a:lnTo>
                <a:lnTo>
                  <a:pt x="118951" y="155321"/>
                </a:lnTo>
                <a:lnTo>
                  <a:pt x="24637" y="155321"/>
                </a:lnTo>
                <a:lnTo>
                  <a:pt x="75437" y="85471"/>
                </a:lnTo>
                <a:lnTo>
                  <a:pt x="75437" y="78486"/>
                </a:lnTo>
                <a:lnTo>
                  <a:pt x="30225" y="9652"/>
                </a:lnTo>
                <a:lnTo>
                  <a:pt x="118363" y="9652"/>
                </a:lnTo>
                <a:lnTo>
                  <a:pt x="118363" y="0"/>
                </a:lnTo>
                <a:close/>
              </a:path>
              <a:path w="120650" h="173354">
                <a:moveTo>
                  <a:pt x="120650" y="127762"/>
                </a:moveTo>
                <a:lnTo>
                  <a:pt x="109727" y="127762"/>
                </a:lnTo>
                <a:lnTo>
                  <a:pt x="108838" y="132969"/>
                </a:lnTo>
                <a:lnTo>
                  <a:pt x="107823" y="137160"/>
                </a:lnTo>
                <a:lnTo>
                  <a:pt x="106679" y="140335"/>
                </a:lnTo>
                <a:lnTo>
                  <a:pt x="105663" y="143637"/>
                </a:lnTo>
                <a:lnTo>
                  <a:pt x="104648" y="146177"/>
                </a:lnTo>
                <a:lnTo>
                  <a:pt x="103377" y="147955"/>
                </a:lnTo>
                <a:lnTo>
                  <a:pt x="102235" y="149860"/>
                </a:lnTo>
                <a:lnTo>
                  <a:pt x="100964" y="151257"/>
                </a:lnTo>
                <a:lnTo>
                  <a:pt x="98171" y="153289"/>
                </a:lnTo>
                <a:lnTo>
                  <a:pt x="96520" y="154051"/>
                </a:lnTo>
                <a:lnTo>
                  <a:pt x="92710" y="155067"/>
                </a:lnTo>
                <a:lnTo>
                  <a:pt x="89788" y="155321"/>
                </a:lnTo>
                <a:lnTo>
                  <a:pt x="118951" y="155321"/>
                </a:lnTo>
                <a:lnTo>
                  <a:pt x="120650" y="127762"/>
                </a:lnTo>
                <a:close/>
              </a:path>
              <a:path w="120650" h="173354">
                <a:moveTo>
                  <a:pt x="118363" y="9652"/>
                </a:moveTo>
                <a:lnTo>
                  <a:pt x="85344" y="9652"/>
                </a:lnTo>
                <a:lnTo>
                  <a:pt x="87884" y="10033"/>
                </a:lnTo>
                <a:lnTo>
                  <a:pt x="89915" y="10541"/>
                </a:lnTo>
                <a:lnTo>
                  <a:pt x="99568" y="18161"/>
                </a:lnTo>
                <a:lnTo>
                  <a:pt x="101091" y="20320"/>
                </a:lnTo>
                <a:lnTo>
                  <a:pt x="102488" y="23241"/>
                </a:lnTo>
                <a:lnTo>
                  <a:pt x="103886" y="27051"/>
                </a:lnTo>
                <a:lnTo>
                  <a:pt x="105283" y="30734"/>
                </a:lnTo>
                <a:lnTo>
                  <a:pt x="106807" y="35560"/>
                </a:lnTo>
                <a:lnTo>
                  <a:pt x="108331" y="41402"/>
                </a:lnTo>
                <a:lnTo>
                  <a:pt x="118363" y="41402"/>
                </a:lnTo>
                <a:lnTo>
                  <a:pt x="118363" y="965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49851" y="4080255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4">
                <a:moveTo>
                  <a:pt x="3428" y="0"/>
                </a:moveTo>
                <a:lnTo>
                  <a:pt x="118363" y="0"/>
                </a:lnTo>
                <a:lnTo>
                  <a:pt x="118363" y="41402"/>
                </a:lnTo>
                <a:lnTo>
                  <a:pt x="108331" y="41402"/>
                </a:lnTo>
                <a:lnTo>
                  <a:pt x="106807" y="35560"/>
                </a:lnTo>
                <a:lnTo>
                  <a:pt x="105283" y="30734"/>
                </a:lnTo>
                <a:lnTo>
                  <a:pt x="103886" y="27051"/>
                </a:lnTo>
                <a:lnTo>
                  <a:pt x="102488" y="23241"/>
                </a:lnTo>
                <a:lnTo>
                  <a:pt x="101091" y="20320"/>
                </a:lnTo>
                <a:lnTo>
                  <a:pt x="99568" y="18161"/>
                </a:lnTo>
                <a:lnTo>
                  <a:pt x="98171" y="16002"/>
                </a:lnTo>
                <a:lnTo>
                  <a:pt x="96647" y="14351"/>
                </a:lnTo>
                <a:lnTo>
                  <a:pt x="95123" y="13208"/>
                </a:lnTo>
                <a:lnTo>
                  <a:pt x="93599" y="12065"/>
                </a:lnTo>
                <a:lnTo>
                  <a:pt x="91948" y="11176"/>
                </a:lnTo>
                <a:lnTo>
                  <a:pt x="89915" y="10541"/>
                </a:lnTo>
                <a:lnTo>
                  <a:pt x="87884" y="10033"/>
                </a:lnTo>
                <a:lnTo>
                  <a:pt x="85344" y="9652"/>
                </a:lnTo>
                <a:lnTo>
                  <a:pt x="82041" y="9652"/>
                </a:lnTo>
                <a:lnTo>
                  <a:pt x="30225" y="9652"/>
                </a:lnTo>
                <a:lnTo>
                  <a:pt x="75437" y="78486"/>
                </a:lnTo>
                <a:lnTo>
                  <a:pt x="75437" y="85471"/>
                </a:lnTo>
                <a:lnTo>
                  <a:pt x="24637" y="155321"/>
                </a:lnTo>
                <a:lnTo>
                  <a:pt x="85851" y="155321"/>
                </a:lnTo>
                <a:lnTo>
                  <a:pt x="89788" y="155321"/>
                </a:lnTo>
                <a:lnTo>
                  <a:pt x="92710" y="155067"/>
                </a:lnTo>
                <a:lnTo>
                  <a:pt x="94614" y="154559"/>
                </a:lnTo>
                <a:lnTo>
                  <a:pt x="96520" y="154051"/>
                </a:lnTo>
                <a:lnTo>
                  <a:pt x="103377" y="147955"/>
                </a:lnTo>
                <a:lnTo>
                  <a:pt x="104648" y="146177"/>
                </a:lnTo>
                <a:lnTo>
                  <a:pt x="105663" y="143637"/>
                </a:lnTo>
                <a:lnTo>
                  <a:pt x="106679" y="140335"/>
                </a:lnTo>
                <a:lnTo>
                  <a:pt x="107823" y="137160"/>
                </a:lnTo>
                <a:lnTo>
                  <a:pt x="108838" y="132969"/>
                </a:lnTo>
                <a:lnTo>
                  <a:pt x="109727" y="127762"/>
                </a:lnTo>
                <a:lnTo>
                  <a:pt x="120650" y="127762"/>
                </a:lnTo>
                <a:lnTo>
                  <a:pt x="117856" y="173101"/>
                </a:lnTo>
                <a:lnTo>
                  <a:pt x="0" y="173101"/>
                </a:lnTo>
                <a:lnTo>
                  <a:pt x="0" y="167894"/>
                </a:lnTo>
                <a:lnTo>
                  <a:pt x="57403" y="88900"/>
                </a:lnTo>
                <a:lnTo>
                  <a:pt x="3428" y="5334"/>
                </a:lnTo>
                <a:lnTo>
                  <a:pt x="34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776215" y="4154454"/>
            <a:ext cx="90639" cy="11350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790821" y="4174363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42544" y="58419"/>
                </a:moveTo>
                <a:lnTo>
                  <a:pt x="26796" y="58419"/>
                </a:lnTo>
                <a:lnTo>
                  <a:pt x="27431" y="58547"/>
                </a:lnTo>
                <a:lnTo>
                  <a:pt x="28066" y="58547"/>
                </a:lnTo>
                <a:lnTo>
                  <a:pt x="28701" y="58800"/>
                </a:lnTo>
                <a:lnTo>
                  <a:pt x="29082" y="59181"/>
                </a:lnTo>
                <a:lnTo>
                  <a:pt x="29590" y="59436"/>
                </a:lnTo>
                <a:lnTo>
                  <a:pt x="29971" y="59943"/>
                </a:lnTo>
                <a:lnTo>
                  <a:pt x="30225" y="60706"/>
                </a:lnTo>
                <a:lnTo>
                  <a:pt x="30861" y="62230"/>
                </a:lnTo>
                <a:lnTo>
                  <a:pt x="31192" y="63500"/>
                </a:lnTo>
                <a:lnTo>
                  <a:pt x="32512" y="67818"/>
                </a:lnTo>
                <a:lnTo>
                  <a:pt x="34670" y="75818"/>
                </a:lnTo>
                <a:lnTo>
                  <a:pt x="35687" y="79501"/>
                </a:lnTo>
                <a:lnTo>
                  <a:pt x="36829" y="82676"/>
                </a:lnTo>
                <a:lnTo>
                  <a:pt x="38100" y="85343"/>
                </a:lnTo>
                <a:lnTo>
                  <a:pt x="39242" y="88011"/>
                </a:lnTo>
                <a:lnTo>
                  <a:pt x="40766" y="90043"/>
                </a:lnTo>
                <a:lnTo>
                  <a:pt x="42544" y="91439"/>
                </a:lnTo>
                <a:lnTo>
                  <a:pt x="44195" y="92837"/>
                </a:lnTo>
                <a:lnTo>
                  <a:pt x="46481" y="93599"/>
                </a:lnTo>
                <a:lnTo>
                  <a:pt x="50926" y="93599"/>
                </a:lnTo>
                <a:lnTo>
                  <a:pt x="52450" y="93344"/>
                </a:lnTo>
                <a:lnTo>
                  <a:pt x="53975" y="92837"/>
                </a:lnTo>
                <a:lnTo>
                  <a:pt x="55625" y="92456"/>
                </a:lnTo>
                <a:lnTo>
                  <a:pt x="57150" y="91693"/>
                </a:lnTo>
                <a:lnTo>
                  <a:pt x="60451" y="89662"/>
                </a:lnTo>
                <a:lnTo>
                  <a:pt x="62229" y="88392"/>
                </a:lnTo>
                <a:lnTo>
                  <a:pt x="64007" y="86741"/>
                </a:lnTo>
                <a:lnTo>
                  <a:pt x="65786" y="85217"/>
                </a:lnTo>
                <a:lnTo>
                  <a:pt x="66598" y="84455"/>
                </a:lnTo>
                <a:lnTo>
                  <a:pt x="53720" y="84455"/>
                </a:lnTo>
                <a:lnTo>
                  <a:pt x="52958" y="84328"/>
                </a:lnTo>
                <a:lnTo>
                  <a:pt x="48132" y="75818"/>
                </a:lnTo>
                <a:lnTo>
                  <a:pt x="47498" y="74041"/>
                </a:lnTo>
                <a:lnTo>
                  <a:pt x="46354" y="70485"/>
                </a:lnTo>
                <a:lnTo>
                  <a:pt x="45212" y="67056"/>
                </a:lnTo>
                <a:lnTo>
                  <a:pt x="44114" y="63245"/>
                </a:lnTo>
                <a:lnTo>
                  <a:pt x="42544" y="58419"/>
                </a:lnTo>
                <a:close/>
              </a:path>
              <a:path w="72389" h="93979">
                <a:moveTo>
                  <a:pt x="33654" y="0"/>
                </a:moveTo>
                <a:lnTo>
                  <a:pt x="28828" y="0"/>
                </a:lnTo>
                <a:lnTo>
                  <a:pt x="10159" y="762"/>
                </a:lnTo>
                <a:lnTo>
                  <a:pt x="9143" y="5334"/>
                </a:lnTo>
                <a:lnTo>
                  <a:pt x="10794" y="5461"/>
                </a:lnTo>
                <a:lnTo>
                  <a:pt x="12191" y="5461"/>
                </a:lnTo>
                <a:lnTo>
                  <a:pt x="13334" y="5714"/>
                </a:lnTo>
                <a:lnTo>
                  <a:pt x="17906" y="11430"/>
                </a:lnTo>
                <a:lnTo>
                  <a:pt x="17652" y="13969"/>
                </a:lnTo>
                <a:lnTo>
                  <a:pt x="17399" y="15367"/>
                </a:lnTo>
                <a:lnTo>
                  <a:pt x="16509" y="19685"/>
                </a:lnTo>
                <a:lnTo>
                  <a:pt x="0" y="92329"/>
                </a:lnTo>
                <a:lnTo>
                  <a:pt x="13080" y="92329"/>
                </a:lnTo>
                <a:lnTo>
                  <a:pt x="20574" y="58419"/>
                </a:lnTo>
                <a:lnTo>
                  <a:pt x="42544" y="58419"/>
                </a:lnTo>
                <a:lnTo>
                  <a:pt x="40766" y="53086"/>
                </a:lnTo>
                <a:lnTo>
                  <a:pt x="41433" y="52578"/>
                </a:lnTo>
                <a:lnTo>
                  <a:pt x="21716" y="52578"/>
                </a:lnTo>
                <a:lnTo>
                  <a:pt x="33654" y="0"/>
                </a:lnTo>
                <a:close/>
              </a:path>
              <a:path w="72389" h="93979">
                <a:moveTo>
                  <a:pt x="65277" y="76707"/>
                </a:moveTo>
                <a:lnTo>
                  <a:pt x="64007" y="78231"/>
                </a:lnTo>
                <a:lnTo>
                  <a:pt x="60705" y="81534"/>
                </a:lnTo>
                <a:lnTo>
                  <a:pt x="59689" y="82423"/>
                </a:lnTo>
                <a:lnTo>
                  <a:pt x="58927" y="82931"/>
                </a:lnTo>
                <a:lnTo>
                  <a:pt x="58038" y="83566"/>
                </a:lnTo>
                <a:lnTo>
                  <a:pt x="57276" y="83947"/>
                </a:lnTo>
                <a:lnTo>
                  <a:pt x="56641" y="84200"/>
                </a:lnTo>
                <a:lnTo>
                  <a:pt x="55879" y="84455"/>
                </a:lnTo>
                <a:lnTo>
                  <a:pt x="66598" y="84455"/>
                </a:lnTo>
                <a:lnTo>
                  <a:pt x="67817" y="83312"/>
                </a:lnTo>
                <a:lnTo>
                  <a:pt x="69976" y="81153"/>
                </a:lnTo>
                <a:lnTo>
                  <a:pt x="65277" y="76707"/>
                </a:lnTo>
                <a:close/>
              </a:path>
              <a:path w="72389" h="93979">
                <a:moveTo>
                  <a:pt x="70230" y="24637"/>
                </a:moveTo>
                <a:lnTo>
                  <a:pt x="45846" y="24637"/>
                </a:lnTo>
                <a:lnTo>
                  <a:pt x="45084" y="28956"/>
                </a:lnTo>
                <a:lnTo>
                  <a:pt x="46862" y="29210"/>
                </a:lnTo>
                <a:lnTo>
                  <a:pt x="48259" y="29718"/>
                </a:lnTo>
                <a:lnTo>
                  <a:pt x="48894" y="30353"/>
                </a:lnTo>
                <a:lnTo>
                  <a:pt x="49656" y="30987"/>
                </a:lnTo>
                <a:lnTo>
                  <a:pt x="50037" y="31876"/>
                </a:lnTo>
                <a:lnTo>
                  <a:pt x="50037" y="33909"/>
                </a:lnTo>
                <a:lnTo>
                  <a:pt x="49656" y="35051"/>
                </a:lnTo>
                <a:lnTo>
                  <a:pt x="48767" y="36322"/>
                </a:lnTo>
                <a:lnTo>
                  <a:pt x="48005" y="37592"/>
                </a:lnTo>
                <a:lnTo>
                  <a:pt x="35051" y="48768"/>
                </a:lnTo>
                <a:lnTo>
                  <a:pt x="33146" y="49911"/>
                </a:lnTo>
                <a:lnTo>
                  <a:pt x="31114" y="50800"/>
                </a:lnTo>
                <a:lnTo>
                  <a:pt x="29209" y="51562"/>
                </a:lnTo>
                <a:lnTo>
                  <a:pt x="27177" y="52324"/>
                </a:lnTo>
                <a:lnTo>
                  <a:pt x="25400" y="52578"/>
                </a:lnTo>
                <a:lnTo>
                  <a:pt x="41433" y="52578"/>
                </a:lnTo>
                <a:lnTo>
                  <a:pt x="43433" y="51054"/>
                </a:lnTo>
                <a:lnTo>
                  <a:pt x="48513" y="47243"/>
                </a:lnTo>
                <a:lnTo>
                  <a:pt x="51053" y="45466"/>
                </a:lnTo>
                <a:lnTo>
                  <a:pt x="53466" y="43561"/>
                </a:lnTo>
                <a:lnTo>
                  <a:pt x="58546" y="39750"/>
                </a:lnTo>
                <a:lnTo>
                  <a:pt x="61087" y="37718"/>
                </a:lnTo>
                <a:lnTo>
                  <a:pt x="63753" y="35687"/>
                </a:lnTo>
                <a:lnTo>
                  <a:pt x="66293" y="33528"/>
                </a:lnTo>
                <a:lnTo>
                  <a:pt x="69087" y="31242"/>
                </a:lnTo>
                <a:lnTo>
                  <a:pt x="71881" y="28829"/>
                </a:lnTo>
                <a:lnTo>
                  <a:pt x="70230" y="24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790821" y="4174363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28828" y="0"/>
                </a:moveTo>
                <a:lnTo>
                  <a:pt x="33654" y="0"/>
                </a:lnTo>
                <a:lnTo>
                  <a:pt x="21716" y="52578"/>
                </a:lnTo>
                <a:lnTo>
                  <a:pt x="23621" y="52578"/>
                </a:lnTo>
                <a:lnTo>
                  <a:pt x="25400" y="52578"/>
                </a:lnTo>
                <a:lnTo>
                  <a:pt x="27177" y="52324"/>
                </a:lnTo>
                <a:lnTo>
                  <a:pt x="29209" y="51562"/>
                </a:lnTo>
                <a:lnTo>
                  <a:pt x="31114" y="50800"/>
                </a:lnTo>
                <a:lnTo>
                  <a:pt x="33146" y="49911"/>
                </a:lnTo>
                <a:lnTo>
                  <a:pt x="35051" y="48768"/>
                </a:lnTo>
                <a:lnTo>
                  <a:pt x="37083" y="47625"/>
                </a:lnTo>
                <a:lnTo>
                  <a:pt x="38988" y="46228"/>
                </a:lnTo>
                <a:lnTo>
                  <a:pt x="40766" y="44831"/>
                </a:lnTo>
                <a:lnTo>
                  <a:pt x="42544" y="43434"/>
                </a:lnTo>
                <a:lnTo>
                  <a:pt x="48767" y="36322"/>
                </a:lnTo>
                <a:lnTo>
                  <a:pt x="49656" y="35051"/>
                </a:lnTo>
                <a:lnTo>
                  <a:pt x="50037" y="33909"/>
                </a:lnTo>
                <a:lnTo>
                  <a:pt x="50037" y="33019"/>
                </a:lnTo>
                <a:lnTo>
                  <a:pt x="50037" y="31876"/>
                </a:lnTo>
                <a:lnTo>
                  <a:pt x="49656" y="30987"/>
                </a:lnTo>
                <a:lnTo>
                  <a:pt x="48894" y="30353"/>
                </a:lnTo>
                <a:lnTo>
                  <a:pt x="48259" y="29718"/>
                </a:lnTo>
                <a:lnTo>
                  <a:pt x="46862" y="29210"/>
                </a:lnTo>
                <a:lnTo>
                  <a:pt x="45084" y="28956"/>
                </a:lnTo>
                <a:lnTo>
                  <a:pt x="45846" y="24637"/>
                </a:lnTo>
                <a:lnTo>
                  <a:pt x="70230" y="24637"/>
                </a:lnTo>
                <a:lnTo>
                  <a:pt x="71881" y="28829"/>
                </a:lnTo>
                <a:lnTo>
                  <a:pt x="69087" y="31242"/>
                </a:lnTo>
                <a:lnTo>
                  <a:pt x="66293" y="33528"/>
                </a:lnTo>
                <a:lnTo>
                  <a:pt x="63753" y="35687"/>
                </a:lnTo>
                <a:lnTo>
                  <a:pt x="61087" y="37718"/>
                </a:lnTo>
                <a:lnTo>
                  <a:pt x="58546" y="39750"/>
                </a:lnTo>
                <a:lnTo>
                  <a:pt x="56006" y="41656"/>
                </a:lnTo>
                <a:lnTo>
                  <a:pt x="53466" y="43561"/>
                </a:lnTo>
                <a:lnTo>
                  <a:pt x="51053" y="45466"/>
                </a:lnTo>
                <a:lnTo>
                  <a:pt x="48513" y="47243"/>
                </a:lnTo>
                <a:lnTo>
                  <a:pt x="45974" y="49149"/>
                </a:lnTo>
                <a:lnTo>
                  <a:pt x="43433" y="51054"/>
                </a:lnTo>
                <a:lnTo>
                  <a:pt x="40766" y="53086"/>
                </a:lnTo>
                <a:lnTo>
                  <a:pt x="41909" y="56514"/>
                </a:lnTo>
                <a:lnTo>
                  <a:pt x="43052" y="59943"/>
                </a:lnTo>
                <a:lnTo>
                  <a:pt x="44195" y="63500"/>
                </a:lnTo>
                <a:lnTo>
                  <a:pt x="45212" y="67056"/>
                </a:lnTo>
                <a:lnTo>
                  <a:pt x="46354" y="70485"/>
                </a:lnTo>
                <a:lnTo>
                  <a:pt x="47498" y="74041"/>
                </a:lnTo>
                <a:lnTo>
                  <a:pt x="48132" y="75818"/>
                </a:lnTo>
                <a:lnTo>
                  <a:pt x="48640" y="77469"/>
                </a:lnTo>
                <a:lnTo>
                  <a:pt x="49021" y="78739"/>
                </a:lnTo>
                <a:lnTo>
                  <a:pt x="49529" y="80137"/>
                </a:lnTo>
                <a:lnTo>
                  <a:pt x="53720" y="84455"/>
                </a:lnTo>
                <a:lnTo>
                  <a:pt x="54609" y="84455"/>
                </a:lnTo>
                <a:lnTo>
                  <a:pt x="55244" y="84455"/>
                </a:lnTo>
                <a:lnTo>
                  <a:pt x="55879" y="84455"/>
                </a:lnTo>
                <a:lnTo>
                  <a:pt x="56641" y="84200"/>
                </a:lnTo>
                <a:lnTo>
                  <a:pt x="57276" y="83947"/>
                </a:lnTo>
                <a:lnTo>
                  <a:pt x="58038" y="83566"/>
                </a:lnTo>
                <a:lnTo>
                  <a:pt x="58927" y="82931"/>
                </a:lnTo>
                <a:lnTo>
                  <a:pt x="59689" y="82423"/>
                </a:lnTo>
                <a:lnTo>
                  <a:pt x="60705" y="81534"/>
                </a:lnTo>
                <a:lnTo>
                  <a:pt x="61721" y="80518"/>
                </a:lnTo>
                <a:lnTo>
                  <a:pt x="62737" y="79501"/>
                </a:lnTo>
                <a:lnTo>
                  <a:pt x="64007" y="78231"/>
                </a:lnTo>
                <a:lnTo>
                  <a:pt x="65277" y="76707"/>
                </a:lnTo>
                <a:lnTo>
                  <a:pt x="69976" y="81153"/>
                </a:lnTo>
                <a:lnTo>
                  <a:pt x="67817" y="83312"/>
                </a:lnTo>
                <a:lnTo>
                  <a:pt x="65786" y="85217"/>
                </a:lnTo>
                <a:lnTo>
                  <a:pt x="64007" y="86741"/>
                </a:lnTo>
                <a:lnTo>
                  <a:pt x="62229" y="88392"/>
                </a:lnTo>
                <a:lnTo>
                  <a:pt x="53975" y="92837"/>
                </a:lnTo>
                <a:lnTo>
                  <a:pt x="52450" y="93344"/>
                </a:lnTo>
                <a:lnTo>
                  <a:pt x="50926" y="93599"/>
                </a:lnTo>
                <a:lnTo>
                  <a:pt x="49402" y="93599"/>
                </a:lnTo>
                <a:lnTo>
                  <a:pt x="46481" y="93599"/>
                </a:lnTo>
                <a:lnTo>
                  <a:pt x="44195" y="92837"/>
                </a:lnTo>
                <a:lnTo>
                  <a:pt x="42544" y="91439"/>
                </a:lnTo>
                <a:lnTo>
                  <a:pt x="40766" y="90043"/>
                </a:lnTo>
                <a:lnTo>
                  <a:pt x="39242" y="88011"/>
                </a:lnTo>
                <a:lnTo>
                  <a:pt x="38100" y="85343"/>
                </a:lnTo>
                <a:lnTo>
                  <a:pt x="36829" y="82676"/>
                </a:lnTo>
                <a:lnTo>
                  <a:pt x="35687" y="79501"/>
                </a:lnTo>
                <a:lnTo>
                  <a:pt x="34670" y="75818"/>
                </a:lnTo>
                <a:lnTo>
                  <a:pt x="33654" y="72009"/>
                </a:lnTo>
                <a:lnTo>
                  <a:pt x="32512" y="67818"/>
                </a:lnTo>
                <a:lnTo>
                  <a:pt x="31114" y="63245"/>
                </a:lnTo>
                <a:lnTo>
                  <a:pt x="30861" y="62230"/>
                </a:lnTo>
                <a:lnTo>
                  <a:pt x="30479" y="61341"/>
                </a:lnTo>
                <a:lnTo>
                  <a:pt x="30225" y="60706"/>
                </a:lnTo>
                <a:lnTo>
                  <a:pt x="29971" y="59943"/>
                </a:lnTo>
                <a:lnTo>
                  <a:pt x="29590" y="59436"/>
                </a:lnTo>
                <a:lnTo>
                  <a:pt x="29082" y="59181"/>
                </a:lnTo>
                <a:lnTo>
                  <a:pt x="28701" y="58800"/>
                </a:lnTo>
                <a:lnTo>
                  <a:pt x="28066" y="58547"/>
                </a:lnTo>
                <a:lnTo>
                  <a:pt x="27431" y="58547"/>
                </a:lnTo>
                <a:lnTo>
                  <a:pt x="26796" y="58419"/>
                </a:lnTo>
                <a:lnTo>
                  <a:pt x="25907" y="58419"/>
                </a:lnTo>
                <a:lnTo>
                  <a:pt x="24891" y="58419"/>
                </a:lnTo>
                <a:lnTo>
                  <a:pt x="20574" y="58419"/>
                </a:lnTo>
                <a:lnTo>
                  <a:pt x="13080" y="92329"/>
                </a:lnTo>
                <a:lnTo>
                  <a:pt x="0" y="92329"/>
                </a:lnTo>
                <a:lnTo>
                  <a:pt x="16509" y="19685"/>
                </a:lnTo>
                <a:lnTo>
                  <a:pt x="17017" y="17272"/>
                </a:lnTo>
                <a:lnTo>
                  <a:pt x="17399" y="15367"/>
                </a:lnTo>
                <a:lnTo>
                  <a:pt x="17652" y="13969"/>
                </a:lnTo>
                <a:lnTo>
                  <a:pt x="17779" y="12573"/>
                </a:lnTo>
                <a:lnTo>
                  <a:pt x="17906" y="11430"/>
                </a:lnTo>
                <a:lnTo>
                  <a:pt x="17906" y="10287"/>
                </a:lnTo>
                <a:lnTo>
                  <a:pt x="17906" y="9398"/>
                </a:lnTo>
                <a:lnTo>
                  <a:pt x="17779" y="8636"/>
                </a:lnTo>
                <a:lnTo>
                  <a:pt x="17525" y="8000"/>
                </a:lnTo>
                <a:lnTo>
                  <a:pt x="17144" y="7493"/>
                </a:lnTo>
                <a:lnTo>
                  <a:pt x="16763" y="6985"/>
                </a:lnTo>
                <a:lnTo>
                  <a:pt x="16001" y="6476"/>
                </a:lnTo>
                <a:lnTo>
                  <a:pt x="15366" y="6095"/>
                </a:lnTo>
                <a:lnTo>
                  <a:pt x="14477" y="5842"/>
                </a:lnTo>
                <a:lnTo>
                  <a:pt x="13334" y="5714"/>
                </a:lnTo>
                <a:lnTo>
                  <a:pt x="12191" y="5461"/>
                </a:lnTo>
                <a:lnTo>
                  <a:pt x="10794" y="5461"/>
                </a:lnTo>
                <a:lnTo>
                  <a:pt x="9143" y="5334"/>
                </a:lnTo>
                <a:lnTo>
                  <a:pt x="10159" y="762"/>
                </a:lnTo>
                <a:lnTo>
                  <a:pt x="288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872228" y="4067555"/>
            <a:ext cx="76917" cy="19431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882007" y="4082034"/>
            <a:ext cx="143383" cy="18554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955413" y="4104513"/>
            <a:ext cx="149186" cy="15735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28565" y="416826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42545" y="58419"/>
                </a:moveTo>
                <a:lnTo>
                  <a:pt x="26797" y="58419"/>
                </a:lnTo>
                <a:lnTo>
                  <a:pt x="27432" y="58546"/>
                </a:lnTo>
                <a:lnTo>
                  <a:pt x="28067" y="58546"/>
                </a:lnTo>
                <a:lnTo>
                  <a:pt x="28701" y="58800"/>
                </a:lnTo>
                <a:lnTo>
                  <a:pt x="29083" y="59181"/>
                </a:lnTo>
                <a:lnTo>
                  <a:pt x="29590" y="59435"/>
                </a:lnTo>
                <a:lnTo>
                  <a:pt x="29972" y="59943"/>
                </a:lnTo>
                <a:lnTo>
                  <a:pt x="30225" y="60705"/>
                </a:lnTo>
                <a:lnTo>
                  <a:pt x="30861" y="62229"/>
                </a:lnTo>
                <a:lnTo>
                  <a:pt x="31192" y="63499"/>
                </a:lnTo>
                <a:lnTo>
                  <a:pt x="32512" y="67817"/>
                </a:lnTo>
                <a:lnTo>
                  <a:pt x="34671" y="75818"/>
                </a:lnTo>
                <a:lnTo>
                  <a:pt x="35687" y="79501"/>
                </a:lnTo>
                <a:lnTo>
                  <a:pt x="36830" y="82676"/>
                </a:lnTo>
                <a:lnTo>
                  <a:pt x="38100" y="85343"/>
                </a:lnTo>
                <a:lnTo>
                  <a:pt x="39243" y="88010"/>
                </a:lnTo>
                <a:lnTo>
                  <a:pt x="40767" y="90042"/>
                </a:lnTo>
                <a:lnTo>
                  <a:pt x="42545" y="91439"/>
                </a:lnTo>
                <a:lnTo>
                  <a:pt x="44196" y="92836"/>
                </a:lnTo>
                <a:lnTo>
                  <a:pt x="46482" y="93598"/>
                </a:lnTo>
                <a:lnTo>
                  <a:pt x="50926" y="93598"/>
                </a:lnTo>
                <a:lnTo>
                  <a:pt x="52450" y="93344"/>
                </a:lnTo>
                <a:lnTo>
                  <a:pt x="53975" y="92836"/>
                </a:lnTo>
                <a:lnTo>
                  <a:pt x="55625" y="92455"/>
                </a:lnTo>
                <a:lnTo>
                  <a:pt x="57150" y="91693"/>
                </a:lnTo>
                <a:lnTo>
                  <a:pt x="60451" y="89661"/>
                </a:lnTo>
                <a:lnTo>
                  <a:pt x="62230" y="88391"/>
                </a:lnTo>
                <a:lnTo>
                  <a:pt x="64008" y="86740"/>
                </a:lnTo>
                <a:lnTo>
                  <a:pt x="65786" y="85216"/>
                </a:lnTo>
                <a:lnTo>
                  <a:pt x="66598" y="84454"/>
                </a:lnTo>
                <a:lnTo>
                  <a:pt x="53721" y="84454"/>
                </a:lnTo>
                <a:lnTo>
                  <a:pt x="52959" y="84327"/>
                </a:lnTo>
                <a:lnTo>
                  <a:pt x="48133" y="75818"/>
                </a:lnTo>
                <a:lnTo>
                  <a:pt x="47498" y="74040"/>
                </a:lnTo>
                <a:lnTo>
                  <a:pt x="46355" y="70484"/>
                </a:lnTo>
                <a:lnTo>
                  <a:pt x="45212" y="67055"/>
                </a:lnTo>
                <a:lnTo>
                  <a:pt x="44114" y="63245"/>
                </a:lnTo>
                <a:lnTo>
                  <a:pt x="42545" y="58419"/>
                </a:lnTo>
                <a:close/>
              </a:path>
              <a:path w="72389" h="93979">
                <a:moveTo>
                  <a:pt x="33655" y="0"/>
                </a:moveTo>
                <a:lnTo>
                  <a:pt x="28829" y="0"/>
                </a:lnTo>
                <a:lnTo>
                  <a:pt x="10160" y="761"/>
                </a:lnTo>
                <a:lnTo>
                  <a:pt x="9144" y="5333"/>
                </a:lnTo>
                <a:lnTo>
                  <a:pt x="10795" y="5460"/>
                </a:lnTo>
                <a:lnTo>
                  <a:pt x="12192" y="5460"/>
                </a:lnTo>
                <a:lnTo>
                  <a:pt x="13335" y="5714"/>
                </a:lnTo>
                <a:lnTo>
                  <a:pt x="14477" y="5841"/>
                </a:lnTo>
                <a:lnTo>
                  <a:pt x="15367" y="6095"/>
                </a:lnTo>
                <a:lnTo>
                  <a:pt x="16001" y="6603"/>
                </a:lnTo>
                <a:lnTo>
                  <a:pt x="16763" y="6984"/>
                </a:lnTo>
                <a:lnTo>
                  <a:pt x="17525" y="8000"/>
                </a:lnTo>
                <a:lnTo>
                  <a:pt x="17780" y="8635"/>
                </a:lnTo>
                <a:lnTo>
                  <a:pt x="17907" y="11429"/>
                </a:lnTo>
                <a:lnTo>
                  <a:pt x="17652" y="13969"/>
                </a:lnTo>
                <a:lnTo>
                  <a:pt x="17399" y="15366"/>
                </a:lnTo>
                <a:lnTo>
                  <a:pt x="16510" y="19684"/>
                </a:lnTo>
                <a:lnTo>
                  <a:pt x="0" y="92328"/>
                </a:lnTo>
                <a:lnTo>
                  <a:pt x="13081" y="92328"/>
                </a:lnTo>
                <a:lnTo>
                  <a:pt x="20447" y="58419"/>
                </a:lnTo>
                <a:lnTo>
                  <a:pt x="42545" y="58419"/>
                </a:lnTo>
                <a:lnTo>
                  <a:pt x="40767" y="53085"/>
                </a:lnTo>
                <a:lnTo>
                  <a:pt x="41433" y="52577"/>
                </a:lnTo>
                <a:lnTo>
                  <a:pt x="21717" y="52577"/>
                </a:lnTo>
                <a:lnTo>
                  <a:pt x="33655" y="0"/>
                </a:lnTo>
                <a:close/>
              </a:path>
              <a:path w="72389" h="93979">
                <a:moveTo>
                  <a:pt x="65277" y="76707"/>
                </a:moveTo>
                <a:lnTo>
                  <a:pt x="64008" y="78231"/>
                </a:lnTo>
                <a:lnTo>
                  <a:pt x="60706" y="81533"/>
                </a:lnTo>
                <a:lnTo>
                  <a:pt x="59689" y="82422"/>
                </a:lnTo>
                <a:lnTo>
                  <a:pt x="58927" y="82930"/>
                </a:lnTo>
                <a:lnTo>
                  <a:pt x="58038" y="83565"/>
                </a:lnTo>
                <a:lnTo>
                  <a:pt x="57276" y="83946"/>
                </a:lnTo>
                <a:lnTo>
                  <a:pt x="56642" y="84200"/>
                </a:lnTo>
                <a:lnTo>
                  <a:pt x="55880" y="84454"/>
                </a:lnTo>
                <a:lnTo>
                  <a:pt x="66598" y="84454"/>
                </a:lnTo>
                <a:lnTo>
                  <a:pt x="67818" y="83311"/>
                </a:lnTo>
                <a:lnTo>
                  <a:pt x="69976" y="81152"/>
                </a:lnTo>
                <a:lnTo>
                  <a:pt x="65277" y="76707"/>
                </a:lnTo>
                <a:close/>
              </a:path>
              <a:path w="72389" h="93979">
                <a:moveTo>
                  <a:pt x="70231" y="24637"/>
                </a:moveTo>
                <a:lnTo>
                  <a:pt x="45847" y="24637"/>
                </a:lnTo>
                <a:lnTo>
                  <a:pt x="45085" y="28955"/>
                </a:lnTo>
                <a:lnTo>
                  <a:pt x="46862" y="29209"/>
                </a:lnTo>
                <a:lnTo>
                  <a:pt x="48260" y="29717"/>
                </a:lnTo>
                <a:lnTo>
                  <a:pt x="48895" y="30352"/>
                </a:lnTo>
                <a:lnTo>
                  <a:pt x="49657" y="30987"/>
                </a:lnTo>
                <a:lnTo>
                  <a:pt x="50037" y="31876"/>
                </a:lnTo>
                <a:lnTo>
                  <a:pt x="50037" y="33908"/>
                </a:lnTo>
                <a:lnTo>
                  <a:pt x="49657" y="35051"/>
                </a:lnTo>
                <a:lnTo>
                  <a:pt x="48768" y="36321"/>
                </a:lnTo>
                <a:lnTo>
                  <a:pt x="48006" y="37591"/>
                </a:lnTo>
                <a:lnTo>
                  <a:pt x="35051" y="48767"/>
                </a:lnTo>
                <a:lnTo>
                  <a:pt x="33147" y="49910"/>
                </a:lnTo>
                <a:lnTo>
                  <a:pt x="31114" y="50799"/>
                </a:lnTo>
                <a:lnTo>
                  <a:pt x="29210" y="51561"/>
                </a:lnTo>
                <a:lnTo>
                  <a:pt x="27177" y="52323"/>
                </a:lnTo>
                <a:lnTo>
                  <a:pt x="25400" y="52577"/>
                </a:lnTo>
                <a:lnTo>
                  <a:pt x="41433" y="52577"/>
                </a:lnTo>
                <a:lnTo>
                  <a:pt x="43434" y="51053"/>
                </a:lnTo>
                <a:lnTo>
                  <a:pt x="48513" y="47243"/>
                </a:lnTo>
                <a:lnTo>
                  <a:pt x="51054" y="45465"/>
                </a:lnTo>
                <a:lnTo>
                  <a:pt x="53467" y="43560"/>
                </a:lnTo>
                <a:lnTo>
                  <a:pt x="58547" y="39750"/>
                </a:lnTo>
                <a:lnTo>
                  <a:pt x="61087" y="37718"/>
                </a:lnTo>
                <a:lnTo>
                  <a:pt x="63754" y="35686"/>
                </a:lnTo>
                <a:lnTo>
                  <a:pt x="66294" y="33527"/>
                </a:lnTo>
                <a:lnTo>
                  <a:pt x="69087" y="31241"/>
                </a:lnTo>
                <a:lnTo>
                  <a:pt x="71882" y="28828"/>
                </a:lnTo>
                <a:lnTo>
                  <a:pt x="70231" y="24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028565" y="416826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28829" y="0"/>
                </a:moveTo>
                <a:lnTo>
                  <a:pt x="33655" y="0"/>
                </a:lnTo>
                <a:lnTo>
                  <a:pt x="21717" y="52577"/>
                </a:lnTo>
                <a:lnTo>
                  <a:pt x="23622" y="52577"/>
                </a:lnTo>
                <a:lnTo>
                  <a:pt x="25400" y="52577"/>
                </a:lnTo>
                <a:lnTo>
                  <a:pt x="27177" y="52323"/>
                </a:lnTo>
                <a:lnTo>
                  <a:pt x="29210" y="51561"/>
                </a:lnTo>
                <a:lnTo>
                  <a:pt x="31114" y="50799"/>
                </a:lnTo>
                <a:lnTo>
                  <a:pt x="33147" y="49910"/>
                </a:lnTo>
                <a:lnTo>
                  <a:pt x="35051" y="48767"/>
                </a:lnTo>
                <a:lnTo>
                  <a:pt x="37084" y="47624"/>
                </a:lnTo>
                <a:lnTo>
                  <a:pt x="48768" y="36321"/>
                </a:lnTo>
                <a:lnTo>
                  <a:pt x="49657" y="35051"/>
                </a:lnTo>
                <a:lnTo>
                  <a:pt x="50037" y="33908"/>
                </a:lnTo>
                <a:lnTo>
                  <a:pt x="50037" y="33019"/>
                </a:lnTo>
                <a:lnTo>
                  <a:pt x="50037" y="31876"/>
                </a:lnTo>
                <a:lnTo>
                  <a:pt x="49657" y="30987"/>
                </a:lnTo>
                <a:lnTo>
                  <a:pt x="48895" y="30352"/>
                </a:lnTo>
                <a:lnTo>
                  <a:pt x="48260" y="29717"/>
                </a:lnTo>
                <a:lnTo>
                  <a:pt x="46862" y="29209"/>
                </a:lnTo>
                <a:lnTo>
                  <a:pt x="45085" y="28955"/>
                </a:lnTo>
                <a:lnTo>
                  <a:pt x="45847" y="24637"/>
                </a:lnTo>
                <a:lnTo>
                  <a:pt x="70231" y="24637"/>
                </a:lnTo>
                <a:lnTo>
                  <a:pt x="71882" y="28828"/>
                </a:lnTo>
                <a:lnTo>
                  <a:pt x="69087" y="31241"/>
                </a:lnTo>
                <a:lnTo>
                  <a:pt x="66294" y="33527"/>
                </a:lnTo>
                <a:lnTo>
                  <a:pt x="63754" y="35686"/>
                </a:lnTo>
                <a:lnTo>
                  <a:pt x="61087" y="37718"/>
                </a:lnTo>
                <a:lnTo>
                  <a:pt x="58547" y="39750"/>
                </a:lnTo>
                <a:lnTo>
                  <a:pt x="56007" y="41655"/>
                </a:lnTo>
                <a:lnTo>
                  <a:pt x="53467" y="43560"/>
                </a:lnTo>
                <a:lnTo>
                  <a:pt x="51054" y="45465"/>
                </a:lnTo>
                <a:lnTo>
                  <a:pt x="48513" y="47243"/>
                </a:lnTo>
                <a:lnTo>
                  <a:pt x="45974" y="49148"/>
                </a:lnTo>
                <a:lnTo>
                  <a:pt x="43434" y="51053"/>
                </a:lnTo>
                <a:lnTo>
                  <a:pt x="40767" y="53085"/>
                </a:lnTo>
                <a:lnTo>
                  <a:pt x="41910" y="56514"/>
                </a:lnTo>
                <a:lnTo>
                  <a:pt x="43052" y="59943"/>
                </a:lnTo>
                <a:lnTo>
                  <a:pt x="44196" y="63499"/>
                </a:lnTo>
                <a:lnTo>
                  <a:pt x="45212" y="67055"/>
                </a:lnTo>
                <a:lnTo>
                  <a:pt x="46355" y="70484"/>
                </a:lnTo>
                <a:lnTo>
                  <a:pt x="47498" y="74040"/>
                </a:lnTo>
                <a:lnTo>
                  <a:pt x="48133" y="75818"/>
                </a:lnTo>
                <a:lnTo>
                  <a:pt x="48640" y="77469"/>
                </a:lnTo>
                <a:lnTo>
                  <a:pt x="49022" y="78739"/>
                </a:lnTo>
                <a:lnTo>
                  <a:pt x="49530" y="80136"/>
                </a:lnTo>
                <a:lnTo>
                  <a:pt x="53721" y="84454"/>
                </a:lnTo>
                <a:lnTo>
                  <a:pt x="54610" y="84454"/>
                </a:lnTo>
                <a:lnTo>
                  <a:pt x="55245" y="84454"/>
                </a:lnTo>
                <a:lnTo>
                  <a:pt x="55880" y="84454"/>
                </a:lnTo>
                <a:lnTo>
                  <a:pt x="56642" y="84200"/>
                </a:lnTo>
                <a:lnTo>
                  <a:pt x="57276" y="83946"/>
                </a:lnTo>
                <a:lnTo>
                  <a:pt x="58038" y="83565"/>
                </a:lnTo>
                <a:lnTo>
                  <a:pt x="58927" y="82930"/>
                </a:lnTo>
                <a:lnTo>
                  <a:pt x="59689" y="82422"/>
                </a:lnTo>
                <a:lnTo>
                  <a:pt x="60706" y="81533"/>
                </a:lnTo>
                <a:lnTo>
                  <a:pt x="61722" y="80517"/>
                </a:lnTo>
                <a:lnTo>
                  <a:pt x="62737" y="79501"/>
                </a:lnTo>
                <a:lnTo>
                  <a:pt x="64008" y="78231"/>
                </a:lnTo>
                <a:lnTo>
                  <a:pt x="65277" y="76707"/>
                </a:lnTo>
                <a:lnTo>
                  <a:pt x="69976" y="81152"/>
                </a:lnTo>
                <a:lnTo>
                  <a:pt x="67818" y="83311"/>
                </a:lnTo>
                <a:lnTo>
                  <a:pt x="65786" y="85216"/>
                </a:lnTo>
                <a:lnTo>
                  <a:pt x="64008" y="86740"/>
                </a:lnTo>
                <a:lnTo>
                  <a:pt x="62230" y="88391"/>
                </a:lnTo>
                <a:lnTo>
                  <a:pt x="60451" y="89661"/>
                </a:lnTo>
                <a:lnTo>
                  <a:pt x="58800" y="90677"/>
                </a:lnTo>
                <a:lnTo>
                  <a:pt x="57150" y="91693"/>
                </a:lnTo>
                <a:lnTo>
                  <a:pt x="55625" y="92455"/>
                </a:lnTo>
                <a:lnTo>
                  <a:pt x="53975" y="92836"/>
                </a:lnTo>
                <a:lnTo>
                  <a:pt x="52450" y="93344"/>
                </a:lnTo>
                <a:lnTo>
                  <a:pt x="50926" y="93598"/>
                </a:lnTo>
                <a:lnTo>
                  <a:pt x="49402" y="93598"/>
                </a:lnTo>
                <a:lnTo>
                  <a:pt x="46482" y="93598"/>
                </a:lnTo>
                <a:lnTo>
                  <a:pt x="44196" y="92836"/>
                </a:lnTo>
                <a:lnTo>
                  <a:pt x="42545" y="91439"/>
                </a:lnTo>
                <a:lnTo>
                  <a:pt x="40767" y="90042"/>
                </a:lnTo>
                <a:lnTo>
                  <a:pt x="39243" y="88010"/>
                </a:lnTo>
                <a:lnTo>
                  <a:pt x="38100" y="85343"/>
                </a:lnTo>
                <a:lnTo>
                  <a:pt x="36830" y="82676"/>
                </a:lnTo>
                <a:lnTo>
                  <a:pt x="35687" y="79501"/>
                </a:lnTo>
                <a:lnTo>
                  <a:pt x="34671" y="75818"/>
                </a:lnTo>
                <a:lnTo>
                  <a:pt x="33655" y="72008"/>
                </a:lnTo>
                <a:lnTo>
                  <a:pt x="32512" y="67817"/>
                </a:lnTo>
                <a:lnTo>
                  <a:pt x="31114" y="63245"/>
                </a:lnTo>
                <a:lnTo>
                  <a:pt x="30861" y="62229"/>
                </a:lnTo>
                <a:lnTo>
                  <a:pt x="30480" y="61340"/>
                </a:lnTo>
                <a:lnTo>
                  <a:pt x="30225" y="60705"/>
                </a:lnTo>
                <a:lnTo>
                  <a:pt x="29972" y="59943"/>
                </a:lnTo>
                <a:lnTo>
                  <a:pt x="29590" y="59435"/>
                </a:lnTo>
                <a:lnTo>
                  <a:pt x="29083" y="59181"/>
                </a:lnTo>
                <a:lnTo>
                  <a:pt x="28701" y="58800"/>
                </a:lnTo>
                <a:lnTo>
                  <a:pt x="28067" y="58546"/>
                </a:lnTo>
                <a:lnTo>
                  <a:pt x="27432" y="58546"/>
                </a:lnTo>
                <a:lnTo>
                  <a:pt x="26797" y="58419"/>
                </a:lnTo>
                <a:lnTo>
                  <a:pt x="25908" y="58419"/>
                </a:lnTo>
                <a:lnTo>
                  <a:pt x="24892" y="58419"/>
                </a:lnTo>
                <a:lnTo>
                  <a:pt x="20447" y="58419"/>
                </a:lnTo>
                <a:lnTo>
                  <a:pt x="13081" y="92328"/>
                </a:lnTo>
                <a:lnTo>
                  <a:pt x="0" y="92328"/>
                </a:lnTo>
                <a:lnTo>
                  <a:pt x="16510" y="19684"/>
                </a:lnTo>
                <a:lnTo>
                  <a:pt x="17018" y="17271"/>
                </a:lnTo>
                <a:lnTo>
                  <a:pt x="17399" y="15366"/>
                </a:lnTo>
                <a:lnTo>
                  <a:pt x="17652" y="13969"/>
                </a:lnTo>
                <a:lnTo>
                  <a:pt x="17780" y="12572"/>
                </a:lnTo>
                <a:lnTo>
                  <a:pt x="17907" y="11429"/>
                </a:lnTo>
                <a:lnTo>
                  <a:pt x="17907" y="10286"/>
                </a:lnTo>
                <a:lnTo>
                  <a:pt x="17907" y="9397"/>
                </a:lnTo>
                <a:lnTo>
                  <a:pt x="17780" y="8635"/>
                </a:lnTo>
                <a:lnTo>
                  <a:pt x="17525" y="8000"/>
                </a:lnTo>
                <a:lnTo>
                  <a:pt x="17145" y="7492"/>
                </a:lnTo>
                <a:lnTo>
                  <a:pt x="16763" y="6984"/>
                </a:lnTo>
                <a:lnTo>
                  <a:pt x="16001" y="6603"/>
                </a:lnTo>
                <a:lnTo>
                  <a:pt x="15367" y="6095"/>
                </a:lnTo>
                <a:lnTo>
                  <a:pt x="14477" y="5841"/>
                </a:lnTo>
                <a:lnTo>
                  <a:pt x="13335" y="5714"/>
                </a:lnTo>
                <a:lnTo>
                  <a:pt x="12192" y="5460"/>
                </a:lnTo>
                <a:lnTo>
                  <a:pt x="10795" y="5460"/>
                </a:lnTo>
                <a:lnTo>
                  <a:pt x="9144" y="5333"/>
                </a:lnTo>
                <a:lnTo>
                  <a:pt x="10160" y="761"/>
                </a:lnTo>
                <a:lnTo>
                  <a:pt x="2882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158740" y="4140690"/>
            <a:ext cx="133375" cy="31132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173345" y="4160340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71"/>
                </a:moveTo>
                <a:lnTo>
                  <a:pt x="114597" y="12371"/>
                </a:lnTo>
                <a:lnTo>
                  <a:pt x="114597" y="0"/>
                </a:lnTo>
                <a:lnTo>
                  <a:pt x="0" y="0"/>
                </a:lnTo>
                <a:lnTo>
                  <a:pt x="0" y="123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68772" y="4155768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5"/>
                </a:moveTo>
                <a:lnTo>
                  <a:pt x="123741" y="21515"/>
                </a:lnTo>
                <a:lnTo>
                  <a:pt x="123741" y="0"/>
                </a:lnTo>
                <a:lnTo>
                  <a:pt x="0" y="0"/>
                </a:lnTo>
                <a:lnTo>
                  <a:pt x="0" y="215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340096" y="4111721"/>
            <a:ext cx="99786" cy="11052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355590" y="4130547"/>
            <a:ext cx="81280" cy="92075"/>
          </a:xfrm>
          <a:custGeom>
            <a:avLst/>
            <a:gdLst/>
            <a:ahLst/>
            <a:cxnLst/>
            <a:rect l="l" t="t" r="r" b="b"/>
            <a:pathLst>
              <a:path w="81279" h="92075">
                <a:moveTo>
                  <a:pt x="60451" y="0"/>
                </a:moveTo>
                <a:lnTo>
                  <a:pt x="42545" y="0"/>
                </a:lnTo>
                <a:lnTo>
                  <a:pt x="35306" y="1777"/>
                </a:lnTo>
                <a:lnTo>
                  <a:pt x="28701" y="5333"/>
                </a:lnTo>
                <a:lnTo>
                  <a:pt x="22098" y="8762"/>
                </a:lnTo>
                <a:lnTo>
                  <a:pt x="16510" y="13843"/>
                </a:lnTo>
                <a:lnTo>
                  <a:pt x="7365" y="27050"/>
                </a:lnTo>
                <a:lnTo>
                  <a:pt x="4190" y="34670"/>
                </a:lnTo>
                <a:lnTo>
                  <a:pt x="2286" y="43433"/>
                </a:lnTo>
                <a:lnTo>
                  <a:pt x="762" y="50037"/>
                </a:lnTo>
                <a:lnTo>
                  <a:pt x="0" y="55752"/>
                </a:lnTo>
                <a:lnTo>
                  <a:pt x="0" y="70865"/>
                </a:lnTo>
                <a:lnTo>
                  <a:pt x="2667" y="78612"/>
                </a:lnTo>
                <a:lnTo>
                  <a:pt x="8000" y="83946"/>
                </a:lnTo>
                <a:lnTo>
                  <a:pt x="13335" y="89407"/>
                </a:lnTo>
                <a:lnTo>
                  <a:pt x="20700" y="92075"/>
                </a:lnTo>
                <a:lnTo>
                  <a:pt x="38226" y="92075"/>
                </a:lnTo>
                <a:lnTo>
                  <a:pt x="45212" y="90677"/>
                </a:lnTo>
                <a:lnTo>
                  <a:pt x="51308" y="87756"/>
                </a:lnTo>
                <a:lnTo>
                  <a:pt x="57404" y="84962"/>
                </a:lnTo>
                <a:lnTo>
                  <a:pt x="57719" y="84708"/>
                </a:lnTo>
                <a:lnTo>
                  <a:pt x="27559" y="84708"/>
                </a:lnTo>
                <a:lnTo>
                  <a:pt x="23368" y="83057"/>
                </a:lnTo>
                <a:lnTo>
                  <a:pt x="20574" y="79756"/>
                </a:lnTo>
                <a:lnTo>
                  <a:pt x="17652" y="76581"/>
                </a:lnTo>
                <a:lnTo>
                  <a:pt x="16256" y="71500"/>
                </a:lnTo>
                <a:lnTo>
                  <a:pt x="22713" y="31640"/>
                </a:lnTo>
                <a:lnTo>
                  <a:pt x="42163" y="7493"/>
                </a:lnTo>
                <a:lnTo>
                  <a:pt x="72552" y="7493"/>
                </a:lnTo>
                <a:lnTo>
                  <a:pt x="68072" y="2793"/>
                </a:lnTo>
                <a:lnTo>
                  <a:pt x="60451" y="0"/>
                </a:lnTo>
                <a:close/>
              </a:path>
              <a:path w="81279" h="92075">
                <a:moveTo>
                  <a:pt x="72552" y="7493"/>
                </a:moveTo>
                <a:lnTo>
                  <a:pt x="54229" y="7493"/>
                </a:lnTo>
                <a:lnTo>
                  <a:pt x="58293" y="9143"/>
                </a:lnTo>
                <a:lnTo>
                  <a:pt x="60833" y="12572"/>
                </a:lnTo>
                <a:lnTo>
                  <a:pt x="63500" y="16001"/>
                </a:lnTo>
                <a:lnTo>
                  <a:pt x="64770" y="20954"/>
                </a:lnTo>
                <a:lnTo>
                  <a:pt x="64770" y="27685"/>
                </a:lnTo>
                <a:lnTo>
                  <a:pt x="55832" y="66690"/>
                </a:lnTo>
                <a:lnTo>
                  <a:pt x="39370" y="84708"/>
                </a:lnTo>
                <a:lnTo>
                  <a:pt x="57719" y="84708"/>
                </a:lnTo>
                <a:lnTo>
                  <a:pt x="62611" y="80771"/>
                </a:lnTo>
                <a:lnTo>
                  <a:pt x="66929" y="75183"/>
                </a:lnTo>
                <a:lnTo>
                  <a:pt x="71374" y="69595"/>
                </a:lnTo>
                <a:lnTo>
                  <a:pt x="74802" y="62737"/>
                </a:lnTo>
                <a:lnTo>
                  <a:pt x="77215" y="54609"/>
                </a:lnTo>
                <a:lnTo>
                  <a:pt x="79719" y="46474"/>
                </a:lnTo>
                <a:lnTo>
                  <a:pt x="79815" y="45997"/>
                </a:lnTo>
                <a:lnTo>
                  <a:pt x="81025" y="38734"/>
                </a:lnTo>
                <a:lnTo>
                  <a:pt x="80901" y="20954"/>
                </a:lnTo>
                <a:lnTo>
                  <a:pt x="78486" y="13588"/>
                </a:lnTo>
                <a:lnTo>
                  <a:pt x="72552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371846" y="4138040"/>
            <a:ext cx="48895" cy="77470"/>
          </a:xfrm>
          <a:custGeom>
            <a:avLst/>
            <a:gdLst/>
            <a:ahLst/>
            <a:cxnLst/>
            <a:rect l="l" t="t" r="r" b="b"/>
            <a:pathLst>
              <a:path w="48895" h="77470">
                <a:moveTo>
                  <a:pt x="32384" y="0"/>
                </a:moveTo>
                <a:lnTo>
                  <a:pt x="25907" y="0"/>
                </a:lnTo>
                <a:lnTo>
                  <a:pt x="20319" y="2666"/>
                </a:lnTo>
                <a:lnTo>
                  <a:pt x="2357" y="38504"/>
                </a:lnTo>
                <a:lnTo>
                  <a:pt x="0" y="57149"/>
                </a:lnTo>
                <a:lnTo>
                  <a:pt x="0" y="64007"/>
                </a:lnTo>
                <a:lnTo>
                  <a:pt x="1396" y="69087"/>
                </a:lnTo>
                <a:lnTo>
                  <a:pt x="4317" y="72262"/>
                </a:lnTo>
                <a:lnTo>
                  <a:pt x="7112" y="75564"/>
                </a:lnTo>
                <a:lnTo>
                  <a:pt x="11302" y="77215"/>
                </a:lnTo>
                <a:lnTo>
                  <a:pt x="17017" y="77215"/>
                </a:lnTo>
                <a:lnTo>
                  <a:pt x="23113" y="77215"/>
                </a:lnTo>
                <a:lnTo>
                  <a:pt x="46210" y="38981"/>
                </a:lnTo>
                <a:lnTo>
                  <a:pt x="48513" y="20192"/>
                </a:lnTo>
                <a:lnTo>
                  <a:pt x="48513" y="13461"/>
                </a:lnTo>
                <a:lnTo>
                  <a:pt x="47243" y="8508"/>
                </a:lnTo>
                <a:lnTo>
                  <a:pt x="44576" y="5079"/>
                </a:lnTo>
                <a:lnTo>
                  <a:pt x="42037" y="1650"/>
                </a:lnTo>
                <a:lnTo>
                  <a:pt x="37973" y="0"/>
                </a:lnTo>
                <a:lnTo>
                  <a:pt x="32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355590" y="4130547"/>
            <a:ext cx="81280" cy="92075"/>
          </a:xfrm>
          <a:custGeom>
            <a:avLst/>
            <a:gdLst/>
            <a:ahLst/>
            <a:cxnLst/>
            <a:rect l="l" t="t" r="r" b="b"/>
            <a:pathLst>
              <a:path w="81279" h="92075">
                <a:moveTo>
                  <a:pt x="50546" y="0"/>
                </a:moveTo>
                <a:lnTo>
                  <a:pt x="60451" y="0"/>
                </a:lnTo>
                <a:lnTo>
                  <a:pt x="68072" y="2793"/>
                </a:lnTo>
                <a:lnTo>
                  <a:pt x="73279" y="8254"/>
                </a:lnTo>
                <a:lnTo>
                  <a:pt x="78486" y="13588"/>
                </a:lnTo>
                <a:lnTo>
                  <a:pt x="81025" y="21335"/>
                </a:lnTo>
                <a:lnTo>
                  <a:pt x="81025" y="31495"/>
                </a:lnTo>
                <a:lnTo>
                  <a:pt x="81025" y="38734"/>
                </a:lnTo>
                <a:lnTo>
                  <a:pt x="79756" y="46354"/>
                </a:lnTo>
                <a:lnTo>
                  <a:pt x="77215" y="54609"/>
                </a:lnTo>
                <a:lnTo>
                  <a:pt x="74802" y="62737"/>
                </a:lnTo>
                <a:lnTo>
                  <a:pt x="71374" y="69595"/>
                </a:lnTo>
                <a:lnTo>
                  <a:pt x="66929" y="75183"/>
                </a:lnTo>
                <a:lnTo>
                  <a:pt x="62611" y="80771"/>
                </a:lnTo>
                <a:lnTo>
                  <a:pt x="57404" y="84962"/>
                </a:lnTo>
                <a:lnTo>
                  <a:pt x="51308" y="87756"/>
                </a:lnTo>
                <a:lnTo>
                  <a:pt x="45212" y="90677"/>
                </a:lnTo>
                <a:lnTo>
                  <a:pt x="38226" y="92075"/>
                </a:lnTo>
                <a:lnTo>
                  <a:pt x="30352" y="92075"/>
                </a:lnTo>
                <a:lnTo>
                  <a:pt x="20700" y="92075"/>
                </a:lnTo>
                <a:lnTo>
                  <a:pt x="13335" y="89407"/>
                </a:lnTo>
                <a:lnTo>
                  <a:pt x="8000" y="83946"/>
                </a:lnTo>
                <a:lnTo>
                  <a:pt x="2667" y="78612"/>
                </a:lnTo>
                <a:lnTo>
                  <a:pt x="0" y="70865"/>
                </a:lnTo>
                <a:lnTo>
                  <a:pt x="0" y="60706"/>
                </a:lnTo>
                <a:lnTo>
                  <a:pt x="0" y="55752"/>
                </a:lnTo>
                <a:lnTo>
                  <a:pt x="762" y="50037"/>
                </a:lnTo>
                <a:lnTo>
                  <a:pt x="2286" y="43433"/>
                </a:lnTo>
                <a:lnTo>
                  <a:pt x="4190" y="34670"/>
                </a:lnTo>
                <a:lnTo>
                  <a:pt x="28701" y="5333"/>
                </a:lnTo>
                <a:lnTo>
                  <a:pt x="35306" y="1777"/>
                </a:lnTo>
                <a:lnTo>
                  <a:pt x="42545" y="0"/>
                </a:lnTo>
                <a:lnTo>
                  <a:pt x="505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434584" y="4148358"/>
            <a:ext cx="90639" cy="11350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449189" y="416826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42544" y="58419"/>
                </a:moveTo>
                <a:lnTo>
                  <a:pt x="26797" y="58419"/>
                </a:lnTo>
                <a:lnTo>
                  <a:pt x="27432" y="58546"/>
                </a:lnTo>
                <a:lnTo>
                  <a:pt x="28066" y="58546"/>
                </a:lnTo>
                <a:lnTo>
                  <a:pt x="28701" y="58800"/>
                </a:lnTo>
                <a:lnTo>
                  <a:pt x="29083" y="59181"/>
                </a:lnTo>
                <a:lnTo>
                  <a:pt x="29590" y="59435"/>
                </a:lnTo>
                <a:lnTo>
                  <a:pt x="29972" y="59943"/>
                </a:lnTo>
                <a:lnTo>
                  <a:pt x="30225" y="60705"/>
                </a:lnTo>
                <a:lnTo>
                  <a:pt x="30861" y="62229"/>
                </a:lnTo>
                <a:lnTo>
                  <a:pt x="31192" y="63499"/>
                </a:lnTo>
                <a:lnTo>
                  <a:pt x="32512" y="67817"/>
                </a:lnTo>
                <a:lnTo>
                  <a:pt x="34671" y="75818"/>
                </a:lnTo>
                <a:lnTo>
                  <a:pt x="35687" y="79501"/>
                </a:lnTo>
                <a:lnTo>
                  <a:pt x="36830" y="82676"/>
                </a:lnTo>
                <a:lnTo>
                  <a:pt x="38100" y="85343"/>
                </a:lnTo>
                <a:lnTo>
                  <a:pt x="39243" y="88010"/>
                </a:lnTo>
                <a:lnTo>
                  <a:pt x="40766" y="90042"/>
                </a:lnTo>
                <a:lnTo>
                  <a:pt x="42545" y="91439"/>
                </a:lnTo>
                <a:lnTo>
                  <a:pt x="44196" y="92836"/>
                </a:lnTo>
                <a:lnTo>
                  <a:pt x="46482" y="93598"/>
                </a:lnTo>
                <a:lnTo>
                  <a:pt x="50926" y="93598"/>
                </a:lnTo>
                <a:lnTo>
                  <a:pt x="52450" y="93344"/>
                </a:lnTo>
                <a:lnTo>
                  <a:pt x="53975" y="92836"/>
                </a:lnTo>
                <a:lnTo>
                  <a:pt x="55625" y="92455"/>
                </a:lnTo>
                <a:lnTo>
                  <a:pt x="57150" y="91693"/>
                </a:lnTo>
                <a:lnTo>
                  <a:pt x="60451" y="89661"/>
                </a:lnTo>
                <a:lnTo>
                  <a:pt x="62230" y="88391"/>
                </a:lnTo>
                <a:lnTo>
                  <a:pt x="64008" y="86740"/>
                </a:lnTo>
                <a:lnTo>
                  <a:pt x="65786" y="85216"/>
                </a:lnTo>
                <a:lnTo>
                  <a:pt x="66598" y="84454"/>
                </a:lnTo>
                <a:lnTo>
                  <a:pt x="53721" y="84454"/>
                </a:lnTo>
                <a:lnTo>
                  <a:pt x="52959" y="84327"/>
                </a:lnTo>
                <a:lnTo>
                  <a:pt x="48133" y="75818"/>
                </a:lnTo>
                <a:lnTo>
                  <a:pt x="47498" y="74040"/>
                </a:lnTo>
                <a:lnTo>
                  <a:pt x="46355" y="70484"/>
                </a:lnTo>
                <a:lnTo>
                  <a:pt x="45212" y="67055"/>
                </a:lnTo>
                <a:lnTo>
                  <a:pt x="44114" y="63245"/>
                </a:lnTo>
                <a:lnTo>
                  <a:pt x="42544" y="58419"/>
                </a:lnTo>
                <a:close/>
              </a:path>
              <a:path w="72389" h="93979">
                <a:moveTo>
                  <a:pt x="33655" y="0"/>
                </a:moveTo>
                <a:lnTo>
                  <a:pt x="28828" y="0"/>
                </a:lnTo>
                <a:lnTo>
                  <a:pt x="10160" y="761"/>
                </a:lnTo>
                <a:lnTo>
                  <a:pt x="9144" y="5333"/>
                </a:lnTo>
                <a:lnTo>
                  <a:pt x="10795" y="5460"/>
                </a:lnTo>
                <a:lnTo>
                  <a:pt x="12191" y="5460"/>
                </a:lnTo>
                <a:lnTo>
                  <a:pt x="13335" y="5714"/>
                </a:lnTo>
                <a:lnTo>
                  <a:pt x="14477" y="5841"/>
                </a:lnTo>
                <a:lnTo>
                  <a:pt x="15366" y="6095"/>
                </a:lnTo>
                <a:lnTo>
                  <a:pt x="16001" y="6603"/>
                </a:lnTo>
                <a:lnTo>
                  <a:pt x="16763" y="6984"/>
                </a:lnTo>
                <a:lnTo>
                  <a:pt x="17525" y="8000"/>
                </a:lnTo>
                <a:lnTo>
                  <a:pt x="17780" y="8635"/>
                </a:lnTo>
                <a:lnTo>
                  <a:pt x="17907" y="11429"/>
                </a:lnTo>
                <a:lnTo>
                  <a:pt x="17652" y="13969"/>
                </a:lnTo>
                <a:lnTo>
                  <a:pt x="17399" y="15366"/>
                </a:lnTo>
                <a:lnTo>
                  <a:pt x="16510" y="19684"/>
                </a:lnTo>
                <a:lnTo>
                  <a:pt x="0" y="92328"/>
                </a:lnTo>
                <a:lnTo>
                  <a:pt x="13081" y="92328"/>
                </a:lnTo>
                <a:lnTo>
                  <a:pt x="20574" y="58419"/>
                </a:lnTo>
                <a:lnTo>
                  <a:pt x="42544" y="58419"/>
                </a:lnTo>
                <a:lnTo>
                  <a:pt x="40766" y="53085"/>
                </a:lnTo>
                <a:lnTo>
                  <a:pt x="41433" y="52577"/>
                </a:lnTo>
                <a:lnTo>
                  <a:pt x="21716" y="52577"/>
                </a:lnTo>
                <a:lnTo>
                  <a:pt x="33655" y="0"/>
                </a:lnTo>
                <a:close/>
              </a:path>
              <a:path w="72389" h="93979">
                <a:moveTo>
                  <a:pt x="65277" y="76707"/>
                </a:moveTo>
                <a:lnTo>
                  <a:pt x="64008" y="78231"/>
                </a:lnTo>
                <a:lnTo>
                  <a:pt x="60706" y="81533"/>
                </a:lnTo>
                <a:lnTo>
                  <a:pt x="59689" y="82422"/>
                </a:lnTo>
                <a:lnTo>
                  <a:pt x="58927" y="82930"/>
                </a:lnTo>
                <a:lnTo>
                  <a:pt x="58038" y="83565"/>
                </a:lnTo>
                <a:lnTo>
                  <a:pt x="57276" y="83946"/>
                </a:lnTo>
                <a:lnTo>
                  <a:pt x="56641" y="84200"/>
                </a:lnTo>
                <a:lnTo>
                  <a:pt x="55880" y="84454"/>
                </a:lnTo>
                <a:lnTo>
                  <a:pt x="66598" y="84454"/>
                </a:lnTo>
                <a:lnTo>
                  <a:pt x="67818" y="83311"/>
                </a:lnTo>
                <a:lnTo>
                  <a:pt x="69976" y="81152"/>
                </a:lnTo>
                <a:lnTo>
                  <a:pt x="65277" y="76707"/>
                </a:lnTo>
                <a:close/>
              </a:path>
              <a:path w="72389" h="93979">
                <a:moveTo>
                  <a:pt x="70231" y="24637"/>
                </a:moveTo>
                <a:lnTo>
                  <a:pt x="45847" y="24637"/>
                </a:lnTo>
                <a:lnTo>
                  <a:pt x="45085" y="28955"/>
                </a:lnTo>
                <a:lnTo>
                  <a:pt x="46862" y="29209"/>
                </a:lnTo>
                <a:lnTo>
                  <a:pt x="48260" y="29717"/>
                </a:lnTo>
                <a:lnTo>
                  <a:pt x="48895" y="30352"/>
                </a:lnTo>
                <a:lnTo>
                  <a:pt x="49657" y="30987"/>
                </a:lnTo>
                <a:lnTo>
                  <a:pt x="50037" y="31876"/>
                </a:lnTo>
                <a:lnTo>
                  <a:pt x="50037" y="33908"/>
                </a:lnTo>
                <a:lnTo>
                  <a:pt x="49657" y="35051"/>
                </a:lnTo>
                <a:lnTo>
                  <a:pt x="48768" y="36321"/>
                </a:lnTo>
                <a:lnTo>
                  <a:pt x="48006" y="37591"/>
                </a:lnTo>
                <a:lnTo>
                  <a:pt x="35051" y="48767"/>
                </a:lnTo>
                <a:lnTo>
                  <a:pt x="33147" y="49910"/>
                </a:lnTo>
                <a:lnTo>
                  <a:pt x="31114" y="50799"/>
                </a:lnTo>
                <a:lnTo>
                  <a:pt x="29210" y="51561"/>
                </a:lnTo>
                <a:lnTo>
                  <a:pt x="27177" y="52323"/>
                </a:lnTo>
                <a:lnTo>
                  <a:pt x="25400" y="52577"/>
                </a:lnTo>
                <a:lnTo>
                  <a:pt x="41433" y="52577"/>
                </a:lnTo>
                <a:lnTo>
                  <a:pt x="43434" y="51053"/>
                </a:lnTo>
                <a:lnTo>
                  <a:pt x="48513" y="47243"/>
                </a:lnTo>
                <a:lnTo>
                  <a:pt x="51053" y="45465"/>
                </a:lnTo>
                <a:lnTo>
                  <a:pt x="53466" y="43560"/>
                </a:lnTo>
                <a:lnTo>
                  <a:pt x="58547" y="39750"/>
                </a:lnTo>
                <a:lnTo>
                  <a:pt x="61087" y="37718"/>
                </a:lnTo>
                <a:lnTo>
                  <a:pt x="63753" y="35686"/>
                </a:lnTo>
                <a:lnTo>
                  <a:pt x="66294" y="33527"/>
                </a:lnTo>
                <a:lnTo>
                  <a:pt x="69087" y="31241"/>
                </a:lnTo>
                <a:lnTo>
                  <a:pt x="71882" y="28828"/>
                </a:lnTo>
                <a:lnTo>
                  <a:pt x="70231" y="24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49189" y="416826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28828" y="0"/>
                </a:moveTo>
                <a:lnTo>
                  <a:pt x="33655" y="0"/>
                </a:lnTo>
                <a:lnTo>
                  <a:pt x="21716" y="52577"/>
                </a:lnTo>
                <a:lnTo>
                  <a:pt x="23622" y="52577"/>
                </a:lnTo>
                <a:lnTo>
                  <a:pt x="25400" y="52577"/>
                </a:lnTo>
                <a:lnTo>
                  <a:pt x="27177" y="52323"/>
                </a:lnTo>
                <a:lnTo>
                  <a:pt x="29210" y="51561"/>
                </a:lnTo>
                <a:lnTo>
                  <a:pt x="31114" y="50799"/>
                </a:lnTo>
                <a:lnTo>
                  <a:pt x="33147" y="49910"/>
                </a:lnTo>
                <a:lnTo>
                  <a:pt x="35051" y="48767"/>
                </a:lnTo>
                <a:lnTo>
                  <a:pt x="37084" y="47624"/>
                </a:lnTo>
                <a:lnTo>
                  <a:pt x="38988" y="46227"/>
                </a:lnTo>
                <a:lnTo>
                  <a:pt x="40766" y="44830"/>
                </a:lnTo>
                <a:lnTo>
                  <a:pt x="42545" y="43433"/>
                </a:lnTo>
                <a:lnTo>
                  <a:pt x="48768" y="36321"/>
                </a:lnTo>
                <a:lnTo>
                  <a:pt x="49657" y="35051"/>
                </a:lnTo>
                <a:lnTo>
                  <a:pt x="50037" y="33908"/>
                </a:lnTo>
                <a:lnTo>
                  <a:pt x="50037" y="33019"/>
                </a:lnTo>
                <a:lnTo>
                  <a:pt x="50037" y="31876"/>
                </a:lnTo>
                <a:lnTo>
                  <a:pt x="49657" y="30987"/>
                </a:lnTo>
                <a:lnTo>
                  <a:pt x="48895" y="30352"/>
                </a:lnTo>
                <a:lnTo>
                  <a:pt x="48260" y="29717"/>
                </a:lnTo>
                <a:lnTo>
                  <a:pt x="46862" y="29209"/>
                </a:lnTo>
                <a:lnTo>
                  <a:pt x="45085" y="28955"/>
                </a:lnTo>
                <a:lnTo>
                  <a:pt x="45847" y="24637"/>
                </a:lnTo>
                <a:lnTo>
                  <a:pt x="70231" y="24637"/>
                </a:lnTo>
                <a:lnTo>
                  <a:pt x="71882" y="28828"/>
                </a:lnTo>
                <a:lnTo>
                  <a:pt x="69087" y="31241"/>
                </a:lnTo>
                <a:lnTo>
                  <a:pt x="66294" y="33527"/>
                </a:lnTo>
                <a:lnTo>
                  <a:pt x="63753" y="35686"/>
                </a:lnTo>
                <a:lnTo>
                  <a:pt x="61087" y="37718"/>
                </a:lnTo>
                <a:lnTo>
                  <a:pt x="58547" y="39750"/>
                </a:lnTo>
                <a:lnTo>
                  <a:pt x="56007" y="41655"/>
                </a:lnTo>
                <a:lnTo>
                  <a:pt x="53466" y="43560"/>
                </a:lnTo>
                <a:lnTo>
                  <a:pt x="51053" y="45465"/>
                </a:lnTo>
                <a:lnTo>
                  <a:pt x="48513" y="47243"/>
                </a:lnTo>
                <a:lnTo>
                  <a:pt x="45974" y="49148"/>
                </a:lnTo>
                <a:lnTo>
                  <a:pt x="43434" y="51053"/>
                </a:lnTo>
                <a:lnTo>
                  <a:pt x="40766" y="53085"/>
                </a:lnTo>
                <a:lnTo>
                  <a:pt x="41910" y="56514"/>
                </a:lnTo>
                <a:lnTo>
                  <a:pt x="43052" y="59943"/>
                </a:lnTo>
                <a:lnTo>
                  <a:pt x="44196" y="63499"/>
                </a:lnTo>
                <a:lnTo>
                  <a:pt x="45212" y="67055"/>
                </a:lnTo>
                <a:lnTo>
                  <a:pt x="46355" y="70484"/>
                </a:lnTo>
                <a:lnTo>
                  <a:pt x="47498" y="74040"/>
                </a:lnTo>
                <a:lnTo>
                  <a:pt x="48133" y="75818"/>
                </a:lnTo>
                <a:lnTo>
                  <a:pt x="48640" y="77469"/>
                </a:lnTo>
                <a:lnTo>
                  <a:pt x="53721" y="84454"/>
                </a:lnTo>
                <a:lnTo>
                  <a:pt x="54610" y="84454"/>
                </a:lnTo>
                <a:lnTo>
                  <a:pt x="55245" y="84454"/>
                </a:lnTo>
                <a:lnTo>
                  <a:pt x="55880" y="84454"/>
                </a:lnTo>
                <a:lnTo>
                  <a:pt x="56641" y="84200"/>
                </a:lnTo>
                <a:lnTo>
                  <a:pt x="57276" y="83946"/>
                </a:lnTo>
                <a:lnTo>
                  <a:pt x="58038" y="83565"/>
                </a:lnTo>
                <a:lnTo>
                  <a:pt x="58927" y="82930"/>
                </a:lnTo>
                <a:lnTo>
                  <a:pt x="59689" y="82422"/>
                </a:lnTo>
                <a:lnTo>
                  <a:pt x="60706" y="81533"/>
                </a:lnTo>
                <a:lnTo>
                  <a:pt x="61722" y="80517"/>
                </a:lnTo>
                <a:lnTo>
                  <a:pt x="62737" y="79501"/>
                </a:lnTo>
                <a:lnTo>
                  <a:pt x="64008" y="78231"/>
                </a:lnTo>
                <a:lnTo>
                  <a:pt x="65277" y="76707"/>
                </a:lnTo>
                <a:lnTo>
                  <a:pt x="69976" y="81152"/>
                </a:lnTo>
                <a:lnTo>
                  <a:pt x="67818" y="83311"/>
                </a:lnTo>
                <a:lnTo>
                  <a:pt x="65786" y="85216"/>
                </a:lnTo>
                <a:lnTo>
                  <a:pt x="64008" y="86740"/>
                </a:lnTo>
                <a:lnTo>
                  <a:pt x="62230" y="88391"/>
                </a:lnTo>
                <a:lnTo>
                  <a:pt x="60451" y="89661"/>
                </a:lnTo>
                <a:lnTo>
                  <a:pt x="58800" y="90677"/>
                </a:lnTo>
                <a:lnTo>
                  <a:pt x="57150" y="91693"/>
                </a:lnTo>
                <a:lnTo>
                  <a:pt x="55625" y="92455"/>
                </a:lnTo>
                <a:lnTo>
                  <a:pt x="53975" y="92836"/>
                </a:lnTo>
                <a:lnTo>
                  <a:pt x="52450" y="93344"/>
                </a:lnTo>
                <a:lnTo>
                  <a:pt x="50926" y="93598"/>
                </a:lnTo>
                <a:lnTo>
                  <a:pt x="49402" y="93598"/>
                </a:lnTo>
                <a:lnTo>
                  <a:pt x="46482" y="93598"/>
                </a:lnTo>
                <a:lnTo>
                  <a:pt x="44196" y="92836"/>
                </a:lnTo>
                <a:lnTo>
                  <a:pt x="42545" y="91439"/>
                </a:lnTo>
                <a:lnTo>
                  <a:pt x="40766" y="90042"/>
                </a:lnTo>
                <a:lnTo>
                  <a:pt x="39243" y="88010"/>
                </a:lnTo>
                <a:lnTo>
                  <a:pt x="38100" y="85343"/>
                </a:lnTo>
                <a:lnTo>
                  <a:pt x="36830" y="82676"/>
                </a:lnTo>
                <a:lnTo>
                  <a:pt x="35687" y="79501"/>
                </a:lnTo>
                <a:lnTo>
                  <a:pt x="34671" y="75818"/>
                </a:lnTo>
                <a:lnTo>
                  <a:pt x="33655" y="72008"/>
                </a:lnTo>
                <a:lnTo>
                  <a:pt x="32512" y="67817"/>
                </a:lnTo>
                <a:lnTo>
                  <a:pt x="31114" y="63245"/>
                </a:lnTo>
                <a:lnTo>
                  <a:pt x="30861" y="62229"/>
                </a:lnTo>
                <a:lnTo>
                  <a:pt x="30480" y="61340"/>
                </a:lnTo>
                <a:lnTo>
                  <a:pt x="30225" y="60705"/>
                </a:lnTo>
                <a:lnTo>
                  <a:pt x="29972" y="59943"/>
                </a:lnTo>
                <a:lnTo>
                  <a:pt x="29590" y="59435"/>
                </a:lnTo>
                <a:lnTo>
                  <a:pt x="29083" y="59181"/>
                </a:lnTo>
                <a:lnTo>
                  <a:pt x="28701" y="58800"/>
                </a:lnTo>
                <a:lnTo>
                  <a:pt x="28066" y="58546"/>
                </a:lnTo>
                <a:lnTo>
                  <a:pt x="27432" y="58546"/>
                </a:lnTo>
                <a:lnTo>
                  <a:pt x="26797" y="58419"/>
                </a:lnTo>
                <a:lnTo>
                  <a:pt x="25908" y="58419"/>
                </a:lnTo>
                <a:lnTo>
                  <a:pt x="24891" y="58419"/>
                </a:lnTo>
                <a:lnTo>
                  <a:pt x="20574" y="58419"/>
                </a:lnTo>
                <a:lnTo>
                  <a:pt x="13081" y="92328"/>
                </a:lnTo>
                <a:lnTo>
                  <a:pt x="0" y="92328"/>
                </a:lnTo>
                <a:lnTo>
                  <a:pt x="16510" y="19684"/>
                </a:lnTo>
                <a:lnTo>
                  <a:pt x="17018" y="17271"/>
                </a:lnTo>
                <a:lnTo>
                  <a:pt x="17399" y="15366"/>
                </a:lnTo>
                <a:lnTo>
                  <a:pt x="17652" y="13969"/>
                </a:lnTo>
                <a:lnTo>
                  <a:pt x="17780" y="12572"/>
                </a:lnTo>
                <a:lnTo>
                  <a:pt x="17907" y="11429"/>
                </a:lnTo>
                <a:lnTo>
                  <a:pt x="17907" y="10286"/>
                </a:lnTo>
                <a:lnTo>
                  <a:pt x="17907" y="9397"/>
                </a:lnTo>
                <a:lnTo>
                  <a:pt x="17780" y="8635"/>
                </a:lnTo>
                <a:lnTo>
                  <a:pt x="17525" y="8000"/>
                </a:lnTo>
                <a:lnTo>
                  <a:pt x="17145" y="7492"/>
                </a:lnTo>
                <a:lnTo>
                  <a:pt x="16763" y="6984"/>
                </a:lnTo>
                <a:lnTo>
                  <a:pt x="16001" y="6603"/>
                </a:lnTo>
                <a:lnTo>
                  <a:pt x="15366" y="6095"/>
                </a:lnTo>
                <a:lnTo>
                  <a:pt x="14477" y="5841"/>
                </a:lnTo>
                <a:lnTo>
                  <a:pt x="13335" y="5714"/>
                </a:lnTo>
                <a:lnTo>
                  <a:pt x="12191" y="5460"/>
                </a:lnTo>
                <a:lnTo>
                  <a:pt x="10795" y="5460"/>
                </a:lnTo>
                <a:lnTo>
                  <a:pt x="9144" y="5333"/>
                </a:lnTo>
                <a:lnTo>
                  <a:pt x="10160" y="761"/>
                </a:lnTo>
                <a:lnTo>
                  <a:pt x="2882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26023" y="4067555"/>
            <a:ext cx="76917" cy="19431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540883" y="4086605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0" y="7112"/>
                </a:lnTo>
                <a:lnTo>
                  <a:pt x="10239" y="11566"/>
                </a:lnTo>
                <a:lnTo>
                  <a:pt x="19049" y="17700"/>
                </a:lnTo>
                <a:lnTo>
                  <a:pt x="40163" y="58594"/>
                </a:lnTo>
                <a:lnTo>
                  <a:pt x="42799" y="87376"/>
                </a:lnTo>
                <a:lnTo>
                  <a:pt x="42134" y="102929"/>
                </a:lnTo>
                <a:lnTo>
                  <a:pt x="32257" y="140970"/>
                </a:lnTo>
                <a:lnTo>
                  <a:pt x="380" y="169291"/>
                </a:lnTo>
                <a:lnTo>
                  <a:pt x="2539" y="176403"/>
                </a:lnTo>
                <a:lnTo>
                  <a:pt x="36276" y="156454"/>
                </a:lnTo>
                <a:lnTo>
                  <a:pt x="55181" y="119443"/>
                </a:lnTo>
                <a:lnTo>
                  <a:pt x="58800" y="88265"/>
                </a:lnTo>
                <a:lnTo>
                  <a:pt x="57896" y="72100"/>
                </a:lnTo>
                <a:lnTo>
                  <a:pt x="44322" y="30988"/>
                </a:lnTo>
                <a:lnTo>
                  <a:pt x="15355" y="4645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540883" y="4086605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222" y="20127"/>
                </a:lnTo>
                <a:lnTo>
                  <a:pt x="55181" y="57150"/>
                </a:lnTo>
                <a:lnTo>
                  <a:pt x="58800" y="88265"/>
                </a:lnTo>
                <a:lnTo>
                  <a:pt x="57896" y="104485"/>
                </a:lnTo>
                <a:lnTo>
                  <a:pt x="44322" y="145669"/>
                </a:lnTo>
                <a:lnTo>
                  <a:pt x="15372" y="171832"/>
                </a:lnTo>
                <a:lnTo>
                  <a:pt x="2539" y="176403"/>
                </a:lnTo>
                <a:lnTo>
                  <a:pt x="380" y="169291"/>
                </a:lnTo>
                <a:lnTo>
                  <a:pt x="10380" y="164812"/>
                </a:lnTo>
                <a:lnTo>
                  <a:pt x="19034" y="158607"/>
                </a:lnTo>
                <a:lnTo>
                  <a:pt x="40147" y="117030"/>
                </a:lnTo>
                <a:lnTo>
                  <a:pt x="42799" y="87376"/>
                </a:lnTo>
                <a:lnTo>
                  <a:pt x="42136" y="72324"/>
                </a:lnTo>
                <a:lnTo>
                  <a:pt x="32384" y="35052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611367" y="4043171"/>
            <a:ext cx="76917" cy="10744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625846" y="4063238"/>
            <a:ext cx="59055" cy="87630"/>
          </a:xfrm>
          <a:custGeom>
            <a:avLst/>
            <a:gdLst/>
            <a:ahLst/>
            <a:cxnLst/>
            <a:rect l="l" t="t" r="r" b="b"/>
            <a:pathLst>
              <a:path w="59054" h="87629">
                <a:moveTo>
                  <a:pt x="52387" y="6731"/>
                </a:moveTo>
                <a:lnTo>
                  <a:pt x="30733" y="6731"/>
                </a:lnTo>
                <a:lnTo>
                  <a:pt x="32892" y="7112"/>
                </a:lnTo>
                <a:lnTo>
                  <a:pt x="34670" y="7874"/>
                </a:lnTo>
                <a:lnTo>
                  <a:pt x="36575" y="8636"/>
                </a:lnTo>
                <a:lnTo>
                  <a:pt x="38100" y="9651"/>
                </a:lnTo>
                <a:lnTo>
                  <a:pt x="39369" y="11049"/>
                </a:lnTo>
                <a:lnTo>
                  <a:pt x="40639" y="12318"/>
                </a:lnTo>
                <a:lnTo>
                  <a:pt x="41528" y="13969"/>
                </a:lnTo>
                <a:lnTo>
                  <a:pt x="42163" y="16001"/>
                </a:lnTo>
                <a:lnTo>
                  <a:pt x="42799" y="17906"/>
                </a:lnTo>
                <a:lnTo>
                  <a:pt x="43179" y="20066"/>
                </a:lnTo>
                <a:lnTo>
                  <a:pt x="43179" y="24637"/>
                </a:lnTo>
                <a:lnTo>
                  <a:pt x="42925" y="26669"/>
                </a:lnTo>
                <a:lnTo>
                  <a:pt x="42290" y="28701"/>
                </a:lnTo>
                <a:lnTo>
                  <a:pt x="41782" y="30734"/>
                </a:lnTo>
                <a:lnTo>
                  <a:pt x="40639" y="32893"/>
                </a:lnTo>
                <a:lnTo>
                  <a:pt x="39115" y="35179"/>
                </a:lnTo>
                <a:lnTo>
                  <a:pt x="37591" y="37592"/>
                </a:lnTo>
                <a:lnTo>
                  <a:pt x="35559" y="40259"/>
                </a:lnTo>
                <a:lnTo>
                  <a:pt x="32892" y="43180"/>
                </a:lnTo>
                <a:lnTo>
                  <a:pt x="30225" y="46228"/>
                </a:lnTo>
                <a:lnTo>
                  <a:pt x="26796" y="49784"/>
                </a:lnTo>
                <a:lnTo>
                  <a:pt x="19564" y="57023"/>
                </a:lnTo>
                <a:lnTo>
                  <a:pt x="17144" y="59562"/>
                </a:lnTo>
                <a:lnTo>
                  <a:pt x="14858" y="62230"/>
                </a:lnTo>
                <a:lnTo>
                  <a:pt x="12573" y="64769"/>
                </a:lnTo>
                <a:lnTo>
                  <a:pt x="8636" y="69723"/>
                </a:lnTo>
                <a:lnTo>
                  <a:pt x="6857" y="72136"/>
                </a:lnTo>
                <a:lnTo>
                  <a:pt x="5059" y="74803"/>
                </a:lnTo>
                <a:lnTo>
                  <a:pt x="3809" y="76962"/>
                </a:lnTo>
                <a:lnTo>
                  <a:pt x="2412" y="79248"/>
                </a:lnTo>
                <a:lnTo>
                  <a:pt x="1142" y="81661"/>
                </a:lnTo>
                <a:lnTo>
                  <a:pt x="0" y="84200"/>
                </a:lnTo>
                <a:lnTo>
                  <a:pt x="0" y="87630"/>
                </a:lnTo>
                <a:lnTo>
                  <a:pt x="57403" y="87630"/>
                </a:lnTo>
                <a:lnTo>
                  <a:pt x="57657" y="84455"/>
                </a:lnTo>
                <a:lnTo>
                  <a:pt x="57784" y="81280"/>
                </a:lnTo>
                <a:lnTo>
                  <a:pt x="58038" y="77978"/>
                </a:lnTo>
                <a:lnTo>
                  <a:pt x="58092" y="76581"/>
                </a:lnTo>
                <a:lnTo>
                  <a:pt x="14858" y="76581"/>
                </a:lnTo>
                <a:lnTo>
                  <a:pt x="16332" y="74549"/>
                </a:lnTo>
                <a:lnTo>
                  <a:pt x="17652" y="72898"/>
                </a:lnTo>
                <a:lnTo>
                  <a:pt x="19430" y="70612"/>
                </a:lnTo>
                <a:lnTo>
                  <a:pt x="21455" y="68325"/>
                </a:lnTo>
                <a:lnTo>
                  <a:pt x="25526" y="64007"/>
                </a:lnTo>
                <a:lnTo>
                  <a:pt x="27812" y="61722"/>
                </a:lnTo>
                <a:lnTo>
                  <a:pt x="30099" y="59309"/>
                </a:lnTo>
                <a:lnTo>
                  <a:pt x="32505" y="56895"/>
                </a:lnTo>
                <a:lnTo>
                  <a:pt x="34670" y="54610"/>
                </a:lnTo>
                <a:lnTo>
                  <a:pt x="36956" y="52450"/>
                </a:lnTo>
                <a:lnTo>
                  <a:pt x="39115" y="50164"/>
                </a:lnTo>
                <a:lnTo>
                  <a:pt x="41275" y="48006"/>
                </a:lnTo>
                <a:lnTo>
                  <a:pt x="43179" y="45974"/>
                </a:lnTo>
                <a:lnTo>
                  <a:pt x="46862" y="42291"/>
                </a:lnTo>
                <a:lnTo>
                  <a:pt x="48259" y="40512"/>
                </a:lnTo>
                <a:lnTo>
                  <a:pt x="49402" y="39116"/>
                </a:lnTo>
                <a:lnTo>
                  <a:pt x="57276" y="17653"/>
                </a:lnTo>
                <a:lnTo>
                  <a:pt x="56768" y="14859"/>
                </a:lnTo>
                <a:lnTo>
                  <a:pt x="55879" y="12318"/>
                </a:lnTo>
                <a:lnTo>
                  <a:pt x="54863" y="9906"/>
                </a:lnTo>
                <a:lnTo>
                  <a:pt x="53466" y="7619"/>
                </a:lnTo>
                <a:lnTo>
                  <a:pt x="52387" y="6731"/>
                </a:lnTo>
                <a:close/>
              </a:path>
              <a:path w="59054" h="87629">
                <a:moveTo>
                  <a:pt x="58674" y="68325"/>
                </a:moveTo>
                <a:lnTo>
                  <a:pt x="52324" y="68325"/>
                </a:lnTo>
                <a:lnTo>
                  <a:pt x="51562" y="70231"/>
                </a:lnTo>
                <a:lnTo>
                  <a:pt x="50926" y="71755"/>
                </a:lnTo>
                <a:lnTo>
                  <a:pt x="50291" y="72898"/>
                </a:lnTo>
                <a:lnTo>
                  <a:pt x="49783" y="74041"/>
                </a:lnTo>
                <a:lnTo>
                  <a:pt x="49021" y="74803"/>
                </a:lnTo>
                <a:lnTo>
                  <a:pt x="48259" y="75311"/>
                </a:lnTo>
                <a:lnTo>
                  <a:pt x="47370" y="75945"/>
                </a:lnTo>
                <a:lnTo>
                  <a:pt x="46354" y="76200"/>
                </a:lnTo>
                <a:lnTo>
                  <a:pt x="45084" y="76454"/>
                </a:lnTo>
                <a:lnTo>
                  <a:pt x="43814" y="76581"/>
                </a:lnTo>
                <a:lnTo>
                  <a:pt x="58092" y="76581"/>
                </a:lnTo>
                <a:lnTo>
                  <a:pt x="58216" y="74041"/>
                </a:lnTo>
                <a:lnTo>
                  <a:pt x="58674" y="68325"/>
                </a:lnTo>
                <a:close/>
              </a:path>
              <a:path w="59054" h="87629">
                <a:moveTo>
                  <a:pt x="35940" y="0"/>
                </a:moveTo>
                <a:lnTo>
                  <a:pt x="27304" y="0"/>
                </a:lnTo>
                <a:lnTo>
                  <a:pt x="22987" y="507"/>
                </a:lnTo>
                <a:lnTo>
                  <a:pt x="18161" y="1650"/>
                </a:lnTo>
                <a:lnTo>
                  <a:pt x="13334" y="2667"/>
                </a:lnTo>
                <a:lnTo>
                  <a:pt x="8000" y="4444"/>
                </a:lnTo>
                <a:lnTo>
                  <a:pt x="2158" y="6857"/>
                </a:lnTo>
                <a:lnTo>
                  <a:pt x="2158" y="20066"/>
                </a:lnTo>
                <a:lnTo>
                  <a:pt x="11049" y="20066"/>
                </a:lnTo>
                <a:lnTo>
                  <a:pt x="12573" y="15748"/>
                </a:lnTo>
                <a:lnTo>
                  <a:pt x="14858" y="12445"/>
                </a:lnTo>
                <a:lnTo>
                  <a:pt x="17652" y="10160"/>
                </a:lnTo>
                <a:lnTo>
                  <a:pt x="20574" y="7874"/>
                </a:lnTo>
                <a:lnTo>
                  <a:pt x="24002" y="6731"/>
                </a:lnTo>
                <a:lnTo>
                  <a:pt x="52387" y="6731"/>
                </a:lnTo>
                <a:lnTo>
                  <a:pt x="51307" y="5842"/>
                </a:lnTo>
                <a:lnTo>
                  <a:pt x="49275" y="4063"/>
                </a:lnTo>
                <a:lnTo>
                  <a:pt x="46608" y="2667"/>
                </a:lnTo>
                <a:lnTo>
                  <a:pt x="43306" y="1524"/>
                </a:lnTo>
                <a:lnTo>
                  <a:pt x="39877" y="507"/>
                </a:lnTo>
                <a:lnTo>
                  <a:pt x="359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625846" y="4063238"/>
            <a:ext cx="59055" cy="87630"/>
          </a:xfrm>
          <a:custGeom>
            <a:avLst/>
            <a:gdLst/>
            <a:ahLst/>
            <a:cxnLst/>
            <a:rect l="l" t="t" r="r" b="b"/>
            <a:pathLst>
              <a:path w="59054" h="87629">
                <a:moveTo>
                  <a:pt x="31241" y="0"/>
                </a:moveTo>
                <a:lnTo>
                  <a:pt x="35940" y="0"/>
                </a:lnTo>
                <a:lnTo>
                  <a:pt x="39877" y="507"/>
                </a:lnTo>
                <a:lnTo>
                  <a:pt x="43306" y="1524"/>
                </a:lnTo>
                <a:lnTo>
                  <a:pt x="46608" y="2667"/>
                </a:lnTo>
                <a:lnTo>
                  <a:pt x="49275" y="4063"/>
                </a:lnTo>
                <a:lnTo>
                  <a:pt x="51307" y="5842"/>
                </a:lnTo>
                <a:lnTo>
                  <a:pt x="53466" y="7619"/>
                </a:lnTo>
                <a:lnTo>
                  <a:pt x="54863" y="9906"/>
                </a:lnTo>
                <a:lnTo>
                  <a:pt x="55879" y="12318"/>
                </a:lnTo>
                <a:lnTo>
                  <a:pt x="56768" y="14859"/>
                </a:lnTo>
                <a:lnTo>
                  <a:pt x="57276" y="17653"/>
                </a:lnTo>
                <a:lnTo>
                  <a:pt x="57276" y="20574"/>
                </a:lnTo>
                <a:lnTo>
                  <a:pt x="57276" y="22351"/>
                </a:lnTo>
                <a:lnTo>
                  <a:pt x="57150" y="24003"/>
                </a:lnTo>
                <a:lnTo>
                  <a:pt x="56895" y="25526"/>
                </a:lnTo>
                <a:lnTo>
                  <a:pt x="56641" y="26924"/>
                </a:lnTo>
                <a:lnTo>
                  <a:pt x="56133" y="28448"/>
                </a:lnTo>
                <a:lnTo>
                  <a:pt x="55625" y="29972"/>
                </a:lnTo>
                <a:lnTo>
                  <a:pt x="49402" y="39116"/>
                </a:lnTo>
                <a:lnTo>
                  <a:pt x="48259" y="40512"/>
                </a:lnTo>
                <a:lnTo>
                  <a:pt x="46862" y="42291"/>
                </a:lnTo>
                <a:lnTo>
                  <a:pt x="45084" y="44068"/>
                </a:lnTo>
                <a:lnTo>
                  <a:pt x="43179" y="45974"/>
                </a:lnTo>
                <a:lnTo>
                  <a:pt x="41275" y="48006"/>
                </a:lnTo>
                <a:lnTo>
                  <a:pt x="39115" y="50164"/>
                </a:lnTo>
                <a:lnTo>
                  <a:pt x="36956" y="52450"/>
                </a:lnTo>
                <a:lnTo>
                  <a:pt x="34670" y="54610"/>
                </a:lnTo>
                <a:lnTo>
                  <a:pt x="32384" y="57023"/>
                </a:lnTo>
                <a:lnTo>
                  <a:pt x="30099" y="59309"/>
                </a:lnTo>
                <a:lnTo>
                  <a:pt x="27812" y="61722"/>
                </a:lnTo>
                <a:lnTo>
                  <a:pt x="25526" y="64007"/>
                </a:lnTo>
                <a:lnTo>
                  <a:pt x="23367" y="66293"/>
                </a:lnTo>
                <a:lnTo>
                  <a:pt x="21336" y="68453"/>
                </a:lnTo>
                <a:lnTo>
                  <a:pt x="19430" y="70612"/>
                </a:lnTo>
                <a:lnTo>
                  <a:pt x="17652" y="72898"/>
                </a:lnTo>
                <a:lnTo>
                  <a:pt x="16128" y="74803"/>
                </a:lnTo>
                <a:lnTo>
                  <a:pt x="14858" y="76581"/>
                </a:lnTo>
                <a:lnTo>
                  <a:pt x="40004" y="76581"/>
                </a:lnTo>
                <a:lnTo>
                  <a:pt x="42037" y="76581"/>
                </a:lnTo>
                <a:lnTo>
                  <a:pt x="43814" y="76581"/>
                </a:lnTo>
                <a:lnTo>
                  <a:pt x="45084" y="76454"/>
                </a:lnTo>
                <a:lnTo>
                  <a:pt x="46354" y="76200"/>
                </a:lnTo>
                <a:lnTo>
                  <a:pt x="47370" y="75945"/>
                </a:lnTo>
                <a:lnTo>
                  <a:pt x="48259" y="75311"/>
                </a:lnTo>
                <a:lnTo>
                  <a:pt x="49021" y="74803"/>
                </a:lnTo>
                <a:lnTo>
                  <a:pt x="49783" y="74041"/>
                </a:lnTo>
                <a:lnTo>
                  <a:pt x="50291" y="72898"/>
                </a:lnTo>
                <a:lnTo>
                  <a:pt x="50926" y="71755"/>
                </a:lnTo>
                <a:lnTo>
                  <a:pt x="51562" y="70231"/>
                </a:lnTo>
                <a:lnTo>
                  <a:pt x="52324" y="68325"/>
                </a:lnTo>
                <a:lnTo>
                  <a:pt x="58674" y="68325"/>
                </a:lnTo>
                <a:lnTo>
                  <a:pt x="58419" y="71500"/>
                </a:lnTo>
                <a:lnTo>
                  <a:pt x="58165" y="74675"/>
                </a:lnTo>
                <a:lnTo>
                  <a:pt x="58038" y="77978"/>
                </a:lnTo>
                <a:lnTo>
                  <a:pt x="57784" y="81280"/>
                </a:lnTo>
                <a:lnTo>
                  <a:pt x="57657" y="84455"/>
                </a:lnTo>
                <a:lnTo>
                  <a:pt x="57403" y="87630"/>
                </a:lnTo>
                <a:lnTo>
                  <a:pt x="0" y="87630"/>
                </a:lnTo>
                <a:lnTo>
                  <a:pt x="0" y="84200"/>
                </a:lnTo>
                <a:lnTo>
                  <a:pt x="1142" y="81661"/>
                </a:lnTo>
                <a:lnTo>
                  <a:pt x="2412" y="79248"/>
                </a:lnTo>
                <a:lnTo>
                  <a:pt x="3809" y="76962"/>
                </a:lnTo>
                <a:lnTo>
                  <a:pt x="5206" y="74549"/>
                </a:lnTo>
                <a:lnTo>
                  <a:pt x="14858" y="62230"/>
                </a:lnTo>
                <a:lnTo>
                  <a:pt x="17144" y="59562"/>
                </a:lnTo>
                <a:lnTo>
                  <a:pt x="19684" y="56895"/>
                </a:lnTo>
                <a:lnTo>
                  <a:pt x="22478" y="54101"/>
                </a:lnTo>
                <a:lnTo>
                  <a:pt x="26796" y="49784"/>
                </a:lnTo>
                <a:lnTo>
                  <a:pt x="30225" y="46228"/>
                </a:lnTo>
                <a:lnTo>
                  <a:pt x="32892" y="43180"/>
                </a:lnTo>
                <a:lnTo>
                  <a:pt x="35559" y="40259"/>
                </a:lnTo>
                <a:lnTo>
                  <a:pt x="37591" y="37592"/>
                </a:lnTo>
                <a:lnTo>
                  <a:pt x="39115" y="35179"/>
                </a:lnTo>
                <a:lnTo>
                  <a:pt x="40639" y="32893"/>
                </a:lnTo>
                <a:lnTo>
                  <a:pt x="41782" y="30734"/>
                </a:lnTo>
                <a:lnTo>
                  <a:pt x="42290" y="28701"/>
                </a:lnTo>
                <a:lnTo>
                  <a:pt x="42925" y="26669"/>
                </a:lnTo>
                <a:lnTo>
                  <a:pt x="43179" y="24637"/>
                </a:lnTo>
                <a:lnTo>
                  <a:pt x="43179" y="22351"/>
                </a:lnTo>
                <a:lnTo>
                  <a:pt x="43179" y="20066"/>
                </a:lnTo>
                <a:lnTo>
                  <a:pt x="42799" y="17906"/>
                </a:lnTo>
                <a:lnTo>
                  <a:pt x="42163" y="16001"/>
                </a:lnTo>
                <a:lnTo>
                  <a:pt x="41528" y="13969"/>
                </a:lnTo>
                <a:lnTo>
                  <a:pt x="40639" y="12318"/>
                </a:lnTo>
                <a:lnTo>
                  <a:pt x="39369" y="11049"/>
                </a:lnTo>
                <a:lnTo>
                  <a:pt x="38100" y="9651"/>
                </a:lnTo>
                <a:lnTo>
                  <a:pt x="36575" y="8636"/>
                </a:lnTo>
                <a:lnTo>
                  <a:pt x="34670" y="7874"/>
                </a:lnTo>
                <a:lnTo>
                  <a:pt x="32892" y="7112"/>
                </a:lnTo>
                <a:lnTo>
                  <a:pt x="30733" y="6731"/>
                </a:lnTo>
                <a:lnTo>
                  <a:pt x="28193" y="6731"/>
                </a:lnTo>
                <a:lnTo>
                  <a:pt x="24002" y="6731"/>
                </a:lnTo>
                <a:lnTo>
                  <a:pt x="11049" y="20066"/>
                </a:lnTo>
                <a:lnTo>
                  <a:pt x="2158" y="20066"/>
                </a:lnTo>
                <a:lnTo>
                  <a:pt x="2158" y="6857"/>
                </a:lnTo>
                <a:lnTo>
                  <a:pt x="8000" y="4444"/>
                </a:lnTo>
                <a:lnTo>
                  <a:pt x="13334" y="2667"/>
                </a:lnTo>
                <a:lnTo>
                  <a:pt x="18161" y="1650"/>
                </a:lnTo>
                <a:lnTo>
                  <a:pt x="22987" y="507"/>
                </a:lnTo>
                <a:lnTo>
                  <a:pt x="27304" y="0"/>
                </a:lnTo>
                <a:lnTo>
                  <a:pt x="312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93664" y="4067555"/>
            <a:ext cx="76917" cy="19431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708522" y="4086605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0" y="7112"/>
                </a:lnTo>
                <a:lnTo>
                  <a:pt x="10239" y="11566"/>
                </a:lnTo>
                <a:lnTo>
                  <a:pt x="19050" y="17700"/>
                </a:lnTo>
                <a:lnTo>
                  <a:pt x="40163" y="58594"/>
                </a:lnTo>
                <a:lnTo>
                  <a:pt x="42799" y="87376"/>
                </a:lnTo>
                <a:lnTo>
                  <a:pt x="42134" y="102929"/>
                </a:lnTo>
                <a:lnTo>
                  <a:pt x="32257" y="140970"/>
                </a:lnTo>
                <a:lnTo>
                  <a:pt x="380" y="169291"/>
                </a:lnTo>
                <a:lnTo>
                  <a:pt x="2539" y="176403"/>
                </a:lnTo>
                <a:lnTo>
                  <a:pt x="36276" y="156454"/>
                </a:lnTo>
                <a:lnTo>
                  <a:pt x="55181" y="119443"/>
                </a:lnTo>
                <a:lnTo>
                  <a:pt x="58800" y="88265"/>
                </a:lnTo>
                <a:lnTo>
                  <a:pt x="57896" y="72100"/>
                </a:lnTo>
                <a:lnTo>
                  <a:pt x="44323" y="30988"/>
                </a:lnTo>
                <a:lnTo>
                  <a:pt x="15355" y="4645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708522" y="4086605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222" y="20127"/>
                </a:lnTo>
                <a:lnTo>
                  <a:pt x="55181" y="57150"/>
                </a:lnTo>
                <a:lnTo>
                  <a:pt x="58800" y="88265"/>
                </a:lnTo>
                <a:lnTo>
                  <a:pt x="57896" y="104485"/>
                </a:lnTo>
                <a:lnTo>
                  <a:pt x="44323" y="145669"/>
                </a:lnTo>
                <a:lnTo>
                  <a:pt x="15372" y="171832"/>
                </a:lnTo>
                <a:lnTo>
                  <a:pt x="2539" y="176403"/>
                </a:lnTo>
                <a:lnTo>
                  <a:pt x="380" y="169291"/>
                </a:lnTo>
                <a:lnTo>
                  <a:pt x="10380" y="164812"/>
                </a:lnTo>
                <a:lnTo>
                  <a:pt x="19034" y="158607"/>
                </a:lnTo>
                <a:lnTo>
                  <a:pt x="40147" y="117030"/>
                </a:lnTo>
                <a:lnTo>
                  <a:pt x="42799" y="87376"/>
                </a:lnTo>
                <a:lnTo>
                  <a:pt x="42136" y="72324"/>
                </a:lnTo>
                <a:lnTo>
                  <a:pt x="32385" y="35052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393947" y="4465294"/>
            <a:ext cx="142519" cy="142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404361" y="4479671"/>
            <a:ext cx="132587" cy="132588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692652" y="4427232"/>
            <a:ext cx="1835657" cy="22325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805428" y="4800574"/>
            <a:ext cx="128803" cy="1288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815969" y="4814189"/>
            <a:ext cx="118745" cy="1187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119371" y="4814285"/>
            <a:ext cx="153162" cy="11052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134358" y="4833111"/>
            <a:ext cx="133350" cy="90805"/>
          </a:xfrm>
          <a:custGeom>
            <a:avLst/>
            <a:gdLst/>
            <a:ahLst/>
            <a:cxnLst/>
            <a:rect l="l" t="t" r="r" b="b"/>
            <a:pathLst>
              <a:path w="133350" h="90804">
                <a:moveTo>
                  <a:pt x="25400" y="0"/>
                </a:moveTo>
                <a:lnTo>
                  <a:pt x="1015" y="0"/>
                </a:lnTo>
                <a:lnTo>
                  <a:pt x="0" y="4571"/>
                </a:lnTo>
                <a:lnTo>
                  <a:pt x="2920" y="4825"/>
                </a:lnTo>
                <a:lnTo>
                  <a:pt x="5079" y="5461"/>
                </a:lnTo>
                <a:lnTo>
                  <a:pt x="6350" y="6604"/>
                </a:lnTo>
                <a:lnTo>
                  <a:pt x="7746" y="7746"/>
                </a:lnTo>
                <a:lnTo>
                  <a:pt x="8636" y="9398"/>
                </a:lnTo>
                <a:lnTo>
                  <a:pt x="9143" y="11683"/>
                </a:lnTo>
                <a:lnTo>
                  <a:pt x="9778" y="13843"/>
                </a:lnTo>
                <a:lnTo>
                  <a:pt x="10159" y="16763"/>
                </a:lnTo>
                <a:lnTo>
                  <a:pt x="17652" y="90424"/>
                </a:lnTo>
                <a:lnTo>
                  <a:pt x="30099" y="90424"/>
                </a:lnTo>
                <a:lnTo>
                  <a:pt x="36220" y="80952"/>
                </a:lnTo>
                <a:lnTo>
                  <a:pt x="40945" y="73406"/>
                </a:lnTo>
                <a:lnTo>
                  <a:pt x="30987" y="73406"/>
                </a:lnTo>
                <a:lnTo>
                  <a:pt x="25400" y="0"/>
                </a:lnTo>
                <a:close/>
              </a:path>
              <a:path w="133350" h="90804">
                <a:moveTo>
                  <a:pt x="79796" y="28193"/>
                </a:moveTo>
                <a:lnTo>
                  <a:pt x="65150" y="28193"/>
                </a:lnTo>
                <a:lnTo>
                  <a:pt x="66166" y="28320"/>
                </a:lnTo>
                <a:lnTo>
                  <a:pt x="66293" y="30987"/>
                </a:lnTo>
                <a:lnTo>
                  <a:pt x="66547" y="34798"/>
                </a:lnTo>
                <a:lnTo>
                  <a:pt x="67369" y="45493"/>
                </a:lnTo>
                <a:lnTo>
                  <a:pt x="67551" y="48321"/>
                </a:lnTo>
                <a:lnTo>
                  <a:pt x="67944" y="51562"/>
                </a:lnTo>
                <a:lnTo>
                  <a:pt x="71754" y="90424"/>
                </a:lnTo>
                <a:lnTo>
                  <a:pt x="82803" y="90424"/>
                </a:lnTo>
                <a:lnTo>
                  <a:pt x="92837" y="76581"/>
                </a:lnTo>
                <a:lnTo>
                  <a:pt x="94847" y="73532"/>
                </a:lnTo>
                <a:lnTo>
                  <a:pt x="83946" y="73532"/>
                </a:lnTo>
                <a:lnTo>
                  <a:pt x="79796" y="28193"/>
                </a:lnTo>
                <a:close/>
              </a:path>
              <a:path w="133350" h="90804">
                <a:moveTo>
                  <a:pt x="130428" y="0"/>
                </a:moveTo>
                <a:lnTo>
                  <a:pt x="106425" y="0"/>
                </a:lnTo>
                <a:lnTo>
                  <a:pt x="105409" y="4571"/>
                </a:lnTo>
                <a:lnTo>
                  <a:pt x="108457" y="4699"/>
                </a:lnTo>
                <a:lnTo>
                  <a:pt x="110616" y="5333"/>
                </a:lnTo>
                <a:lnTo>
                  <a:pt x="111759" y="6476"/>
                </a:lnTo>
                <a:lnTo>
                  <a:pt x="113029" y="7493"/>
                </a:lnTo>
                <a:lnTo>
                  <a:pt x="113625" y="9398"/>
                </a:lnTo>
                <a:lnTo>
                  <a:pt x="96589" y="54356"/>
                </a:lnTo>
                <a:lnTo>
                  <a:pt x="83946" y="73532"/>
                </a:lnTo>
                <a:lnTo>
                  <a:pt x="94847" y="73532"/>
                </a:lnTo>
                <a:lnTo>
                  <a:pt x="96774" y="70612"/>
                </a:lnTo>
                <a:lnTo>
                  <a:pt x="100837" y="64769"/>
                </a:lnTo>
                <a:lnTo>
                  <a:pt x="104393" y="59436"/>
                </a:lnTo>
                <a:lnTo>
                  <a:pt x="107691" y="54165"/>
                </a:lnTo>
                <a:lnTo>
                  <a:pt x="110743" y="49402"/>
                </a:lnTo>
                <a:lnTo>
                  <a:pt x="113537" y="44831"/>
                </a:lnTo>
                <a:lnTo>
                  <a:pt x="115950" y="40639"/>
                </a:lnTo>
                <a:lnTo>
                  <a:pt x="118237" y="36449"/>
                </a:lnTo>
                <a:lnTo>
                  <a:pt x="120522" y="32385"/>
                </a:lnTo>
                <a:lnTo>
                  <a:pt x="122554" y="28193"/>
                </a:lnTo>
                <a:lnTo>
                  <a:pt x="124713" y="24002"/>
                </a:lnTo>
                <a:lnTo>
                  <a:pt x="127762" y="17399"/>
                </a:lnTo>
                <a:lnTo>
                  <a:pt x="129031" y="14477"/>
                </a:lnTo>
                <a:lnTo>
                  <a:pt x="130682" y="10160"/>
                </a:lnTo>
                <a:lnTo>
                  <a:pt x="132915" y="4825"/>
                </a:lnTo>
                <a:lnTo>
                  <a:pt x="132900" y="4571"/>
                </a:lnTo>
                <a:lnTo>
                  <a:pt x="130428" y="0"/>
                </a:lnTo>
                <a:close/>
              </a:path>
              <a:path w="133350" h="90804">
                <a:moveTo>
                  <a:pt x="77215" y="0"/>
                </a:moveTo>
                <a:lnTo>
                  <a:pt x="63753" y="0"/>
                </a:lnTo>
                <a:lnTo>
                  <a:pt x="62693" y="4825"/>
                </a:lnTo>
                <a:lnTo>
                  <a:pt x="61721" y="10413"/>
                </a:lnTo>
                <a:lnTo>
                  <a:pt x="60325" y="16129"/>
                </a:lnTo>
                <a:lnTo>
                  <a:pt x="42259" y="54578"/>
                </a:lnTo>
                <a:lnTo>
                  <a:pt x="30987" y="73406"/>
                </a:lnTo>
                <a:lnTo>
                  <a:pt x="40945" y="73406"/>
                </a:lnTo>
                <a:lnTo>
                  <a:pt x="62438" y="34553"/>
                </a:lnTo>
                <a:lnTo>
                  <a:pt x="65150" y="28193"/>
                </a:lnTo>
                <a:lnTo>
                  <a:pt x="79796" y="28193"/>
                </a:lnTo>
                <a:lnTo>
                  <a:pt x="772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134358" y="4833111"/>
            <a:ext cx="133350" cy="90805"/>
          </a:xfrm>
          <a:custGeom>
            <a:avLst/>
            <a:gdLst/>
            <a:ahLst/>
            <a:cxnLst/>
            <a:rect l="l" t="t" r="r" b="b"/>
            <a:pathLst>
              <a:path w="133350" h="90804">
                <a:moveTo>
                  <a:pt x="1015" y="0"/>
                </a:moveTo>
                <a:lnTo>
                  <a:pt x="25400" y="0"/>
                </a:lnTo>
                <a:lnTo>
                  <a:pt x="30987" y="73406"/>
                </a:lnTo>
                <a:lnTo>
                  <a:pt x="37087" y="63361"/>
                </a:lnTo>
                <a:lnTo>
                  <a:pt x="56641" y="26924"/>
                </a:lnTo>
                <a:lnTo>
                  <a:pt x="62737" y="4571"/>
                </a:lnTo>
                <a:lnTo>
                  <a:pt x="63753" y="0"/>
                </a:lnTo>
                <a:lnTo>
                  <a:pt x="77215" y="0"/>
                </a:lnTo>
                <a:lnTo>
                  <a:pt x="83946" y="73532"/>
                </a:lnTo>
                <a:lnTo>
                  <a:pt x="90757" y="63503"/>
                </a:lnTo>
                <a:lnTo>
                  <a:pt x="109378" y="30108"/>
                </a:lnTo>
                <a:lnTo>
                  <a:pt x="113664" y="12445"/>
                </a:lnTo>
                <a:lnTo>
                  <a:pt x="113664" y="9525"/>
                </a:lnTo>
                <a:lnTo>
                  <a:pt x="113029" y="7493"/>
                </a:lnTo>
                <a:lnTo>
                  <a:pt x="111759" y="6476"/>
                </a:lnTo>
                <a:lnTo>
                  <a:pt x="110616" y="5333"/>
                </a:lnTo>
                <a:lnTo>
                  <a:pt x="108457" y="4699"/>
                </a:lnTo>
                <a:lnTo>
                  <a:pt x="105409" y="4571"/>
                </a:lnTo>
                <a:lnTo>
                  <a:pt x="106425" y="0"/>
                </a:lnTo>
                <a:lnTo>
                  <a:pt x="130428" y="0"/>
                </a:lnTo>
                <a:lnTo>
                  <a:pt x="132968" y="4699"/>
                </a:lnTo>
                <a:lnTo>
                  <a:pt x="130682" y="10160"/>
                </a:lnTo>
                <a:lnTo>
                  <a:pt x="129031" y="14477"/>
                </a:lnTo>
                <a:lnTo>
                  <a:pt x="127762" y="17399"/>
                </a:lnTo>
                <a:lnTo>
                  <a:pt x="126364" y="20446"/>
                </a:lnTo>
                <a:lnTo>
                  <a:pt x="124713" y="24002"/>
                </a:lnTo>
                <a:lnTo>
                  <a:pt x="122554" y="28193"/>
                </a:lnTo>
                <a:lnTo>
                  <a:pt x="120522" y="32385"/>
                </a:lnTo>
                <a:lnTo>
                  <a:pt x="118237" y="36449"/>
                </a:lnTo>
                <a:lnTo>
                  <a:pt x="115950" y="40639"/>
                </a:lnTo>
                <a:lnTo>
                  <a:pt x="113537" y="44831"/>
                </a:lnTo>
                <a:lnTo>
                  <a:pt x="110743" y="49402"/>
                </a:lnTo>
                <a:lnTo>
                  <a:pt x="107568" y="54356"/>
                </a:lnTo>
                <a:lnTo>
                  <a:pt x="104393" y="59436"/>
                </a:lnTo>
                <a:lnTo>
                  <a:pt x="100837" y="64769"/>
                </a:lnTo>
                <a:lnTo>
                  <a:pt x="96774" y="70612"/>
                </a:lnTo>
                <a:lnTo>
                  <a:pt x="92837" y="76581"/>
                </a:lnTo>
                <a:lnTo>
                  <a:pt x="88137" y="83057"/>
                </a:lnTo>
                <a:lnTo>
                  <a:pt x="82803" y="90424"/>
                </a:lnTo>
                <a:lnTo>
                  <a:pt x="71754" y="90424"/>
                </a:lnTo>
                <a:lnTo>
                  <a:pt x="67944" y="51562"/>
                </a:lnTo>
                <a:lnTo>
                  <a:pt x="67563" y="48513"/>
                </a:lnTo>
                <a:lnTo>
                  <a:pt x="67309" y="44576"/>
                </a:lnTo>
                <a:lnTo>
                  <a:pt x="66928" y="39624"/>
                </a:lnTo>
                <a:lnTo>
                  <a:pt x="66547" y="34798"/>
                </a:lnTo>
                <a:lnTo>
                  <a:pt x="66293" y="30987"/>
                </a:lnTo>
                <a:lnTo>
                  <a:pt x="66166" y="28320"/>
                </a:lnTo>
                <a:lnTo>
                  <a:pt x="65150" y="28193"/>
                </a:lnTo>
                <a:lnTo>
                  <a:pt x="62438" y="34553"/>
                </a:lnTo>
                <a:lnTo>
                  <a:pt x="59261" y="41259"/>
                </a:lnTo>
                <a:lnTo>
                  <a:pt x="36220" y="80952"/>
                </a:lnTo>
                <a:lnTo>
                  <a:pt x="30099" y="90424"/>
                </a:lnTo>
                <a:lnTo>
                  <a:pt x="17652" y="90424"/>
                </a:lnTo>
                <a:lnTo>
                  <a:pt x="10540" y="20446"/>
                </a:lnTo>
                <a:lnTo>
                  <a:pt x="10159" y="16763"/>
                </a:lnTo>
                <a:lnTo>
                  <a:pt x="9778" y="13843"/>
                </a:lnTo>
                <a:lnTo>
                  <a:pt x="9143" y="11683"/>
                </a:lnTo>
                <a:lnTo>
                  <a:pt x="8636" y="9398"/>
                </a:lnTo>
                <a:lnTo>
                  <a:pt x="7746" y="7746"/>
                </a:lnTo>
                <a:lnTo>
                  <a:pt x="6350" y="6604"/>
                </a:lnTo>
                <a:lnTo>
                  <a:pt x="5079" y="5461"/>
                </a:lnTo>
                <a:lnTo>
                  <a:pt x="2920" y="4825"/>
                </a:lnTo>
                <a:lnTo>
                  <a:pt x="0" y="4571"/>
                </a:lnTo>
                <a:lnTo>
                  <a:pt x="10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233671" y="4847869"/>
            <a:ext cx="218617" cy="1453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421504" y="4902200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5" h="54610">
                <a:moveTo>
                  <a:pt x="25781" y="18287"/>
                </a:moveTo>
                <a:lnTo>
                  <a:pt x="8128" y="18287"/>
                </a:lnTo>
                <a:lnTo>
                  <a:pt x="9906" y="19176"/>
                </a:lnTo>
                <a:lnTo>
                  <a:pt x="12954" y="22479"/>
                </a:lnTo>
                <a:lnTo>
                  <a:pt x="13716" y="24764"/>
                </a:lnTo>
                <a:lnTo>
                  <a:pt x="13716" y="34417"/>
                </a:lnTo>
                <a:lnTo>
                  <a:pt x="9906" y="41782"/>
                </a:lnTo>
                <a:lnTo>
                  <a:pt x="2286" y="49530"/>
                </a:lnTo>
                <a:lnTo>
                  <a:pt x="6350" y="54482"/>
                </a:lnTo>
                <a:lnTo>
                  <a:pt x="14851" y="45880"/>
                </a:lnTo>
                <a:lnTo>
                  <a:pt x="20923" y="37195"/>
                </a:lnTo>
                <a:lnTo>
                  <a:pt x="24566" y="28390"/>
                </a:lnTo>
                <a:lnTo>
                  <a:pt x="25781" y="19431"/>
                </a:lnTo>
                <a:lnTo>
                  <a:pt x="25781" y="18287"/>
                </a:lnTo>
                <a:close/>
              </a:path>
              <a:path w="26035" h="54610">
                <a:moveTo>
                  <a:pt x="11049" y="0"/>
                </a:moveTo>
                <a:lnTo>
                  <a:pt x="7874" y="5587"/>
                </a:lnTo>
                <a:lnTo>
                  <a:pt x="4191" y="10668"/>
                </a:lnTo>
                <a:lnTo>
                  <a:pt x="0" y="15367"/>
                </a:lnTo>
                <a:lnTo>
                  <a:pt x="2921" y="18923"/>
                </a:lnTo>
                <a:lnTo>
                  <a:pt x="4318" y="18542"/>
                </a:lnTo>
                <a:lnTo>
                  <a:pt x="5461" y="18287"/>
                </a:lnTo>
                <a:lnTo>
                  <a:pt x="25781" y="18287"/>
                </a:lnTo>
                <a:lnTo>
                  <a:pt x="25781" y="15239"/>
                </a:lnTo>
                <a:lnTo>
                  <a:pt x="24511" y="11302"/>
                </a:lnTo>
                <a:lnTo>
                  <a:pt x="21844" y="7619"/>
                </a:lnTo>
                <a:lnTo>
                  <a:pt x="19177" y="4063"/>
                </a:lnTo>
                <a:lnTo>
                  <a:pt x="15621" y="1524"/>
                </a:lnTo>
                <a:lnTo>
                  <a:pt x="110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421504" y="4902200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5" h="54610">
                <a:moveTo>
                  <a:pt x="11049" y="0"/>
                </a:moveTo>
                <a:lnTo>
                  <a:pt x="25781" y="15239"/>
                </a:lnTo>
                <a:lnTo>
                  <a:pt x="25781" y="19431"/>
                </a:lnTo>
                <a:lnTo>
                  <a:pt x="24566" y="28390"/>
                </a:lnTo>
                <a:lnTo>
                  <a:pt x="20923" y="37195"/>
                </a:lnTo>
                <a:lnTo>
                  <a:pt x="14851" y="45880"/>
                </a:lnTo>
                <a:lnTo>
                  <a:pt x="6350" y="54482"/>
                </a:lnTo>
                <a:lnTo>
                  <a:pt x="2286" y="49530"/>
                </a:lnTo>
                <a:lnTo>
                  <a:pt x="9906" y="41782"/>
                </a:lnTo>
                <a:lnTo>
                  <a:pt x="13716" y="34417"/>
                </a:lnTo>
                <a:lnTo>
                  <a:pt x="13716" y="27431"/>
                </a:lnTo>
                <a:lnTo>
                  <a:pt x="13716" y="24764"/>
                </a:lnTo>
                <a:lnTo>
                  <a:pt x="12954" y="22479"/>
                </a:lnTo>
                <a:lnTo>
                  <a:pt x="11430" y="20827"/>
                </a:lnTo>
                <a:lnTo>
                  <a:pt x="9906" y="19176"/>
                </a:lnTo>
                <a:lnTo>
                  <a:pt x="8128" y="18287"/>
                </a:lnTo>
                <a:lnTo>
                  <a:pt x="6223" y="18287"/>
                </a:lnTo>
                <a:lnTo>
                  <a:pt x="5461" y="18287"/>
                </a:lnTo>
                <a:lnTo>
                  <a:pt x="4318" y="18542"/>
                </a:lnTo>
                <a:lnTo>
                  <a:pt x="2921" y="18923"/>
                </a:lnTo>
                <a:lnTo>
                  <a:pt x="0" y="15367"/>
                </a:lnTo>
                <a:lnTo>
                  <a:pt x="4191" y="10668"/>
                </a:lnTo>
                <a:lnTo>
                  <a:pt x="7874" y="5587"/>
                </a:lnTo>
                <a:lnTo>
                  <a:pt x="110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501896" y="4814285"/>
            <a:ext cx="153162" cy="11052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516882" y="4833111"/>
            <a:ext cx="133350" cy="90805"/>
          </a:xfrm>
          <a:custGeom>
            <a:avLst/>
            <a:gdLst/>
            <a:ahLst/>
            <a:cxnLst/>
            <a:rect l="l" t="t" r="r" b="b"/>
            <a:pathLst>
              <a:path w="133350" h="90804">
                <a:moveTo>
                  <a:pt x="25400" y="0"/>
                </a:moveTo>
                <a:lnTo>
                  <a:pt x="1015" y="0"/>
                </a:lnTo>
                <a:lnTo>
                  <a:pt x="0" y="4571"/>
                </a:lnTo>
                <a:lnTo>
                  <a:pt x="2920" y="4825"/>
                </a:lnTo>
                <a:lnTo>
                  <a:pt x="5079" y="5461"/>
                </a:lnTo>
                <a:lnTo>
                  <a:pt x="6350" y="6604"/>
                </a:lnTo>
                <a:lnTo>
                  <a:pt x="7746" y="7746"/>
                </a:lnTo>
                <a:lnTo>
                  <a:pt x="8635" y="9398"/>
                </a:lnTo>
                <a:lnTo>
                  <a:pt x="9143" y="11683"/>
                </a:lnTo>
                <a:lnTo>
                  <a:pt x="9778" y="13843"/>
                </a:lnTo>
                <a:lnTo>
                  <a:pt x="10159" y="16763"/>
                </a:lnTo>
                <a:lnTo>
                  <a:pt x="17652" y="90424"/>
                </a:lnTo>
                <a:lnTo>
                  <a:pt x="30098" y="90424"/>
                </a:lnTo>
                <a:lnTo>
                  <a:pt x="36220" y="80952"/>
                </a:lnTo>
                <a:lnTo>
                  <a:pt x="40945" y="73406"/>
                </a:lnTo>
                <a:lnTo>
                  <a:pt x="30987" y="73406"/>
                </a:lnTo>
                <a:lnTo>
                  <a:pt x="25400" y="0"/>
                </a:lnTo>
                <a:close/>
              </a:path>
              <a:path w="133350" h="90804">
                <a:moveTo>
                  <a:pt x="79796" y="28193"/>
                </a:moveTo>
                <a:lnTo>
                  <a:pt x="65150" y="28193"/>
                </a:lnTo>
                <a:lnTo>
                  <a:pt x="66166" y="28320"/>
                </a:lnTo>
                <a:lnTo>
                  <a:pt x="66293" y="30987"/>
                </a:lnTo>
                <a:lnTo>
                  <a:pt x="66547" y="34798"/>
                </a:lnTo>
                <a:lnTo>
                  <a:pt x="67369" y="45493"/>
                </a:lnTo>
                <a:lnTo>
                  <a:pt x="67551" y="48321"/>
                </a:lnTo>
                <a:lnTo>
                  <a:pt x="67944" y="51562"/>
                </a:lnTo>
                <a:lnTo>
                  <a:pt x="71754" y="90424"/>
                </a:lnTo>
                <a:lnTo>
                  <a:pt x="82803" y="90424"/>
                </a:lnTo>
                <a:lnTo>
                  <a:pt x="92837" y="76581"/>
                </a:lnTo>
                <a:lnTo>
                  <a:pt x="94847" y="73532"/>
                </a:lnTo>
                <a:lnTo>
                  <a:pt x="83946" y="73532"/>
                </a:lnTo>
                <a:lnTo>
                  <a:pt x="79796" y="28193"/>
                </a:lnTo>
                <a:close/>
              </a:path>
              <a:path w="133350" h="90804">
                <a:moveTo>
                  <a:pt x="130428" y="0"/>
                </a:moveTo>
                <a:lnTo>
                  <a:pt x="106425" y="0"/>
                </a:lnTo>
                <a:lnTo>
                  <a:pt x="105409" y="4571"/>
                </a:lnTo>
                <a:lnTo>
                  <a:pt x="108457" y="4699"/>
                </a:lnTo>
                <a:lnTo>
                  <a:pt x="110616" y="5333"/>
                </a:lnTo>
                <a:lnTo>
                  <a:pt x="111759" y="6476"/>
                </a:lnTo>
                <a:lnTo>
                  <a:pt x="113029" y="7493"/>
                </a:lnTo>
                <a:lnTo>
                  <a:pt x="113625" y="9398"/>
                </a:lnTo>
                <a:lnTo>
                  <a:pt x="96589" y="54356"/>
                </a:lnTo>
                <a:lnTo>
                  <a:pt x="83946" y="73532"/>
                </a:lnTo>
                <a:lnTo>
                  <a:pt x="94847" y="73532"/>
                </a:lnTo>
                <a:lnTo>
                  <a:pt x="96773" y="70612"/>
                </a:lnTo>
                <a:lnTo>
                  <a:pt x="100837" y="64769"/>
                </a:lnTo>
                <a:lnTo>
                  <a:pt x="104393" y="59436"/>
                </a:lnTo>
                <a:lnTo>
                  <a:pt x="107691" y="54165"/>
                </a:lnTo>
                <a:lnTo>
                  <a:pt x="110743" y="49402"/>
                </a:lnTo>
                <a:lnTo>
                  <a:pt x="113537" y="44831"/>
                </a:lnTo>
                <a:lnTo>
                  <a:pt x="115950" y="40639"/>
                </a:lnTo>
                <a:lnTo>
                  <a:pt x="118237" y="36449"/>
                </a:lnTo>
                <a:lnTo>
                  <a:pt x="120522" y="32385"/>
                </a:lnTo>
                <a:lnTo>
                  <a:pt x="122554" y="28193"/>
                </a:lnTo>
                <a:lnTo>
                  <a:pt x="124713" y="24002"/>
                </a:lnTo>
                <a:lnTo>
                  <a:pt x="127762" y="17399"/>
                </a:lnTo>
                <a:lnTo>
                  <a:pt x="129031" y="14477"/>
                </a:lnTo>
                <a:lnTo>
                  <a:pt x="130682" y="10160"/>
                </a:lnTo>
                <a:lnTo>
                  <a:pt x="132915" y="4825"/>
                </a:lnTo>
                <a:lnTo>
                  <a:pt x="132900" y="4571"/>
                </a:lnTo>
                <a:lnTo>
                  <a:pt x="130428" y="0"/>
                </a:lnTo>
                <a:close/>
              </a:path>
              <a:path w="133350" h="90804">
                <a:moveTo>
                  <a:pt x="77215" y="0"/>
                </a:moveTo>
                <a:lnTo>
                  <a:pt x="63753" y="0"/>
                </a:lnTo>
                <a:lnTo>
                  <a:pt x="62693" y="4825"/>
                </a:lnTo>
                <a:lnTo>
                  <a:pt x="61721" y="10413"/>
                </a:lnTo>
                <a:lnTo>
                  <a:pt x="60325" y="16129"/>
                </a:lnTo>
                <a:lnTo>
                  <a:pt x="42259" y="54578"/>
                </a:lnTo>
                <a:lnTo>
                  <a:pt x="30987" y="73406"/>
                </a:lnTo>
                <a:lnTo>
                  <a:pt x="40945" y="73406"/>
                </a:lnTo>
                <a:lnTo>
                  <a:pt x="62438" y="34553"/>
                </a:lnTo>
                <a:lnTo>
                  <a:pt x="65150" y="28193"/>
                </a:lnTo>
                <a:lnTo>
                  <a:pt x="79796" y="28193"/>
                </a:lnTo>
                <a:lnTo>
                  <a:pt x="772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516882" y="4833111"/>
            <a:ext cx="133350" cy="90805"/>
          </a:xfrm>
          <a:custGeom>
            <a:avLst/>
            <a:gdLst/>
            <a:ahLst/>
            <a:cxnLst/>
            <a:rect l="l" t="t" r="r" b="b"/>
            <a:pathLst>
              <a:path w="133350" h="90804">
                <a:moveTo>
                  <a:pt x="1015" y="0"/>
                </a:moveTo>
                <a:lnTo>
                  <a:pt x="25400" y="0"/>
                </a:lnTo>
                <a:lnTo>
                  <a:pt x="30987" y="73406"/>
                </a:lnTo>
                <a:lnTo>
                  <a:pt x="37087" y="63361"/>
                </a:lnTo>
                <a:lnTo>
                  <a:pt x="56641" y="26924"/>
                </a:lnTo>
                <a:lnTo>
                  <a:pt x="62737" y="4571"/>
                </a:lnTo>
                <a:lnTo>
                  <a:pt x="63753" y="0"/>
                </a:lnTo>
                <a:lnTo>
                  <a:pt x="77215" y="0"/>
                </a:lnTo>
                <a:lnTo>
                  <a:pt x="83946" y="73532"/>
                </a:lnTo>
                <a:lnTo>
                  <a:pt x="90757" y="63503"/>
                </a:lnTo>
                <a:lnTo>
                  <a:pt x="109378" y="30108"/>
                </a:lnTo>
                <a:lnTo>
                  <a:pt x="113664" y="12445"/>
                </a:lnTo>
                <a:lnTo>
                  <a:pt x="113664" y="9525"/>
                </a:lnTo>
                <a:lnTo>
                  <a:pt x="113029" y="7493"/>
                </a:lnTo>
                <a:lnTo>
                  <a:pt x="111759" y="6476"/>
                </a:lnTo>
                <a:lnTo>
                  <a:pt x="110616" y="5333"/>
                </a:lnTo>
                <a:lnTo>
                  <a:pt x="108457" y="4699"/>
                </a:lnTo>
                <a:lnTo>
                  <a:pt x="105409" y="4571"/>
                </a:lnTo>
                <a:lnTo>
                  <a:pt x="106425" y="0"/>
                </a:lnTo>
                <a:lnTo>
                  <a:pt x="130428" y="0"/>
                </a:lnTo>
                <a:lnTo>
                  <a:pt x="132968" y="4699"/>
                </a:lnTo>
                <a:lnTo>
                  <a:pt x="130682" y="10160"/>
                </a:lnTo>
                <a:lnTo>
                  <a:pt x="129031" y="14477"/>
                </a:lnTo>
                <a:lnTo>
                  <a:pt x="127762" y="17399"/>
                </a:lnTo>
                <a:lnTo>
                  <a:pt x="126364" y="20446"/>
                </a:lnTo>
                <a:lnTo>
                  <a:pt x="124713" y="24002"/>
                </a:lnTo>
                <a:lnTo>
                  <a:pt x="122554" y="28193"/>
                </a:lnTo>
                <a:lnTo>
                  <a:pt x="120522" y="32385"/>
                </a:lnTo>
                <a:lnTo>
                  <a:pt x="118237" y="36449"/>
                </a:lnTo>
                <a:lnTo>
                  <a:pt x="115950" y="40639"/>
                </a:lnTo>
                <a:lnTo>
                  <a:pt x="113537" y="44831"/>
                </a:lnTo>
                <a:lnTo>
                  <a:pt x="110743" y="49402"/>
                </a:lnTo>
                <a:lnTo>
                  <a:pt x="107568" y="54356"/>
                </a:lnTo>
                <a:lnTo>
                  <a:pt x="104393" y="59436"/>
                </a:lnTo>
                <a:lnTo>
                  <a:pt x="100837" y="64769"/>
                </a:lnTo>
                <a:lnTo>
                  <a:pt x="96773" y="70612"/>
                </a:lnTo>
                <a:lnTo>
                  <a:pt x="92837" y="76581"/>
                </a:lnTo>
                <a:lnTo>
                  <a:pt x="88137" y="83057"/>
                </a:lnTo>
                <a:lnTo>
                  <a:pt x="82803" y="90424"/>
                </a:lnTo>
                <a:lnTo>
                  <a:pt x="71754" y="90424"/>
                </a:lnTo>
                <a:lnTo>
                  <a:pt x="67944" y="51562"/>
                </a:lnTo>
                <a:lnTo>
                  <a:pt x="67563" y="48513"/>
                </a:lnTo>
                <a:lnTo>
                  <a:pt x="67309" y="44576"/>
                </a:lnTo>
                <a:lnTo>
                  <a:pt x="66928" y="39624"/>
                </a:lnTo>
                <a:lnTo>
                  <a:pt x="66547" y="34798"/>
                </a:lnTo>
                <a:lnTo>
                  <a:pt x="66293" y="30987"/>
                </a:lnTo>
                <a:lnTo>
                  <a:pt x="66166" y="28320"/>
                </a:lnTo>
                <a:lnTo>
                  <a:pt x="65150" y="28193"/>
                </a:lnTo>
                <a:lnTo>
                  <a:pt x="62438" y="34553"/>
                </a:lnTo>
                <a:lnTo>
                  <a:pt x="59261" y="41259"/>
                </a:lnTo>
                <a:lnTo>
                  <a:pt x="36220" y="80952"/>
                </a:lnTo>
                <a:lnTo>
                  <a:pt x="30098" y="90424"/>
                </a:lnTo>
                <a:lnTo>
                  <a:pt x="17652" y="90424"/>
                </a:lnTo>
                <a:lnTo>
                  <a:pt x="10540" y="20446"/>
                </a:lnTo>
                <a:lnTo>
                  <a:pt x="10159" y="16763"/>
                </a:lnTo>
                <a:lnTo>
                  <a:pt x="9778" y="13843"/>
                </a:lnTo>
                <a:lnTo>
                  <a:pt x="9143" y="11683"/>
                </a:lnTo>
                <a:lnTo>
                  <a:pt x="8635" y="9398"/>
                </a:lnTo>
                <a:lnTo>
                  <a:pt x="7746" y="7746"/>
                </a:lnTo>
                <a:lnTo>
                  <a:pt x="6350" y="6604"/>
                </a:lnTo>
                <a:lnTo>
                  <a:pt x="5079" y="5461"/>
                </a:lnTo>
                <a:lnTo>
                  <a:pt x="2920" y="4825"/>
                </a:lnTo>
                <a:lnTo>
                  <a:pt x="0" y="4571"/>
                </a:lnTo>
                <a:lnTo>
                  <a:pt x="10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642103" y="4847869"/>
            <a:ext cx="116586" cy="14094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657144" y="4865878"/>
            <a:ext cx="97790" cy="123189"/>
          </a:xfrm>
          <a:custGeom>
            <a:avLst/>
            <a:gdLst/>
            <a:ahLst/>
            <a:cxnLst/>
            <a:rect l="l" t="t" r="r" b="b"/>
            <a:pathLst>
              <a:path w="97789" h="123189">
                <a:moveTo>
                  <a:pt x="40839" y="115062"/>
                </a:moveTo>
                <a:lnTo>
                  <a:pt x="39188" y="122174"/>
                </a:lnTo>
                <a:lnTo>
                  <a:pt x="40077" y="122428"/>
                </a:lnTo>
                <a:lnTo>
                  <a:pt x="40966" y="122555"/>
                </a:lnTo>
                <a:lnTo>
                  <a:pt x="43125" y="122809"/>
                </a:lnTo>
                <a:lnTo>
                  <a:pt x="49856" y="122809"/>
                </a:lnTo>
                <a:lnTo>
                  <a:pt x="53793" y="122301"/>
                </a:lnTo>
                <a:lnTo>
                  <a:pt x="60651" y="120015"/>
                </a:lnTo>
                <a:lnTo>
                  <a:pt x="63699" y="118364"/>
                </a:lnTo>
                <a:lnTo>
                  <a:pt x="66239" y="115951"/>
                </a:lnTo>
                <a:lnTo>
                  <a:pt x="66662" y="115570"/>
                </a:lnTo>
                <a:lnTo>
                  <a:pt x="43887" y="115570"/>
                </a:lnTo>
                <a:lnTo>
                  <a:pt x="42998" y="115443"/>
                </a:lnTo>
                <a:lnTo>
                  <a:pt x="42109" y="115443"/>
                </a:lnTo>
                <a:lnTo>
                  <a:pt x="41474" y="115316"/>
                </a:lnTo>
                <a:lnTo>
                  <a:pt x="40839" y="115062"/>
                </a:lnTo>
                <a:close/>
              </a:path>
              <a:path w="97789" h="123189">
                <a:moveTo>
                  <a:pt x="91258" y="27305"/>
                </a:moveTo>
                <a:lnTo>
                  <a:pt x="86559" y="27305"/>
                </a:lnTo>
                <a:lnTo>
                  <a:pt x="68398" y="28067"/>
                </a:lnTo>
                <a:lnTo>
                  <a:pt x="67382" y="32639"/>
                </a:lnTo>
                <a:lnTo>
                  <a:pt x="70430" y="32766"/>
                </a:lnTo>
                <a:lnTo>
                  <a:pt x="72589" y="33147"/>
                </a:lnTo>
                <a:lnTo>
                  <a:pt x="73732" y="33909"/>
                </a:lnTo>
                <a:lnTo>
                  <a:pt x="75002" y="34671"/>
                </a:lnTo>
                <a:lnTo>
                  <a:pt x="75510" y="35814"/>
                </a:lnTo>
                <a:lnTo>
                  <a:pt x="72589" y="53848"/>
                </a:lnTo>
                <a:lnTo>
                  <a:pt x="71700" y="58166"/>
                </a:lnTo>
                <a:lnTo>
                  <a:pt x="70684" y="62484"/>
                </a:lnTo>
                <a:lnTo>
                  <a:pt x="68144" y="74295"/>
                </a:lnTo>
                <a:lnTo>
                  <a:pt x="66620" y="80645"/>
                </a:lnTo>
                <a:lnTo>
                  <a:pt x="65096" y="87503"/>
                </a:lnTo>
                <a:lnTo>
                  <a:pt x="63572" y="94869"/>
                </a:lnTo>
                <a:lnTo>
                  <a:pt x="62556" y="99060"/>
                </a:lnTo>
                <a:lnTo>
                  <a:pt x="48332" y="115570"/>
                </a:lnTo>
                <a:lnTo>
                  <a:pt x="66662" y="115570"/>
                </a:lnTo>
                <a:lnTo>
                  <a:pt x="77161" y="93726"/>
                </a:lnTo>
                <a:lnTo>
                  <a:pt x="91258" y="27305"/>
                </a:lnTo>
                <a:close/>
              </a:path>
              <a:path w="97789" h="123189">
                <a:moveTo>
                  <a:pt x="24583" y="27305"/>
                </a:moveTo>
                <a:lnTo>
                  <a:pt x="21281" y="27305"/>
                </a:lnTo>
                <a:lnTo>
                  <a:pt x="1596" y="28067"/>
                </a:lnTo>
                <a:lnTo>
                  <a:pt x="834" y="32639"/>
                </a:lnTo>
                <a:lnTo>
                  <a:pt x="3755" y="32766"/>
                </a:lnTo>
                <a:lnTo>
                  <a:pt x="5787" y="33274"/>
                </a:lnTo>
                <a:lnTo>
                  <a:pt x="8073" y="34798"/>
                </a:lnTo>
                <a:lnTo>
                  <a:pt x="8708" y="36195"/>
                </a:lnTo>
                <a:lnTo>
                  <a:pt x="8581" y="39878"/>
                </a:lnTo>
                <a:lnTo>
                  <a:pt x="8454" y="42037"/>
                </a:lnTo>
                <a:lnTo>
                  <a:pt x="8073" y="44323"/>
                </a:lnTo>
                <a:lnTo>
                  <a:pt x="7565" y="46990"/>
                </a:lnTo>
                <a:lnTo>
                  <a:pt x="6930" y="49530"/>
                </a:lnTo>
                <a:lnTo>
                  <a:pt x="6422" y="52197"/>
                </a:lnTo>
                <a:lnTo>
                  <a:pt x="5152" y="57785"/>
                </a:lnTo>
                <a:lnTo>
                  <a:pt x="4390" y="60706"/>
                </a:lnTo>
                <a:lnTo>
                  <a:pt x="2485" y="69088"/>
                </a:lnTo>
                <a:lnTo>
                  <a:pt x="1850" y="71628"/>
                </a:lnTo>
                <a:lnTo>
                  <a:pt x="1342" y="74295"/>
                </a:lnTo>
                <a:lnTo>
                  <a:pt x="834" y="76708"/>
                </a:lnTo>
                <a:lnTo>
                  <a:pt x="453" y="78867"/>
                </a:lnTo>
                <a:lnTo>
                  <a:pt x="97" y="81788"/>
                </a:lnTo>
                <a:lnTo>
                  <a:pt x="0" y="86614"/>
                </a:lnTo>
                <a:lnTo>
                  <a:pt x="199" y="88011"/>
                </a:lnTo>
                <a:lnTo>
                  <a:pt x="834" y="89535"/>
                </a:lnTo>
                <a:lnTo>
                  <a:pt x="1342" y="91059"/>
                </a:lnTo>
                <a:lnTo>
                  <a:pt x="2104" y="92329"/>
                </a:lnTo>
                <a:lnTo>
                  <a:pt x="3120" y="93472"/>
                </a:lnTo>
                <a:lnTo>
                  <a:pt x="4009" y="94615"/>
                </a:lnTo>
                <a:lnTo>
                  <a:pt x="5279" y="95377"/>
                </a:lnTo>
                <a:lnTo>
                  <a:pt x="6676" y="96012"/>
                </a:lnTo>
                <a:lnTo>
                  <a:pt x="7946" y="96647"/>
                </a:lnTo>
                <a:lnTo>
                  <a:pt x="9597" y="97028"/>
                </a:lnTo>
                <a:lnTo>
                  <a:pt x="13153" y="97028"/>
                </a:lnTo>
                <a:lnTo>
                  <a:pt x="21535" y="94107"/>
                </a:lnTo>
                <a:lnTo>
                  <a:pt x="23313" y="93091"/>
                </a:lnTo>
                <a:lnTo>
                  <a:pt x="25091" y="91694"/>
                </a:lnTo>
                <a:lnTo>
                  <a:pt x="28901" y="88392"/>
                </a:lnTo>
                <a:lnTo>
                  <a:pt x="29439" y="87884"/>
                </a:lnTo>
                <a:lnTo>
                  <a:pt x="15566" y="87884"/>
                </a:lnTo>
                <a:lnTo>
                  <a:pt x="14550" y="87503"/>
                </a:lnTo>
                <a:lnTo>
                  <a:pt x="13915" y="86741"/>
                </a:lnTo>
                <a:lnTo>
                  <a:pt x="13153" y="85979"/>
                </a:lnTo>
                <a:lnTo>
                  <a:pt x="12772" y="84836"/>
                </a:lnTo>
                <a:lnTo>
                  <a:pt x="12841" y="81026"/>
                </a:lnTo>
                <a:lnTo>
                  <a:pt x="12899" y="80391"/>
                </a:lnTo>
                <a:lnTo>
                  <a:pt x="13407" y="77216"/>
                </a:lnTo>
                <a:lnTo>
                  <a:pt x="14550" y="72390"/>
                </a:lnTo>
                <a:lnTo>
                  <a:pt x="24583" y="27305"/>
                </a:lnTo>
                <a:close/>
              </a:path>
              <a:path w="97789" h="123189">
                <a:moveTo>
                  <a:pt x="28774" y="79502"/>
                </a:moveTo>
                <a:lnTo>
                  <a:pt x="27504" y="81026"/>
                </a:lnTo>
                <a:lnTo>
                  <a:pt x="26234" y="82296"/>
                </a:lnTo>
                <a:lnTo>
                  <a:pt x="25091" y="83312"/>
                </a:lnTo>
                <a:lnTo>
                  <a:pt x="24075" y="84455"/>
                </a:lnTo>
                <a:lnTo>
                  <a:pt x="23059" y="85344"/>
                </a:lnTo>
                <a:lnTo>
                  <a:pt x="22043" y="85979"/>
                </a:lnTo>
                <a:lnTo>
                  <a:pt x="21154" y="86614"/>
                </a:lnTo>
                <a:lnTo>
                  <a:pt x="20265" y="87122"/>
                </a:lnTo>
                <a:lnTo>
                  <a:pt x="19503" y="87503"/>
                </a:lnTo>
                <a:lnTo>
                  <a:pt x="18614" y="87757"/>
                </a:lnTo>
                <a:lnTo>
                  <a:pt x="17852" y="87884"/>
                </a:lnTo>
                <a:lnTo>
                  <a:pt x="29439" y="87884"/>
                </a:lnTo>
                <a:lnTo>
                  <a:pt x="33473" y="84074"/>
                </a:lnTo>
                <a:lnTo>
                  <a:pt x="28774" y="79502"/>
                </a:lnTo>
                <a:close/>
              </a:path>
              <a:path w="97789" h="123189">
                <a:moveTo>
                  <a:pt x="97735" y="0"/>
                </a:moveTo>
                <a:lnTo>
                  <a:pt x="84019" y="0"/>
                </a:lnTo>
                <a:lnTo>
                  <a:pt x="80717" y="14605"/>
                </a:lnTo>
                <a:lnTo>
                  <a:pt x="94433" y="14605"/>
                </a:lnTo>
                <a:lnTo>
                  <a:pt x="97735" y="0"/>
                </a:lnTo>
                <a:close/>
              </a:path>
              <a:path w="97789" h="123189">
                <a:moveTo>
                  <a:pt x="30806" y="0"/>
                </a:moveTo>
                <a:lnTo>
                  <a:pt x="17344" y="0"/>
                </a:lnTo>
                <a:lnTo>
                  <a:pt x="14169" y="14605"/>
                </a:lnTo>
                <a:lnTo>
                  <a:pt x="27504" y="14605"/>
                </a:lnTo>
                <a:lnTo>
                  <a:pt x="308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696333" y="4893183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0" y="0"/>
                </a:moveTo>
                <a:lnTo>
                  <a:pt x="52069" y="0"/>
                </a:lnTo>
                <a:lnTo>
                  <a:pt x="37972" y="66421"/>
                </a:lnTo>
                <a:lnTo>
                  <a:pt x="36829" y="71501"/>
                </a:lnTo>
                <a:lnTo>
                  <a:pt x="35432" y="75946"/>
                </a:lnTo>
                <a:lnTo>
                  <a:pt x="33654" y="79629"/>
                </a:lnTo>
                <a:lnTo>
                  <a:pt x="31876" y="83312"/>
                </a:lnTo>
                <a:lnTo>
                  <a:pt x="29590" y="86360"/>
                </a:lnTo>
                <a:lnTo>
                  <a:pt x="27050" y="88646"/>
                </a:lnTo>
                <a:lnTo>
                  <a:pt x="24511" y="91059"/>
                </a:lnTo>
                <a:lnTo>
                  <a:pt x="21462" y="92710"/>
                </a:lnTo>
                <a:lnTo>
                  <a:pt x="18033" y="93853"/>
                </a:lnTo>
                <a:lnTo>
                  <a:pt x="14604" y="94996"/>
                </a:lnTo>
                <a:lnTo>
                  <a:pt x="10667" y="95504"/>
                </a:lnTo>
                <a:lnTo>
                  <a:pt x="6350" y="95504"/>
                </a:lnTo>
                <a:lnTo>
                  <a:pt x="5079" y="95504"/>
                </a:lnTo>
                <a:lnTo>
                  <a:pt x="3937" y="95504"/>
                </a:lnTo>
                <a:lnTo>
                  <a:pt x="2920" y="95377"/>
                </a:lnTo>
                <a:lnTo>
                  <a:pt x="1777" y="95250"/>
                </a:lnTo>
                <a:lnTo>
                  <a:pt x="888" y="95123"/>
                </a:lnTo>
                <a:lnTo>
                  <a:pt x="0" y="94869"/>
                </a:lnTo>
                <a:lnTo>
                  <a:pt x="1650" y="87757"/>
                </a:lnTo>
                <a:lnTo>
                  <a:pt x="2286" y="88011"/>
                </a:lnTo>
                <a:lnTo>
                  <a:pt x="2920" y="88138"/>
                </a:lnTo>
                <a:lnTo>
                  <a:pt x="3809" y="88138"/>
                </a:lnTo>
                <a:lnTo>
                  <a:pt x="4699" y="88265"/>
                </a:lnTo>
                <a:lnTo>
                  <a:pt x="5841" y="88265"/>
                </a:lnTo>
                <a:lnTo>
                  <a:pt x="6984" y="88265"/>
                </a:lnTo>
                <a:lnTo>
                  <a:pt x="9143" y="88265"/>
                </a:lnTo>
                <a:lnTo>
                  <a:pt x="11175" y="88011"/>
                </a:lnTo>
                <a:lnTo>
                  <a:pt x="25907" y="60198"/>
                </a:lnTo>
                <a:lnTo>
                  <a:pt x="27431" y="53340"/>
                </a:lnTo>
                <a:lnTo>
                  <a:pt x="28955" y="46990"/>
                </a:lnTo>
                <a:lnTo>
                  <a:pt x="30352" y="40513"/>
                </a:lnTo>
                <a:lnTo>
                  <a:pt x="31495" y="35179"/>
                </a:lnTo>
                <a:lnTo>
                  <a:pt x="32512" y="30861"/>
                </a:lnTo>
                <a:lnTo>
                  <a:pt x="33400" y="26543"/>
                </a:lnTo>
                <a:lnTo>
                  <a:pt x="34162" y="23114"/>
                </a:lnTo>
                <a:lnTo>
                  <a:pt x="34670" y="20447"/>
                </a:lnTo>
                <a:lnTo>
                  <a:pt x="36194" y="12192"/>
                </a:lnTo>
                <a:lnTo>
                  <a:pt x="36321" y="11557"/>
                </a:lnTo>
                <a:lnTo>
                  <a:pt x="36321" y="10922"/>
                </a:lnTo>
                <a:lnTo>
                  <a:pt x="36321" y="10541"/>
                </a:lnTo>
                <a:lnTo>
                  <a:pt x="36321" y="10160"/>
                </a:lnTo>
                <a:lnTo>
                  <a:pt x="36321" y="8509"/>
                </a:lnTo>
                <a:lnTo>
                  <a:pt x="35813" y="7366"/>
                </a:lnTo>
                <a:lnTo>
                  <a:pt x="34543" y="6604"/>
                </a:lnTo>
                <a:lnTo>
                  <a:pt x="33400" y="5842"/>
                </a:lnTo>
                <a:lnTo>
                  <a:pt x="31241" y="5461"/>
                </a:lnTo>
                <a:lnTo>
                  <a:pt x="28193" y="5334"/>
                </a:lnTo>
                <a:lnTo>
                  <a:pt x="29209" y="762"/>
                </a:lnTo>
                <a:lnTo>
                  <a:pt x="473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657090" y="4893183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336" y="0"/>
                </a:moveTo>
                <a:lnTo>
                  <a:pt x="24637" y="0"/>
                </a:lnTo>
                <a:lnTo>
                  <a:pt x="14605" y="45085"/>
                </a:lnTo>
                <a:lnTo>
                  <a:pt x="13970" y="47752"/>
                </a:lnTo>
                <a:lnTo>
                  <a:pt x="13462" y="49911"/>
                </a:lnTo>
                <a:lnTo>
                  <a:pt x="13208" y="51435"/>
                </a:lnTo>
                <a:lnTo>
                  <a:pt x="12954" y="53086"/>
                </a:lnTo>
                <a:lnTo>
                  <a:pt x="12826" y="54483"/>
                </a:lnTo>
                <a:lnTo>
                  <a:pt x="12826" y="55753"/>
                </a:lnTo>
                <a:lnTo>
                  <a:pt x="12826" y="57531"/>
                </a:lnTo>
                <a:lnTo>
                  <a:pt x="13208" y="58674"/>
                </a:lnTo>
                <a:lnTo>
                  <a:pt x="13970" y="59436"/>
                </a:lnTo>
                <a:lnTo>
                  <a:pt x="14605" y="60198"/>
                </a:lnTo>
                <a:lnTo>
                  <a:pt x="15621" y="60579"/>
                </a:lnTo>
                <a:lnTo>
                  <a:pt x="17018" y="60579"/>
                </a:lnTo>
                <a:lnTo>
                  <a:pt x="17907" y="60579"/>
                </a:lnTo>
                <a:lnTo>
                  <a:pt x="22098" y="58674"/>
                </a:lnTo>
                <a:lnTo>
                  <a:pt x="23113" y="58039"/>
                </a:lnTo>
                <a:lnTo>
                  <a:pt x="24130" y="57150"/>
                </a:lnTo>
                <a:lnTo>
                  <a:pt x="25146" y="56007"/>
                </a:lnTo>
                <a:lnTo>
                  <a:pt x="26288" y="54991"/>
                </a:lnTo>
                <a:lnTo>
                  <a:pt x="27559" y="53721"/>
                </a:lnTo>
                <a:lnTo>
                  <a:pt x="28829" y="52197"/>
                </a:lnTo>
                <a:lnTo>
                  <a:pt x="33527" y="56769"/>
                </a:lnTo>
                <a:lnTo>
                  <a:pt x="31114" y="59055"/>
                </a:lnTo>
                <a:lnTo>
                  <a:pt x="28956" y="61087"/>
                </a:lnTo>
                <a:lnTo>
                  <a:pt x="27050" y="62738"/>
                </a:lnTo>
                <a:lnTo>
                  <a:pt x="25146" y="64389"/>
                </a:lnTo>
                <a:lnTo>
                  <a:pt x="23368" y="65786"/>
                </a:lnTo>
                <a:lnTo>
                  <a:pt x="21589" y="66802"/>
                </a:lnTo>
                <a:lnTo>
                  <a:pt x="19938" y="67818"/>
                </a:lnTo>
                <a:lnTo>
                  <a:pt x="18161" y="68580"/>
                </a:lnTo>
                <a:lnTo>
                  <a:pt x="16637" y="69088"/>
                </a:lnTo>
                <a:lnTo>
                  <a:pt x="14986" y="69469"/>
                </a:lnTo>
                <a:lnTo>
                  <a:pt x="13208" y="69723"/>
                </a:lnTo>
                <a:lnTo>
                  <a:pt x="11302" y="69723"/>
                </a:lnTo>
                <a:lnTo>
                  <a:pt x="9651" y="69723"/>
                </a:lnTo>
                <a:lnTo>
                  <a:pt x="8000" y="69342"/>
                </a:lnTo>
                <a:lnTo>
                  <a:pt x="6731" y="68707"/>
                </a:lnTo>
                <a:lnTo>
                  <a:pt x="5334" y="68072"/>
                </a:lnTo>
                <a:lnTo>
                  <a:pt x="4063" y="67310"/>
                </a:lnTo>
                <a:lnTo>
                  <a:pt x="3175" y="66167"/>
                </a:lnTo>
                <a:lnTo>
                  <a:pt x="2159" y="65024"/>
                </a:lnTo>
                <a:lnTo>
                  <a:pt x="1397" y="63754"/>
                </a:lnTo>
                <a:lnTo>
                  <a:pt x="888" y="62230"/>
                </a:lnTo>
                <a:lnTo>
                  <a:pt x="254" y="60706"/>
                </a:lnTo>
                <a:lnTo>
                  <a:pt x="0" y="58928"/>
                </a:lnTo>
                <a:lnTo>
                  <a:pt x="0" y="57150"/>
                </a:lnTo>
                <a:lnTo>
                  <a:pt x="0" y="55626"/>
                </a:lnTo>
                <a:lnTo>
                  <a:pt x="254" y="53721"/>
                </a:lnTo>
                <a:lnTo>
                  <a:pt x="508" y="51562"/>
                </a:lnTo>
                <a:lnTo>
                  <a:pt x="888" y="49403"/>
                </a:lnTo>
                <a:lnTo>
                  <a:pt x="1397" y="46990"/>
                </a:lnTo>
                <a:lnTo>
                  <a:pt x="1905" y="44323"/>
                </a:lnTo>
                <a:lnTo>
                  <a:pt x="2539" y="41783"/>
                </a:lnTo>
                <a:lnTo>
                  <a:pt x="3175" y="38989"/>
                </a:lnTo>
                <a:lnTo>
                  <a:pt x="3810" y="36195"/>
                </a:lnTo>
                <a:lnTo>
                  <a:pt x="4445" y="33401"/>
                </a:lnTo>
                <a:lnTo>
                  <a:pt x="5207" y="30480"/>
                </a:lnTo>
                <a:lnTo>
                  <a:pt x="5842" y="27686"/>
                </a:lnTo>
                <a:lnTo>
                  <a:pt x="6476" y="24892"/>
                </a:lnTo>
                <a:lnTo>
                  <a:pt x="6985" y="22225"/>
                </a:lnTo>
                <a:lnTo>
                  <a:pt x="7620" y="19685"/>
                </a:lnTo>
                <a:lnTo>
                  <a:pt x="8127" y="17018"/>
                </a:lnTo>
                <a:lnTo>
                  <a:pt x="8509" y="14732"/>
                </a:lnTo>
                <a:lnTo>
                  <a:pt x="8636" y="12573"/>
                </a:lnTo>
                <a:lnTo>
                  <a:pt x="8762" y="12192"/>
                </a:lnTo>
                <a:lnTo>
                  <a:pt x="8762" y="8890"/>
                </a:lnTo>
                <a:lnTo>
                  <a:pt x="8127" y="7493"/>
                </a:lnTo>
                <a:lnTo>
                  <a:pt x="6985" y="6731"/>
                </a:lnTo>
                <a:lnTo>
                  <a:pt x="5842" y="5969"/>
                </a:lnTo>
                <a:lnTo>
                  <a:pt x="3810" y="5461"/>
                </a:lnTo>
                <a:lnTo>
                  <a:pt x="888" y="5334"/>
                </a:lnTo>
                <a:lnTo>
                  <a:pt x="1650" y="762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737861" y="4865878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1" y="0"/>
                </a:moveTo>
                <a:lnTo>
                  <a:pt x="17017" y="0"/>
                </a:lnTo>
                <a:lnTo>
                  <a:pt x="13715" y="14605"/>
                </a:lnTo>
                <a:lnTo>
                  <a:pt x="0" y="14605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671314" y="4865878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637" y="0"/>
                </a:lnTo>
                <a:lnTo>
                  <a:pt x="13335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805428" y="5186146"/>
            <a:ext cx="128803" cy="128803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815969" y="5201284"/>
            <a:ext cx="118745" cy="1187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067555" y="5152656"/>
            <a:ext cx="4053090" cy="20204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777733" y="5248148"/>
            <a:ext cx="338455" cy="12700"/>
          </a:xfrm>
          <a:custGeom>
            <a:avLst/>
            <a:gdLst/>
            <a:ahLst/>
            <a:cxnLst/>
            <a:rect l="l" t="t" r="r" b="b"/>
            <a:pathLst>
              <a:path w="338454" h="12700">
                <a:moveTo>
                  <a:pt x="0" y="12191"/>
                </a:moveTo>
                <a:lnTo>
                  <a:pt x="338327" y="12191"/>
                </a:lnTo>
                <a:lnTo>
                  <a:pt x="338327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773161" y="5243576"/>
            <a:ext cx="347980" cy="21590"/>
          </a:xfrm>
          <a:custGeom>
            <a:avLst/>
            <a:gdLst/>
            <a:ahLst/>
            <a:cxnLst/>
            <a:rect l="l" t="t" r="r" b="b"/>
            <a:pathLst>
              <a:path w="347979" h="21589">
                <a:moveTo>
                  <a:pt x="0" y="21335"/>
                </a:moveTo>
                <a:lnTo>
                  <a:pt x="347472" y="21335"/>
                </a:lnTo>
                <a:lnTo>
                  <a:pt x="347472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850123" y="5077940"/>
            <a:ext cx="86995" cy="12575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930895" y="5090159"/>
            <a:ext cx="101379" cy="10744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946770" y="5110098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5" h="88264">
                <a:moveTo>
                  <a:pt x="81787" y="0"/>
                </a:moveTo>
                <a:lnTo>
                  <a:pt x="16763" y="0"/>
                </a:lnTo>
                <a:lnTo>
                  <a:pt x="15748" y="4190"/>
                </a:lnTo>
                <a:lnTo>
                  <a:pt x="18414" y="4318"/>
                </a:lnTo>
                <a:lnTo>
                  <a:pt x="20320" y="4699"/>
                </a:lnTo>
                <a:lnTo>
                  <a:pt x="21335" y="5587"/>
                </a:lnTo>
                <a:lnTo>
                  <a:pt x="22351" y="6350"/>
                </a:lnTo>
                <a:lnTo>
                  <a:pt x="22813" y="7365"/>
                </a:lnTo>
                <a:lnTo>
                  <a:pt x="22859" y="12192"/>
                </a:lnTo>
                <a:lnTo>
                  <a:pt x="22351" y="15239"/>
                </a:lnTo>
                <a:lnTo>
                  <a:pt x="21971" y="17018"/>
                </a:lnTo>
                <a:lnTo>
                  <a:pt x="21589" y="19050"/>
                </a:lnTo>
                <a:lnTo>
                  <a:pt x="10413" y="68325"/>
                </a:lnTo>
                <a:lnTo>
                  <a:pt x="9651" y="71881"/>
                </a:lnTo>
                <a:lnTo>
                  <a:pt x="9017" y="74549"/>
                </a:lnTo>
                <a:lnTo>
                  <a:pt x="761" y="83693"/>
                </a:lnTo>
                <a:lnTo>
                  <a:pt x="0" y="87756"/>
                </a:lnTo>
                <a:lnTo>
                  <a:pt x="62483" y="87756"/>
                </a:lnTo>
                <a:lnTo>
                  <a:pt x="64296" y="80771"/>
                </a:lnTo>
                <a:lnTo>
                  <a:pt x="20954" y="80771"/>
                </a:lnTo>
                <a:lnTo>
                  <a:pt x="28828" y="45719"/>
                </a:lnTo>
                <a:lnTo>
                  <a:pt x="59069" y="45719"/>
                </a:lnTo>
                <a:lnTo>
                  <a:pt x="60743" y="38607"/>
                </a:lnTo>
                <a:lnTo>
                  <a:pt x="30352" y="38607"/>
                </a:lnTo>
                <a:lnTo>
                  <a:pt x="37464" y="7112"/>
                </a:lnTo>
                <a:lnTo>
                  <a:pt x="80202" y="7112"/>
                </a:lnTo>
                <a:lnTo>
                  <a:pt x="81787" y="0"/>
                </a:lnTo>
                <a:close/>
              </a:path>
              <a:path w="81915" h="88264">
                <a:moveTo>
                  <a:pt x="68579" y="64262"/>
                </a:moveTo>
                <a:lnTo>
                  <a:pt x="61213" y="64262"/>
                </a:lnTo>
                <a:lnTo>
                  <a:pt x="59308" y="67818"/>
                </a:lnTo>
                <a:lnTo>
                  <a:pt x="57657" y="70612"/>
                </a:lnTo>
                <a:lnTo>
                  <a:pt x="56260" y="72770"/>
                </a:lnTo>
                <a:lnTo>
                  <a:pt x="54990" y="75056"/>
                </a:lnTo>
                <a:lnTo>
                  <a:pt x="53721" y="76707"/>
                </a:lnTo>
                <a:lnTo>
                  <a:pt x="52324" y="77850"/>
                </a:lnTo>
                <a:lnTo>
                  <a:pt x="51053" y="78993"/>
                </a:lnTo>
                <a:lnTo>
                  <a:pt x="49529" y="79756"/>
                </a:lnTo>
                <a:lnTo>
                  <a:pt x="48005" y="80263"/>
                </a:lnTo>
                <a:lnTo>
                  <a:pt x="46354" y="80644"/>
                </a:lnTo>
                <a:lnTo>
                  <a:pt x="44323" y="80771"/>
                </a:lnTo>
                <a:lnTo>
                  <a:pt x="64296" y="80771"/>
                </a:lnTo>
                <a:lnTo>
                  <a:pt x="68579" y="64262"/>
                </a:lnTo>
                <a:close/>
              </a:path>
              <a:path w="81915" h="88264">
                <a:moveTo>
                  <a:pt x="59069" y="45719"/>
                </a:moveTo>
                <a:lnTo>
                  <a:pt x="44703" y="45719"/>
                </a:lnTo>
                <a:lnTo>
                  <a:pt x="45974" y="45846"/>
                </a:lnTo>
                <a:lnTo>
                  <a:pt x="46862" y="45974"/>
                </a:lnTo>
                <a:lnTo>
                  <a:pt x="47751" y="45974"/>
                </a:lnTo>
                <a:lnTo>
                  <a:pt x="48386" y="46355"/>
                </a:lnTo>
                <a:lnTo>
                  <a:pt x="50292" y="53212"/>
                </a:lnTo>
                <a:lnTo>
                  <a:pt x="50292" y="55499"/>
                </a:lnTo>
                <a:lnTo>
                  <a:pt x="56769" y="55499"/>
                </a:lnTo>
                <a:lnTo>
                  <a:pt x="59069" y="45719"/>
                </a:lnTo>
                <a:close/>
              </a:path>
              <a:path w="81915" h="88264">
                <a:moveTo>
                  <a:pt x="62864" y="29590"/>
                </a:moveTo>
                <a:lnTo>
                  <a:pt x="56006" y="29590"/>
                </a:lnTo>
                <a:lnTo>
                  <a:pt x="54355" y="32893"/>
                </a:lnTo>
                <a:lnTo>
                  <a:pt x="52831" y="35178"/>
                </a:lnTo>
                <a:lnTo>
                  <a:pt x="51943" y="36068"/>
                </a:lnTo>
                <a:lnTo>
                  <a:pt x="51053" y="36702"/>
                </a:lnTo>
                <a:lnTo>
                  <a:pt x="50164" y="37464"/>
                </a:lnTo>
                <a:lnTo>
                  <a:pt x="49149" y="37845"/>
                </a:lnTo>
                <a:lnTo>
                  <a:pt x="48005" y="38100"/>
                </a:lnTo>
                <a:lnTo>
                  <a:pt x="46862" y="38481"/>
                </a:lnTo>
                <a:lnTo>
                  <a:pt x="45465" y="38607"/>
                </a:lnTo>
                <a:lnTo>
                  <a:pt x="60743" y="38607"/>
                </a:lnTo>
                <a:lnTo>
                  <a:pt x="62864" y="29590"/>
                </a:lnTo>
                <a:close/>
              </a:path>
              <a:path w="81915" h="88264">
                <a:moveTo>
                  <a:pt x="80202" y="7112"/>
                </a:moveTo>
                <a:lnTo>
                  <a:pt x="62864" y="7112"/>
                </a:lnTo>
                <a:lnTo>
                  <a:pt x="64261" y="7365"/>
                </a:lnTo>
                <a:lnTo>
                  <a:pt x="65404" y="7874"/>
                </a:lnTo>
                <a:lnTo>
                  <a:pt x="69596" y="18542"/>
                </a:lnTo>
                <a:lnTo>
                  <a:pt x="69850" y="21081"/>
                </a:lnTo>
                <a:lnTo>
                  <a:pt x="77088" y="21081"/>
                </a:lnTo>
                <a:lnTo>
                  <a:pt x="80202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946770" y="5110098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5" h="88264">
                <a:moveTo>
                  <a:pt x="16763" y="0"/>
                </a:moveTo>
                <a:lnTo>
                  <a:pt x="81787" y="0"/>
                </a:lnTo>
                <a:lnTo>
                  <a:pt x="77088" y="21081"/>
                </a:lnTo>
                <a:lnTo>
                  <a:pt x="69850" y="21081"/>
                </a:lnTo>
                <a:lnTo>
                  <a:pt x="69596" y="18542"/>
                </a:lnTo>
                <a:lnTo>
                  <a:pt x="69469" y="16256"/>
                </a:lnTo>
                <a:lnTo>
                  <a:pt x="69214" y="14477"/>
                </a:lnTo>
                <a:lnTo>
                  <a:pt x="62864" y="7112"/>
                </a:lnTo>
                <a:lnTo>
                  <a:pt x="60959" y="7112"/>
                </a:lnTo>
                <a:lnTo>
                  <a:pt x="37464" y="7112"/>
                </a:lnTo>
                <a:lnTo>
                  <a:pt x="30352" y="38607"/>
                </a:lnTo>
                <a:lnTo>
                  <a:pt x="43687" y="38607"/>
                </a:lnTo>
                <a:lnTo>
                  <a:pt x="45465" y="38607"/>
                </a:lnTo>
                <a:lnTo>
                  <a:pt x="46862" y="38481"/>
                </a:lnTo>
                <a:lnTo>
                  <a:pt x="48005" y="38100"/>
                </a:lnTo>
                <a:lnTo>
                  <a:pt x="49149" y="37845"/>
                </a:lnTo>
                <a:lnTo>
                  <a:pt x="50164" y="37464"/>
                </a:lnTo>
                <a:lnTo>
                  <a:pt x="51053" y="36702"/>
                </a:lnTo>
                <a:lnTo>
                  <a:pt x="51943" y="36068"/>
                </a:lnTo>
                <a:lnTo>
                  <a:pt x="56006" y="29590"/>
                </a:lnTo>
                <a:lnTo>
                  <a:pt x="62864" y="29590"/>
                </a:lnTo>
                <a:lnTo>
                  <a:pt x="56769" y="55499"/>
                </a:lnTo>
                <a:lnTo>
                  <a:pt x="50292" y="55499"/>
                </a:lnTo>
                <a:lnTo>
                  <a:pt x="50292" y="53212"/>
                </a:lnTo>
                <a:lnTo>
                  <a:pt x="50164" y="51307"/>
                </a:lnTo>
                <a:lnTo>
                  <a:pt x="47751" y="45974"/>
                </a:lnTo>
                <a:lnTo>
                  <a:pt x="46862" y="45974"/>
                </a:lnTo>
                <a:lnTo>
                  <a:pt x="45974" y="45846"/>
                </a:lnTo>
                <a:lnTo>
                  <a:pt x="44703" y="45719"/>
                </a:lnTo>
                <a:lnTo>
                  <a:pt x="43306" y="45719"/>
                </a:lnTo>
                <a:lnTo>
                  <a:pt x="28828" y="45719"/>
                </a:lnTo>
                <a:lnTo>
                  <a:pt x="20954" y="80771"/>
                </a:lnTo>
                <a:lnTo>
                  <a:pt x="41655" y="80771"/>
                </a:lnTo>
                <a:lnTo>
                  <a:pt x="44323" y="80771"/>
                </a:lnTo>
                <a:lnTo>
                  <a:pt x="52324" y="77850"/>
                </a:lnTo>
                <a:lnTo>
                  <a:pt x="53721" y="76707"/>
                </a:lnTo>
                <a:lnTo>
                  <a:pt x="54990" y="75056"/>
                </a:lnTo>
                <a:lnTo>
                  <a:pt x="56260" y="72770"/>
                </a:lnTo>
                <a:lnTo>
                  <a:pt x="57657" y="70612"/>
                </a:lnTo>
                <a:lnTo>
                  <a:pt x="59308" y="67818"/>
                </a:lnTo>
                <a:lnTo>
                  <a:pt x="61213" y="64262"/>
                </a:lnTo>
                <a:lnTo>
                  <a:pt x="68579" y="64262"/>
                </a:lnTo>
                <a:lnTo>
                  <a:pt x="62483" y="87756"/>
                </a:lnTo>
                <a:lnTo>
                  <a:pt x="0" y="87756"/>
                </a:lnTo>
                <a:lnTo>
                  <a:pt x="761" y="83693"/>
                </a:lnTo>
                <a:lnTo>
                  <a:pt x="2158" y="83438"/>
                </a:lnTo>
                <a:lnTo>
                  <a:pt x="3301" y="83184"/>
                </a:lnTo>
                <a:lnTo>
                  <a:pt x="4190" y="82803"/>
                </a:lnTo>
                <a:lnTo>
                  <a:pt x="5079" y="82423"/>
                </a:lnTo>
                <a:lnTo>
                  <a:pt x="5842" y="81787"/>
                </a:lnTo>
                <a:lnTo>
                  <a:pt x="10413" y="68325"/>
                </a:lnTo>
                <a:lnTo>
                  <a:pt x="21589" y="19050"/>
                </a:lnTo>
                <a:lnTo>
                  <a:pt x="21971" y="17018"/>
                </a:lnTo>
                <a:lnTo>
                  <a:pt x="22351" y="15239"/>
                </a:lnTo>
                <a:lnTo>
                  <a:pt x="22605" y="13715"/>
                </a:lnTo>
                <a:lnTo>
                  <a:pt x="22859" y="12192"/>
                </a:lnTo>
                <a:lnTo>
                  <a:pt x="22986" y="10921"/>
                </a:lnTo>
                <a:lnTo>
                  <a:pt x="22986" y="9778"/>
                </a:lnTo>
                <a:lnTo>
                  <a:pt x="22986" y="7746"/>
                </a:lnTo>
                <a:lnTo>
                  <a:pt x="22351" y="6350"/>
                </a:lnTo>
                <a:lnTo>
                  <a:pt x="21335" y="5587"/>
                </a:lnTo>
                <a:lnTo>
                  <a:pt x="20320" y="4699"/>
                </a:lnTo>
                <a:lnTo>
                  <a:pt x="18414" y="4318"/>
                </a:lnTo>
                <a:lnTo>
                  <a:pt x="15748" y="4190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770876" y="5285204"/>
            <a:ext cx="86995" cy="125757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854695" y="5317197"/>
            <a:ext cx="125729" cy="8766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870190" y="5337428"/>
            <a:ext cx="106680" cy="69215"/>
          </a:xfrm>
          <a:custGeom>
            <a:avLst/>
            <a:gdLst/>
            <a:ahLst/>
            <a:cxnLst/>
            <a:rect l="l" t="t" r="r" b="b"/>
            <a:pathLst>
              <a:path w="106679" h="69214">
                <a:moveTo>
                  <a:pt x="20574" y="0"/>
                </a:moveTo>
                <a:lnTo>
                  <a:pt x="1015" y="0"/>
                </a:lnTo>
                <a:lnTo>
                  <a:pt x="0" y="4318"/>
                </a:lnTo>
                <a:lnTo>
                  <a:pt x="1777" y="4572"/>
                </a:lnTo>
                <a:lnTo>
                  <a:pt x="3301" y="4953"/>
                </a:lnTo>
                <a:lnTo>
                  <a:pt x="8508" y="14986"/>
                </a:lnTo>
                <a:lnTo>
                  <a:pt x="9126" y="19558"/>
                </a:lnTo>
                <a:lnTo>
                  <a:pt x="15239" y="68834"/>
                </a:lnTo>
                <a:lnTo>
                  <a:pt x="25145" y="68834"/>
                </a:lnTo>
                <a:lnTo>
                  <a:pt x="29575" y="62210"/>
                </a:lnTo>
                <a:lnTo>
                  <a:pt x="33718" y="55848"/>
                </a:lnTo>
                <a:lnTo>
                  <a:pt x="34258" y="54991"/>
                </a:lnTo>
                <a:lnTo>
                  <a:pt x="25780" y="54991"/>
                </a:lnTo>
                <a:lnTo>
                  <a:pt x="20574" y="0"/>
                </a:lnTo>
                <a:close/>
              </a:path>
              <a:path w="106679" h="69214">
                <a:moveTo>
                  <a:pt x="64220" y="21844"/>
                </a:moveTo>
                <a:lnTo>
                  <a:pt x="52450" y="21844"/>
                </a:lnTo>
                <a:lnTo>
                  <a:pt x="57911" y="68834"/>
                </a:lnTo>
                <a:lnTo>
                  <a:pt x="66548" y="68834"/>
                </a:lnTo>
                <a:lnTo>
                  <a:pt x="72135" y="61976"/>
                </a:lnTo>
                <a:lnTo>
                  <a:pt x="76961" y="55626"/>
                </a:lnTo>
                <a:lnTo>
                  <a:pt x="77413" y="54991"/>
                </a:lnTo>
                <a:lnTo>
                  <a:pt x="67817" y="54991"/>
                </a:lnTo>
                <a:lnTo>
                  <a:pt x="64220" y="21844"/>
                </a:lnTo>
                <a:close/>
              </a:path>
              <a:path w="106679" h="69214">
                <a:moveTo>
                  <a:pt x="61849" y="0"/>
                </a:moveTo>
                <a:lnTo>
                  <a:pt x="51053" y="0"/>
                </a:lnTo>
                <a:lnTo>
                  <a:pt x="50291" y="3302"/>
                </a:lnTo>
                <a:lnTo>
                  <a:pt x="49910" y="5715"/>
                </a:lnTo>
                <a:lnTo>
                  <a:pt x="49332" y="8255"/>
                </a:lnTo>
                <a:lnTo>
                  <a:pt x="48767" y="10287"/>
                </a:lnTo>
                <a:lnTo>
                  <a:pt x="48259" y="12446"/>
                </a:lnTo>
                <a:lnTo>
                  <a:pt x="47455" y="14986"/>
                </a:lnTo>
                <a:lnTo>
                  <a:pt x="39242" y="32893"/>
                </a:lnTo>
                <a:lnTo>
                  <a:pt x="37591" y="35941"/>
                </a:lnTo>
                <a:lnTo>
                  <a:pt x="35686" y="39243"/>
                </a:lnTo>
                <a:lnTo>
                  <a:pt x="33527" y="42926"/>
                </a:lnTo>
                <a:lnTo>
                  <a:pt x="31241" y="46482"/>
                </a:lnTo>
                <a:lnTo>
                  <a:pt x="28701" y="50546"/>
                </a:lnTo>
                <a:lnTo>
                  <a:pt x="25780" y="54991"/>
                </a:lnTo>
                <a:lnTo>
                  <a:pt x="34258" y="54991"/>
                </a:lnTo>
                <a:lnTo>
                  <a:pt x="52450" y="21844"/>
                </a:lnTo>
                <a:lnTo>
                  <a:pt x="64220" y="21844"/>
                </a:lnTo>
                <a:lnTo>
                  <a:pt x="61849" y="0"/>
                </a:lnTo>
                <a:close/>
              </a:path>
              <a:path w="106679" h="69214">
                <a:moveTo>
                  <a:pt x="103758" y="0"/>
                </a:moveTo>
                <a:lnTo>
                  <a:pt x="84708" y="0"/>
                </a:lnTo>
                <a:lnTo>
                  <a:pt x="83819" y="4318"/>
                </a:lnTo>
                <a:lnTo>
                  <a:pt x="86359" y="4572"/>
                </a:lnTo>
                <a:lnTo>
                  <a:pt x="88010" y="5080"/>
                </a:lnTo>
                <a:lnTo>
                  <a:pt x="89915" y="6731"/>
                </a:lnTo>
                <a:lnTo>
                  <a:pt x="90377" y="8001"/>
                </a:lnTo>
                <a:lnTo>
                  <a:pt x="90304" y="14986"/>
                </a:lnTo>
                <a:lnTo>
                  <a:pt x="67817" y="54991"/>
                </a:lnTo>
                <a:lnTo>
                  <a:pt x="77413" y="54991"/>
                </a:lnTo>
                <a:lnTo>
                  <a:pt x="81025" y="49911"/>
                </a:lnTo>
                <a:lnTo>
                  <a:pt x="85216" y="44069"/>
                </a:lnTo>
                <a:lnTo>
                  <a:pt x="88773" y="38608"/>
                </a:lnTo>
                <a:lnTo>
                  <a:pt x="91820" y="33401"/>
                </a:lnTo>
                <a:lnTo>
                  <a:pt x="94868" y="28321"/>
                </a:lnTo>
                <a:lnTo>
                  <a:pt x="97535" y="23241"/>
                </a:lnTo>
                <a:lnTo>
                  <a:pt x="99821" y="18542"/>
                </a:lnTo>
                <a:lnTo>
                  <a:pt x="102107" y="13716"/>
                </a:lnTo>
                <a:lnTo>
                  <a:pt x="104266" y="8890"/>
                </a:lnTo>
                <a:lnTo>
                  <a:pt x="106171" y="3937"/>
                </a:lnTo>
                <a:lnTo>
                  <a:pt x="1037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870190" y="5337428"/>
            <a:ext cx="106680" cy="69215"/>
          </a:xfrm>
          <a:custGeom>
            <a:avLst/>
            <a:gdLst/>
            <a:ahLst/>
            <a:cxnLst/>
            <a:rect l="l" t="t" r="r" b="b"/>
            <a:pathLst>
              <a:path w="106679" h="69214">
                <a:moveTo>
                  <a:pt x="1015" y="0"/>
                </a:moveTo>
                <a:lnTo>
                  <a:pt x="20574" y="0"/>
                </a:lnTo>
                <a:lnTo>
                  <a:pt x="25780" y="54991"/>
                </a:lnTo>
                <a:lnTo>
                  <a:pt x="28701" y="50546"/>
                </a:lnTo>
                <a:lnTo>
                  <a:pt x="31241" y="46482"/>
                </a:lnTo>
                <a:lnTo>
                  <a:pt x="33527" y="42926"/>
                </a:lnTo>
                <a:lnTo>
                  <a:pt x="35686" y="39243"/>
                </a:lnTo>
                <a:lnTo>
                  <a:pt x="37591" y="35941"/>
                </a:lnTo>
                <a:lnTo>
                  <a:pt x="39242" y="32893"/>
                </a:lnTo>
                <a:lnTo>
                  <a:pt x="41020" y="29845"/>
                </a:lnTo>
                <a:lnTo>
                  <a:pt x="42417" y="27051"/>
                </a:lnTo>
                <a:lnTo>
                  <a:pt x="43687" y="24511"/>
                </a:lnTo>
                <a:lnTo>
                  <a:pt x="44830" y="21971"/>
                </a:lnTo>
                <a:lnTo>
                  <a:pt x="48767" y="10287"/>
                </a:lnTo>
                <a:lnTo>
                  <a:pt x="49402" y="8001"/>
                </a:lnTo>
                <a:lnTo>
                  <a:pt x="49910" y="5715"/>
                </a:lnTo>
                <a:lnTo>
                  <a:pt x="50291" y="3302"/>
                </a:lnTo>
                <a:lnTo>
                  <a:pt x="51053" y="0"/>
                </a:lnTo>
                <a:lnTo>
                  <a:pt x="61849" y="0"/>
                </a:lnTo>
                <a:lnTo>
                  <a:pt x="67817" y="54991"/>
                </a:lnTo>
                <a:lnTo>
                  <a:pt x="73082" y="47609"/>
                </a:lnTo>
                <a:lnTo>
                  <a:pt x="90424" y="14605"/>
                </a:lnTo>
                <a:lnTo>
                  <a:pt x="90424" y="10160"/>
                </a:lnTo>
                <a:lnTo>
                  <a:pt x="90424" y="8128"/>
                </a:lnTo>
                <a:lnTo>
                  <a:pt x="89915" y="6731"/>
                </a:lnTo>
                <a:lnTo>
                  <a:pt x="89026" y="5969"/>
                </a:lnTo>
                <a:lnTo>
                  <a:pt x="88010" y="5080"/>
                </a:lnTo>
                <a:lnTo>
                  <a:pt x="86359" y="4572"/>
                </a:lnTo>
                <a:lnTo>
                  <a:pt x="83819" y="4318"/>
                </a:lnTo>
                <a:lnTo>
                  <a:pt x="84708" y="0"/>
                </a:lnTo>
                <a:lnTo>
                  <a:pt x="103758" y="0"/>
                </a:lnTo>
                <a:lnTo>
                  <a:pt x="106171" y="3937"/>
                </a:lnTo>
                <a:lnTo>
                  <a:pt x="91820" y="33401"/>
                </a:lnTo>
                <a:lnTo>
                  <a:pt x="88773" y="38608"/>
                </a:lnTo>
                <a:lnTo>
                  <a:pt x="85216" y="44069"/>
                </a:lnTo>
                <a:lnTo>
                  <a:pt x="81025" y="49911"/>
                </a:lnTo>
                <a:lnTo>
                  <a:pt x="76961" y="55626"/>
                </a:lnTo>
                <a:lnTo>
                  <a:pt x="72135" y="61976"/>
                </a:lnTo>
                <a:lnTo>
                  <a:pt x="66548" y="68834"/>
                </a:lnTo>
                <a:lnTo>
                  <a:pt x="57911" y="68834"/>
                </a:lnTo>
                <a:lnTo>
                  <a:pt x="52450" y="21844"/>
                </a:lnTo>
                <a:lnTo>
                  <a:pt x="49402" y="28702"/>
                </a:lnTo>
                <a:lnTo>
                  <a:pt x="29575" y="62210"/>
                </a:lnTo>
                <a:lnTo>
                  <a:pt x="25145" y="68834"/>
                </a:lnTo>
                <a:lnTo>
                  <a:pt x="15239" y="68834"/>
                </a:lnTo>
                <a:lnTo>
                  <a:pt x="8889" y="17653"/>
                </a:lnTo>
                <a:lnTo>
                  <a:pt x="8508" y="14986"/>
                </a:lnTo>
                <a:lnTo>
                  <a:pt x="4317" y="5334"/>
                </a:lnTo>
                <a:lnTo>
                  <a:pt x="3301" y="4953"/>
                </a:lnTo>
                <a:lnTo>
                  <a:pt x="1777" y="4572"/>
                </a:lnTo>
                <a:lnTo>
                  <a:pt x="0" y="4318"/>
                </a:lnTo>
                <a:lnTo>
                  <a:pt x="10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964423" y="5332449"/>
            <a:ext cx="144018" cy="12423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980298" y="5352796"/>
            <a:ext cx="125095" cy="106045"/>
          </a:xfrm>
          <a:custGeom>
            <a:avLst/>
            <a:gdLst/>
            <a:ahLst/>
            <a:cxnLst/>
            <a:rect l="l" t="t" r="r" b="b"/>
            <a:pathLst>
              <a:path w="125095" h="106045">
                <a:moveTo>
                  <a:pt x="1397" y="98551"/>
                </a:moveTo>
                <a:lnTo>
                  <a:pt x="0" y="104901"/>
                </a:lnTo>
                <a:lnTo>
                  <a:pt x="1524" y="105282"/>
                </a:lnTo>
                <a:lnTo>
                  <a:pt x="3428" y="105536"/>
                </a:lnTo>
                <a:lnTo>
                  <a:pt x="13080" y="105536"/>
                </a:lnTo>
                <a:lnTo>
                  <a:pt x="18923" y="103631"/>
                </a:lnTo>
                <a:lnTo>
                  <a:pt x="23368" y="99948"/>
                </a:lnTo>
                <a:lnTo>
                  <a:pt x="24375" y="99059"/>
                </a:lnTo>
                <a:lnTo>
                  <a:pt x="4064" y="99059"/>
                </a:lnTo>
                <a:lnTo>
                  <a:pt x="2540" y="98805"/>
                </a:lnTo>
                <a:lnTo>
                  <a:pt x="1397" y="98551"/>
                </a:lnTo>
                <a:close/>
              </a:path>
              <a:path w="125095" h="106045">
                <a:moveTo>
                  <a:pt x="45084" y="23113"/>
                </a:moveTo>
                <a:lnTo>
                  <a:pt x="40767" y="23113"/>
                </a:lnTo>
                <a:lnTo>
                  <a:pt x="24637" y="23875"/>
                </a:lnTo>
                <a:lnTo>
                  <a:pt x="23875" y="28193"/>
                </a:lnTo>
                <a:lnTo>
                  <a:pt x="26416" y="28193"/>
                </a:lnTo>
                <a:lnTo>
                  <a:pt x="28194" y="28574"/>
                </a:lnTo>
                <a:lnTo>
                  <a:pt x="29336" y="29082"/>
                </a:lnTo>
                <a:lnTo>
                  <a:pt x="30479" y="29717"/>
                </a:lnTo>
                <a:lnTo>
                  <a:pt x="30987" y="30606"/>
                </a:lnTo>
                <a:lnTo>
                  <a:pt x="30987" y="33527"/>
                </a:lnTo>
                <a:lnTo>
                  <a:pt x="30606" y="36194"/>
                </a:lnTo>
                <a:lnTo>
                  <a:pt x="29718" y="39877"/>
                </a:lnTo>
                <a:lnTo>
                  <a:pt x="20574" y="81914"/>
                </a:lnTo>
                <a:lnTo>
                  <a:pt x="19557" y="86486"/>
                </a:lnTo>
                <a:lnTo>
                  <a:pt x="18415" y="89915"/>
                </a:lnTo>
                <a:lnTo>
                  <a:pt x="17018" y="92455"/>
                </a:lnTo>
                <a:lnTo>
                  <a:pt x="15748" y="94868"/>
                </a:lnTo>
                <a:lnTo>
                  <a:pt x="14224" y="96519"/>
                </a:lnTo>
                <a:lnTo>
                  <a:pt x="12446" y="97535"/>
                </a:lnTo>
                <a:lnTo>
                  <a:pt x="10795" y="98551"/>
                </a:lnTo>
                <a:lnTo>
                  <a:pt x="8635" y="99059"/>
                </a:lnTo>
                <a:lnTo>
                  <a:pt x="24375" y="99059"/>
                </a:lnTo>
                <a:lnTo>
                  <a:pt x="27685" y="96138"/>
                </a:lnTo>
                <a:lnTo>
                  <a:pt x="30733" y="90042"/>
                </a:lnTo>
                <a:lnTo>
                  <a:pt x="32639" y="81533"/>
                </a:lnTo>
                <a:lnTo>
                  <a:pt x="45084" y="23113"/>
                </a:lnTo>
                <a:close/>
              </a:path>
              <a:path w="125095" h="106045">
                <a:moveTo>
                  <a:pt x="99268" y="52704"/>
                </a:moveTo>
                <a:lnTo>
                  <a:pt x="84962" y="52704"/>
                </a:lnTo>
                <a:lnTo>
                  <a:pt x="85851" y="52831"/>
                </a:lnTo>
                <a:lnTo>
                  <a:pt x="86359" y="53085"/>
                </a:lnTo>
                <a:lnTo>
                  <a:pt x="94742" y="74802"/>
                </a:lnTo>
                <a:lnTo>
                  <a:pt x="96266" y="77850"/>
                </a:lnTo>
                <a:lnTo>
                  <a:pt x="98044" y="79755"/>
                </a:lnTo>
                <a:lnTo>
                  <a:pt x="99822" y="81533"/>
                </a:lnTo>
                <a:lnTo>
                  <a:pt x="102234" y="82549"/>
                </a:lnTo>
                <a:lnTo>
                  <a:pt x="108330" y="82549"/>
                </a:lnTo>
                <a:lnTo>
                  <a:pt x="111251" y="81533"/>
                </a:lnTo>
                <a:lnTo>
                  <a:pt x="117094" y="77977"/>
                </a:lnTo>
                <a:lnTo>
                  <a:pt x="120396" y="75183"/>
                </a:lnTo>
                <a:lnTo>
                  <a:pt x="121285" y="74294"/>
                </a:lnTo>
                <a:lnTo>
                  <a:pt x="109220" y="74294"/>
                </a:lnTo>
                <a:lnTo>
                  <a:pt x="108330" y="74040"/>
                </a:lnTo>
                <a:lnTo>
                  <a:pt x="104267" y="66547"/>
                </a:lnTo>
                <a:lnTo>
                  <a:pt x="99268" y="52704"/>
                </a:lnTo>
                <a:close/>
              </a:path>
              <a:path w="125095" h="106045">
                <a:moveTo>
                  <a:pt x="92201" y="888"/>
                </a:moveTo>
                <a:lnTo>
                  <a:pt x="87375" y="888"/>
                </a:lnTo>
                <a:lnTo>
                  <a:pt x="71247" y="1650"/>
                </a:lnTo>
                <a:lnTo>
                  <a:pt x="70357" y="5968"/>
                </a:lnTo>
                <a:lnTo>
                  <a:pt x="73405" y="6095"/>
                </a:lnTo>
                <a:lnTo>
                  <a:pt x="75437" y="6349"/>
                </a:lnTo>
                <a:lnTo>
                  <a:pt x="76453" y="6984"/>
                </a:lnTo>
                <a:lnTo>
                  <a:pt x="77597" y="7492"/>
                </a:lnTo>
                <a:lnTo>
                  <a:pt x="78104" y="8508"/>
                </a:lnTo>
                <a:lnTo>
                  <a:pt x="78104" y="10794"/>
                </a:lnTo>
                <a:lnTo>
                  <a:pt x="77724" y="13842"/>
                </a:lnTo>
                <a:lnTo>
                  <a:pt x="77470" y="15366"/>
                </a:lnTo>
                <a:lnTo>
                  <a:pt x="76961" y="17144"/>
                </a:lnTo>
                <a:lnTo>
                  <a:pt x="62483" y="81279"/>
                </a:lnTo>
                <a:lnTo>
                  <a:pt x="74168" y="81279"/>
                </a:lnTo>
                <a:lnTo>
                  <a:pt x="80391" y="52704"/>
                </a:lnTo>
                <a:lnTo>
                  <a:pt x="99268" y="52704"/>
                </a:lnTo>
                <a:lnTo>
                  <a:pt x="97662" y="48259"/>
                </a:lnTo>
                <a:lnTo>
                  <a:pt x="98697" y="47497"/>
                </a:lnTo>
                <a:lnTo>
                  <a:pt x="81533" y="47497"/>
                </a:lnTo>
                <a:lnTo>
                  <a:pt x="92201" y="888"/>
                </a:lnTo>
                <a:close/>
              </a:path>
              <a:path w="125095" h="106045">
                <a:moveTo>
                  <a:pt x="119760" y="67563"/>
                </a:moveTo>
                <a:lnTo>
                  <a:pt x="111505" y="74294"/>
                </a:lnTo>
                <a:lnTo>
                  <a:pt x="121285" y="74294"/>
                </a:lnTo>
                <a:lnTo>
                  <a:pt x="123951" y="71627"/>
                </a:lnTo>
                <a:lnTo>
                  <a:pt x="119760" y="67563"/>
                </a:lnTo>
                <a:close/>
              </a:path>
              <a:path w="125095" h="106045">
                <a:moveTo>
                  <a:pt x="122808" y="23875"/>
                </a:moveTo>
                <a:lnTo>
                  <a:pt x="101473" y="23875"/>
                </a:lnTo>
                <a:lnTo>
                  <a:pt x="100710" y="27939"/>
                </a:lnTo>
                <a:lnTo>
                  <a:pt x="102361" y="28066"/>
                </a:lnTo>
                <a:lnTo>
                  <a:pt x="103631" y="28447"/>
                </a:lnTo>
                <a:lnTo>
                  <a:pt x="104140" y="29082"/>
                </a:lnTo>
                <a:lnTo>
                  <a:pt x="104775" y="29717"/>
                </a:lnTo>
                <a:lnTo>
                  <a:pt x="105155" y="30479"/>
                </a:lnTo>
                <a:lnTo>
                  <a:pt x="105155" y="33273"/>
                </a:lnTo>
                <a:lnTo>
                  <a:pt x="103758" y="35305"/>
                </a:lnTo>
                <a:lnTo>
                  <a:pt x="86232" y="47497"/>
                </a:lnTo>
                <a:lnTo>
                  <a:pt x="98697" y="47497"/>
                </a:lnTo>
                <a:lnTo>
                  <a:pt x="112141" y="37591"/>
                </a:lnTo>
                <a:lnTo>
                  <a:pt x="115443" y="35051"/>
                </a:lnTo>
                <a:lnTo>
                  <a:pt x="119633" y="31876"/>
                </a:lnTo>
                <a:lnTo>
                  <a:pt x="124714" y="27685"/>
                </a:lnTo>
                <a:lnTo>
                  <a:pt x="122808" y="23875"/>
                </a:lnTo>
                <a:close/>
              </a:path>
              <a:path w="125095" h="106045">
                <a:moveTo>
                  <a:pt x="50292" y="0"/>
                </a:moveTo>
                <a:lnTo>
                  <a:pt x="38100" y="0"/>
                </a:lnTo>
                <a:lnTo>
                  <a:pt x="35305" y="12699"/>
                </a:lnTo>
                <a:lnTo>
                  <a:pt x="47498" y="12699"/>
                </a:lnTo>
                <a:lnTo>
                  <a:pt x="5029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980298" y="5375909"/>
            <a:ext cx="45085" cy="82550"/>
          </a:xfrm>
          <a:custGeom>
            <a:avLst/>
            <a:gdLst/>
            <a:ahLst/>
            <a:cxnLst/>
            <a:rect l="l" t="t" r="r" b="b"/>
            <a:pathLst>
              <a:path w="45084" h="82550">
                <a:moveTo>
                  <a:pt x="40767" y="0"/>
                </a:moveTo>
                <a:lnTo>
                  <a:pt x="45084" y="0"/>
                </a:lnTo>
                <a:lnTo>
                  <a:pt x="32639" y="58419"/>
                </a:lnTo>
                <a:lnTo>
                  <a:pt x="13080" y="82422"/>
                </a:lnTo>
                <a:lnTo>
                  <a:pt x="5587" y="82422"/>
                </a:lnTo>
                <a:lnTo>
                  <a:pt x="3428" y="82422"/>
                </a:lnTo>
                <a:lnTo>
                  <a:pt x="1524" y="82168"/>
                </a:lnTo>
                <a:lnTo>
                  <a:pt x="0" y="81787"/>
                </a:lnTo>
                <a:lnTo>
                  <a:pt x="1397" y="75437"/>
                </a:lnTo>
                <a:lnTo>
                  <a:pt x="2540" y="75691"/>
                </a:lnTo>
                <a:lnTo>
                  <a:pt x="4064" y="75945"/>
                </a:lnTo>
                <a:lnTo>
                  <a:pt x="5969" y="75945"/>
                </a:lnTo>
                <a:lnTo>
                  <a:pt x="8635" y="75945"/>
                </a:lnTo>
                <a:lnTo>
                  <a:pt x="10795" y="75437"/>
                </a:lnTo>
                <a:lnTo>
                  <a:pt x="12446" y="74421"/>
                </a:lnTo>
                <a:lnTo>
                  <a:pt x="14224" y="73405"/>
                </a:lnTo>
                <a:lnTo>
                  <a:pt x="15748" y="71754"/>
                </a:lnTo>
                <a:lnTo>
                  <a:pt x="17018" y="69341"/>
                </a:lnTo>
                <a:lnTo>
                  <a:pt x="18415" y="66801"/>
                </a:lnTo>
                <a:lnTo>
                  <a:pt x="19557" y="63372"/>
                </a:lnTo>
                <a:lnTo>
                  <a:pt x="20574" y="58800"/>
                </a:lnTo>
                <a:lnTo>
                  <a:pt x="29718" y="16763"/>
                </a:lnTo>
                <a:lnTo>
                  <a:pt x="30606" y="13080"/>
                </a:lnTo>
                <a:lnTo>
                  <a:pt x="30987" y="10413"/>
                </a:lnTo>
                <a:lnTo>
                  <a:pt x="30987" y="8762"/>
                </a:lnTo>
                <a:lnTo>
                  <a:pt x="30987" y="7492"/>
                </a:lnTo>
                <a:lnTo>
                  <a:pt x="30479" y="6603"/>
                </a:lnTo>
                <a:lnTo>
                  <a:pt x="29336" y="5968"/>
                </a:lnTo>
                <a:lnTo>
                  <a:pt x="28194" y="5460"/>
                </a:lnTo>
                <a:lnTo>
                  <a:pt x="26416" y="5079"/>
                </a:lnTo>
                <a:lnTo>
                  <a:pt x="23875" y="5079"/>
                </a:lnTo>
                <a:lnTo>
                  <a:pt x="24637" y="761"/>
                </a:lnTo>
                <a:lnTo>
                  <a:pt x="407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8042782" y="5353684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4">
                <a:moveTo>
                  <a:pt x="24892" y="0"/>
                </a:moveTo>
                <a:lnTo>
                  <a:pt x="29718" y="0"/>
                </a:lnTo>
                <a:lnTo>
                  <a:pt x="19050" y="46608"/>
                </a:lnTo>
                <a:lnTo>
                  <a:pt x="20193" y="46608"/>
                </a:lnTo>
                <a:lnTo>
                  <a:pt x="23749" y="46608"/>
                </a:lnTo>
                <a:lnTo>
                  <a:pt x="27050" y="45465"/>
                </a:lnTo>
                <a:lnTo>
                  <a:pt x="30099" y="43433"/>
                </a:lnTo>
                <a:lnTo>
                  <a:pt x="33147" y="41401"/>
                </a:lnTo>
                <a:lnTo>
                  <a:pt x="36068" y="39115"/>
                </a:lnTo>
                <a:lnTo>
                  <a:pt x="38735" y="36829"/>
                </a:lnTo>
                <a:lnTo>
                  <a:pt x="41275" y="34416"/>
                </a:lnTo>
                <a:lnTo>
                  <a:pt x="42672" y="32384"/>
                </a:lnTo>
                <a:lnTo>
                  <a:pt x="42672" y="30606"/>
                </a:lnTo>
                <a:lnTo>
                  <a:pt x="42672" y="29590"/>
                </a:lnTo>
                <a:lnTo>
                  <a:pt x="42291" y="28828"/>
                </a:lnTo>
                <a:lnTo>
                  <a:pt x="41656" y="28193"/>
                </a:lnTo>
                <a:lnTo>
                  <a:pt x="41148" y="27558"/>
                </a:lnTo>
                <a:lnTo>
                  <a:pt x="39877" y="27177"/>
                </a:lnTo>
                <a:lnTo>
                  <a:pt x="38226" y="27050"/>
                </a:lnTo>
                <a:lnTo>
                  <a:pt x="38989" y="22986"/>
                </a:lnTo>
                <a:lnTo>
                  <a:pt x="60325" y="22986"/>
                </a:lnTo>
                <a:lnTo>
                  <a:pt x="62230" y="26796"/>
                </a:lnTo>
                <a:lnTo>
                  <a:pt x="57150" y="30987"/>
                </a:lnTo>
                <a:lnTo>
                  <a:pt x="52959" y="34162"/>
                </a:lnTo>
                <a:lnTo>
                  <a:pt x="49657" y="36702"/>
                </a:lnTo>
                <a:lnTo>
                  <a:pt x="35178" y="47370"/>
                </a:lnTo>
                <a:lnTo>
                  <a:pt x="41783" y="65658"/>
                </a:lnTo>
                <a:lnTo>
                  <a:pt x="42291" y="67182"/>
                </a:lnTo>
                <a:lnTo>
                  <a:pt x="45212" y="72516"/>
                </a:lnTo>
                <a:lnTo>
                  <a:pt x="45847" y="73151"/>
                </a:lnTo>
                <a:lnTo>
                  <a:pt x="46736" y="73405"/>
                </a:lnTo>
                <a:lnTo>
                  <a:pt x="47878" y="73405"/>
                </a:lnTo>
                <a:lnTo>
                  <a:pt x="49022" y="73405"/>
                </a:lnTo>
                <a:lnTo>
                  <a:pt x="57276" y="66674"/>
                </a:lnTo>
                <a:lnTo>
                  <a:pt x="61468" y="70738"/>
                </a:lnTo>
                <a:lnTo>
                  <a:pt x="57912" y="74294"/>
                </a:lnTo>
                <a:lnTo>
                  <a:pt x="54610" y="77088"/>
                </a:lnTo>
                <a:lnTo>
                  <a:pt x="51689" y="78866"/>
                </a:lnTo>
                <a:lnTo>
                  <a:pt x="48768" y="80644"/>
                </a:lnTo>
                <a:lnTo>
                  <a:pt x="45847" y="81660"/>
                </a:lnTo>
                <a:lnTo>
                  <a:pt x="42925" y="81660"/>
                </a:lnTo>
                <a:lnTo>
                  <a:pt x="39750" y="81660"/>
                </a:lnTo>
                <a:lnTo>
                  <a:pt x="26543" y="55752"/>
                </a:lnTo>
                <a:lnTo>
                  <a:pt x="26162" y="54609"/>
                </a:lnTo>
                <a:lnTo>
                  <a:pt x="25781" y="53847"/>
                </a:lnTo>
                <a:lnTo>
                  <a:pt x="25400" y="53339"/>
                </a:lnTo>
                <a:lnTo>
                  <a:pt x="25019" y="52831"/>
                </a:lnTo>
                <a:lnTo>
                  <a:pt x="24511" y="52450"/>
                </a:lnTo>
                <a:lnTo>
                  <a:pt x="23875" y="52196"/>
                </a:lnTo>
                <a:lnTo>
                  <a:pt x="23368" y="51942"/>
                </a:lnTo>
                <a:lnTo>
                  <a:pt x="22478" y="51815"/>
                </a:lnTo>
                <a:lnTo>
                  <a:pt x="21209" y="51815"/>
                </a:lnTo>
                <a:lnTo>
                  <a:pt x="17907" y="51815"/>
                </a:lnTo>
                <a:lnTo>
                  <a:pt x="11684" y="80390"/>
                </a:lnTo>
                <a:lnTo>
                  <a:pt x="0" y="80390"/>
                </a:lnTo>
                <a:lnTo>
                  <a:pt x="14477" y="16255"/>
                </a:lnTo>
                <a:lnTo>
                  <a:pt x="14986" y="14477"/>
                </a:lnTo>
                <a:lnTo>
                  <a:pt x="15240" y="12953"/>
                </a:lnTo>
                <a:lnTo>
                  <a:pt x="15367" y="11937"/>
                </a:lnTo>
                <a:lnTo>
                  <a:pt x="15494" y="10921"/>
                </a:lnTo>
                <a:lnTo>
                  <a:pt x="15621" y="9905"/>
                </a:lnTo>
                <a:lnTo>
                  <a:pt x="15621" y="9143"/>
                </a:lnTo>
                <a:lnTo>
                  <a:pt x="15621" y="7619"/>
                </a:lnTo>
                <a:lnTo>
                  <a:pt x="15113" y="6603"/>
                </a:lnTo>
                <a:lnTo>
                  <a:pt x="13970" y="6095"/>
                </a:lnTo>
                <a:lnTo>
                  <a:pt x="12953" y="5460"/>
                </a:lnTo>
                <a:lnTo>
                  <a:pt x="10922" y="5206"/>
                </a:lnTo>
                <a:lnTo>
                  <a:pt x="7874" y="5079"/>
                </a:lnTo>
                <a:lnTo>
                  <a:pt x="8763" y="761"/>
                </a:lnTo>
                <a:lnTo>
                  <a:pt x="2489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8015605" y="5352796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40" h="12700">
                <a:moveTo>
                  <a:pt x="2794" y="0"/>
                </a:moveTo>
                <a:lnTo>
                  <a:pt x="14986" y="0"/>
                </a:lnTo>
                <a:lnTo>
                  <a:pt x="12192" y="12699"/>
                </a:lnTo>
                <a:lnTo>
                  <a:pt x="0" y="12699"/>
                </a:lnTo>
                <a:lnTo>
                  <a:pt x="279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8113776" y="5270040"/>
            <a:ext cx="44881" cy="7234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8129396" y="5289296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4" h="54610">
                <a:moveTo>
                  <a:pt x="25780" y="18287"/>
                </a:moveTo>
                <a:lnTo>
                  <a:pt x="8127" y="18287"/>
                </a:lnTo>
                <a:lnTo>
                  <a:pt x="9905" y="19176"/>
                </a:lnTo>
                <a:lnTo>
                  <a:pt x="12953" y="22478"/>
                </a:lnTo>
                <a:lnTo>
                  <a:pt x="13716" y="24764"/>
                </a:lnTo>
                <a:lnTo>
                  <a:pt x="13716" y="34416"/>
                </a:lnTo>
                <a:lnTo>
                  <a:pt x="9905" y="41782"/>
                </a:lnTo>
                <a:lnTo>
                  <a:pt x="2285" y="49529"/>
                </a:lnTo>
                <a:lnTo>
                  <a:pt x="6350" y="54482"/>
                </a:lnTo>
                <a:lnTo>
                  <a:pt x="14851" y="45880"/>
                </a:lnTo>
                <a:lnTo>
                  <a:pt x="20923" y="37195"/>
                </a:lnTo>
                <a:lnTo>
                  <a:pt x="24566" y="28390"/>
                </a:lnTo>
                <a:lnTo>
                  <a:pt x="25780" y="19430"/>
                </a:lnTo>
                <a:lnTo>
                  <a:pt x="25780" y="18287"/>
                </a:lnTo>
                <a:close/>
              </a:path>
              <a:path w="26034" h="54610">
                <a:moveTo>
                  <a:pt x="11049" y="0"/>
                </a:moveTo>
                <a:lnTo>
                  <a:pt x="7874" y="5587"/>
                </a:lnTo>
                <a:lnTo>
                  <a:pt x="4191" y="10667"/>
                </a:lnTo>
                <a:lnTo>
                  <a:pt x="0" y="15366"/>
                </a:lnTo>
                <a:lnTo>
                  <a:pt x="2921" y="18922"/>
                </a:lnTo>
                <a:lnTo>
                  <a:pt x="4318" y="18541"/>
                </a:lnTo>
                <a:lnTo>
                  <a:pt x="5460" y="18287"/>
                </a:lnTo>
                <a:lnTo>
                  <a:pt x="25780" y="18287"/>
                </a:lnTo>
                <a:lnTo>
                  <a:pt x="25780" y="15239"/>
                </a:lnTo>
                <a:lnTo>
                  <a:pt x="24510" y="11302"/>
                </a:lnTo>
                <a:lnTo>
                  <a:pt x="21844" y="7619"/>
                </a:lnTo>
                <a:lnTo>
                  <a:pt x="19176" y="4063"/>
                </a:lnTo>
                <a:lnTo>
                  <a:pt x="15621" y="1523"/>
                </a:lnTo>
                <a:lnTo>
                  <a:pt x="110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8129396" y="5289296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4" h="54610">
                <a:moveTo>
                  <a:pt x="11049" y="0"/>
                </a:moveTo>
                <a:lnTo>
                  <a:pt x="25780" y="15239"/>
                </a:lnTo>
                <a:lnTo>
                  <a:pt x="25780" y="19430"/>
                </a:lnTo>
                <a:lnTo>
                  <a:pt x="24566" y="28390"/>
                </a:lnTo>
                <a:lnTo>
                  <a:pt x="20923" y="37195"/>
                </a:lnTo>
                <a:lnTo>
                  <a:pt x="14851" y="45880"/>
                </a:lnTo>
                <a:lnTo>
                  <a:pt x="6350" y="54482"/>
                </a:lnTo>
                <a:lnTo>
                  <a:pt x="2285" y="49529"/>
                </a:lnTo>
                <a:lnTo>
                  <a:pt x="9905" y="41782"/>
                </a:lnTo>
                <a:lnTo>
                  <a:pt x="13716" y="34416"/>
                </a:lnTo>
                <a:lnTo>
                  <a:pt x="13716" y="27431"/>
                </a:lnTo>
                <a:lnTo>
                  <a:pt x="13716" y="24764"/>
                </a:lnTo>
                <a:lnTo>
                  <a:pt x="12953" y="22478"/>
                </a:lnTo>
                <a:lnTo>
                  <a:pt x="11429" y="20827"/>
                </a:lnTo>
                <a:lnTo>
                  <a:pt x="9905" y="19176"/>
                </a:lnTo>
                <a:lnTo>
                  <a:pt x="8127" y="18287"/>
                </a:lnTo>
                <a:lnTo>
                  <a:pt x="6223" y="18287"/>
                </a:lnTo>
                <a:lnTo>
                  <a:pt x="5460" y="18287"/>
                </a:lnTo>
                <a:lnTo>
                  <a:pt x="4318" y="18541"/>
                </a:lnTo>
                <a:lnTo>
                  <a:pt x="2921" y="18922"/>
                </a:lnTo>
                <a:lnTo>
                  <a:pt x="0" y="15366"/>
                </a:lnTo>
                <a:lnTo>
                  <a:pt x="4191" y="10667"/>
                </a:lnTo>
                <a:lnTo>
                  <a:pt x="7874" y="5587"/>
                </a:lnTo>
                <a:lnTo>
                  <a:pt x="110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66032" y="5539722"/>
            <a:ext cx="326898" cy="3113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080509" y="5559043"/>
            <a:ext cx="307975" cy="12700"/>
          </a:xfrm>
          <a:custGeom>
            <a:avLst/>
            <a:gdLst/>
            <a:ahLst/>
            <a:cxnLst/>
            <a:rect l="l" t="t" r="r" b="b"/>
            <a:pathLst>
              <a:path w="307975" h="12700">
                <a:moveTo>
                  <a:pt x="0" y="12192"/>
                </a:moveTo>
                <a:lnTo>
                  <a:pt x="307848" y="12192"/>
                </a:lnTo>
                <a:lnTo>
                  <a:pt x="307848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075938" y="5554471"/>
            <a:ext cx="317500" cy="21590"/>
          </a:xfrm>
          <a:custGeom>
            <a:avLst/>
            <a:gdLst/>
            <a:ahLst/>
            <a:cxnLst/>
            <a:rect l="l" t="t" r="r" b="b"/>
            <a:pathLst>
              <a:path w="317500" h="21589">
                <a:moveTo>
                  <a:pt x="0" y="21336"/>
                </a:moveTo>
                <a:lnTo>
                  <a:pt x="316992" y="21336"/>
                </a:lnTo>
                <a:lnTo>
                  <a:pt x="316992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137659" y="5388836"/>
            <a:ext cx="86995" cy="12575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218432" y="5401055"/>
            <a:ext cx="101379" cy="10744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234307" y="5420995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4" h="88264">
                <a:moveTo>
                  <a:pt x="81787" y="0"/>
                </a:moveTo>
                <a:lnTo>
                  <a:pt x="16763" y="0"/>
                </a:lnTo>
                <a:lnTo>
                  <a:pt x="15747" y="4190"/>
                </a:lnTo>
                <a:lnTo>
                  <a:pt x="18414" y="4317"/>
                </a:lnTo>
                <a:lnTo>
                  <a:pt x="20319" y="4698"/>
                </a:lnTo>
                <a:lnTo>
                  <a:pt x="21335" y="5587"/>
                </a:lnTo>
                <a:lnTo>
                  <a:pt x="22351" y="6349"/>
                </a:lnTo>
                <a:lnTo>
                  <a:pt x="22987" y="7746"/>
                </a:lnTo>
                <a:lnTo>
                  <a:pt x="22948" y="11302"/>
                </a:lnTo>
                <a:lnTo>
                  <a:pt x="22859" y="12191"/>
                </a:lnTo>
                <a:lnTo>
                  <a:pt x="22351" y="15239"/>
                </a:lnTo>
                <a:lnTo>
                  <a:pt x="21970" y="17017"/>
                </a:lnTo>
                <a:lnTo>
                  <a:pt x="21589" y="19049"/>
                </a:lnTo>
                <a:lnTo>
                  <a:pt x="10413" y="68325"/>
                </a:lnTo>
                <a:lnTo>
                  <a:pt x="9651" y="71881"/>
                </a:lnTo>
                <a:lnTo>
                  <a:pt x="9016" y="74548"/>
                </a:lnTo>
                <a:lnTo>
                  <a:pt x="762" y="83692"/>
                </a:lnTo>
                <a:lnTo>
                  <a:pt x="0" y="87756"/>
                </a:lnTo>
                <a:lnTo>
                  <a:pt x="62483" y="87756"/>
                </a:lnTo>
                <a:lnTo>
                  <a:pt x="64296" y="80771"/>
                </a:lnTo>
                <a:lnTo>
                  <a:pt x="20954" y="80771"/>
                </a:lnTo>
                <a:lnTo>
                  <a:pt x="28828" y="45719"/>
                </a:lnTo>
                <a:lnTo>
                  <a:pt x="59069" y="45719"/>
                </a:lnTo>
                <a:lnTo>
                  <a:pt x="60743" y="38607"/>
                </a:lnTo>
                <a:lnTo>
                  <a:pt x="30352" y="38607"/>
                </a:lnTo>
                <a:lnTo>
                  <a:pt x="37464" y="7111"/>
                </a:lnTo>
                <a:lnTo>
                  <a:pt x="80202" y="7111"/>
                </a:lnTo>
                <a:lnTo>
                  <a:pt x="81787" y="0"/>
                </a:lnTo>
                <a:close/>
              </a:path>
              <a:path w="81914" h="88264">
                <a:moveTo>
                  <a:pt x="68579" y="64261"/>
                </a:moveTo>
                <a:lnTo>
                  <a:pt x="61213" y="64261"/>
                </a:lnTo>
                <a:lnTo>
                  <a:pt x="59308" y="67817"/>
                </a:lnTo>
                <a:lnTo>
                  <a:pt x="57657" y="70611"/>
                </a:lnTo>
                <a:lnTo>
                  <a:pt x="56260" y="72770"/>
                </a:lnTo>
                <a:lnTo>
                  <a:pt x="54990" y="75056"/>
                </a:lnTo>
                <a:lnTo>
                  <a:pt x="53720" y="76707"/>
                </a:lnTo>
                <a:lnTo>
                  <a:pt x="52323" y="77850"/>
                </a:lnTo>
                <a:lnTo>
                  <a:pt x="51053" y="78993"/>
                </a:lnTo>
                <a:lnTo>
                  <a:pt x="49529" y="79755"/>
                </a:lnTo>
                <a:lnTo>
                  <a:pt x="48005" y="80263"/>
                </a:lnTo>
                <a:lnTo>
                  <a:pt x="46354" y="80644"/>
                </a:lnTo>
                <a:lnTo>
                  <a:pt x="44322" y="80771"/>
                </a:lnTo>
                <a:lnTo>
                  <a:pt x="64296" y="80771"/>
                </a:lnTo>
                <a:lnTo>
                  <a:pt x="68579" y="64261"/>
                </a:lnTo>
                <a:close/>
              </a:path>
              <a:path w="81914" h="88264">
                <a:moveTo>
                  <a:pt x="59069" y="45719"/>
                </a:moveTo>
                <a:lnTo>
                  <a:pt x="44703" y="45719"/>
                </a:lnTo>
                <a:lnTo>
                  <a:pt x="45973" y="45846"/>
                </a:lnTo>
                <a:lnTo>
                  <a:pt x="46862" y="45973"/>
                </a:lnTo>
                <a:lnTo>
                  <a:pt x="47751" y="45973"/>
                </a:lnTo>
                <a:lnTo>
                  <a:pt x="48387" y="46354"/>
                </a:lnTo>
                <a:lnTo>
                  <a:pt x="50291" y="55498"/>
                </a:lnTo>
                <a:lnTo>
                  <a:pt x="56768" y="55498"/>
                </a:lnTo>
                <a:lnTo>
                  <a:pt x="59069" y="45719"/>
                </a:lnTo>
                <a:close/>
              </a:path>
              <a:path w="81914" h="88264">
                <a:moveTo>
                  <a:pt x="62864" y="29590"/>
                </a:moveTo>
                <a:lnTo>
                  <a:pt x="56006" y="29590"/>
                </a:lnTo>
                <a:lnTo>
                  <a:pt x="54355" y="32892"/>
                </a:lnTo>
                <a:lnTo>
                  <a:pt x="52831" y="35178"/>
                </a:lnTo>
                <a:lnTo>
                  <a:pt x="51942" y="36067"/>
                </a:lnTo>
                <a:lnTo>
                  <a:pt x="51053" y="36702"/>
                </a:lnTo>
                <a:lnTo>
                  <a:pt x="50164" y="37464"/>
                </a:lnTo>
                <a:lnTo>
                  <a:pt x="49148" y="37845"/>
                </a:lnTo>
                <a:lnTo>
                  <a:pt x="48005" y="38099"/>
                </a:lnTo>
                <a:lnTo>
                  <a:pt x="46862" y="38480"/>
                </a:lnTo>
                <a:lnTo>
                  <a:pt x="45465" y="38607"/>
                </a:lnTo>
                <a:lnTo>
                  <a:pt x="60743" y="38607"/>
                </a:lnTo>
                <a:lnTo>
                  <a:pt x="62864" y="29590"/>
                </a:lnTo>
                <a:close/>
              </a:path>
              <a:path w="81914" h="88264">
                <a:moveTo>
                  <a:pt x="80202" y="7111"/>
                </a:moveTo>
                <a:lnTo>
                  <a:pt x="62864" y="7111"/>
                </a:lnTo>
                <a:lnTo>
                  <a:pt x="64262" y="7365"/>
                </a:lnTo>
                <a:lnTo>
                  <a:pt x="65404" y="7873"/>
                </a:lnTo>
                <a:lnTo>
                  <a:pt x="69595" y="18541"/>
                </a:lnTo>
                <a:lnTo>
                  <a:pt x="69850" y="21081"/>
                </a:lnTo>
                <a:lnTo>
                  <a:pt x="77088" y="21081"/>
                </a:lnTo>
                <a:lnTo>
                  <a:pt x="80202" y="71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234307" y="5420995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4" h="88264">
                <a:moveTo>
                  <a:pt x="16763" y="0"/>
                </a:moveTo>
                <a:lnTo>
                  <a:pt x="81787" y="0"/>
                </a:lnTo>
                <a:lnTo>
                  <a:pt x="77088" y="21081"/>
                </a:lnTo>
                <a:lnTo>
                  <a:pt x="69850" y="21081"/>
                </a:lnTo>
                <a:lnTo>
                  <a:pt x="69595" y="18541"/>
                </a:lnTo>
                <a:lnTo>
                  <a:pt x="69468" y="16255"/>
                </a:lnTo>
                <a:lnTo>
                  <a:pt x="69214" y="14477"/>
                </a:lnTo>
                <a:lnTo>
                  <a:pt x="62864" y="7111"/>
                </a:lnTo>
                <a:lnTo>
                  <a:pt x="60959" y="7111"/>
                </a:lnTo>
                <a:lnTo>
                  <a:pt x="37464" y="7111"/>
                </a:lnTo>
                <a:lnTo>
                  <a:pt x="30352" y="38607"/>
                </a:lnTo>
                <a:lnTo>
                  <a:pt x="43687" y="38607"/>
                </a:lnTo>
                <a:lnTo>
                  <a:pt x="45465" y="38607"/>
                </a:lnTo>
                <a:lnTo>
                  <a:pt x="46862" y="38480"/>
                </a:lnTo>
                <a:lnTo>
                  <a:pt x="48005" y="38099"/>
                </a:lnTo>
                <a:lnTo>
                  <a:pt x="49148" y="37845"/>
                </a:lnTo>
                <a:lnTo>
                  <a:pt x="50164" y="37464"/>
                </a:lnTo>
                <a:lnTo>
                  <a:pt x="51053" y="36702"/>
                </a:lnTo>
                <a:lnTo>
                  <a:pt x="51942" y="36067"/>
                </a:lnTo>
                <a:lnTo>
                  <a:pt x="52831" y="35178"/>
                </a:lnTo>
                <a:lnTo>
                  <a:pt x="53593" y="34035"/>
                </a:lnTo>
                <a:lnTo>
                  <a:pt x="54355" y="32892"/>
                </a:lnTo>
                <a:lnTo>
                  <a:pt x="55117" y="31368"/>
                </a:lnTo>
                <a:lnTo>
                  <a:pt x="56006" y="29590"/>
                </a:lnTo>
                <a:lnTo>
                  <a:pt x="62864" y="29590"/>
                </a:lnTo>
                <a:lnTo>
                  <a:pt x="56768" y="55498"/>
                </a:lnTo>
                <a:lnTo>
                  <a:pt x="50291" y="55498"/>
                </a:lnTo>
                <a:lnTo>
                  <a:pt x="50291" y="53212"/>
                </a:lnTo>
                <a:lnTo>
                  <a:pt x="50164" y="51307"/>
                </a:lnTo>
                <a:lnTo>
                  <a:pt x="47751" y="45973"/>
                </a:lnTo>
                <a:lnTo>
                  <a:pt x="46862" y="45973"/>
                </a:lnTo>
                <a:lnTo>
                  <a:pt x="45973" y="45846"/>
                </a:lnTo>
                <a:lnTo>
                  <a:pt x="44703" y="45719"/>
                </a:lnTo>
                <a:lnTo>
                  <a:pt x="43306" y="45719"/>
                </a:lnTo>
                <a:lnTo>
                  <a:pt x="28828" y="45719"/>
                </a:lnTo>
                <a:lnTo>
                  <a:pt x="20954" y="80771"/>
                </a:lnTo>
                <a:lnTo>
                  <a:pt x="41655" y="80771"/>
                </a:lnTo>
                <a:lnTo>
                  <a:pt x="44322" y="80771"/>
                </a:lnTo>
                <a:lnTo>
                  <a:pt x="52323" y="77850"/>
                </a:lnTo>
                <a:lnTo>
                  <a:pt x="53720" y="76707"/>
                </a:lnTo>
                <a:lnTo>
                  <a:pt x="54990" y="75056"/>
                </a:lnTo>
                <a:lnTo>
                  <a:pt x="56260" y="72770"/>
                </a:lnTo>
                <a:lnTo>
                  <a:pt x="57657" y="70611"/>
                </a:lnTo>
                <a:lnTo>
                  <a:pt x="59308" y="67817"/>
                </a:lnTo>
                <a:lnTo>
                  <a:pt x="61213" y="64261"/>
                </a:lnTo>
                <a:lnTo>
                  <a:pt x="68579" y="64261"/>
                </a:lnTo>
                <a:lnTo>
                  <a:pt x="62483" y="87756"/>
                </a:lnTo>
                <a:lnTo>
                  <a:pt x="0" y="87756"/>
                </a:lnTo>
                <a:lnTo>
                  <a:pt x="762" y="83692"/>
                </a:lnTo>
                <a:lnTo>
                  <a:pt x="2158" y="83438"/>
                </a:lnTo>
                <a:lnTo>
                  <a:pt x="3301" y="83184"/>
                </a:lnTo>
                <a:lnTo>
                  <a:pt x="4190" y="82803"/>
                </a:lnTo>
                <a:lnTo>
                  <a:pt x="5079" y="82422"/>
                </a:lnTo>
                <a:lnTo>
                  <a:pt x="5841" y="81787"/>
                </a:lnTo>
                <a:lnTo>
                  <a:pt x="10413" y="68325"/>
                </a:lnTo>
                <a:lnTo>
                  <a:pt x="21589" y="19049"/>
                </a:lnTo>
                <a:lnTo>
                  <a:pt x="21970" y="17017"/>
                </a:lnTo>
                <a:lnTo>
                  <a:pt x="22351" y="15239"/>
                </a:lnTo>
                <a:lnTo>
                  <a:pt x="22605" y="13715"/>
                </a:lnTo>
                <a:lnTo>
                  <a:pt x="22859" y="12191"/>
                </a:lnTo>
                <a:lnTo>
                  <a:pt x="22987" y="10921"/>
                </a:lnTo>
                <a:lnTo>
                  <a:pt x="22987" y="9778"/>
                </a:lnTo>
                <a:lnTo>
                  <a:pt x="22987" y="7746"/>
                </a:lnTo>
                <a:lnTo>
                  <a:pt x="22351" y="6349"/>
                </a:lnTo>
                <a:lnTo>
                  <a:pt x="21335" y="5587"/>
                </a:lnTo>
                <a:lnTo>
                  <a:pt x="20319" y="4698"/>
                </a:lnTo>
                <a:lnTo>
                  <a:pt x="18414" y="4317"/>
                </a:lnTo>
                <a:lnTo>
                  <a:pt x="15747" y="4190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073652" y="5596125"/>
            <a:ext cx="86065" cy="119661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089019" y="5616790"/>
            <a:ext cx="67310" cy="100965"/>
          </a:xfrm>
          <a:custGeom>
            <a:avLst/>
            <a:gdLst/>
            <a:ahLst/>
            <a:cxnLst/>
            <a:rect l="l" t="t" r="r" b="b"/>
            <a:pathLst>
              <a:path w="67310" h="100964">
                <a:moveTo>
                  <a:pt x="33400" y="33083"/>
                </a:moveTo>
                <a:lnTo>
                  <a:pt x="30098" y="33553"/>
                </a:lnTo>
                <a:lnTo>
                  <a:pt x="27050" y="34569"/>
                </a:lnTo>
                <a:lnTo>
                  <a:pt x="23875" y="35585"/>
                </a:lnTo>
                <a:lnTo>
                  <a:pt x="20954" y="37045"/>
                </a:lnTo>
                <a:lnTo>
                  <a:pt x="18287" y="38963"/>
                </a:lnTo>
                <a:lnTo>
                  <a:pt x="15493" y="40881"/>
                </a:lnTo>
                <a:lnTo>
                  <a:pt x="12953" y="43192"/>
                </a:lnTo>
                <a:lnTo>
                  <a:pt x="10794" y="45872"/>
                </a:lnTo>
                <a:lnTo>
                  <a:pt x="8508" y="48564"/>
                </a:lnTo>
                <a:lnTo>
                  <a:pt x="6603" y="51485"/>
                </a:lnTo>
                <a:lnTo>
                  <a:pt x="5073" y="54660"/>
                </a:lnTo>
                <a:lnTo>
                  <a:pt x="3428" y="57797"/>
                </a:lnTo>
                <a:lnTo>
                  <a:pt x="2158" y="61150"/>
                </a:lnTo>
                <a:lnTo>
                  <a:pt x="380" y="68237"/>
                </a:lnTo>
                <a:lnTo>
                  <a:pt x="0" y="71843"/>
                </a:lnTo>
                <a:lnTo>
                  <a:pt x="0" y="79565"/>
                </a:lnTo>
                <a:lnTo>
                  <a:pt x="20700" y="100482"/>
                </a:lnTo>
                <a:lnTo>
                  <a:pt x="28828" y="100482"/>
                </a:lnTo>
                <a:lnTo>
                  <a:pt x="33146" y="99682"/>
                </a:lnTo>
                <a:lnTo>
                  <a:pt x="36956" y="98082"/>
                </a:lnTo>
                <a:lnTo>
                  <a:pt x="40893" y="96481"/>
                </a:lnTo>
                <a:lnTo>
                  <a:pt x="44450" y="94195"/>
                </a:lnTo>
                <a:lnTo>
                  <a:pt x="44751" y="93916"/>
                </a:lnTo>
                <a:lnTo>
                  <a:pt x="23113" y="93916"/>
                </a:lnTo>
                <a:lnTo>
                  <a:pt x="21589" y="93637"/>
                </a:lnTo>
                <a:lnTo>
                  <a:pt x="18795" y="92506"/>
                </a:lnTo>
                <a:lnTo>
                  <a:pt x="17525" y="91617"/>
                </a:lnTo>
                <a:lnTo>
                  <a:pt x="16562" y="90309"/>
                </a:lnTo>
                <a:lnTo>
                  <a:pt x="15620" y="89179"/>
                </a:lnTo>
                <a:lnTo>
                  <a:pt x="14858" y="87604"/>
                </a:lnTo>
                <a:lnTo>
                  <a:pt x="13842" y="83769"/>
                </a:lnTo>
                <a:lnTo>
                  <a:pt x="13588" y="81432"/>
                </a:lnTo>
                <a:lnTo>
                  <a:pt x="13588" y="73939"/>
                </a:lnTo>
                <a:lnTo>
                  <a:pt x="20573" y="52133"/>
                </a:lnTo>
                <a:lnTo>
                  <a:pt x="22732" y="48437"/>
                </a:lnTo>
                <a:lnTo>
                  <a:pt x="25400" y="45440"/>
                </a:lnTo>
                <a:lnTo>
                  <a:pt x="31495" y="40881"/>
                </a:lnTo>
                <a:lnTo>
                  <a:pt x="34797" y="39738"/>
                </a:lnTo>
                <a:lnTo>
                  <a:pt x="66957" y="39738"/>
                </a:lnTo>
                <a:lnTo>
                  <a:pt x="67007" y="38925"/>
                </a:lnTo>
                <a:lnTo>
                  <a:pt x="53720" y="38925"/>
                </a:lnTo>
                <a:lnTo>
                  <a:pt x="52196" y="37846"/>
                </a:lnTo>
                <a:lnTo>
                  <a:pt x="50800" y="36931"/>
                </a:lnTo>
                <a:lnTo>
                  <a:pt x="49529" y="36195"/>
                </a:lnTo>
                <a:lnTo>
                  <a:pt x="48132" y="35445"/>
                </a:lnTo>
                <a:lnTo>
                  <a:pt x="46862" y="34848"/>
                </a:lnTo>
                <a:lnTo>
                  <a:pt x="45465" y="34391"/>
                </a:lnTo>
                <a:lnTo>
                  <a:pt x="44195" y="33947"/>
                </a:lnTo>
                <a:lnTo>
                  <a:pt x="42798" y="33629"/>
                </a:lnTo>
                <a:lnTo>
                  <a:pt x="40004" y="33261"/>
                </a:lnTo>
                <a:lnTo>
                  <a:pt x="38353" y="33172"/>
                </a:lnTo>
                <a:lnTo>
                  <a:pt x="36702" y="33172"/>
                </a:lnTo>
                <a:lnTo>
                  <a:pt x="33400" y="33083"/>
                </a:lnTo>
                <a:close/>
              </a:path>
              <a:path w="67310" h="100964">
                <a:moveTo>
                  <a:pt x="66957" y="39738"/>
                </a:moveTo>
                <a:lnTo>
                  <a:pt x="42671" y="39738"/>
                </a:lnTo>
                <a:lnTo>
                  <a:pt x="45592" y="40779"/>
                </a:lnTo>
                <a:lnTo>
                  <a:pt x="47625" y="42862"/>
                </a:lnTo>
                <a:lnTo>
                  <a:pt x="49529" y="44932"/>
                </a:lnTo>
                <a:lnTo>
                  <a:pt x="50545" y="48158"/>
                </a:lnTo>
                <a:lnTo>
                  <a:pt x="50426" y="55841"/>
                </a:lnTo>
                <a:lnTo>
                  <a:pt x="32765" y="91744"/>
                </a:lnTo>
                <a:lnTo>
                  <a:pt x="30479" y="93192"/>
                </a:lnTo>
                <a:lnTo>
                  <a:pt x="27812" y="93916"/>
                </a:lnTo>
                <a:lnTo>
                  <a:pt x="44751" y="93916"/>
                </a:lnTo>
                <a:lnTo>
                  <a:pt x="47625" y="91249"/>
                </a:lnTo>
                <a:lnTo>
                  <a:pt x="50926" y="88290"/>
                </a:lnTo>
                <a:lnTo>
                  <a:pt x="65785" y="50241"/>
                </a:lnTo>
                <a:lnTo>
                  <a:pt x="66675" y="44323"/>
                </a:lnTo>
                <a:lnTo>
                  <a:pt x="66957" y="39738"/>
                </a:lnTo>
                <a:close/>
              </a:path>
              <a:path w="67310" h="100964">
                <a:moveTo>
                  <a:pt x="60311" y="7581"/>
                </a:moveTo>
                <a:lnTo>
                  <a:pt x="44195" y="7581"/>
                </a:lnTo>
                <a:lnTo>
                  <a:pt x="47878" y="9575"/>
                </a:lnTo>
                <a:lnTo>
                  <a:pt x="52958" y="17564"/>
                </a:lnTo>
                <a:lnTo>
                  <a:pt x="54228" y="23647"/>
                </a:lnTo>
                <a:lnTo>
                  <a:pt x="54101" y="33782"/>
                </a:lnTo>
                <a:lnTo>
                  <a:pt x="53986" y="36195"/>
                </a:lnTo>
                <a:lnTo>
                  <a:pt x="53720" y="38925"/>
                </a:lnTo>
                <a:lnTo>
                  <a:pt x="67007" y="38925"/>
                </a:lnTo>
                <a:lnTo>
                  <a:pt x="67055" y="21348"/>
                </a:lnTo>
                <a:lnTo>
                  <a:pt x="65023" y="13487"/>
                </a:lnTo>
                <a:lnTo>
                  <a:pt x="60311" y="7581"/>
                </a:lnTo>
                <a:close/>
              </a:path>
              <a:path w="67310" h="100964">
                <a:moveTo>
                  <a:pt x="50164" y="0"/>
                </a:moveTo>
                <a:lnTo>
                  <a:pt x="39369" y="0"/>
                </a:lnTo>
                <a:lnTo>
                  <a:pt x="37083" y="165"/>
                </a:lnTo>
                <a:lnTo>
                  <a:pt x="22986" y="5613"/>
                </a:lnTo>
                <a:lnTo>
                  <a:pt x="20573" y="7010"/>
                </a:lnTo>
                <a:lnTo>
                  <a:pt x="14731" y="10896"/>
                </a:lnTo>
                <a:lnTo>
                  <a:pt x="14731" y="17665"/>
                </a:lnTo>
                <a:lnTo>
                  <a:pt x="20573" y="17665"/>
                </a:lnTo>
                <a:lnTo>
                  <a:pt x="23367" y="14465"/>
                </a:lnTo>
                <a:lnTo>
                  <a:pt x="26288" y="11976"/>
                </a:lnTo>
                <a:lnTo>
                  <a:pt x="32384" y="8458"/>
                </a:lnTo>
                <a:lnTo>
                  <a:pt x="35559" y="7581"/>
                </a:lnTo>
                <a:lnTo>
                  <a:pt x="60311" y="7581"/>
                </a:lnTo>
                <a:lnTo>
                  <a:pt x="56514" y="2692"/>
                </a:lnTo>
                <a:lnTo>
                  <a:pt x="501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102608" y="5656529"/>
            <a:ext cx="37465" cy="54610"/>
          </a:xfrm>
          <a:custGeom>
            <a:avLst/>
            <a:gdLst/>
            <a:ahLst/>
            <a:cxnLst/>
            <a:rect l="l" t="t" r="r" b="b"/>
            <a:pathLst>
              <a:path w="37464" h="54610">
                <a:moveTo>
                  <a:pt x="24891" y="0"/>
                </a:moveTo>
                <a:lnTo>
                  <a:pt x="21208" y="0"/>
                </a:lnTo>
                <a:lnTo>
                  <a:pt x="17906" y="1142"/>
                </a:lnTo>
                <a:lnTo>
                  <a:pt x="14858" y="3428"/>
                </a:lnTo>
                <a:lnTo>
                  <a:pt x="11811" y="5702"/>
                </a:lnTo>
                <a:lnTo>
                  <a:pt x="9143" y="8699"/>
                </a:lnTo>
                <a:lnTo>
                  <a:pt x="6984" y="12395"/>
                </a:lnTo>
                <a:lnTo>
                  <a:pt x="4699" y="16103"/>
                </a:lnTo>
                <a:lnTo>
                  <a:pt x="3047" y="20269"/>
                </a:lnTo>
                <a:lnTo>
                  <a:pt x="1777" y="24891"/>
                </a:lnTo>
                <a:lnTo>
                  <a:pt x="634" y="29514"/>
                </a:lnTo>
                <a:lnTo>
                  <a:pt x="0" y="34201"/>
                </a:lnTo>
                <a:lnTo>
                  <a:pt x="0" y="38938"/>
                </a:lnTo>
                <a:lnTo>
                  <a:pt x="0" y="41694"/>
                </a:lnTo>
                <a:lnTo>
                  <a:pt x="253" y="44030"/>
                </a:lnTo>
                <a:lnTo>
                  <a:pt x="762" y="45948"/>
                </a:lnTo>
                <a:lnTo>
                  <a:pt x="1269" y="47866"/>
                </a:lnTo>
                <a:lnTo>
                  <a:pt x="2031" y="49441"/>
                </a:lnTo>
                <a:lnTo>
                  <a:pt x="3047" y="50660"/>
                </a:lnTo>
                <a:lnTo>
                  <a:pt x="3937" y="51879"/>
                </a:lnTo>
                <a:lnTo>
                  <a:pt x="5206" y="52768"/>
                </a:lnTo>
                <a:lnTo>
                  <a:pt x="6603" y="53327"/>
                </a:lnTo>
                <a:lnTo>
                  <a:pt x="8000" y="53898"/>
                </a:lnTo>
                <a:lnTo>
                  <a:pt x="9525" y="54178"/>
                </a:lnTo>
                <a:lnTo>
                  <a:pt x="11302" y="54178"/>
                </a:lnTo>
                <a:lnTo>
                  <a:pt x="14224" y="54178"/>
                </a:lnTo>
                <a:lnTo>
                  <a:pt x="16890" y="53454"/>
                </a:lnTo>
                <a:lnTo>
                  <a:pt x="19176" y="52006"/>
                </a:lnTo>
                <a:lnTo>
                  <a:pt x="21589" y="50571"/>
                </a:lnTo>
                <a:lnTo>
                  <a:pt x="23749" y="48666"/>
                </a:lnTo>
                <a:lnTo>
                  <a:pt x="25653" y="46291"/>
                </a:lnTo>
                <a:lnTo>
                  <a:pt x="27558" y="43916"/>
                </a:lnTo>
                <a:lnTo>
                  <a:pt x="29209" y="41249"/>
                </a:lnTo>
                <a:lnTo>
                  <a:pt x="30606" y="38265"/>
                </a:lnTo>
                <a:lnTo>
                  <a:pt x="32003" y="35280"/>
                </a:lnTo>
                <a:lnTo>
                  <a:pt x="36956" y="14922"/>
                </a:lnTo>
                <a:lnTo>
                  <a:pt x="36956" y="12801"/>
                </a:lnTo>
                <a:lnTo>
                  <a:pt x="36956" y="8420"/>
                </a:lnTo>
                <a:lnTo>
                  <a:pt x="35940" y="5194"/>
                </a:lnTo>
                <a:lnTo>
                  <a:pt x="34036" y="3124"/>
                </a:lnTo>
                <a:lnTo>
                  <a:pt x="32003" y="1041"/>
                </a:lnTo>
                <a:lnTo>
                  <a:pt x="29082" y="0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089019" y="5616790"/>
            <a:ext cx="67310" cy="100965"/>
          </a:xfrm>
          <a:custGeom>
            <a:avLst/>
            <a:gdLst/>
            <a:ahLst/>
            <a:cxnLst/>
            <a:rect l="l" t="t" r="r" b="b"/>
            <a:pathLst>
              <a:path w="67310" h="100964">
                <a:moveTo>
                  <a:pt x="41782" y="0"/>
                </a:moveTo>
                <a:lnTo>
                  <a:pt x="50164" y="0"/>
                </a:lnTo>
                <a:lnTo>
                  <a:pt x="56514" y="2692"/>
                </a:lnTo>
                <a:lnTo>
                  <a:pt x="60705" y="8089"/>
                </a:lnTo>
                <a:lnTo>
                  <a:pt x="65023" y="13487"/>
                </a:lnTo>
                <a:lnTo>
                  <a:pt x="67055" y="21348"/>
                </a:lnTo>
                <a:lnTo>
                  <a:pt x="67055" y="31686"/>
                </a:lnTo>
                <a:lnTo>
                  <a:pt x="67055" y="38138"/>
                </a:lnTo>
                <a:lnTo>
                  <a:pt x="66675" y="44323"/>
                </a:lnTo>
                <a:lnTo>
                  <a:pt x="65785" y="50241"/>
                </a:lnTo>
                <a:lnTo>
                  <a:pt x="65023" y="56159"/>
                </a:lnTo>
                <a:lnTo>
                  <a:pt x="63753" y="61658"/>
                </a:lnTo>
                <a:lnTo>
                  <a:pt x="62102" y="66763"/>
                </a:lnTo>
                <a:lnTo>
                  <a:pt x="60451" y="71869"/>
                </a:lnTo>
                <a:lnTo>
                  <a:pt x="58546" y="76479"/>
                </a:lnTo>
                <a:lnTo>
                  <a:pt x="56133" y="80606"/>
                </a:lnTo>
                <a:lnTo>
                  <a:pt x="53720" y="84747"/>
                </a:lnTo>
                <a:lnTo>
                  <a:pt x="50926" y="88290"/>
                </a:lnTo>
                <a:lnTo>
                  <a:pt x="47625" y="91249"/>
                </a:lnTo>
                <a:lnTo>
                  <a:pt x="44450" y="94195"/>
                </a:lnTo>
                <a:lnTo>
                  <a:pt x="40893" y="96481"/>
                </a:lnTo>
                <a:lnTo>
                  <a:pt x="36956" y="98082"/>
                </a:lnTo>
                <a:lnTo>
                  <a:pt x="33146" y="99682"/>
                </a:lnTo>
                <a:lnTo>
                  <a:pt x="28828" y="100482"/>
                </a:lnTo>
                <a:lnTo>
                  <a:pt x="24256" y="100482"/>
                </a:lnTo>
                <a:lnTo>
                  <a:pt x="20700" y="100482"/>
                </a:lnTo>
                <a:lnTo>
                  <a:pt x="6730" y="94081"/>
                </a:lnTo>
                <a:lnTo>
                  <a:pt x="4571" y="91986"/>
                </a:lnTo>
                <a:lnTo>
                  <a:pt x="2920" y="89382"/>
                </a:lnTo>
                <a:lnTo>
                  <a:pt x="1777" y="86271"/>
                </a:lnTo>
                <a:lnTo>
                  <a:pt x="634" y="83146"/>
                </a:lnTo>
                <a:lnTo>
                  <a:pt x="0" y="79565"/>
                </a:lnTo>
                <a:lnTo>
                  <a:pt x="0" y="75501"/>
                </a:lnTo>
                <a:lnTo>
                  <a:pt x="0" y="71843"/>
                </a:lnTo>
                <a:lnTo>
                  <a:pt x="380" y="68237"/>
                </a:lnTo>
                <a:lnTo>
                  <a:pt x="1269" y="64693"/>
                </a:lnTo>
                <a:lnTo>
                  <a:pt x="2158" y="61150"/>
                </a:lnTo>
                <a:lnTo>
                  <a:pt x="3428" y="57797"/>
                </a:lnTo>
                <a:lnTo>
                  <a:pt x="5079" y="54648"/>
                </a:lnTo>
                <a:lnTo>
                  <a:pt x="6603" y="51485"/>
                </a:lnTo>
                <a:lnTo>
                  <a:pt x="8508" y="48564"/>
                </a:lnTo>
                <a:lnTo>
                  <a:pt x="10794" y="45872"/>
                </a:lnTo>
                <a:lnTo>
                  <a:pt x="12953" y="43192"/>
                </a:lnTo>
                <a:lnTo>
                  <a:pt x="15493" y="40881"/>
                </a:lnTo>
                <a:lnTo>
                  <a:pt x="18287" y="38963"/>
                </a:lnTo>
                <a:lnTo>
                  <a:pt x="20954" y="37045"/>
                </a:lnTo>
                <a:lnTo>
                  <a:pt x="23875" y="35585"/>
                </a:lnTo>
                <a:lnTo>
                  <a:pt x="27050" y="34569"/>
                </a:lnTo>
                <a:lnTo>
                  <a:pt x="30098" y="33553"/>
                </a:lnTo>
                <a:lnTo>
                  <a:pt x="33400" y="33083"/>
                </a:lnTo>
                <a:lnTo>
                  <a:pt x="36702" y="33172"/>
                </a:lnTo>
                <a:lnTo>
                  <a:pt x="38353" y="33172"/>
                </a:lnTo>
                <a:lnTo>
                  <a:pt x="40004" y="33261"/>
                </a:lnTo>
                <a:lnTo>
                  <a:pt x="41401" y="33451"/>
                </a:lnTo>
                <a:lnTo>
                  <a:pt x="42798" y="33629"/>
                </a:lnTo>
                <a:lnTo>
                  <a:pt x="44195" y="33947"/>
                </a:lnTo>
                <a:lnTo>
                  <a:pt x="45465" y="34391"/>
                </a:lnTo>
                <a:lnTo>
                  <a:pt x="46862" y="34848"/>
                </a:lnTo>
                <a:lnTo>
                  <a:pt x="53720" y="38925"/>
                </a:lnTo>
                <a:lnTo>
                  <a:pt x="53847" y="37528"/>
                </a:lnTo>
                <a:lnTo>
                  <a:pt x="53975" y="36220"/>
                </a:lnTo>
                <a:lnTo>
                  <a:pt x="54101" y="35001"/>
                </a:lnTo>
                <a:lnTo>
                  <a:pt x="54101" y="33782"/>
                </a:lnTo>
                <a:lnTo>
                  <a:pt x="54228" y="32727"/>
                </a:lnTo>
                <a:lnTo>
                  <a:pt x="54228" y="31826"/>
                </a:lnTo>
                <a:lnTo>
                  <a:pt x="54228" y="23647"/>
                </a:lnTo>
                <a:lnTo>
                  <a:pt x="52958" y="17564"/>
                </a:lnTo>
                <a:lnTo>
                  <a:pt x="50418" y="13576"/>
                </a:lnTo>
                <a:lnTo>
                  <a:pt x="47878" y="9575"/>
                </a:lnTo>
                <a:lnTo>
                  <a:pt x="44195" y="7581"/>
                </a:lnTo>
                <a:lnTo>
                  <a:pt x="39242" y="7581"/>
                </a:lnTo>
                <a:lnTo>
                  <a:pt x="35559" y="7581"/>
                </a:lnTo>
                <a:lnTo>
                  <a:pt x="32384" y="8458"/>
                </a:lnTo>
                <a:lnTo>
                  <a:pt x="29336" y="10223"/>
                </a:lnTo>
                <a:lnTo>
                  <a:pt x="26288" y="11976"/>
                </a:lnTo>
                <a:lnTo>
                  <a:pt x="23367" y="14465"/>
                </a:lnTo>
                <a:lnTo>
                  <a:pt x="20573" y="17665"/>
                </a:lnTo>
                <a:lnTo>
                  <a:pt x="14731" y="17665"/>
                </a:lnTo>
                <a:lnTo>
                  <a:pt x="14731" y="10896"/>
                </a:lnTo>
                <a:lnTo>
                  <a:pt x="17906" y="8775"/>
                </a:lnTo>
                <a:lnTo>
                  <a:pt x="20573" y="7010"/>
                </a:lnTo>
                <a:lnTo>
                  <a:pt x="22986" y="5613"/>
                </a:lnTo>
                <a:lnTo>
                  <a:pt x="25272" y="4216"/>
                </a:lnTo>
                <a:lnTo>
                  <a:pt x="35178" y="508"/>
                </a:lnTo>
                <a:lnTo>
                  <a:pt x="37083" y="165"/>
                </a:lnTo>
                <a:lnTo>
                  <a:pt x="39369" y="0"/>
                </a:lnTo>
                <a:lnTo>
                  <a:pt x="417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157471" y="5628132"/>
            <a:ext cx="125729" cy="8766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172965" y="5648337"/>
            <a:ext cx="106680" cy="69215"/>
          </a:xfrm>
          <a:custGeom>
            <a:avLst/>
            <a:gdLst/>
            <a:ahLst/>
            <a:cxnLst/>
            <a:rect l="l" t="t" r="r" b="b"/>
            <a:pathLst>
              <a:path w="106679" h="69214">
                <a:moveTo>
                  <a:pt x="20574" y="0"/>
                </a:moveTo>
                <a:lnTo>
                  <a:pt x="1016" y="0"/>
                </a:lnTo>
                <a:lnTo>
                  <a:pt x="0" y="4343"/>
                </a:lnTo>
                <a:lnTo>
                  <a:pt x="1778" y="4559"/>
                </a:lnTo>
                <a:lnTo>
                  <a:pt x="3301" y="4876"/>
                </a:lnTo>
                <a:lnTo>
                  <a:pt x="8509" y="14973"/>
                </a:lnTo>
                <a:lnTo>
                  <a:pt x="8889" y="17678"/>
                </a:lnTo>
                <a:lnTo>
                  <a:pt x="15239" y="68808"/>
                </a:lnTo>
                <a:lnTo>
                  <a:pt x="25146" y="68808"/>
                </a:lnTo>
                <a:lnTo>
                  <a:pt x="29575" y="62212"/>
                </a:lnTo>
                <a:lnTo>
                  <a:pt x="33718" y="55837"/>
                </a:lnTo>
                <a:lnTo>
                  <a:pt x="34248" y="54991"/>
                </a:lnTo>
                <a:lnTo>
                  <a:pt x="25781" y="54991"/>
                </a:lnTo>
                <a:lnTo>
                  <a:pt x="20574" y="0"/>
                </a:lnTo>
                <a:close/>
              </a:path>
              <a:path w="106679" h="69214">
                <a:moveTo>
                  <a:pt x="64215" y="21805"/>
                </a:moveTo>
                <a:lnTo>
                  <a:pt x="52450" y="21805"/>
                </a:lnTo>
                <a:lnTo>
                  <a:pt x="57912" y="68808"/>
                </a:lnTo>
                <a:lnTo>
                  <a:pt x="66548" y="68808"/>
                </a:lnTo>
                <a:lnTo>
                  <a:pt x="72136" y="61937"/>
                </a:lnTo>
                <a:lnTo>
                  <a:pt x="76962" y="55626"/>
                </a:lnTo>
                <a:lnTo>
                  <a:pt x="77408" y="54991"/>
                </a:lnTo>
                <a:lnTo>
                  <a:pt x="67818" y="54991"/>
                </a:lnTo>
                <a:lnTo>
                  <a:pt x="64215" y="21805"/>
                </a:lnTo>
                <a:close/>
              </a:path>
              <a:path w="106679" h="69214">
                <a:moveTo>
                  <a:pt x="61849" y="0"/>
                </a:moveTo>
                <a:lnTo>
                  <a:pt x="51054" y="0"/>
                </a:lnTo>
                <a:lnTo>
                  <a:pt x="50292" y="3251"/>
                </a:lnTo>
                <a:lnTo>
                  <a:pt x="49911" y="5651"/>
                </a:lnTo>
                <a:lnTo>
                  <a:pt x="49403" y="7975"/>
                </a:lnTo>
                <a:lnTo>
                  <a:pt x="48768" y="10223"/>
                </a:lnTo>
                <a:lnTo>
                  <a:pt x="48260" y="12484"/>
                </a:lnTo>
                <a:lnTo>
                  <a:pt x="46736" y="17132"/>
                </a:lnTo>
                <a:lnTo>
                  <a:pt x="39243" y="32918"/>
                </a:lnTo>
                <a:lnTo>
                  <a:pt x="37570" y="35979"/>
                </a:lnTo>
                <a:lnTo>
                  <a:pt x="35687" y="39255"/>
                </a:lnTo>
                <a:lnTo>
                  <a:pt x="33528" y="42862"/>
                </a:lnTo>
                <a:lnTo>
                  <a:pt x="28701" y="50520"/>
                </a:lnTo>
                <a:lnTo>
                  <a:pt x="25781" y="54991"/>
                </a:lnTo>
                <a:lnTo>
                  <a:pt x="34248" y="54991"/>
                </a:lnTo>
                <a:lnTo>
                  <a:pt x="52450" y="21805"/>
                </a:lnTo>
                <a:lnTo>
                  <a:pt x="64215" y="21805"/>
                </a:lnTo>
                <a:lnTo>
                  <a:pt x="61849" y="0"/>
                </a:lnTo>
                <a:close/>
              </a:path>
              <a:path w="106679" h="69214">
                <a:moveTo>
                  <a:pt x="103759" y="0"/>
                </a:moveTo>
                <a:lnTo>
                  <a:pt x="84709" y="0"/>
                </a:lnTo>
                <a:lnTo>
                  <a:pt x="83820" y="4343"/>
                </a:lnTo>
                <a:lnTo>
                  <a:pt x="86360" y="4559"/>
                </a:lnTo>
                <a:lnTo>
                  <a:pt x="88011" y="5080"/>
                </a:lnTo>
                <a:lnTo>
                  <a:pt x="89026" y="5892"/>
                </a:lnTo>
                <a:lnTo>
                  <a:pt x="89916" y="6705"/>
                </a:lnTo>
                <a:lnTo>
                  <a:pt x="90377" y="7975"/>
                </a:lnTo>
                <a:lnTo>
                  <a:pt x="90324" y="14973"/>
                </a:lnTo>
                <a:lnTo>
                  <a:pt x="67818" y="54991"/>
                </a:lnTo>
                <a:lnTo>
                  <a:pt x="77408" y="54991"/>
                </a:lnTo>
                <a:lnTo>
                  <a:pt x="81145" y="49682"/>
                </a:lnTo>
                <a:lnTo>
                  <a:pt x="85217" y="44069"/>
                </a:lnTo>
                <a:lnTo>
                  <a:pt x="88773" y="38595"/>
                </a:lnTo>
                <a:lnTo>
                  <a:pt x="106172" y="3937"/>
                </a:lnTo>
                <a:lnTo>
                  <a:pt x="1037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172965" y="5648337"/>
            <a:ext cx="106680" cy="69215"/>
          </a:xfrm>
          <a:custGeom>
            <a:avLst/>
            <a:gdLst/>
            <a:ahLst/>
            <a:cxnLst/>
            <a:rect l="l" t="t" r="r" b="b"/>
            <a:pathLst>
              <a:path w="106679" h="69214">
                <a:moveTo>
                  <a:pt x="1016" y="0"/>
                </a:moveTo>
                <a:lnTo>
                  <a:pt x="20574" y="0"/>
                </a:lnTo>
                <a:lnTo>
                  <a:pt x="25781" y="54991"/>
                </a:lnTo>
                <a:lnTo>
                  <a:pt x="28701" y="50520"/>
                </a:lnTo>
                <a:lnTo>
                  <a:pt x="31242" y="46482"/>
                </a:lnTo>
                <a:lnTo>
                  <a:pt x="33528" y="42862"/>
                </a:lnTo>
                <a:lnTo>
                  <a:pt x="35687" y="39255"/>
                </a:lnTo>
                <a:lnTo>
                  <a:pt x="37592" y="35941"/>
                </a:lnTo>
                <a:lnTo>
                  <a:pt x="39243" y="32918"/>
                </a:lnTo>
                <a:lnTo>
                  <a:pt x="41021" y="29895"/>
                </a:lnTo>
                <a:lnTo>
                  <a:pt x="47498" y="14782"/>
                </a:lnTo>
                <a:lnTo>
                  <a:pt x="48260" y="12484"/>
                </a:lnTo>
                <a:lnTo>
                  <a:pt x="48768" y="10223"/>
                </a:lnTo>
                <a:lnTo>
                  <a:pt x="49403" y="7975"/>
                </a:lnTo>
                <a:lnTo>
                  <a:pt x="49911" y="5651"/>
                </a:lnTo>
                <a:lnTo>
                  <a:pt x="50292" y="3251"/>
                </a:lnTo>
                <a:lnTo>
                  <a:pt x="51054" y="0"/>
                </a:lnTo>
                <a:lnTo>
                  <a:pt x="61849" y="0"/>
                </a:lnTo>
                <a:lnTo>
                  <a:pt x="67818" y="54991"/>
                </a:lnTo>
                <a:lnTo>
                  <a:pt x="73082" y="47611"/>
                </a:lnTo>
                <a:lnTo>
                  <a:pt x="90424" y="14655"/>
                </a:lnTo>
                <a:lnTo>
                  <a:pt x="90424" y="10096"/>
                </a:lnTo>
                <a:lnTo>
                  <a:pt x="90424" y="8102"/>
                </a:lnTo>
                <a:lnTo>
                  <a:pt x="83820" y="4343"/>
                </a:lnTo>
                <a:lnTo>
                  <a:pt x="84709" y="0"/>
                </a:lnTo>
                <a:lnTo>
                  <a:pt x="103759" y="0"/>
                </a:lnTo>
                <a:lnTo>
                  <a:pt x="106172" y="3937"/>
                </a:lnTo>
                <a:lnTo>
                  <a:pt x="104267" y="8851"/>
                </a:lnTo>
                <a:lnTo>
                  <a:pt x="102108" y="13703"/>
                </a:lnTo>
                <a:lnTo>
                  <a:pt x="99822" y="18491"/>
                </a:lnTo>
                <a:lnTo>
                  <a:pt x="97536" y="23279"/>
                </a:lnTo>
                <a:lnTo>
                  <a:pt x="94869" y="28257"/>
                </a:lnTo>
                <a:lnTo>
                  <a:pt x="91821" y="33426"/>
                </a:lnTo>
                <a:lnTo>
                  <a:pt x="88773" y="38595"/>
                </a:lnTo>
                <a:lnTo>
                  <a:pt x="85217" y="44069"/>
                </a:lnTo>
                <a:lnTo>
                  <a:pt x="81025" y="49847"/>
                </a:lnTo>
                <a:lnTo>
                  <a:pt x="76962" y="55626"/>
                </a:lnTo>
                <a:lnTo>
                  <a:pt x="72136" y="61937"/>
                </a:lnTo>
                <a:lnTo>
                  <a:pt x="66548" y="68808"/>
                </a:lnTo>
                <a:lnTo>
                  <a:pt x="57912" y="68808"/>
                </a:lnTo>
                <a:lnTo>
                  <a:pt x="52450" y="21805"/>
                </a:lnTo>
                <a:lnTo>
                  <a:pt x="49403" y="28676"/>
                </a:lnTo>
                <a:lnTo>
                  <a:pt x="29575" y="62212"/>
                </a:lnTo>
                <a:lnTo>
                  <a:pt x="25146" y="68808"/>
                </a:lnTo>
                <a:lnTo>
                  <a:pt x="15239" y="68808"/>
                </a:lnTo>
                <a:lnTo>
                  <a:pt x="8889" y="17678"/>
                </a:lnTo>
                <a:lnTo>
                  <a:pt x="8509" y="14973"/>
                </a:lnTo>
                <a:lnTo>
                  <a:pt x="0" y="4343"/>
                </a:lnTo>
                <a:lnTo>
                  <a:pt x="10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276344" y="5643377"/>
            <a:ext cx="49460" cy="10137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287646" y="5643370"/>
            <a:ext cx="91613" cy="12423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325746" y="5663641"/>
            <a:ext cx="50800" cy="106045"/>
          </a:xfrm>
          <a:custGeom>
            <a:avLst/>
            <a:gdLst/>
            <a:ahLst/>
            <a:cxnLst/>
            <a:rect l="l" t="t" r="r" b="b"/>
            <a:pathLst>
              <a:path w="50800" h="106045">
                <a:moveTo>
                  <a:pt x="1397" y="98564"/>
                </a:moveTo>
                <a:lnTo>
                  <a:pt x="0" y="104927"/>
                </a:lnTo>
                <a:lnTo>
                  <a:pt x="1524" y="105333"/>
                </a:lnTo>
                <a:lnTo>
                  <a:pt x="3428" y="105536"/>
                </a:lnTo>
                <a:lnTo>
                  <a:pt x="13080" y="105536"/>
                </a:lnTo>
                <a:lnTo>
                  <a:pt x="18923" y="103682"/>
                </a:lnTo>
                <a:lnTo>
                  <a:pt x="23367" y="99961"/>
                </a:lnTo>
                <a:lnTo>
                  <a:pt x="24414" y="99059"/>
                </a:lnTo>
                <a:lnTo>
                  <a:pt x="4063" y="99059"/>
                </a:lnTo>
                <a:lnTo>
                  <a:pt x="2539" y="98894"/>
                </a:lnTo>
                <a:lnTo>
                  <a:pt x="1397" y="98564"/>
                </a:lnTo>
                <a:close/>
              </a:path>
              <a:path w="50800" h="106045">
                <a:moveTo>
                  <a:pt x="45085" y="23164"/>
                </a:moveTo>
                <a:lnTo>
                  <a:pt x="40766" y="23164"/>
                </a:lnTo>
                <a:lnTo>
                  <a:pt x="24637" y="23888"/>
                </a:lnTo>
                <a:lnTo>
                  <a:pt x="23875" y="28181"/>
                </a:lnTo>
                <a:lnTo>
                  <a:pt x="26415" y="28295"/>
                </a:lnTo>
                <a:lnTo>
                  <a:pt x="28193" y="28638"/>
                </a:lnTo>
                <a:lnTo>
                  <a:pt x="30479" y="29743"/>
                </a:lnTo>
                <a:lnTo>
                  <a:pt x="30987" y="30657"/>
                </a:lnTo>
                <a:lnTo>
                  <a:pt x="30987" y="33642"/>
                </a:lnTo>
                <a:lnTo>
                  <a:pt x="30606" y="36296"/>
                </a:lnTo>
                <a:lnTo>
                  <a:pt x="29717" y="39903"/>
                </a:lnTo>
                <a:lnTo>
                  <a:pt x="20574" y="81991"/>
                </a:lnTo>
                <a:lnTo>
                  <a:pt x="19557" y="86525"/>
                </a:lnTo>
                <a:lnTo>
                  <a:pt x="18414" y="90017"/>
                </a:lnTo>
                <a:lnTo>
                  <a:pt x="17017" y="92455"/>
                </a:lnTo>
                <a:lnTo>
                  <a:pt x="15748" y="94894"/>
                </a:lnTo>
                <a:lnTo>
                  <a:pt x="14224" y="96596"/>
                </a:lnTo>
                <a:lnTo>
                  <a:pt x="12445" y="97586"/>
                </a:lnTo>
                <a:lnTo>
                  <a:pt x="10794" y="98577"/>
                </a:lnTo>
                <a:lnTo>
                  <a:pt x="8636" y="99059"/>
                </a:lnTo>
                <a:lnTo>
                  <a:pt x="24414" y="99059"/>
                </a:lnTo>
                <a:lnTo>
                  <a:pt x="27686" y="96240"/>
                </a:lnTo>
                <a:lnTo>
                  <a:pt x="30733" y="90093"/>
                </a:lnTo>
                <a:lnTo>
                  <a:pt x="32638" y="81546"/>
                </a:lnTo>
                <a:lnTo>
                  <a:pt x="45085" y="23164"/>
                </a:lnTo>
                <a:close/>
              </a:path>
              <a:path w="50800" h="106045">
                <a:moveTo>
                  <a:pt x="50291" y="0"/>
                </a:moveTo>
                <a:lnTo>
                  <a:pt x="38100" y="0"/>
                </a:lnTo>
                <a:lnTo>
                  <a:pt x="35305" y="12725"/>
                </a:lnTo>
                <a:lnTo>
                  <a:pt x="47498" y="12725"/>
                </a:lnTo>
                <a:lnTo>
                  <a:pt x="5029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325746" y="5686805"/>
            <a:ext cx="45085" cy="82550"/>
          </a:xfrm>
          <a:custGeom>
            <a:avLst/>
            <a:gdLst/>
            <a:ahLst/>
            <a:cxnLst/>
            <a:rect l="l" t="t" r="r" b="b"/>
            <a:pathLst>
              <a:path w="45085" h="82550">
                <a:moveTo>
                  <a:pt x="40766" y="0"/>
                </a:moveTo>
                <a:lnTo>
                  <a:pt x="45085" y="0"/>
                </a:lnTo>
                <a:lnTo>
                  <a:pt x="32638" y="58381"/>
                </a:lnTo>
                <a:lnTo>
                  <a:pt x="13080" y="82372"/>
                </a:lnTo>
                <a:lnTo>
                  <a:pt x="5587" y="82372"/>
                </a:lnTo>
                <a:lnTo>
                  <a:pt x="3428" y="82372"/>
                </a:lnTo>
                <a:lnTo>
                  <a:pt x="1524" y="82169"/>
                </a:lnTo>
                <a:lnTo>
                  <a:pt x="0" y="81762"/>
                </a:lnTo>
                <a:lnTo>
                  <a:pt x="1397" y="75399"/>
                </a:lnTo>
                <a:lnTo>
                  <a:pt x="2539" y="75730"/>
                </a:lnTo>
                <a:lnTo>
                  <a:pt x="4063" y="75895"/>
                </a:lnTo>
                <a:lnTo>
                  <a:pt x="5968" y="75895"/>
                </a:lnTo>
                <a:lnTo>
                  <a:pt x="8636" y="75895"/>
                </a:lnTo>
                <a:lnTo>
                  <a:pt x="10794" y="75412"/>
                </a:lnTo>
                <a:lnTo>
                  <a:pt x="12445" y="74422"/>
                </a:lnTo>
                <a:lnTo>
                  <a:pt x="14224" y="73431"/>
                </a:lnTo>
                <a:lnTo>
                  <a:pt x="15748" y="71729"/>
                </a:lnTo>
                <a:lnTo>
                  <a:pt x="17017" y="69291"/>
                </a:lnTo>
                <a:lnTo>
                  <a:pt x="18414" y="66852"/>
                </a:lnTo>
                <a:lnTo>
                  <a:pt x="19557" y="63360"/>
                </a:lnTo>
                <a:lnTo>
                  <a:pt x="20574" y="58826"/>
                </a:lnTo>
                <a:lnTo>
                  <a:pt x="29717" y="16738"/>
                </a:lnTo>
                <a:lnTo>
                  <a:pt x="30606" y="13131"/>
                </a:lnTo>
                <a:lnTo>
                  <a:pt x="30987" y="10477"/>
                </a:lnTo>
                <a:lnTo>
                  <a:pt x="30987" y="8763"/>
                </a:lnTo>
                <a:lnTo>
                  <a:pt x="30987" y="7493"/>
                </a:lnTo>
                <a:lnTo>
                  <a:pt x="23875" y="5016"/>
                </a:lnTo>
                <a:lnTo>
                  <a:pt x="24637" y="723"/>
                </a:lnTo>
                <a:lnTo>
                  <a:pt x="40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361053" y="5663641"/>
            <a:ext cx="15240" cy="13335"/>
          </a:xfrm>
          <a:custGeom>
            <a:avLst/>
            <a:gdLst/>
            <a:ahLst/>
            <a:cxnLst/>
            <a:rect l="l" t="t" r="r" b="b"/>
            <a:pathLst>
              <a:path w="15239" h="13335">
                <a:moveTo>
                  <a:pt x="2794" y="0"/>
                </a:moveTo>
                <a:lnTo>
                  <a:pt x="14986" y="0"/>
                </a:lnTo>
                <a:lnTo>
                  <a:pt x="12192" y="12725"/>
                </a:lnTo>
                <a:lnTo>
                  <a:pt x="0" y="12725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93947" y="5911596"/>
            <a:ext cx="142519" cy="14251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04361" y="5925946"/>
            <a:ext cx="132587" cy="132537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94176" y="5884164"/>
            <a:ext cx="144017" cy="162305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03954" y="5897956"/>
            <a:ext cx="134112" cy="153377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93820" y="5873496"/>
            <a:ext cx="352818" cy="18047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291584" y="5926835"/>
            <a:ext cx="169951" cy="12115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305680" y="5945746"/>
            <a:ext cx="151130" cy="102870"/>
          </a:xfrm>
          <a:custGeom>
            <a:avLst/>
            <a:gdLst/>
            <a:ahLst/>
            <a:cxnLst/>
            <a:rect l="l" t="t" r="r" b="b"/>
            <a:pathLst>
              <a:path w="151129" h="102870">
                <a:moveTo>
                  <a:pt x="28956" y="0"/>
                </a:moveTo>
                <a:lnTo>
                  <a:pt x="1270" y="0"/>
                </a:lnTo>
                <a:lnTo>
                  <a:pt x="0" y="5181"/>
                </a:lnTo>
                <a:lnTo>
                  <a:pt x="3429" y="5461"/>
                </a:lnTo>
                <a:lnTo>
                  <a:pt x="5842" y="6235"/>
                </a:lnTo>
                <a:lnTo>
                  <a:pt x="12065" y="23139"/>
                </a:lnTo>
                <a:lnTo>
                  <a:pt x="20066" y="102704"/>
                </a:lnTo>
                <a:lnTo>
                  <a:pt x="34290" y="102704"/>
                </a:lnTo>
                <a:lnTo>
                  <a:pt x="41241" y="91925"/>
                </a:lnTo>
                <a:lnTo>
                  <a:pt x="46598" y="83375"/>
                </a:lnTo>
                <a:lnTo>
                  <a:pt x="35179" y="83375"/>
                </a:lnTo>
                <a:lnTo>
                  <a:pt x="28956" y="0"/>
                </a:lnTo>
                <a:close/>
              </a:path>
              <a:path w="151129" h="102870">
                <a:moveTo>
                  <a:pt x="90728" y="32016"/>
                </a:moveTo>
                <a:lnTo>
                  <a:pt x="74168" y="32016"/>
                </a:lnTo>
                <a:lnTo>
                  <a:pt x="75311" y="32131"/>
                </a:lnTo>
                <a:lnTo>
                  <a:pt x="75438" y="35153"/>
                </a:lnTo>
                <a:lnTo>
                  <a:pt x="75903" y="42532"/>
                </a:lnTo>
                <a:lnTo>
                  <a:pt x="76454" y="50584"/>
                </a:lnTo>
                <a:lnTo>
                  <a:pt x="76835" y="55092"/>
                </a:lnTo>
                <a:lnTo>
                  <a:pt x="77216" y="58547"/>
                </a:lnTo>
                <a:lnTo>
                  <a:pt x="81534" y="102704"/>
                </a:lnTo>
                <a:lnTo>
                  <a:pt x="94107" y="102704"/>
                </a:lnTo>
                <a:lnTo>
                  <a:pt x="98536" y="96630"/>
                </a:lnTo>
                <a:lnTo>
                  <a:pt x="102679" y="90863"/>
                </a:lnTo>
                <a:lnTo>
                  <a:pt x="106537" y="85404"/>
                </a:lnTo>
                <a:lnTo>
                  <a:pt x="107873" y="83477"/>
                </a:lnTo>
                <a:lnTo>
                  <a:pt x="95504" y="83477"/>
                </a:lnTo>
                <a:lnTo>
                  <a:pt x="90728" y="32016"/>
                </a:lnTo>
                <a:close/>
              </a:path>
              <a:path w="151129" h="102870">
                <a:moveTo>
                  <a:pt x="148209" y="0"/>
                </a:moveTo>
                <a:lnTo>
                  <a:pt x="120904" y="0"/>
                </a:lnTo>
                <a:lnTo>
                  <a:pt x="119888" y="5181"/>
                </a:lnTo>
                <a:lnTo>
                  <a:pt x="123317" y="5384"/>
                </a:lnTo>
                <a:lnTo>
                  <a:pt x="125603" y="6096"/>
                </a:lnTo>
                <a:lnTo>
                  <a:pt x="127000" y="7289"/>
                </a:lnTo>
                <a:lnTo>
                  <a:pt x="128524" y="8496"/>
                </a:lnTo>
                <a:lnTo>
                  <a:pt x="129137" y="10668"/>
                </a:lnTo>
                <a:lnTo>
                  <a:pt x="115738" y="51649"/>
                </a:lnTo>
                <a:lnTo>
                  <a:pt x="95504" y="83477"/>
                </a:lnTo>
                <a:lnTo>
                  <a:pt x="107873" y="83477"/>
                </a:lnTo>
                <a:lnTo>
                  <a:pt x="129032" y="50901"/>
                </a:lnTo>
                <a:lnTo>
                  <a:pt x="146558" y="16383"/>
                </a:lnTo>
                <a:lnTo>
                  <a:pt x="148590" y="11557"/>
                </a:lnTo>
                <a:lnTo>
                  <a:pt x="150934" y="5461"/>
                </a:lnTo>
                <a:lnTo>
                  <a:pt x="150949" y="5181"/>
                </a:lnTo>
                <a:lnTo>
                  <a:pt x="148209" y="0"/>
                </a:lnTo>
                <a:close/>
              </a:path>
              <a:path w="151129" h="102870">
                <a:moveTo>
                  <a:pt x="87757" y="0"/>
                </a:moveTo>
                <a:lnTo>
                  <a:pt x="72517" y="0"/>
                </a:lnTo>
                <a:lnTo>
                  <a:pt x="71339" y="5384"/>
                </a:lnTo>
                <a:lnTo>
                  <a:pt x="70231" y="11874"/>
                </a:lnTo>
                <a:lnTo>
                  <a:pt x="68580" y="18300"/>
                </a:lnTo>
                <a:lnTo>
                  <a:pt x="52931" y="53455"/>
                </a:lnTo>
                <a:lnTo>
                  <a:pt x="35179" y="83375"/>
                </a:lnTo>
                <a:lnTo>
                  <a:pt x="46598" y="83375"/>
                </a:lnTo>
                <a:lnTo>
                  <a:pt x="67405" y="46866"/>
                </a:lnTo>
                <a:lnTo>
                  <a:pt x="74168" y="32016"/>
                </a:lnTo>
                <a:lnTo>
                  <a:pt x="90728" y="32016"/>
                </a:lnTo>
                <a:lnTo>
                  <a:pt x="877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305680" y="5945746"/>
            <a:ext cx="151130" cy="102870"/>
          </a:xfrm>
          <a:custGeom>
            <a:avLst/>
            <a:gdLst/>
            <a:ahLst/>
            <a:cxnLst/>
            <a:rect l="l" t="t" r="r" b="b"/>
            <a:pathLst>
              <a:path w="151129" h="102870">
                <a:moveTo>
                  <a:pt x="1270" y="0"/>
                </a:moveTo>
                <a:lnTo>
                  <a:pt x="28956" y="0"/>
                </a:lnTo>
                <a:lnTo>
                  <a:pt x="35179" y="83375"/>
                </a:lnTo>
                <a:lnTo>
                  <a:pt x="42160" y="71948"/>
                </a:lnTo>
                <a:lnTo>
                  <a:pt x="61087" y="37934"/>
                </a:lnTo>
                <a:lnTo>
                  <a:pt x="71374" y="5181"/>
                </a:lnTo>
                <a:lnTo>
                  <a:pt x="72517" y="0"/>
                </a:lnTo>
                <a:lnTo>
                  <a:pt x="87757" y="0"/>
                </a:lnTo>
                <a:lnTo>
                  <a:pt x="95504" y="83477"/>
                </a:lnTo>
                <a:lnTo>
                  <a:pt x="103217" y="72123"/>
                </a:lnTo>
                <a:lnTo>
                  <a:pt x="124336" y="34195"/>
                </a:lnTo>
                <a:lnTo>
                  <a:pt x="129159" y="14058"/>
                </a:lnTo>
                <a:lnTo>
                  <a:pt x="129159" y="10744"/>
                </a:lnTo>
                <a:lnTo>
                  <a:pt x="128524" y="8496"/>
                </a:lnTo>
                <a:lnTo>
                  <a:pt x="127000" y="7289"/>
                </a:lnTo>
                <a:lnTo>
                  <a:pt x="125603" y="6096"/>
                </a:lnTo>
                <a:lnTo>
                  <a:pt x="123317" y="5384"/>
                </a:lnTo>
                <a:lnTo>
                  <a:pt x="119888" y="5181"/>
                </a:lnTo>
                <a:lnTo>
                  <a:pt x="120904" y="0"/>
                </a:lnTo>
                <a:lnTo>
                  <a:pt x="148209" y="0"/>
                </a:lnTo>
                <a:lnTo>
                  <a:pt x="151003" y="5283"/>
                </a:lnTo>
                <a:lnTo>
                  <a:pt x="148590" y="11557"/>
                </a:lnTo>
                <a:lnTo>
                  <a:pt x="146558" y="16383"/>
                </a:lnTo>
                <a:lnTo>
                  <a:pt x="145161" y="19761"/>
                </a:lnTo>
                <a:lnTo>
                  <a:pt x="131699" y="46177"/>
                </a:lnTo>
                <a:lnTo>
                  <a:pt x="129032" y="50901"/>
                </a:lnTo>
                <a:lnTo>
                  <a:pt x="106537" y="85404"/>
                </a:lnTo>
                <a:lnTo>
                  <a:pt x="94107" y="102704"/>
                </a:lnTo>
                <a:lnTo>
                  <a:pt x="81534" y="102704"/>
                </a:lnTo>
                <a:lnTo>
                  <a:pt x="77216" y="58547"/>
                </a:lnTo>
                <a:lnTo>
                  <a:pt x="76835" y="55092"/>
                </a:lnTo>
                <a:lnTo>
                  <a:pt x="75311" y="32131"/>
                </a:lnTo>
                <a:lnTo>
                  <a:pt x="74168" y="32016"/>
                </a:lnTo>
                <a:lnTo>
                  <a:pt x="53381" y="72218"/>
                </a:lnTo>
                <a:lnTo>
                  <a:pt x="34290" y="102704"/>
                </a:lnTo>
                <a:lnTo>
                  <a:pt x="20066" y="102704"/>
                </a:lnTo>
                <a:lnTo>
                  <a:pt x="12065" y="23139"/>
                </a:lnTo>
                <a:lnTo>
                  <a:pt x="11684" y="19062"/>
                </a:lnTo>
                <a:lnTo>
                  <a:pt x="11176" y="15748"/>
                </a:lnTo>
                <a:lnTo>
                  <a:pt x="10541" y="13208"/>
                </a:lnTo>
                <a:lnTo>
                  <a:pt x="9906" y="10668"/>
                </a:lnTo>
                <a:lnTo>
                  <a:pt x="8763" y="8775"/>
                </a:lnTo>
                <a:lnTo>
                  <a:pt x="7366" y="7505"/>
                </a:lnTo>
                <a:lnTo>
                  <a:pt x="5842" y="6235"/>
                </a:lnTo>
                <a:lnTo>
                  <a:pt x="3429" y="5461"/>
                </a:lnTo>
                <a:lnTo>
                  <a:pt x="0" y="5181"/>
                </a:lnTo>
                <a:lnTo>
                  <a:pt x="12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19600" y="5961888"/>
            <a:ext cx="244601" cy="16452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630546" y="6024155"/>
            <a:ext cx="29845" cy="62230"/>
          </a:xfrm>
          <a:custGeom>
            <a:avLst/>
            <a:gdLst/>
            <a:ahLst/>
            <a:cxnLst/>
            <a:rect l="l" t="t" r="r" b="b"/>
            <a:pathLst>
              <a:path w="29845" h="62229">
                <a:moveTo>
                  <a:pt x="29337" y="20815"/>
                </a:moveTo>
                <a:lnTo>
                  <a:pt x="9270" y="20815"/>
                </a:lnTo>
                <a:lnTo>
                  <a:pt x="11302" y="21780"/>
                </a:lnTo>
                <a:lnTo>
                  <a:pt x="14858" y="25653"/>
                </a:lnTo>
                <a:lnTo>
                  <a:pt x="15748" y="28181"/>
                </a:lnTo>
                <a:lnTo>
                  <a:pt x="15748" y="31280"/>
                </a:lnTo>
                <a:lnTo>
                  <a:pt x="14918" y="37281"/>
                </a:lnTo>
                <a:lnTo>
                  <a:pt x="12445" y="43454"/>
                </a:lnTo>
                <a:lnTo>
                  <a:pt x="8354" y="49802"/>
                </a:lnTo>
                <a:lnTo>
                  <a:pt x="2666" y="56324"/>
                </a:lnTo>
                <a:lnTo>
                  <a:pt x="7238" y="61925"/>
                </a:lnTo>
                <a:lnTo>
                  <a:pt x="16906" y="52185"/>
                </a:lnTo>
                <a:lnTo>
                  <a:pt x="23812" y="42317"/>
                </a:lnTo>
                <a:lnTo>
                  <a:pt x="27955" y="32319"/>
                </a:lnTo>
                <a:lnTo>
                  <a:pt x="29337" y="22186"/>
                </a:lnTo>
                <a:lnTo>
                  <a:pt x="29337" y="20815"/>
                </a:lnTo>
                <a:close/>
              </a:path>
              <a:path w="29845" h="62229">
                <a:moveTo>
                  <a:pt x="12573" y="0"/>
                </a:moveTo>
                <a:lnTo>
                  <a:pt x="8889" y="6337"/>
                </a:lnTo>
                <a:lnTo>
                  <a:pt x="4825" y="12179"/>
                </a:lnTo>
                <a:lnTo>
                  <a:pt x="0" y="17538"/>
                </a:lnTo>
                <a:lnTo>
                  <a:pt x="3301" y="21551"/>
                </a:lnTo>
                <a:lnTo>
                  <a:pt x="4952" y="21056"/>
                </a:lnTo>
                <a:lnTo>
                  <a:pt x="6223" y="20815"/>
                </a:lnTo>
                <a:lnTo>
                  <a:pt x="29337" y="20815"/>
                </a:lnTo>
                <a:lnTo>
                  <a:pt x="29337" y="17322"/>
                </a:lnTo>
                <a:lnTo>
                  <a:pt x="27812" y="12852"/>
                </a:lnTo>
                <a:lnTo>
                  <a:pt x="24891" y="8762"/>
                </a:lnTo>
                <a:lnTo>
                  <a:pt x="21843" y="4686"/>
                </a:lnTo>
                <a:lnTo>
                  <a:pt x="17779" y="1752"/>
                </a:lnTo>
                <a:lnTo>
                  <a:pt x="1257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30546" y="6024155"/>
            <a:ext cx="29845" cy="62230"/>
          </a:xfrm>
          <a:custGeom>
            <a:avLst/>
            <a:gdLst/>
            <a:ahLst/>
            <a:cxnLst/>
            <a:rect l="l" t="t" r="r" b="b"/>
            <a:pathLst>
              <a:path w="29845" h="62229">
                <a:moveTo>
                  <a:pt x="12573" y="0"/>
                </a:moveTo>
                <a:lnTo>
                  <a:pt x="29337" y="17322"/>
                </a:lnTo>
                <a:lnTo>
                  <a:pt x="29337" y="22186"/>
                </a:lnTo>
                <a:lnTo>
                  <a:pt x="27955" y="32319"/>
                </a:lnTo>
                <a:lnTo>
                  <a:pt x="23812" y="42317"/>
                </a:lnTo>
                <a:lnTo>
                  <a:pt x="16906" y="52185"/>
                </a:lnTo>
                <a:lnTo>
                  <a:pt x="7238" y="61925"/>
                </a:lnTo>
                <a:lnTo>
                  <a:pt x="2666" y="56324"/>
                </a:lnTo>
                <a:lnTo>
                  <a:pt x="8354" y="49802"/>
                </a:lnTo>
                <a:lnTo>
                  <a:pt x="12445" y="43454"/>
                </a:lnTo>
                <a:lnTo>
                  <a:pt x="14918" y="37281"/>
                </a:lnTo>
                <a:lnTo>
                  <a:pt x="15748" y="31280"/>
                </a:lnTo>
                <a:lnTo>
                  <a:pt x="15748" y="28181"/>
                </a:lnTo>
                <a:lnTo>
                  <a:pt x="14858" y="25653"/>
                </a:lnTo>
                <a:lnTo>
                  <a:pt x="13080" y="23723"/>
                </a:lnTo>
                <a:lnTo>
                  <a:pt x="11302" y="21780"/>
                </a:lnTo>
                <a:lnTo>
                  <a:pt x="9270" y="20815"/>
                </a:lnTo>
                <a:lnTo>
                  <a:pt x="7112" y="20815"/>
                </a:lnTo>
                <a:lnTo>
                  <a:pt x="6223" y="20815"/>
                </a:lnTo>
                <a:lnTo>
                  <a:pt x="4952" y="21056"/>
                </a:lnTo>
                <a:lnTo>
                  <a:pt x="3301" y="21551"/>
                </a:lnTo>
                <a:lnTo>
                  <a:pt x="0" y="17538"/>
                </a:lnTo>
                <a:lnTo>
                  <a:pt x="4825" y="12179"/>
                </a:lnTo>
                <a:lnTo>
                  <a:pt x="8889" y="6337"/>
                </a:lnTo>
                <a:lnTo>
                  <a:pt x="125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722876" y="5926835"/>
            <a:ext cx="169951" cy="12115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736972" y="5945746"/>
            <a:ext cx="151130" cy="102870"/>
          </a:xfrm>
          <a:custGeom>
            <a:avLst/>
            <a:gdLst/>
            <a:ahLst/>
            <a:cxnLst/>
            <a:rect l="l" t="t" r="r" b="b"/>
            <a:pathLst>
              <a:path w="151129" h="102870">
                <a:moveTo>
                  <a:pt x="28955" y="0"/>
                </a:moveTo>
                <a:lnTo>
                  <a:pt x="1269" y="0"/>
                </a:lnTo>
                <a:lnTo>
                  <a:pt x="0" y="5181"/>
                </a:lnTo>
                <a:lnTo>
                  <a:pt x="3428" y="5461"/>
                </a:lnTo>
                <a:lnTo>
                  <a:pt x="5841" y="6235"/>
                </a:lnTo>
                <a:lnTo>
                  <a:pt x="12064" y="23139"/>
                </a:lnTo>
                <a:lnTo>
                  <a:pt x="20065" y="102704"/>
                </a:lnTo>
                <a:lnTo>
                  <a:pt x="34289" y="102704"/>
                </a:lnTo>
                <a:lnTo>
                  <a:pt x="41241" y="91925"/>
                </a:lnTo>
                <a:lnTo>
                  <a:pt x="46598" y="83375"/>
                </a:lnTo>
                <a:lnTo>
                  <a:pt x="35178" y="83375"/>
                </a:lnTo>
                <a:lnTo>
                  <a:pt x="28955" y="0"/>
                </a:lnTo>
                <a:close/>
              </a:path>
              <a:path w="151129" h="102870">
                <a:moveTo>
                  <a:pt x="90728" y="32016"/>
                </a:moveTo>
                <a:lnTo>
                  <a:pt x="74167" y="32016"/>
                </a:lnTo>
                <a:lnTo>
                  <a:pt x="75311" y="32131"/>
                </a:lnTo>
                <a:lnTo>
                  <a:pt x="75437" y="35153"/>
                </a:lnTo>
                <a:lnTo>
                  <a:pt x="75903" y="42532"/>
                </a:lnTo>
                <a:lnTo>
                  <a:pt x="76453" y="50584"/>
                </a:lnTo>
                <a:lnTo>
                  <a:pt x="76835" y="55092"/>
                </a:lnTo>
                <a:lnTo>
                  <a:pt x="77215" y="58547"/>
                </a:lnTo>
                <a:lnTo>
                  <a:pt x="81534" y="102704"/>
                </a:lnTo>
                <a:lnTo>
                  <a:pt x="94106" y="102704"/>
                </a:lnTo>
                <a:lnTo>
                  <a:pt x="98536" y="96630"/>
                </a:lnTo>
                <a:lnTo>
                  <a:pt x="102679" y="90863"/>
                </a:lnTo>
                <a:lnTo>
                  <a:pt x="106537" y="85404"/>
                </a:lnTo>
                <a:lnTo>
                  <a:pt x="107873" y="83477"/>
                </a:lnTo>
                <a:lnTo>
                  <a:pt x="95503" y="83477"/>
                </a:lnTo>
                <a:lnTo>
                  <a:pt x="90728" y="32016"/>
                </a:lnTo>
                <a:close/>
              </a:path>
              <a:path w="151129" h="102870">
                <a:moveTo>
                  <a:pt x="148209" y="0"/>
                </a:moveTo>
                <a:lnTo>
                  <a:pt x="120903" y="0"/>
                </a:lnTo>
                <a:lnTo>
                  <a:pt x="119887" y="5181"/>
                </a:lnTo>
                <a:lnTo>
                  <a:pt x="123316" y="5384"/>
                </a:lnTo>
                <a:lnTo>
                  <a:pt x="125602" y="6096"/>
                </a:lnTo>
                <a:lnTo>
                  <a:pt x="127000" y="7289"/>
                </a:lnTo>
                <a:lnTo>
                  <a:pt x="128524" y="8496"/>
                </a:lnTo>
                <a:lnTo>
                  <a:pt x="129137" y="10668"/>
                </a:lnTo>
                <a:lnTo>
                  <a:pt x="115738" y="51649"/>
                </a:lnTo>
                <a:lnTo>
                  <a:pt x="95503" y="83477"/>
                </a:lnTo>
                <a:lnTo>
                  <a:pt x="107873" y="83477"/>
                </a:lnTo>
                <a:lnTo>
                  <a:pt x="129031" y="50901"/>
                </a:lnTo>
                <a:lnTo>
                  <a:pt x="146557" y="16383"/>
                </a:lnTo>
                <a:lnTo>
                  <a:pt x="148589" y="11557"/>
                </a:lnTo>
                <a:lnTo>
                  <a:pt x="150934" y="5461"/>
                </a:lnTo>
                <a:lnTo>
                  <a:pt x="150949" y="5181"/>
                </a:lnTo>
                <a:lnTo>
                  <a:pt x="148209" y="0"/>
                </a:lnTo>
                <a:close/>
              </a:path>
              <a:path w="151129" h="102870">
                <a:moveTo>
                  <a:pt x="87756" y="0"/>
                </a:moveTo>
                <a:lnTo>
                  <a:pt x="72516" y="0"/>
                </a:lnTo>
                <a:lnTo>
                  <a:pt x="71339" y="5384"/>
                </a:lnTo>
                <a:lnTo>
                  <a:pt x="70230" y="11874"/>
                </a:lnTo>
                <a:lnTo>
                  <a:pt x="68579" y="18300"/>
                </a:lnTo>
                <a:lnTo>
                  <a:pt x="52931" y="53455"/>
                </a:lnTo>
                <a:lnTo>
                  <a:pt x="35178" y="83375"/>
                </a:lnTo>
                <a:lnTo>
                  <a:pt x="46598" y="83375"/>
                </a:lnTo>
                <a:lnTo>
                  <a:pt x="67405" y="46866"/>
                </a:lnTo>
                <a:lnTo>
                  <a:pt x="74167" y="32016"/>
                </a:lnTo>
                <a:lnTo>
                  <a:pt x="90728" y="32016"/>
                </a:lnTo>
                <a:lnTo>
                  <a:pt x="877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736972" y="5945746"/>
            <a:ext cx="151130" cy="102870"/>
          </a:xfrm>
          <a:custGeom>
            <a:avLst/>
            <a:gdLst/>
            <a:ahLst/>
            <a:cxnLst/>
            <a:rect l="l" t="t" r="r" b="b"/>
            <a:pathLst>
              <a:path w="151129" h="102870">
                <a:moveTo>
                  <a:pt x="1269" y="0"/>
                </a:moveTo>
                <a:lnTo>
                  <a:pt x="28955" y="0"/>
                </a:lnTo>
                <a:lnTo>
                  <a:pt x="35178" y="83375"/>
                </a:lnTo>
                <a:lnTo>
                  <a:pt x="42160" y="71948"/>
                </a:lnTo>
                <a:lnTo>
                  <a:pt x="61087" y="37934"/>
                </a:lnTo>
                <a:lnTo>
                  <a:pt x="71374" y="5181"/>
                </a:lnTo>
                <a:lnTo>
                  <a:pt x="72516" y="0"/>
                </a:lnTo>
                <a:lnTo>
                  <a:pt x="87756" y="0"/>
                </a:lnTo>
                <a:lnTo>
                  <a:pt x="95503" y="83477"/>
                </a:lnTo>
                <a:lnTo>
                  <a:pt x="103217" y="72123"/>
                </a:lnTo>
                <a:lnTo>
                  <a:pt x="124336" y="34195"/>
                </a:lnTo>
                <a:lnTo>
                  <a:pt x="129159" y="14058"/>
                </a:lnTo>
                <a:lnTo>
                  <a:pt x="129159" y="10744"/>
                </a:lnTo>
                <a:lnTo>
                  <a:pt x="128524" y="8496"/>
                </a:lnTo>
                <a:lnTo>
                  <a:pt x="127000" y="7289"/>
                </a:lnTo>
                <a:lnTo>
                  <a:pt x="125602" y="6096"/>
                </a:lnTo>
                <a:lnTo>
                  <a:pt x="123316" y="5384"/>
                </a:lnTo>
                <a:lnTo>
                  <a:pt x="119887" y="5181"/>
                </a:lnTo>
                <a:lnTo>
                  <a:pt x="120903" y="0"/>
                </a:lnTo>
                <a:lnTo>
                  <a:pt x="148209" y="0"/>
                </a:lnTo>
                <a:lnTo>
                  <a:pt x="151002" y="5283"/>
                </a:lnTo>
                <a:lnTo>
                  <a:pt x="148589" y="11557"/>
                </a:lnTo>
                <a:lnTo>
                  <a:pt x="146557" y="16383"/>
                </a:lnTo>
                <a:lnTo>
                  <a:pt x="145161" y="19761"/>
                </a:lnTo>
                <a:lnTo>
                  <a:pt x="125856" y="56095"/>
                </a:lnTo>
                <a:lnTo>
                  <a:pt x="102679" y="90863"/>
                </a:lnTo>
                <a:lnTo>
                  <a:pt x="94106" y="102704"/>
                </a:lnTo>
                <a:lnTo>
                  <a:pt x="81534" y="102704"/>
                </a:lnTo>
                <a:lnTo>
                  <a:pt x="77215" y="58547"/>
                </a:lnTo>
                <a:lnTo>
                  <a:pt x="76835" y="55092"/>
                </a:lnTo>
                <a:lnTo>
                  <a:pt x="75311" y="32131"/>
                </a:lnTo>
                <a:lnTo>
                  <a:pt x="74167" y="32016"/>
                </a:lnTo>
                <a:lnTo>
                  <a:pt x="53381" y="72218"/>
                </a:lnTo>
                <a:lnTo>
                  <a:pt x="34289" y="102704"/>
                </a:lnTo>
                <a:lnTo>
                  <a:pt x="20065" y="102704"/>
                </a:lnTo>
                <a:lnTo>
                  <a:pt x="12064" y="23139"/>
                </a:lnTo>
                <a:lnTo>
                  <a:pt x="11684" y="19062"/>
                </a:lnTo>
                <a:lnTo>
                  <a:pt x="11175" y="15748"/>
                </a:lnTo>
                <a:lnTo>
                  <a:pt x="10540" y="13208"/>
                </a:lnTo>
                <a:lnTo>
                  <a:pt x="9905" y="10668"/>
                </a:lnTo>
                <a:lnTo>
                  <a:pt x="8762" y="8775"/>
                </a:lnTo>
                <a:lnTo>
                  <a:pt x="7365" y="7505"/>
                </a:lnTo>
                <a:lnTo>
                  <a:pt x="5841" y="6235"/>
                </a:lnTo>
                <a:lnTo>
                  <a:pt x="3428" y="5461"/>
                </a:lnTo>
                <a:lnTo>
                  <a:pt x="0" y="5181"/>
                </a:lnTo>
                <a:lnTo>
                  <a:pt x="12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881371" y="5961888"/>
            <a:ext cx="130301" cy="159232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896504" y="5981534"/>
            <a:ext cx="111125" cy="140335"/>
          </a:xfrm>
          <a:custGeom>
            <a:avLst/>
            <a:gdLst/>
            <a:ahLst/>
            <a:cxnLst/>
            <a:rect l="l" t="t" r="r" b="b"/>
            <a:pathLst>
              <a:path w="111125" h="140335">
                <a:moveTo>
                  <a:pt x="45827" y="131406"/>
                </a:moveTo>
                <a:lnTo>
                  <a:pt x="43922" y="139534"/>
                </a:lnTo>
                <a:lnTo>
                  <a:pt x="44938" y="139788"/>
                </a:lnTo>
                <a:lnTo>
                  <a:pt x="45954" y="139979"/>
                </a:lnTo>
                <a:lnTo>
                  <a:pt x="48494" y="140246"/>
                </a:lnTo>
                <a:lnTo>
                  <a:pt x="49764" y="140309"/>
                </a:lnTo>
                <a:lnTo>
                  <a:pt x="56114" y="140309"/>
                </a:lnTo>
                <a:lnTo>
                  <a:pt x="60686" y="139674"/>
                </a:lnTo>
                <a:lnTo>
                  <a:pt x="68433" y="137147"/>
                </a:lnTo>
                <a:lnTo>
                  <a:pt x="71862" y="135178"/>
                </a:lnTo>
                <a:lnTo>
                  <a:pt x="75408" y="132029"/>
                </a:lnTo>
                <a:lnTo>
                  <a:pt x="50526" y="132029"/>
                </a:lnTo>
                <a:lnTo>
                  <a:pt x="49383" y="131991"/>
                </a:lnTo>
                <a:lnTo>
                  <a:pt x="47224" y="131826"/>
                </a:lnTo>
                <a:lnTo>
                  <a:pt x="46462" y="131660"/>
                </a:lnTo>
                <a:lnTo>
                  <a:pt x="45827" y="131406"/>
                </a:lnTo>
                <a:close/>
              </a:path>
              <a:path w="111125" h="140335">
                <a:moveTo>
                  <a:pt x="103358" y="31191"/>
                </a:moveTo>
                <a:lnTo>
                  <a:pt x="98024" y="31191"/>
                </a:lnTo>
                <a:lnTo>
                  <a:pt x="77323" y="32042"/>
                </a:lnTo>
                <a:lnTo>
                  <a:pt x="76180" y="37299"/>
                </a:lnTo>
                <a:lnTo>
                  <a:pt x="79609" y="37401"/>
                </a:lnTo>
                <a:lnTo>
                  <a:pt x="82022" y="37884"/>
                </a:lnTo>
                <a:lnTo>
                  <a:pt x="84816" y="39585"/>
                </a:lnTo>
                <a:lnTo>
                  <a:pt x="85451" y="40906"/>
                </a:lnTo>
                <a:lnTo>
                  <a:pt x="85324" y="44348"/>
                </a:lnTo>
                <a:lnTo>
                  <a:pt x="85197" y="46151"/>
                </a:lnTo>
                <a:lnTo>
                  <a:pt x="84943" y="47752"/>
                </a:lnTo>
                <a:lnTo>
                  <a:pt x="84562" y="49352"/>
                </a:lnTo>
                <a:lnTo>
                  <a:pt x="84181" y="51612"/>
                </a:lnTo>
                <a:lnTo>
                  <a:pt x="82911" y="57492"/>
                </a:lnTo>
                <a:lnTo>
                  <a:pt x="82022" y="61442"/>
                </a:lnTo>
                <a:lnTo>
                  <a:pt x="79990" y="71348"/>
                </a:lnTo>
                <a:lnTo>
                  <a:pt x="73513" y="99987"/>
                </a:lnTo>
                <a:lnTo>
                  <a:pt x="70719" y="113144"/>
                </a:lnTo>
                <a:lnTo>
                  <a:pt x="69449" y="117081"/>
                </a:lnTo>
                <a:lnTo>
                  <a:pt x="54463" y="132029"/>
                </a:lnTo>
                <a:lnTo>
                  <a:pt x="75408" y="132029"/>
                </a:lnTo>
                <a:lnTo>
                  <a:pt x="87356" y="107022"/>
                </a:lnTo>
                <a:lnTo>
                  <a:pt x="103358" y="31191"/>
                </a:lnTo>
                <a:close/>
              </a:path>
              <a:path w="111125" h="140335">
                <a:moveTo>
                  <a:pt x="28047" y="31191"/>
                </a:moveTo>
                <a:lnTo>
                  <a:pt x="24237" y="31191"/>
                </a:lnTo>
                <a:lnTo>
                  <a:pt x="1758" y="32042"/>
                </a:lnTo>
                <a:lnTo>
                  <a:pt x="869" y="37299"/>
                </a:lnTo>
                <a:lnTo>
                  <a:pt x="4171" y="37401"/>
                </a:lnTo>
                <a:lnTo>
                  <a:pt x="6584" y="37922"/>
                </a:lnTo>
                <a:lnTo>
                  <a:pt x="7854" y="38849"/>
                </a:lnTo>
                <a:lnTo>
                  <a:pt x="9251" y="39776"/>
                </a:lnTo>
                <a:lnTo>
                  <a:pt x="9886" y="41249"/>
                </a:lnTo>
                <a:lnTo>
                  <a:pt x="9886" y="45504"/>
                </a:lnTo>
                <a:lnTo>
                  <a:pt x="9632" y="47929"/>
                </a:lnTo>
                <a:lnTo>
                  <a:pt x="9124" y="50622"/>
                </a:lnTo>
                <a:lnTo>
                  <a:pt x="8616" y="53594"/>
                </a:lnTo>
                <a:lnTo>
                  <a:pt x="7981" y="56553"/>
                </a:lnTo>
                <a:lnTo>
                  <a:pt x="7346" y="59639"/>
                </a:lnTo>
                <a:lnTo>
                  <a:pt x="3536" y="75768"/>
                </a:lnTo>
                <a:lnTo>
                  <a:pt x="2774" y="78867"/>
                </a:lnTo>
                <a:lnTo>
                  <a:pt x="1504" y="84810"/>
                </a:lnTo>
                <a:lnTo>
                  <a:pt x="996" y="87553"/>
                </a:lnTo>
                <a:lnTo>
                  <a:pt x="615" y="90081"/>
                </a:lnTo>
                <a:lnTo>
                  <a:pt x="117" y="92557"/>
                </a:lnTo>
                <a:lnTo>
                  <a:pt x="7600" y="109740"/>
                </a:lnTo>
                <a:lnTo>
                  <a:pt x="9124" y="110464"/>
                </a:lnTo>
                <a:lnTo>
                  <a:pt x="10902" y="110820"/>
                </a:lnTo>
                <a:lnTo>
                  <a:pt x="14966" y="110820"/>
                </a:lnTo>
                <a:lnTo>
                  <a:pt x="16998" y="110566"/>
                </a:lnTo>
                <a:lnTo>
                  <a:pt x="20808" y="109524"/>
                </a:lnTo>
                <a:lnTo>
                  <a:pt x="22713" y="108673"/>
                </a:lnTo>
                <a:lnTo>
                  <a:pt x="24618" y="107492"/>
                </a:lnTo>
                <a:lnTo>
                  <a:pt x="26650" y="106311"/>
                </a:lnTo>
                <a:lnTo>
                  <a:pt x="28682" y="104775"/>
                </a:lnTo>
                <a:lnTo>
                  <a:pt x="33000" y="101003"/>
                </a:lnTo>
                <a:lnTo>
                  <a:pt x="33614" y="100444"/>
                </a:lnTo>
                <a:lnTo>
                  <a:pt x="17887" y="100444"/>
                </a:lnTo>
                <a:lnTo>
                  <a:pt x="16617" y="100012"/>
                </a:lnTo>
                <a:lnTo>
                  <a:pt x="15093" y="98259"/>
                </a:lnTo>
                <a:lnTo>
                  <a:pt x="14712" y="96837"/>
                </a:lnTo>
                <a:lnTo>
                  <a:pt x="14780" y="92557"/>
                </a:lnTo>
                <a:lnTo>
                  <a:pt x="14839" y="91808"/>
                </a:lnTo>
                <a:lnTo>
                  <a:pt x="15347" y="88201"/>
                </a:lnTo>
                <a:lnTo>
                  <a:pt x="15855" y="85775"/>
                </a:lnTo>
                <a:lnTo>
                  <a:pt x="16617" y="82727"/>
                </a:lnTo>
                <a:lnTo>
                  <a:pt x="28047" y="31191"/>
                </a:lnTo>
                <a:close/>
              </a:path>
              <a:path w="111125" h="140335">
                <a:moveTo>
                  <a:pt x="32873" y="90855"/>
                </a:moveTo>
                <a:lnTo>
                  <a:pt x="22205" y="99910"/>
                </a:lnTo>
                <a:lnTo>
                  <a:pt x="21316" y="100266"/>
                </a:lnTo>
                <a:lnTo>
                  <a:pt x="20427" y="100444"/>
                </a:lnTo>
                <a:lnTo>
                  <a:pt x="33614" y="100444"/>
                </a:lnTo>
                <a:lnTo>
                  <a:pt x="35540" y="98691"/>
                </a:lnTo>
                <a:lnTo>
                  <a:pt x="38207" y="95961"/>
                </a:lnTo>
                <a:lnTo>
                  <a:pt x="32873" y="90855"/>
                </a:lnTo>
                <a:close/>
              </a:path>
              <a:path w="111125" h="140335">
                <a:moveTo>
                  <a:pt x="110724" y="0"/>
                </a:moveTo>
                <a:lnTo>
                  <a:pt x="95230" y="0"/>
                </a:lnTo>
                <a:lnTo>
                  <a:pt x="91420" y="16637"/>
                </a:lnTo>
                <a:lnTo>
                  <a:pt x="106914" y="16637"/>
                </a:lnTo>
                <a:lnTo>
                  <a:pt x="110724" y="0"/>
                </a:lnTo>
                <a:close/>
              </a:path>
              <a:path w="111125" h="140335">
                <a:moveTo>
                  <a:pt x="35286" y="0"/>
                </a:moveTo>
                <a:lnTo>
                  <a:pt x="19792" y="0"/>
                </a:lnTo>
                <a:lnTo>
                  <a:pt x="16109" y="16637"/>
                </a:lnTo>
                <a:lnTo>
                  <a:pt x="31476" y="16637"/>
                </a:lnTo>
                <a:lnTo>
                  <a:pt x="3528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40427" y="6012726"/>
            <a:ext cx="59690" cy="109220"/>
          </a:xfrm>
          <a:custGeom>
            <a:avLst/>
            <a:gdLst/>
            <a:ahLst/>
            <a:cxnLst/>
            <a:rect l="l" t="t" r="r" b="b"/>
            <a:pathLst>
              <a:path w="59689" h="109220">
                <a:moveTo>
                  <a:pt x="54101" y="0"/>
                </a:moveTo>
                <a:lnTo>
                  <a:pt x="59436" y="0"/>
                </a:lnTo>
                <a:lnTo>
                  <a:pt x="43434" y="75831"/>
                </a:lnTo>
                <a:lnTo>
                  <a:pt x="42163" y="81724"/>
                </a:lnTo>
                <a:lnTo>
                  <a:pt x="40386" y="86766"/>
                </a:lnTo>
                <a:lnTo>
                  <a:pt x="38353" y="90970"/>
                </a:lnTo>
                <a:lnTo>
                  <a:pt x="36322" y="95173"/>
                </a:lnTo>
                <a:lnTo>
                  <a:pt x="12192" y="109118"/>
                </a:lnTo>
                <a:lnTo>
                  <a:pt x="7238" y="109118"/>
                </a:lnTo>
                <a:lnTo>
                  <a:pt x="5842" y="109118"/>
                </a:lnTo>
                <a:lnTo>
                  <a:pt x="0" y="108343"/>
                </a:lnTo>
                <a:lnTo>
                  <a:pt x="1905" y="100215"/>
                </a:lnTo>
                <a:lnTo>
                  <a:pt x="2539" y="100469"/>
                </a:lnTo>
                <a:lnTo>
                  <a:pt x="3301" y="100634"/>
                </a:lnTo>
                <a:lnTo>
                  <a:pt x="4445" y="100723"/>
                </a:lnTo>
                <a:lnTo>
                  <a:pt x="5461" y="100799"/>
                </a:lnTo>
                <a:lnTo>
                  <a:pt x="6603" y="100838"/>
                </a:lnTo>
                <a:lnTo>
                  <a:pt x="8000" y="100838"/>
                </a:lnTo>
                <a:lnTo>
                  <a:pt x="10540" y="100838"/>
                </a:lnTo>
                <a:lnTo>
                  <a:pt x="20065" y="96189"/>
                </a:lnTo>
                <a:lnTo>
                  <a:pt x="21589" y="94437"/>
                </a:lnTo>
                <a:lnTo>
                  <a:pt x="27812" y="77152"/>
                </a:lnTo>
                <a:lnTo>
                  <a:pt x="29590" y="68795"/>
                </a:lnTo>
                <a:lnTo>
                  <a:pt x="31369" y="60947"/>
                </a:lnTo>
                <a:lnTo>
                  <a:pt x="33020" y="53632"/>
                </a:lnTo>
                <a:lnTo>
                  <a:pt x="34671" y="46304"/>
                </a:lnTo>
                <a:lnTo>
                  <a:pt x="36068" y="40157"/>
                </a:lnTo>
                <a:lnTo>
                  <a:pt x="37084" y="35204"/>
                </a:lnTo>
                <a:lnTo>
                  <a:pt x="38100" y="30251"/>
                </a:lnTo>
                <a:lnTo>
                  <a:pt x="38988" y="26301"/>
                </a:lnTo>
                <a:lnTo>
                  <a:pt x="39624" y="23368"/>
                </a:lnTo>
                <a:lnTo>
                  <a:pt x="40259" y="20421"/>
                </a:lnTo>
                <a:lnTo>
                  <a:pt x="40639" y="18161"/>
                </a:lnTo>
                <a:lnTo>
                  <a:pt x="41021" y="16560"/>
                </a:lnTo>
                <a:lnTo>
                  <a:pt x="41275" y="14960"/>
                </a:lnTo>
                <a:lnTo>
                  <a:pt x="41401" y="13817"/>
                </a:lnTo>
                <a:lnTo>
                  <a:pt x="41401" y="13157"/>
                </a:lnTo>
                <a:lnTo>
                  <a:pt x="41528" y="12484"/>
                </a:lnTo>
                <a:lnTo>
                  <a:pt x="41528" y="11938"/>
                </a:lnTo>
                <a:lnTo>
                  <a:pt x="41528" y="11531"/>
                </a:lnTo>
                <a:lnTo>
                  <a:pt x="41528" y="9715"/>
                </a:lnTo>
                <a:lnTo>
                  <a:pt x="40894" y="8394"/>
                </a:lnTo>
                <a:lnTo>
                  <a:pt x="39497" y="7543"/>
                </a:lnTo>
                <a:lnTo>
                  <a:pt x="38100" y="6692"/>
                </a:lnTo>
                <a:lnTo>
                  <a:pt x="35687" y="6210"/>
                </a:lnTo>
                <a:lnTo>
                  <a:pt x="32258" y="6108"/>
                </a:lnTo>
                <a:lnTo>
                  <a:pt x="33400" y="850"/>
                </a:lnTo>
                <a:lnTo>
                  <a:pt x="5410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896484" y="6012726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5" h="80010">
                <a:moveTo>
                  <a:pt x="24256" y="0"/>
                </a:moveTo>
                <a:lnTo>
                  <a:pt x="28066" y="0"/>
                </a:lnTo>
                <a:lnTo>
                  <a:pt x="16637" y="51536"/>
                </a:lnTo>
                <a:lnTo>
                  <a:pt x="15875" y="54584"/>
                </a:lnTo>
                <a:lnTo>
                  <a:pt x="15366" y="57010"/>
                </a:lnTo>
                <a:lnTo>
                  <a:pt x="15112" y="58813"/>
                </a:lnTo>
                <a:lnTo>
                  <a:pt x="14859" y="60617"/>
                </a:lnTo>
                <a:lnTo>
                  <a:pt x="14731" y="62242"/>
                </a:lnTo>
                <a:lnTo>
                  <a:pt x="14731" y="63690"/>
                </a:lnTo>
                <a:lnTo>
                  <a:pt x="14731" y="65646"/>
                </a:lnTo>
                <a:lnTo>
                  <a:pt x="15112" y="67068"/>
                </a:lnTo>
                <a:lnTo>
                  <a:pt x="15875" y="67945"/>
                </a:lnTo>
                <a:lnTo>
                  <a:pt x="16637" y="68821"/>
                </a:lnTo>
                <a:lnTo>
                  <a:pt x="17906" y="69253"/>
                </a:lnTo>
                <a:lnTo>
                  <a:pt x="19430" y="69253"/>
                </a:lnTo>
                <a:lnTo>
                  <a:pt x="20447" y="69253"/>
                </a:lnTo>
                <a:lnTo>
                  <a:pt x="21336" y="69075"/>
                </a:lnTo>
                <a:lnTo>
                  <a:pt x="22225" y="68719"/>
                </a:lnTo>
                <a:lnTo>
                  <a:pt x="23240" y="68351"/>
                </a:lnTo>
                <a:lnTo>
                  <a:pt x="28701" y="64033"/>
                </a:lnTo>
                <a:lnTo>
                  <a:pt x="29972" y="62826"/>
                </a:lnTo>
                <a:lnTo>
                  <a:pt x="31368" y="61366"/>
                </a:lnTo>
                <a:lnTo>
                  <a:pt x="32892" y="59664"/>
                </a:lnTo>
                <a:lnTo>
                  <a:pt x="38226" y="64770"/>
                </a:lnTo>
                <a:lnTo>
                  <a:pt x="35560" y="67500"/>
                </a:lnTo>
                <a:lnTo>
                  <a:pt x="33019" y="69811"/>
                </a:lnTo>
                <a:lnTo>
                  <a:pt x="30861" y="71691"/>
                </a:lnTo>
                <a:lnTo>
                  <a:pt x="28701" y="73583"/>
                </a:lnTo>
                <a:lnTo>
                  <a:pt x="26669" y="75120"/>
                </a:lnTo>
                <a:lnTo>
                  <a:pt x="24637" y="76301"/>
                </a:lnTo>
                <a:lnTo>
                  <a:pt x="22732" y="77482"/>
                </a:lnTo>
                <a:lnTo>
                  <a:pt x="20827" y="78333"/>
                </a:lnTo>
                <a:lnTo>
                  <a:pt x="18923" y="78854"/>
                </a:lnTo>
                <a:lnTo>
                  <a:pt x="17017" y="79375"/>
                </a:lnTo>
                <a:lnTo>
                  <a:pt x="14986" y="79629"/>
                </a:lnTo>
                <a:lnTo>
                  <a:pt x="12953" y="79629"/>
                </a:lnTo>
                <a:lnTo>
                  <a:pt x="10922" y="79629"/>
                </a:lnTo>
                <a:lnTo>
                  <a:pt x="9143" y="79273"/>
                </a:lnTo>
                <a:lnTo>
                  <a:pt x="7619" y="78549"/>
                </a:lnTo>
                <a:lnTo>
                  <a:pt x="5968" y="77825"/>
                </a:lnTo>
                <a:lnTo>
                  <a:pt x="4699" y="76835"/>
                </a:lnTo>
                <a:lnTo>
                  <a:pt x="3555" y="75565"/>
                </a:lnTo>
                <a:lnTo>
                  <a:pt x="2412" y="74307"/>
                </a:lnTo>
                <a:lnTo>
                  <a:pt x="1524" y="72796"/>
                </a:lnTo>
                <a:lnTo>
                  <a:pt x="888" y="71043"/>
                </a:lnTo>
                <a:lnTo>
                  <a:pt x="253" y="69291"/>
                </a:lnTo>
                <a:lnTo>
                  <a:pt x="0" y="67348"/>
                </a:lnTo>
                <a:lnTo>
                  <a:pt x="0" y="65239"/>
                </a:lnTo>
                <a:lnTo>
                  <a:pt x="0" y="63538"/>
                </a:lnTo>
                <a:lnTo>
                  <a:pt x="126" y="61417"/>
                </a:lnTo>
                <a:lnTo>
                  <a:pt x="635" y="58889"/>
                </a:lnTo>
                <a:lnTo>
                  <a:pt x="1015" y="56362"/>
                </a:lnTo>
                <a:lnTo>
                  <a:pt x="1524" y="53619"/>
                </a:lnTo>
                <a:lnTo>
                  <a:pt x="2159" y="50647"/>
                </a:lnTo>
                <a:lnTo>
                  <a:pt x="2793" y="47675"/>
                </a:lnTo>
                <a:lnTo>
                  <a:pt x="3555" y="44577"/>
                </a:lnTo>
                <a:lnTo>
                  <a:pt x="4317" y="41325"/>
                </a:lnTo>
                <a:lnTo>
                  <a:pt x="5079" y="38074"/>
                </a:lnTo>
                <a:lnTo>
                  <a:pt x="5841" y="34848"/>
                </a:lnTo>
                <a:lnTo>
                  <a:pt x="6603" y="31648"/>
                </a:lnTo>
                <a:lnTo>
                  <a:pt x="7365" y="28448"/>
                </a:lnTo>
                <a:lnTo>
                  <a:pt x="8000" y="25361"/>
                </a:lnTo>
                <a:lnTo>
                  <a:pt x="8636" y="22402"/>
                </a:lnTo>
                <a:lnTo>
                  <a:pt x="9143" y="19431"/>
                </a:lnTo>
                <a:lnTo>
                  <a:pt x="9651" y="16738"/>
                </a:lnTo>
                <a:lnTo>
                  <a:pt x="9905" y="14312"/>
                </a:lnTo>
                <a:lnTo>
                  <a:pt x="10032" y="13893"/>
                </a:lnTo>
                <a:lnTo>
                  <a:pt x="10032" y="12065"/>
                </a:lnTo>
                <a:lnTo>
                  <a:pt x="9905" y="10058"/>
                </a:lnTo>
                <a:lnTo>
                  <a:pt x="9270" y="8585"/>
                </a:lnTo>
                <a:lnTo>
                  <a:pt x="7874" y="7658"/>
                </a:lnTo>
                <a:lnTo>
                  <a:pt x="6603" y="6731"/>
                </a:lnTo>
                <a:lnTo>
                  <a:pt x="4190" y="6210"/>
                </a:lnTo>
                <a:lnTo>
                  <a:pt x="888" y="6108"/>
                </a:lnTo>
                <a:lnTo>
                  <a:pt x="1777" y="850"/>
                </a:lnTo>
                <a:lnTo>
                  <a:pt x="2425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987925" y="5981534"/>
            <a:ext cx="19685" cy="17145"/>
          </a:xfrm>
          <a:custGeom>
            <a:avLst/>
            <a:gdLst/>
            <a:ahLst/>
            <a:cxnLst/>
            <a:rect l="l" t="t" r="r" b="b"/>
            <a:pathLst>
              <a:path w="19685" h="17145">
                <a:moveTo>
                  <a:pt x="3810" y="0"/>
                </a:moveTo>
                <a:lnTo>
                  <a:pt x="19303" y="0"/>
                </a:lnTo>
                <a:lnTo>
                  <a:pt x="15494" y="16637"/>
                </a:lnTo>
                <a:lnTo>
                  <a:pt x="0" y="16637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912614" y="5981534"/>
            <a:ext cx="19685" cy="17145"/>
          </a:xfrm>
          <a:custGeom>
            <a:avLst/>
            <a:gdLst/>
            <a:ahLst/>
            <a:cxnLst/>
            <a:rect l="l" t="t" r="r" b="b"/>
            <a:pathLst>
              <a:path w="19685" h="17145">
                <a:moveTo>
                  <a:pt x="3683" y="0"/>
                </a:moveTo>
                <a:lnTo>
                  <a:pt x="19176" y="0"/>
                </a:lnTo>
                <a:lnTo>
                  <a:pt x="15366" y="16637"/>
                </a:lnTo>
                <a:lnTo>
                  <a:pt x="0" y="16637"/>
                </a:lnTo>
                <a:lnTo>
                  <a:pt x="3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074920" y="5873496"/>
            <a:ext cx="2059685" cy="22327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706367" y="6088367"/>
            <a:ext cx="194310" cy="174523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716273" y="6102210"/>
            <a:ext cx="184658" cy="165531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954779" y="6089903"/>
            <a:ext cx="2058162" cy="18216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956172" y="6205054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79">
                <a:moveTo>
                  <a:pt x="4317" y="1371"/>
                </a:moveTo>
                <a:lnTo>
                  <a:pt x="2986" y="6629"/>
                </a:lnTo>
                <a:lnTo>
                  <a:pt x="1650" y="11315"/>
                </a:lnTo>
                <a:lnTo>
                  <a:pt x="0" y="16065"/>
                </a:lnTo>
                <a:lnTo>
                  <a:pt x="1397" y="17437"/>
                </a:lnTo>
                <a:lnTo>
                  <a:pt x="21336" y="16903"/>
                </a:lnTo>
                <a:lnTo>
                  <a:pt x="47253" y="16903"/>
                </a:lnTo>
                <a:lnTo>
                  <a:pt x="48513" y="11976"/>
                </a:lnTo>
                <a:lnTo>
                  <a:pt x="50375" y="6413"/>
                </a:lnTo>
                <a:lnTo>
                  <a:pt x="52240" y="1587"/>
                </a:lnTo>
                <a:lnTo>
                  <a:pt x="20065" y="1587"/>
                </a:lnTo>
                <a:lnTo>
                  <a:pt x="4317" y="1371"/>
                </a:lnTo>
                <a:close/>
              </a:path>
              <a:path w="52704" h="17779">
                <a:moveTo>
                  <a:pt x="47253" y="16903"/>
                </a:moveTo>
                <a:lnTo>
                  <a:pt x="32257" y="16903"/>
                </a:lnTo>
                <a:lnTo>
                  <a:pt x="39115" y="17081"/>
                </a:lnTo>
                <a:lnTo>
                  <a:pt x="47116" y="17437"/>
                </a:lnTo>
                <a:lnTo>
                  <a:pt x="47253" y="16903"/>
                </a:lnTo>
                <a:close/>
              </a:path>
              <a:path w="52704" h="17779">
                <a:moveTo>
                  <a:pt x="51053" y="0"/>
                </a:moveTo>
                <a:lnTo>
                  <a:pt x="45120" y="692"/>
                </a:lnTo>
                <a:lnTo>
                  <a:pt x="38735" y="1189"/>
                </a:lnTo>
                <a:lnTo>
                  <a:pt x="31873" y="1487"/>
                </a:lnTo>
                <a:lnTo>
                  <a:pt x="24511" y="1587"/>
                </a:lnTo>
                <a:lnTo>
                  <a:pt x="52240" y="1587"/>
                </a:lnTo>
                <a:lnTo>
                  <a:pt x="52324" y="1371"/>
                </a:lnTo>
                <a:lnTo>
                  <a:pt x="510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951601" y="6141722"/>
            <a:ext cx="143637" cy="122654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016244" y="6160680"/>
            <a:ext cx="74930" cy="104139"/>
          </a:xfrm>
          <a:custGeom>
            <a:avLst/>
            <a:gdLst/>
            <a:ahLst/>
            <a:cxnLst/>
            <a:rect l="l" t="t" r="r" b="b"/>
            <a:pathLst>
              <a:path w="74929" h="104139">
                <a:moveTo>
                  <a:pt x="34614" y="18173"/>
                </a:moveTo>
                <a:lnTo>
                  <a:pt x="15112" y="18173"/>
                </a:lnTo>
                <a:lnTo>
                  <a:pt x="17144" y="19608"/>
                </a:lnTo>
                <a:lnTo>
                  <a:pt x="17779" y="22504"/>
                </a:lnTo>
                <a:lnTo>
                  <a:pt x="18039" y="25719"/>
                </a:lnTo>
                <a:lnTo>
                  <a:pt x="18240" y="32831"/>
                </a:lnTo>
                <a:lnTo>
                  <a:pt x="18329" y="66446"/>
                </a:lnTo>
                <a:lnTo>
                  <a:pt x="18160" y="81673"/>
                </a:lnTo>
                <a:lnTo>
                  <a:pt x="0" y="97739"/>
                </a:lnTo>
                <a:lnTo>
                  <a:pt x="0" y="103657"/>
                </a:lnTo>
                <a:lnTo>
                  <a:pt x="17811" y="102782"/>
                </a:lnTo>
                <a:lnTo>
                  <a:pt x="24503" y="102562"/>
                </a:lnTo>
                <a:lnTo>
                  <a:pt x="29717" y="102488"/>
                </a:lnTo>
                <a:lnTo>
                  <a:pt x="53720" y="102488"/>
                </a:lnTo>
                <a:lnTo>
                  <a:pt x="53720" y="97739"/>
                </a:lnTo>
                <a:lnTo>
                  <a:pt x="34416" y="45999"/>
                </a:lnTo>
                <a:lnTo>
                  <a:pt x="35559" y="38874"/>
                </a:lnTo>
                <a:lnTo>
                  <a:pt x="39877" y="28803"/>
                </a:lnTo>
                <a:lnTo>
                  <a:pt x="43189" y="24510"/>
                </a:lnTo>
                <a:lnTo>
                  <a:pt x="34416" y="24510"/>
                </a:lnTo>
                <a:lnTo>
                  <a:pt x="34614" y="18173"/>
                </a:lnTo>
                <a:close/>
              </a:path>
              <a:path w="74929" h="104139">
                <a:moveTo>
                  <a:pt x="53720" y="102488"/>
                </a:moveTo>
                <a:lnTo>
                  <a:pt x="36956" y="102488"/>
                </a:lnTo>
                <a:lnTo>
                  <a:pt x="44957" y="102882"/>
                </a:lnTo>
                <a:lnTo>
                  <a:pt x="53720" y="103657"/>
                </a:lnTo>
                <a:lnTo>
                  <a:pt x="53720" y="102488"/>
                </a:lnTo>
                <a:close/>
              </a:path>
              <a:path w="74929" h="104139">
                <a:moveTo>
                  <a:pt x="71992" y="16586"/>
                </a:moveTo>
                <a:lnTo>
                  <a:pt x="59054" y="16586"/>
                </a:lnTo>
                <a:lnTo>
                  <a:pt x="60705" y="17348"/>
                </a:lnTo>
                <a:lnTo>
                  <a:pt x="62102" y="18859"/>
                </a:lnTo>
                <a:lnTo>
                  <a:pt x="63626" y="20370"/>
                </a:lnTo>
                <a:lnTo>
                  <a:pt x="64642" y="22821"/>
                </a:lnTo>
                <a:lnTo>
                  <a:pt x="65277" y="26200"/>
                </a:lnTo>
                <a:lnTo>
                  <a:pt x="70611" y="26200"/>
                </a:lnTo>
                <a:lnTo>
                  <a:pt x="71627" y="18694"/>
                </a:lnTo>
                <a:lnTo>
                  <a:pt x="71992" y="16586"/>
                </a:lnTo>
                <a:close/>
              </a:path>
              <a:path w="74929" h="104139">
                <a:moveTo>
                  <a:pt x="67309" y="1892"/>
                </a:moveTo>
                <a:lnTo>
                  <a:pt x="59689" y="1892"/>
                </a:lnTo>
                <a:lnTo>
                  <a:pt x="55752" y="3060"/>
                </a:lnTo>
                <a:lnTo>
                  <a:pt x="34416" y="24510"/>
                </a:lnTo>
                <a:lnTo>
                  <a:pt x="43189" y="24510"/>
                </a:lnTo>
                <a:lnTo>
                  <a:pt x="43306" y="24358"/>
                </a:lnTo>
                <a:lnTo>
                  <a:pt x="49279" y="19545"/>
                </a:lnTo>
                <a:lnTo>
                  <a:pt x="51307" y="17881"/>
                </a:lnTo>
                <a:lnTo>
                  <a:pt x="54355" y="16586"/>
                </a:lnTo>
                <a:lnTo>
                  <a:pt x="71992" y="16586"/>
                </a:lnTo>
                <a:lnTo>
                  <a:pt x="72897" y="11341"/>
                </a:lnTo>
                <a:lnTo>
                  <a:pt x="74421" y="4114"/>
                </a:lnTo>
                <a:lnTo>
                  <a:pt x="70738" y="2641"/>
                </a:lnTo>
                <a:lnTo>
                  <a:pt x="67309" y="1892"/>
                </a:lnTo>
                <a:close/>
              </a:path>
              <a:path w="74929" h="104139">
                <a:moveTo>
                  <a:pt x="33781" y="0"/>
                </a:moveTo>
                <a:lnTo>
                  <a:pt x="26438" y="4114"/>
                </a:lnTo>
                <a:lnTo>
                  <a:pt x="18430" y="7737"/>
                </a:lnTo>
                <a:lnTo>
                  <a:pt x="9653" y="10912"/>
                </a:lnTo>
                <a:lnTo>
                  <a:pt x="126" y="13627"/>
                </a:lnTo>
                <a:lnTo>
                  <a:pt x="126" y="19545"/>
                </a:lnTo>
                <a:lnTo>
                  <a:pt x="2920" y="19227"/>
                </a:lnTo>
                <a:lnTo>
                  <a:pt x="7111" y="18516"/>
                </a:lnTo>
                <a:lnTo>
                  <a:pt x="10032" y="18173"/>
                </a:lnTo>
                <a:lnTo>
                  <a:pt x="34614" y="18173"/>
                </a:lnTo>
                <a:lnTo>
                  <a:pt x="34670" y="16370"/>
                </a:lnTo>
                <a:lnTo>
                  <a:pt x="35305" y="8877"/>
                </a:lnTo>
                <a:lnTo>
                  <a:pt x="36448" y="2006"/>
                </a:lnTo>
                <a:lnTo>
                  <a:pt x="337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016244" y="6160680"/>
            <a:ext cx="74930" cy="104139"/>
          </a:xfrm>
          <a:custGeom>
            <a:avLst/>
            <a:gdLst/>
            <a:ahLst/>
            <a:cxnLst/>
            <a:rect l="l" t="t" r="r" b="b"/>
            <a:pathLst>
              <a:path w="74929" h="104139">
                <a:moveTo>
                  <a:pt x="33781" y="0"/>
                </a:moveTo>
                <a:lnTo>
                  <a:pt x="36448" y="2006"/>
                </a:lnTo>
                <a:lnTo>
                  <a:pt x="35305" y="8877"/>
                </a:lnTo>
                <a:lnTo>
                  <a:pt x="34670" y="16370"/>
                </a:lnTo>
                <a:lnTo>
                  <a:pt x="34416" y="24510"/>
                </a:lnTo>
                <a:lnTo>
                  <a:pt x="40376" y="17465"/>
                </a:lnTo>
                <a:lnTo>
                  <a:pt x="45323" y="11930"/>
                </a:lnTo>
                <a:lnTo>
                  <a:pt x="49293" y="7907"/>
                </a:lnTo>
                <a:lnTo>
                  <a:pt x="52323" y="5397"/>
                </a:lnTo>
                <a:lnTo>
                  <a:pt x="55752" y="3060"/>
                </a:lnTo>
                <a:lnTo>
                  <a:pt x="59689" y="1892"/>
                </a:lnTo>
                <a:lnTo>
                  <a:pt x="64261" y="1892"/>
                </a:lnTo>
                <a:lnTo>
                  <a:pt x="67309" y="1892"/>
                </a:lnTo>
                <a:lnTo>
                  <a:pt x="70738" y="2641"/>
                </a:lnTo>
                <a:lnTo>
                  <a:pt x="74421" y="4114"/>
                </a:lnTo>
                <a:lnTo>
                  <a:pt x="72897" y="11341"/>
                </a:lnTo>
                <a:lnTo>
                  <a:pt x="71627" y="18694"/>
                </a:lnTo>
                <a:lnTo>
                  <a:pt x="70611" y="26200"/>
                </a:lnTo>
                <a:lnTo>
                  <a:pt x="65277" y="26200"/>
                </a:lnTo>
                <a:lnTo>
                  <a:pt x="64642" y="22821"/>
                </a:lnTo>
                <a:lnTo>
                  <a:pt x="63626" y="20370"/>
                </a:lnTo>
                <a:lnTo>
                  <a:pt x="62102" y="18859"/>
                </a:lnTo>
                <a:lnTo>
                  <a:pt x="60705" y="17348"/>
                </a:lnTo>
                <a:lnTo>
                  <a:pt x="59054" y="16586"/>
                </a:lnTo>
                <a:lnTo>
                  <a:pt x="57150" y="16586"/>
                </a:lnTo>
                <a:lnTo>
                  <a:pt x="54355" y="16586"/>
                </a:lnTo>
                <a:lnTo>
                  <a:pt x="51307" y="17881"/>
                </a:lnTo>
                <a:lnTo>
                  <a:pt x="48132" y="20485"/>
                </a:lnTo>
                <a:lnTo>
                  <a:pt x="43306" y="24358"/>
                </a:lnTo>
                <a:lnTo>
                  <a:pt x="39877" y="28803"/>
                </a:lnTo>
                <a:lnTo>
                  <a:pt x="37718" y="33845"/>
                </a:lnTo>
                <a:lnTo>
                  <a:pt x="35559" y="38874"/>
                </a:lnTo>
                <a:lnTo>
                  <a:pt x="34416" y="45999"/>
                </a:lnTo>
                <a:lnTo>
                  <a:pt x="34416" y="55206"/>
                </a:lnTo>
                <a:lnTo>
                  <a:pt x="34510" y="66446"/>
                </a:lnTo>
                <a:lnTo>
                  <a:pt x="53720" y="97739"/>
                </a:lnTo>
                <a:lnTo>
                  <a:pt x="53720" y="103657"/>
                </a:lnTo>
                <a:lnTo>
                  <a:pt x="44957" y="102882"/>
                </a:lnTo>
                <a:lnTo>
                  <a:pt x="36956" y="102488"/>
                </a:lnTo>
                <a:lnTo>
                  <a:pt x="29717" y="102488"/>
                </a:lnTo>
                <a:lnTo>
                  <a:pt x="24503" y="102562"/>
                </a:lnTo>
                <a:lnTo>
                  <a:pt x="17811" y="102782"/>
                </a:lnTo>
                <a:lnTo>
                  <a:pt x="9644" y="103148"/>
                </a:lnTo>
                <a:lnTo>
                  <a:pt x="0" y="103657"/>
                </a:lnTo>
                <a:lnTo>
                  <a:pt x="0" y="97739"/>
                </a:lnTo>
                <a:lnTo>
                  <a:pt x="9651" y="95338"/>
                </a:lnTo>
                <a:lnTo>
                  <a:pt x="15112" y="93497"/>
                </a:lnTo>
                <a:lnTo>
                  <a:pt x="16382" y="92189"/>
                </a:lnTo>
                <a:lnTo>
                  <a:pt x="17652" y="90893"/>
                </a:lnTo>
                <a:lnTo>
                  <a:pt x="18160" y="87388"/>
                </a:lnTo>
                <a:lnTo>
                  <a:pt x="18160" y="81673"/>
                </a:lnTo>
                <a:lnTo>
                  <a:pt x="18414" y="58750"/>
                </a:lnTo>
                <a:lnTo>
                  <a:pt x="17144" y="19608"/>
                </a:lnTo>
                <a:lnTo>
                  <a:pt x="15112" y="18173"/>
                </a:lnTo>
                <a:lnTo>
                  <a:pt x="11937" y="18173"/>
                </a:lnTo>
                <a:lnTo>
                  <a:pt x="10032" y="18173"/>
                </a:lnTo>
                <a:lnTo>
                  <a:pt x="7111" y="18516"/>
                </a:lnTo>
                <a:lnTo>
                  <a:pt x="2920" y="19227"/>
                </a:lnTo>
                <a:lnTo>
                  <a:pt x="2285" y="19291"/>
                </a:lnTo>
                <a:lnTo>
                  <a:pt x="1269" y="19405"/>
                </a:lnTo>
                <a:lnTo>
                  <a:pt x="126" y="19545"/>
                </a:lnTo>
                <a:lnTo>
                  <a:pt x="126" y="13627"/>
                </a:lnTo>
                <a:lnTo>
                  <a:pt x="9653" y="10912"/>
                </a:lnTo>
                <a:lnTo>
                  <a:pt x="18430" y="7737"/>
                </a:lnTo>
                <a:lnTo>
                  <a:pt x="26469" y="4100"/>
                </a:lnTo>
                <a:lnTo>
                  <a:pt x="337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080759" y="6089903"/>
            <a:ext cx="1572006" cy="18154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 txBox="1"/>
          <p:nvPr/>
        </p:nvSpPr>
        <p:spPr>
          <a:xfrm>
            <a:off x="11960479" y="6583171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19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8711183" y="570280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5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 txBox="1"/>
          <p:nvPr/>
        </p:nvSpPr>
        <p:spPr>
          <a:xfrm>
            <a:off x="8855709" y="5841898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23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9950195" y="570280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5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5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1189207" y="570280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5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 txBox="1"/>
          <p:nvPr/>
        </p:nvSpPr>
        <p:spPr>
          <a:xfrm>
            <a:off x="9512300" y="5841898"/>
            <a:ext cx="205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5785" algn="l"/>
                <a:tab pos="1251585" algn="l"/>
                <a:tab pos="1805305" algn="l"/>
              </a:tabLst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r>
              <a:rPr sz="1950" baseline="-14957" dirty="0">
                <a:solidFill>
                  <a:srgbClr val="EAEAEA"/>
                </a:solidFill>
                <a:latin typeface="Cambria Math"/>
                <a:cs typeface="Cambria Math"/>
              </a:rPr>
              <a:t>	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8711183" y="4326635"/>
            <a:ext cx="1801495" cy="713740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335"/>
              </a:spcBef>
            </a:pPr>
            <a:r>
              <a:rPr sz="1800" spc="-10" dirty="0">
                <a:solidFill>
                  <a:srgbClr val="EAEAEA"/>
                </a:solidFill>
                <a:latin typeface="Cambria Math"/>
                <a:cs typeface="Cambria Math"/>
              </a:rPr>
              <a:t>𝑛𝑒𝑡</a:t>
            </a:r>
            <a:r>
              <a:rPr sz="1950" spc="-15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800" spc="1825" dirty="0">
                <a:solidFill>
                  <a:srgbClr val="EAEAEA"/>
                </a:solidFill>
                <a:latin typeface="Cambria Math"/>
                <a:cs typeface="Cambria Math"/>
              </a:rPr>
              <a:t>෍</a:t>
            </a:r>
            <a:r>
              <a:rPr sz="1800" spc="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35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950" spc="5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𝑖𝑗</a:t>
            </a:r>
            <a:r>
              <a:rPr sz="1800" spc="3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5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  <a:p>
            <a:pPr marL="99060" algn="ctr">
              <a:lnSpc>
                <a:spcPts val="1485"/>
              </a:lnSpc>
              <a:spcBef>
                <a:spcPts val="635"/>
              </a:spcBef>
            </a:pPr>
            <a:r>
              <a:rPr sz="1300" spc="50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8711183" y="3049523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 txBox="1"/>
          <p:nvPr/>
        </p:nvSpPr>
        <p:spPr>
          <a:xfrm>
            <a:off x="8857233" y="3174949"/>
            <a:ext cx="198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63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9950195" y="3049523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5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9512300" y="318617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11189207" y="3049523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 txBox="1"/>
          <p:nvPr/>
        </p:nvSpPr>
        <p:spPr>
          <a:xfrm>
            <a:off x="8711183" y="1706879"/>
            <a:ext cx="1801495" cy="713740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205"/>
              </a:spcBef>
            </a:pPr>
            <a:r>
              <a:rPr sz="1800" spc="5" dirty="0">
                <a:solidFill>
                  <a:srgbClr val="EAEAEA"/>
                </a:solidFill>
                <a:latin typeface="Cambria Math"/>
                <a:cs typeface="Cambria Math"/>
              </a:rPr>
              <a:t>𝑛𝑒𝑡</a:t>
            </a:r>
            <a:r>
              <a:rPr sz="1950" spc="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800" spc="1825" dirty="0">
                <a:solidFill>
                  <a:srgbClr val="EAEAEA"/>
                </a:solidFill>
                <a:latin typeface="Cambria Math"/>
                <a:cs typeface="Cambria Math"/>
              </a:rPr>
              <a:t>෍  </a:t>
            </a:r>
            <a:r>
              <a:rPr sz="1800" spc="100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950" spc="150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𝑗𝑘</a:t>
            </a:r>
            <a:r>
              <a:rPr sz="1800" spc="10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0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950" baseline="-14957">
              <a:latin typeface="Cambria Math"/>
              <a:cs typeface="Cambria Math"/>
            </a:endParaRPr>
          </a:p>
          <a:p>
            <a:pPr marL="122555" algn="ctr">
              <a:lnSpc>
                <a:spcPct val="100000"/>
              </a:lnSpc>
              <a:spcBef>
                <a:spcPts val="635"/>
              </a:spcBef>
            </a:pPr>
            <a:r>
              <a:rPr sz="1300" spc="150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8711183" y="42976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90">
                <a:moveTo>
                  <a:pt x="0" y="296418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8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33415">
              <a:lnSpc>
                <a:spcPct val="100000"/>
              </a:lnSpc>
              <a:spcBef>
                <a:spcPts val="100"/>
              </a:spcBef>
            </a:pPr>
            <a:r>
              <a:rPr sz="1800" spc="-65" dirty="0"/>
              <a:t>𝑜</a:t>
            </a:r>
            <a:r>
              <a:rPr sz="1950" spc="209" baseline="-14957" dirty="0"/>
              <a:t>𝑘</a:t>
            </a:r>
            <a:endParaRPr sz="1950" baseline="-14957"/>
          </a:p>
        </p:txBody>
      </p:sp>
      <p:sp>
        <p:nvSpPr>
          <p:cNvPr id="267" name="object 267"/>
          <p:cNvSpPr/>
          <p:nvPr/>
        </p:nvSpPr>
        <p:spPr>
          <a:xfrm>
            <a:off x="9950195" y="42976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90">
                <a:moveTo>
                  <a:pt x="0" y="296418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5" y="296418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11189207" y="42976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90">
                <a:moveTo>
                  <a:pt x="0" y="296418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8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 txBox="1"/>
          <p:nvPr/>
        </p:nvSpPr>
        <p:spPr>
          <a:xfrm>
            <a:off x="9512300" y="567004"/>
            <a:ext cx="2057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5785" algn="l"/>
                <a:tab pos="1251585" algn="l"/>
                <a:tab pos="1805305" algn="l"/>
              </a:tabLst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r>
              <a:rPr sz="1950" baseline="-14957" dirty="0">
                <a:solidFill>
                  <a:srgbClr val="EAEAEA"/>
                </a:solidFill>
                <a:latin typeface="Cambria Math"/>
                <a:cs typeface="Cambria Math"/>
              </a:rPr>
              <a:t>	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8973328" y="5040629"/>
            <a:ext cx="638810" cy="682625"/>
          </a:xfrm>
          <a:custGeom>
            <a:avLst/>
            <a:gdLst/>
            <a:ahLst/>
            <a:cxnLst/>
            <a:rect l="l" t="t" r="r" b="b"/>
            <a:pathLst>
              <a:path w="638809" h="682625">
                <a:moveTo>
                  <a:pt x="546561" y="70541"/>
                </a:moveTo>
                <a:lnTo>
                  <a:pt x="5064" y="650189"/>
                </a:lnTo>
                <a:lnTo>
                  <a:pt x="1133" y="656628"/>
                </a:lnTo>
                <a:lnTo>
                  <a:pt x="0" y="663841"/>
                </a:lnTo>
                <a:lnTo>
                  <a:pt x="1652" y="670959"/>
                </a:lnTo>
                <a:lnTo>
                  <a:pt x="6080" y="677113"/>
                </a:lnTo>
                <a:lnTo>
                  <a:pt x="12483" y="681083"/>
                </a:lnTo>
                <a:lnTo>
                  <a:pt x="19685" y="682232"/>
                </a:lnTo>
                <a:lnTo>
                  <a:pt x="26814" y="680593"/>
                </a:lnTo>
                <a:lnTo>
                  <a:pt x="33004" y="676198"/>
                </a:lnTo>
                <a:lnTo>
                  <a:pt x="574401" y="96558"/>
                </a:lnTo>
                <a:lnTo>
                  <a:pt x="546561" y="70541"/>
                </a:lnTo>
                <a:close/>
              </a:path>
              <a:path w="638809" h="682625">
                <a:moveTo>
                  <a:pt x="623554" y="50561"/>
                </a:moveTo>
                <a:lnTo>
                  <a:pt x="572865" y="50561"/>
                </a:lnTo>
                <a:lnTo>
                  <a:pt x="580066" y="51694"/>
                </a:lnTo>
                <a:lnTo>
                  <a:pt x="586470" y="55626"/>
                </a:lnTo>
                <a:lnTo>
                  <a:pt x="590897" y="61815"/>
                </a:lnTo>
                <a:lnTo>
                  <a:pt x="592550" y="68945"/>
                </a:lnTo>
                <a:lnTo>
                  <a:pt x="591417" y="76146"/>
                </a:lnTo>
                <a:lnTo>
                  <a:pt x="587486" y="82550"/>
                </a:lnTo>
                <a:lnTo>
                  <a:pt x="574401" y="96558"/>
                </a:lnTo>
                <a:lnTo>
                  <a:pt x="602218" y="122555"/>
                </a:lnTo>
                <a:lnTo>
                  <a:pt x="623554" y="50561"/>
                </a:lnTo>
                <a:close/>
              </a:path>
              <a:path w="638809" h="682625">
                <a:moveTo>
                  <a:pt x="572865" y="50561"/>
                </a:moveTo>
                <a:lnTo>
                  <a:pt x="565735" y="52214"/>
                </a:lnTo>
                <a:lnTo>
                  <a:pt x="559546" y="56642"/>
                </a:lnTo>
                <a:lnTo>
                  <a:pt x="546561" y="70541"/>
                </a:lnTo>
                <a:lnTo>
                  <a:pt x="574401" y="96558"/>
                </a:lnTo>
                <a:lnTo>
                  <a:pt x="587486" y="82550"/>
                </a:lnTo>
                <a:lnTo>
                  <a:pt x="591417" y="76146"/>
                </a:lnTo>
                <a:lnTo>
                  <a:pt x="592550" y="68945"/>
                </a:lnTo>
                <a:lnTo>
                  <a:pt x="590897" y="61815"/>
                </a:lnTo>
                <a:lnTo>
                  <a:pt x="586470" y="55626"/>
                </a:lnTo>
                <a:lnTo>
                  <a:pt x="580066" y="51694"/>
                </a:lnTo>
                <a:lnTo>
                  <a:pt x="572865" y="50561"/>
                </a:lnTo>
                <a:close/>
              </a:path>
              <a:path w="638809" h="682625">
                <a:moveTo>
                  <a:pt x="638540" y="0"/>
                </a:moveTo>
                <a:lnTo>
                  <a:pt x="518779" y="44577"/>
                </a:lnTo>
                <a:lnTo>
                  <a:pt x="546561" y="70541"/>
                </a:lnTo>
                <a:lnTo>
                  <a:pt x="559546" y="56642"/>
                </a:lnTo>
                <a:lnTo>
                  <a:pt x="565735" y="52214"/>
                </a:lnTo>
                <a:lnTo>
                  <a:pt x="572865" y="50561"/>
                </a:lnTo>
                <a:lnTo>
                  <a:pt x="623554" y="50561"/>
                </a:lnTo>
                <a:lnTo>
                  <a:pt x="6385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9612630" y="5040629"/>
            <a:ext cx="638810" cy="682625"/>
          </a:xfrm>
          <a:custGeom>
            <a:avLst/>
            <a:gdLst/>
            <a:ahLst/>
            <a:cxnLst/>
            <a:rect l="l" t="t" r="r" b="b"/>
            <a:pathLst>
              <a:path w="638809" h="682625">
                <a:moveTo>
                  <a:pt x="91958" y="70520"/>
                </a:moveTo>
                <a:lnTo>
                  <a:pt x="64099" y="96516"/>
                </a:lnTo>
                <a:lnTo>
                  <a:pt x="605536" y="676198"/>
                </a:lnTo>
                <a:lnTo>
                  <a:pt x="611725" y="680592"/>
                </a:lnTo>
                <a:lnTo>
                  <a:pt x="618855" y="682228"/>
                </a:lnTo>
                <a:lnTo>
                  <a:pt x="626056" y="681077"/>
                </a:lnTo>
                <a:lnTo>
                  <a:pt x="632460" y="677113"/>
                </a:lnTo>
                <a:lnTo>
                  <a:pt x="636887" y="670954"/>
                </a:lnTo>
                <a:lnTo>
                  <a:pt x="638540" y="663836"/>
                </a:lnTo>
                <a:lnTo>
                  <a:pt x="637407" y="656626"/>
                </a:lnTo>
                <a:lnTo>
                  <a:pt x="633476" y="650189"/>
                </a:lnTo>
                <a:lnTo>
                  <a:pt x="91958" y="70520"/>
                </a:lnTo>
                <a:close/>
              </a:path>
              <a:path w="638809" h="682625">
                <a:moveTo>
                  <a:pt x="0" y="0"/>
                </a:moveTo>
                <a:lnTo>
                  <a:pt x="36195" y="122555"/>
                </a:lnTo>
                <a:lnTo>
                  <a:pt x="64099" y="96516"/>
                </a:lnTo>
                <a:lnTo>
                  <a:pt x="51053" y="82550"/>
                </a:lnTo>
                <a:lnTo>
                  <a:pt x="47122" y="76146"/>
                </a:lnTo>
                <a:lnTo>
                  <a:pt x="65674" y="50561"/>
                </a:lnTo>
                <a:lnTo>
                  <a:pt x="113347" y="50561"/>
                </a:lnTo>
                <a:lnTo>
                  <a:pt x="119761" y="44577"/>
                </a:lnTo>
                <a:lnTo>
                  <a:pt x="0" y="0"/>
                </a:lnTo>
                <a:close/>
              </a:path>
              <a:path w="638809" h="682625">
                <a:moveTo>
                  <a:pt x="65674" y="50561"/>
                </a:moveTo>
                <a:lnTo>
                  <a:pt x="58473" y="51694"/>
                </a:lnTo>
                <a:lnTo>
                  <a:pt x="52070" y="55626"/>
                </a:lnTo>
                <a:lnTo>
                  <a:pt x="47642" y="61815"/>
                </a:lnTo>
                <a:lnTo>
                  <a:pt x="45989" y="68945"/>
                </a:lnTo>
                <a:lnTo>
                  <a:pt x="47122" y="76146"/>
                </a:lnTo>
                <a:lnTo>
                  <a:pt x="51053" y="82550"/>
                </a:lnTo>
                <a:lnTo>
                  <a:pt x="64099" y="96516"/>
                </a:lnTo>
                <a:lnTo>
                  <a:pt x="91958" y="70520"/>
                </a:lnTo>
                <a:lnTo>
                  <a:pt x="78994" y="56642"/>
                </a:lnTo>
                <a:lnTo>
                  <a:pt x="72804" y="52214"/>
                </a:lnTo>
                <a:lnTo>
                  <a:pt x="65674" y="50561"/>
                </a:lnTo>
                <a:close/>
              </a:path>
              <a:path w="638809" h="682625">
                <a:moveTo>
                  <a:pt x="113347" y="50561"/>
                </a:moveTo>
                <a:lnTo>
                  <a:pt x="65674" y="50561"/>
                </a:lnTo>
                <a:lnTo>
                  <a:pt x="72804" y="52214"/>
                </a:lnTo>
                <a:lnTo>
                  <a:pt x="78994" y="56642"/>
                </a:lnTo>
                <a:lnTo>
                  <a:pt x="91958" y="70520"/>
                </a:lnTo>
                <a:lnTo>
                  <a:pt x="113347" y="505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612630" y="5025263"/>
            <a:ext cx="1877695" cy="697865"/>
          </a:xfrm>
          <a:custGeom>
            <a:avLst/>
            <a:gdLst/>
            <a:ahLst/>
            <a:cxnLst/>
            <a:rect l="l" t="t" r="r" b="b"/>
            <a:pathLst>
              <a:path w="1877695" h="697864">
                <a:moveTo>
                  <a:pt x="114046" y="35854"/>
                </a:moveTo>
                <a:lnTo>
                  <a:pt x="101232" y="71673"/>
                </a:lnTo>
                <a:lnTo>
                  <a:pt x="1852041" y="696506"/>
                </a:lnTo>
                <a:lnTo>
                  <a:pt x="1859530" y="697584"/>
                </a:lnTo>
                <a:lnTo>
                  <a:pt x="1866614" y="695772"/>
                </a:lnTo>
                <a:lnTo>
                  <a:pt x="1872507" y="691441"/>
                </a:lnTo>
                <a:lnTo>
                  <a:pt x="1876425" y="684961"/>
                </a:lnTo>
                <a:lnTo>
                  <a:pt x="1877512" y="677475"/>
                </a:lnTo>
                <a:lnTo>
                  <a:pt x="1875694" y="670398"/>
                </a:lnTo>
                <a:lnTo>
                  <a:pt x="1871352" y="664516"/>
                </a:lnTo>
                <a:lnTo>
                  <a:pt x="1864868" y="660615"/>
                </a:lnTo>
                <a:lnTo>
                  <a:pt x="114046" y="35854"/>
                </a:lnTo>
                <a:close/>
              </a:path>
              <a:path w="1877695" h="697864">
                <a:moveTo>
                  <a:pt x="126873" y="0"/>
                </a:moveTo>
                <a:lnTo>
                  <a:pt x="0" y="15367"/>
                </a:lnTo>
                <a:lnTo>
                  <a:pt x="88392" y="107568"/>
                </a:lnTo>
                <a:lnTo>
                  <a:pt x="101232" y="71673"/>
                </a:lnTo>
                <a:lnTo>
                  <a:pt x="83312" y="65278"/>
                </a:lnTo>
                <a:lnTo>
                  <a:pt x="76827" y="61434"/>
                </a:lnTo>
                <a:lnTo>
                  <a:pt x="72485" y="55578"/>
                </a:lnTo>
                <a:lnTo>
                  <a:pt x="70667" y="48508"/>
                </a:lnTo>
                <a:lnTo>
                  <a:pt x="71754" y="41020"/>
                </a:lnTo>
                <a:lnTo>
                  <a:pt x="75672" y="34536"/>
                </a:lnTo>
                <a:lnTo>
                  <a:pt x="81565" y="30194"/>
                </a:lnTo>
                <a:lnTo>
                  <a:pt x="88649" y="28376"/>
                </a:lnTo>
                <a:lnTo>
                  <a:pt x="116721" y="28376"/>
                </a:lnTo>
                <a:lnTo>
                  <a:pt x="126873" y="0"/>
                </a:lnTo>
                <a:close/>
              </a:path>
              <a:path w="1877695" h="697864">
                <a:moveTo>
                  <a:pt x="88649" y="28376"/>
                </a:moveTo>
                <a:lnTo>
                  <a:pt x="81565" y="30194"/>
                </a:lnTo>
                <a:lnTo>
                  <a:pt x="75672" y="34536"/>
                </a:lnTo>
                <a:lnTo>
                  <a:pt x="71754" y="41020"/>
                </a:lnTo>
                <a:lnTo>
                  <a:pt x="70667" y="48508"/>
                </a:lnTo>
                <a:lnTo>
                  <a:pt x="72485" y="55578"/>
                </a:lnTo>
                <a:lnTo>
                  <a:pt x="76827" y="61434"/>
                </a:lnTo>
                <a:lnTo>
                  <a:pt x="83312" y="65278"/>
                </a:lnTo>
                <a:lnTo>
                  <a:pt x="101232" y="71673"/>
                </a:lnTo>
                <a:lnTo>
                  <a:pt x="114046" y="35854"/>
                </a:lnTo>
                <a:lnTo>
                  <a:pt x="96139" y="29463"/>
                </a:lnTo>
                <a:lnTo>
                  <a:pt x="88649" y="28376"/>
                </a:lnTo>
                <a:close/>
              </a:path>
              <a:path w="1877695" h="697864">
                <a:moveTo>
                  <a:pt x="116721" y="28376"/>
                </a:moveTo>
                <a:lnTo>
                  <a:pt x="88649" y="28376"/>
                </a:lnTo>
                <a:lnTo>
                  <a:pt x="96139" y="29463"/>
                </a:lnTo>
                <a:lnTo>
                  <a:pt x="114046" y="35854"/>
                </a:lnTo>
                <a:lnTo>
                  <a:pt x="116721" y="283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992361" y="3643121"/>
            <a:ext cx="638810" cy="702945"/>
          </a:xfrm>
          <a:custGeom>
            <a:avLst/>
            <a:gdLst/>
            <a:ahLst/>
            <a:cxnLst/>
            <a:rect l="l" t="t" r="r" b="b"/>
            <a:pathLst>
              <a:path w="638809" h="702945">
                <a:moveTo>
                  <a:pt x="90901" y="71913"/>
                </a:moveTo>
                <a:lnTo>
                  <a:pt x="62578" y="97561"/>
                </a:lnTo>
                <a:lnTo>
                  <a:pt x="605409" y="696721"/>
                </a:lnTo>
                <a:lnTo>
                  <a:pt x="611455" y="701188"/>
                </a:lnTo>
                <a:lnTo>
                  <a:pt x="618537" y="702929"/>
                </a:lnTo>
                <a:lnTo>
                  <a:pt x="625786" y="701883"/>
                </a:lnTo>
                <a:lnTo>
                  <a:pt x="632333" y="697991"/>
                </a:lnTo>
                <a:lnTo>
                  <a:pt x="636799" y="691945"/>
                </a:lnTo>
                <a:lnTo>
                  <a:pt x="638540" y="684863"/>
                </a:lnTo>
                <a:lnTo>
                  <a:pt x="637494" y="677614"/>
                </a:lnTo>
                <a:lnTo>
                  <a:pt x="633603" y="671067"/>
                </a:lnTo>
                <a:lnTo>
                  <a:pt x="90901" y="71913"/>
                </a:lnTo>
                <a:close/>
              </a:path>
              <a:path w="638809" h="702945">
                <a:moveTo>
                  <a:pt x="0" y="0"/>
                </a:moveTo>
                <a:lnTo>
                  <a:pt x="34417" y="123062"/>
                </a:lnTo>
                <a:lnTo>
                  <a:pt x="62578" y="97561"/>
                </a:lnTo>
                <a:lnTo>
                  <a:pt x="49784" y="83438"/>
                </a:lnTo>
                <a:lnTo>
                  <a:pt x="45948" y="76892"/>
                </a:lnTo>
                <a:lnTo>
                  <a:pt x="64881" y="51577"/>
                </a:lnTo>
                <a:lnTo>
                  <a:pt x="113358" y="51577"/>
                </a:lnTo>
                <a:lnTo>
                  <a:pt x="119126" y="46354"/>
                </a:lnTo>
                <a:lnTo>
                  <a:pt x="0" y="0"/>
                </a:lnTo>
                <a:close/>
              </a:path>
              <a:path w="638809" h="702945">
                <a:moveTo>
                  <a:pt x="64881" y="51577"/>
                </a:moveTo>
                <a:lnTo>
                  <a:pt x="57656" y="52623"/>
                </a:lnTo>
                <a:lnTo>
                  <a:pt x="51181" y="56514"/>
                </a:lnTo>
                <a:lnTo>
                  <a:pt x="46658" y="62561"/>
                </a:lnTo>
                <a:lnTo>
                  <a:pt x="44910" y="69643"/>
                </a:lnTo>
                <a:lnTo>
                  <a:pt x="45948" y="76892"/>
                </a:lnTo>
                <a:lnTo>
                  <a:pt x="49784" y="83438"/>
                </a:lnTo>
                <a:lnTo>
                  <a:pt x="62578" y="97561"/>
                </a:lnTo>
                <a:lnTo>
                  <a:pt x="90901" y="71913"/>
                </a:lnTo>
                <a:lnTo>
                  <a:pt x="78105" y="57784"/>
                </a:lnTo>
                <a:lnTo>
                  <a:pt x="71987" y="53318"/>
                </a:lnTo>
                <a:lnTo>
                  <a:pt x="64881" y="51577"/>
                </a:lnTo>
                <a:close/>
              </a:path>
              <a:path w="638809" h="702945">
                <a:moveTo>
                  <a:pt x="113358" y="51577"/>
                </a:moveTo>
                <a:lnTo>
                  <a:pt x="64881" y="51577"/>
                </a:lnTo>
                <a:lnTo>
                  <a:pt x="71987" y="53318"/>
                </a:lnTo>
                <a:lnTo>
                  <a:pt x="78105" y="57784"/>
                </a:lnTo>
                <a:lnTo>
                  <a:pt x="90901" y="71913"/>
                </a:lnTo>
                <a:lnTo>
                  <a:pt x="113358" y="515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973328" y="2420873"/>
            <a:ext cx="638810" cy="648970"/>
          </a:xfrm>
          <a:custGeom>
            <a:avLst/>
            <a:gdLst/>
            <a:ahLst/>
            <a:cxnLst/>
            <a:rect l="l" t="t" r="r" b="b"/>
            <a:pathLst>
              <a:path w="638809" h="648969">
                <a:moveTo>
                  <a:pt x="544753" y="68096"/>
                </a:moveTo>
                <a:lnTo>
                  <a:pt x="5445" y="616203"/>
                </a:lnTo>
                <a:lnTo>
                  <a:pt x="1323" y="622538"/>
                </a:lnTo>
                <a:lnTo>
                  <a:pt x="0" y="629729"/>
                </a:lnTo>
                <a:lnTo>
                  <a:pt x="1462" y="636920"/>
                </a:lnTo>
                <a:lnTo>
                  <a:pt x="5699" y="643254"/>
                </a:lnTo>
                <a:lnTo>
                  <a:pt x="12031" y="647376"/>
                </a:lnTo>
                <a:lnTo>
                  <a:pt x="19208" y="648700"/>
                </a:lnTo>
                <a:lnTo>
                  <a:pt x="26362" y="647237"/>
                </a:lnTo>
                <a:lnTo>
                  <a:pt x="32623" y="643001"/>
                </a:lnTo>
                <a:lnTo>
                  <a:pt x="571953" y="94871"/>
                </a:lnTo>
                <a:lnTo>
                  <a:pt x="544753" y="68096"/>
                </a:lnTo>
                <a:close/>
              </a:path>
              <a:path w="638809" h="648969">
                <a:moveTo>
                  <a:pt x="622666" y="48847"/>
                </a:moveTo>
                <a:lnTo>
                  <a:pt x="571563" y="48847"/>
                </a:lnTo>
                <a:lnTo>
                  <a:pt x="578740" y="50214"/>
                </a:lnTo>
                <a:lnTo>
                  <a:pt x="585073" y="54355"/>
                </a:lnTo>
                <a:lnTo>
                  <a:pt x="589309" y="60616"/>
                </a:lnTo>
                <a:lnTo>
                  <a:pt x="590772" y="67770"/>
                </a:lnTo>
                <a:lnTo>
                  <a:pt x="589448" y="74947"/>
                </a:lnTo>
                <a:lnTo>
                  <a:pt x="585327" y="81279"/>
                </a:lnTo>
                <a:lnTo>
                  <a:pt x="571953" y="94871"/>
                </a:lnTo>
                <a:lnTo>
                  <a:pt x="599043" y="121538"/>
                </a:lnTo>
                <a:lnTo>
                  <a:pt x="622666" y="48847"/>
                </a:lnTo>
                <a:close/>
              </a:path>
              <a:path w="638809" h="648969">
                <a:moveTo>
                  <a:pt x="571563" y="48847"/>
                </a:moveTo>
                <a:lnTo>
                  <a:pt x="564409" y="50266"/>
                </a:lnTo>
                <a:lnTo>
                  <a:pt x="558149" y="54483"/>
                </a:lnTo>
                <a:lnTo>
                  <a:pt x="544753" y="68096"/>
                </a:lnTo>
                <a:lnTo>
                  <a:pt x="571953" y="94871"/>
                </a:lnTo>
                <a:lnTo>
                  <a:pt x="585327" y="81279"/>
                </a:lnTo>
                <a:lnTo>
                  <a:pt x="589448" y="74947"/>
                </a:lnTo>
                <a:lnTo>
                  <a:pt x="590772" y="67770"/>
                </a:lnTo>
                <a:lnTo>
                  <a:pt x="589309" y="60616"/>
                </a:lnTo>
                <a:lnTo>
                  <a:pt x="585073" y="54355"/>
                </a:lnTo>
                <a:lnTo>
                  <a:pt x="578740" y="50214"/>
                </a:lnTo>
                <a:lnTo>
                  <a:pt x="571563" y="48847"/>
                </a:lnTo>
                <a:close/>
              </a:path>
              <a:path w="638809" h="648969">
                <a:moveTo>
                  <a:pt x="638540" y="0"/>
                </a:moveTo>
                <a:lnTo>
                  <a:pt x="517636" y="41401"/>
                </a:lnTo>
                <a:lnTo>
                  <a:pt x="544753" y="68096"/>
                </a:lnTo>
                <a:lnTo>
                  <a:pt x="558149" y="54483"/>
                </a:lnTo>
                <a:lnTo>
                  <a:pt x="564409" y="50266"/>
                </a:lnTo>
                <a:lnTo>
                  <a:pt x="571563" y="48847"/>
                </a:lnTo>
                <a:lnTo>
                  <a:pt x="622666" y="48847"/>
                </a:lnTo>
                <a:lnTo>
                  <a:pt x="6385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9612630" y="2420873"/>
            <a:ext cx="638810" cy="648970"/>
          </a:xfrm>
          <a:custGeom>
            <a:avLst/>
            <a:gdLst/>
            <a:ahLst/>
            <a:cxnLst/>
            <a:rect l="l" t="t" r="r" b="b"/>
            <a:pathLst>
              <a:path w="638809" h="648969">
                <a:moveTo>
                  <a:pt x="93765" y="68075"/>
                </a:moveTo>
                <a:lnTo>
                  <a:pt x="66545" y="94829"/>
                </a:lnTo>
                <a:lnTo>
                  <a:pt x="605917" y="643001"/>
                </a:lnTo>
                <a:lnTo>
                  <a:pt x="612177" y="647237"/>
                </a:lnTo>
                <a:lnTo>
                  <a:pt x="619331" y="648700"/>
                </a:lnTo>
                <a:lnTo>
                  <a:pt x="626508" y="647376"/>
                </a:lnTo>
                <a:lnTo>
                  <a:pt x="632841" y="643254"/>
                </a:lnTo>
                <a:lnTo>
                  <a:pt x="637077" y="636920"/>
                </a:lnTo>
                <a:lnTo>
                  <a:pt x="638540" y="629729"/>
                </a:lnTo>
                <a:lnTo>
                  <a:pt x="637216" y="622538"/>
                </a:lnTo>
                <a:lnTo>
                  <a:pt x="633095" y="616203"/>
                </a:lnTo>
                <a:lnTo>
                  <a:pt x="93765" y="68075"/>
                </a:lnTo>
                <a:close/>
              </a:path>
              <a:path w="638809" h="648969">
                <a:moveTo>
                  <a:pt x="0" y="0"/>
                </a:moveTo>
                <a:lnTo>
                  <a:pt x="39370" y="121538"/>
                </a:lnTo>
                <a:lnTo>
                  <a:pt x="66545" y="94829"/>
                </a:lnTo>
                <a:lnTo>
                  <a:pt x="53213" y="81279"/>
                </a:lnTo>
                <a:lnTo>
                  <a:pt x="49091" y="74947"/>
                </a:lnTo>
                <a:lnTo>
                  <a:pt x="66976" y="48847"/>
                </a:lnTo>
                <a:lnTo>
                  <a:pt x="113328" y="48847"/>
                </a:lnTo>
                <a:lnTo>
                  <a:pt x="120903" y="41401"/>
                </a:lnTo>
                <a:lnTo>
                  <a:pt x="0" y="0"/>
                </a:lnTo>
                <a:close/>
              </a:path>
              <a:path w="638809" h="648969">
                <a:moveTo>
                  <a:pt x="66976" y="48847"/>
                </a:moveTo>
                <a:lnTo>
                  <a:pt x="59799" y="50214"/>
                </a:lnTo>
                <a:lnTo>
                  <a:pt x="53467" y="54355"/>
                </a:lnTo>
                <a:lnTo>
                  <a:pt x="49230" y="60616"/>
                </a:lnTo>
                <a:lnTo>
                  <a:pt x="47767" y="67770"/>
                </a:lnTo>
                <a:lnTo>
                  <a:pt x="49091" y="74947"/>
                </a:lnTo>
                <a:lnTo>
                  <a:pt x="53213" y="81279"/>
                </a:lnTo>
                <a:lnTo>
                  <a:pt x="66545" y="94829"/>
                </a:lnTo>
                <a:lnTo>
                  <a:pt x="93765" y="68075"/>
                </a:lnTo>
                <a:lnTo>
                  <a:pt x="80391" y="54483"/>
                </a:lnTo>
                <a:lnTo>
                  <a:pt x="74130" y="50266"/>
                </a:lnTo>
                <a:lnTo>
                  <a:pt x="66976" y="48847"/>
                </a:lnTo>
                <a:close/>
              </a:path>
              <a:path w="638809" h="648969">
                <a:moveTo>
                  <a:pt x="113328" y="48847"/>
                </a:moveTo>
                <a:lnTo>
                  <a:pt x="66976" y="48847"/>
                </a:lnTo>
                <a:lnTo>
                  <a:pt x="74130" y="50266"/>
                </a:lnTo>
                <a:lnTo>
                  <a:pt x="80391" y="54483"/>
                </a:lnTo>
                <a:lnTo>
                  <a:pt x="93765" y="68075"/>
                </a:lnTo>
                <a:lnTo>
                  <a:pt x="113328" y="488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9612630" y="2403475"/>
            <a:ext cx="1877695" cy="666115"/>
          </a:xfrm>
          <a:custGeom>
            <a:avLst/>
            <a:gdLst/>
            <a:ahLst/>
            <a:cxnLst/>
            <a:rect l="l" t="t" r="r" b="b"/>
            <a:pathLst>
              <a:path w="1877695" h="666114">
                <a:moveTo>
                  <a:pt x="114371" y="36105"/>
                </a:moveTo>
                <a:lnTo>
                  <a:pt x="102141" y="72160"/>
                </a:lnTo>
                <a:lnTo>
                  <a:pt x="1852422" y="665099"/>
                </a:lnTo>
                <a:lnTo>
                  <a:pt x="1859889" y="666019"/>
                </a:lnTo>
                <a:lnTo>
                  <a:pt x="1866915" y="664083"/>
                </a:lnTo>
                <a:lnTo>
                  <a:pt x="1872728" y="659669"/>
                </a:lnTo>
                <a:lnTo>
                  <a:pt x="1876552" y="653161"/>
                </a:lnTo>
                <a:lnTo>
                  <a:pt x="1877472" y="645622"/>
                </a:lnTo>
                <a:lnTo>
                  <a:pt x="1875535" y="638571"/>
                </a:lnTo>
                <a:lnTo>
                  <a:pt x="1871122" y="632783"/>
                </a:lnTo>
                <a:lnTo>
                  <a:pt x="1864614" y="629030"/>
                </a:lnTo>
                <a:lnTo>
                  <a:pt x="114371" y="36105"/>
                </a:lnTo>
                <a:close/>
              </a:path>
              <a:path w="1877695" h="666114">
                <a:moveTo>
                  <a:pt x="126619" y="0"/>
                </a:moveTo>
                <a:lnTo>
                  <a:pt x="0" y="17399"/>
                </a:lnTo>
                <a:lnTo>
                  <a:pt x="89916" y="108203"/>
                </a:lnTo>
                <a:lnTo>
                  <a:pt x="102141" y="72160"/>
                </a:lnTo>
                <a:lnTo>
                  <a:pt x="84074" y="66039"/>
                </a:lnTo>
                <a:lnTo>
                  <a:pt x="77565" y="62216"/>
                </a:lnTo>
                <a:lnTo>
                  <a:pt x="73152" y="56403"/>
                </a:lnTo>
                <a:lnTo>
                  <a:pt x="71215" y="49377"/>
                </a:lnTo>
                <a:lnTo>
                  <a:pt x="72136" y="41910"/>
                </a:lnTo>
                <a:lnTo>
                  <a:pt x="75959" y="35329"/>
                </a:lnTo>
                <a:lnTo>
                  <a:pt x="81772" y="30892"/>
                </a:lnTo>
                <a:lnTo>
                  <a:pt x="88798" y="28979"/>
                </a:lnTo>
                <a:lnTo>
                  <a:pt x="116788" y="28979"/>
                </a:lnTo>
                <a:lnTo>
                  <a:pt x="126619" y="0"/>
                </a:lnTo>
                <a:close/>
              </a:path>
              <a:path w="1877695" h="666114">
                <a:moveTo>
                  <a:pt x="88798" y="28979"/>
                </a:moveTo>
                <a:lnTo>
                  <a:pt x="81772" y="30892"/>
                </a:lnTo>
                <a:lnTo>
                  <a:pt x="75959" y="35329"/>
                </a:lnTo>
                <a:lnTo>
                  <a:pt x="72136" y="41910"/>
                </a:lnTo>
                <a:lnTo>
                  <a:pt x="71215" y="49377"/>
                </a:lnTo>
                <a:lnTo>
                  <a:pt x="73152" y="56403"/>
                </a:lnTo>
                <a:lnTo>
                  <a:pt x="77565" y="62216"/>
                </a:lnTo>
                <a:lnTo>
                  <a:pt x="84074" y="66039"/>
                </a:lnTo>
                <a:lnTo>
                  <a:pt x="102141" y="72160"/>
                </a:lnTo>
                <a:lnTo>
                  <a:pt x="114371" y="36105"/>
                </a:lnTo>
                <a:lnTo>
                  <a:pt x="96266" y="29972"/>
                </a:lnTo>
                <a:lnTo>
                  <a:pt x="88798" y="28979"/>
                </a:lnTo>
                <a:close/>
              </a:path>
              <a:path w="1877695" h="666114">
                <a:moveTo>
                  <a:pt x="116788" y="28979"/>
                </a:moveTo>
                <a:lnTo>
                  <a:pt x="88798" y="28979"/>
                </a:lnTo>
                <a:lnTo>
                  <a:pt x="96266" y="29972"/>
                </a:lnTo>
                <a:lnTo>
                  <a:pt x="114371" y="36105"/>
                </a:lnTo>
                <a:lnTo>
                  <a:pt x="116788" y="289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8992361" y="1023366"/>
            <a:ext cx="638810" cy="702945"/>
          </a:xfrm>
          <a:custGeom>
            <a:avLst/>
            <a:gdLst/>
            <a:ahLst/>
            <a:cxnLst/>
            <a:rect l="l" t="t" r="r" b="b"/>
            <a:pathLst>
              <a:path w="638809" h="702944">
                <a:moveTo>
                  <a:pt x="90901" y="71913"/>
                </a:moveTo>
                <a:lnTo>
                  <a:pt x="62578" y="97561"/>
                </a:lnTo>
                <a:lnTo>
                  <a:pt x="605409" y="696722"/>
                </a:lnTo>
                <a:lnTo>
                  <a:pt x="611455" y="701188"/>
                </a:lnTo>
                <a:lnTo>
                  <a:pt x="618537" y="702929"/>
                </a:lnTo>
                <a:lnTo>
                  <a:pt x="625786" y="701883"/>
                </a:lnTo>
                <a:lnTo>
                  <a:pt x="632333" y="697992"/>
                </a:lnTo>
                <a:lnTo>
                  <a:pt x="636799" y="691945"/>
                </a:lnTo>
                <a:lnTo>
                  <a:pt x="638540" y="684863"/>
                </a:lnTo>
                <a:lnTo>
                  <a:pt x="637494" y="677614"/>
                </a:lnTo>
                <a:lnTo>
                  <a:pt x="633603" y="671068"/>
                </a:lnTo>
                <a:lnTo>
                  <a:pt x="90901" y="71913"/>
                </a:lnTo>
                <a:close/>
              </a:path>
              <a:path w="638809" h="702944">
                <a:moveTo>
                  <a:pt x="0" y="0"/>
                </a:moveTo>
                <a:lnTo>
                  <a:pt x="34417" y="123062"/>
                </a:lnTo>
                <a:lnTo>
                  <a:pt x="62578" y="97561"/>
                </a:lnTo>
                <a:lnTo>
                  <a:pt x="49784" y="83438"/>
                </a:lnTo>
                <a:lnTo>
                  <a:pt x="45948" y="76892"/>
                </a:lnTo>
                <a:lnTo>
                  <a:pt x="64881" y="51577"/>
                </a:lnTo>
                <a:lnTo>
                  <a:pt x="113358" y="51577"/>
                </a:lnTo>
                <a:lnTo>
                  <a:pt x="119126" y="46355"/>
                </a:lnTo>
                <a:lnTo>
                  <a:pt x="0" y="0"/>
                </a:lnTo>
                <a:close/>
              </a:path>
              <a:path w="638809" h="702944">
                <a:moveTo>
                  <a:pt x="64881" y="51577"/>
                </a:moveTo>
                <a:lnTo>
                  <a:pt x="57656" y="52623"/>
                </a:lnTo>
                <a:lnTo>
                  <a:pt x="51181" y="56514"/>
                </a:lnTo>
                <a:lnTo>
                  <a:pt x="46658" y="62561"/>
                </a:lnTo>
                <a:lnTo>
                  <a:pt x="44910" y="69643"/>
                </a:lnTo>
                <a:lnTo>
                  <a:pt x="45948" y="76892"/>
                </a:lnTo>
                <a:lnTo>
                  <a:pt x="49784" y="83438"/>
                </a:lnTo>
                <a:lnTo>
                  <a:pt x="62578" y="97561"/>
                </a:lnTo>
                <a:lnTo>
                  <a:pt x="90901" y="71913"/>
                </a:lnTo>
                <a:lnTo>
                  <a:pt x="78105" y="57785"/>
                </a:lnTo>
                <a:lnTo>
                  <a:pt x="71987" y="53318"/>
                </a:lnTo>
                <a:lnTo>
                  <a:pt x="64881" y="51577"/>
                </a:lnTo>
                <a:close/>
              </a:path>
              <a:path w="638809" h="702944">
                <a:moveTo>
                  <a:pt x="113358" y="51577"/>
                </a:moveTo>
                <a:lnTo>
                  <a:pt x="64881" y="51577"/>
                </a:lnTo>
                <a:lnTo>
                  <a:pt x="71987" y="53318"/>
                </a:lnTo>
                <a:lnTo>
                  <a:pt x="78105" y="57785"/>
                </a:lnTo>
                <a:lnTo>
                  <a:pt x="90901" y="71913"/>
                </a:lnTo>
                <a:lnTo>
                  <a:pt x="113358" y="515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8638793" y="1332738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5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 txBox="1"/>
          <p:nvPr/>
        </p:nvSpPr>
        <p:spPr>
          <a:xfrm>
            <a:off x="10652506" y="1281176"/>
            <a:ext cx="1332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7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𝜎(𝑛𝑒𝑡</a:t>
            </a:r>
            <a:r>
              <a:rPr sz="1950" spc="3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0" name="object 280"/>
          <p:cNvSpPr/>
          <p:nvPr/>
        </p:nvSpPr>
        <p:spPr>
          <a:xfrm>
            <a:off x="8638793" y="3900678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4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 txBox="1"/>
          <p:nvPr/>
        </p:nvSpPr>
        <p:spPr>
          <a:xfrm>
            <a:off x="10065766" y="3187953"/>
            <a:ext cx="1833880" cy="959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251585" algn="l"/>
              </a:tabLst>
            </a:pPr>
            <a:r>
              <a:rPr sz="1800" spc="-3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-44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	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3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-44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imes New Roman"/>
              <a:cs typeface="Times New Roman"/>
            </a:endParaRPr>
          </a:p>
          <a:p>
            <a:pPr marL="598805">
              <a:lnSpc>
                <a:spcPct val="100000"/>
              </a:lnSpc>
            </a:pPr>
            <a:r>
              <a:rPr sz="1800" spc="-3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-5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14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10" dirty="0">
                <a:solidFill>
                  <a:srgbClr val="EAEAEA"/>
                </a:solidFill>
                <a:latin typeface="Cambria Math"/>
                <a:cs typeface="Cambria Math"/>
              </a:rPr>
              <a:t>𝜎(𝑛𝑒𝑡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r>
              <a:rPr sz="1800" spc="10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8638793" y="5467350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4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 txBox="1"/>
          <p:nvPr/>
        </p:nvSpPr>
        <p:spPr>
          <a:xfrm>
            <a:off x="11587733" y="5145735"/>
            <a:ext cx="325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89" baseline="10802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300" spc="155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r>
              <a:rPr sz="1300" spc="425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84" name="object 284"/>
          <p:cNvSpPr/>
          <p:nvPr/>
        </p:nvSpPr>
        <p:spPr>
          <a:xfrm>
            <a:off x="8638793" y="2737866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5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 txBox="1"/>
          <p:nvPr/>
        </p:nvSpPr>
        <p:spPr>
          <a:xfrm>
            <a:off x="11587733" y="2415362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30" baseline="10802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300" spc="409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r>
              <a:rPr sz="1300" spc="135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7767" y="598931"/>
            <a:ext cx="4467605" cy="505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3676" y="624840"/>
            <a:ext cx="4415789" cy="44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7772" y="646176"/>
            <a:ext cx="4402455" cy="433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9148" y="1601724"/>
            <a:ext cx="4370070" cy="4860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16579" y="1749551"/>
            <a:ext cx="157733" cy="157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7375" y="1766316"/>
            <a:ext cx="147447" cy="147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15284" y="1719072"/>
            <a:ext cx="157734" cy="180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6078" y="1736089"/>
            <a:ext cx="148082" cy="1696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53028" y="1778507"/>
            <a:ext cx="163804" cy="845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68521" y="1848992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6" y="15621"/>
                </a:lnTo>
                <a:lnTo>
                  <a:pt x="144906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68521" y="1800225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6" y="15621"/>
                </a:lnTo>
                <a:lnTo>
                  <a:pt x="144906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63950" y="1844420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0" y="24765"/>
                </a:lnTo>
                <a:lnTo>
                  <a:pt x="15405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63950" y="1795652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0" y="24765"/>
                </a:lnTo>
                <a:lnTo>
                  <a:pt x="15405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83152" y="1804416"/>
            <a:ext cx="121158" cy="342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99408" y="1824989"/>
            <a:ext cx="102235" cy="15240"/>
          </a:xfrm>
          <a:custGeom>
            <a:avLst/>
            <a:gdLst/>
            <a:ahLst/>
            <a:cxnLst/>
            <a:rect l="l" t="t" r="r" b="b"/>
            <a:pathLst>
              <a:path w="102235" h="15239">
                <a:moveTo>
                  <a:pt x="0" y="15240"/>
                </a:moveTo>
                <a:lnTo>
                  <a:pt x="102108" y="15240"/>
                </a:lnTo>
                <a:lnTo>
                  <a:pt x="102108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94835" y="1820417"/>
            <a:ext cx="111760" cy="24765"/>
          </a:xfrm>
          <a:custGeom>
            <a:avLst/>
            <a:gdLst/>
            <a:ahLst/>
            <a:cxnLst/>
            <a:rect l="l" t="t" r="r" b="b"/>
            <a:pathLst>
              <a:path w="111760" h="24764">
                <a:moveTo>
                  <a:pt x="0" y="24384"/>
                </a:moveTo>
                <a:lnTo>
                  <a:pt x="111252" y="24384"/>
                </a:lnTo>
                <a:lnTo>
                  <a:pt x="111252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9915" y="1627632"/>
            <a:ext cx="90639" cy="1303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0584" y="1644650"/>
            <a:ext cx="81661" cy="1193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5344" y="1889760"/>
            <a:ext cx="93725" cy="1303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6520" y="1906142"/>
            <a:ext cx="83312" cy="1200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46220" y="1709915"/>
            <a:ext cx="93725" cy="2430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62348" y="1731264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71120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3"/>
                </a:lnTo>
                <a:lnTo>
                  <a:pt x="1143" y="132107"/>
                </a:lnTo>
                <a:lnTo>
                  <a:pt x="18287" y="184150"/>
                </a:lnTo>
                <a:lnTo>
                  <a:pt x="54899" y="217279"/>
                </a:lnTo>
                <a:lnTo>
                  <a:pt x="71120" y="223138"/>
                </a:lnTo>
                <a:lnTo>
                  <a:pt x="73913" y="213995"/>
                </a:lnTo>
                <a:lnTo>
                  <a:pt x="61245" y="208401"/>
                </a:lnTo>
                <a:lnTo>
                  <a:pt x="50291" y="200580"/>
                </a:lnTo>
                <a:lnTo>
                  <a:pt x="27767" y="164068"/>
                </a:lnTo>
                <a:lnTo>
                  <a:pt x="20320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460" y="14714"/>
                </a:lnTo>
                <a:lnTo>
                  <a:pt x="74295" y="9144"/>
                </a:lnTo>
                <a:lnTo>
                  <a:pt x="711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62348" y="1731264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71120" y="0"/>
                </a:moveTo>
                <a:lnTo>
                  <a:pt x="74295" y="9144"/>
                </a:lnTo>
                <a:lnTo>
                  <a:pt x="61460" y="14714"/>
                </a:lnTo>
                <a:lnTo>
                  <a:pt x="50387" y="22463"/>
                </a:lnTo>
                <a:lnTo>
                  <a:pt x="27767" y="58429"/>
                </a:lnTo>
                <a:lnTo>
                  <a:pt x="20320" y="110489"/>
                </a:lnTo>
                <a:lnTo>
                  <a:pt x="21151" y="130159"/>
                </a:lnTo>
                <a:lnTo>
                  <a:pt x="33527" y="178308"/>
                </a:lnTo>
                <a:lnTo>
                  <a:pt x="61245" y="208401"/>
                </a:lnTo>
                <a:lnTo>
                  <a:pt x="73913" y="213995"/>
                </a:lnTo>
                <a:lnTo>
                  <a:pt x="71120" y="223138"/>
                </a:lnTo>
                <a:lnTo>
                  <a:pt x="28507" y="197796"/>
                </a:lnTo>
                <a:lnTo>
                  <a:pt x="4572" y="151034"/>
                </a:lnTo>
                <a:lnTo>
                  <a:pt x="0" y="111633"/>
                </a:lnTo>
                <a:lnTo>
                  <a:pt x="1144" y="91176"/>
                </a:lnTo>
                <a:lnTo>
                  <a:pt x="18414" y="39115"/>
                </a:lnTo>
                <a:lnTo>
                  <a:pt x="54955" y="5861"/>
                </a:lnTo>
                <a:lnTo>
                  <a:pt x="711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28515" y="1702295"/>
            <a:ext cx="171450" cy="2385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44771" y="1723770"/>
            <a:ext cx="153035" cy="219075"/>
          </a:xfrm>
          <a:custGeom>
            <a:avLst/>
            <a:gdLst/>
            <a:ahLst/>
            <a:cxnLst/>
            <a:rect l="l" t="t" r="r" b="b"/>
            <a:pathLst>
              <a:path w="153035" h="219075">
                <a:moveTo>
                  <a:pt x="149732" y="0"/>
                </a:moveTo>
                <a:lnTo>
                  <a:pt x="4572" y="0"/>
                </a:lnTo>
                <a:lnTo>
                  <a:pt x="4572" y="6730"/>
                </a:lnTo>
                <a:lnTo>
                  <a:pt x="72770" y="112394"/>
                </a:lnTo>
                <a:lnTo>
                  <a:pt x="0" y="212216"/>
                </a:lnTo>
                <a:lnTo>
                  <a:pt x="0" y="218820"/>
                </a:lnTo>
                <a:lnTo>
                  <a:pt x="149098" y="218820"/>
                </a:lnTo>
                <a:lnTo>
                  <a:pt x="150448" y="196214"/>
                </a:lnTo>
                <a:lnTo>
                  <a:pt x="31368" y="196214"/>
                </a:lnTo>
                <a:lnTo>
                  <a:pt x="95503" y="108076"/>
                </a:lnTo>
                <a:lnTo>
                  <a:pt x="95503" y="99187"/>
                </a:lnTo>
                <a:lnTo>
                  <a:pt x="38226" y="12318"/>
                </a:lnTo>
                <a:lnTo>
                  <a:pt x="149732" y="12318"/>
                </a:lnTo>
                <a:lnTo>
                  <a:pt x="149732" y="0"/>
                </a:lnTo>
                <a:close/>
              </a:path>
              <a:path w="153035" h="219075">
                <a:moveTo>
                  <a:pt x="152526" y="161416"/>
                </a:moveTo>
                <a:lnTo>
                  <a:pt x="138811" y="161416"/>
                </a:lnTo>
                <a:lnTo>
                  <a:pt x="137667" y="168020"/>
                </a:lnTo>
                <a:lnTo>
                  <a:pt x="136398" y="173354"/>
                </a:lnTo>
                <a:lnTo>
                  <a:pt x="135000" y="177418"/>
                </a:lnTo>
                <a:lnTo>
                  <a:pt x="133730" y="181482"/>
                </a:lnTo>
                <a:lnTo>
                  <a:pt x="132333" y="184784"/>
                </a:lnTo>
                <a:lnTo>
                  <a:pt x="130810" y="187070"/>
                </a:lnTo>
                <a:lnTo>
                  <a:pt x="129412" y="189356"/>
                </a:lnTo>
                <a:lnTo>
                  <a:pt x="127762" y="191134"/>
                </a:lnTo>
                <a:lnTo>
                  <a:pt x="125983" y="192404"/>
                </a:lnTo>
                <a:lnTo>
                  <a:pt x="124205" y="193801"/>
                </a:lnTo>
                <a:lnTo>
                  <a:pt x="122174" y="194690"/>
                </a:lnTo>
                <a:lnTo>
                  <a:pt x="119633" y="195325"/>
                </a:lnTo>
                <a:lnTo>
                  <a:pt x="117220" y="195961"/>
                </a:lnTo>
                <a:lnTo>
                  <a:pt x="113537" y="196214"/>
                </a:lnTo>
                <a:lnTo>
                  <a:pt x="150448" y="196214"/>
                </a:lnTo>
                <a:lnTo>
                  <a:pt x="152526" y="161416"/>
                </a:lnTo>
                <a:close/>
              </a:path>
              <a:path w="153035" h="219075">
                <a:moveTo>
                  <a:pt x="149732" y="12318"/>
                </a:moveTo>
                <a:lnTo>
                  <a:pt x="107950" y="12318"/>
                </a:lnTo>
                <a:lnTo>
                  <a:pt x="111251" y="12700"/>
                </a:lnTo>
                <a:lnTo>
                  <a:pt x="113791" y="13334"/>
                </a:lnTo>
                <a:lnTo>
                  <a:pt x="125983" y="22987"/>
                </a:lnTo>
                <a:lnTo>
                  <a:pt x="127888" y="25653"/>
                </a:lnTo>
                <a:lnTo>
                  <a:pt x="129666" y="29463"/>
                </a:lnTo>
                <a:lnTo>
                  <a:pt x="133223" y="38862"/>
                </a:lnTo>
                <a:lnTo>
                  <a:pt x="135127" y="44957"/>
                </a:lnTo>
                <a:lnTo>
                  <a:pt x="137032" y="52324"/>
                </a:lnTo>
                <a:lnTo>
                  <a:pt x="149732" y="52324"/>
                </a:lnTo>
                <a:lnTo>
                  <a:pt x="149732" y="1231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44771" y="1723770"/>
            <a:ext cx="153035" cy="219075"/>
          </a:xfrm>
          <a:custGeom>
            <a:avLst/>
            <a:gdLst/>
            <a:ahLst/>
            <a:cxnLst/>
            <a:rect l="l" t="t" r="r" b="b"/>
            <a:pathLst>
              <a:path w="153035" h="219075">
                <a:moveTo>
                  <a:pt x="4572" y="0"/>
                </a:moveTo>
                <a:lnTo>
                  <a:pt x="149732" y="0"/>
                </a:lnTo>
                <a:lnTo>
                  <a:pt x="149732" y="52324"/>
                </a:lnTo>
                <a:lnTo>
                  <a:pt x="137032" y="52324"/>
                </a:lnTo>
                <a:lnTo>
                  <a:pt x="135127" y="44957"/>
                </a:lnTo>
                <a:lnTo>
                  <a:pt x="133223" y="38862"/>
                </a:lnTo>
                <a:lnTo>
                  <a:pt x="131444" y="34162"/>
                </a:lnTo>
                <a:lnTo>
                  <a:pt x="129666" y="29463"/>
                </a:lnTo>
                <a:lnTo>
                  <a:pt x="127888" y="25653"/>
                </a:lnTo>
                <a:lnTo>
                  <a:pt x="125983" y="22987"/>
                </a:lnTo>
                <a:lnTo>
                  <a:pt x="124205" y="20192"/>
                </a:lnTo>
                <a:lnTo>
                  <a:pt x="122300" y="18161"/>
                </a:lnTo>
                <a:lnTo>
                  <a:pt x="107950" y="12318"/>
                </a:lnTo>
                <a:lnTo>
                  <a:pt x="103758" y="12318"/>
                </a:lnTo>
                <a:lnTo>
                  <a:pt x="38226" y="12318"/>
                </a:lnTo>
                <a:lnTo>
                  <a:pt x="95503" y="99187"/>
                </a:lnTo>
                <a:lnTo>
                  <a:pt x="95503" y="108076"/>
                </a:lnTo>
                <a:lnTo>
                  <a:pt x="31368" y="196214"/>
                </a:lnTo>
                <a:lnTo>
                  <a:pt x="108712" y="196214"/>
                </a:lnTo>
                <a:lnTo>
                  <a:pt x="113537" y="196214"/>
                </a:lnTo>
                <a:lnTo>
                  <a:pt x="117220" y="195961"/>
                </a:lnTo>
                <a:lnTo>
                  <a:pt x="119633" y="195325"/>
                </a:lnTo>
                <a:lnTo>
                  <a:pt x="122174" y="194690"/>
                </a:lnTo>
                <a:lnTo>
                  <a:pt x="124205" y="193801"/>
                </a:lnTo>
                <a:lnTo>
                  <a:pt x="125983" y="192404"/>
                </a:lnTo>
                <a:lnTo>
                  <a:pt x="127762" y="191134"/>
                </a:lnTo>
                <a:lnTo>
                  <a:pt x="129412" y="189356"/>
                </a:lnTo>
                <a:lnTo>
                  <a:pt x="130810" y="187070"/>
                </a:lnTo>
                <a:lnTo>
                  <a:pt x="132333" y="184784"/>
                </a:lnTo>
                <a:lnTo>
                  <a:pt x="133730" y="181482"/>
                </a:lnTo>
                <a:lnTo>
                  <a:pt x="135000" y="177418"/>
                </a:lnTo>
                <a:lnTo>
                  <a:pt x="136398" y="173354"/>
                </a:lnTo>
                <a:lnTo>
                  <a:pt x="137667" y="168020"/>
                </a:lnTo>
                <a:lnTo>
                  <a:pt x="138811" y="161416"/>
                </a:lnTo>
                <a:lnTo>
                  <a:pt x="152526" y="161416"/>
                </a:lnTo>
                <a:lnTo>
                  <a:pt x="149098" y="218820"/>
                </a:lnTo>
                <a:lnTo>
                  <a:pt x="0" y="218820"/>
                </a:lnTo>
                <a:lnTo>
                  <a:pt x="0" y="212216"/>
                </a:lnTo>
                <a:lnTo>
                  <a:pt x="72770" y="112394"/>
                </a:lnTo>
                <a:lnTo>
                  <a:pt x="4572" y="6730"/>
                </a:lnTo>
                <a:lnTo>
                  <a:pt x="457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06823" y="1819630"/>
            <a:ext cx="108934" cy="1379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22317" y="1840738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53739" y="73913"/>
                </a:moveTo>
                <a:lnTo>
                  <a:pt x="33782" y="73913"/>
                </a:lnTo>
                <a:lnTo>
                  <a:pt x="35433" y="74167"/>
                </a:lnTo>
                <a:lnTo>
                  <a:pt x="36195" y="74422"/>
                </a:lnTo>
                <a:lnTo>
                  <a:pt x="45085" y="100584"/>
                </a:lnTo>
                <a:lnTo>
                  <a:pt x="46482" y="104648"/>
                </a:lnTo>
                <a:lnTo>
                  <a:pt x="48133" y="107950"/>
                </a:lnTo>
                <a:lnTo>
                  <a:pt x="49657" y="111378"/>
                </a:lnTo>
                <a:lnTo>
                  <a:pt x="51435" y="113919"/>
                </a:lnTo>
                <a:lnTo>
                  <a:pt x="53721" y="115697"/>
                </a:lnTo>
                <a:lnTo>
                  <a:pt x="55880" y="117475"/>
                </a:lnTo>
                <a:lnTo>
                  <a:pt x="58801" y="118363"/>
                </a:lnTo>
                <a:lnTo>
                  <a:pt x="64389" y="118363"/>
                </a:lnTo>
                <a:lnTo>
                  <a:pt x="66294" y="118110"/>
                </a:lnTo>
                <a:lnTo>
                  <a:pt x="84018" y="106934"/>
                </a:lnTo>
                <a:lnTo>
                  <a:pt x="67945" y="106934"/>
                </a:lnTo>
                <a:lnTo>
                  <a:pt x="66929" y="106679"/>
                </a:lnTo>
                <a:lnTo>
                  <a:pt x="66167" y="106172"/>
                </a:lnTo>
                <a:lnTo>
                  <a:pt x="65278" y="105663"/>
                </a:lnTo>
                <a:lnTo>
                  <a:pt x="64643" y="104901"/>
                </a:lnTo>
                <a:lnTo>
                  <a:pt x="60071" y="93599"/>
                </a:lnTo>
                <a:lnTo>
                  <a:pt x="58674" y="89281"/>
                </a:lnTo>
                <a:lnTo>
                  <a:pt x="57150" y="84836"/>
                </a:lnTo>
                <a:lnTo>
                  <a:pt x="55636" y="80010"/>
                </a:lnTo>
                <a:lnTo>
                  <a:pt x="54356" y="75819"/>
                </a:lnTo>
                <a:lnTo>
                  <a:pt x="53739" y="73913"/>
                </a:lnTo>
                <a:close/>
              </a:path>
              <a:path w="90804" h="118744">
                <a:moveTo>
                  <a:pt x="42545" y="0"/>
                </a:moveTo>
                <a:lnTo>
                  <a:pt x="36322" y="0"/>
                </a:lnTo>
                <a:lnTo>
                  <a:pt x="12827" y="1015"/>
                </a:lnTo>
                <a:lnTo>
                  <a:pt x="11557" y="6858"/>
                </a:lnTo>
                <a:lnTo>
                  <a:pt x="15367" y="7112"/>
                </a:lnTo>
                <a:lnTo>
                  <a:pt x="16891" y="7365"/>
                </a:lnTo>
                <a:lnTo>
                  <a:pt x="22479" y="11049"/>
                </a:lnTo>
                <a:lnTo>
                  <a:pt x="22479" y="16001"/>
                </a:lnTo>
                <a:lnTo>
                  <a:pt x="21971" y="19558"/>
                </a:lnTo>
                <a:lnTo>
                  <a:pt x="20828" y="24891"/>
                </a:lnTo>
                <a:lnTo>
                  <a:pt x="0" y="116839"/>
                </a:lnTo>
                <a:lnTo>
                  <a:pt x="16510" y="116839"/>
                </a:lnTo>
                <a:lnTo>
                  <a:pt x="25908" y="73913"/>
                </a:lnTo>
                <a:lnTo>
                  <a:pt x="53739" y="73913"/>
                </a:lnTo>
                <a:lnTo>
                  <a:pt x="51562" y="67183"/>
                </a:lnTo>
                <a:lnTo>
                  <a:pt x="52222" y="66675"/>
                </a:lnTo>
                <a:lnTo>
                  <a:pt x="27432" y="66675"/>
                </a:lnTo>
                <a:lnTo>
                  <a:pt x="42545" y="0"/>
                </a:lnTo>
                <a:close/>
              </a:path>
              <a:path w="90804" h="118744">
                <a:moveTo>
                  <a:pt x="82550" y="97027"/>
                </a:moveTo>
                <a:lnTo>
                  <a:pt x="80899" y="99060"/>
                </a:lnTo>
                <a:lnTo>
                  <a:pt x="77978" y="101981"/>
                </a:lnTo>
                <a:lnTo>
                  <a:pt x="75437" y="104266"/>
                </a:lnTo>
                <a:lnTo>
                  <a:pt x="74422" y="104901"/>
                </a:lnTo>
                <a:lnTo>
                  <a:pt x="73279" y="105663"/>
                </a:lnTo>
                <a:lnTo>
                  <a:pt x="72390" y="106172"/>
                </a:lnTo>
                <a:lnTo>
                  <a:pt x="71501" y="106552"/>
                </a:lnTo>
                <a:lnTo>
                  <a:pt x="70612" y="106807"/>
                </a:lnTo>
                <a:lnTo>
                  <a:pt x="69850" y="106934"/>
                </a:lnTo>
                <a:lnTo>
                  <a:pt x="84018" y="106934"/>
                </a:lnTo>
                <a:lnTo>
                  <a:pt x="85725" y="105410"/>
                </a:lnTo>
                <a:lnTo>
                  <a:pt x="88392" y="102615"/>
                </a:lnTo>
                <a:lnTo>
                  <a:pt x="82550" y="97027"/>
                </a:lnTo>
                <a:close/>
              </a:path>
              <a:path w="90804" h="118744">
                <a:moveTo>
                  <a:pt x="88773" y="31241"/>
                </a:moveTo>
                <a:lnTo>
                  <a:pt x="57912" y="31241"/>
                </a:lnTo>
                <a:lnTo>
                  <a:pt x="56896" y="36702"/>
                </a:lnTo>
                <a:lnTo>
                  <a:pt x="59309" y="37084"/>
                </a:lnTo>
                <a:lnTo>
                  <a:pt x="60960" y="37591"/>
                </a:lnTo>
                <a:lnTo>
                  <a:pt x="62737" y="39370"/>
                </a:lnTo>
                <a:lnTo>
                  <a:pt x="63246" y="40386"/>
                </a:lnTo>
                <a:lnTo>
                  <a:pt x="63246" y="42925"/>
                </a:lnTo>
                <a:lnTo>
                  <a:pt x="32004" y="66675"/>
                </a:lnTo>
                <a:lnTo>
                  <a:pt x="52222" y="66675"/>
                </a:lnTo>
                <a:lnTo>
                  <a:pt x="54864" y="64642"/>
                </a:lnTo>
                <a:lnTo>
                  <a:pt x="58166" y="62229"/>
                </a:lnTo>
                <a:lnTo>
                  <a:pt x="61341" y="59816"/>
                </a:lnTo>
                <a:lnTo>
                  <a:pt x="64516" y="57531"/>
                </a:lnTo>
                <a:lnTo>
                  <a:pt x="67564" y="55117"/>
                </a:lnTo>
                <a:lnTo>
                  <a:pt x="77216" y="47751"/>
                </a:lnTo>
                <a:lnTo>
                  <a:pt x="80518" y="45085"/>
                </a:lnTo>
                <a:lnTo>
                  <a:pt x="83820" y="42545"/>
                </a:lnTo>
                <a:lnTo>
                  <a:pt x="90805" y="36575"/>
                </a:lnTo>
                <a:lnTo>
                  <a:pt x="88773" y="312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22317" y="1840738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36322" y="0"/>
                </a:moveTo>
                <a:lnTo>
                  <a:pt x="42545" y="0"/>
                </a:lnTo>
                <a:lnTo>
                  <a:pt x="27432" y="66675"/>
                </a:lnTo>
                <a:lnTo>
                  <a:pt x="29845" y="66675"/>
                </a:lnTo>
                <a:lnTo>
                  <a:pt x="32004" y="66675"/>
                </a:lnTo>
                <a:lnTo>
                  <a:pt x="34290" y="66166"/>
                </a:lnTo>
                <a:lnTo>
                  <a:pt x="36830" y="65277"/>
                </a:lnTo>
                <a:lnTo>
                  <a:pt x="39370" y="64388"/>
                </a:lnTo>
                <a:lnTo>
                  <a:pt x="61722" y="45974"/>
                </a:lnTo>
                <a:lnTo>
                  <a:pt x="62737" y="44323"/>
                </a:lnTo>
                <a:lnTo>
                  <a:pt x="63246" y="42925"/>
                </a:lnTo>
                <a:lnTo>
                  <a:pt x="63246" y="41783"/>
                </a:lnTo>
                <a:lnTo>
                  <a:pt x="63246" y="40386"/>
                </a:lnTo>
                <a:lnTo>
                  <a:pt x="62737" y="39370"/>
                </a:lnTo>
                <a:lnTo>
                  <a:pt x="61849" y="38481"/>
                </a:lnTo>
                <a:lnTo>
                  <a:pt x="60960" y="37591"/>
                </a:lnTo>
                <a:lnTo>
                  <a:pt x="59309" y="37084"/>
                </a:lnTo>
                <a:lnTo>
                  <a:pt x="56896" y="36702"/>
                </a:lnTo>
                <a:lnTo>
                  <a:pt x="57912" y="31241"/>
                </a:lnTo>
                <a:lnTo>
                  <a:pt x="88773" y="31241"/>
                </a:lnTo>
                <a:lnTo>
                  <a:pt x="90805" y="36575"/>
                </a:lnTo>
                <a:lnTo>
                  <a:pt x="87249" y="39624"/>
                </a:lnTo>
                <a:lnTo>
                  <a:pt x="83820" y="42545"/>
                </a:lnTo>
                <a:lnTo>
                  <a:pt x="80518" y="45085"/>
                </a:lnTo>
                <a:lnTo>
                  <a:pt x="77216" y="47751"/>
                </a:lnTo>
                <a:lnTo>
                  <a:pt x="73914" y="50291"/>
                </a:lnTo>
                <a:lnTo>
                  <a:pt x="70739" y="52704"/>
                </a:lnTo>
                <a:lnTo>
                  <a:pt x="67564" y="55117"/>
                </a:lnTo>
                <a:lnTo>
                  <a:pt x="64516" y="57531"/>
                </a:lnTo>
                <a:lnTo>
                  <a:pt x="61341" y="59816"/>
                </a:lnTo>
                <a:lnTo>
                  <a:pt x="58166" y="62229"/>
                </a:lnTo>
                <a:lnTo>
                  <a:pt x="54864" y="64642"/>
                </a:lnTo>
                <a:lnTo>
                  <a:pt x="51562" y="67183"/>
                </a:lnTo>
                <a:lnTo>
                  <a:pt x="52959" y="71500"/>
                </a:lnTo>
                <a:lnTo>
                  <a:pt x="54356" y="75819"/>
                </a:lnTo>
                <a:lnTo>
                  <a:pt x="55753" y="80390"/>
                </a:lnTo>
                <a:lnTo>
                  <a:pt x="57150" y="84836"/>
                </a:lnTo>
                <a:lnTo>
                  <a:pt x="58674" y="89281"/>
                </a:lnTo>
                <a:lnTo>
                  <a:pt x="60071" y="93599"/>
                </a:lnTo>
                <a:lnTo>
                  <a:pt x="60706" y="96012"/>
                </a:lnTo>
                <a:lnTo>
                  <a:pt x="61341" y="98044"/>
                </a:lnTo>
                <a:lnTo>
                  <a:pt x="61976" y="99695"/>
                </a:lnTo>
                <a:lnTo>
                  <a:pt x="62611" y="101346"/>
                </a:lnTo>
                <a:lnTo>
                  <a:pt x="66167" y="106172"/>
                </a:lnTo>
                <a:lnTo>
                  <a:pt x="66929" y="106679"/>
                </a:lnTo>
                <a:lnTo>
                  <a:pt x="67945" y="106934"/>
                </a:lnTo>
                <a:lnTo>
                  <a:pt x="69087" y="106934"/>
                </a:lnTo>
                <a:lnTo>
                  <a:pt x="69850" y="106934"/>
                </a:lnTo>
                <a:lnTo>
                  <a:pt x="74422" y="104901"/>
                </a:lnTo>
                <a:lnTo>
                  <a:pt x="75437" y="104266"/>
                </a:lnTo>
                <a:lnTo>
                  <a:pt x="76581" y="103250"/>
                </a:lnTo>
                <a:lnTo>
                  <a:pt x="77978" y="101981"/>
                </a:lnTo>
                <a:lnTo>
                  <a:pt x="79375" y="100584"/>
                </a:lnTo>
                <a:lnTo>
                  <a:pt x="80899" y="99060"/>
                </a:lnTo>
                <a:lnTo>
                  <a:pt x="82550" y="97027"/>
                </a:lnTo>
                <a:lnTo>
                  <a:pt x="88392" y="102615"/>
                </a:lnTo>
                <a:lnTo>
                  <a:pt x="85725" y="105410"/>
                </a:lnTo>
                <a:lnTo>
                  <a:pt x="83185" y="107696"/>
                </a:lnTo>
                <a:lnTo>
                  <a:pt x="80899" y="109727"/>
                </a:lnTo>
                <a:lnTo>
                  <a:pt x="78612" y="111760"/>
                </a:lnTo>
                <a:lnTo>
                  <a:pt x="64389" y="118363"/>
                </a:lnTo>
                <a:lnTo>
                  <a:pt x="62357" y="118363"/>
                </a:lnTo>
                <a:lnTo>
                  <a:pt x="58801" y="118363"/>
                </a:lnTo>
                <a:lnTo>
                  <a:pt x="55880" y="117475"/>
                </a:lnTo>
                <a:lnTo>
                  <a:pt x="53721" y="115697"/>
                </a:lnTo>
                <a:lnTo>
                  <a:pt x="51435" y="113919"/>
                </a:lnTo>
                <a:lnTo>
                  <a:pt x="49657" y="111378"/>
                </a:lnTo>
                <a:lnTo>
                  <a:pt x="48133" y="107950"/>
                </a:lnTo>
                <a:lnTo>
                  <a:pt x="46482" y="104648"/>
                </a:lnTo>
                <a:lnTo>
                  <a:pt x="45085" y="100584"/>
                </a:lnTo>
                <a:lnTo>
                  <a:pt x="43815" y="95885"/>
                </a:lnTo>
                <a:lnTo>
                  <a:pt x="42545" y="91186"/>
                </a:lnTo>
                <a:lnTo>
                  <a:pt x="41021" y="85851"/>
                </a:lnTo>
                <a:lnTo>
                  <a:pt x="39370" y="80010"/>
                </a:lnTo>
                <a:lnTo>
                  <a:pt x="38989" y="78739"/>
                </a:lnTo>
                <a:lnTo>
                  <a:pt x="36830" y="74929"/>
                </a:lnTo>
                <a:lnTo>
                  <a:pt x="36195" y="74422"/>
                </a:lnTo>
                <a:lnTo>
                  <a:pt x="35433" y="74167"/>
                </a:lnTo>
                <a:lnTo>
                  <a:pt x="34671" y="74040"/>
                </a:lnTo>
                <a:lnTo>
                  <a:pt x="33782" y="73913"/>
                </a:lnTo>
                <a:lnTo>
                  <a:pt x="32639" y="73913"/>
                </a:lnTo>
                <a:lnTo>
                  <a:pt x="31369" y="73913"/>
                </a:lnTo>
                <a:lnTo>
                  <a:pt x="25908" y="73913"/>
                </a:lnTo>
                <a:lnTo>
                  <a:pt x="16510" y="116839"/>
                </a:lnTo>
                <a:lnTo>
                  <a:pt x="0" y="116839"/>
                </a:lnTo>
                <a:lnTo>
                  <a:pt x="20828" y="24891"/>
                </a:lnTo>
                <a:lnTo>
                  <a:pt x="21462" y="21971"/>
                </a:lnTo>
                <a:lnTo>
                  <a:pt x="21971" y="19558"/>
                </a:lnTo>
                <a:lnTo>
                  <a:pt x="22225" y="17779"/>
                </a:lnTo>
                <a:lnTo>
                  <a:pt x="22479" y="16001"/>
                </a:lnTo>
                <a:lnTo>
                  <a:pt x="22606" y="14477"/>
                </a:lnTo>
                <a:lnTo>
                  <a:pt x="22606" y="13081"/>
                </a:lnTo>
                <a:lnTo>
                  <a:pt x="22606" y="12064"/>
                </a:lnTo>
                <a:lnTo>
                  <a:pt x="22479" y="11049"/>
                </a:lnTo>
                <a:lnTo>
                  <a:pt x="22098" y="10287"/>
                </a:lnTo>
                <a:lnTo>
                  <a:pt x="21717" y="9525"/>
                </a:lnTo>
                <a:lnTo>
                  <a:pt x="16891" y="7365"/>
                </a:lnTo>
                <a:lnTo>
                  <a:pt x="15367" y="7112"/>
                </a:lnTo>
                <a:lnTo>
                  <a:pt x="13589" y="6985"/>
                </a:lnTo>
                <a:lnTo>
                  <a:pt x="11557" y="6858"/>
                </a:lnTo>
                <a:lnTo>
                  <a:pt x="12827" y="1015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28744" y="1709915"/>
            <a:ext cx="93725" cy="2430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44872" y="1731264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3"/>
                </a:lnTo>
                <a:lnTo>
                  <a:pt x="1143" y="132107"/>
                </a:lnTo>
                <a:lnTo>
                  <a:pt x="18287" y="184150"/>
                </a:lnTo>
                <a:lnTo>
                  <a:pt x="54899" y="217279"/>
                </a:lnTo>
                <a:lnTo>
                  <a:pt x="71119" y="223138"/>
                </a:lnTo>
                <a:lnTo>
                  <a:pt x="73913" y="213995"/>
                </a:lnTo>
                <a:lnTo>
                  <a:pt x="61245" y="208401"/>
                </a:lnTo>
                <a:lnTo>
                  <a:pt x="50291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460" y="14714"/>
                </a:lnTo>
                <a:lnTo>
                  <a:pt x="74294" y="9144"/>
                </a:lnTo>
                <a:lnTo>
                  <a:pt x="7111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44872" y="1731264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71119" y="0"/>
                </a:moveTo>
                <a:lnTo>
                  <a:pt x="74294" y="9144"/>
                </a:lnTo>
                <a:lnTo>
                  <a:pt x="61460" y="14714"/>
                </a:lnTo>
                <a:lnTo>
                  <a:pt x="50387" y="22463"/>
                </a:lnTo>
                <a:lnTo>
                  <a:pt x="27767" y="58429"/>
                </a:lnTo>
                <a:lnTo>
                  <a:pt x="20319" y="110489"/>
                </a:lnTo>
                <a:lnTo>
                  <a:pt x="21151" y="130159"/>
                </a:lnTo>
                <a:lnTo>
                  <a:pt x="33527" y="178308"/>
                </a:lnTo>
                <a:lnTo>
                  <a:pt x="61245" y="208401"/>
                </a:lnTo>
                <a:lnTo>
                  <a:pt x="73913" y="213995"/>
                </a:lnTo>
                <a:lnTo>
                  <a:pt x="71119" y="223138"/>
                </a:lnTo>
                <a:lnTo>
                  <a:pt x="28507" y="197796"/>
                </a:lnTo>
                <a:lnTo>
                  <a:pt x="4572" y="151034"/>
                </a:lnTo>
                <a:lnTo>
                  <a:pt x="0" y="111633"/>
                </a:lnTo>
                <a:lnTo>
                  <a:pt x="1144" y="91176"/>
                </a:lnTo>
                <a:lnTo>
                  <a:pt x="18414" y="39115"/>
                </a:lnTo>
                <a:lnTo>
                  <a:pt x="54955" y="5861"/>
                </a:lnTo>
                <a:lnTo>
                  <a:pt x="711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21708" y="1738883"/>
            <a:ext cx="96808" cy="1623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38090" y="1759711"/>
            <a:ext cx="78105" cy="143510"/>
          </a:xfrm>
          <a:custGeom>
            <a:avLst/>
            <a:gdLst/>
            <a:ahLst/>
            <a:cxnLst/>
            <a:rect l="l" t="t" r="r" b="b"/>
            <a:pathLst>
              <a:path w="78104" h="143510">
                <a:moveTo>
                  <a:pt x="39370" y="41021"/>
                </a:moveTo>
                <a:lnTo>
                  <a:pt x="19685" y="41021"/>
                </a:lnTo>
                <a:lnTo>
                  <a:pt x="5842" y="101980"/>
                </a:lnTo>
                <a:lnTo>
                  <a:pt x="4445" y="107823"/>
                </a:lnTo>
                <a:lnTo>
                  <a:pt x="3928" y="112267"/>
                </a:lnTo>
                <a:lnTo>
                  <a:pt x="3900" y="119252"/>
                </a:lnTo>
                <a:lnTo>
                  <a:pt x="5355" y="129452"/>
                </a:lnTo>
                <a:lnTo>
                  <a:pt x="9985" y="137191"/>
                </a:lnTo>
                <a:lnTo>
                  <a:pt x="17686" y="141835"/>
                </a:lnTo>
                <a:lnTo>
                  <a:pt x="28448" y="143383"/>
                </a:lnTo>
                <a:lnTo>
                  <a:pt x="35306" y="143383"/>
                </a:lnTo>
                <a:lnTo>
                  <a:pt x="58214" y="129666"/>
                </a:lnTo>
                <a:lnTo>
                  <a:pt x="28194" y="129666"/>
                </a:lnTo>
                <a:lnTo>
                  <a:pt x="24130" y="124713"/>
                </a:lnTo>
                <a:lnTo>
                  <a:pt x="24177" y="112267"/>
                </a:lnTo>
                <a:lnTo>
                  <a:pt x="25526" y="101853"/>
                </a:lnTo>
                <a:lnTo>
                  <a:pt x="26797" y="95376"/>
                </a:lnTo>
                <a:lnTo>
                  <a:pt x="39370" y="41021"/>
                </a:lnTo>
                <a:close/>
              </a:path>
              <a:path w="78104" h="143510">
                <a:moveTo>
                  <a:pt x="61087" y="112267"/>
                </a:moveTo>
                <a:lnTo>
                  <a:pt x="39750" y="129666"/>
                </a:lnTo>
                <a:lnTo>
                  <a:pt x="58214" y="129666"/>
                </a:lnTo>
                <a:lnTo>
                  <a:pt x="62851" y="125039"/>
                </a:lnTo>
                <a:lnTo>
                  <a:pt x="67945" y="119252"/>
                </a:lnTo>
                <a:lnTo>
                  <a:pt x="61087" y="112267"/>
                </a:lnTo>
                <a:close/>
              </a:path>
              <a:path w="78104" h="143510">
                <a:moveTo>
                  <a:pt x="48387" y="0"/>
                </a:moveTo>
                <a:lnTo>
                  <a:pt x="32131" y="0"/>
                </a:lnTo>
                <a:lnTo>
                  <a:pt x="29718" y="8000"/>
                </a:lnTo>
                <a:lnTo>
                  <a:pt x="27812" y="13462"/>
                </a:lnTo>
                <a:lnTo>
                  <a:pt x="25273" y="19812"/>
                </a:lnTo>
                <a:lnTo>
                  <a:pt x="24003" y="22478"/>
                </a:lnTo>
                <a:lnTo>
                  <a:pt x="22606" y="24511"/>
                </a:lnTo>
                <a:lnTo>
                  <a:pt x="21336" y="26542"/>
                </a:lnTo>
                <a:lnTo>
                  <a:pt x="12192" y="31750"/>
                </a:lnTo>
                <a:lnTo>
                  <a:pt x="9906" y="32385"/>
                </a:lnTo>
                <a:lnTo>
                  <a:pt x="6350" y="32765"/>
                </a:lnTo>
                <a:lnTo>
                  <a:pt x="1778" y="32892"/>
                </a:lnTo>
                <a:lnTo>
                  <a:pt x="0" y="41021"/>
                </a:lnTo>
                <a:lnTo>
                  <a:pt x="75057" y="41021"/>
                </a:lnTo>
                <a:lnTo>
                  <a:pt x="77724" y="29083"/>
                </a:lnTo>
                <a:lnTo>
                  <a:pt x="41910" y="29083"/>
                </a:lnTo>
                <a:lnTo>
                  <a:pt x="483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38090" y="1759711"/>
            <a:ext cx="78105" cy="143510"/>
          </a:xfrm>
          <a:custGeom>
            <a:avLst/>
            <a:gdLst/>
            <a:ahLst/>
            <a:cxnLst/>
            <a:rect l="l" t="t" r="r" b="b"/>
            <a:pathLst>
              <a:path w="78104" h="143510">
                <a:moveTo>
                  <a:pt x="32131" y="0"/>
                </a:moveTo>
                <a:lnTo>
                  <a:pt x="48387" y="0"/>
                </a:lnTo>
                <a:lnTo>
                  <a:pt x="41910" y="29083"/>
                </a:lnTo>
                <a:lnTo>
                  <a:pt x="77724" y="29083"/>
                </a:lnTo>
                <a:lnTo>
                  <a:pt x="75057" y="41021"/>
                </a:lnTo>
                <a:lnTo>
                  <a:pt x="39370" y="41021"/>
                </a:lnTo>
                <a:lnTo>
                  <a:pt x="28829" y="86613"/>
                </a:lnTo>
                <a:lnTo>
                  <a:pt x="24130" y="112649"/>
                </a:lnTo>
                <a:lnTo>
                  <a:pt x="24130" y="115062"/>
                </a:lnTo>
                <a:lnTo>
                  <a:pt x="24130" y="124713"/>
                </a:lnTo>
                <a:lnTo>
                  <a:pt x="28194" y="129666"/>
                </a:lnTo>
                <a:lnTo>
                  <a:pt x="36322" y="129666"/>
                </a:lnTo>
                <a:lnTo>
                  <a:pt x="39750" y="129666"/>
                </a:lnTo>
                <a:lnTo>
                  <a:pt x="61087" y="112267"/>
                </a:lnTo>
                <a:lnTo>
                  <a:pt x="67945" y="119252"/>
                </a:lnTo>
                <a:lnTo>
                  <a:pt x="35306" y="143383"/>
                </a:lnTo>
                <a:lnTo>
                  <a:pt x="28448" y="143383"/>
                </a:lnTo>
                <a:lnTo>
                  <a:pt x="17686" y="141835"/>
                </a:lnTo>
                <a:lnTo>
                  <a:pt x="9985" y="137191"/>
                </a:lnTo>
                <a:lnTo>
                  <a:pt x="5355" y="129452"/>
                </a:lnTo>
                <a:lnTo>
                  <a:pt x="3810" y="118617"/>
                </a:lnTo>
                <a:lnTo>
                  <a:pt x="3810" y="113284"/>
                </a:lnTo>
                <a:lnTo>
                  <a:pt x="4445" y="107823"/>
                </a:lnTo>
                <a:lnTo>
                  <a:pt x="5842" y="101980"/>
                </a:lnTo>
                <a:lnTo>
                  <a:pt x="19685" y="41021"/>
                </a:lnTo>
                <a:lnTo>
                  <a:pt x="0" y="41021"/>
                </a:lnTo>
                <a:lnTo>
                  <a:pt x="1778" y="32892"/>
                </a:lnTo>
                <a:lnTo>
                  <a:pt x="6350" y="32765"/>
                </a:lnTo>
                <a:lnTo>
                  <a:pt x="9906" y="32385"/>
                </a:lnTo>
                <a:lnTo>
                  <a:pt x="12192" y="31750"/>
                </a:lnTo>
                <a:lnTo>
                  <a:pt x="14605" y="31114"/>
                </a:lnTo>
                <a:lnTo>
                  <a:pt x="16637" y="30352"/>
                </a:lnTo>
                <a:lnTo>
                  <a:pt x="18287" y="29210"/>
                </a:lnTo>
                <a:lnTo>
                  <a:pt x="19812" y="28066"/>
                </a:lnTo>
                <a:lnTo>
                  <a:pt x="21336" y="26542"/>
                </a:lnTo>
                <a:lnTo>
                  <a:pt x="22606" y="24511"/>
                </a:lnTo>
                <a:lnTo>
                  <a:pt x="24003" y="22478"/>
                </a:lnTo>
                <a:lnTo>
                  <a:pt x="25273" y="19812"/>
                </a:lnTo>
                <a:lnTo>
                  <a:pt x="26543" y="16637"/>
                </a:lnTo>
                <a:lnTo>
                  <a:pt x="27812" y="13462"/>
                </a:lnTo>
                <a:lnTo>
                  <a:pt x="29718" y="8000"/>
                </a:lnTo>
                <a:lnTo>
                  <a:pt x="321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10100" y="1812010"/>
            <a:ext cx="108934" cy="1379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25594" y="18331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53739" y="73914"/>
                </a:moveTo>
                <a:lnTo>
                  <a:pt x="33781" y="73914"/>
                </a:lnTo>
                <a:lnTo>
                  <a:pt x="35432" y="74168"/>
                </a:lnTo>
                <a:lnTo>
                  <a:pt x="36194" y="74422"/>
                </a:lnTo>
                <a:lnTo>
                  <a:pt x="45084" y="100584"/>
                </a:lnTo>
                <a:lnTo>
                  <a:pt x="46481" y="104648"/>
                </a:lnTo>
                <a:lnTo>
                  <a:pt x="48132" y="107950"/>
                </a:lnTo>
                <a:lnTo>
                  <a:pt x="49656" y="111379"/>
                </a:lnTo>
                <a:lnTo>
                  <a:pt x="51434" y="113919"/>
                </a:lnTo>
                <a:lnTo>
                  <a:pt x="53720" y="115697"/>
                </a:lnTo>
                <a:lnTo>
                  <a:pt x="55879" y="117475"/>
                </a:lnTo>
                <a:lnTo>
                  <a:pt x="58800" y="118364"/>
                </a:lnTo>
                <a:lnTo>
                  <a:pt x="64388" y="118364"/>
                </a:lnTo>
                <a:lnTo>
                  <a:pt x="66293" y="118110"/>
                </a:lnTo>
                <a:lnTo>
                  <a:pt x="84018" y="106934"/>
                </a:lnTo>
                <a:lnTo>
                  <a:pt x="67944" y="106934"/>
                </a:lnTo>
                <a:lnTo>
                  <a:pt x="66928" y="106680"/>
                </a:lnTo>
                <a:lnTo>
                  <a:pt x="66166" y="106172"/>
                </a:lnTo>
                <a:lnTo>
                  <a:pt x="65277" y="105664"/>
                </a:lnTo>
                <a:lnTo>
                  <a:pt x="64642" y="104902"/>
                </a:lnTo>
                <a:lnTo>
                  <a:pt x="60070" y="93599"/>
                </a:lnTo>
                <a:lnTo>
                  <a:pt x="58673" y="89281"/>
                </a:lnTo>
                <a:lnTo>
                  <a:pt x="57150" y="84836"/>
                </a:lnTo>
                <a:lnTo>
                  <a:pt x="55636" y="80010"/>
                </a:lnTo>
                <a:lnTo>
                  <a:pt x="54355" y="75819"/>
                </a:lnTo>
                <a:lnTo>
                  <a:pt x="53739" y="73914"/>
                </a:lnTo>
                <a:close/>
              </a:path>
              <a:path w="90804" h="118744">
                <a:moveTo>
                  <a:pt x="42544" y="0"/>
                </a:moveTo>
                <a:lnTo>
                  <a:pt x="36321" y="0"/>
                </a:lnTo>
                <a:lnTo>
                  <a:pt x="12826" y="1016"/>
                </a:lnTo>
                <a:lnTo>
                  <a:pt x="11556" y="6858"/>
                </a:lnTo>
                <a:lnTo>
                  <a:pt x="15366" y="7112"/>
                </a:lnTo>
                <a:lnTo>
                  <a:pt x="16890" y="7366"/>
                </a:lnTo>
                <a:lnTo>
                  <a:pt x="22478" y="11049"/>
                </a:lnTo>
                <a:lnTo>
                  <a:pt x="22478" y="16002"/>
                </a:lnTo>
                <a:lnTo>
                  <a:pt x="21970" y="19558"/>
                </a:lnTo>
                <a:lnTo>
                  <a:pt x="20827" y="24892"/>
                </a:lnTo>
                <a:lnTo>
                  <a:pt x="0" y="116840"/>
                </a:lnTo>
                <a:lnTo>
                  <a:pt x="16509" y="116840"/>
                </a:lnTo>
                <a:lnTo>
                  <a:pt x="25907" y="73914"/>
                </a:lnTo>
                <a:lnTo>
                  <a:pt x="53739" y="73914"/>
                </a:lnTo>
                <a:lnTo>
                  <a:pt x="51561" y="67183"/>
                </a:lnTo>
                <a:lnTo>
                  <a:pt x="52222" y="66675"/>
                </a:lnTo>
                <a:lnTo>
                  <a:pt x="27431" y="66675"/>
                </a:lnTo>
                <a:lnTo>
                  <a:pt x="42544" y="0"/>
                </a:lnTo>
                <a:close/>
              </a:path>
              <a:path w="90804" h="118744">
                <a:moveTo>
                  <a:pt x="82550" y="97028"/>
                </a:moveTo>
                <a:lnTo>
                  <a:pt x="80898" y="99060"/>
                </a:lnTo>
                <a:lnTo>
                  <a:pt x="77977" y="101981"/>
                </a:lnTo>
                <a:lnTo>
                  <a:pt x="75437" y="104267"/>
                </a:lnTo>
                <a:lnTo>
                  <a:pt x="74421" y="104902"/>
                </a:lnTo>
                <a:lnTo>
                  <a:pt x="73278" y="105664"/>
                </a:lnTo>
                <a:lnTo>
                  <a:pt x="72389" y="106172"/>
                </a:lnTo>
                <a:lnTo>
                  <a:pt x="71500" y="106553"/>
                </a:lnTo>
                <a:lnTo>
                  <a:pt x="70611" y="106807"/>
                </a:lnTo>
                <a:lnTo>
                  <a:pt x="69850" y="106934"/>
                </a:lnTo>
                <a:lnTo>
                  <a:pt x="84018" y="106934"/>
                </a:lnTo>
                <a:lnTo>
                  <a:pt x="85725" y="105410"/>
                </a:lnTo>
                <a:lnTo>
                  <a:pt x="88391" y="102616"/>
                </a:lnTo>
                <a:lnTo>
                  <a:pt x="82550" y="97028"/>
                </a:lnTo>
                <a:close/>
              </a:path>
              <a:path w="90804" h="118744">
                <a:moveTo>
                  <a:pt x="88772" y="31242"/>
                </a:moveTo>
                <a:lnTo>
                  <a:pt x="57911" y="31242"/>
                </a:lnTo>
                <a:lnTo>
                  <a:pt x="56895" y="36703"/>
                </a:lnTo>
                <a:lnTo>
                  <a:pt x="59308" y="37084"/>
                </a:lnTo>
                <a:lnTo>
                  <a:pt x="60959" y="37592"/>
                </a:lnTo>
                <a:lnTo>
                  <a:pt x="62737" y="39370"/>
                </a:lnTo>
                <a:lnTo>
                  <a:pt x="63245" y="40386"/>
                </a:lnTo>
                <a:lnTo>
                  <a:pt x="63245" y="42926"/>
                </a:lnTo>
                <a:lnTo>
                  <a:pt x="32003" y="66675"/>
                </a:lnTo>
                <a:lnTo>
                  <a:pt x="52222" y="66675"/>
                </a:lnTo>
                <a:lnTo>
                  <a:pt x="54863" y="64643"/>
                </a:lnTo>
                <a:lnTo>
                  <a:pt x="58165" y="62230"/>
                </a:lnTo>
                <a:lnTo>
                  <a:pt x="61340" y="59817"/>
                </a:lnTo>
                <a:lnTo>
                  <a:pt x="64515" y="57531"/>
                </a:lnTo>
                <a:lnTo>
                  <a:pt x="67563" y="55118"/>
                </a:lnTo>
                <a:lnTo>
                  <a:pt x="77215" y="47752"/>
                </a:lnTo>
                <a:lnTo>
                  <a:pt x="80517" y="45085"/>
                </a:lnTo>
                <a:lnTo>
                  <a:pt x="83819" y="42545"/>
                </a:lnTo>
                <a:lnTo>
                  <a:pt x="90804" y="36576"/>
                </a:lnTo>
                <a:lnTo>
                  <a:pt x="88772" y="3124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25594" y="18331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36321" y="0"/>
                </a:moveTo>
                <a:lnTo>
                  <a:pt x="42544" y="0"/>
                </a:lnTo>
                <a:lnTo>
                  <a:pt x="27431" y="66675"/>
                </a:lnTo>
                <a:lnTo>
                  <a:pt x="29844" y="66675"/>
                </a:lnTo>
                <a:lnTo>
                  <a:pt x="32003" y="66675"/>
                </a:lnTo>
                <a:lnTo>
                  <a:pt x="34289" y="66167"/>
                </a:lnTo>
                <a:lnTo>
                  <a:pt x="36829" y="65278"/>
                </a:lnTo>
                <a:lnTo>
                  <a:pt x="39369" y="64389"/>
                </a:lnTo>
                <a:lnTo>
                  <a:pt x="51434" y="56769"/>
                </a:lnTo>
                <a:lnTo>
                  <a:pt x="53720" y="54991"/>
                </a:lnTo>
                <a:lnTo>
                  <a:pt x="61721" y="45974"/>
                </a:lnTo>
                <a:lnTo>
                  <a:pt x="62737" y="44323"/>
                </a:lnTo>
                <a:lnTo>
                  <a:pt x="63245" y="42926"/>
                </a:lnTo>
                <a:lnTo>
                  <a:pt x="63245" y="41783"/>
                </a:lnTo>
                <a:lnTo>
                  <a:pt x="63245" y="40386"/>
                </a:lnTo>
                <a:lnTo>
                  <a:pt x="62737" y="39370"/>
                </a:lnTo>
                <a:lnTo>
                  <a:pt x="61848" y="38481"/>
                </a:lnTo>
                <a:lnTo>
                  <a:pt x="60959" y="37592"/>
                </a:lnTo>
                <a:lnTo>
                  <a:pt x="59308" y="37084"/>
                </a:lnTo>
                <a:lnTo>
                  <a:pt x="56895" y="36703"/>
                </a:lnTo>
                <a:lnTo>
                  <a:pt x="57911" y="31242"/>
                </a:lnTo>
                <a:lnTo>
                  <a:pt x="88772" y="31242"/>
                </a:lnTo>
                <a:lnTo>
                  <a:pt x="90804" y="36576"/>
                </a:lnTo>
                <a:lnTo>
                  <a:pt x="87248" y="39624"/>
                </a:lnTo>
                <a:lnTo>
                  <a:pt x="83819" y="42545"/>
                </a:lnTo>
                <a:lnTo>
                  <a:pt x="80517" y="45085"/>
                </a:lnTo>
                <a:lnTo>
                  <a:pt x="77215" y="47752"/>
                </a:lnTo>
                <a:lnTo>
                  <a:pt x="73913" y="50292"/>
                </a:lnTo>
                <a:lnTo>
                  <a:pt x="70738" y="52705"/>
                </a:lnTo>
                <a:lnTo>
                  <a:pt x="67563" y="55118"/>
                </a:lnTo>
                <a:lnTo>
                  <a:pt x="64515" y="57531"/>
                </a:lnTo>
                <a:lnTo>
                  <a:pt x="61340" y="59817"/>
                </a:lnTo>
                <a:lnTo>
                  <a:pt x="58165" y="62230"/>
                </a:lnTo>
                <a:lnTo>
                  <a:pt x="54863" y="64643"/>
                </a:lnTo>
                <a:lnTo>
                  <a:pt x="51561" y="67183"/>
                </a:lnTo>
                <a:lnTo>
                  <a:pt x="52958" y="71501"/>
                </a:lnTo>
                <a:lnTo>
                  <a:pt x="54355" y="75819"/>
                </a:lnTo>
                <a:lnTo>
                  <a:pt x="55752" y="80391"/>
                </a:lnTo>
                <a:lnTo>
                  <a:pt x="57150" y="84836"/>
                </a:lnTo>
                <a:lnTo>
                  <a:pt x="58673" y="89281"/>
                </a:lnTo>
                <a:lnTo>
                  <a:pt x="60070" y="93599"/>
                </a:lnTo>
                <a:lnTo>
                  <a:pt x="60705" y="96012"/>
                </a:lnTo>
                <a:lnTo>
                  <a:pt x="61340" y="98044"/>
                </a:lnTo>
                <a:lnTo>
                  <a:pt x="61975" y="99695"/>
                </a:lnTo>
                <a:lnTo>
                  <a:pt x="62610" y="101346"/>
                </a:lnTo>
                <a:lnTo>
                  <a:pt x="66166" y="106172"/>
                </a:lnTo>
                <a:lnTo>
                  <a:pt x="66928" y="106680"/>
                </a:lnTo>
                <a:lnTo>
                  <a:pt x="67944" y="106934"/>
                </a:lnTo>
                <a:lnTo>
                  <a:pt x="69087" y="106934"/>
                </a:lnTo>
                <a:lnTo>
                  <a:pt x="69850" y="106934"/>
                </a:lnTo>
                <a:lnTo>
                  <a:pt x="74421" y="104902"/>
                </a:lnTo>
                <a:lnTo>
                  <a:pt x="75437" y="104267"/>
                </a:lnTo>
                <a:lnTo>
                  <a:pt x="82550" y="97028"/>
                </a:lnTo>
                <a:lnTo>
                  <a:pt x="88391" y="102616"/>
                </a:lnTo>
                <a:lnTo>
                  <a:pt x="74294" y="114681"/>
                </a:lnTo>
                <a:lnTo>
                  <a:pt x="72262" y="115951"/>
                </a:lnTo>
                <a:lnTo>
                  <a:pt x="70230" y="116840"/>
                </a:lnTo>
                <a:lnTo>
                  <a:pt x="68325" y="117475"/>
                </a:lnTo>
                <a:lnTo>
                  <a:pt x="66293" y="118110"/>
                </a:lnTo>
                <a:lnTo>
                  <a:pt x="64388" y="118364"/>
                </a:lnTo>
                <a:lnTo>
                  <a:pt x="62356" y="118364"/>
                </a:lnTo>
                <a:lnTo>
                  <a:pt x="58800" y="118364"/>
                </a:lnTo>
                <a:lnTo>
                  <a:pt x="55879" y="117475"/>
                </a:lnTo>
                <a:lnTo>
                  <a:pt x="53720" y="115697"/>
                </a:lnTo>
                <a:lnTo>
                  <a:pt x="51434" y="113919"/>
                </a:lnTo>
                <a:lnTo>
                  <a:pt x="49656" y="111379"/>
                </a:lnTo>
                <a:lnTo>
                  <a:pt x="48132" y="107950"/>
                </a:lnTo>
                <a:lnTo>
                  <a:pt x="46481" y="104648"/>
                </a:lnTo>
                <a:lnTo>
                  <a:pt x="45084" y="100584"/>
                </a:lnTo>
                <a:lnTo>
                  <a:pt x="43814" y="95885"/>
                </a:lnTo>
                <a:lnTo>
                  <a:pt x="42544" y="91186"/>
                </a:lnTo>
                <a:lnTo>
                  <a:pt x="41020" y="85852"/>
                </a:lnTo>
                <a:lnTo>
                  <a:pt x="39369" y="80010"/>
                </a:lnTo>
                <a:lnTo>
                  <a:pt x="38988" y="78740"/>
                </a:lnTo>
                <a:lnTo>
                  <a:pt x="36829" y="74930"/>
                </a:lnTo>
                <a:lnTo>
                  <a:pt x="36194" y="74422"/>
                </a:lnTo>
                <a:lnTo>
                  <a:pt x="35432" y="74168"/>
                </a:lnTo>
                <a:lnTo>
                  <a:pt x="34670" y="74041"/>
                </a:lnTo>
                <a:lnTo>
                  <a:pt x="33781" y="73914"/>
                </a:lnTo>
                <a:lnTo>
                  <a:pt x="32638" y="73914"/>
                </a:lnTo>
                <a:lnTo>
                  <a:pt x="31368" y="73914"/>
                </a:lnTo>
                <a:lnTo>
                  <a:pt x="25907" y="73914"/>
                </a:lnTo>
                <a:lnTo>
                  <a:pt x="16509" y="116840"/>
                </a:lnTo>
                <a:lnTo>
                  <a:pt x="0" y="116840"/>
                </a:lnTo>
                <a:lnTo>
                  <a:pt x="20827" y="24892"/>
                </a:lnTo>
                <a:lnTo>
                  <a:pt x="22605" y="14478"/>
                </a:lnTo>
                <a:lnTo>
                  <a:pt x="22605" y="13081"/>
                </a:lnTo>
                <a:lnTo>
                  <a:pt x="22605" y="12065"/>
                </a:lnTo>
                <a:lnTo>
                  <a:pt x="22478" y="11049"/>
                </a:lnTo>
                <a:lnTo>
                  <a:pt x="22097" y="10287"/>
                </a:lnTo>
                <a:lnTo>
                  <a:pt x="21716" y="9525"/>
                </a:lnTo>
                <a:lnTo>
                  <a:pt x="16890" y="7366"/>
                </a:lnTo>
                <a:lnTo>
                  <a:pt x="15366" y="7112"/>
                </a:lnTo>
                <a:lnTo>
                  <a:pt x="13588" y="6985"/>
                </a:lnTo>
                <a:lnTo>
                  <a:pt x="11556" y="6858"/>
                </a:lnTo>
                <a:lnTo>
                  <a:pt x="12826" y="1016"/>
                </a:lnTo>
                <a:lnTo>
                  <a:pt x="36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92979" y="1802860"/>
            <a:ext cx="163804" cy="357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08473" y="1824592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37"/>
                </a:moveTo>
                <a:lnTo>
                  <a:pt x="144856" y="15637"/>
                </a:lnTo>
                <a:lnTo>
                  <a:pt x="144856" y="0"/>
                </a:lnTo>
                <a:lnTo>
                  <a:pt x="0" y="0"/>
                </a:lnTo>
                <a:lnTo>
                  <a:pt x="0" y="15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03902" y="1820020"/>
            <a:ext cx="154305" cy="25400"/>
          </a:xfrm>
          <a:custGeom>
            <a:avLst/>
            <a:gdLst/>
            <a:ahLst/>
            <a:cxnLst/>
            <a:rect l="l" t="t" r="r" b="b"/>
            <a:pathLst>
              <a:path w="154304" h="25400">
                <a:moveTo>
                  <a:pt x="0" y="24781"/>
                </a:moveTo>
                <a:lnTo>
                  <a:pt x="154000" y="24781"/>
                </a:lnTo>
                <a:lnTo>
                  <a:pt x="154000" y="0"/>
                </a:lnTo>
                <a:lnTo>
                  <a:pt x="0" y="0"/>
                </a:lnTo>
                <a:lnTo>
                  <a:pt x="0" y="24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3103" y="1766316"/>
            <a:ext cx="121158" cy="1348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38597" y="1786889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0" y="0"/>
                </a:moveTo>
                <a:lnTo>
                  <a:pt x="24653" y="14779"/>
                </a:lnTo>
                <a:lnTo>
                  <a:pt x="2793" y="54990"/>
                </a:lnTo>
                <a:lnTo>
                  <a:pt x="0" y="70358"/>
                </a:lnTo>
                <a:lnTo>
                  <a:pt x="0" y="76708"/>
                </a:lnTo>
                <a:lnTo>
                  <a:pt x="22145" y="113760"/>
                </a:lnTo>
                <a:lnTo>
                  <a:pt x="38353" y="116332"/>
                </a:lnTo>
                <a:lnTo>
                  <a:pt x="45589" y="115998"/>
                </a:lnTo>
                <a:lnTo>
                  <a:pt x="71685" y="107061"/>
                </a:lnTo>
                <a:lnTo>
                  <a:pt x="34925" y="107061"/>
                </a:lnTo>
                <a:lnTo>
                  <a:pt x="29463" y="104901"/>
                </a:lnTo>
                <a:lnTo>
                  <a:pt x="22351" y="96774"/>
                </a:lnTo>
                <a:lnTo>
                  <a:pt x="20574" y="90424"/>
                </a:lnTo>
                <a:lnTo>
                  <a:pt x="20574" y="81787"/>
                </a:lnTo>
                <a:lnTo>
                  <a:pt x="28666" y="39937"/>
                </a:lnTo>
                <a:lnTo>
                  <a:pt x="53339" y="9398"/>
                </a:lnTo>
                <a:lnTo>
                  <a:pt x="91496" y="9398"/>
                </a:lnTo>
                <a:lnTo>
                  <a:pt x="87080" y="5786"/>
                </a:lnTo>
                <a:lnTo>
                  <a:pt x="80470" y="2571"/>
                </a:lnTo>
                <a:lnTo>
                  <a:pt x="72741" y="642"/>
                </a:lnTo>
                <a:lnTo>
                  <a:pt x="63880" y="0"/>
                </a:lnTo>
                <a:close/>
              </a:path>
              <a:path w="102870" h="116839">
                <a:moveTo>
                  <a:pt x="91496" y="9398"/>
                </a:moveTo>
                <a:lnTo>
                  <a:pt x="68452" y="9398"/>
                </a:lnTo>
                <a:lnTo>
                  <a:pt x="73660" y="11557"/>
                </a:lnTo>
                <a:lnTo>
                  <a:pt x="77058" y="15998"/>
                </a:lnTo>
                <a:lnTo>
                  <a:pt x="80263" y="20065"/>
                </a:lnTo>
                <a:lnTo>
                  <a:pt x="81914" y="26543"/>
                </a:lnTo>
                <a:lnTo>
                  <a:pt x="81914" y="34925"/>
                </a:lnTo>
                <a:lnTo>
                  <a:pt x="73934" y="76386"/>
                </a:lnTo>
                <a:lnTo>
                  <a:pt x="49784" y="107061"/>
                </a:lnTo>
                <a:lnTo>
                  <a:pt x="71685" y="107061"/>
                </a:lnTo>
                <a:lnTo>
                  <a:pt x="95065" y="76386"/>
                </a:lnTo>
                <a:lnTo>
                  <a:pt x="102457" y="39290"/>
                </a:lnTo>
                <a:lnTo>
                  <a:pt x="101869" y="30753"/>
                </a:lnTo>
                <a:lnTo>
                  <a:pt x="100012" y="22828"/>
                </a:lnTo>
                <a:lnTo>
                  <a:pt x="96916" y="15998"/>
                </a:lnTo>
                <a:lnTo>
                  <a:pt x="92582" y="10287"/>
                </a:lnTo>
                <a:lnTo>
                  <a:pt x="91496" y="93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59171" y="1796288"/>
            <a:ext cx="61594" cy="97790"/>
          </a:xfrm>
          <a:custGeom>
            <a:avLst/>
            <a:gdLst/>
            <a:ahLst/>
            <a:cxnLst/>
            <a:rect l="l" t="t" r="r" b="b"/>
            <a:pathLst>
              <a:path w="61595" h="97789">
                <a:moveTo>
                  <a:pt x="40893" y="0"/>
                </a:moveTo>
                <a:lnTo>
                  <a:pt x="32765" y="0"/>
                </a:lnTo>
                <a:lnTo>
                  <a:pt x="25653" y="3428"/>
                </a:lnTo>
                <a:lnTo>
                  <a:pt x="5206" y="39497"/>
                </a:lnTo>
                <a:lnTo>
                  <a:pt x="0" y="72389"/>
                </a:lnTo>
                <a:lnTo>
                  <a:pt x="0" y="81025"/>
                </a:lnTo>
                <a:lnTo>
                  <a:pt x="1777" y="87375"/>
                </a:lnTo>
                <a:lnTo>
                  <a:pt x="5333" y="91439"/>
                </a:lnTo>
                <a:lnTo>
                  <a:pt x="8889" y="95503"/>
                </a:lnTo>
                <a:lnTo>
                  <a:pt x="14350" y="97662"/>
                </a:lnTo>
                <a:lnTo>
                  <a:pt x="21589" y="97662"/>
                </a:lnTo>
                <a:lnTo>
                  <a:pt x="29210" y="97662"/>
                </a:lnTo>
                <a:lnTo>
                  <a:pt x="53324" y="67103"/>
                </a:lnTo>
                <a:lnTo>
                  <a:pt x="61340" y="25526"/>
                </a:lnTo>
                <a:lnTo>
                  <a:pt x="61340" y="17145"/>
                </a:lnTo>
                <a:lnTo>
                  <a:pt x="59689" y="10667"/>
                </a:lnTo>
                <a:lnTo>
                  <a:pt x="56387" y="6476"/>
                </a:lnTo>
                <a:lnTo>
                  <a:pt x="53086" y="2159"/>
                </a:lnTo>
                <a:lnTo>
                  <a:pt x="47878" y="0"/>
                </a:lnTo>
                <a:lnTo>
                  <a:pt x="40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38597" y="1786889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0" y="0"/>
                </a:moveTo>
                <a:lnTo>
                  <a:pt x="100012" y="22828"/>
                </a:lnTo>
                <a:lnTo>
                  <a:pt x="102488" y="39750"/>
                </a:lnTo>
                <a:lnTo>
                  <a:pt x="102181" y="46708"/>
                </a:lnTo>
                <a:lnTo>
                  <a:pt x="88536" y="89427"/>
                </a:lnTo>
                <a:lnTo>
                  <a:pt x="58820" y="113331"/>
                </a:lnTo>
                <a:lnTo>
                  <a:pt x="38353" y="116332"/>
                </a:lnTo>
                <a:lnTo>
                  <a:pt x="29731" y="115689"/>
                </a:lnTo>
                <a:lnTo>
                  <a:pt x="638" y="85703"/>
                </a:lnTo>
                <a:lnTo>
                  <a:pt x="0" y="76708"/>
                </a:lnTo>
                <a:lnTo>
                  <a:pt x="0" y="70358"/>
                </a:lnTo>
                <a:lnTo>
                  <a:pt x="11134" y="32256"/>
                </a:lnTo>
                <a:lnTo>
                  <a:pt x="42646" y="3804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40452" y="1812010"/>
            <a:ext cx="108934" cy="1379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55946" y="18331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53739" y="73914"/>
                </a:moveTo>
                <a:lnTo>
                  <a:pt x="33781" y="73914"/>
                </a:lnTo>
                <a:lnTo>
                  <a:pt x="35432" y="74168"/>
                </a:lnTo>
                <a:lnTo>
                  <a:pt x="36194" y="74422"/>
                </a:lnTo>
                <a:lnTo>
                  <a:pt x="45084" y="100584"/>
                </a:lnTo>
                <a:lnTo>
                  <a:pt x="46481" y="104648"/>
                </a:lnTo>
                <a:lnTo>
                  <a:pt x="48132" y="107950"/>
                </a:lnTo>
                <a:lnTo>
                  <a:pt x="49656" y="111379"/>
                </a:lnTo>
                <a:lnTo>
                  <a:pt x="51434" y="113919"/>
                </a:lnTo>
                <a:lnTo>
                  <a:pt x="53720" y="115697"/>
                </a:lnTo>
                <a:lnTo>
                  <a:pt x="55879" y="117475"/>
                </a:lnTo>
                <a:lnTo>
                  <a:pt x="58800" y="118364"/>
                </a:lnTo>
                <a:lnTo>
                  <a:pt x="64388" y="118364"/>
                </a:lnTo>
                <a:lnTo>
                  <a:pt x="66293" y="118110"/>
                </a:lnTo>
                <a:lnTo>
                  <a:pt x="84018" y="106934"/>
                </a:lnTo>
                <a:lnTo>
                  <a:pt x="67944" y="106934"/>
                </a:lnTo>
                <a:lnTo>
                  <a:pt x="66928" y="106680"/>
                </a:lnTo>
                <a:lnTo>
                  <a:pt x="66166" y="106172"/>
                </a:lnTo>
                <a:lnTo>
                  <a:pt x="65277" y="105664"/>
                </a:lnTo>
                <a:lnTo>
                  <a:pt x="64642" y="104902"/>
                </a:lnTo>
                <a:lnTo>
                  <a:pt x="60070" y="93599"/>
                </a:lnTo>
                <a:lnTo>
                  <a:pt x="58674" y="89281"/>
                </a:lnTo>
                <a:lnTo>
                  <a:pt x="57150" y="84836"/>
                </a:lnTo>
                <a:lnTo>
                  <a:pt x="55636" y="80010"/>
                </a:lnTo>
                <a:lnTo>
                  <a:pt x="54355" y="75819"/>
                </a:lnTo>
                <a:lnTo>
                  <a:pt x="53739" y="73914"/>
                </a:lnTo>
                <a:close/>
              </a:path>
              <a:path w="90804" h="118744">
                <a:moveTo>
                  <a:pt x="42544" y="0"/>
                </a:moveTo>
                <a:lnTo>
                  <a:pt x="36321" y="0"/>
                </a:lnTo>
                <a:lnTo>
                  <a:pt x="12826" y="1016"/>
                </a:lnTo>
                <a:lnTo>
                  <a:pt x="11556" y="6858"/>
                </a:lnTo>
                <a:lnTo>
                  <a:pt x="15366" y="7112"/>
                </a:lnTo>
                <a:lnTo>
                  <a:pt x="16890" y="7366"/>
                </a:lnTo>
                <a:lnTo>
                  <a:pt x="22478" y="11049"/>
                </a:lnTo>
                <a:lnTo>
                  <a:pt x="22478" y="16002"/>
                </a:lnTo>
                <a:lnTo>
                  <a:pt x="21970" y="19558"/>
                </a:lnTo>
                <a:lnTo>
                  <a:pt x="20827" y="24892"/>
                </a:lnTo>
                <a:lnTo>
                  <a:pt x="0" y="116840"/>
                </a:lnTo>
                <a:lnTo>
                  <a:pt x="16509" y="116840"/>
                </a:lnTo>
                <a:lnTo>
                  <a:pt x="25907" y="73914"/>
                </a:lnTo>
                <a:lnTo>
                  <a:pt x="53739" y="73914"/>
                </a:lnTo>
                <a:lnTo>
                  <a:pt x="51562" y="67183"/>
                </a:lnTo>
                <a:lnTo>
                  <a:pt x="52222" y="66675"/>
                </a:lnTo>
                <a:lnTo>
                  <a:pt x="27431" y="66675"/>
                </a:lnTo>
                <a:lnTo>
                  <a:pt x="42544" y="0"/>
                </a:lnTo>
                <a:close/>
              </a:path>
              <a:path w="90804" h="118744">
                <a:moveTo>
                  <a:pt x="82550" y="97028"/>
                </a:moveTo>
                <a:lnTo>
                  <a:pt x="80899" y="99060"/>
                </a:lnTo>
                <a:lnTo>
                  <a:pt x="77977" y="101981"/>
                </a:lnTo>
                <a:lnTo>
                  <a:pt x="75437" y="104267"/>
                </a:lnTo>
                <a:lnTo>
                  <a:pt x="74421" y="104902"/>
                </a:lnTo>
                <a:lnTo>
                  <a:pt x="73278" y="105664"/>
                </a:lnTo>
                <a:lnTo>
                  <a:pt x="72389" y="106172"/>
                </a:lnTo>
                <a:lnTo>
                  <a:pt x="71500" y="106553"/>
                </a:lnTo>
                <a:lnTo>
                  <a:pt x="70612" y="106807"/>
                </a:lnTo>
                <a:lnTo>
                  <a:pt x="69850" y="106934"/>
                </a:lnTo>
                <a:lnTo>
                  <a:pt x="84018" y="106934"/>
                </a:lnTo>
                <a:lnTo>
                  <a:pt x="85725" y="105410"/>
                </a:lnTo>
                <a:lnTo>
                  <a:pt x="88391" y="102616"/>
                </a:lnTo>
                <a:lnTo>
                  <a:pt x="82550" y="97028"/>
                </a:lnTo>
                <a:close/>
              </a:path>
              <a:path w="90804" h="118744">
                <a:moveTo>
                  <a:pt x="88773" y="31242"/>
                </a:moveTo>
                <a:lnTo>
                  <a:pt x="57912" y="31242"/>
                </a:lnTo>
                <a:lnTo>
                  <a:pt x="56895" y="36703"/>
                </a:lnTo>
                <a:lnTo>
                  <a:pt x="59308" y="37084"/>
                </a:lnTo>
                <a:lnTo>
                  <a:pt x="60959" y="37592"/>
                </a:lnTo>
                <a:lnTo>
                  <a:pt x="62737" y="39370"/>
                </a:lnTo>
                <a:lnTo>
                  <a:pt x="63245" y="40386"/>
                </a:lnTo>
                <a:lnTo>
                  <a:pt x="63245" y="42926"/>
                </a:lnTo>
                <a:lnTo>
                  <a:pt x="32003" y="66675"/>
                </a:lnTo>
                <a:lnTo>
                  <a:pt x="52222" y="66675"/>
                </a:lnTo>
                <a:lnTo>
                  <a:pt x="54863" y="64643"/>
                </a:lnTo>
                <a:lnTo>
                  <a:pt x="58165" y="62230"/>
                </a:lnTo>
                <a:lnTo>
                  <a:pt x="61340" y="59817"/>
                </a:lnTo>
                <a:lnTo>
                  <a:pt x="64515" y="57531"/>
                </a:lnTo>
                <a:lnTo>
                  <a:pt x="67563" y="55118"/>
                </a:lnTo>
                <a:lnTo>
                  <a:pt x="77215" y="47752"/>
                </a:lnTo>
                <a:lnTo>
                  <a:pt x="80517" y="45085"/>
                </a:lnTo>
                <a:lnTo>
                  <a:pt x="83819" y="42545"/>
                </a:lnTo>
                <a:lnTo>
                  <a:pt x="90804" y="36576"/>
                </a:lnTo>
                <a:lnTo>
                  <a:pt x="88773" y="3124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55946" y="18331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36321" y="0"/>
                </a:moveTo>
                <a:lnTo>
                  <a:pt x="42544" y="0"/>
                </a:lnTo>
                <a:lnTo>
                  <a:pt x="27431" y="66675"/>
                </a:lnTo>
                <a:lnTo>
                  <a:pt x="29844" y="66675"/>
                </a:lnTo>
                <a:lnTo>
                  <a:pt x="32003" y="66675"/>
                </a:lnTo>
                <a:lnTo>
                  <a:pt x="34289" y="66167"/>
                </a:lnTo>
                <a:lnTo>
                  <a:pt x="36829" y="65278"/>
                </a:lnTo>
                <a:lnTo>
                  <a:pt x="39369" y="64389"/>
                </a:lnTo>
                <a:lnTo>
                  <a:pt x="51434" y="56769"/>
                </a:lnTo>
                <a:lnTo>
                  <a:pt x="53720" y="54991"/>
                </a:lnTo>
                <a:lnTo>
                  <a:pt x="61721" y="45974"/>
                </a:lnTo>
                <a:lnTo>
                  <a:pt x="62737" y="44323"/>
                </a:lnTo>
                <a:lnTo>
                  <a:pt x="63245" y="42926"/>
                </a:lnTo>
                <a:lnTo>
                  <a:pt x="63245" y="41783"/>
                </a:lnTo>
                <a:lnTo>
                  <a:pt x="63245" y="40386"/>
                </a:lnTo>
                <a:lnTo>
                  <a:pt x="56895" y="36703"/>
                </a:lnTo>
                <a:lnTo>
                  <a:pt x="57912" y="31242"/>
                </a:lnTo>
                <a:lnTo>
                  <a:pt x="88773" y="31242"/>
                </a:lnTo>
                <a:lnTo>
                  <a:pt x="90804" y="36576"/>
                </a:lnTo>
                <a:lnTo>
                  <a:pt x="87249" y="39624"/>
                </a:lnTo>
                <a:lnTo>
                  <a:pt x="83819" y="42545"/>
                </a:lnTo>
                <a:lnTo>
                  <a:pt x="80517" y="45085"/>
                </a:lnTo>
                <a:lnTo>
                  <a:pt x="77215" y="47752"/>
                </a:lnTo>
                <a:lnTo>
                  <a:pt x="73913" y="50292"/>
                </a:lnTo>
                <a:lnTo>
                  <a:pt x="70738" y="52705"/>
                </a:lnTo>
                <a:lnTo>
                  <a:pt x="67563" y="55118"/>
                </a:lnTo>
                <a:lnTo>
                  <a:pt x="64515" y="57531"/>
                </a:lnTo>
                <a:lnTo>
                  <a:pt x="61340" y="59817"/>
                </a:lnTo>
                <a:lnTo>
                  <a:pt x="58165" y="62230"/>
                </a:lnTo>
                <a:lnTo>
                  <a:pt x="54863" y="64643"/>
                </a:lnTo>
                <a:lnTo>
                  <a:pt x="51562" y="67183"/>
                </a:lnTo>
                <a:lnTo>
                  <a:pt x="52958" y="71501"/>
                </a:lnTo>
                <a:lnTo>
                  <a:pt x="54355" y="75819"/>
                </a:lnTo>
                <a:lnTo>
                  <a:pt x="55752" y="80391"/>
                </a:lnTo>
                <a:lnTo>
                  <a:pt x="57150" y="84836"/>
                </a:lnTo>
                <a:lnTo>
                  <a:pt x="58674" y="89281"/>
                </a:lnTo>
                <a:lnTo>
                  <a:pt x="60070" y="93599"/>
                </a:lnTo>
                <a:lnTo>
                  <a:pt x="60705" y="96012"/>
                </a:lnTo>
                <a:lnTo>
                  <a:pt x="61340" y="98044"/>
                </a:lnTo>
                <a:lnTo>
                  <a:pt x="61975" y="99695"/>
                </a:lnTo>
                <a:lnTo>
                  <a:pt x="62611" y="101346"/>
                </a:lnTo>
                <a:lnTo>
                  <a:pt x="66166" y="106172"/>
                </a:lnTo>
                <a:lnTo>
                  <a:pt x="66928" y="106680"/>
                </a:lnTo>
                <a:lnTo>
                  <a:pt x="67944" y="106934"/>
                </a:lnTo>
                <a:lnTo>
                  <a:pt x="69087" y="106934"/>
                </a:lnTo>
                <a:lnTo>
                  <a:pt x="69850" y="106934"/>
                </a:lnTo>
                <a:lnTo>
                  <a:pt x="74421" y="104902"/>
                </a:lnTo>
                <a:lnTo>
                  <a:pt x="75437" y="104267"/>
                </a:lnTo>
                <a:lnTo>
                  <a:pt x="76580" y="103251"/>
                </a:lnTo>
                <a:lnTo>
                  <a:pt x="77977" y="101981"/>
                </a:lnTo>
                <a:lnTo>
                  <a:pt x="79375" y="100584"/>
                </a:lnTo>
                <a:lnTo>
                  <a:pt x="80899" y="99060"/>
                </a:lnTo>
                <a:lnTo>
                  <a:pt x="82550" y="97028"/>
                </a:lnTo>
                <a:lnTo>
                  <a:pt x="88391" y="102616"/>
                </a:lnTo>
                <a:lnTo>
                  <a:pt x="85725" y="105410"/>
                </a:lnTo>
                <a:lnTo>
                  <a:pt x="74294" y="114681"/>
                </a:lnTo>
                <a:lnTo>
                  <a:pt x="72262" y="115951"/>
                </a:lnTo>
                <a:lnTo>
                  <a:pt x="70230" y="116840"/>
                </a:lnTo>
                <a:lnTo>
                  <a:pt x="68325" y="117475"/>
                </a:lnTo>
                <a:lnTo>
                  <a:pt x="66293" y="118110"/>
                </a:lnTo>
                <a:lnTo>
                  <a:pt x="64388" y="118364"/>
                </a:lnTo>
                <a:lnTo>
                  <a:pt x="62356" y="118364"/>
                </a:lnTo>
                <a:lnTo>
                  <a:pt x="58800" y="118364"/>
                </a:lnTo>
                <a:lnTo>
                  <a:pt x="55879" y="117475"/>
                </a:lnTo>
                <a:lnTo>
                  <a:pt x="53720" y="115697"/>
                </a:lnTo>
                <a:lnTo>
                  <a:pt x="51434" y="113919"/>
                </a:lnTo>
                <a:lnTo>
                  <a:pt x="49656" y="111379"/>
                </a:lnTo>
                <a:lnTo>
                  <a:pt x="48132" y="107950"/>
                </a:lnTo>
                <a:lnTo>
                  <a:pt x="46481" y="104648"/>
                </a:lnTo>
                <a:lnTo>
                  <a:pt x="45084" y="100584"/>
                </a:lnTo>
                <a:lnTo>
                  <a:pt x="43814" y="95885"/>
                </a:lnTo>
                <a:lnTo>
                  <a:pt x="42544" y="91186"/>
                </a:lnTo>
                <a:lnTo>
                  <a:pt x="41020" y="85852"/>
                </a:lnTo>
                <a:lnTo>
                  <a:pt x="39369" y="80010"/>
                </a:lnTo>
                <a:lnTo>
                  <a:pt x="38988" y="78740"/>
                </a:lnTo>
                <a:lnTo>
                  <a:pt x="36829" y="74930"/>
                </a:lnTo>
                <a:lnTo>
                  <a:pt x="36194" y="74422"/>
                </a:lnTo>
                <a:lnTo>
                  <a:pt x="35432" y="74168"/>
                </a:lnTo>
                <a:lnTo>
                  <a:pt x="34670" y="74041"/>
                </a:lnTo>
                <a:lnTo>
                  <a:pt x="33781" y="73914"/>
                </a:lnTo>
                <a:lnTo>
                  <a:pt x="32638" y="73914"/>
                </a:lnTo>
                <a:lnTo>
                  <a:pt x="31368" y="73914"/>
                </a:lnTo>
                <a:lnTo>
                  <a:pt x="25907" y="73914"/>
                </a:lnTo>
                <a:lnTo>
                  <a:pt x="16509" y="116840"/>
                </a:lnTo>
                <a:lnTo>
                  <a:pt x="0" y="116840"/>
                </a:lnTo>
                <a:lnTo>
                  <a:pt x="20827" y="24892"/>
                </a:lnTo>
                <a:lnTo>
                  <a:pt x="22605" y="14478"/>
                </a:lnTo>
                <a:lnTo>
                  <a:pt x="22605" y="13081"/>
                </a:lnTo>
                <a:lnTo>
                  <a:pt x="22605" y="12065"/>
                </a:lnTo>
                <a:lnTo>
                  <a:pt x="16890" y="7366"/>
                </a:lnTo>
                <a:lnTo>
                  <a:pt x="15366" y="7112"/>
                </a:lnTo>
                <a:lnTo>
                  <a:pt x="13588" y="6985"/>
                </a:lnTo>
                <a:lnTo>
                  <a:pt x="11556" y="6858"/>
                </a:lnTo>
                <a:lnTo>
                  <a:pt x="12826" y="1016"/>
                </a:lnTo>
                <a:lnTo>
                  <a:pt x="36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56276" y="1709915"/>
            <a:ext cx="93725" cy="2430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72532" y="1731264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3175" y="0"/>
                </a:moveTo>
                <a:lnTo>
                  <a:pt x="0" y="9144"/>
                </a:lnTo>
                <a:lnTo>
                  <a:pt x="12906" y="14714"/>
                </a:lnTo>
                <a:lnTo>
                  <a:pt x="24002" y="22463"/>
                </a:lnTo>
                <a:lnTo>
                  <a:pt x="46507" y="58429"/>
                </a:lnTo>
                <a:lnTo>
                  <a:pt x="53847" y="110489"/>
                </a:lnTo>
                <a:lnTo>
                  <a:pt x="53034" y="130159"/>
                </a:lnTo>
                <a:lnTo>
                  <a:pt x="40639" y="178308"/>
                </a:lnTo>
                <a:lnTo>
                  <a:pt x="12993" y="208401"/>
                </a:lnTo>
                <a:lnTo>
                  <a:pt x="253" y="213995"/>
                </a:lnTo>
                <a:lnTo>
                  <a:pt x="3175" y="223138"/>
                </a:lnTo>
                <a:lnTo>
                  <a:pt x="45716" y="197796"/>
                </a:lnTo>
                <a:lnTo>
                  <a:pt x="69659" y="151034"/>
                </a:lnTo>
                <a:lnTo>
                  <a:pt x="74294" y="111633"/>
                </a:lnTo>
                <a:lnTo>
                  <a:pt x="73132" y="91176"/>
                </a:lnTo>
                <a:lnTo>
                  <a:pt x="55879" y="39115"/>
                </a:lnTo>
                <a:lnTo>
                  <a:pt x="19321" y="5861"/>
                </a:lnTo>
                <a:lnTo>
                  <a:pt x="317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72532" y="1731264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3175" y="0"/>
                </a:moveTo>
                <a:lnTo>
                  <a:pt x="45662" y="25396"/>
                </a:lnTo>
                <a:lnTo>
                  <a:pt x="69659" y="72278"/>
                </a:lnTo>
                <a:lnTo>
                  <a:pt x="74294" y="111633"/>
                </a:lnTo>
                <a:lnTo>
                  <a:pt x="73132" y="132107"/>
                </a:lnTo>
                <a:lnTo>
                  <a:pt x="55879" y="184150"/>
                </a:lnTo>
                <a:lnTo>
                  <a:pt x="19339" y="217279"/>
                </a:lnTo>
                <a:lnTo>
                  <a:pt x="3175" y="223138"/>
                </a:lnTo>
                <a:lnTo>
                  <a:pt x="253" y="213995"/>
                </a:lnTo>
                <a:lnTo>
                  <a:pt x="12993" y="208401"/>
                </a:lnTo>
                <a:lnTo>
                  <a:pt x="23971" y="200580"/>
                </a:lnTo>
                <a:lnTo>
                  <a:pt x="46454" y="164068"/>
                </a:lnTo>
                <a:lnTo>
                  <a:pt x="53847" y="110489"/>
                </a:lnTo>
                <a:lnTo>
                  <a:pt x="53036" y="91438"/>
                </a:lnTo>
                <a:lnTo>
                  <a:pt x="40766" y="44450"/>
                </a:lnTo>
                <a:lnTo>
                  <a:pt x="12906" y="14714"/>
                </a:lnTo>
                <a:lnTo>
                  <a:pt x="0" y="9144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64479" y="1680972"/>
            <a:ext cx="93725" cy="1303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75655" y="1697354"/>
            <a:ext cx="83312" cy="1200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68111" y="1709915"/>
            <a:ext cx="93725" cy="2430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79796" y="1726692"/>
            <a:ext cx="83439" cy="2322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15055" y="2346934"/>
            <a:ext cx="159232" cy="1608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27375" y="2365248"/>
            <a:ext cx="147447" cy="147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06140" y="2400341"/>
            <a:ext cx="453402" cy="374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23920" y="2423922"/>
            <a:ext cx="431800" cy="15240"/>
          </a:xfrm>
          <a:custGeom>
            <a:avLst/>
            <a:gdLst/>
            <a:ahLst/>
            <a:cxnLst/>
            <a:rect l="l" t="t" r="r" b="b"/>
            <a:pathLst>
              <a:path w="431800" h="15239">
                <a:moveTo>
                  <a:pt x="0" y="15240"/>
                </a:moveTo>
                <a:lnTo>
                  <a:pt x="431291" y="15240"/>
                </a:lnTo>
                <a:lnTo>
                  <a:pt x="431291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19347" y="2419350"/>
            <a:ext cx="440690" cy="24765"/>
          </a:xfrm>
          <a:custGeom>
            <a:avLst/>
            <a:gdLst/>
            <a:ahLst/>
            <a:cxnLst/>
            <a:rect l="l" t="t" r="r" b="b"/>
            <a:pathLst>
              <a:path w="440689" h="24764">
                <a:moveTo>
                  <a:pt x="0" y="24384"/>
                </a:moveTo>
                <a:lnTo>
                  <a:pt x="440436" y="24384"/>
                </a:lnTo>
                <a:lnTo>
                  <a:pt x="440436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17391" y="2209800"/>
            <a:ext cx="107441" cy="148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35298" y="2232914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48640" y="41910"/>
                </a:moveTo>
                <a:lnTo>
                  <a:pt x="42163" y="41910"/>
                </a:lnTo>
                <a:lnTo>
                  <a:pt x="38100" y="42418"/>
                </a:lnTo>
                <a:lnTo>
                  <a:pt x="13715" y="58038"/>
                </a:lnTo>
                <a:lnTo>
                  <a:pt x="10795" y="61340"/>
                </a:lnTo>
                <a:lnTo>
                  <a:pt x="0" y="90805"/>
                </a:lnTo>
                <a:lnTo>
                  <a:pt x="0" y="100584"/>
                </a:lnTo>
                <a:lnTo>
                  <a:pt x="18287" y="124968"/>
                </a:lnTo>
                <a:lnTo>
                  <a:pt x="21971" y="126364"/>
                </a:lnTo>
                <a:lnTo>
                  <a:pt x="26162" y="127000"/>
                </a:lnTo>
                <a:lnTo>
                  <a:pt x="36449" y="127000"/>
                </a:lnTo>
                <a:lnTo>
                  <a:pt x="41910" y="125984"/>
                </a:lnTo>
                <a:lnTo>
                  <a:pt x="51815" y="121920"/>
                </a:lnTo>
                <a:lnTo>
                  <a:pt x="56261" y="119125"/>
                </a:lnTo>
                <a:lnTo>
                  <a:pt x="56667" y="118745"/>
                </a:lnTo>
                <a:lnTo>
                  <a:pt x="29337" y="118745"/>
                </a:lnTo>
                <a:lnTo>
                  <a:pt x="27304" y="118363"/>
                </a:lnTo>
                <a:lnTo>
                  <a:pt x="25526" y="117601"/>
                </a:lnTo>
                <a:lnTo>
                  <a:pt x="23749" y="116966"/>
                </a:lnTo>
                <a:lnTo>
                  <a:pt x="22225" y="115824"/>
                </a:lnTo>
                <a:lnTo>
                  <a:pt x="20976" y="114173"/>
                </a:lnTo>
                <a:lnTo>
                  <a:pt x="19812" y="112775"/>
                </a:lnTo>
                <a:lnTo>
                  <a:pt x="18923" y="110744"/>
                </a:lnTo>
                <a:lnTo>
                  <a:pt x="18161" y="108331"/>
                </a:lnTo>
                <a:lnTo>
                  <a:pt x="17525" y="105918"/>
                </a:lnTo>
                <a:lnTo>
                  <a:pt x="17272" y="102997"/>
                </a:lnTo>
                <a:lnTo>
                  <a:pt x="17272" y="93472"/>
                </a:lnTo>
                <a:lnTo>
                  <a:pt x="32130" y="57531"/>
                </a:lnTo>
                <a:lnTo>
                  <a:pt x="44068" y="50291"/>
                </a:lnTo>
                <a:lnTo>
                  <a:pt x="84702" y="50291"/>
                </a:lnTo>
                <a:lnTo>
                  <a:pt x="84769" y="49275"/>
                </a:lnTo>
                <a:lnTo>
                  <a:pt x="67945" y="49275"/>
                </a:lnTo>
                <a:lnTo>
                  <a:pt x="66039" y="47878"/>
                </a:lnTo>
                <a:lnTo>
                  <a:pt x="64262" y="46736"/>
                </a:lnTo>
                <a:lnTo>
                  <a:pt x="62611" y="45720"/>
                </a:lnTo>
                <a:lnTo>
                  <a:pt x="60960" y="44831"/>
                </a:lnTo>
                <a:lnTo>
                  <a:pt x="59309" y="44069"/>
                </a:lnTo>
                <a:lnTo>
                  <a:pt x="57530" y="43561"/>
                </a:lnTo>
                <a:lnTo>
                  <a:pt x="55879" y="42925"/>
                </a:lnTo>
                <a:lnTo>
                  <a:pt x="54101" y="42545"/>
                </a:lnTo>
                <a:lnTo>
                  <a:pt x="50546" y="42037"/>
                </a:lnTo>
                <a:lnTo>
                  <a:pt x="48640" y="41910"/>
                </a:lnTo>
                <a:close/>
              </a:path>
              <a:path w="85089" h="127000">
                <a:moveTo>
                  <a:pt x="84702" y="50291"/>
                </a:moveTo>
                <a:lnTo>
                  <a:pt x="53975" y="50291"/>
                </a:lnTo>
                <a:lnTo>
                  <a:pt x="57785" y="51562"/>
                </a:lnTo>
                <a:lnTo>
                  <a:pt x="60198" y="54228"/>
                </a:lnTo>
                <a:lnTo>
                  <a:pt x="62737" y="56769"/>
                </a:lnTo>
                <a:lnTo>
                  <a:pt x="64008" y="60960"/>
                </a:lnTo>
                <a:lnTo>
                  <a:pt x="64008" y="69087"/>
                </a:lnTo>
                <a:lnTo>
                  <a:pt x="52070" y="105790"/>
                </a:lnTo>
                <a:lnTo>
                  <a:pt x="49656" y="108712"/>
                </a:lnTo>
                <a:lnTo>
                  <a:pt x="47243" y="111760"/>
                </a:lnTo>
                <a:lnTo>
                  <a:pt x="44576" y="114173"/>
                </a:lnTo>
                <a:lnTo>
                  <a:pt x="41528" y="115950"/>
                </a:lnTo>
                <a:lnTo>
                  <a:pt x="38480" y="117856"/>
                </a:lnTo>
                <a:lnTo>
                  <a:pt x="35178" y="118745"/>
                </a:lnTo>
                <a:lnTo>
                  <a:pt x="56667" y="118745"/>
                </a:lnTo>
                <a:lnTo>
                  <a:pt x="60325" y="115315"/>
                </a:lnTo>
                <a:lnTo>
                  <a:pt x="64388" y="111633"/>
                </a:lnTo>
                <a:lnTo>
                  <a:pt x="67817" y="107187"/>
                </a:lnTo>
                <a:lnTo>
                  <a:pt x="70865" y="101853"/>
                </a:lnTo>
                <a:lnTo>
                  <a:pt x="74040" y="96647"/>
                </a:lnTo>
                <a:lnTo>
                  <a:pt x="84327" y="56007"/>
                </a:lnTo>
                <a:lnTo>
                  <a:pt x="84702" y="50291"/>
                </a:lnTo>
                <a:close/>
              </a:path>
              <a:path w="85089" h="127000">
                <a:moveTo>
                  <a:pt x="76192" y="9651"/>
                </a:moveTo>
                <a:lnTo>
                  <a:pt x="55879" y="9651"/>
                </a:lnTo>
                <a:lnTo>
                  <a:pt x="60578" y="12191"/>
                </a:lnTo>
                <a:lnTo>
                  <a:pt x="63753" y="17145"/>
                </a:lnTo>
                <a:lnTo>
                  <a:pt x="66928" y="22225"/>
                </a:lnTo>
                <a:lnTo>
                  <a:pt x="68579" y="29972"/>
                </a:lnTo>
                <a:lnTo>
                  <a:pt x="68465" y="42545"/>
                </a:lnTo>
                <a:lnTo>
                  <a:pt x="67945" y="49275"/>
                </a:lnTo>
                <a:lnTo>
                  <a:pt x="84769" y="49275"/>
                </a:lnTo>
                <a:lnTo>
                  <a:pt x="76835" y="10287"/>
                </a:lnTo>
                <a:lnTo>
                  <a:pt x="76192" y="9651"/>
                </a:lnTo>
                <a:close/>
              </a:path>
              <a:path w="85089" h="127000">
                <a:moveTo>
                  <a:pt x="52959" y="0"/>
                </a:moveTo>
                <a:lnTo>
                  <a:pt x="49784" y="0"/>
                </a:lnTo>
                <a:lnTo>
                  <a:pt x="46989" y="253"/>
                </a:lnTo>
                <a:lnTo>
                  <a:pt x="44539" y="642"/>
                </a:lnTo>
                <a:lnTo>
                  <a:pt x="42163" y="1143"/>
                </a:lnTo>
                <a:lnTo>
                  <a:pt x="39624" y="1905"/>
                </a:lnTo>
                <a:lnTo>
                  <a:pt x="37211" y="2921"/>
                </a:lnTo>
                <a:lnTo>
                  <a:pt x="34671" y="3937"/>
                </a:lnTo>
                <a:lnTo>
                  <a:pt x="32003" y="5334"/>
                </a:lnTo>
                <a:lnTo>
                  <a:pt x="26162" y="8889"/>
                </a:lnTo>
                <a:lnTo>
                  <a:pt x="22605" y="11175"/>
                </a:lnTo>
                <a:lnTo>
                  <a:pt x="18541" y="13843"/>
                </a:lnTo>
                <a:lnTo>
                  <a:pt x="18541" y="22351"/>
                </a:lnTo>
                <a:lnTo>
                  <a:pt x="26035" y="22351"/>
                </a:lnTo>
                <a:lnTo>
                  <a:pt x="29590" y="18287"/>
                </a:lnTo>
                <a:lnTo>
                  <a:pt x="33274" y="15239"/>
                </a:lnTo>
                <a:lnTo>
                  <a:pt x="40893" y="10668"/>
                </a:lnTo>
                <a:lnTo>
                  <a:pt x="45085" y="9651"/>
                </a:lnTo>
                <a:lnTo>
                  <a:pt x="76192" y="9651"/>
                </a:lnTo>
                <a:lnTo>
                  <a:pt x="72282" y="5786"/>
                </a:lnTo>
                <a:lnTo>
                  <a:pt x="66801" y="2571"/>
                </a:lnTo>
                <a:lnTo>
                  <a:pt x="60368" y="642"/>
                </a:lnTo>
                <a:lnTo>
                  <a:pt x="529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52571" y="2283205"/>
            <a:ext cx="46990" cy="68580"/>
          </a:xfrm>
          <a:custGeom>
            <a:avLst/>
            <a:gdLst/>
            <a:ahLst/>
            <a:cxnLst/>
            <a:rect l="l" t="t" r="r" b="b"/>
            <a:pathLst>
              <a:path w="46989" h="68580">
                <a:moveTo>
                  <a:pt x="31495" y="0"/>
                </a:moveTo>
                <a:lnTo>
                  <a:pt x="26796" y="0"/>
                </a:lnTo>
                <a:lnTo>
                  <a:pt x="22605" y="1397"/>
                </a:lnTo>
                <a:lnTo>
                  <a:pt x="18668" y="4318"/>
                </a:lnTo>
                <a:lnTo>
                  <a:pt x="14858" y="7239"/>
                </a:lnTo>
                <a:lnTo>
                  <a:pt x="11556" y="10922"/>
                </a:lnTo>
                <a:lnTo>
                  <a:pt x="8762" y="15621"/>
                </a:lnTo>
                <a:lnTo>
                  <a:pt x="5968" y="20320"/>
                </a:lnTo>
                <a:lnTo>
                  <a:pt x="3809" y="25527"/>
                </a:lnTo>
                <a:lnTo>
                  <a:pt x="2286" y="31369"/>
                </a:lnTo>
                <a:lnTo>
                  <a:pt x="762" y="37211"/>
                </a:lnTo>
                <a:lnTo>
                  <a:pt x="0" y="43180"/>
                </a:lnTo>
                <a:lnTo>
                  <a:pt x="0" y="49149"/>
                </a:lnTo>
                <a:lnTo>
                  <a:pt x="0" y="52705"/>
                </a:lnTo>
                <a:lnTo>
                  <a:pt x="3809" y="64008"/>
                </a:lnTo>
                <a:lnTo>
                  <a:pt x="4952" y="65532"/>
                </a:lnTo>
                <a:lnTo>
                  <a:pt x="6476" y="66675"/>
                </a:lnTo>
                <a:lnTo>
                  <a:pt x="8254" y="67310"/>
                </a:lnTo>
                <a:lnTo>
                  <a:pt x="10032" y="68072"/>
                </a:lnTo>
                <a:lnTo>
                  <a:pt x="12064" y="68453"/>
                </a:lnTo>
                <a:lnTo>
                  <a:pt x="14224" y="68453"/>
                </a:lnTo>
                <a:lnTo>
                  <a:pt x="17906" y="68453"/>
                </a:lnTo>
                <a:lnTo>
                  <a:pt x="21208" y="67564"/>
                </a:lnTo>
                <a:lnTo>
                  <a:pt x="24256" y="65659"/>
                </a:lnTo>
                <a:lnTo>
                  <a:pt x="27304" y="63881"/>
                </a:lnTo>
                <a:lnTo>
                  <a:pt x="29971" y="61468"/>
                </a:lnTo>
                <a:lnTo>
                  <a:pt x="32384" y="58420"/>
                </a:lnTo>
                <a:lnTo>
                  <a:pt x="34798" y="55499"/>
                </a:lnTo>
                <a:lnTo>
                  <a:pt x="46736" y="18796"/>
                </a:lnTo>
                <a:lnTo>
                  <a:pt x="46736" y="16129"/>
                </a:lnTo>
                <a:lnTo>
                  <a:pt x="46736" y="10668"/>
                </a:lnTo>
                <a:lnTo>
                  <a:pt x="45465" y="6477"/>
                </a:lnTo>
                <a:lnTo>
                  <a:pt x="42925" y="3937"/>
                </a:lnTo>
                <a:lnTo>
                  <a:pt x="40512" y="1270"/>
                </a:lnTo>
                <a:lnTo>
                  <a:pt x="36702" y="0"/>
                </a:lnTo>
                <a:lnTo>
                  <a:pt x="31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535298" y="2232914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52959" y="0"/>
                </a:moveTo>
                <a:lnTo>
                  <a:pt x="84335" y="30896"/>
                </a:lnTo>
                <a:lnTo>
                  <a:pt x="84836" y="40132"/>
                </a:lnTo>
                <a:lnTo>
                  <a:pt x="84836" y="48260"/>
                </a:lnTo>
                <a:lnTo>
                  <a:pt x="76580" y="90805"/>
                </a:lnTo>
                <a:lnTo>
                  <a:pt x="70865" y="101853"/>
                </a:lnTo>
                <a:lnTo>
                  <a:pt x="67817" y="107187"/>
                </a:lnTo>
                <a:lnTo>
                  <a:pt x="64388" y="111633"/>
                </a:lnTo>
                <a:lnTo>
                  <a:pt x="60325" y="115315"/>
                </a:lnTo>
                <a:lnTo>
                  <a:pt x="56261" y="119125"/>
                </a:lnTo>
                <a:lnTo>
                  <a:pt x="51815" y="121920"/>
                </a:lnTo>
                <a:lnTo>
                  <a:pt x="46862" y="123951"/>
                </a:lnTo>
                <a:lnTo>
                  <a:pt x="41910" y="125984"/>
                </a:lnTo>
                <a:lnTo>
                  <a:pt x="36449" y="127000"/>
                </a:lnTo>
                <a:lnTo>
                  <a:pt x="30606" y="127000"/>
                </a:lnTo>
                <a:lnTo>
                  <a:pt x="26162" y="127000"/>
                </a:lnTo>
                <a:lnTo>
                  <a:pt x="21971" y="126364"/>
                </a:lnTo>
                <a:lnTo>
                  <a:pt x="18287" y="124968"/>
                </a:lnTo>
                <a:lnTo>
                  <a:pt x="14477" y="123571"/>
                </a:lnTo>
                <a:lnTo>
                  <a:pt x="2286" y="109093"/>
                </a:lnTo>
                <a:lnTo>
                  <a:pt x="762" y="105156"/>
                </a:lnTo>
                <a:lnTo>
                  <a:pt x="0" y="100584"/>
                </a:lnTo>
                <a:lnTo>
                  <a:pt x="0" y="95503"/>
                </a:lnTo>
                <a:lnTo>
                  <a:pt x="0" y="90805"/>
                </a:lnTo>
                <a:lnTo>
                  <a:pt x="6350" y="69087"/>
                </a:lnTo>
                <a:lnTo>
                  <a:pt x="8381" y="65150"/>
                </a:lnTo>
                <a:lnTo>
                  <a:pt x="10795" y="61340"/>
                </a:lnTo>
                <a:lnTo>
                  <a:pt x="13715" y="58038"/>
                </a:lnTo>
                <a:lnTo>
                  <a:pt x="16510" y="54610"/>
                </a:lnTo>
                <a:lnTo>
                  <a:pt x="19685" y="51688"/>
                </a:lnTo>
                <a:lnTo>
                  <a:pt x="23113" y="49275"/>
                </a:lnTo>
                <a:lnTo>
                  <a:pt x="26542" y="46862"/>
                </a:lnTo>
                <a:lnTo>
                  <a:pt x="30225" y="44958"/>
                </a:lnTo>
                <a:lnTo>
                  <a:pt x="34162" y="43687"/>
                </a:lnTo>
                <a:lnTo>
                  <a:pt x="38100" y="42418"/>
                </a:lnTo>
                <a:lnTo>
                  <a:pt x="42163" y="41910"/>
                </a:lnTo>
                <a:lnTo>
                  <a:pt x="46481" y="41910"/>
                </a:lnTo>
                <a:lnTo>
                  <a:pt x="48640" y="41910"/>
                </a:lnTo>
                <a:lnTo>
                  <a:pt x="57530" y="43561"/>
                </a:lnTo>
                <a:lnTo>
                  <a:pt x="59309" y="44069"/>
                </a:lnTo>
                <a:lnTo>
                  <a:pt x="67945" y="49275"/>
                </a:lnTo>
                <a:lnTo>
                  <a:pt x="68072" y="47498"/>
                </a:lnTo>
                <a:lnTo>
                  <a:pt x="68199" y="45847"/>
                </a:lnTo>
                <a:lnTo>
                  <a:pt x="68325" y="44323"/>
                </a:lnTo>
                <a:lnTo>
                  <a:pt x="68452" y="42672"/>
                </a:lnTo>
                <a:lnTo>
                  <a:pt x="68579" y="41401"/>
                </a:lnTo>
                <a:lnTo>
                  <a:pt x="68579" y="40259"/>
                </a:lnTo>
                <a:lnTo>
                  <a:pt x="68579" y="29972"/>
                </a:lnTo>
                <a:lnTo>
                  <a:pt x="66928" y="22225"/>
                </a:lnTo>
                <a:lnTo>
                  <a:pt x="63753" y="17145"/>
                </a:lnTo>
                <a:lnTo>
                  <a:pt x="60578" y="12191"/>
                </a:lnTo>
                <a:lnTo>
                  <a:pt x="55879" y="9651"/>
                </a:lnTo>
                <a:lnTo>
                  <a:pt x="49529" y="9651"/>
                </a:lnTo>
                <a:lnTo>
                  <a:pt x="45085" y="9651"/>
                </a:lnTo>
                <a:lnTo>
                  <a:pt x="26035" y="22351"/>
                </a:lnTo>
                <a:lnTo>
                  <a:pt x="18541" y="22351"/>
                </a:lnTo>
                <a:lnTo>
                  <a:pt x="18541" y="13843"/>
                </a:lnTo>
                <a:lnTo>
                  <a:pt x="22605" y="11175"/>
                </a:lnTo>
                <a:lnTo>
                  <a:pt x="26162" y="8889"/>
                </a:lnTo>
                <a:lnTo>
                  <a:pt x="29083" y="7112"/>
                </a:lnTo>
                <a:lnTo>
                  <a:pt x="32003" y="5334"/>
                </a:lnTo>
                <a:lnTo>
                  <a:pt x="34671" y="3937"/>
                </a:lnTo>
                <a:lnTo>
                  <a:pt x="37211" y="2921"/>
                </a:lnTo>
                <a:lnTo>
                  <a:pt x="39624" y="1905"/>
                </a:lnTo>
                <a:lnTo>
                  <a:pt x="42163" y="1143"/>
                </a:lnTo>
                <a:lnTo>
                  <a:pt x="44576" y="635"/>
                </a:lnTo>
                <a:lnTo>
                  <a:pt x="46989" y="253"/>
                </a:lnTo>
                <a:lnTo>
                  <a:pt x="49784" y="0"/>
                </a:lnTo>
                <a:lnTo>
                  <a:pt x="529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21023" y="2225065"/>
            <a:ext cx="125729" cy="131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38422" y="2247392"/>
            <a:ext cx="103505" cy="111125"/>
          </a:xfrm>
          <a:custGeom>
            <a:avLst/>
            <a:gdLst/>
            <a:ahLst/>
            <a:cxnLst/>
            <a:rect l="l" t="t" r="r" b="b"/>
            <a:pathLst>
              <a:path w="103504" h="111125">
                <a:moveTo>
                  <a:pt x="103377" y="0"/>
                </a:moveTo>
                <a:lnTo>
                  <a:pt x="21081" y="0"/>
                </a:lnTo>
                <a:lnTo>
                  <a:pt x="19812" y="5461"/>
                </a:lnTo>
                <a:lnTo>
                  <a:pt x="23367" y="5461"/>
                </a:lnTo>
                <a:lnTo>
                  <a:pt x="25653" y="5969"/>
                </a:lnTo>
                <a:lnTo>
                  <a:pt x="28321" y="8128"/>
                </a:lnTo>
                <a:lnTo>
                  <a:pt x="28774" y="9398"/>
                </a:lnTo>
                <a:lnTo>
                  <a:pt x="28828" y="15494"/>
                </a:lnTo>
                <a:lnTo>
                  <a:pt x="28321" y="19304"/>
                </a:lnTo>
                <a:lnTo>
                  <a:pt x="27812" y="21590"/>
                </a:lnTo>
                <a:lnTo>
                  <a:pt x="27304" y="24003"/>
                </a:lnTo>
                <a:lnTo>
                  <a:pt x="13207" y="86487"/>
                </a:lnTo>
                <a:lnTo>
                  <a:pt x="12318" y="90805"/>
                </a:lnTo>
                <a:lnTo>
                  <a:pt x="11429" y="94234"/>
                </a:lnTo>
                <a:lnTo>
                  <a:pt x="10634" y="96900"/>
                </a:lnTo>
                <a:lnTo>
                  <a:pt x="10032" y="99187"/>
                </a:lnTo>
                <a:lnTo>
                  <a:pt x="9143" y="100965"/>
                </a:lnTo>
                <a:lnTo>
                  <a:pt x="888" y="105791"/>
                </a:lnTo>
                <a:lnTo>
                  <a:pt x="0" y="110998"/>
                </a:lnTo>
                <a:lnTo>
                  <a:pt x="78993" y="110998"/>
                </a:lnTo>
                <a:lnTo>
                  <a:pt x="81278" y="102235"/>
                </a:lnTo>
                <a:lnTo>
                  <a:pt x="26415" y="102235"/>
                </a:lnTo>
                <a:lnTo>
                  <a:pt x="36575" y="57912"/>
                </a:lnTo>
                <a:lnTo>
                  <a:pt x="74619" y="57912"/>
                </a:lnTo>
                <a:lnTo>
                  <a:pt x="76746" y="48768"/>
                </a:lnTo>
                <a:lnTo>
                  <a:pt x="38353" y="48768"/>
                </a:lnTo>
                <a:lnTo>
                  <a:pt x="47371" y="9144"/>
                </a:lnTo>
                <a:lnTo>
                  <a:pt x="101331" y="9144"/>
                </a:lnTo>
                <a:lnTo>
                  <a:pt x="103377" y="0"/>
                </a:lnTo>
                <a:close/>
              </a:path>
              <a:path w="103504" h="111125">
                <a:moveTo>
                  <a:pt x="86740" y="81280"/>
                </a:moveTo>
                <a:lnTo>
                  <a:pt x="77469" y="81280"/>
                </a:lnTo>
                <a:lnTo>
                  <a:pt x="74929" y="85725"/>
                </a:lnTo>
                <a:lnTo>
                  <a:pt x="72771" y="89408"/>
                </a:lnTo>
                <a:lnTo>
                  <a:pt x="71119" y="92075"/>
                </a:lnTo>
                <a:lnTo>
                  <a:pt x="69468" y="94869"/>
                </a:lnTo>
                <a:lnTo>
                  <a:pt x="67817" y="96900"/>
                </a:lnTo>
                <a:lnTo>
                  <a:pt x="64515" y="99949"/>
                </a:lnTo>
                <a:lnTo>
                  <a:pt x="62611" y="100965"/>
                </a:lnTo>
                <a:lnTo>
                  <a:pt x="58547" y="101981"/>
                </a:lnTo>
                <a:lnTo>
                  <a:pt x="55879" y="102235"/>
                </a:lnTo>
                <a:lnTo>
                  <a:pt x="81278" y="102235"/>
                </a:lnTo>
                <a:lnTo>
                  <a:pt x="86740" y="81280"/>
                </a:lnTo>
                <a:close/>
              </a:path>
              <a:path w="103504" h="111125">
                <a:moveTo>
                  <a:pt x="74619" y="57912"/>
                </a:moveTo>
                <a:lnTo>
                  <a:pt x="58038" y="57912"/>
                </a:lnTo>
                <a:lnTo>
                  <a:pt x="60325" y="58166"/>
                </a:lnTo>
                <a:lnTo>
                  <a:pt x="61213" y="58674"/>
                </a:lnTo>
                <a:lnTo>
                  <a:pt x="61849" y="59436"/>
                </a:lnTo>
                <a:lnTo>
                  <a:pt x="62484" y="60325"/>
                </a:lnTo>
                <a:lnTo>
                  <a:pt x="62991" y="61468"/>
                </a:lnTo>
                <a:lnTo>
                  <a:pt x="63118" y="63246"/>
                </a:lnTo>
                <a:lnTo>
                  <a:pt x="63373" y="64897"/>
                </a:lnTo>
                <a:lnTo>
                  <a:pt x="63500" y="70231"/>
                </a:lnTo>
                <a:lnTo>
                  <a:pt x="71754" y="70231"/>
                </a:lnTo>
                <a:lnTo>
                  <a:pt x="74619" y="57912"/>
                </a:lnTo>
                <a:close/>
              </a:path>
              <a:path w="103504" h="111125">
                <a:moveTo>
                  <a:pt x="79375" y="37465"/>
                </a:moveTo>
                <a:lnTo>
                  <a:pt x="70865" y="37465"/>
                </a:lnTo>
                <a:lnTo>
                  <a:pt x="69723" y="39750"/>
                </a:lnTo>
                <a:lnTo>
                  <a:pt x="68706" y="41529"/>
                </a:lnTo>
                <a:lnTo>
                  <a:pt x="67690" y="43053"/>
                </a:lnTo>
                <a:lnTo>
                  <a:pt x="66801" y="44450"/>
                </a:lnTo>
                <a:lnTo>
                  <a:pt x="65786" y="45593"/>
                </a:lnTo>
                <a:lnTo>
                  <a:pt x="57403" y="48768"/>
                </a:lnTo>
                <a:lnTo>
                  <a:pt x="76746" y="48768"/>
                </a:lnTo>
                <a:lnTo>
                  <a:pt x="79375" y="37465"/>
                </a:lnTo>
                <a:close/>
              </a:path>
              <a:path w="103504" h="111125">
                <a:moveTo>
                  <a:pt x="101331" y="9144"/>
                </a:moveTo>
                <a:lnTo>
                  <a:pt x="79375" y="9144"/>
                </a:lnTo>
                <a:lnTo>
                  <a:pt x="81279" y="9398"/>
                </a:lnTo>
                <a:lnTo>
                  <a:pt x="82676" y="10033"/>
                </a:lnTo>
                <a:lnTo>
                  <a:pt x="87375" y="18415"/>
                </a:lnTo>
                <a:lnTo>
                  <a:pt x="87756" y="20574"/>
                </a:lnTo>
                <a:lnTo>
                  <a:pt x="88059" y="24003"/>
                </a:lnTo>
                <a:lnTo>
                  <a:pt x="88264" y="26670"/>
                </a:lnTo>
                <a:lnTo>
                  <a:pt x="97409" y="26670"/>
                </a:lnTo>
                <a:lnTo>
                  <a:pt x="101331" y="91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38422" y="2247392"/>
            <a:ext cx="103505" cy="111125"/>
          </a:xfrm>
          <a:custGeom>
            <a:avLst/>
            <a:gdLst/>
            <a:ahLst/>
            <a:cxnLst/>
            <a:rect l="l" t="t" r="r" b="b"/>
            <a:pathLst>
              <a:path w="103504" h="111125">
                <a:moveTo>
                  <a:pt x="21081" y="0"/>
                </a:moveTo>
                <a:lnTo>
                  <a:pt x="103377" y="0"/>
                </a:lnTo>
                <a:lnTo>
                  <a:pt x="97409" y="26670"/>
                </a:lnTo>
                <a:lnTo>
                  <a:pt x="88264" y="26670"/>
                </a:lnTo>
                <a:lnTo>
                  <a:pt x="88011" y="23368"/>
                </a:lnTo>
                <a:lnTo>
                  <a:pt x="87756" y="20574"/>
                </a:lnTo>
                <a:lnTo>
                  <a:pt x="87375" y="18415"/>
                </a:lnTo>
                <a:lnTo>
                  <a:pt x="87122" y="16129"/>
                </a:lnTo>
                <a:lnTo>
                  <a:pt x="86613" y="14350"/>
                </a:lnTo>
                <a:lnTo>
                  <a:pt x="85851" y="12954"/>
                </a:lnTo>
                <a:lnTo>
                  <a:pt x="85089" y="11557"/>
                </a:lnTo>
                <a:lnTo>
                  <a:pt x="84074" y="10541"/>
                </a:lnTo>
                <a:lnTo>
                  <a:pt x="82676" y="10033"/>
                </a:lnTo>
                <a:lnTo>
                  <a:pt x="81279" y="9398"/>
                </a:lnTo>
                <a:lnTo>
                  <a:pt x="79375" y="9144"/>
                </a:lnTo>
                <a:lnTo>
                  <a:pt x="77088" y="9144"/>
                </a:lnTo>
                <a:lnTo>
                  <a:pt x="47371" y="9144"/>
                </a:lnTo>
                <a:lnTo>
                  <a:pt x="38353" y="48768"/>
                </a:lnTo>
                <a:lnTo>
                  <a:pt x="55244" y="48768"/>
                </a:lnTo>
                <a:lnTo>
                  <a:pt x="57403" y="48768"/>
                </a:lnTo>
                <a:lnTo>
                  <a:pt x="59181" y="48641"/>
                </a:lnTo>
                <a:lnTo>
                  <a:pt x="60705" y="48260"/>
                </a:lnTo>
                <a:lnTo>
                  <a:pt x="62102" y="47879"/>
                </a:lnTo>
                <a:lnTo>
                  <a:pt x="63500" y="47371"/>
                </a:lnTo>
                <a:lnTo>
                  <a:pt x="64642" y="46482"/>
                </a:lnTo>
                <a:lnTo>
                  <a:pt x="65786" y="45593"/>
                </a:lnTo>
                <a:lnTo>
                  <a:pt x="66801" y="44450"/>
                </a:lnTo>
                <a:lnTo>
                  <a:pt x="67690" y="43053"/>
                </a:lnTo>
                <a:lnTo>
                  <a:pt x="68706" y="41529"/>
                </a:lnTo>
                <a:lnTo>
                  <a:pt x="69723" y="39750"/>
                </a:lnTo>
                <a:lnTo>
                  <a:pt x="70865" y="37465"/>
                </a:lnTo>
                <a:lnTo>
                  <a:pt x="79375" y="37465"/>
                </a:lnTo>
                <a:lnTo>
                  <a:pt x="71754" y="70231"/>
                </a:lnTo>
                <a:lnTo>
                  <a:pt x="63500" y="70231"/>
                </a:lnTo>
                <a:lnTo>
                  <a:pt x="63500" y="67183"/>
                </a:lnTo>
                <a:lnTo>
                  <a:pt x="63373" y="64897"/>
                </a:lnTo>
                <a:lnTo>
                  <a:pt x="63118" y="63246"/>
                </a:lnTo>
                <a:lnTo>
                  <a:pt x="62991" y="61468"/>
                </a:lnTo>
                <a:lnTo>
                  <a:pt x="62484" y="60325"/>
                </a:lnTo>
                <a:lnTo>
                  <a:pt x="58038" y="57912"/>
                </a:lnTo>
                <a:lnTo>
                  <a:pt x="56514" y="57912"/>
                </a:lnTo>
                <a:lnTo>
                  <a:pt x="54610" y="57912"/>
                </a:lnTo>
                <a:lnTo>
                  <a:pt x="36575" y="57912"/>
                </a:lnTo>
                <a:lnTo>
                  <a:pt x="26415" y="102235"/>
                </a:lnTo>
                <a:lnTo>
                  <a:pt x="52704" y="102235"/>
                </a:lnTo>
                <a:lnTo>
                  <a:pt x="55879" y="102235"/>
                </a:lnTo>
                <a:lnTo>
                  <a:pt x="58547" y="101981"/>
                </a:lnTo>
                <a:lnTo>
                  <a:pt x="60578" y="101473"/>
                </a:lnTo>
                <a:lnTo>
                  <a:pt x="62611" y="100965"/>
                </a:lnTo>
                <a:lnTo>
                  <a:pt x="64515" y="99949"/>
                </a:lnTo>
                <a:lnTo>
                  <a:pt x="66166" y="98425"/>
                </a:lnTo>
                <a:lnTo>
                  <a:pt x="67817" y="96900"/>
                </a:lnTo>
                <a:lnTo>
                  <a:pt x="69468" y="94869"/>
                </a:lnTo>
                <a:lnTo>
                  <a:pt x="71119" y="92075"/>
                </a:lnTo>
                <a:lnTo>
                  <a:pt x="72771" y="89408"/>
                </a:lnTo>
                <a:lnTo>
                  <a:pt x="74929" y="85725"/>
                </a:lnTo>
                <a:lnTo>
                  <a:pt x="77469" y="81280"/>
                </a:lnTo>
                <a:lnTo>
                  <a:pt x="86740" y="81280"/>
                </a:lnTo>
                <a:lnTo>
                  <a:pt x="78993" y="110998"/>
                </a:lnTo>
                <a:lnTo>
                  <a:pt x="0" y="110998"/>
                </a:lnTo>
                <a:lnTo>
                  <a:pt x="888" y="105791"/>
                </a:lnTo>
                <a:lnTo>
                  <a:pt x="2666" y="105537"/>
                </a:lnTo>
                <a:lnTo>
                  <a:pt x="4190" y="105156"/>
                </a:lnTo>
                <a:lnTo>
                  <a:pt x="10667" y="96774"/>
                </a:lnTo>
                <a:lnTo>
                  <a:pt x="11429" y="94234"/>
                </a:lnTo>
                <a:lnTo>
                  <a:pt x="12318" y="90805"/>
                </a:lnTo>
                <a:lnTo>
                  <a:pt x="13207" y="86487"/>
                </a:lnTo>
                <a:lnTo>
                  <a:pt x="27304" y="24003"/>
                </a:lnTo>
                <a:lnTo>
                  <a:pt x="27812" y="21590"/>
                </a:lnTo>
                <a:lnTo>
                  <a:pt x="28321" y="19304"/>
                </a:lnTo>
                <a:lnTo>
                  <a:pt x="28575" y="17399"/>
                </a:lnTo>
                <a:lnTo>
                  <a:pt x="28828" y="15494"/>
                </a:lnTo>
                <a:lnTo>
                  <a:pt x="28955" y="13843"/>
                </a:lnTo>
                <a:lnTo>
                  <a:pt x="28955" y="12446"/>
                </a:lnTo>
                <a:lnTo>
                  <a:pt x="28955" y="9906"/>
                </a:lnTo>
                <a:lnTo>
                  <a:pt x="28321" y="8128"/>
                </a:lnTo>
                <a:lnTo>
                  <a:pt x="27050" y="7112"/>
                </a:lnTo>
                <a:lnTo>
                  <a:pt x="25653" y="5969"/>
                </a:lnTo>
                <a:lnTo>
                  <a:pt x="23367" y="5461"/>
                </a:lnTo>
                <a:lnTo>
                  <a:pt x="19812" y="5461"/>
                </a:lnTo>
                <a:lnTo>
                  <a:pt x="210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16808" y="2471927"/>
            <a:ext cx="107441" cy="148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34715" y="2495042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48640" y="41910"/>
                </a:moveTo>
                <a:lnTo>
                  <a:pt x="42163" y="41910"/>
                </a:lnTo>
                <a:lnTo>
                  <a:pt x="38100" y="42418"/>
                </a:lnTo>
                <a:lnTo>
                  <a:pt x="13715" y="58038"/>
                </a:lnTo>
                <a:lnTo>
                  <a:pt x="10795" y="61341"/>
                </a:lnTo>
                <a:lnTo>
                  <a:pt x="0" y="90805"/>
                </a:lnTo>
                <a:lnTo>
                  <a:pt x="0" y="100584"/>
                </a:lnTo>
                <a:lnTo>
                  <a:pt x="18287" y="124968"/>
                </a:lnTo>
                <a:lnTo>
                  <a:pt x="21971" y="126365"/>
                </a:lnTo>
                <a:lnTo>
                  <a:pt x="26162" y="127000"/>
                </a:lnTo>
                <a:lnTo>
                  <a:pt x="36449" y="127000"/>
                </a:lnTo>
                <a:lnTo>
                  <a:pt x="41910" y="125984"/>
                </a:lnTo>
                <a:lnTo>
                  <a:pt x="51815" y="121920"/>
                </a:lnTo>
                <a:lnTo>
                  <a:pt x="56261" y="119125"/>
                </a:lnTo>
                <a:lnTo>
                  <a:pt x="56667" y="118745"/>
                </a:lnTo>
                <a:lnTo>
                  <a:pt x="29337" y="118745"/>
                </a:lnTo>
                <a:lnTo>
                  <a:pt x="27305" y="118363"/>
                </a:lnTo>
                <a:lnTo>
                  <a:pt x="25526" y="117602"/>
                </a:lnTo>
                <a:lnTo>
                  <a:pt x="23749" y="116967"/>
                </a:lnTo>
                <a:lnTo>
                  <a:pt x="22225" y="115824"/>
                </a:lnTo>
                <a:lnTo>
                  <a:pt x="20976" y="114173"/>
                </a:lnTo>
                <a:lnTo>
                  <a:pt x="19812" y="112775"/>
                </a:lnTo>
                <a:lnTo>
                  <a:pt x="18923" y="110744"/>
                </a:lnTo>
                <a:lnTo>
                  <a:pt x="18161" y="108331"/>
                </a:lnTo>
                <a:lnTo>
                  <a:pt x="17525" y="105918"/>
                </a:lnTo>
                <a:lnTo>
                  <a:pt x="17272" y="102997"/>
                </a:lnTo>
                <a:lnTo>
                  <a:pt x="17272" y="93472"/>
                </a:lnTo>
                <a:lnTo>
                  <a:pt x="32131" y="57531"/>
                </a:lnTo>
                <a:lnTo>
                  <a:pt x="44069" y="50292"/>
                </a:lnTo>
                <a:lnTo>
                  <a:pt x="84702" y="50292"/>
                </a:lnTo>
                <a:lnTo>
                  <a:pt x="84769" y="49275"/>
                </a:lnTo>
                <a:lnTo>
                  <a:pt x="67945" y="49275"/>
                </a:lnTo>
                <a:lnTo>
                  <a:pt x="66039" y="47879"/>
                </a:lnTo>
                <a:lnTo>
                  <a:pt x="64262" y="46736"/>
                </a:lnTo>
                <a:lnTo>
                  <a:pt x="62611" y="45720"/>
                </a:lnTo>
                <a:lnTo>
                  <a:pt x="60960" y="44831"/>
                </a:lnTo>
                <a:lnTo>
                  <a:pt x="59309" y="44069"/>
                </a:lnTo>
                <a:lnTo>
                  <a:pt x="57531" y="43561"/>
                </a:lnTo>
                <a:lnTo>
                  <a:pt x="55880" y="42925"/>
                </a:lnTo>
                <a:lnTo>
                  <a:pt x="54101" y="42545"/>
                </a:lnTo>
                <a:lnTo>
                  <a:pt x="50546" y="42037"/>
                </a:lnTo>
                <a:lnTo>
                  <a:pt x="48640" y="41910"/>
                </a:lnTo>
                <a:close/>
              </a:path>
              <a:path w="85089" h="127000">
                <a:moveTo>
                  <a:pt x="84702" y="50292"/>
                </a:moveTo>
                <a:lnTo>
                  <a:pt x="53975" y="50292"/>
                </a:lnTo>
                <a:lnTo>
                  <a:pt x="57785" y="51562"/>
                </a:lnTo>
                <a:lnTo>
                  <a:pt x="60198" y="54229"/>
                </a:lnTo>
                <a:lnTo>
                  <a:pt x="62737" y="56769"/>
                </a:lnTo>
                <a:lnTo>
                  <a:pt x="64008" y="60960"/>
                </a:lnTo>
                <a:lnTo>
                  <a:pt x="64008" y="69087"/>
                </a:lnTo>
                <a:lnTo>
                  <a:pt x="52070" y="105791"/>
                </a:lnTo>
                <a:lnTo>
                  <a:pt x="49657" y="108712"/>
                </a:lnTo>
                <a:lnTo>
                  <a:pt x="47244" y="111760"/>
                </a:lnTo>
                <a:lnTo>
                  <a:pt x="44576" y="114173"/>
                </a:lnTo>
                <a:lnTo>
                  <a:pt x="41529" y="115950"/>
                </a:lnTo>
                <a:lnTo>
                  <a:pt x="38481" y="117856"/>
                </a:lnTo>
                <a:lnTo>
                  <a:pt x="35179" y="118745"/>
                </a:lnTo>
                <a:lnTo>
                  <a:pt x="56667" y="118745"/>
                </a:lnTo>
                <a:lnTo>
                  <a:pt x="60325" y="115316"/>
                </a:lnTo>
                <a:lnTo>
                  <a:pt x="64388" y="111633"/>
                </a:lnTo>
                <a:lnTo>
                  <a:pt x="82169" y="70993"/>
                </a:lnTo>
                <a:lnTo>
                  <a:pt x="84327" y="56007"/>
                </a:lnTo>
                <a:lnTo>
                  <a:pt x="84702" y="50292"/>
                </a:lnTo>
                <a:close/>
              </a:path>
              <a:path w="85089" h="127000">
                <a:moveTo>
                  <a:pt x="76192" y="9652"/>
                </a:moveTo>
                <a:lnTo>
                  <a:pt x="55880" y="9652"/>
                </a:lnTo>
                <a:lnTo>
                  <a:pt x="60579" y="12192"/>
                </a:lnTo>
                <a:lnTo>
                  <a:pt x="63754" y="17145"/>
                </a:lnTo>
                <a:lnTo>
                  <a:pt x="66929" y="22225"/>
                </a:lnTo>
                <a:lnTo>
                  <a:pt x="68580" y="29972"/>
                </a:lnTo>
                <a:lnTo>
                  <a:pt x="68465" y="42545"/>
                </a:lnTo>
                <a:lnTo>
                  <a:pt x="67945" y="49275"/>
                </a:lnTo>
                <a:lnTo>
                  <a:pt x="84769" y="49275"/>
                </a:lnTo>
                <a:lnTo>
                  <a:pt x="76835" y="10287"/>
                </a:lnTo>
                <a:lnTo>
                  <a:pt x="76192" y="9652"/>
                </a:lnTo>
                <a:close/>
              </a:path>
              <a:path w="85089" h="127000">
                <a:moveTo>
                  <a:pt x="52959" y="0"/>
                </a:moveTo>
                <a:lnTo>
                  <a:pt x="49784" y="0"/>
                </a:lnTo>
                <a:lnTo>
                  <a:pt x="46989" y="254"/>
                </a:lnTo>
                <a:lnTo>
                  <a:pt x="44539" y="642"/>
                </a:lnTo>
                <a:lnTo>
                  <a:pt x="42163" y="1143"/>
                </a:lnTo>
                <a:lnTo>
                  <a:pt x="39624" y="1905"/>
                </a:lnTo>
                <a:lnTo>
                  <a:pt x="37211" y="2921"/>
                </a:lnTo>
                <a:lnTo>
                  <a:pt x="34671" y="3937"/>
                </a:lnTo>
                <a:lnTo>
                  <a:pt x="32004" y="5334"/>
                </a:lnTo>
                <a:lnTo>
                  <a:pt x="26162" y="8890"/>
                </a:lnTo>
                <a:lnTo>
                  <a:pt x="22606" y="11175"/>
                </a:lnTo>
                <a:lnTo>
                  <a:pt x="18542" y="13843"/>
                </a:lnTo>
                <a:lnTo>
                  <a:pt x="18542" y="22352"/>
                </a:lnTo>
                <a:lnTo>
                  <a:pt x="26035" y="22352"/>
                </a:lnTo>
                <a:lnTo>
                  <a:pt x="29590" y="18287"/>
                </a:lnTo>
                <a:lnTo>
                  <a:pt x="33274" y="15240"/>
                </a:lnTo>
                <a:lnTo>
                  <a:pt x="40894" y="10668"/>
                </a:lnTo>
                <a:lnTo>
                  <a:pt x="45085" y="9652"/>
                </a:lnTo>
                <a:lnTo>
                  <a:pt x="76192" y="9652"/>
                </a:lnTo>
                <a:lnTo>
                  <a:pt x="72282" y="5786"/>
                </a:lnTo>
                <a:lnTo>
                  <a:pt x="66801" y="2571"/>
                </a:lnTo>
                <a:lnTo>
                  <a:pt x="60368" y="642"/>
                </a:lnTo>
                <a:lnTo>
                  <a:pt x="529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51986" y="2545333"/>
            <a:ext cx="46990" cy="68580"/>
          </a:xfrm>
          <a:custGeom>
            <a:avLst/>
            <a:gdLst/>
            <a:ahLst/>
            <a:cxnLst/>
            <a:rect l="l" t="t" r="r" b="b"/>
            <a:pathLst>
              <a:path w="46989" h="68580">
                <a:moveTo>
                  <a:pt x="31496" y="0"/>
                </a:moveTo>
                <a:lnTo>
                  <a:pt x="26797" y="0"/>
                </a:lnTo>
                <a:lnTo>
                  <a:pt x="22605" y="1396"/>
                </a:lnTo>
                <a:lnTo>
                  <a:pt x="18668" y="4317"/>
                </a:lnTo>
                <a:lnTo>
                  <a:pt x="14859" y="7238"/>
                </a:lnTo>
                <a:lnTo>
                  <a:pt x="11557" y="10921"/>
                </a:lnTo>
                <a:lnTo>
                  <a:pt x="8762" y="15620"/>
                </a:lnTo>
                <a:lnTo>
                  <a:pt x="5968" y="20319"/>
                </a:lnTo>
                <a:lnTo>
                  <a:pt x="3810" y="25526"/>
                </a:lnTo>
                <a:lnTo>
                  <a:pt x="2286" y="31368"/>
                </a:lnTo>
                <a:lnTo>
                  <a:pt x="762" y="37211"/>
                </a:lnTo>
                <a:lnTo>
                  <a:pt x="0" y="43179"/>
                </a:lnTo>
                <a:lnTo>
                  <a:pt x="0" y="49149"/>
                </a:lnTo>
                <a:lnTo>
                  <a:pt x="0" y="52704"/>
                </a:lnTo>
                <a:lnTo>
                  <a:pt x="3810" y="64007"/>
                </a:lnTo>
                <a:lnTo>
                  <a:pt x="4952" y="65531"/>
                </a:lnTo>
                <a:lnTo>
                  <a:pt x="6476" y="66675"/>
                </a:lnTo>
                <a:lnTo>
                  <a:pt x="8254" y="67310"/>
                </a:lnTo>
                <a:lnTo>
                  <a:pt x="10033" y="68071"/>
                </a:lnTo>
                <a:lnTo>
                  <a:pt x="12064" y="68452"/>
                </a:lnTo>
                <a:lnTo>
                  <a:pt x="14224" y="68452"/>
                </a:lnTo>
                <a:lnTo>
                  <a:pt x="17907" y="68452"/>
                </a:lnTo>
                <a:lnTo>
                  <a:pt x="21209" y="67563"/>
                </a:lnTo>
                <a:lnTo>
                  <a:pt x="24257" y="65658"/>
                </a:lnTo>
                <a:lnTo>
                  <a:pt x="27304" y="63880"/>
                </a:lnTo>
                <a:lnTo>
                  <a:pt x="29972" y="61467"/>
                </a:lnTo>
                <a:lnTo>
                  <a:pt x="32385" y="58419"/>
                </a:lnTo>
                <a:lnTo>
                  <a:pt x="34798" y="55499"/>
                </a:lnTo>
                <a:lnTo>
                  <a:pt x="46736" y="18795"/>
                </a:lnTo>
                <a:lnTo>
                  <a:pt x="46736" y="16128"/>
                </a:lnTo>
                <a:lnTo>
                  <a:pt x="46736" y="10667"/>
                </a:lnTo>
                <a:lnTo>
                  <a:pt x="45465" y="6476"/>
                </a:lnTo>
                <a:lnTo>
                  <a:pt x="42925" y="3937"/>
                </a:lnTo>
                <a:lnTo>
                  <a:pt x="40512" y="1269"/>
                </a:lnTo>
                <a:lnTo>
                  <a:pt x="36702" y="0"/>
                </a:lnTo>
                <a:lnTo>
                  <a:pt x="314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34715" y="2495042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52959" y="0"/>
                </a:moveTo>
                <a:lnTo>
                  <a:pt x="84335" y="30896"/>
                </a:lnTo>
                <a:lnTo>
                  <a:pt x="84836" y="40132"/>
                </a:lnTo>
                <a:lnTo>
                  <a:pt x="84836" y="48260"/>
                </a:lnTo>
                <a:lnTo>
                  <a:pt x="76581" y="90805"/>
                </a:lnTo>
                <a:lnTo>
                  <a:pt x="60325" y="115316"/>
                </a:lnTo>
                <a:lnTo>
                  <a:pt x="56261" y="119125"/>
                </a:lnTo>
                <a:lnTo>
                  <a:pt x="51815" y="121920"/>
                </a:lnTo>
                <a:lnTo>
                  <a:pt x="46862" y="123952"/>
                </a:lnTo>
                <a:lnTo>
                  <a:pt x="41910" y="125984"/>
                </a:lnTo>
                <a:lnTo>
                  <a:pt x="36449" y="127000"/>
                </a:lnTo>
                <a:lnTo>
                  <a:pt x="30607" y="127000"/>
                </a:lnTo>
                <a:lnTo>
                  <a:pt x="26162" y="127000"/>
                </a:lnTo>
                <a:lnTo>
                  <a:pt x="21971" y="126365"/>
                </a:lnTo>
                <a:lnTo>
                  <a:pt x="18287" y="124968"/>
                </a:lnTo>
                <a:lnTo>
                  <a:pt x="14477" y="123571"/>
                </a:lnTo>
                <a:lnTo>
                  <a:pt x="2286" y="109093"/>
                </a:lnTo>
                <a:lnTo>
                  <a:pt x="762" y="105156"/>
                </a:lnTo>
                <a:lnTo>
                  <a:pt x="0" y="100584"/>
                </a:lnTo>
                <a:lnTo>
                  <a:pt x="0" y="95504"/>
                </a:lnTo>
                <a:lnTo>
                  <a:pt x="0" y="90805"/>
                </a:lnTo>
                <a:lnTo>
                  <a:pt x="13715" y="58038"/>
                </a:lnTo>
                <a:lnTo>
                  <a:pt x="16510" y="54610"/>
                </a:lnTo>
                <a:lnTo>
                  <a:pt x="42163" y="41910"/>
                </a:lnTo>
                <a:lnTo>
                  <a:pt x="46482" y="41910"/>
                </a:lnTo>
                <a:lnTo>
                  <a:pt x="48640" y="41910"/>
                </a:lnTo>
                <a:lnTo>
                  <a:pt x="50546" y="42037"/>
                </a:lnTo>
                <a:lnTo>
                  <a:pt x="52324" y="42291"/>
                </a:lnTo>
                <a:lnTo>
                  <a:pt x="54101" y="42545"/>
                </a:lnTo>
                <a:lnTo>
                  <a:pt x="55880" y="42925"/>
                </a:lnTo>
                <a:lnTo>
                  <a:pt x="57531" y="43561"/>
                </a:lnTo>
                <a:lnTo>
                  <a:pt x="59309" y="44069"/>
                </a:lnTo>
                <a:lnTo>
                  <a:pt x="67945" y="49275"/>
                </a:lnTo>
                <a:lnTo>
                  <a:pt x="68072" y="47498"/>
                </a:lnTo>
                <a:lnTo>
                  <a:pt x="68199" y="45847"/>
                </a:lnTo>
                <a:lnTo>
                  <a:pt x="68325" y="44323"/>
                </a:lnTo>
                <a:lnTo>
                  <a:pt x="68452" y="42672"/>
                </a:lnTo>
                <a:lnTo>
                  <a:pt x="68580" y="41402"/>
                </a:lnTo>
                <a:lnTo>
                  <a:pt x="68580" y="40259"/>
                </a:lnTo>
                <a:lnTo>
                  <a:pt x="68580" y="29972"/>
                </a:lnTo>
                <a:lnTo>
                  <a:pt x="66929" y="22225"/>
                </a:lnTo>
                <a:lnTo>
                  <a:pt x="63754" y="17145"/>
                </a:lnTo>
                <a:lnTo>
                  <a:pt x="60579" y="12192"/>
                </a:lnTo>
                <a:lnTo>
                  <a:pt x="55880" y="9652"/>
                </a:lnTo>
                <a:lnTo>
                  <a:pt x="49530" y="9652"/>
                </a:lnTo>
                <a:lnTo>
                  <a:pt x="45085" y="9652"/>
                </a:lnTo>
                <a:lnTo>
                  <a:pt x="40894" y="10668"/>
                </a:lnTo>
                <a:lnTo>
                  <a:pt x="37084" y="12954"/>
                </a:lnTo>
                <a:lnTo>
                  <a:pt x="33274" y="15240"/>
                </a:lnTo>
                <a:lnTo>
                  <a:pt x="29590" y="18287"/>
                </a:lnTo>
                <a:lnTo>
                  <a:pt x="26035" y="22352"/>
                </a:lnTo>
                <a:lnTo>
                  <a:pt x="18542" y="22352"/>
                </a:lnTo>
                <a:lnTo>
                  <a:pt x="18542" y="13843"/>
                </a:lnTo>
                <a:lnTo>
                  <a:pt x="22606" y="11175"/>
                </a:lnTo>
                <a:lnTo>
                  <a:pt x="37211" y="2921"/>
                </a:lnTo>
                <a:lnTo>
                  <a:pt x="39624" y="1905"/>
                </a:lnTo>
                <a:lnTo>
                  <a:pt x="42163" y="1143"/>
                </a:lnTo>
                <a:lnTo>
                  <a:pt x="44576" y="635"/>
                </a:lnTo>
                <a:lnTo>
                  <a:pt x="46989" y="254"/>
                </a:lnTo>
                <a:lnTo>
                  <a:pt x="49784" y="0"/>
                </a:lnTo>
                <a:lnTo>
                  <a:pt x="529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26535" y="2511583"/>
            <a:ext cx="156235" cy="10893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43427" y="2534920"/>
            <a:ext cx="134620" cy="86995"/>
          </a:xfrm>
          <a:custGeom>
            <a:avLst/>
            <a:gdLst/>
            <a:ahLst/>
            <a:cxnLst/>
            <a:rect l="l" t="t" r="r" b="b"/>
            <a:pathLst>
              <a:path w="134620" h="86994">
                <a:moveTo>
                  <a:pt x="26035" y="0"/>
                </a:moveTo>
                <a:lnTo>
                  <a:pt x="1270" y="0"/>
                </a:lnTo>
                <a:lnTo>
                  <a:pt x="0" y="5460"/>
                </a:lnTo>
                <a:lnTo>
                  <a:pt x="2286" y="5841"/>
                </a:lnTo>
                <a:lnTo>
                  <a:pt x="4190" y="6222"/>
                </a:lnTo>
                <a:lnTo>
                  <a:pt x="10033" y="14096"/>
                </a:lnTo>
                <a:lnTo>
                  <a:pt x="10413" y="16128"/>
                </a:lnTo>
                <a:lnTo>
                  <a:pt x="10795" y="18922"/>
                </a:lnTo>
                <a:lnTo>
                  <a:pt x="11302" y="22351"/>
                </a:lnTo>
                <a:lnTo>
                  <a:pt x="19303" y="86994"/>
                </a:lnTo>
                <a:lnTo>
                  <a:pt x="31750" y="86994"/>
                </a:lnTo>
                <a:lnTo>
                  <a:pt x="37443" y="78660"/>
                </a:lnTo>
                <a:lnTo>
                  <a:pt x="42719" y="70611"/>
                </a:lnTo>
                <a:lnTo>
                  <a:pt x="43436" y="69468"/>
                </a:lnTo>
                <a:lnTo>
                  <a:pt x="32638" y="69468"/>
                </a:lnTo>
                <a:lnTo>
                  <a:pt x="26035" y="0"/>
                </a:lnTo>
                <a:close/>
              </a:path>
              <a:path w="134620" h="86994">
                <a:moveTo>
                  <a:pt x="81204" y="27558"/>
                </a:moveTo>
                <a:lnTo>
                  <a:pt x="66294" y="27558"/>
                </a:lnTo>
                <a:lnTo>
                  <a:pt x="73278" y="86994"/>
                </a:lnTo>
                <a:lnTo>
                  <a:pt x="84200" y="86994"/>
                </a:lnTo>
                <a:lnTo>
                  <a:pt x="89273" y="80637"/>
                </a:lnTo>
                <a:lnTo>
                  <a:pt x="94011" y="74517"/>
                </a:lnTo>
                <a:lnTo>
                  <a:pt x="97792" y="69468"/>
                </a:lnTo>
                <a:lnTo>
                  <a:pt x="85725" y="69468"/>
                </a:lnTo>
                <a:lnTo>
                  <a:pt x="81204" y="27558"/>
                </a:lnTo>
                <a:close/>
              </a:path>
              <a:path w="134620" h="86994">
                <a:moveTo>
                  <a:pt x="78232" y="0"/>
                </a:moveTo>
                <a:lnTo>
                  <a:pt x="64643" y="0"/>
                </a:lnTo>
                <a:lnTo>
                  <a:pt x="63500" y="4190"/>
                </a:lnTo>
                <a:lnTo>
                  <a:pt x="62484" y="10159"/>
                </a:lnTo>
                <a:lnTo>
                  <a:pt x="60844" y="16128"/>
                </a:lnTo>
                <a:lnTo>
                  <a:pt x="55118" y="30987"/>
                </a:lnTo>
                <a:lnTo>
                  <a:pt x="53594" y="34289"/>
                </a:lnTo>
                <a:lnTo>
                  <a:pt x="51815" y="37845"/>
                </a:lnTo>
                <a:lnTo>
                  <a:pt x="49657" y="41655"/>
                </a:lnTo>
                <a:lnTo>
                  <a:pt x="47625" y="45465"/>
                </a:lnTo>
                <a:lnTo>
                  <a:pt x="39497" y="58800"/>
                </a:lnTo>
                <a:lnTo>
                  <a:pt x="36322" y="63880"/>
                </a:lnTo>
                <a:lnTo>
                  <a:pt x="32638" y="69468"/>
                </a:lnTo>
                <a:lnTo>
                  <a:pt x="43436" y="69468"/>
                </a:lnTo>
                <a:lnTo>
                  <a:pt x="63267" y="34208"/>
                </a:lnTo>
                <a:lnTo>
                  <a:pt x="66294" y="27558"/>
                </a:lnTo>
                <a:lnTo>
                  <a:pt x="81204" y="27558"/>
                </a:lnTo>
                <a:lnTo>
                  <a:pt x="78232" y="0"/>
                </a:lnTo>
                <a:close/>
              </a:path>
              <a:path w="134620" h="86994">
                <a:moveTo>
                  <a:pt x="131190" y="0"/>
                </a:moveTo>
                <a:lnTo>
                  <a:pt x="107061" y="0"/>
                </a:lnTo>
                <a:lnTo>
                  <a:pt x="106045" y="5460"/>
                </a:lnTo>
                <a:lnTo>
                  <a:pt x="109093" y="5841"/>
                </a:lnTo>
                <a:lnTo>
                  <a:pt x="111251" y="6476"/>
                </a:lnTo>
                <a:lnTo>
                  <a:pt x="112522" y="7492"/>
                </a:lnTo>
                <a:lnTo>
                  <a:pt x="113664" y="8508"/>
                </a:lnTo>
                <a:lnTo>
                  <a:pt x="114254" y="10159"/>
                </a:lnTo>
                <a:lnTo>
                  <a:pt x="114181" y="18922"/>
                </a:lnTo>
                <a:lnTo>
                  <a:pt x="92344" y="60156"/>
                </a:lnTo>
                <a:lnTo>
                  <a:pt x="85725" y="69468"/>
                </a:lnTo>
                <a:lnTo>
                  <a:pt x="97792" y="69468"/>
                </a:lnTo>
                <a:lnTo>
                  <a:pt x="98417" y="68635"/>
                </a:lnTo>
                <a:lnTo>
                  <a:pt x="107696" y="55752"/>
                </a:lnTo>
                <a:lnTo>
                  <a:pt x="112268" y="48767"/>
                </a:lnTo>
                <a:lnTo>
                  <a:pt x="116077" y="42290"/>
                </a:lnTo>
                <a:lnTo>
                  <a:pt x="120014" y="35687"/>
                </a:lnTo>
                <a:lnTo>
                  <a:pt x="123317" y="29463"/>
                </a:lnTo>
                <a:lnTo>
                  <a:pt x="126237" y="23367"/>
                </a:lnTo>
                <a:lnTo>
                  <a:pt x="129159" y="17399"/>
                </a:lnTo>
                <a:lnTo>
                  <a:pt x="131699" y="11175"/>
                </a:lnTo>
                <a:lnTo>
                  <a:pt x="134112" y="4952"/>
                </a:lnTo>
                <a:lnTo>
                  <a:pt x="13119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43427" y="2534920"/>
            <a:ext cx="134620" cy="86995"/>
          </a:xfrm>
          <a:custGeom>
            <a:avLst/>
            <a:gdLst/>
            <a:ahLst/>
            <a:cxnLst/>
            <a:rect l="l" t="t" r="r" b="b"/>
            <a:pathLst>
              <a:path w="134620" h="86994">
                <a:moveTo>
                  <a:pt x="1270" y="0"/>
                </a:moveTo>
                <a:lnTo>
                  <a:pt x="26035" y="0"/>
                </a:lnTo>
                <a:lnTo>
                  <a:pt x="32638" y="69468"/>
                </a:lnTo>
                <a:lnTo>
                  <a:pt x="36322" y="63880"/>
                </a:lnTo>
                <a:lnTo>
                  <a:pt x="39497" y="58800"/>
                </a:lnTo>
                <a:lnTo>
                  <a:pt x="42290" y="54228"/>
                </a:lnTo>
                <a:lnTo>
                  <a:pt x="45085" y="49656"/>
                </a:lnTo>
                <a:lnTo>
                  <a:pt x="47625" y="45465"/>
                </a:lnTo>
                <a:lnTo>
                  <a:pt x="49657" y="41655"/>
                </a:lnTo>
                <a:lnTo>
                  <a:pt x="51815" y="37845"/>
                </a:lnTo>
                <a:lnTo>
                  <a:pt x="53594" y="34289"/>
                </a:lnTo>
                <a:lnTo>
                  <a:pt x="55118" y="30987"/>
                </a:lnTo>
                <a:lnTo>
                  <a:pt x="56769" y="27812"/>
                </a:lnTo>
                <a:lnTo>
                  <a:pt x="62992" y="7112"/>
                </a:lnTo>
                <a:lnTo>
                  <a:pt x="63500" y="4190"/>
                </a:lnTo>
                <a:lnTo>
                  <a:pt x="64643" y="0"/>
                </a:lnTo>
                <a:lnTo>
                  <a:pt x="78232" y="0"/>
                </a:lnTo>
                <a:lnTo>
                  <a:pt x="85725" y="69468"/>
                </a:lnTo>
                <a:lnTo>
                  <a:pt x="92344" y="60156"/>
                </a:lnTo>
                <a:lnTo>
                  <a:pt x="111887" y="26288"/>
                </a:lnTo>
                <a:lnTo>
                  <a:pt x="114300" y="18541"/>
                </a:lnTo>
                <a:lnTo>
                  <a:pt x="114300" y="12826"/>
                </a:lnTo>
                <a:lnTo>
                  <a:pt x="114300" y="10287"/>
                </a:lnTo>
                <a:lnTo>
                  <a:pt x="106045" y="5460"/>
                </a:lnTo>
                <a:lnTo>
                  <a:pt x="107061" y="0"/>
                </a:lnTo>
                <a:lnTo>
                  <a:pt x="131190" y="0"/>
                </a:lnTo>
                <a:lnTo>
                  <a:pt x="134112" y="4952"/>
                </a:lnTo>
                <a:lnTo>
                  <a:pt x="131699" y="11175"/>
                </a:lnTo>
                <a:lnTo>
                  <a:pt x="129159" y="17399"/>
                </a:lnTo>
                <a:lnTo>
                  <a:pt x="126237" y="23367"/>
                </a:lnTo>
                <a:lnTo>
                  <a:pt x="123317" y="29463"/>
                </a:lnTo>
                <a:lnTo>
                  <a:pt x="120014" y="35687"/>
                </a:lnTo>
                <a:lnTo>
                  <a:pt x="116077" y="42290"/>
                </a:lnTo>
                <a:lnTo>
                  <a:pt x="112268" y="48767"/>
                </a:lnTo>
                <a:lnTo>
                  <a:pt x="89273" y="80637"/>
                </a:lnTo>
                <a:lnTo>
                  <a:pt x="84200" y="86994"/>
                </a:lnTo>
                <a:lnTo>
                  <a:pt x="73278" y="86994"/>
                </a:lnTo>
                <a:lnTo>
                  <a:pt x="66294" y="27558"/>
                </a:lnTo>
                <a:lnTo>
                  <a:pt x="63267" y="34208"/>
                </a:lnTo>
                <a:lnTo>
                  <a:pt x="42719" y="70611"/>
                </a:lnTo>
                <a:lnTo>
                  <a:pt x="31750" y="86994"/>
                </a:lnTo>
                <a:lnTo>
                  <a:pt x="19303" y="86994"/>
                </a:lnTo>
                <a:lnTo>
                  <a:pt x="11302" y="22351"/>
                </a:lnTo>
                <a:lnTo>
                  <a:pt x="10795" y="18922"/>
                </a:lnTo>
                <a:lnTo>
                  <a:pt x="10413" y="16128"/>
                </a:lnTo>
                <a:lnTo>
                  <a:pt x="10033" y="14096"/>
                </a:lnTo>
                <a:lnTo>
                  <a:pt x="9778" y="12064"/>
                </a:lnTo>
                <a:lnTo>
                  <a:pt x="5461" y="6730"/>
                </a:lnTo>
                <a:lnTo>
                  <a:pt x="4190" y="6222"/>
                </a:lnTo>
                <a:lnTo>
                  <a:pt x="2286" y="5841"/>
                </a:lnTo>
                <a:lnTo>
                  <a:pt x="0" y="5460"/>
                </a:lnTo>
                <a:lnTo>
                  <a:pt x="12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65220" y="2532913"/>
            <a:ext cx="179082" cy="1546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83253" y="2555620"/>
            <a:ext cx="156845" cy="133985"/>
          </a:xfrm>
          <a:custGeom>
            <a:avLst/>
            <a:gdLst/>
            <a:ahLst/>
            <a:cxnLst/>
            <a:rect l="l" t="t" r="r" b="b"/>
            <a:pathLst>
              <a:path w="156845" h="133985">
                <a:moveTo>
                  <a:pt x="1905" y="124840"/>
                </a:moveTo>
                <a:lnTo>
                  <a:pt x="0" y="132841"/>
                </a:lnTo>
                <a:lnTo>
                  <a:pt x="2032" y="133350"/>
                </a:lnTo>
                <a:lnTo>
                  <a:pt x="4445" y="133603"/>
                </a:lnTo>
                <a:lnTo>
                  <a:pt x="16637" y="133603"/>
                </a:lnTo>
                <a:lnTo>
                  <a:pt x="24130" y="131317"/>
                </a:lnTo>
                <a:lnTo>
                  <a:pt x="29591" y="126491"/>
                </a:lnTo>
                <a:lnTo>
                  <a:pt x="30553" y="125475"/>
                </a:lnTo>
                <a:lnTo>
                  <a:pt x="5207" y="125475"/>
                </a:lnTo>
                <a:lnTo>
                  <a:pt x="3301" y="125221"/>
                </a:lnTo>
                <a:lnTo>
                  <a:pt x="1905" y="124840"/>
                </a:lnTo>
                <a:close/>
              </a:path>
              <a:path w="156845" h="133985">
                <a:moveTo>
                  <a:pt x="57150" y="29337"/>
                </a:moveTo>
                <a:lnTo>
                  <a:pt x="51688" y="29337"/>
                </a:lnTo>
                <a:lnTo>
                  <a:pt x="31369" y="30225"/>
                </a:lnTo>
                <a:lnTo>
                  <a:pt x="30225" y="35687"/>
                </a:lnTo>
                <a:lnTo>
                  <a:pt x="33528" y="35813"/>
                </a:lnTo>
                <a:lnTo>
                  <a:pt x="35813" y="36194"/>
                </a:lnTo>
                <a:lnTo>
                  <a:pt x="37211" y="36956"/>
                </a:lnTo>
                <a:lnTo>
                  <a:pt x="38608" y="37591"/>
                </a:lnTo>
                <a:lnTo>
                  <a:pt x="39370" y="38734"/>
                </a:lnTo>
                <a:lnTo>
                  <a:pt x="39370" y="42544"/>
                </a:lnTo>
                <a:lnTo>
                  <a:pt x="38862" y="45974"/>
                </a:lnTo>
                <a:lnTo>
                  <a:pt x="37719" y="50545"/>
                </a:lnTo>
                <a:lnTo>
                  <a:pt x="26162" y="103758"/>
                </a:lnTo>
                <a:lnTo>
                  <a:pt x="15875" y="123570"/>
                </a:lnTo>
                <a:lnTo>
                  <a:pt x="13843" y="124840"/>
                </a:lnTo>
                <a:lnTo>
                  <a:pt x="11049" y="125475"/>
                </a:lnTo>
                <a:lnTo>
                  <a:pt x="30553" y="125475"/>
                </a:lnTo>
                <a:lnTo>
                  <a:pt x="33472" y="122396"/>
                </a:lnTo>
                <a:lnTo>
                  <a:pt x="36761" y="117093"/>
                </a:lnTo>
                <a:lnTo>
                  <a:pt x="39377" y="110775"/>
                </a:lnTo>
                <a:lnTo>
                  <a:pt x="41401" y="103250"/>
                </a:lnTo>
                <a:lnTo>
                  <a:pt x="57150" y="29337"/>
                </a:lnTo>
                <a:close/>
              </a:path>
              <a:path w="156845" h="133985">
                <a:moveTo>
                  <a:pt x="124550" y="66801"/>
                </a:moveTo>
                <a:lnTo>
                  <a:pt x="106299" y="66801"/>
                </a:lnTo>
                <a:lnTo>
                  <a:pt x="107442" y="66928"/>
                </a:lnTo>
                <a:lnTo>
                  <a:pt x="108204" y="67182"/>
                </a:lnTo>
                <a:lnTo>
                  <a:pt x="108966" y="67563"/>
                </a:lnTo>
                <a:lnTo>
                  <a:pt x="109600" y="67944"/>
                </a:lnTo>
                <a:lnTo>
                  <a:pt x="109982" y="68706"/>
                </a:lnTo>
                <a:lnTo>
                  <a:pt x="110490" y="69341"/>
                </a:lnTo>
                <a:lnTo>
                  <a:pt x="110998" y="70357"/>
                </a:lnTo>
                <a:lnTo>
                  <a:pt x="111506" y="71627"/>
                </a:lnTo>
                <a:lnTo>
                  <a:pt x="117094" y="89280"/>
                </a:lnTo>
                <a:lnTo>
                  <a:pt x="118745" y="94741"/>
                </a:lnTo>
                <a:lnTo>
                  <a:pt x="120776" y="98551"/>
                </a:lnTo>
                <a:lnTo>
                  <a:pt x="122936" y="100964"/>
                </a:lnTo>
                <a:lnTo>
                  <a:pt x="125095" y="103250"/>
                </a:lnTo>
                <a:lnTo>
                  <a:pt x="128270" y="104520"/>
                </a:lnTo>
                <a:lnTo>
                  <a:pt x="136017" y="104520"/>
                </a:lnTo>
                <a:lnTo>
                  <a:pt x="139700" y="103377"/>
                </a:lnTo>
                <a:lnTo>
                  <a:pt x="143383" y="100964"/>
                </a:lnTo>
                <a:lnTo>
                  <a:pt x="147066" y="98678"/>
                </a:lnTo>
                <a:lnTo>
                  <a:pt x="151257" y="95250"/>
                </a:lnTo>
                <a:lnTo>
                  <a:pt x="152400" y="94106"/>
                </a:lnTo>
                <a:lnTo>
                  <a:pt x="137160" y="94106"/>
                </a:lnTo>
                <a:lnTo>
                  <a:pt x="136017" y="93725"/>
                </a:lnTo>
                <a:lnTo>
                  <a:pt x="130810" y="84327"/>
                </a:lnTo>
                <a:lnTo>
                  <a:pt x="124550" y="66801"/>
                </a:lnTo>
                <a:close/>
              </a:path>
              <a:path w="156845" h="133985">
                <a:moveTo>
                  <a:pt x="115570" y="1015"/>
                </a:moveTo>
                <a:lnTo>
                  <a:pt x="109474" y="1015"/>
                </a:lnTo>
                <a:lnTo>
                  <a:pt x="89026" y="2031"/>
                </a:lnTo>
                <a:lnTo>
                  <a:pt x="87884" y="7492"/>
                </a:lnTo>
                <a:lnTo>
                  <a:pt x="91694" y="7619"/>
                </a:lnTo>
                <a:lnTo>
                  <a:pt x="94361" y="8127"/>
                </a:lnTo>
                <a:lnTo>
                  <a:pt x="95631" y="8762"/>
                </a:lnTo>
                <a:lnTo>
                  <a:pt x="97028" y="9525"/>
                </a:lnTo>
                <a:lnTo>
                  <a:pt x="97662" y="10794"/>
                </a:lnTo>
                <a:lnTo>
                  <a:pt x="97662" y="14986"/>
                </a:lnTo>
                <a:lnTo>
                  <a:pt x="97409" y="16255"/>
                </a:lnTo>
                <a:lnTo>
                  <a:pt x="97282" y="17525"/>
                </a:lnTo>
                <a:lnTo>
                  <a:pt x="96900" y="19430"/>
                </a:lnTo>
                <a:lnTo>
                  <a:pt x="96266" y="21716"/>
                </a:lnTo>
                <a:lnTo>
                  <a:pt x="77978" y="102996"/>
                </a:lnTo>
                <a:lnTo>
                  <a:pt x="92710" y="102996"/>
                </a:lnTo>
                <a:lnTo>
                  <a:pt x="100584" y="66801"/>
                </a:lnTo>
                <a:lnTo>
                  <a:pt x="124550" y="66801"/>
                </a:lnTo>
                <a:lnTo>
                  <a:pt x="122555" y="61213"/>
                </a:lnTo>
                <a:lnTo>
                  <a:pt x="124093" y="60070"/>
                </a:lnTo>
                <a:lnTo>
                  <a:pt x="102108" y="60070"/>
                </a:lnTo>
                <a:lnTo>
                  <a:pt x="115570" y="1015"/>
                </a:lnTo>
                <a:close/>
              </a:path>
              <a:path w="156845" h="133985">
                <a:moveTo>
                  <a:pt x="150495" y="85598"/>
                </a:moveTo>
                <a:lnTo>
                  <a:pt x="139954" y="94106"/>
                </a:lnTo>
                <a:lnTo>
                  <a:pt x="152400" y="94106"/>
                </a:lnTo>
                <a:lnTo>
                  <a:pt x="155829" y="90677"/>
                </a:lnTo>
                <a:lnTo>
                  <a:pt x="150495" y="85598"/>
                </a:lnTo>
                <a:close/>
              </a:path>
              <a:path w="156845" h="133985">
                <a:moveTo>
                  <a:pt x="154432" y="30225"/>
                </a:moveTo>
                <a:lnTo>
                  <a:pt x="127254" y="30225"/>
                </a:lnTo>
                <a:lnTo>
                  <a:pt x="126365" y="35432"/>
                </a:lnTo>
                <a:lnTo>
                  <a:pt x="128524" y="35559"/>
                </a:lnTo>
                <a:lnTo>
                  <a:pt x="129921" y="36067"/>
                </a:lnTo>
                <a:lnTo>
                  <a:pt x="130810" y="36829"/>
                </a:lnTo>
                <a:lnTo>
                  <a:pt x="131572" y="37591"/>
                </a:lnTo>
                <a:lnTo>
                  <a:pt x="131953" y="38734"/>
                </a:lnTo>
                <a:lnTo>
                  <a:pt x="131953" y="42163"/>
                </a:lnTo>
                <a:lnTo>
                  <a:pt x="107950" y="60070"/>
                </a:lnTo>
                <a:lnTo>
                  <a:pt x="124093" y="60070"/>
                </a:lnTo>
                <a:lnTo>
                  <a:pt x="140843" y="47625"/>
                </a:lnTo>
                <a:lnTo>
                  <a:pt x="144907" y="44450"/>
                </a:lnTo>
                <a:lnTo>
                  <a:pt x="150241" y="40386"/>
                </a:lnTo>
                <a:lnTo>
                  <a:pt x="156718" y="35178"/>
                </a:lnTo>
                <a:lnTo>
                  <a:pt x="154432" y="30225"/>
                </a:lnTo>
                <a:close/>
              </a:path>
              <a:path w="156845" h="133985">
                <a:moveTo>
                  <a:pt x="63754" y="0"/>
                </a:moveTo>
                <a:lnTo>
                  <a:pt x="48387" y="0"/>
                </a:lnTo>
                <a:lnTo>
                  <a:pt x="44831" y="16001"/>
                </a:lnTo>
                <a:lnTo>
                  <a:pt x="60198" y="16001"/>
                </a:lnTo>
                <a:lnTo>
                  <a:pt x="6375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83253" y="2584957"/>
            <a:ext cx="57150" cy="104775"/>
          </a:xfrm>
          <a:custGeom>
            <a:avLst/>
            <a:gdLst/>
            <a:ahLst/>
            <a:cxnLst/>
            <a:rect l="l" t="t" r="r" b="b"/>
            <a:pathLst>
              <a:path w="57150" h="104775">
                <a:moveTo>
                  <a:pt x="51688" y="0"/>
                </a:moveTo>
                <a:lnTo>
                  <a:pt x="57150" y="0"/>
                </a:lnTo>
                <a:lnTo>
                  <a:pt x="41401" y="73913"/>
                </a:lnTo>
                <a:lnTo>
                  <a:pt x="16637" y="104266"/>
                </a:lnTo>
                <a:lnTo>
                  <a:pt x="7112" y="104266"/>
                </a:lnTo>
                <a:lnTo>
                  <a:pt x="4445" y="104266"/>
                </a:lnTo>
                <a:lnTo>
                  <a:pt x="2032" y="104012"/>
                </a:lnTo>
                <a:lnTo>
                  <a:pt x="0" y="103504"/>
                </a:lnTo>
                <a:lnTo>
                  <a:pt x="1905" y="95503"/>
                </a:lnTo>
                <a:lnTo>
                  <a:pt x="3301" y="95884"/>
                </a:lnTo>
                <a:lnTo>
                  <a:pt x="5207" y="96138"/>
                </a:lnTo>
                <a:lnTo>
                  <a:pt x="7620" y="96138"/>
                </a:lnTo>
                <a:lnTo>
                  <a:pt x="11049" y="96138"/>
                </a:lnTo>
                <a:lnTo>
                  <a:pt x="13843" y="95503"/>
                </a:lnTo>
                <a:lnTo>
                  <a:pt x="15875" y="94233"/>
                </a:lnTo>
                <a:lnTo>
                  <a:pt x="18034" y="92963"/>
                </a:lnTo>
                <a:lnTo>
                  <a:pt x="19938" y="90804"/>
                </a:lnTo>
                <a:lnTo>
                  <a:pt x="37719" y="21208"/>
                </a:lnTo>
                <a:lnTo>
                  <a:pt x="38862" y="16637"/>
                </a:lnTo>
                <a:lnTo>
                  <a:pt x="39370" y="13207"/>
                </a:lnTo>
                <a:lnTo>
                  <a:pt x="39370" y="11049"/>
                </a:lnTo>
                <a:lnTo>
                  <a:pt x="39370" y="9397"/>
                </a:lnTo>
                <a:lnTo>
                  <a:pt x="38608" y="8254"/>
                </a:lnTo>
                <a:lnTo>
                  <a:pt x="37211" y="7619"/>
                </a:lnTo>
                <a:lnTo>
                  <a:pt x="35813" y="6857"/>
                </a:lnTo>
                <a:lnTo>
                  <a:pt x="33528" y="6476"/>
                </a:lnTo>
                <a:lnTo>
                  <a:pt x="30225" y="6350"/>
                </a:lnTo>
                <a:lnTo>
                  <a:pt x="31369" y="888"/>
                </a:lnTo>
                <a:lnTo>
                  <a:pt x="516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61232" y="2556636"/>
            <a:ext cx="78740" cy="103505"/>
          </a:xfrm>
          <a:custGeom>
            <a:avLst/>
            <a:gdLst/>
            <a:ahLst/>
            <a:cxnLst/>
            <a:rect l="l" t="t" r="r" b="b"/>
            <a:pathLst>
              <a:path w="78739" h="103505">
                <a:moveTo>
                  <a:pt x="31495" y="0"/>
                </a:moveTo>
                <a:lnTo>
                  <a:pt x="37591" y="0"/>
                </a:lnTo>
                <a:lnTo>
                  <a:pt x="24129" y="59054"/>
                </a:lnTo>
                <a:lnTo>
                  <a:pt x="25526" y="59054"/>
                </a:lnTo>
                <a:lnTo>
                  <a:pt x="29971" y="59054"/>
                </a:lnTo>
                <a:lnTo>
                  <a:pt x="34162" y="57785"/>
                </a:lnTo>
                <a:lnTo>
                  <a:pt x="38100" y="55117"/>
                </a:lnTo>
                <a:lnTo>
                  <a:pt x="42037" y="52450"/>
                </a:lnTo>
                <a:lnTo>
                  <a:pt x="45592" y="49657"/>
                </a:lnTo>
                <a:lnTo>
                  <a:pt x="49021" y="46736"/>
                </a:lnTo>
                <a:lnTo>
                  <a:pt x="52323" y="43687"/>
                </a:lnTo>
                <a:lnTo>
                  <a:pt x="53975" y="41148"/>
                </a:lnTo>
                <a:lnTo>
                  <a:pt x="53975" y="38988"/>
                </a:lnTo>
                <a:lnTo>
                  <a:pt x="53975" y="37718"/>
                </a:lnTo>
                <a:lnTo>
                  <a:pt x="48387" y="34416"/>
                </a:lnTo>
                <a:lnTo>
                  <a:pt x="49275" y="29210"/>
                </a:lnTo>
                <a:lnTo>
                  <a:pt x="76453" y="29210"/>
                </a:lnTo>
                <a:lnTo>
                  <a:pt x="78739" y="34162"/>
                </a:lnTo>
                <a:lnTo>
                  <a:pt x="72262" y="39370"/>
                </a:lnTo>
                <a:lnTo>
                  <a:pt x="66928" y="43434"/>
                </a:lnTo>
                <a:lnTo>
                  <a:pt x="62864" y="46609"/>
                </a:lnTo>
                <a:lnTo>
                  <a:pt x="44576" y="60198"/>
                </a:lnTo>
                <a:lnTo>
                  <a:pt x="52831" y="83312"/>
                </a:lnTo>
                <a:lnTo>
                  <a:pt x="53466" y="85216"/>
                </a:lnTo>
                <a:lnTo>
                  <a:pt x="54101" y="86995"/>
                </a:lnTo>
                <a:lnTo>
                  <a:pt x="54863" y="88518"/>
                </a:lnTo>
                <a:lnTo>
                  <a:pt x="55625" y="90042"/>
                </a:lnTo>
                <a:lnTo>
                  <a:pt x="56387" y="91186"/>
                </a:lnTo>
                <a:lnTo>
                  <a:pt x="57150" y="91948"/>
                </a:lnTo>
                <a:lnTo>
                  <a:pt x="58038" y="92710"/>
                </a:lnTo>
                <a:lnTo>
                  <a:pt x="59181" y="93090"/>
                </a:lnTo>
                <a:lnTo>
                  <a:pt x="60705" y="93090"/>
                </a:lnTo>
                <a:lnTo>
                  <a:pt x="61975" y="93090"/>
                </a:lnTo>
                <a:lnTo>
                  <a:pt x="72516" y="84582"/>
                </a:lnTo>
                <a:lnTo>
                  <a:pt x="77850" y="89662"/>
                </a:lnTo>
                <a:lnTo>
                  <a:pt x="73278" y="94234"/>
                </a:lnTo>
                <a:lnTo>
                  <a:pt x="69087" y="97662"/>
                </a:lnTo>
                <a:lnTo>
                  <a:pt x="65404" y="99949"/>
                </a:lnTo>
                <a:lnTo>
                  <a:pt x="61721" y="102362"/>
                </a:lnTo>
                <a:lnTo>
                  <a:pt x="58038" y="103504"/>
                </a:lnTo>
                <a:lnTo>
                  <a:pt x="54355" y="103504"/>
                </a:lnTo>
                <a:lnTo>
                  <a:pt x="50291" y="103504"/>
                </a:lnTo>
                <a:lnTo>
                  <a:pt x="39115" y="88264"/>
                </a:lnTo>
                <a:lnTo>
                  <a:pt x="33527" y="70612"/>
                </a:lnTo>
                <a:lnTo>
                  <a:pt x="33019" y="69341"/>
                </a:lnTo>
                <a:lnTo>
                  <a:pt x="32512" y="68325"/>
                </a:lnTo>
                <a:lnTo>
                  <a:pt x="32003" y="67690"/>
                </a:lnTo>
                <a:lnTo>
                  <a:pt x="31622" y="66928"/>
                </a:lnTo>
                <a:lnTo>
                  <a:pt x="30987" y="66548"/>
                </a:lnTo>
                <a:lnTo>
                  <a:pt x="30225" y="66166"/>
                </a:lnTo>
                <a:lnTo>
                  <a:pt x="29463" y="65912"/>
                </a:lnTo>
                <a:lnTo>
                  <a:pt x="28320" y="65786"/>
                </a:lnTo>
                <a:lnTo>
                  <a:pt x="26796" y="65786"/>
                </a:lnTo>
                <a:lnTo>
                  <a:pt x="22605" y="65786"/>
                </a:lnTo>
                <a:lnTo>
                  <a:pt x="14731" y="101980"/>
                </a:lnTo>
                <a:lnTo>
                  <a:pt x="0" y="101980"/>
                </a:lnTo>
                <a:lnTo>
                  <a:pt x="18287" y="20700"/>
                </a:lnTo>
                <a:lnTo>
                  <a:pt x="18922" y="18414"/>
                </a:lnTo>
                <a:lnTo>
                  <a:pt x="19303" y="16510"/>
                </a:lnTo>
                <a:lnTo>
                  <a:pt x="19430" y="15239"/>
                </a:lnTo>
                <a:lnTo>
                  <a:pt x="19684" y="13970"/>
                </a:lnTo>
                <a:lnTo>
                  <a:pt x="19684" y="12700"/>
                </a:lnTo>
                <a:lnTo>
                  <a:pt x="19684" y="11684"/>
                </a:lnTo>
                <a:lnTo>
                  <a:pt x="19684" y="9778"/>
                </a:lnTo>
                <a:lnTo>
                  <a:pt x="19050" y="8509"/>
                </a:lnTo>
                <a:lnTo>
                  <a:pt x="17652" y="7747"/>
                </a:lnTo>
                <a:lnTo>
                  <a:pt x="16382" y="7112"/>
                </a:lnTo>
                <a:lnTo>
                  <a:pt x="13715" y="6603"/>
                </a:lnTo>
                <a:lnTo>
                  <a:pt x="9905" y="6476"/>
                </a:lnTo>
                <a:lnTo>
                  <a:pt x="11048" y="1015"/>
                </a:lnTo>
                <a:lnTo>
                  <a:pt x="31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728084" y="2555620"/>
            <a:ext cx="19050" cy="16510"/>
          </a:xfrm>
          <a:custGeom>
            <a:avLst/>
            <a:gdLst/>
            <a:ahLst/>
            <a:cxnLst/>
            <a:rect l="l" t="t" r="r" b="b"/>
            <a:pathLst>
              <a:path w="19050" h="16510">
                <a:moveTo>
                  <a:pt x="3555" y="0"/>
                </a:moveTo>
                <a:lnTo>
                  <a:pt x="18923" y="0"/>
                </a:lnTo>
                <a:lnTo>
                  <a:pt x="15366" y="16001"/>
                </a:lnTo>
                <a:lnTo>
                  <a:pt x="0" y="16001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22776" y="2375956"/>
            <a:ext cx="166877" cy="8606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39794" y="2447925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6" y="15621"/>
                </a:lnTo>
                <a:lnTo>
                  <a:pt x="144906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39794" y="2399157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6" y="15621"/>
                </a:lnTo>
                <a:lnTo>
                  <a:pt x="144906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35221" y="2443352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0" y="24765"/>
                </a:lnTo>
                <a:lnTo>
                  <a:pt x="15405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35221" y="2394585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0" y="24765"/>
                </a:lnTo>
                <a:lnTo>
                  <a:pt x="15405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51376" y="2400341"/>
            <a:ext cx="340613" cy="374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169155" y="2423922"/>
            <a:ext cx="318770" cy="15240"/>
          </a:xfrm>
          <a:custGeom>
            <a:avLst/>
            <a:gdLst/>
            <a:ahLst/>
            <a:cxnLst/>
            <a:rect l="l" t="t" r="r" b="b"/>
            <a:pathLst>
              <a:path w="318770" h="15239">
                <a:moveTo>
                  <a:pt x="0" y="15240"/>
                </a:moveTo>
                <a:lnTo>
                  <a:pt x="318515" y="15240"/>
                </a:lnTo>
                <a:lnTo>
                  <a:pt x="31851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164584" y="2419350"/>
            <a:ext cx="327660" cy="24765"/>
          </a:xfrm>
          <a:custGeom>
            <a:avLst/>
            <a:gdLst/>
            <a:ahLst/>
            <a:cxnLst/>
            <a:rect l="l" t="t" r="r" b="b"/>
            <a:pathLst>
              <a:path w="327660" h="24764">
                <a:moveTo>
                  <a:pt x="0" y="24384"/>
                </a:moveTo>
                <a:lnTo>
                  <a:pt x="327660" y="24384"/>
                </a:lnTo>
                <a:lnTo>
                  <a:pt x="327660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206240" y="2209800"/>
            <a:ext cx="107441" cy="148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24146" y="2232914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48640" y="41910"/>
                </a:moveTo>
                <a:lnTo>
                  <a:pt x="42163" y="41910"/>
                </a:lnTo>
                <a:lnTo>
                  <a:pt x="38100" y="42418"/>
                </a:lnTo>
                <a:lnTo>
                  <a:pt x="13715" y="58038"/>
                </a:lnTo>
                <a:lnTo>
                  <a:pt x="10794" y="61340"/>
                </a:lnTo>
                <a:lnTo>
                  <a:pt x="0" y="90805"/>
                </a:lnTo>
                <a:lnTo>
                  <a:pt x="0" y="100584"/>
                </a:lnTo>
                <a:lnTo>
                  <a:pt x="18287" y="124968"/>
                </a:lnTo>
                <a:lnTo>
                  <a:pt x="21970" y="126364"/>
                </a:lnTo>
                <a:lnTo>
                  <a:pt x="26162" y="127000"/>
                </a:lnTo>
                <a:lnTo>
                  <a:pt x="36449" y="127000"/>
                </a:lnTo>
                <a:lnTo>
                  <a:pt x="41910" y="125984"/>
                </a:lnTo>
                <a:lnTo>
                  <a:pt x="51815" y="121920"/>
                </a:lnTo>
                <a:lnTo>
                  <a:pt x="56261" y="119125"/>
                </a:lnTo>
                <a:lnTo>
                  <a:pt x="56667" y="118745"/>
                </a:lnTo>
                <a:lnTo>
                  <a:pt x="29337" y="118745"/>
                </a:lnTo>
                <a:lnTo>
                  <a:pt x="27304" y="118363"/>
                </a:lnTo>
                <a:lnTo>
                  <a:pt x="25526" y="117601"/>
                </a:lnTo>
                <a:lnTo>
                  <a:pt x="23749" y="116966"/>
                </a:lnTo>
                <a:lnTo>
                  <a:pt x="22225" y="115824"/>
                </a:lnTo>
                <a:lnTo>
                  <a:pt x="20976" y="114173"/>
                </a:lnTo>
                <a:lnTo>
                  <a:pt x="19812" y="112775"/>
                </a:lnTo>
                <a:lnTo>
                  <a:pt x="18923" y="110744"/>
                </a:lnTo>
                <a:lnTo>
                  <a:pt x="18161" y="108331"/>
                </a:lnTo>
                <a:lnTo>
                  <a:pt x="17525" y="105918"/>
                </a:lnTo>
                <a:lnTo>
                  <a:pt x="17272" y="102997"/>
                </a:lnTo>
                <a:lnTo>
                  <a:pt x="17272" y="93472"/>
                </a:lnTo>
                <a:lnTo>
                  <a:pt x="32130" y="57531"/>
                </a:lnTo>
                <a:lnTo>
                  <a:pt x="44068" y="50291"/>
                </a:lnTo>
                <a:lnTo>
                  <a:pt x="84702" y="50291"/>
                </a:lnTo>
                <a:lnTo>
                  <a:pt x="84769" y="49275"/>
                </a:lnTo>
                <a:lnTo>
                  <a:pt x="67944" y="49275"/>
                </a:lnTo>
                <a:lnTo>
                  <a:pt x="66039" y="47878"/>
                </a:lnTo>
                <a:lnTo>
                  <a:pt x="64262" y="46736"/>
                </a:lnTo>
                <a:lnTo>
                  <a:pt x="62611" y="45720"/>
                </a:lnTo>
                <a:lnTo>
                  <a:pt x="60960" y="44831"/>
                </a:lnTo>
                <a:lnTo>
                  <a:pt x="59308" y="44069"/>
                </a:lnTo>
                <a:lnTo>
                  <a:pt x="57530" y="43561"/>
                </a:lnTo>
                <a:lnTo>
                  <a:pt x="55879" y="42925"/>
                </a:lnTo>
                <a:lnTo>
                  <a:pt x="54101" y="42545"/>
                </a:lnTo>
                <a:lnTo>
                  <a:pt x="50545" y="42037"/>
                </a:lnTo>
                <a:lnTo>
                  <a:pt x="48640" y="41910"/>
                </a:lnTo>
                <a:close/>
              </a:path>
              <a:path w="85089" h="127000">
                <a:moveTo>
                  <a:pt x="84702" y="50291"/>
                </a:moveTo>
                <a:lnTo>
                  <a:pt x="53975" y="50291"/>
                </a:lnTo>
                <a:lnTo>
                  <a:pt x="57785" y="51562"/>
                </a:lnTo>
                <a:lnTo>
                  <a:pt x="60198" y="54228"/>
                </a:lnTo>
                <a:lnTo>
                  <a:pt x="62737" y="56769"/>
                </a:lnTo>
                <a:lnTo>
                  <a:pt x="64007" y="60960"/>
                </a:lnTo>
                <a:lnTo>
                  <a:pt x="64007" y="69087"/>
                </a:lnTo>
                <a:lnTo>
                  <a:pt x="52069" y="105790"/>
                </a:lnTo>
                <a:lnTo>
                  <a:pt x="49656" y="108712"/>
                </a:lnTo>
                <a:lnTo>
                  <a:pt x="47243" y="111760"/>
                </a:lnTo>
                <a:lnTo>
                  <a:pt x="44576" y="114173"/>
                </a:lnTo>
                <a:lnTo>
                  <a:pt x="41528" y="115950"/>
                </a:lnTo>
                <a:lnTo>
                  <a:pt x="38480" y="117856"/>
                </a:lnTo>
                <a:lnTo>
                  <a:pt x="35178" y="118745"/>
                </a:lnTo>
                <a:lnTo>
                  <a:pt x="56667" y="118745"/>
                </a:lnTo>
                <a:lnTo>
                  <a:pt x="60325" y="115315"/>
                </a:lnTo>
                <a:lnTo>
                  <a:pt x="64388" y="111633"/>
                </a:lnTo>
                <a:lnTo>
                  <a:pt x="82168" y="70993"/>
                </a:lnTo>
                <a:lnTo>
                  <a:pt x="84327" y="56007"/>
                </a:lnTo>
                <a:lnTo>
                  <a:pt x="84702" y="50291"/>
                </a:lnTo>
                <a:close/>
              </a:path>
              <a:path w="85089" h="127000">
                <a:moveTo>
                  <a:pt x="76192" y="9651"/>
                </a:moveTo>
                <a:lnTo>
                  <a:pt x="55879" y="9651"/>
                </a:lnTo>
                <a:lnTo>
                  <a:pt x="60578" y="12191"/>
                </a:lnTo>
                <a:lnTo>
                  <a:pt x="63753" y="17145"/>
                </a:lnTo>
                <a:lnTo>
                  <a:pt x="66928" y="22225"/>
                </a:lnTo>
                <a:lnTo>
                  <a:pt x="68579" y="29972"/>
                </a:lnTo>
                <a:lnTo>
                  <a:pt x="68478" y="42418"/>
                </a:lnTo>
                <a:lnTo>
                  <a:pt x="67944" y="49275"/>
                </a:lnTo>
                <a:lnTo>
                  <a:pt x="84769" y="49275"/>
                </a:lnTo>
                <a:lnTo>
                  <a:pt x="76835" y="10287"/>
                </a:lnTo>
                <a:lnTo>
                  <a:pt x="76192" y="9651"/>
                </a:lnTo>
                <a:close/>
              </a:path>
              <a:path w="85089" h="127000">
                <a:moveTo>
                  <a:pt x="52958" y="0"/>
                </a:moveTo>
                <a:lnTo>
                  <a:pt x="49783" y="0"/>
                </a:lnTo>
                <a:lnTo>
                  <a:pt x="46989" y="253"/>
                </a:lnTo>
                <a:lnTo>
                  <a:pt x="44539" y="642"/>
                </a:lnTo>
                <a:lnTo>
                  <a:pt x="42163" y="1143"/>
                </a:lnTo>
                <a:lnTo>
                  <a:pt x="39624" y="1905"/>
                </a:lnTo>
                <a:lnTo>
                  <a:pt x="37211" y="2921"/>
                </a:lnTo>
                <a:lnTo>
                  <a:pt x="34670" y="3937"/>
                </a:lnTo>
                <a:lnTo>
                  <a:pt x="32003" y="5334"/>
                </a:lnTo>
                <a:lnTo>
                  <a:pt x="26162" y="8889"/>
                </a:lnTo>
                <a:lnTo>
                  <a:pt x="22605" y="11175"/>
                </a:lnTo>
                <a:lnTo>
                  <a:pt x="18541" y="13843"/>
                </a:lnTo>
                <a:lnTo>
                  <a:pt x="18541" y="22351"/>
                </a:lnTo>
                <a:lnTo>
                  <a:pt x="26035" y="22351"/>
                </a:lnTo>
                <a:lnTo>
                  <a:pt x="29590" y="18287"/>
                </a:lnTo>
                <a:lnTo>
                  <a:pt x="33274" y="15239"/>
                </a:lnTo>
                <a:lnTo>
                  <a:pt x="40893" y="10668"/>
                </a:lnTo>
                <a:lnTo>
                  <a:pt x="45085" y="9651"/>
                </a:lnTo>
                <a:lnTo>
                  <a:pt x="76192" y="9651"/>
                </a:lnTo>
                <a:lnTo>
                  <a:pt x="72282" y="5786"/>
                </a:lnTo>
                <a:lnTo>
                  <a:pt x="66801" y="2571"/>
                </a:lnTo>
                <a:lnTo>
                  <a:pt x="60368" y="642"/>
                </a:lnTo>
                <a:lnTo>
                  <a:pt x="529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241419" y="2283205"/>
            <a:ext cx="46990" cy="68580"/>
          </a:xfrm>
          <a:custGeom>
            <a:avLst/>
            <a:gdLst/>
            <a:ahLst/>
            <a:cxnLst/>
            <a:rect l="l" t="t" r="r" b="b"/>
            <a:pathLst>
              <a:path w="46989" h="68580">
                <a:moveTo>
                  <a:pt x="31495" y="0"/>
                </a:moveTo>
                <a:lnTo>
                  <a:pt x="26796" y="0"/>
                </a:lnTo>
                <a:lnTo>
                  <a:pt x="22605" y="1397"/>
                </a:lnTo>
                <a:lnTo>
                  <a:pt x="18668" y="4318"/>
                </a:lnTo>
                <a:lnTo>
                  <a:pt x="14858" y="7239"/>
                </a:lnTo>
                <a:lnTo>
                  <a:pt x="11556" y="10922"/>
                </a:lnTo>
                <a:lnTo>
                  <a:pt x="8762" y="15621"/>
                </a:lnTo>
                <a:lnTo>
                  <a:pt x="5968" y="20320"/>
                </a:lnTo>
                <a:lnTo>
                  <a:pt x="3809" y="25527"/>
                </a:lnTo>
                <a:lnTo>
                  <a:pt x="2285" y="31369"/>
                </a:lnTo>
                <a:lnTo>
                  <a:pt x="761" y="37211"/>
                </a:lnTo>
                <a:lnTo>
                  <a:pt x="0" y="43180"/>
                </a:lnTo>
                <a:lnTo>
                  <a:pt x="0" y="49149"/>
                </a:lnTo>
                <a:lnTo>
                  <a:pt x="0" y="52705"/>
                </a:lnTo>
                <a:lnTo>
                  <a:pt x="3809" y="64008"/>
                </a:lnTo>
                <a:lnTo>
                  <a:pt x="4952" y="65532"/>
                </a:lnTo>
                <a:lnTo>
                  <a:pt x="6476" y="66675"/>
                </a:lnTo>
                <a:lnTo>
                  <a:pt x="8254" y="67310"/>
                </a:lnTo>
                <a:lnTo>
                  <a:pt x="10032" y="68072"/>
                </a:lnTo>
                <a:lnTo>
                  <a:pt x="12064" y="68453"/>
                </a:lnTo>
                <a:lnTo>
                  <a:pt x="14223" y="68453"/>
                </a:lnTo>
                <a:lnTo>
                  <a:pt x="17906" y="68453"/>
                </a:lnTo>
                <a:lnTo>
                  <a:pt x="21208" y="67564"/>
                </a:lnTo>
                <a:lnTo>
                  <a:pt x="24256" y="65659"/>
                </a:lnTo>
                <a:lnTo>
                  <a:pt x="27304" y="63881"/>
                </a:lnTo>
                <a:lnTo>
                  <a:pt x="29971" y="61468"/>
                </a:lnTo>
                <a:lnTo>
                  <a:pt x="32384" y="58420"/>
                </a:lnTo>
                <a:lnTo>
                  <a:pt x="34797" y="55499"/>
                </a:lnTo>
                <a:lnTo>
                  <a:pt x="46735" y="18796"/>
                </a:lnTo>
                <a:lnTo>
                  <a:pt x="46735" y="16129"/>
                </a:lnTo>
                <a:lnTo>
                  <a:pt x="46735" y="10668"/>
                </a:lnTo>
                <a:lnTo>
                  <a:pt x="45465" y="6477"/>
                </a:lnTo>
                <a:lnTo>
                  <a:pt x="42925" y="3937"/>
                </a:lnTo>
                <a:lnTo>
                  <a:pt x="40512" y="1270"/>
                </a:lnTo>
                <a:lnTo>
                  <a:pt x="36702" y="0"/>
                </a:lnTo>
                <a:lnTo>
                  <a:pt x="31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224146" y="2232914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52958" y="0"/>
                </a:moveTo>
                <a:lnTo>
                  <a:pt x="84335" y="30896"/>
                </a:lnTo>
                <a:lnTo>
                  <a:pt x="84836" y="40132"/>
                </a:lnTo>
                <a:lnTo>
                  <a:pt x="84836" y="48260"/>
                </a:lnTo>
                <a:lnTo>
                  <a:pt x="76580" y="90805"/>
                </a:lnTo>
                <a:lnTo>
                  <a:pt x="60325" y="115315"/>
                </a:lnTo>
                <a:lnTo>
                  <a:pt x="56261" y="119125"/>
                </a:lnTo>
                <a:lnTo>
                  <a:pt x="51815" y="121920"/>
                </a:lnTo>
                <a:lnTo>
                  <a:pt x="46862" y="123951"/>
                </a:lnTo>
                <a:lnTo>
                  <a:pt x="41910" y="125984"/>
                </a:lnTo>
                <a:lnTo>
                  <a:pt x="36449" y="127000"/>
                </a:lnTo>
                <a:lnTo>
                  <a:pt x="30606" y="127000"/>
                </a:lnTo>
                <a:lnTo>
                  <a:pt x="26162" y="127000"/>
                </a:lnTo>
                <a:lnTo>
                  <a:pt x="21970" y="126364"/>
                </a:lnTo>
                <a:lnTo>
                  <a:pt x="18287" y="124968"/>
                </a:lnTo>
                <a:lnTo>
                  <a:pt x="14477" y="123571"/>
                </a:lnTo>
                <a:lnTo>
                  <a:pt x="2286" y="109093"/>
                </a:lnTo>
                <a:lnTo>
                  <a:pt x="762" y="105156"/>
                </a:lnTo>
                <a:lnTo>
                  <a:pt x="0" y="100584"/>
                </a:lnTo>
                <a:lnTo>
                  <a:pt x="0" y="95503"/>
                </a:lnTo>
                <a:lnTo>
                  <a:pt x="0" y="90805"/>
                </a:lnTo>
                <a:lnTo>
                  <a:pt x="6350" y="69087"/>
                </a:lnTo>
                <a:lnTo>
                  <a:pt x="8381" y="65150"/>
                </a:lnTo>
                <a:lnTo>
                  <a:pt x="10794" y="61340"/>
                </a:lnTo>
                <a:lnTo>
                  <a:pt x="13715" y="58038"/>
                </a:lnTo>
                <a:lnTo>
                  <a:pt x="16510" y="54610"/>
                </a:lnTo>
                <a:lnTo>
                  <a:pt x="19685" y="51688"/>
                </a:lnTo>
                <a:lnTo>
                  <a:pt x="23113" y="49275"/>
                </a:lnTo>
                <a:lnTo>
                  <a:pt x="26542" y="46862"/>
                </a:lnTo>
                <a:lnTo>
                  <a:pt x="30225" y="44958"/>
                </a:lnTo>
                <a:lnTo>
                  <a:pt x="34162" y="43687"/>
                </a:lnTo>
                <a:lnTo>
                  <a:pt x="38100" y="42418"/>
                </a:lnTo>
                <a:lnTo>
                  <a:pt x="42163" y="41910"/>
                </a:lnTo>
                <a:lnTo>
                  <a:pt x="46481" y="41910"/>
                </a:lnTo>
                <a:lnTo>
                  <a:pt x="48640" y="41910"/>
                </a:lnTo>
                <a:lnTo>
                  <a:pt x="57530" y="43561"/>
                </a:lnTo>
                <a:lnTo>
                  <a:pt x="59308" y="44069"/>
                </a:lnTo>
                <a:lnTo>
                  <a:pt x="67944" y="49275"/>
                </a:lnTo>
                <a:lnTo>
                  <a:pt x="68072" y="47498"/>
                </a:lnTo>
                <a:lnTo>
                  <a:pt x="68199" y="45847"/>
                </a:lnTo>
                <a:lnTo>
                  <a:pt x="68325" y="44323"/>
                </a:lnTo>
                <a:lnTo>
                  <a:pt x="68452" y="42672"/>
                </a:lnTo>
                <a:lnTo>
                  <a:pt x="68579" y="41401"/>
                </a:lnTo>
                <a:lnTo>
                  <a:pt x="68579" y="40259"/>
                </a:lnTo>
                <a:lnTo>
                  <a:pt x="68579" y="29972"/>
                </a:lnTo>
                <a:lnTo>
                  <a:pt x="66928" y="22225"/>
                </a:lnTo>
                <a:lnTo>
                  <a:pt x="63753" y="17145"/>
                </a:lnTo>
                <a:lnTo>
                  <a:pt x="60578" y="12191"/>
                </a:lnTo>
                <a:lnTo>
                  <a:pt x="55879" y="9651"/>
                </a:lnTo>
                <a:lnTo>
                  <a:pt x="49529" y="9651"/>
                </a:lnTo>
                <a:lnTo>
                  <a:pt x="45085" y="9651"/>
                </a:lnTo>
                <a:lnTo>
                  <a:pt x="26035" y="22351"/>
                </a:lnTo>
                <a:lnTo>
                  <a:pt x="18541" y="22351"/>
                </a:lnTo>
                <a:lnTo>
                  <a:pt x="18541" y="13843"/>
                </a:lnTo>
                <a:lnTo>
                  <a:pt x="22605" y="11175"/>
                </a:lnTo>
                <a:lnTo>
                  <a:pt x="37211" y="2921"/>
                </a:lnTo>
                <a:lnTo>
                  <a:pt x="39624" y="1905"/>
                </a:lnTo>
                <a:lnTo>
                  <a:pt x="42163" y="1143"/>
                </a:lnTo>
                <a:lnTo>
                  <a:pt x="44576" y="635"/>
                </a:lnTo>
                <a:lnTo>
                  <a:pt x="46989" y="253"/>
                </a:lnTo>
                <a:lnTo>
                  <a:pt x="49783" y="0"/>
                </a:lnTo>
                <a:lnTo>
                  <a:pt x="529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09871" y="2225065"/>
            <a:ext cx="125729" cy="131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27271" y="2247392"/>
            <a:ext cx="103505" cy="111125"/>
          </a:xfrm>
          <a:custGeom>
            <a:avLst/>
            <a:gdLst/>
            <a:ahLst/>
            <a:cxnLst/>
            <a:rect l="l" t="t" r="r" b="b"/>
            <a:pathLst>
              <a:path w="103504" h="111125">
                <a:moveTo>
                  <a:pt x="103377" y="0"/>
                </a:moveTo>
                <a:lnTo>
                  <a:pt x="21081" y="0"/>
                </a:lnTo>
                <a:lnTo>
                  <a:pt x="19812" y="5461"/>
                </a:lnTo>
                <a:lnTo>
                  <a:pt x="23367" y="5461"/>
                </a:lnTo>
                <a:lnTo>
                  <a:pt x="25653" y="5969"/>
                </a:lnTo>
                <a:lnTo>
                  <a:pt x="28320" y="8128"/>
                </a:lnTo>
                <a:lnTo>
                  <a:pt x="28774" y="9398"/>
                </a:lnTo>
                <a:lnTo>
                  <a:pt x="28828" y="15494"/>
                </a:lnTo>
                <a:lnTo>
                  <a:pt x="28320" y="19304"/>
                </a:lnTo>
                <a:lnTo>
                  <a:pt x="27812" y="21590"/>
                </a:lnTo>
                <a:lnTo>
                  <a:pt x="27304" y="24003"/>
                </a:lnTo>
                <a:lnTo>
                  <a:pt x="13207" y="86487"/>
                </a:lnTo>
                <a:lnTo>
                  <a:pt x="12318" y="90805"/>
                </a:lnTo>
                <a:lnTo>
                  <a:pt x="11429" y="94234"/>
                </a:lnTo>
                <a:lnTo>
                  <a:pt x="10634" y="96900"/>
                </a:lnTo>
                <a:lnTo>
                  <a:pt x="10032" y="99187"/>
                </a:lnTo>
                <a:lnTo>
                  <a:pt x="9143" y="100965"/>
                </a:lnTo>
                <a:lnTo>
                  <a:pt x="888" y="105791"/>
                </a:lnTo>
                <a:lnTo>
                  <a:pt x="0" y="110998"/>
                </a:lnTo>
                <a:lnTo>
                  <a:pt x="78993" y="110998"/>
                </a:lnTo>
                <a:lnTo>
                  <a:pt x="81278" y="102235"/>
                </a:lnTo>
                <a:lnTo>
                  <a:pt x="26415" y="102235"/>
                </a:lnTo>
                <a:lnTo>
                  <a:pt x="36575" y="57912"/>
                </a:lnTo>
                <a:lnTo>
                  <a:pt x="74619" y="57912"/>
                </a:lnTo>
                <a:lnTo>
                  <a:pt x="76746" y="48768"/>
                </a:lnTo>
                <a:lnTo>
                  <a:pt x="38353" y="48768"/>
                </a:lnTo>
                <a:lnTo>
                  <a:pt x="47370" y="9144"/>
                </a:lnTo>
                <a:lnTo>
                  <a:pt x="101331" y="9144"/>
                </a:lnTo>
                <a:lnTo>
                  <a:pt x="103377" y="0"/>
                </a:lnTo>
                <a:close/>
              </a:path>
              <a:path w="103504" h="111125">
                <a:moveTo>
                  <a:pt x="86740" y="81280"/>
                </a:moveTo>
                <a:lnTo>
                  <a:pt x="77469" y="81280"/>
                </a:lnTo>
                <a:lnTo>
                  <a:pt x="74929" y="85725"/>
                </a:lnTo>
                <a:lnTo>
                  <a:pt x="72770" y="89408"/>
                </a:lnTo>
                <a:lnTo>
                  <a:pt x="71119" y="92075"/>
                </a:lnTo>
                <a:lnTo>
                  <a:pt x="69468" y="94869"/>
                </a:lnTo>
                <a:lnTo>
                  <a:pt x="67817" y="96900"/>
                </a:lnTo>
                <a:lnTo>
                  <a:pt x="64515" y="99949"/>
                </a:lnTo>
                <a:lnTo>
                  <a:pt x="62611" y="100965"/>
                </a:lnTo>
                <a:lnTo>
                  <a:pt x="58546" y="101981"/>
                </a:lnTo>
                <a:lnTo>
                  <a:pt x="55879" y="102235"/>
                </a:lnTo>
                <a:lnTo>
                  <a:pt x="81278" y="102235"/>
                </a:lnTo>
                <a:lnTo>
                  <a:pt x="86740" y="81280"/>
                </a:lnTo>
                <a:close/>
              </a:path>
              <a:path w="103504" h="111125">
                <a:moveTo>
                  <a:pt x="74619" y="57912"/>
                </a:moveTo>
                <a:lnTo>
                  <a:pt x="58038" y="57912"/>
                </a:lnTo>
                <a:lnTo>
                  <a:pt x="60325" y="58166"/>
                </a:lnTo>
                <a:lnTo>
                  <a:pt x="61213" y="58674"/>
                </a:lnTo>
                <a:lnTo>
                  <a:pt x="61849" y="59436"/>
                </a:lnTo>
                <a:lnTo>
                  <a:pt x="62483" y="60325"/>
                </a:lnTo>
                <a:lnTo>
                  <a:pt x="62991" y="61468"/>
                </a:lnTo>
                <a:lnTo>
                  <a:pt x="63118" y="63246"/>
                </a:lnTo>
                <a:lnTo>
                  <a:pt x="63373" y="64897"/>
                </a:lnTo>
                <a:lnTo>
                  <a:pt x="63500" y="70231"/>
                </a:lnTo>
                <a:lnTo>
                  <a:pt x="71754" y="70231"/>
                </a:lnTo>
                <a:lnTo>
                  <a:pt x="74619" y="57912"/>
                </a:lnTo>
                <a:close/>
              </a:path>
              <a:path w="103504" h="111125">
                <a:moveTo>
                  <a:pt x="79375" y="37465"/>
                </a:moveTo>
                <a:lnTo>
                  <a:pt x="70865" y="37465"/>
                </a:lnTo>
                <a:lnTo>
                  <a:pt x="69723" y="39750"/>
                </a:lnTo>
                <a:lnTo>
                  <a:pt x="68706" y="41529"/>
                </a:lnTo>
                <a:lnTo>
                  <a:pt x="67690" y="43053"/>
                </a:lnTo>
                <a:lnTo>
                  <a:pt x="66801" y="44450"/>
                </a:lnTo>
                <a:lnTo>
                  <a:pt x="65786" y="45593"/>
                </a:lnTo>
                <a:lnTo>
                  <a:pt x="57403" y="48768"/>
                </a:lnTo>
                <a:lnTo>
                  <a:pt x="76746" y="48768"/>
                </a:lnTo>
                <a:lnTo>
                  <a:pt x="79375" y="37465"/>
                </a:lnTo>
                <a:close/>
              </a:path>
              <a:path w="103504" h="111125">
                <a:moveTo>
                  <a:pt x="101331" y="9144"/>
                </a:moveTo>
                <a:lnTo>
                  <a:pt x="79375" y="9144"/>
                </a:lnTo>
                <a:lnTo>
                  <a:pt x="81279" y="9398"/>
                </a:lnTo>
                <a:lnTo>
                  <a:pt x="82676" y="10033"/>
                </a:lnTo>
                <a:lnTo>
                  <a:pt x="87375" y="18415"/>
                </a:lnTo>
                <a:lnTo>
                  <a:pt x="87756" y="20574"/>
                </a:lnTo>
                <a:lnTo>
                  <a:pt x="88059" y="24003"/>
                </a:lnTo>
                <a:lnTo>
                  <a:pt x="88264" y="26670"/>
                </a:lnTo>
                <a:lnTo>
                  <a:pt x="97408" y="26670"/>
                </a:lnTo>
                <a:lnTo>
                  <a:pt x="101331" y="91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27271" y="2247392"/>
            <a:ext cx="103505" cy="111125"/>
          </a:xfrm>
          <a:custGeom>
            <a:avLst/>
            <a:gdLst/>
            <a:ahLst/>
            <a:cxnLst/>
            <a:rect l="l" t="t" r="r" b="b"/>
            <a:pathLst>
              <a:path w="103504" h="111125">
                <a:moveTo>
                  <a:pt x="21081" y="0"/>
                </a:moveTo>
                <a:lnTo>
                  <a:pt x="103377" y="0"/>
                </a:lnTo>
                <a:lnTo>
                  <a:pt x="97408" y="26670"/>
                </a:lnTo>
                <a:lnTo>
                  <a:pt x="88264" y="26670"/>
                </a:lnTo>
                <a:lnTo>
                  <a:pt x="88011" y="23368"/>
                </a:lnTo>
                <a:lnTo>
                  <a:pt x="87756" y="20574"/>
                </a:lnTo>
                <a:lnTo>
                  <a:pt x="87375" y="18415"/>
                </a:lnTo>
                <a:lnTo>
                  <a:pt x="87121" y="16129"/>
                </a:lnTo>
                <a:lnTo>
                  <a:pt x="86613" y="14350"/>
                </a:lnTo>
                <a:lnTo>
                  <a:pt x="85851" y="12954"/>
                </a:lnTo>
                <a:lnTo>
                  <a:pt x="85089" y="11557"/>
                </a:lnTo>
                <a:lnTo>
                  <a:pt x="84074" y="10541"/>
                </a:lnTo>
                <a:lnTo>
                  <a:pt x="82676" y="10033"/>
                </a:lnTo>
                <a:lnTo>
                  <a:pt x="81279" y="9398"/>
                </a:lnTo>
                <a:lnTo>
                  <a:pt x="79375" y="9144"/>
                </a:lnTo>
                <a:lnTo>
                  <a:pt x="77088" y="9144"/>
                </a:lnTo>
                <a:lnTo>
                  <a:pt x="47370" y="9144"/>
                </a:lnTo>
                <a:lnTo>
                  <a:pt x="38353" y="48768"/>
                </a:lnTo>
                <a:lnTo>
                  <a:pt x="55244" y="48768"/>
                </a:lnTo>
                <a:lnTo>
                  <a:pt x="57403" y="48768"/>
                </a:lnTo>
                <a:lnTo>
                  <a:pt x="59181" y="48641"/>
                </a:lnTo>
                <a:lnTo>
                  <a:pt x="60705" y="48260"/>
                </a:lnTo>
                <a:lnTo>
                  <a:pt x="62102" y="47879"/>
                </a:lnTo>
                <a:lnTo>
                  <a:pt x="63500" y="47371"/>
                </a:lnTo>
                <a:lnTo>
                  <a:pt x="64642" y="46482"/>
                </a:lnTo>
                <a:lnTo>
                  <a:pt x="65786" y="45593"/>
                </a:lnTo>
                <a:lnTo>
                  <a:pt x="66801" y="44450"/>
                </a:lnTo>
                <a:lnTo>
                  <a:pt x="67690" y="43053"/>
                </a:lnTo>
                <a:lnTo>
                  <a:pt x="68706" y="41529"/>
                </a:lnTo>
                <a:lnTo>
                  <a:pt x="69723" y="39750"/>
                </a:lnTo>
                <a:lnTo>
                  <a:pt x="70865" y="37465"/>
                </a:lnTo>
                <a:lnTo>
                  <a:pt x="79375" y="37465"/>
                </a:lnTo>
                <a:lnTo>
                  <a:pt x="71754" y="70231"/>
                </a:lnTo>
                <a:lnTo>
                  <a:pt x="63500" y="70231"/>
                </a:lnTo>
                <a:lnTo>
                  <a:pt x="63500" y="67183"/>
                </a:lnTo>
                <a:lnTo>
                  <a:pt x="63373" y="64897"/>
                </a:lnTo>
                <a:lnTo>
                  <a:pt x="63118" y="63246"/>
                </a:lnTo>
                <a:lnTo>
                  <a:pt x="62991" y="61468"/>
                </a:lnTo>
                <a:lnTo>
                  <a:pt x="62483" y="60325"/>
                </a:lnTo>
                <a:lnTo>
                  <a:pt x="58038" y="57912"/>
                </a:lnTo>
                <a:lnTo>
                  <a:pt x="56514" y="57912"/>
                </a:lnTo>
                <a:lnTo>
                  <a:pt x="54609" y="57912"/>
                </a:lnTo>
                <a:lnTo>
                  <a:pt x="36575" y="57912"/>
                </a:lnTo>
                <a:lnTo>
                  <a:pt x="26415" y="102235"/>
                </a:lnTo>
                <a:lnTo>
                  <a:pt x="52704" y="102235"/>
                </a:lnTo>
                <a:lnTo>
                  <a:pt x="55879" y="102235"/>
                </a:lnTo>
                <a:lnTo>
                  <a:pt x="58546" y="101981"/>
                </a:lnTo>
                <a:lnTo>
                  <a:pt x="60578" y="101473"/>
                </a:lnTo>
                <a:lnTo>
                  <a:pt x="62611" y="100965"/>
                </a:lnTo>
                <a:lnTo>
                  <a:pt x="64515" y="99949"/>
                </a:lnTo>
                <a:lnTo>
                  <a:pt x="66166" y="98425"/>
                </a:lnTo>
                <a:lnTo>
                  <a:pt x="67817" y="96900"/>
                </a:lnTo>
                <a:lnTo>
                  <a:pt x="69468" y="94869"/>
                </a:lnTo>
                <a:lnTo>
                  <a:pt x="71119" y="92075"/>
                </a:lnTo>
                <a:lnTo>
                  <a:pt x="72770" y="89408"/>
                </a:lnTo>
                <a:lnTo>
                  <a:pt x="74929" y="85725"/>
                </a:lnTo>
                <a:lnTo>
                  <a:pt x="77469" y="81280"/>
                </a:lnTo>
                <a:lnTo>
                  <a:pt x="86740" y="81280"/>
                </a:lnTo>
                <a:lnTo>
                  <a:pt x="78993" y="110998"/>
                </a:lnTo>
                <a:lnTo>
                  <a:pt x="0" y="110998"/>
                </a:lnTo>
                <a:lnTo>
                  <a:pt x="888" y="105791"/>
                </a:lnTo>
                <a:lnTo>
                  <a:pt x="2666" y="105537"/>
                </a:lnTo>
                <a:lnTo>
                  <a:pt x="4190" y="105156"/>
                </a:lnTo>
                <a:lnTo>
                  <a:pt x="10667" y="96774"/>
                </a:lnTo>
                <a:lnTo>
                  <a:pt x="11429" y="94234"/>
                </a:lnTo>
                <a:lnTo>
                  <a:pt x="12318" y="90805"/>
                </a:lnTo>
                <a:lnTo>
                  <a:pt x="13207" y="86487"/>
                </a:lnTo>
                <a:lnTo>
                  <a:pt x="27304" y="24003"/>
                </a:lnTo>
                <a:lnTo>
                  <a:pt x="27812" y="21590"/>
                </a:lnTo>
                <a:lnTo>
                  <a:pt x="28320" y="19304"/>
                </a:lnTo>
                <a:lnTo>
                  <a:pt x="28575" y="17399"/>
                </a:lnTo>
                <a:lnTo>
                  <a:pt x="28828" y="15494"/>
                </a:lnTo>
                <a:lnTo>
                  <a:pt x="28955" y="13843"/>
                </a:lnTo>
                <a:lnTo>
                  <a:pt x="28955" y="12446"/>
                </a:lnTo>
                <a:lnTo>
                  <a:pt x="28955" y="9906"/>
                </a:lnTo>
                <a:lnTo>
                  <a:pt x="28320" y="8128"/>
                </a:lnTo>
                <a:lnTo>
                  <a:pt x="27050" y="7112"/>
                </a:lnTo>
                <a:lnTo>
                  <a:pt x="25653" y="5969"/>
                </a:lnTo>
                <a:lnTo>
                  <a:pt x="23367" y="5461"/>
                </a:lnTo>
                <a:lnTo>
                  <a:pt x="19812" y="5461"/>
                </a:lnTo>
                <a:lnTo>
                  <a:pt x="210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62044" y="2471927"/>
            <a:ext cx="107441" cy="148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75378" y="2490470"/>
            <a:ext cx="93980" cy="13614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277867" y="2509997"/>
            <a:ext cx="102870" cy="11052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294632" y="2533142"/>
            <a:ext cx="81280" cy="88900"/>
          </a:xfrm>
          <a:custGeom>
            <a:avLst/>
            <a:gdLst/>
            <a:ahLst/>
            <a:cxnLst/>
            <a:rect l="l" t="t" r="r" b="b"/>
            <a:pathLst>
              <a:path w="81279" h="88900">
                <a:moveTo>
                  <a:pt x="55244" y="0"/>
                </a:moveTo>
                <a:lnTo>
                  <a:pt x="42925" y="0"/>
                </a:lnTo>
                <a:lnTo>
                  <a:pt x="36321" y="1524"/>
                </a:lnTo>
                <a:lnTo>
                  <a:pt x="6350" y="28321"/>
                </a:lnTo>
                <a:lnTo>
                  <a:pt x="0" y="49911"/>
                </a:lnTo>
                <a:lnTo>
                  <a:pt x="0" y="62865"/>
                </a:lnTo>
                <a:lnTo>
                  <a:pt x="17652" y="86741"/>
                </a:lnTo>
                <a:lnTo>
                  <a:pt x="21462" y="88265"/>
                </a:lnTo>
                <a:lnTo>
                  <a:pt x="25780" y="88900"/>
                </a:lnTo>
                <a:lnTo>
                  <a:pt x="37591" y="88900"/>
                </a:lnTo>
                <a:lnTo>
                  <a:pt x="44322" y="87503"/>
                </a:lnTo>
                <a:lnTo>
                  <a:pt x="50418" y="84836"/>
                </a:lnTo>
                <a:lnTo>
                  <a:pt x="56514" y="82042"/>
                </a:lnTo>
                <a:lnTo>
                  <a:pt x="58292" y="80772"/>
                </a:lnTo>
                <a:lnTo>
                  <a:pt x="27685" y="80772"/>
                </a:lnTo>
                <a:lnTo>
                  <a:pt x="23621" y="79248"/>
                </a:lnTo>
                <a:lnTo>
                  <a:pt x="20954" y="76073"/>
                </a:lnTo>
                <a:lnTo>
                  <a:pt x="18160" y="73025"/>
                </a:lnTo>
                <a:lnTo>
                  <a:pt x="16890" y="68199"/>
                </a:lnTo>
                <a:lnTo>
                  <a:pt x="16958" y="56261"/>
                </a:lnTo>
                <a:lnTo>
                  <a:pt x="17144" y="53086"/>
                </a:lnTo>
                <a:lnTo>
                  <a:pt x="17906" y="48768"/>
                </a:lnTo>
                <a:lnTo>
                  <a:pt x="18573" y="44323"/>
                </a:lnTo>
                <a:lnTo>
                  <a:pt x="31876" y="16510"/>
                </a:lnTo>
                <a:lnTo>
                  <a:pt x="34162" y="13970"/>
                </a:lnTo>
                <a:lnTo>
                  <a:pt x="36702" y="12065"/>
                </a:lnTo>
                <a:lnTo>
                  <a:pt x="39496" y="10668"/>
                </a:lnTo>
                <a:lnTo>
                  <a:pt x="42290" y="9144"/>
                </a:lnTo>
                <a:lnTo>
                  <a:pt x="45338" y="8509"/>
                </a:lnTo>
                <a:lnTo>
                  <a:pt x="72616" y="8509"/>
                </a:lnTo>
                <a:lnTo>
                  <a:pt x="70738" y="6350"/>
                </a:lnTo>
                <a:lnTo>
                  <a:pt x="67437" y="4191"/>
                </a:lnTo>
                <a:lnTo>
                  <a:pt x="59816" y="888"/>
                </a:lnTo>
                <a:lnTo>
                  <a:pt x="55244" y="0"/>
                </a:lnTo>
                <a:close/>
              </a:path>
              <a:path w="81279" h="88900">
                <a:moveTo>
                  <a:pt x="72616" y="8509"/>
                </a:moveTo>
                <a:lnTo>
                  <a:pt x="53847" y="8509"/>
                </a:lnTo>
                <a:lnTo>
                  <a:pt x="57784" y="10160"/>
                </a:lnTo>
                <a:lnTo>
                  <a:pt x="60325" y="13462"/>
                </a:lnTo>
                <a:lnTo>
                  <a:pt x="62864" y="16637"/>
                </a:lnTo>
                <a:lnTo>
                  <a:pt x="64134" y="21462"/>
                </a:lnTo>
                <a:lnTo>
                  <a:pt x="64075" y="32512"/>
                </a:lnTo>
                <a:lnTo>
                  <a:pt x="51815" y="69850"/>
                </a:lnTo>
                <a:lnTo>
                  <a:pt x="36321" y="80772"/>
                </a:lnTo>
                <a:lnTo>
                  <a:pt x="58292" y="80772"/>
                </a:lnTo>
                <a:lnTo>
                  <a:pt x="61848" y="78232"/>
                </a:lnTo>
                <a:lnTo>
                  <a:pt x="70992" y="68072"/>
                </a:lnTo>
                <a:lnTo>
                  <a:pt x="74548" y="62103"/>
                </a:lnTo>
                <a:lnTo>
                  <a:pt x="77088" y="54991"/>
                </a:lnTo>
                <a:lnTo>
                  <a:pt x="79628" y="48006"/>
                </a:lnTo>
                <a:lnTo>
                  <a:pt x="80858" y="40386"/>
                </a:lnTo>
                <a:lnTo>
                  <a:pt x="80898" y="27050"/>
                </a:lnTo>
                <a:lnTo>
                  <a:pt x="80263" y="22987"/>
                </a:lnTo>
                <a:lnTo>
                  <a:pt x="77723" y="15367"/>
                </a:lnTo>
                <a:lnTo>
                  <a:pt x="75818" y="12065"/>
                </a:lnTo>
                <a:lnTo>
                  <a:pt x="73168" y="9144"/>
                </a:lnTo>
                <a:lnTo>
                  <a:pt x="72616" y="850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311522" y="2541651"/>
            <a:ext cx="47625" cy="72390"/>
          </a:xfrm>
          <a:custGeom>
            <a:avLst/>
            <a:gdLst/>
            <a:ahLst/>
            <a:cxnLst/>
            <a:rect l="l" t="t" r="r" b="b"/>
            <a:pathLst>
              <a:path w="47625" h="72389">
                <a:moveTo>
                  <a:pt x="31623" y="0"/>
                </a:moveTo>
                <a:lnTo>
                  <a:pt x="28448" y="0"/>
                </a:lnTo>
                <a:lnTo>
                  <a:pt x="25400" y="635"/>
                </a:lnTo>
                <a:lnTo>
                  <a:pt x="22605" y="2159"/>
                </a:lnTo>
                <a:lnTo>
                  <a:pt x="19812" y="3556"/>
                </a:lnTo>
                <a:lnTo>
                  <a:pt x="17272" y="5461"/>
                </a:lnTo>
                <a:lnTo>
                  <a:pt x="14986" y="8000"/>
                </a:lnTo>
                <a:lnTo>
                  <a:pt x="12573" y="10540"/>
                </a:lnTo>
                <a:lnTo>
                  <a:pt x="10540" y="13462"/>
                </a:lnTo>
                <a:lnTo>
                  <a:pt x="8636" y="16890"/>
                </a:lnTo>
                <a:lnTo>
                  <a:pt x="6730" y="20320"/>
                </a:lnTo>
                <a:lnTo>
                  <a:pt x="5206" y="24002"/>
                </a:lnTo>
                <a:lnTo>
                  <a:pt x="3937" y="27939"/>
                </a:lnTo>
                <a:lnTo>
                  <a:pt x="2666" y="31876"/>
                </a:lnTo>
                <a:lnTo>
                  <a:pt x="1650" y="35940"/>
                </a:lnTo>
                <a:lnTo>
                  <a:pt x="1015" y="40259"/>
                </a:lnTo>
                <a:lnTo>
                  <a:pt x="253" y="44576"/>
                </a:lnTo>
                <a:lnTo>
                  <a:pt x="0" y="48895"/>
                </a:lnTo>
                <a:lnTo>
                  <a:pt x="0" y="53086"/>
                </a:lnTo>
                <a:lnTo>
                  <a:pt x="0" y="59689"/>
                </a:lnTo>
                <a:lnTo>
                  <a:pt x="1269" y="64515"/>
                </a:lnTo>
                <a:lnTo>
                  <a:pt x="4063" y="67563"/>
                </a:lnTo>
                <a:lnTo>
                  <a:pt x="6730" y="70738"/>
                </a:lnTo>
                <a:lnTo>
                  <a:pt x="10794" y="72262"/>
                </a:lnTo>
                <a:lnTo>
                  <a:pt x="16382" y="72262"/>
                </a:lnTo>
                <a:lnTo>
                  <a:pt x="19430" y="72262"/>
                </a:lnTo>
                <a:lnTo>
                  <a:pt x="43306" y="43814"/>
                </a:lnTo>
                <a:lnTo>
                  <a:pt x="44576" y="39877"/>
                </a:lnTo>
                <a:lnTo>
                  <a:pt x="45592" y="35813"/>
                </a:lnTo>
                <a:lnTo>
                  <a:pt x="46227" y="31623"/>
                </a:lnTo>
                <a:lnTo>
                  <a:pt x="46862" y="27432"/>
                </a:lnTo>
                <a:lnTo>
                  <a:pt x="47243" y="23368"/>
                </a:lnTo>
                <a:lnTo>
                  <a:pt x="47243" y="19303"/>
                </a:lnTo>
                <a:lnTo>
                  <a:pt x="47243" y="12953"/>
                </a:lnTo>
                <a:lnTo>
                  <a:pt x="45974" y="8127"/>
                </a:lnTo>
                <a:lnTo>
                  <a:pt x="43434" y="4952"/>
                </a:lnTo>
                <a:lnTo>
                  <a:pt x="40893" y="1650"/>
                </a:lnTo>
                <a:lnTo>
                  <a:pt x="36956" y="0"/>
                </a:lnTo>
                <a:lnTo>
                  <a:pt x="316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294632" y="2533142"/>
            <a:ext cx="81280" cy="88900"/>
          </a:xfrm>
          <a:custGeom>
            <a:avLst/>
            <a:gdLst/>
            <a:ahLst/>
            <a:cxnLst/>
            <a:rect l="l" t="t" r="r" b="b"/>
            <a:pathLst>
              <a:path w="81279" h="88900">
                <a:moveTo>
                  <a:pt x="50164" y="0"/>
                </a:moveTo>
                <a:lnTo>
                  <a:pt x="55244" y="0"/>
                </a:lnTo>
                <a:lnTo>
                  <a:pt x="59816" y="888"/>
                </a:lnTo>
                <a:lnTo>
                  <a:pt x="63626" y="2540"/>
                </a:lnTo>
                <a:lnTo>
                  <a:pt x="67437" y="4191"/>
                </a:lnTo>
                <a:lnTo>
                  <a:pt x="70738" y="6350"/>
                </a:lnTo>
                <a:lnTo>
                  <a:pt x="73278" y="9271"/>
                </a:lnTo>
                <a:lnTo>
                  <a:pt x="75818" y="12065"/>
                </a:lnTo>
                <a:lnTo>
                  <a:pt x="77723" y="15367"/>
                </a:lnTo>
                <a:lnTo>
                  <a:pt x="78993" y="19177"/>
                </a:lnTo>
                <a:lnTo>
                  <a:pt x="80263" y="22987"/>
                </a:lnTo>
                <a:lnTo>
                  <a:pt x="80898" y="27050"/>
                </a:lnTo>
                <a:lnTo>
                  <a:pt x="80898" y="31369"/>
                </a:lnTo>
                <a:lnTo>
                  <a:pt x="80898" y="40132"/>
                </a:lnTo>
                <a:lnTo>
                  <a:pt x="79628" y="48006"/>
                </a:lnTo>
                <a:lnTo>
                  <a:pt x="77088" y="54991"/>
                </a:lnTo>
                <a:lnTo>
                  <a:pt x="74548" y="62103"/>
                </a:lnTo>
                <a:lnTo>
                  <a:pt x="44322" y="87503"/>
                </a:lnTo>
                <a:lnTo>
                  <a:pt x="37591" y="88900"/>
                </a:lnTo>
                <a:lnTo>
                  <a:pt x="30479" y="88900"/>
                </a:lnTo>
                <a:lnTo>
                  <a:pt x="25780" y="88900"/>
                </a:lnTo>
                <a:lnTo>
                  <a:pt x="21462" y="88265"/>
                </a:lnTo>
                <a:lnTo>
                  <a:pt x="17652" y="86741"/>
                </a:lnTo>
                <a:lnTo>
                  <a:pt x="13969" y="85344"/>
                </a:lnTo>
                <a:lnTo>
                  <a:pt x="10794" y="83312"/>
                </a:lnTo>
                <a:lnTo>
                  <a:pt x="8127" y="80645"/>
                </a:lnTo>
                <a:lnTo>
                  <a:pt x="5460" y="77978"/>
                </a:lnTo>
                <a:lnTo>
                  <a:pt x="3428" y="74675"/>
                </a:lnTo>
                <a:lnTo>
                  <a:pt x="2031" y="70866"/>
                </a:lnTo>
                <a:lnTo>
                  <a:pt x="634" y="67056"/>
                </a:lnTo>
                <a:lnTo>
                  <a:pt x="0" y="62865"/>
                </a:lnTo>
                <a:lnTo>
                  <a:pt x="0" y="58038"/>
                </a:lnTo>
                <a:lnTo>
                  <a:pt x="0" y="49911"/>
                </a:lnTo>
                <a:lnTo>
                  <a:pt x="14350" y="16891"/>
                </a:lnTo>
                <a:lnTo>
                  <a:pt x="18795" y="11684"/>
                </a:lnTo>
                <a:lnTo>
                  <a:pt x="24129" y="7620"/>
                </a:lnTo>
                <a:lnTo>
                  <a:pt x="30225" y="4572"/>
                </a:lnTo>
                <a:lnTo>
                  <a:pt x="36321" y="1524"/>
                </a:lnTo>
                <a:lnTo>
                  <a:pt x="42925" y="0"/>
                </a:lnTo>
                <a:lnTo>
                  <a:pt x="5016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379976" y="2532861"/>
            <a:ext cx="99786" cy="12423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396740" y="2555113"/>
            <a:ext cx="78740" cy="103505"/>
          </a:xfrm>
          <a:custGeom>
            <a:avLst/>
            <a:gdLst/>
            <a:ahLst/>
            <a:cxnLst/>
            <a:rect l="l" t="t" r="r" b="b"/>
            <a:pathLst>
              <a:path w="78739" h="103505">
                <a:moveTo>
                  <a:pt x="46572" y="65786"/>
                </a:moveTo>
                <a:lnTo>
                  <a:pt x="28321" y="65786"/>
                </a:lnTo>
                <a:lnTo>
                  <a:pt x="29463" y="65912"/>
                </a:lnTo>
                <a:lnTo>
                  <a:pt x="30225" y="66166"/>
                </a:lnTo>
                <a:lnTo>
                  <a:pt x="30987" y="66548"/>
                </a:lnTo>
                <a:lnTo>
                  <a:pt x="31623" y="66928"/>
                </a:lnTo>
                <a:lnTo>
                  <a:pt x="32004" y="67690"/>
                </a:lnTo>
                <a:lnTo>
                  <a:pt x="32512" y="68325"/>
                </a:lnTo>
                <a:lnTo>
                  <a:pt x="33020" y="69341"/>
                </a:lnTo>
                <a:lnTo>
                  <a:pt x="33527" y="70612"/>
                </a:lnTo>
                <a:lnTo>
                  <a:pt x="39115" y="88264"/>
                </a:lnTo>
                <a:lnTo>
                  <a:pt x="40767" y="93725"/>
                </a:lnTo>
                <a:lnTo>
                  <a:pt x="42799" y="97536"/>
                </a:lnTo>
                <a:lnTo>
                  <a:pt x="44958" y="99949"/>
                </a:lnTo>
                <a:lnTo>
                  <a:pt x="47117" y="102235"/>
                </a:lnTo>
                <a:lnTo>
                  <a:pt x="50292" y="103504"/>
                </a:lnTo>
                <a:lnTo>
                  <a:pt x="58038" y="103504"/>
                </a:lnTo>
                <a:lnTo>
                  <a:pt x="61722" y="102362"/>
                </a:lnTo>
                <a:lnTo>
                  <a:pt x="65405" y="99949"/>
                </a:lnTo>
                <a:lnTo>
                  <a:pt x="69087" y="97662"/>
                </a:lnTo>
                <a:lnTo>
                  <a:pt x="73279" y="94234"/>
                </a:lnTo>
                <a:lnTo>
                  <a:pt x="74422" y="93090"/>
                </a:lnTo>
                <a:lnTo>
                  <a:pt x="59182" y="93090"/>
                </a:lnTo>
                <a:lnTo>
                  <a:pt x="58038" y="92710"/>
                </a:lnTo>
                <a:lnTo>
                  <a:pt x="52832" y="83312"/>
                </a:lnTo>
                <a:lnTo>
                  <a:pt x="46572" y="65786"/>
                </a:lnTo>
                <a:close/>
              </a:path>
              <a:path w="78739" h="103505">
                <a:moveTo>
                  <a:pt x="37592" y="0"/>
                </a:moveTo>
                <a:lnTo>
                  <a:pt x="31496" y="0"/>
                </a:lnTo>
                <a:lnTo>
                  <a:pt x="11049" y="1015"/>
                </a:lnTo>
                <a:lnTo>
                  <a:pt x="9906" y="6476"/>
                </a:lnTo>
                <a:lnTo>
                  <a:pt x="13715" y="6603"/>
                </a:lnTo>
                <a:lnTo>
                  <a:pt x="16383" y="7112"/>
                </a:lnTo>
                <a:lnTo>
                  <a:pt x="17652" y="7747"/>
                </a:lnTo>
                <a:lnTo>
                  <a:pt x="19050" y="8509"/>
                </a:lnTo>
                <a:lnTo>
                  <a:pt x="19685" y="9778"/>
                </a:lnTo>
                <a:lnTo>
                  <a:pt x="19685" y="13970"/>
                </a:lnTo>
                <a:lnTo>
                  <a:pt x="19431" y="15239"/>
                </a:lnTo>
                <a:lnTo>
                  <a:pt x="19304" y="16510"/>
                </a:lnTo>
                <a:lnTo>
                  <a:pt x="18923" y="18414"/>
                </a:lnTo>
                <a:lnTo>
                  <a:pt x="18287" y="20700"/>
                </a:lnTo>
                <a:lnTo>
                  <a:pt x="0" y="101981"/>
                </a:lnTo>
                <a:lnTo>
                  <a:pt x="14732" y="101981"/>
                </a:lnTo>
                <a:lnTo>
                  <a:pt x="22606" y="65786"/>
                </a:lnTo>
                <a:lnTo>
                  <a:pt x="46572" y="65786"/>
                </a:lnTo>
                <a:lnTo>
                  <a:pt x="44576" y="60198"/>
                </a:lnTo>
                <a:lnTo>
                  <a:pt x="46115" y="59054"/>
                </a:lnTo>
                <a:lnTo>
                  <a:pt x="24130" y="59054"/>
                </a:lnTo>
                <a:lnTo>
                  <a:pt x="37592" y="0"/>
                </a:lnTo>
                <a:close/>
              </a:path>
              <a:path w="78739" h="103505">
                <a:moveTo>
                  <a:pt x="72517" y="84582"/>
                </a:moveTo>
                <a:lnTo>
                  <a:pt x="61975" y="93090"/>
                </a:lnTo>
                <a:lnTo>
                  <a:pt x="74422" y="93090"/>
                </a:lnTo>
                <a:lnTo>
                  <a:pt x="77850" y="89662"/>
                </a:lnTo>
                <a:lnTo>
                  <a:pt x="72517" y="84582"/>
                </a:lnTo>
                <a:close/>
              </a:path>
              <a:path w="78739" h="103505">
                <a:moveTo>
                  <a:pt x="76454" y="29210"/>
                </a:moveTo>
                <a:lnTo>
                  <a:pt x="49275" y="29210"/>
                </a:lnTo>
                <a:lnTo>
                  <a:pt x="48387" y="34416"/>
                </a:lnTo>
                <a:lnTo>
                  <a:pt x="50546" y="34544"/>
                </a:lnTo>
                <a:lnTo>
                  <a:pt x="51943" y="35051"/>
                </a:lnTo>
                <a:lnTo>
                  <a:pt x="52832" y="35813"/>
                </a:lnTo>
                <a:lnTo>
                  <a:pt x="53594" y="36575"/>
                </a:lnTo>
                <a:lnTo>
                  <a:pt x="53975" y="37719"/>
                </a:lnTo>
                <a:lnTo>
                  <a:pt x="53975" y="41148"/>
                </a:lnTo>
                <a:lnTo>
                  <a:pt x="29972" y="59054"/>
                </a:lnTo>
                <a:lnTo>
                  <a:pt x="46115" y="59054"/>
                </a:lnTo>
                <a:lnTo>
                  <a:pt x="62864" y="46609"/>
                </a:lnTo>
                <a:lnTo>
                  <a:pt x="66929" y="43434"/>
                </a:lnTo>
                <a:lnTo>
                  <a:pt x="72262" y="39370"/>
                </a:lnTo>
                <a:lnTo>
                  <a:pt x="78739" y="34162"/>
                </a:lnTo>
                <a:lnTo>
                  <a:pt x="76454" y="2921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396740" y="2555113"/>
            <a:ext cx="78740" cy="103505"/>
          </a:xfrm>
          <a:custGeom>
            <a:avLst/>
            <a:gdLst/>
            <a:ahLst/>
            <a:cxnLst/>
            <a:rect l="l" t="t" r="r" b="b"/>
            <a:pathLst>
              <a:path w="78739" h="103505">
                <a:moveTo>
                  <a:pt x="31496" y="0"/>
                </a:moveTo>
                <a:lnTo>
                  <a:pt x="37592" y="0"/>
                </a:lnTo>
                <a:lnTo>
                  <a:pt x="24130" y="59054"/>
                </a:lnTo>
                <a:lnTo>
                  <a:pt x="25526" y="59054"/>
                </a:lnTo>
                <a:lnTo>
                  <a:pt x="29972" y="59054"/>
                </a:lnTo>
                <a:lnTo>
                  <a:pt x="34162" y="57785"/>
                </a:lnTo>
                <a:lnTo>
                  <a:pt x="38100" y="55117"/>
                </a:lnTo>
                <a:lnTo>
                  <a:pt x="42037" y="52450"/>
                </a:lnTo>
                <a:lnTo>
                  <a:pt x="45593" y="49657"/>
                </a:lnTo>
                <a:lnTo>
                  <a:pt x="49022" y="46736"/>
                </a:lnTo>
                <a:lnTo>
                  <a:pt x="52324" y="43687"/>
                </a:lnTo>
                <a:lnTo>
                  <a:pt x="53975" y="41148"/>
                </a:lnTo>
                <a:lnTo>
                  <a:pt x="53975" y="38988"/>
                </a:lnTo>
                <a:lnTo>
                  <a:pt x="53975" y="37719"/>
                </a:lnTo>
                <a:lnTo>
                  <a:pt x="48387" y="34416"/>
                </a:lnTo>
                <a:lnTo>
                  <a:pt x="49275" y="29210"/>
                </a:lnTo>
                <a:lnTo>
                  <a:pt x="76454" y="29210"/>
                </a:lnTo>
                <a:lnTo>
                  <a:pt x="78739" y="34162"/>
                </a:lnTo>
                <a:lnTo>
                  <a:pt x="72262" y="39370"/>
                </a:lnTo>
                <a:lnTo>
                  <a:pt x="66929" y="43434"/>
                </a:lnTo>
                <a:lnTo>
                  <a:pt x="62864" y="46609"/>
                </a:lnTo>
                <a:lnTo>
                  <a:pt x="44576" y="60198"/>
                </a:lnTo>
                <a:lnTo>
                  <a:pt x="52832" y="83312"/>
                </a:lnTo>
                <a:lnTo>
                  <a:pt x="53467" y="85216"/>
                </a:lnTo>
                <a:lnTo>
                  <a:pt x="59182" y="93090"/>
                </a:lnTo>
                <a:lnTo>
                  <a:pt x="60706" y="93090"/>
                </a:lnTo>
                <a:lnTo>
                  <a:pt x="61975" y="93090"/>
                </a:lnTo>
                <a:lnTo>
                  <a:pt x="72517" y="84582"/>
                </a:lnTo>
                <a:lnTo>
                  <a:pt x="77850" y="89662"/>
                </a:lnTo>
                <a:lnTo>
                  <a:pt x="73279" y="94234"/>
                </a:lnTo>
                <a:lnTo>
                  <a:pt x="69087" y="97662"/>
                </a:lnTo>
                <a:lnTo>
                  <a:pt x="65405" y="99949"/>
                </a:lnTo>
                <a:lnTo>
                  <a:pt x="61722" y="102362"/>
                </a:lnTo>
                <a:lnTo>
                  <a:pt x="58038" y="103504"/>
                </a:lnTo>
                <a:lnTo>
                  <a:pt x="54356" y="103504"/>
                </a:lnTo>
                <a:lnTo>
                  <a:pt x="50292" y="103504"/>
                </a:lnTo>
                <a:lnTo>
                  <a:pt x="39115" y="88264"/>
                </a:lnTo>
                <a:lnTo>
                  <a:pt x="33527" y="70612"/>
                </a:lnTo>
                <a:lnTo>
                  <a:pt x="33020" y="69341"/>
                </a:lnTo>
                <a:lnTo>
                  <a:pt x="32512" y="68325"/>
                </a:lnTo>
                <a:lnTo>
                  <a:pt x="32004" y="67690"/>
                </a:lnTo>
                <a:lnTo>
                  <a:pt x="31623" y="66928"/>
                </a:lnTo>
                <a:lnTo>
                  <a:pt x="30987" y="66548"/>
                </a:lnTo>
                <a:lnTo>
                  <a:pt x="30225" y="66166"/>
                </a:lnTo>
                <a:lnTo>
                  <a:pt x="29463" y="65912"/>
                </a:lnTo>
                <a:lnTo>
                  <a:pt x="28321" y="65786"/>
                </a:lnTo>
                <a:lnTo>
                  <a:pt x="26797" y="65786"/>
                </a:lnTo>
                <a:lnTo>
                  <a:pt x="22606" y="65786"/>
                </a:lnTo>
                <a:lnTo>
                  <a:pt x="14732" y="101981"/>
                </a:lnTo>
                <a:lnTo>
                  <a:pt x="0" y="101981"/>
                </a:lnTo>
                <a:lnTo>
                  <a:pt x="18287" y="20700"/>
                </a:lnTo>
                <a:lnTo>
                  <a:pt x="18923" y="18414"/>
                </a:lnTo>
                <a:lnTo>
                  <a:pt x="19304" y="16510"/>
                </a:lnTo>
                <a:lnTo>
                  <a:pt x="19431" y="15239"/>
                </a:lnTo>
                <a:lnTo>
                  <a:pt x="19685" y="13970"/>
                </a:lnTo>
                <a:lnTo>
                  <a:pt x="19685" y="12700"/>
                </a:lnTo>
                <a:lnTo>
                  <a:pt x="19685" y="11684"/>
                </a:lnTo>
                <a:lnTo>
                  <a:pt x="19685" y="9778"/>
                </a:lnTo>
                <a:lnTo>
                  <a:pt x="19050" y="8509"/>
                </a:lnTo>
                <a:lnTo>
                  <a:pt x="17652" y="7747"/>
                </a:lnTo>
                <a:lnTo>
                  <a:pt x="16383" y="7112"/>
                </a:lnTo>
                <a:lnTo>
                  <a:pt x="13715" y="6603"/>
                </a:lnTo>
                <a:lnTo>
                  <a:pt x="9906" y="6476"/>
                </a:lnTo>
                <a:lnTo>
                  <a:pt x="11049" y="1015"/>
                </a:lnTo>
                <a:lnTo>
                  <a:pt x="314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09515" y="2400341"/>
            <a:ext cx="525005" cy="374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527296" y="2423922"/>
            <a:ext cx="502920" cy="15240"/>
          </a:xfrm>
          <a:custGeom>
            <a:avLst/>
            <a:gdLst/>
            <a:ahLst/>
            <a:cxnLst/>
            <a:rect l="l" t="t" r="r" b="b"/>
            <a:pathLst>
              <a:path w="502920" h="15239">
                <a:moveTo>
                  <a:pt x="0" y="15240"/>
                </a:moveTo>
                <a:lnTo>
                  <a:pt x="502920" y="15240"/>
                </a:lnTo>
                <a:lnTo>
                  <a:pt x="502920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522723" y="2419350"/>
            <a:ext cx="512445" cy="24765"/>
          </a:xfrm>
          <a:custGeom>
            <a:avLst/>
            <a:gdLst/>
            <a:ahLst/>
            <a:cxnLst/>
            <a:rect l="l" t="t" r="r" b="b"/>
            <a:pathLst>
              <a:path w="512445" h="24764">
                <a:moveTo>
                  <a:pt x="0" y="24384"/>
                </a:moveTo>
                <a:lnTo>
                  <a:pt x="512064" y="24384"/>
                </a:lnTo>
                <a:lnTo>
                  <a:pt x="512064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11623" y="2209800"/>
            <a:ext cx="107441" cy="148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624959" y="2228342"/>
            <a:ext cx="93980" cy="13614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728971" y="2247869"/>
            <a:ext cx="102870" cy="11052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745735" y="2271014"/>
            <a:ext cx="81280" cy="88900"/>
          </a:xfrm>
          <a:custGeom>
            <a:avLst/>
            <a:gdLst/>
            <a:ahLst/>
            <a:cxnLst/>
            <a:rect l="l" t="t" r="r" b="b"/>
            <a:pathLst>
              <a:path w="81279" h="88900">
                <a:moveTo>
                  <a:pt x="55244" y="0"/>
                </a:moveTo>
                <a:lnTo>
                  <a:pt x="42925" y="0"/>
                </a:lnTo>
                <a:lnTo>
                  <a:pt x="36322" y="1524"/>
                </a:lnTo>
                <a:lnTo>
                  <a:pt x="6350" y="28321"/>
                </a:lnTo>
                <a:lnTo>
                  <a:pt x="0" y="49911"/>
                </a:lnTo>
                <a:lnTo>
                  <a:pt x="0" y="62864"/>
                </a:lnTo>
                <a:lnTo>
                  <a:pt x="17652" y="86740"/>
                </a:lnTo>
                <a:lnTo>
                  <a:pt x="21462" y="88264"/>
                </a:lnTo>
                <a:lnTo>
                  <a:pt x="25780" y="88900"/>
                </a:lnTo>
                <a:lnTo>
                  <a:pt x="37591" y="88900"/>
                </a:lnTo>
                <a:lnTo>
                  <a:pt x="44323" y="87502"/>
                </a:lnTo>
                <a:lnTo>
                  <a:pt x="50418" y="84836"/>
                </a:lnTo>
                <a:lnTo>
                  <a:pt x="56514" y="82041"/>
                </a:lnTo>
                <a:lnTo>
                  <a:pt x="58292" y="80772"/>
                </a:lnTo>
                <a:lnTo>
                  <a:pt x="27686" y="80772"/>
                </a:lnTo>
                <a:lnTo>
                  <a:pt x="23622" y="79248"/>
                </a:lnTo>
                <a:lnTo>
                  <a:pt x="20954" y="76073"/>
                </a:lnTo>
                <a:lnTo>
                  <a:pt x="18161" y="73025"/>
                </a:lnTo>
                <a:lnTo>
                  <a:pt x="16890" y="68199"/>
                </a:lnTo>
                <a:lnTo>
                  <a:pt x="16958" y="56261"/>
                </a:lnTo>
                <a:lnTo>
                  <a:pt x="17144" y="53086"/>
                </a:lnTo>
                <a:lnTo>
                  <a:pt x="17906" y="48768"/>
                </a:lnTo>
                <a:lnTo>
                  <a:pt x="18573" y="44323"/>
                </a:lnTo>
                <a:lnTo>
                  <a:pt x="31876" y="16510"/>
                </a:lnTo>
                <a:lnTo>
                  <a:pt x="34162" y="13970"/>
                </a:lnTo>
                <a:lnTo>
                  <a:pt x="36702" y="12064"/>
                </a:lnTo>
                <a:lnTo>
                  <a:pt x="39497" y="10668"/>
                </a:lnTo>
                <a:lnTo>
                  <a:pt x="42290" y="9144"/>
                </a:lnTo>
                <a:lnTo>
                  <a:pt x="45338" y="8509"/>
                </a:lnTo>
                <a:lnTo>
                  <a:pt x="72616" y="8509"/>
                </a:lnTo>
                <a:lnTo>
                  <a:pt x="70738" y="6350"/>
                </a:lnTo>
                <a:lnTo>
                  <a:pt x="67437" y="4190"/>
                </a:lnTo>
                <a:lnTo>
                  <a:pt x="59816" y="888"/>
                </a:lnTo>
                <a:lnTo>
                  <a:pt x="55244" y="0"/>
                </a:lnTo>
                <a:close/>
              </a:path>
              <a:path w="81279" h="88900">
                <a:moveTo>
                  <a:pt x="72616" y="8509"/>
                </a:moveTo>
                <a:lnTo>
                  <a:pt x="53848" y="8509"/>
                </a:lnTo>
                <a:lnTo>
                  <a:pt x="57785" y="10160"/>
                </a:lnTo>
                <a:lnTo>
                  <a:pt x="60325" y="13462"/>
                </a:lnTo>
                <a:lnTo>
                  <a:pt x="62864" y="16637"/>
                </a:lnTo>
                <a:lnTo>
                  <a:pt x="64135" y="21462"/>
                </a:lnTo>
                <a:lnTo>
                  <a:pt x="64075" y="32512"/>
                </a:lnTo>
                <a:lnTo>
                  <a:pt x="51815" y="69850"/>
                </a:lnTo>
                <a:lnTo>
                  <a:pt x="36322" y="80772"/>
                </a:lnTo>
                <a:lnTo>
                  <a:pt x="58292" y="80772"/>
                </a:lnTo>
                <a:lnTo>
                  <a:pt x="61849" y="78232"/>
                </a:lnTo>
                <a:lnTo>
                  <a:pt x="70992" y="68072"/>
                </a:lnTo>
                <a:lnTo>
                  <a:pt x="74549" y="62102"/>
                </a:lnTo>
                <a:lnTo>
                  <a:pt x="77088" y="54990"/>
                </a:lnTo>
                <a:lnTo>
                  <a:pt x="79628" y="48006"/>
                </a:lnTo>
                <a:lnTo>
                  <a:pt x="80858" y="40386"/>
                </a:lnTo>
                <a:lnTo>
                  <a:pt x="80899" y="27050"/>
                </a:lnTo>
                <a:lnTo>
                  <a:pt x="80263" y="22987"/>
                </a:lnTo>
                <a:lnTo>
                  <a:pt x="77724" y="15366"/>
                </a:lnTo>
                <a:lnTo>
                  <a:pt x="75818" y="12064"/>
                </a:lnTo>
                <a:lnTo>
                  <a:pt x="73168" y="9144"/>
                </a:lnTo>
                <a:lnTo>
                  <a:pt x="72616" y="850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762627" y="2279523"/>
            <a:ext cx="47625" cy="72390"/>
          </a:xfrm>
          <a:custGeom>
            <a:avLst/>
            <a:gdLst/>
            <a:ahLst/>
            <a:cxnLst/>
            <a:rect l="l" t="t" r="r" b="b"/>
            <a:pathLst>
              <a:path w="47625" h="72389">
                <a:moveTo>
                  <a:pt x="31623" y="0"/>
                </a:moveTo>
                <a:lnTo>
                  <a:pt x="28448" y="0"/>
                </a:lnTo>
                <a:lnTo>
                  <a:pt x="25400" y="635"/>
                </a:lnTo>
                <a:lnTo>
                  <a:pt x="22606" y="2159"/>
                </a:lnTo>
                <a:lnTo>
                  <a:pt x="19812" y="3555"/>
                </a:lnTo>
                <a:lnTo>
                  <a:pt x="17272" y="5461"/>
                </a:lnTo>
                <a:lnTo>
                  <a:pt x="14986" y="8000"/>
                </a:lnTo>
                <a:lnTo>
                  <a:pt x="12573" y="10540"/>
                </a:lnTo>
                <a:lnTo>
                  <a:pt x="10540" y="13462"/>
                </a:lnTo>
                <a:lnTo>
                  <a:pt x="8636" y="16890"/>
                </a:lnTo>
                <a:lnTo>
                  <a:pt x="6731" y="20319"/>
                </a:lnTo>
                <a:lnTo>
                  <a:pt x="1015" y="40259"/>
                </a:lnTo>
                <a:lnTo>
                  <a:pt x="253" y="44576"/>
                </a:lnTo>
                <a:lnTo>
                  <a:pt x="0" y="48894"/>
                </a:lnTo>
                <a:lnTo>
                  <a:pt x="0" y="53086"/>
                </a:lnTo>
                <a:lnTo>
                  <a:pt x="0" y="59689"/>
                </a:lnTo>
                <a:lnTo>
                  <a:pt x="1270" y="64515"/>
                </a:lnTo>
                <a:lnTo>
                  <a:pt x="4063" y="67563"/>
                </a:lnTo>
                <a:lnTo>
                  <a:pt x="6731" y="70738"/>
                </a:lnTo>
                <a:lnTo>
                  <a:pt x="10795" y="72262"/>
                </a:lnTo>
                <a:lnTo>
                  <a:pt x="16383" y="72262"/>
                </a:lnTo>
                <a:lnTo>
                  <a:pt x="19431" y="72262"/>
                </a:lnTo>
                <a:lnTo>
                  <a:pt x="32638" y="63880"/>
                </a:lnTo>
                <a:lnTo>
                  <a:pt x="34925" y="61340"/>
                </a:lnTo>
                <a:lnTo>
                  <a:pt x="36957" y="58292"/>
                </a:lnTo>
                <a:lnTo>
                  <a:pt x="38735" y="54863"/>
                </a:lnTo>
                <a:lnTo>
                  <a:pt x="40512" y="51435"/>
                </a:lnTo>
                <a:lnTo>
                  <a:pt x="46227" y="31623"/>
                </a:lnTo>
                <a:lnTo>
                  <a:pt x="46862" y="27431"/>
                </a:lnTo>
                <a:lnTo>
                  <a:pt x="47244" y="23367"/>
                </a:lnTo>
                <a:lnTo>
                  <a:pt x="47244" y="19303"/>
                </a:lnTo>
                <a:lnTo>
                  <a:pt x="47244" y="12953"/>
                </a:lnTo>
                <a:lnTo>
                  <a:pt x="45974" y="8127"/>
                </a:lnTo>
                <a:lnTo>
                  <a:pt x="43434" y="4952"/>
                </a:lnTo>
                <a:lnTo>
                  <a:pt x="40894" y="1650"/>
                </a:lnTo>
                <a:lnTo>
                  <a:pt x="36957" y="0"/>
                </a:lnTo>
                <a:lnTo>
                  <a:pt x="316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45735" y="2271014"/>
            <a:ext cx="81280" cy="88900"/>
          </a:xfrm>
          <a:custGeom>
            <a:avLst/>
            <a:gdLst/>
            <a:ahLst/>
            <a:cxnLst/>
            <a:rect l="l" t="t" r="r" b="b"/>
            <a:pathLst>
              <a:path w="81279" h="88900">
                <a:moveTo>
                  <a:pt x="50164" y="0"/>
                </a:moveTo>
                <a:lnTo>
                  <a:pt x="55244" y="0"/>
                </a:lnTo>
                <a:lnTo>
                  <a:pt x="59816" y="888"/>
                </a:lnTo>
                <a:lnTo>
                  <a:pt x="63626" y="2539"/>
                </a:lnTo>
                <a:lnTo>
                  <a:pt x="67437" y="4190"/>
                </a:lnTo>
                <a:lnTo>
                  <a:pt x="70738" y="6350"/>
                </a:lnTo>
                <a:lnTo>
                  <a:pt x="73278" y="9271"/>
                </a:lnTo>
                <a:lnTo>
                  <a:pt x="75818" y="12064"/>
                </a:lnTo>
                <a:lnTo>
                  <a:pt x="77724" y="15366"/>
                </a:lnTo>
                <a:lnTo>
                  <a:pt x="78993" y="19176"/>
                </a:lnTo>
                <a:lnTo>
                  <a:pt x="80263" y="22987"/>
                </a:lnTo>
                <a:lnTo>
                  <a:pt x="80899" y="27050"/>
                </a:lnTo>
                <a:lnTo>
                  <a:pt x="80899" y="31369"/>
                </a:lnTo>
                <a:lnTo>
                  <a:pt x="80899" y="40132"/>
                </a:lnTo>
                <a:lnTo>
                  <a:pt x="79628" y="48006"/>
                </a:lnTo>
                <a:lnTo>
                  <a:pt x="77088" y="54990"/>
                </a:lnTo>
                <a:lnTo>
                  <a:pt x="74549" y="62102"/>
                </a:lnTo>
                <a:lnTo>
                  <a:pt x="44323" y="87502"/>
                </a:lnTo>
                <a:lnTo>
                  <a:pt x="37591" y="88900"/>
                </a:lnTo>
                <a:lnTo>
                  <a:pt x="30479" y="88900"/>
                </a:lnTo>
                <a:lnTo>
                  <a:pt x="25780" y="88900"/>
                </a:lnTo>
                <a:lnTo>
                  <a:pt x="21462" y="88264"/>
                </a:lnTo>
                <a:lnTo>
                  <a:pt x="17652" y="86740"/>
                </a:lnTo>
                <a:lnTo>
                  <a:pt x="13969" y="85344"/>
                </a:lnTo>
                <a:lnTo>
                  <a:pt x="0" y="62864"/>
                </a:lnTo>
                <a:lnTo>
                  <a:pt x="0" y="58038"/>
                </a:lnTo>
                <a:lnTo>
                  <a:pt x="0" y="49911"/>
                </a:lnTo>
                <a:lnTo>
                  <a:pt x="18796" y="11684"/>
                </a:lnTo>
                <a:lnTo>
                  <a:pt x="30225" y="4572"/>
                </a:lnTo>
                <a:lnTo>
                  <a:pt x="36322" y="1524"/>
                </a:lnTo>
                <a:lnTo>
                  <a:pt x="42925" y="0"/>
                </a:lnTo>
                <a:lnTo>
                  <a:pt x="501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831079" y="2270733"/>
            <a:ext cx="99786" cy="12423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47844" y="2292985"/>
            <a:ext cx="78740" cy="103505"/>
          </a:xfrm>
          <a:custGeom>
            <a:avLst/>
            <a:gdLst/>
            <a:ahLst/>
            <a:cxnLst/>
            <a:rect l="l" t="t" r="r" b="b"/>
            <a:pathLst>
              <a:path w="78739" h="103505">
                <a:moveTo>
                  <a:pt x="46572" y="65786"/>
                </a:moveTo>
                <a:lnTo>
                  <a:pt x="28320" y="65786"/>
                </a:lnTo>
                <a:lnTo>
                  <a:pt x="29463" y="65912"/>
                </a:lnTo>
                <a:lnTo>
                  <a:pt x="30225" y="66166"/>
                </a:lnTo>
                <a:lnTo>
                  <a:pt x="30987" y="66548"/>
                </a:lnTo>
                <a:lnTo>
                  <a:pt x="31622" y="66928"/>
                </a:lnTo>
                <a:lnTo>
                  <a:pt x="32003" y="67690"/>
                </a:lnTo>
                <a:lnTo>
                  <a:pt x="32511" y="68325"/>
                </a:lnTo>
                <a:lnTo>
                  <a:pt x="33019" y="69341"/>
                </a:lnTo>
                <a:lnTo>
                  <a:pt x="33527" y="70612"/>
                </a:lnTo>
                <a:lnTo>
                  <a:pt x="39115" y="88264"/>
                </a:lnTo>
                <a:lnTo>
                  <a:pt x="40766" y="93725"/>
                </a:lnTo>
                <a:lnTo>
                  <a:pt x="42798" y="97536"/>
                </a:lnTo>
                <a:lnTo>
                  <a:pt x="44957" y="99949"/>
                </a:lnTo>
                <a:lnTo>
                  <a:pt x="47116" y="102235"/>
                </a:lnTo>
                <a:lnTo>
                  <a:pt x="50291" y="103504"/>
                </a:lnTo>
                <a:lnTo>
                  <a:pt x="58038" y="103504"/>
                </a:lnTo>
                <a:lnTo>
                  <a:pt x="61721" y="102362"/>
                </a:lnTo>
                <a:lnTo>
                  <a:pt x="65404" y="99949"/>
                </a:lnTo>
                <a:lnTo>
                  <a:pt x="69087" y="97662"/>
                </a:lnTo>
                <a:lnTo>
                  <a:pt x="73278" y="94234"/>
                </a:lnTo>
                <a:lnTo>
                  <a:pt x="74422" y="93090"/>
                </a:lnTo>
                <a:lnTo>
                  <a:pt x="59181" y="93090"/>
                </a:lnTo>
                <a:lnTo>
                  <a:pt x="58038" y="92710"/>
                </a:lnTo>
                <a:lnTo>
                  <a:pt x="52831" y="83312"/>
                </a:lnTo>
                <a:lnTo>
                  <a:pt x="46572" y="65786"/>
                </a:lnTo>
                <a:close/>
              </a:path>
              <a:path w="78739" h="103505">
                <a:moveTo>
                  <a:pt x="37591" y="0"/>
                </a:moveTo>
                <a:lnTo>
                  <a:pt x="31495" y="0"/>
                </a:lnTo>
                <a:lnTo>
                  <a:pt x="11048" y="1015"/>
                </a:lnTo>
                <a:lnTo>
                  <a:pt x="9905" y="6476"/>
                </a:lnTo>
                <a:lnTo>
                  <a:pt x="13715" y="6603"/>
                </a:lnTo>
                <a:lnTo>
                  <a:pt x="16382" y="7112"/>
                </a:lnTo>
                <a:lnTo>
                  <a:pt x="17652" y="7747"/>
                </a:lnTo>
                <a:lnTo>
                  <a:pt x="19050" y="8509"/>
                </a:lnTo>
                <a:lnTo>
                  <a:pt x="19684" y="9778"/>
                </a:lnTo>
                <a:lnTo>
                  <a:pt x="19684" y="13969"/>
                </a:lnTo>
                <a:lnTo>
                  <a:pt x="19430" y="15239"/>
                </a:lnTo>
                <a:lnTo>
                  <a:pt x="19303" y="16510"/>
                </a:lnTo>
                <a:lnTo>
                  <a:pt x="18922" y="18414"/>
                </a:lnTo>
                <a:lnTo>
                  <a:pt x="18287" y="20700"/>
                </a:lnTo>
                <a:lnTo>
                  <a:pt x="0" y="101980"/>
                </a:lnTo>
                <a:lnTo>
                  <a:pt x="14731" y="101980"/>
                </a:lnTo>
                <a:lnTo>
                  <a:pt x="22605" y="65786"/>
                </a:lnTo>
                <a:lnTo>
                  <a:pt x="46572" y="65786"/>
                </a:lnTo>
                <a:lnTo>
                  <a:pt x="44576" y="60198"/>
                </a:lnTo>
                <a:lnTo>
                  <a:pt x="46115" y="59054"/>
                </a:lnTo>
                <a:lnTo>
                  <a:pt x="24129" y="59054"/>
                </a:lnTo>
                <a:lnTo>
                  <a:pt x="37591" y="0"/>
                </a:lnTo>
                <a:close/>
              </a:path>
              <a:path w="78739" h="103505">
                <a:moveTo>
                  <a:pt x="72516" y="84581"/>
                </a:moveTo>
                <a:lnTo>
                  <a:pt x="61975" y="93090"/>
                </a:lnTo>
                <a:lnTo>
                  <a:pt x="74422" y="93090"/>
                </a:lnTo>
                <a:lnTo>
                  <a:pt x="77850" y="89662"/>
                </a:lnTo>
                <a:lnTo>
                  <a:pt x="72516" y="84581"/>
                </a:lnTo>
                <a:close/>
              </a:path>
              <a:path w="78739" h="103505">
                <a:moveTo>
                  <a:pt x="76453" y="29210"/>
                </a:moveTo>
                <a:lnTo>
                  <a:pt x="49275" y="29210"/>
                </a:lnTo>
                <a:lnTo>
                  <a:pt x="48386" y="34416"/>
                </a:lnTo>
                <a:lnTo>
                  <a:pt x="50545" y="34543"/>
                </a:lnTo>
                <a:lnTo>
                  <a:pt x="51942" y="35051"/>
                </a:lnTo>
                <a:lnTo>
                  <a:pt x="52831" y="35813"/>
                </a:lnTo>
                <a:lnTo>
                  <a:pt x="53593" y="36575"/>
                </a:lnTo>
                <a:lnTo>
                  <a:pt x="53975" y="37718"/>
                </a:lnTo>
                <a:lnTo>
                  <a:pt x="53975" y="41148"/>
                </a:lnTo>
                <a:lnTo>
                  <a:pt x="29971" y="59054"/>
                </a:lnTo>
                <a:lnTo>
                  <a:pt x="46115" y="59054"/>
                </a:lnTo>
                <a:lnTo>
                  <a:pt x="62864" y="46609"/>
                </a:lnTo>
                <a:lnTo>
                  <a:pt x="66928" y="43434"/>
                </a:lnTo>
                <a:lnTo>
                  <a:pt x="72262" y="39369"/>
                </a:lnTo>
                <a:lnTo>
                  <a:pt x="78739" y="34162"/>
                </a:lnTo>
                <a:lnTo>
                  <a:pt x="76453" y="2921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847844" y="2292985"/>
            <a:ext cx="78740" cy="103505"/>
          </a:xfrm>
          <a:custGeom>
            <a:avLst/>
            <a:gdLst/>
            <a:ahLst/>
            <a:cxnLst/>
            <a:rect l="l" t="t" r="r" b="b"/>
            <a:pathLst>
              <a:path w="78739" h="103505">
                <a:moveTo>
                  <a:pt x="31495" y="0"/>
                </a:moveTo>
                <a:lnTo>
                  <a:pt x="37591" y="0"/>
                </a:lnTo>
                <a:lnTo>
                  <a:pt x="24129" y="59054"/>
                </a:lnTo>
                <a:lnTo>
                  <a:pt x="25526" y="59054"/>
                </a:lnTo>
                <a:lnTo>
                  <a:pt x="29971" y="59054"/>
                </a:lnTo>
                <a:lnTo>
                  <a:pt x="34162" y="57785"/>
                </a:lnTo>
                <a:lnTo>
                  <a:pt x="38100" y="55117"/>
                </a:lnTo>
                <a:lnTo>
                  <a:pt x="42036" y="52450"/>
                </a:lnTo>
                <a:lnTo>
                  <a:pt x="45592" y="49656"/>
                </a:lnTo>
                <a:lnTo>
                  <a:pt x="49021" y="46736"/>
                </a:lnTo>
                <a:lnTo>
                  <a:pt x="52323" y="43687"/>
                </a:lnTo>
                <a:lnTo>
                  <a:pt x="53975" y="41148"/>
                </a:lnTo>
                <a:lnTo>
                  <a:pt x="53975" y="38988"/>
                </a:lnTo>
                <a:lnTo>
                  <a:pt x="53975" y="37718"/>
                </a:lnTo>
                <a:lnTo>
                  <a:pt x="48386" y="34416"/>
                </a:lnTo>
                <a:lnTo>
                  <a:pt x="49275" y="29210"/>
                </a:lnTo>
                <a:lnTo>
                  <a:pt x="76453" y="29210"/>
                </a:lnTo>
                <a:lnTo>
                  <a:pt x="78739" y="34162"/>
                </a:lnTo>
                <a:lnTo>
                  <a:pt x="72262" y="39369"/>
                </a:lnTo>
                <a:lnTo>
                  <a:pt x="66928" y="43434"/>
                </a:lnTo>
                <a:lnTo>
                  <a:pt x="62864" y="46609"/>
                </a:lnTo>
                <a:lnTo>
                  <a:pt x="44576" y="60198"/>
                </a:lnTo>
                <a:lnTo>
                  <a:pt x="52831" y="83312"/>
                </a:lnTo>
                <a:lnTo>
                  <a:pt x="53466" y="85216"/>
                </a:lnTo>
                <a:lnTo>
                  <a:pt x="54101" y="86994"/>
                </a:lnTo>
                <a:lnTo>
                  <a:pt x="54863" y="88518"/>
                </a:lnTo>
                <a:lnTo>
                  <a:pt x="55625" y="90042"/>
                </a:lnTo>
                <a:lnTo>
                  <a:pt x="56387" y="91186"/>
                </a:lnTo>
                <a:lnTo>
                  <a:pt x="57150" y="91948"/>
                </a:lnTo>
                <a:lnTo>
                  <a:pt x="58038" y="92710"/>
                </a:lnTo>
                <a:lnTo>
                  <a:pt x="59181" y="93090"/>
                </a:lnTo>
                <a:lnTo>
                  <a:pt x="60705" y="93090"/>
                </a:lnTo>
                <a:lnTo>
                  <a:pt x="61975" y="93090"/>
                </a:lnTo>
                <a:lnTo>
                  <a:pt x="72516" y="84581"/>
                </a:lnTo>
                <a:lnTo>
                  <a:pt x="77850" y="89662"/>
                </a:lnTo>
                <a:lnTo>
                  <a:pt x="73278" y="94234"/>
                </a:lnTo>
                <a:lnTo>
                  <a:pt x="69087" y="97662"/>
                </a:lnTo>
                <a:lnTo>
                  <a:pt x="65404" y="99949"/>
                </a:lnTo>
                <a:lnTo>
                  <a:pt x="61721" y="102362"/>
                </a:lnTo>
                <a:lnTo>
                  <a:pt x="58038" y="103504"/>
                </a:lnTo>
                <a:lnTo>
                  <a:pt x="54355" y="103504"/>
                </a:lnTo>
                <a:lnTo>
                  <a:pt x="50291" y="103504"/>
                </a:lnTo>
                <a:lnTo>
                  <a:pt x="39115" y="88264"/>
                </a:lnTo>
                <a:lnTo>
                  <a:pt x="33527" y="70612"/>
                </a:lnTo>
                <a:lnTo>
                  <a:pt x="33019" y="69341"/>
                </a:lnTo>
                <a:lnTo>
                  <a:pt x="32511" y="68325"/>
                </a:lnTo>
                <a:lnTo>
                  <a:pt x="32003" y="67690"/>
                </a:lnTo>
                <a:lnTo>
                  <a:pt x="31622" y="66928"/>
                </a:lnTo>
                <a:lnTo>
                  <a:pt x="30987" y="66548"/>
                </a:lnTo>
                <a:lnTo>
                  <a:pt x="30225" y="66166"/>
                </a:lnTo>
                <a:lnTo>
                  <a:pt x="29463" y="65912"/>
                </a:lnTo>
                <a:lnTo>
                  <a:pt x="28320" y="65786"/>
                </a:lnTo>
                <a:lnTo>
                  <a:pt x="26796" y="65786"/>
                </a:lnTo>
                <a:lnTo>
                  <a:pt x="22605" y="65786"/>
                </a:lnTo>
                <a:lnTo>
                  <a:pt x="14731" y="101980"/>
                </a:lnTo>
                <a:lnTo>
                  <a:pt x="0" y="101980"/>
                </a:lnTo>
                <a:lnTo>
                  <a:pt x="18287" y="20700"/>
                </a:lnTo>
                <a:lnTo>
                  <a:pt x="18922" y="18414"/>
                </a:lnTo>
                <a:lnTo>
                  <a:pt x="19303" y="16510"/>
                </a:lnTo>
                <a:lnTo>
                  <a:pt x="19430" y="15239"/>
                </a:lnTo>
                <a:lnTo>
                  <a:pt x="19684" y="13969"/>
                </a:lnTo>
                <a:lnTo>
                  <a:pt x="19684" y="12700"/>
                </a:lnTo>
                <a:lnTo>
                  <a:pt x="19684" y="11684"/>
                </a:lnTo>
                <a:lnTo>
                  <a:pt x="19684" y="9778"/>
                </a:lnTo>
                <a:lnTo>
                  <a:pt x="19050" y="8509"/>
                </a:lnTo>
                <a:lnTo>
                  <a:pt x="17652" y="7747"/>
                </a:lnTo>
                <a:lnTo>
                  <a:pt x="16382" y="7112"/>
                </a:lnTo>
                <a:lnTo>
                  <a:pt x="13715" y="6603"/>
                </a:lnTo>
                <a:lnTo>
                  <a:pt x="9905" y="6476"/>
                </a:lnTo>
                <a:lnTo>
                  <a:pt x="11048" y="1015"/>
                </a:lnTo>
                <a:lnTo>
                  <a:pt x="31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0184" y="2471927"/>
            <a:ext cx="107441" cy="148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33519" y="2490470"/>
            <a:ext cx="93980" cy="13614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628388" y="2490216"/>
            <a:ext cx="300989" cy="13639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920996" y="2532861"/>
            <a:ext cx="99786" cy="12423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937759" y="2555113"/>
            <a:ext cx="78740" cy="103505"/>
          </a:xfrm>
          <a:custGeom>
            <a:avLst/>
            <a:gdLst/>
            <a:ahLst/>
            <a:cxnLst/>
            <a:rect l="l" t="t" r="r" b="b"/>
            <a:pathLst>
              <a:path w="78739" h="103505">
                <a:moveTo>
                  <a:pt x="46572" y="65786"/>
                </a:moveTo>
                <a:lnTo>
                  <a:pt x="28320" y="65786"/>
                </a:lnTo>
                <a:lnTo>
                  <a:pt x="29463" y="65912"/>
                </a:lnTo>
                <a:lnTo>
                  <a:pt x="30225" y="66166"/>
                </a:lnTo>
                <a:lnTo>
                  <a:pt x="30987" y="66548"/>
                </a:lnTo>
                <a:lnTo>
                  <a:pt x="31623" y="66928"/>
                </a:lnTo>
                <a:lnTo>
                  <a:pt x="32003" y="67690"/>
                </a:lnTo>
                <a:lnTo>
                  <a:pt x="32512" y="68325"/>
                </a:lnTo>
                <a:lnTo>
                  <a:pt x="33019" y="69341"/>
                </a:lnTo>
                <a:lnTo>
                  <a:pt x="33527" y="70612"/>
                </a:lnTo>
                <a:lnTo>
                  <a:pt x="39115" y="88264"/>
                </a:lnTo>
                <a:lnTo>
                  <a:pt x="40766" y="93725"/>
                </a:lnTo>
                <a:lnTo>
                  <a:pt x="42799" y="97536"/>
                </a:lnTo>
                <a:lnTo>
                  <a:pt x="44957" y="99949"/>
                </a:lnTo>
                <a:lnTo>
                  <a:pt x="47116" y="102235"/>
                </a:lnTo>
                <a:lnTo>
                  <a:pt x="50291" y="103504"/>
                </a:lnTo>
                <a:lnTo>
                  <a:pt x="58038" y="103504"/>
                </a:lnTo>
                <a:lnTo>
                  <a:pt x="61722" y="102362"/>
                </a:lnTo>
                <a:lnTo>
                  <a:pt x="65404" y="99949"/>
                </a:lnTo>
                <a:lnTo>
                  <a:pt x="69087" y="97662"/>
                </a:lnTo>
                <a:lnTo>
                  <a:pt x="73278" y="94234"/>
                </a:lnTo>
                <a:lnTo>
                  <a:pt x="74422" y="93090"/>
                </a:lnTo>
                <a:lnTo>
                  <a:pt x="59181" y="93090"/>
                </a:lnTo>
                <a:lnTo>
                  <a:pt x="58038" y="92710"/>
                </a:lnTo>
                <a:lnTo>
                  <a:pt x="52831" y="83312"/>
                </a:lnTo>
                <a:lnTo>
                  <a:pt x="46572" y="65786"/>
                </a:lnTo>
                <a:close/>
              </a:path>
              <a:path w="78739" h="103505">
                <a:moveTo>
                  <a:pt x="37591" y="0"/>
                </a:moveTo>
                <a:lnTo>
                  <a:pt x="31495" y="0"/>
                </a:lnTo>
                <a:lnTo>
                  <a:pt x="11049" y="1015"/>
                </a:lnTo>
                <a:lnTo>
                  <a:pt x="9905" y="6476"/>
                </a:lnTo>
                <a:lnTo>
                  <a:pt x="13715" y="6603"/>
                </a:lnTo>
                <a:lnTo>
                  <a:pt x="16382" y="7112"/>
                </a:lnTo>
                <a:lnTo>
                  <a:pt x="17652" y="7747"/>
                </a:lnTo>
                <a:lnTo>
                  <a:pt x="19050" y="8509"/>
                </a:lnTo>
                <a:lnTo>
                  <a:pt x="19685" y="9778"/>
                </a:lnTo>
                <a:lnTo>
                  <a:pt x="19685" y="13970"/>
                </a:lnTo>
                <a:lnTo>
                  <a:pt x="19430" y="15239"/>
                </a:lnTo>
                <a:lnTo>
                  <a:pt x="19303" y="16510"/>
                </a:lnTo>
                <a:lnTo>
                  <a:pt x="18923" y="18414"/>
                </a:lnTo>
                <a:lnTo>
                  <a:pt x="18287" y="20700"/>
                </a:lnTo>
                <a:lnTo>
                  <a:pt x="0" y="101981"/>
                </a:lnTo>
                <a:lnTo>
                  <a:pt x="14731" y="101981"/>
                </a:lnTo>
                <a:lnTo>
                  <a:pt x="22605" y="65786"/>
                </a:lnTo>
                <a:lnTo>
                  <a:pt x="46572" y="65786"/>
                </a:lnTo>
                <a:lnTo>
                  <a:pt x="44576" y="60198"/>
                </a:lnTo>
                <a:lnTo>
                  <a:pt x="46115" y="59054"/>
                </a:lnTo>
                <a:lnTo>
                  <a:pt x="24129" y="59054"/>
                </a:lnTo>
                <a:lnTo>
                  <a:pt x="37591" y="0"/>
                </a:lnTo>
                <a:close/>
              </a:path>
              <a:path w="78739" h="103505">
                <a:moveTo>
                  <a:pt x="72516" y="84582"/>
                </a:moveTo>
                <a:lnTo>
                  <a:pt x="61975" y="93090"/>
                </a:lnTo>
                <a:lnTo>
                  <a:pt x="74422" y="93090"/>
                </a:lnTo>
                <a:lnTo>
                  <a:pt x="77850" y="89662"/>
                </a:lnTo>
                <a:lnTo>
                  <a:pt x="72516" y="84582"/>
                </a:lnTo>
                <a:close/>
              </a:path>
              <a:path w="78739" h="103505">
                <a:moveTo>
                  <a:pt x="76453" y="29210"/>
                </a:moveTo>
                <a:lnTo>
                  <a:pt x="49275" y="29210"/>
                </a:lnTo>
                <a:lnTo>
                  <a:pt x="48387" y="34416"/>
                </a:lnTo>
                <a:lnTo>
                  <a:pt x="50545" y="34544"/>
                </a:lnTo>
                <a:lnTo>
                  <a:pt x="51942" y="35051"/>
                </a:lnTo>
                <a:lnTo>
                  <a:pt x="52831" y="35813"/>
                </a:lnTo>
                <a:lnTo>
                  <a:pt x="53593" y="36575"/>
                </a:lnTo>
                <a:lnTo>
                  <a:pt x="53975" y="37719"/>
                </a:lnTo>
                <a:lnTo>
                  <a:pt x="53975" y="41148"/>
                </a:lnTo>
                <a:lnTo>
                  <a:pt x="29972" y="59054"/>
                </a:lnTo>
                <a:lnTo>
                  <a:pt x="46115" y="59054"/>
                </a:lnTo>
                <a:lnTo>
                  <a:pt x="62864" y="46609"/>
                </a:lnTo>
                <a:lnTo>
                  <a:pt x="66928" y="43434"/>
                </a:lnTo>
                <a:lnTo>
                  <a:pt x="72262" y="39370"/>
                </a:lnTo>
                <a:lnTo>
                  <a:pt x="78739" y="34162"/>
                </a:lnTo>
                <a:lnTo>
                  <a:pt x="76453" y="2921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937759" y="2555113"/>
            <a:ext cx="78740" cy="103505"/>
          </a:xfrm>
          <a:custGeom>
            <a:avLst/>
            <a:gdLst/>
            <a:ahLst/>
            <a:cxnLst/>
            <a:rect l="l" t="t" r="r" b="b"/>
            <a:pathLst>
              <a:path w="78739" h="103505">
                <a:moveTo>
                  <a:pt x="31495" y="0"/>
                </a:moveTo>
                <a:lnTo>
                  <a:pt x="37591" y="0"/>
                </a:lnTo>
                <a:lnTo>
                  <a:pt x="24129" y="59054"/>
                </a:lnTo>
                <a:lnTo>
                  <a:pt x="25526" y="59054"/>
                </a:lnTo>
                <a:lnTo>
                  <a:pt x="29972" y="59054"/>
                </a:lnTo>
                <a:lnTo>
                  <a:pt x="34162" y="57785"/>
                </a:lnTo>
                <a:lnTo>
                  <a:pt x="38100" y="55117"/>
                </a:lnTo>
                <a:lnTo>
                  <a:pt x="42037" y="52450"/>
                </a:lnTo>
                <a:lnTo>
                  <a:pt x="45592" y="49657"/>
                </a:lnTo>
                <a:lnTo>
                  <a:pt x="49022" y="46736"/>
                </a:lnTo>
                <a:lnTo>
                  <a:pt x="52324" y="43687"/>
                </a:lnTo>
                <a:lnTo>
                  <a:pt x="53975" y="41148"/>
                </a:lnTo>
                <a:lnTo>
                  <a:pt x="53975" y="38988"/>
                </a:lnTo>
                <a:lnTo>
                  <a:pt x="53975" y="37719"/>
                </a:lnTo>
                <a:lnTo>
                  <a:pt x="48387" y="34416"/>
                </a:lnTo>
                <a:lnTo>
                  <a:pt x="49275" y="29210"/>
                </a:lnTo>
                <a:lnTo>
                  <a:pt x="76453" y="29210"/>
                </a:lnTo>
                <a:lnTo>
                  <a:pt x="78739" y="34162"/>
                </a:lnTo>
                <a:lnTo>
                  <a:pt x="72262" y="39370"/>
                </a:lnTo>
                <a:lnTo>
                  <a:pt x="66928" y="43434"/>
                </a:lnTo>
                <a:lnTo>
                  <a:pt x="62864" y="46609"/>
                </a:lnTo>
                <a:lnTo>
                  <a:pt x="44576" y="60198"/>
                </a:lnTo>
                <a:lnTo>
                  <a:pt x="52831" y="83312"/>
                </a:lnTo>
                <a:lnTo>
                  <a:pt x="53466" y="85216"/>
                </a:lnTo>
                <a:lnTo>
                  <a:pt x="59181" y="93090"/>
                </a:lnTo>
                <a:lnTo>
                  <a:pt x="60705" y="93090"/>
                </a:lnTo>
                <a:lnTo>
                  <a:pt x="61975" y="93090"/>
                </a:lnTo>
                <a:lnTo>
                  <a:pt x="72516" y="84582"/>
                </a:lnTo>
                <a:lnTo>
                  <a:pt x="77850" y="89662"/>
                </a:lnTo>
                <a:lnTo>
                  <a:pt x="73278" y="94234"/>
                </a:lnTo>
                <a:lnTo>
                  <a:pt x="69087" y="97662"/>
                </a:lnTo>
                <a:lnTo>
                  <a:pt x="65404" y="99949"/>
                </a:lnTo>
                <a:lnTo>
                  <a:pt x="61722" y="102362"/>
                </a:lnTo>
                <a:lnTo>
                  <a:pt x="58038" y="103504"/>
                </a:lnTo>
                <a:lnTo>
                  <a:pt x="54355" y="103504"/>
                </a:lnTo>
                <a:lnTo>
                  <a:pt x="50291" y="103504"/>
                </a:lnTo>
                <a:lnTo>
                  <a:pt x="39115" y="88264"/>
                </a:lnTo>
                <a:lnTo>
                  <a:pt x="33527" y="70612"/>
                </a:lnTo>
                <a:lnTo>
                  <a:pt x="33019" y="69341"/>
                </a:lnTo>
                <a:lnTo>
                  <a:pt x="32512" y="68325"/>
                </a:lnTo>
                <a:lnTo>
                  <a:pt x="32003" y="67690"/>
                </a:lnTo>
                <a:lnTo>
                  <a:pt x="31623" y="66928"/>
                </a:lnTo>
                <a:lnTo>
                  <a:pt x="30987" y="66548"/>
                </a:lnTo>
                <a:lnTo>
                  <a:pt x="30225" y="66166"/>
                </a:lnTo>
                <a:lnTo>
                  <a:pt x="29463" y="65912"/>
                </a:lnTo>
                <a:lnTo>
                  <a:pt x="28320" y="65786"/>
                </a:lnTo>
                <a:lnTo>
                  <a:pt x="26797" y="65786"/>
                </a:lnTo>
                <a:lnTo>
                  <a:pt x="22605" y="65786"/>
                </a:lnTo>
                <a:lnTo>
                  <a:pt x="14731" y="101981"/>
                </a:lnTo>
                <a:lnTo>
                  <a:pt x="0" y="101981"/>
                </a:lnTo>
                <a:lnTo>
                  <a:pt x="18287" y="20700"/>
                </a:lnTo>
                <a:lnTo>
                  <a:pt x="18923" y="18414"/>
                </a:lnTo>
                <a:lnTo>
                  <a:pt x="19303" y="16510"/>
                </a:lnTo>
                <a:lnTo>
                  <a:pt x="19430" y="15239"/>
                </a:lnTo>
                <a:lnTo>
                  <a:pt x="19685" y="13970"/>
                </a:lnTo>
                <a:lnTo>
                  <a:pt x="19685" y="12700"/>
                </a:lnTo>
                <a:lnTo>
                  <a:pt x="19685" y="11684"/>
                </a:lnTo>
                <a:lnTo>
                  <a:pt x="19685" y="9778"/>
                </a:lnTo>
                <a:lnTo>
                  <a:pt x="19050" y="8509"/>
                </a:lnTo>
                <a:lnTo>
                  <a:pt x="17652" y="7747"/>
                </a:lnTo>
                <a:lnTo>
                  <a:pt x="16382" y="7112"/>
                </a:lnTo>
                <a:lnTo>
                  <a:pt x="13715" y="6603"/>
                </a:lnTo>
                <a:lnTo>
                  <a:pt x="9905" y="6476"/>
                </a:lnTo>
                <a:lnTo>
                  <a:pt x="11049" y="1015"/>
                </a:lnTo>
                <a:lnTo>
                  <a:pt x="31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052059" y="2400341"/>
            <a:ext cx="525005" cy="374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069840" y="2423922"/>
            <a:ext cx="502920" cy="15240"/>
          </a:xfrm>
          <a:custGeom>
            <a:avLst/>
            <a:gdLst/>
            <a:ahLst/>
            <a:cxnLst/>
            <a:rect l="l" t="t" r="r" b="b"/>
            <a:pathLst>
              <a:path w="502920" h="15239">
                <a:moveTo>
                  <a:pt x="0" y="15240"/>
                </a:moveTo>
                <a:lnTo>
                  <a:pt x="502920" y="15240"/>
                </a:lnTo>
                <a:lnTo>
                  <a:pt x="502920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65267" y="2419350"/>
            <a:ext cx="512445" cy="24765"/>
          </a:xfrm>
          <a:custGeom>
            <a:avLst/>
            <a:gdLst/>
            <a:ahLst/>
            <a:cxnLst/>
            <a:rect l="l" t="t" r="r" b="b"/>
            <a:pathLst>
              <a:path w="512445" h="24764">
                <a:moveTo>
                  <a:pt x="0" y="24384"/>
                </a:moveTo>
                <a:lnTo>
                  <a:pt x="512064" y="24384"/>
                </a:lnTo>
                <a:lnTo>
                  <a:pt x="512064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62728" y="2209800"/>
            <a:ext cx="107441" cy="148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76063" y="2228342"/>
            <a:ext cx="93980" cy="13614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170932" y="2228088"/>
            <a:ext cx="300989" cy="13639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63540" y="2270733"/>
            <a:ext cx="99786" cy="12423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80303" y="2292985"/>
            <a:ext cx="78740" cy="103505"/>
          </a:xfrm>
          <a:custGeom>
            <a:avLst/>
            <a:gdLst/>
            <a:ahLst/>
            <a:cxnLst/>
            <a:rect l="l" t="t" r="r" b="b"/>
            <a:pathLst>
              <a:path w="78739" h="103505">
                <a:moveTo>
                  <a:pt x="46572" y="65786"/>
                </a:moveTo>
                <a:lnTo>
                  <a:pt x="28321" y="65786"/>
                </a:lnTo>
                <a:lnTo>
                  <a:pt x="29463" y="65912"/>
                </a:lnTo>
                <a:lnTo>
                  <a:pt x="30225" y="66166"/>
                </a:lnTo>
                <a:lnTo>
                  <a:pt x="30987" y="66548"/>
                </a:lnTo>
                <a:lnTo>
                  <a:pt x="31623" y="66928"/>
                </a:lnTo>
                <a:lnTo>
                  <a:pt x="32004" y="67690"/>
                </a:lnTo>
                <a:lnTo>
                  <a:pt x="32512" y="68325"/>
                </a:lnTo>
                <a:lnTo>
                  <a:pt x="33020" y="69341"/>
                </a:lnTo>
                <a:lnTo>
                  <a:pt x="33528" y="70612"/>
                </a:lnTo>
                <a:lnTo>
                  <a:pt x="39116" y="88264"/>
                </a:lnTo>
                <a:lnTo>
                  <a:pt x="40767" y="93725"/>
                </a:lnTo>
                <a:lnTo>
                  <a:pt x="42799" y="97536"/>
                </a:lnTo>
                <a:lnTo>
                  <a:pt x="44958" y="99949"/>
                </a:lnTo>
                <a:lnTo>
                  <a:pt x="47117" y="102235"/>
                </a:lnTo>
                <a:lnTo>
                  <a:pt x="50292" y="103504"/>
                </a:lnTo>
                <a:lnTo>
                  <a:pt x="58038" y="103504"/>
                </a:lnTo>
                <a:lnTo>
                  <a:pt x="61722" y="102362"/>
                </a:lnTo>
                <a:lnTo>
                  <a:pt x="65405" y="99949"/>
                </a:lnTo>
                <a:lnTo>
                  <a:pt x="69087" y="97662"/>
                </a:lnTo>
                <a:lnTo>
                  <a:pt x="73279" y="94234"/>
                </a:lnTo>
                <a:lnTo>
                  <a:pt x="74422" y="93090"/>
                </a:lnTo>
                <a:lnTo>
                  <a:pt x="59182" y="93090"/>
                </a:lnTo>
                <a:lnTo>
                  <a:pt x="58038" y="92710"/>
                </a:lnTo>
                <a:lnTo>
                  <a:pt x="52832" y="83312"/>
                </a:lnTo>
                <a:lnTo>
                  <a:pt x="46572" y="65786"/>
                </a:lnTo>
                <a:close/>
              </a:path>
              <a:path w="78739" h="103505">
                <a:moveTo>
                  <a:pt x="37592" y="0"/>
                </a:moveTo>
                <a:lnTo>
                  <a:pt x="31496" y="0"/>
                </a:lnTo>
                <a:lnTo>
                  <a:pt x="11049" y="1015"/>
                </a:lnTo>
                <a:lnTo>
                  <a:pt x="9906" y="6476"/>
                </a:lnTo>
                <a:lnTo>
                  <a:pt x="13716" y="6603"/>
                </a:lnTo>
                <a:lnTo>
                  <a:pt x="16383" y="7112"/>
                </a:lnTo>
                <a:lnTo>
                  <a:pt x="17653" y="7747"/>
                </a:lnTo>
                <a:lnTo>
                  <a:pt x="19050" y="8509"/>
                </a:lnTo>
                <a:lnTo>
                  <a:pt x="19685" y="9778"/>
                </a:lnTo>
                <a:lnTo>
                  <a:pt x="19685" y="13969"/>
                </a:lnTo>
                <a:lnTo>
                  <a:pt x="19431" y="15239"/>
                </a:lnTo>
                <a:lnTo>
                  <a:pt x="19304" y="16510"/>
                </a:lnTo>
                <a:lnTo>
                  <a:pt x="18923" y="18414"/>
                </a:lnTo>
                <a:lnTo>
                  <a:pt x="18287" y="20700"/>
                </a:lnTo>
                <a:lnTo>
                  <a:pt x="0" y="101980"/>
                </a:lnTo>
                <a:lnTo>
                  <a:pt x="14732" y="101980"/>
                </a:lnTo>
                <a:lnTo>
                  <a:pt x="22606" y="65786"/>
                </a:lnTo>
                <a:lnTo>
                  <a:pt x="46572" y="65786"/>
                </a:lnTo>
                <a:lnTo>
                  <a:pt x="44576" y="60198"/>
                </a:lnTo>
                <a:lnTo>
                  <a:pt x="46115" y="59054"/>
                </a:lnTo>
                <a:lnTo>
                  <a:pt x="24130" y="59054"/>
                </a:lnTo>
                <a:lnTo>
                  <a:pt x="37592" y="0"/>
                </a:lnTo>
                <a:close/>
              </a:path>
              <a:path w="78739" h="103505">
                <a:moveTo>
                  <a:pt x="72517" y="84581"/>
                </a:moveTo>
                <a:lnTo>
                  <a:pt x="61975" y="93090"/>
                </a:lnTo>
                <a:lnTo>
                  <a:pt x="74422" y="93090"/>
                </a:lnTo>
                <a:lnTo>
                  <a:pt x="77850" y="89662"/>
                </a:lnTo>
                <a:lnTo>
                  <a:pt x="72517" y="84581"/>
                </a:lnTo>
                <a:close/>
              </a:path>
              <a:path w="78739" h="103505">
                <a:moveTo>
                  <a:pt x="76454" y="29210"/>
                </a:moveTo>
                <a:lnTo>
                  <a:pt x="49275" y="29210"/>
                </a:lnTo>
                <a:lnTo>
                  <a:pt x="48387" y="34416"/>
                </a:lnTo>
                <a:lnTo>
                  <a:pt x="50546" y="34543"/>
                </a:lnTo>
                <a:lnTo>
                  <a:pt x="51943" y="35051"/>
                </a:lnTo>
                <a:lnTo>
                  <a:pt x="52832" y="35813"/>
                </a:lnTo>
                <a:lnTo>
                  <a:pt x="53594" y="36575"/>
                </a:lnTo>
                <a:lnTo>
                  <a:pt x="53975" y="37718"/>
                </a:lnTo>
                <a:lnTo>
                  <a:pt x="53975" y="41148"/>
                </a:lnTo>
                <a:lnTo>
                  <a:pt x="29972" y="59054"/>
                </a:lnTo>
                <a:lnTo>
                  <a:pt x="46115" y="59054"/>
                </a:lnTo>
                <a:lnTo>
                  <a:pt x="62865" y="46609"/>
                </a:lnTo>
                <a:lnTo>
                  <a:pt x="66929" y="43434"/>
                </a:lnTo>
                <a:lnTo>
                  <a:pt x="72262" y="39369"/>
                </a:lnTo>
                <a:lnTo>
                  <a:pt x="78740" y="34162"/>
                </a:lnTo>
                <a:lnTo>
                  <a:pt x="76454" y="2921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80303" y="2292985"/>
            <a:ext cx="78740" cy="103505"/>
          </a:xfrm>
          <a:custGeom>
            <a:avLst/>
            <a:gdLst/>
            <a:ahLst/>
            <a:cxnLst/>
            <a:rect l="l" t="t" r="r" b="b"/>
            <a:pathLst>
              <a:path w="78739" h="103505">
                <a:moveTo>
                  <a:pt x="31496" y="0"/>
                </a:moveTo>
                <a:lnTo>
                  <a:pt x="37592" y="0"/>
                </a:lnTo>
                <a:lnTo>
                  <a:pt x="24130" y="59054"/>
                </a:lnTo>
                <a:lnTo>
                  <a:pt x="25526" y="59054"/>
                </a:lnTo>
                <a:lnTo>
                  <a:pt x="29972" y="59054"/>
                </a:lnTo>
                <a:lnTo>
                  <a:pt x="34162" y="57785"/>
                </a:lnTo>
                <a:lnTo>
                  <a:pt x="38100" y="55117"/>
                </a:lnTo>
                <a:lnTo>
                  <a:pt x="42037" y="52450"/>
                </a:lnTo>
                <a:lnTo>
                  <a:pt x="45593" y="49656"/>
                </a:lnTo>
                <a:lnTo>
                  <a:pt x="49022" y="46736"/>
                </a:lnTo>
                <a:lnTo>
                  <a:pt x="52324" y="43687"/>
                </a:lnTo>
                <a:lnTo>
                  <a:pt x="53975" y="41148"/>
                </a:lnTo>
                <a:lnTo>
                  <a:pt x="53975" y="38988"/>
                </a:lnTo>
                <a:lnTo>
                  <a:pt x="53975" y="37718"/>
                </a:lnTo>
                <a:lnTo>
                  <a:pt x="48387" y="34416"/>
                </a:lnTo>
                <a:lnTo>
                  <a:pt x="49275" y="29210"/>
                </a:lnTo>
                <a:lnTo>
                  <a:pt x="76454" y="29210"/>
                </a:lnTo>
                <a:lnTo>
                  <a:pt x="78740" y="34162"/>
                </a:lnTo>
                <a:lnTo>
                  <a:pt x="72262" y="39369"/>
                </a:lnTo>
                <a:lnTo>
                  <a:pt x="66929" y="43434"/>
                </a:lnTo>
                <a:lnTo>
                  <a:pt x="62865" y="46609"/>
                </a:lnTo>
                <a:lnTo>
                  <a:pt x="44576" y="60198"/>
                </a:lnTo>
                <a:lnTo>
                  <a:pt x="52832" y="83312"/>
                </a:lnTo>
                <a:lnTo>
                  <a:pt x="53467" y="85216"/>
                </a:lnTo>
                <a:lnTo>
                  <a:pt x="54101" y="86994"/>
                </a:lnTo>
                <a:lnTo>
                  <a:pt x="54863" y="88518"/>
                </a:lnTo>
                <a:lnTo>
                  <a:pt x="55625" y="90042"/>
                </a:lnTo>
                <a:lnTo>
                  <a:pt x="56387" y="91186"/>
                </a:lnTo>
                <a:lnTo>
                  <a:pt x="57150" y="91948"/>
                </a:lnTo>
                <a:lnTo>
                  <a:pt x="58038" y="92710"/>
                </a:lnTo>
                <a:lnTo>
                  <a:pt x="59182" y="93090"/>
                </a:lnTo>
                <a:lnTo>
                  <a:pt x="60706" y="93090"/>
                </a:lnTo>
                <a:lnTo>
                  <a:pt x="61975" y="93090"/>
                </a:lnTo>
                <a:lnTo>
                  <a:pt x="72517" y="84581"/>
                </a:lnTo>
                <a:lnTo>
                  <a:pt x="77850" y="89662"/>
                </a:lnTo>
                <a:lnTo>
                  <a:pt x="73279" y="94234"/>
                </a:lnTo>
                <a:lnTo>
                  <a:pt x="69087" y="97662"/>
                </a:lnTo>
                <a:lnTo>
                  <a:pt x="65405" y="99949"/>
                </a:lnTo>
                <a:lnTo>
                  <a:pt x="61722" y="102362"/>
                </a:lnTo>
                <a:lnTo>
                  <a:pt x="58038" y="103504"/>
                </a:lnTo>
                <a:lnTo>
                  <a:pt x="54356" y="103504"/>
                </a:lnTo>
                <a:lnTo>
                  <a:pt x="50292" y="103504"/>
                </a:lnTo>
                <a:lnTo>
                  <a:pt x="39116" y="88264"/>
                </a:lnTo>
                <a:lnTo>
                  <a:pt x="33528" y="70612"/>
                </a:lnTo>
                <a:lnTo>
                  <a:pt x="33020" y="69341"/>
                </a:lnTo>
                <a:lnTo>
                  <a:pt x="32512" y="68325"/>
                </a:lnTo>
                <a:lnTo>
                  <a:pt x="32004" y="67690"/>
                </a:lnTo>
                <a:lnTo>
                  <a:pt x="31623" y="66928"/>
                </a:lnTo>
                <a:lnTo>
                  <a:pt x="30987" y="66548"/>
                </a:lnTo>
                <a:lnTo>
                  <a:pt x="30225" y="66166"/>
                </a:lnTo>
                <a:lnTo>
                  <a:pt x="29463" y="65912"/>
                </a:lnTo>
                <a:lnTo>
                  <a:pt x="28321" y="65786"/>
                </a:lnTo>
                <a:lnTo>
                  <a:pt x="26797" y="65786"/>
                </a:lnTo>
                <a:lnTo>
                  <a:pt x="22606" y="65786"/>
                </a:lnTo>
                <a:lnTo>
                  <a:pt x="14732" y="101980"/>
                </a:lnTo>
                <a:lnTo>
                  <a:pt x="0" y="101980"/>
                </a:lnTo>
                <a:lnTo>
                  <a:pt x="18287" y="20700"/>
                </a:lnTo>
                <a:lnTo>
                  <a:pt x="18923" y="18414"/>
                </a:lnTo>
                <a:lnTo>
                  <a:pt x="19304" y="16510"/>
                </a:lnTo>
                <a:lnTo>
                  <a:pt x="19431" y="15239"/>
                </a:lnTo>
                <a:lnTo>
                  <a:pt x="19685" y="13969"/>
                </a:lnTo>
                <a:lnTo>
                  <a:pt x="19685" y="12700"/>
                </a:lnTo>
                <a:lnTo>
                  <a:pt x="19685" y="11684"/>
                </a:lnTo>
                <a:lnTo>
                  <a:pt x="19685" y="9778"/>
                </a:lnTo>
                <a:lnTo>
                  <a:pt x="19050" y="8509"/>
                </a:lnTo>
                <a:lnTo>
                  <a:pt x="17653" y="7747"/>
                </a:lnTo>
                <a:lnTo>
                  <a:pt x="16383" y="7112"/>
                </a:lnTo>
                <a:lnTo>
                  <a:pt x="13716" y="6603"/>
                </a:lnTo>
                <a:lnTo>
                  <a:pt x="9906" y="6476"/>
                </a:lnTo>
                <a:lnTo>
                  <a:pt x="11049" y="1015"/>
                </a:lnTo>
                <a:lnTo>
                  <a:pt x="314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97779" y="2471927"/>
            <a:ext cx="107441" cy="148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115686" y="2495042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48640" y="41910"/>
                </a:moveTo>
                <a:lnTo>
                  <a:pt x="42163" y="41910"/>
                </a:lnTo>
                <a:lnTo>
                  <a:pt x="38100" y="42418"/>
                </a:lnTo>
                <a:lnTo>
                  <a:pt x="13715" y="58038"/>
                </a:lnTo>
                <a:lnTo>
                  <a:pt x="10795" y="61341"/>
                </a:lnTo>
                <a:lnTo>
                  <a:pt x="0" y="90805"/>
                </a:lnTo>
                <a:lnTo>
                  <a:pt x="0" y="100584"/>
                </a:lnTo>
                <a:lnTo>
                  <a:pt x="18287" y="124968"/>
                </a:lnTo>
                <a:lnTo>
                  <a:pt x="21971" y="126365"/>
                </a:lnTo>
                <a:lnTo>
                  <a:pt x="26162" y="127000"/>
                </a:lnTo>
                <a:lnTo>
                  <a:pt x="36449" y="127000"/>
                </a:lnTo>
                <a:lnTo>
                  <a:pt x="41910" y="125984"/>
                </a:lnTo>
                <a:lnTo>
                  <a:pt x="51815" y="121920"/>
                </a:lnTo>
                <a:lnTo>
                  <a:pt x="56261" y="119125"/>
                </a:lnTo>
                <a:lnTo>
                  <a:pt x="56667" y="118745"/>
                </a:lnTo>
                <a:lnTo>
                  <a:pt x="29337" y="118745"/>
                </a:lnTo>
                <a:lnTo>
                  <a:pt x="27304" y="118363"/>
                </a:lnTo>
                <a:lnTo>
                  <a:pt x="25526" y="117602"/>
                </a:lnTo>
                <a:lnTo>
                  <a:pt x="23749" y="116967"/>
                </a:lnTo>
                <a:lnTo>
                  <a:pt x="22225" y="115824"/>
                </a:lnTo>
                <a:lnTo>
                  <a:pt x="20976" y="114173"/>
                </a:lnTo>
                <a:lnTo>
                  <a:pt x="19812" y="112775"/>
                </a:lnTo>
                <a:lnTo>
                  <a:pt x="18923" y="110744"/>
                </a:lnTo>
                <a:lnTo>
                  <a:pt x="18161" y="108331"/>
                </a:lnTo>
                <a:lnTo>
                  <a:pt x="17525" y="105918"/>
                </a:lnTo>
                <a:lnTo>
                  <a:pt x="17272" y="102997"/>
                </a:lnTo>
                <a:lnTo>
                  <a:pt x="17272" y="93472"/>
                </a:lnTo>
                <a:lnTo>
                  <a:pt x="32130" y="57531"/>
                </a:lnTo>
                <a:lnTo>
                  <a:pt x="44068" y="50292"/>
                </a:lnTo>
                <a:lnTo>
                  <a:pt x="84702" y="50292"/>
                </a:lnTo>
                <a:lnTo>
                  <a:pt x="84769" y="49275"/>
                </a:lnTo>
                <a:lnTo>
                  <a:pt x="67945" y="49275"/>
                </a:lnTo>
                <a:lnTo>
                  <a:pt x="66039" y="47879"/>
                </a:lnTo>
                <a:lnTo>
                  <a:pt x="64262" y="46736"/>
                </a:lnTo>
                <a:lnTo>
                  <a:pt x="62611" y="45720"/>
                </a:lnTo>
                <a:lnTo>
                  <a:pt x="60960" y="44831"/>
                </a:lnTo>
                <a:lnTo>
                  <a:pt x="59309" y="44069"/>
                </a:lnTo>
                <a:lnTo>
                  <a:pt x="57530" y="43561"/>
                </a:lnTo>
                <a:lnTo>
                  <a:pt x="55879" y="42925"/>
                </a:lnTo>
                <a:lnTo>
                  <a:pt x="54101" y="42545"/>
                </a:lnTo>
                <a:lnTo>
                  <a:pt x="50546" y="42037"/>
                </a:lnTo>
                <a:lnTo>
                  <a:pt x="48640" y="41910"/>
                </a:lnTo>
                <a:close/>
              </a:path>
              <a:path w="85089" h="127000">
                <a:moveTo>
                  <a:pt x="84702" y="50292"/>
                </a:moveTo>
                <a:lnTo>
                  <a:pt x="53975" y="50292"/>
                </a:lnTo>
                <a:lnTo>
                  <a:pt x="57785" y="51562"/>
                </a:lnTo>
                <a:lnTo>
                  <a:pt x="60198" y="54229"/>
                </a:lnTo>
                <a:lnTo>
                  <a:pt x="62737" y="56769"/>
                </a:lnTo>
                <a:lnTo>
                  <a:pt x="64008" y="60960"/>
                </a:lnTo>
                <a:lnTo>
                  <a:pt x="64008" y="69087"/>
                </a:lnTo>
                <a:lnTo>
                  <a:pt x="52070" y="105791"/>
                </a:lnTo>
                <a:lnTo>
                  <a:pt x="49657" y="108712"/>
                </a:lnTo>
                <a:lnTo>
                  <a:pt x="47243" y="111760"/>
                </a:lnTo>
                <a:lnTo>
                  <a:pt x="44576" y="114173"/>
                </a:lnTo>
                <a:lnTo>
                  <a:pt x="41528" y="115950"/>
                </a:lnTo>
                <a:lnTo>
                  <a:pt x="38480" y="117856"/>
                </a:lnTo>
                <a:lnTo>
                  <a:pt x="35178" y="118745"/>
                </a:lnTo>
                <a:lnTo>
                  <a:pt x="56667" y="118745"/>
                </a:lnTo>
                <a:lnTo>
                  <a:pt x="60325" y="115316"/>
                </a:lnTo>
                <a:lnTo>
                  <a:pt x="64388" y="111633"/>
                </a:lnTo>
                <a:lnTo>
                  <a:pt x="67817" y="107187"/>
                </a:lnTo>
                <a:lnTo>
                  <a:pt x="70865" y="101854"/>
                </a:lnTo>
                <a:lnTo>
                  <a:pt x="74040" y="96647"/>
                </a:lnTo>
                <a:lnTo>
                  <a:pt x="84327" y="56007"/>
                </a:lnTo>
                <a:lnTo>
                  <a:pt x="84702" y="50292"/>
                </a:lnTo>
                <a:close/>
              </a:path>
              <a:path w="85089" h="127000">
                <a:moveTo>
                  <a:pt x="76192" y="9652"/>
                </a:moveTo>
                <a:lnTo>
                  <a:pt x="55879" y="9652"/>
                </a:lnTo>
                <a:lnTo>
                  <a:pt x="60578" y="12192"/>
                </a:lnTo>
                <a:lnTo>
                  <a:pt x="63753" y="17145"/>
                </a:lnTo>
                <a:lnTo>
                  <a:pt x="66928" y="22225"/>
                </a:lnTo>
                <a:lnTo>
                  <a:pt x="68579" y="29972"/>
                </a:lnTo>
                <a:lnTo>
                  <a:pt x="68465" y="42545"/>
                </a:lnTo>
                <a:lnTo>
                  <a:pt x="67945" y="49275"/>
                </a:lnTo>
                <a:lnTo>
                  <a:pt x="84769" y="49275"/>
                </a:lnTo>
                <a:lnTo>
                  <a:pt x="76835" y="10287"/>
                </a:lnTo>
                <a:lnTo>
                  <a:pt x="76192" y="9652"/>
                </a:lnTo>
                <a:close/>
              </a:path>
              <a:path w="85089" h="127000">
                <a:moveTo>
                  <a:pt x="52959" y="0"/>
                </a:moveTo>
                <a:lnTo>
                  <a:pt x="49784" y="0"/>
                </a:lnTo>
                <a:lnTo>
                  <a:pt x="46989" y="254"/>
                </a:lnTo>
                <a:lnTo>
                  <a:pt x="44539" y="642"/>
                </a:lnTo>
                <a:lnTo>
                  <a:pt x="42163" y="1143"/>
                </a:lnTo>
                <a:lnTo>
                  <a:pt x="39624" y="1905"/>
                </a:lnTo>
                <a:lnTo>
                  <a:pt x="37211" y="2921"/>
                </a:lnTo>
                <a:lnTo>
                  <a:pt x="34671" y="3937"/>
                </a:lnTo>
                <a:lnTo>
                  <a:pt x="32003" y="5334"/>
                </a:lnTo>
                <a:lnTo>
                  <a:pt x="26162" y="8890"/>
                </a:lnTo>
                <a:lnTo>
                  <a:pt x="22605" y="11175"/>
                </a:lnTo>
                <a:lnTo>
                  <a:pt x="18541" y="13843"/>
                </a:lnTo>
                <a:lnTo>
                  <a:pt x="18541" y="22352"/>
                </a:lnTo>
                <a:lnTo>
                  <a:pt x="26035" y="22352"/>
                </a:lnTo>
                <a:lnTo>
                  <a:pt x="29590" y="18287"/>
                </a:lnTo>
                <a:lnTo>
                  <a:pt x="33274" y="15240"/>
                </a:lnTo>
                <a:lnTo>
                  <a:pt x="40893" y="10668"/>
                </a:lnTo>
                <a:lnTo>
                  <a:pt x="45085" y="9652"/>
                </a:lnTo>
                <a:lnTo>
                  <a:pt x="76192" y="9652"/>
                </a:lnTo>
                <a:lnTo>
                  <a:pt x="72282" y="5786"/>
                </a:lnTo>
                <a:lnTo>
                  <a:pt x="66801" y="2571"/>
                </a:lnTo>
                <a:lnTo>
                  <a:pt x="60368" y="642"/>
                </a:lnTo>
                <a:lnTo>
                  <a:pt x="529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132959" y="2545333"/>
            <a:ext cx="46990" cy="68580"/>
          </a:xfrm>
          <a:custGeom>
            <a:avLst/>
            <a:gdLst/>
            <a:ahLst/>
            <a:cxnLst/>
            <a:rect l="l" t="t" r="r" b="b"/>
            <a:pathLst>
              <a:path w="46989" h="68580">
                <a:moveTo>
                  <a:pt x="31495" y="0"/>
                </a:moveTo>
                <a:lnTo>
                  <a:pt x="26796" y="0"/>
                </a:lnTo>
                <a:lnTo>
                  <a:pt x="22605" y="1396"/>
                </a:lnTo>
                <a:lnTo>
                  <a:pt x="18668" y="4317"/>
                </a:lnTo>
                <a:lnTo>
                  <a:pt x="14858" y="7238"/>
                </a:lnTo>
                <a:lnTo>
                  <a:pt x="11556" y="10921"/>
                </a:lnTo>
                <a:lnTo>
                  <a:pt x="8762" y="15620"/>
                </a:lnTo>
                <a:lnTo>
                  <a:pt x="5968" y="20319"/>
                </a:lnTo>
                <a:lnTo>
                  <a:pt x="3810" y="25526"/>
                </a:lnTo>
                <a:lnTo>
                  <a:pt x="2286" y="31368"/>
                </a:lnTo>
                <a:lnTo>
                  <a:pt x="762" y="37211"/>
                </a:lnTo>
                <a:lnTo>
                  <a:pt x="0" y="43179"/>
                </a:lnTo>
                <a:lnTo>
                  <a:pt x="0" y="49149"/>
                </a:lnTo>
                <a:lnTo>
                  <a:pt x="0" y="52704"/>
                </a:lnTo>
                <a:lnTo>
                  <a:pt x="3810" y="64007"/>
                </a:lnTo>
                <a:lnTo>
                  <a:pt x="4952" y="65531"/>
                </a:lnTo>
                <a:lnTo>
                  <a:pt x="6476" y="66675"/>
                </a:lnTo>
                <a:lnTo>
                  <a:pt x="8254" y="67310"/>
                </a:lnTo>
                <a:lnTo>
                  <a:pt x="10032" y="68071"/>
                </a:lnTo>
                <a:lnTo>
                  <a:pt x="12064" y="68452"/>
                </a:lnTo>
                <a:lnTo>
                  <a:pt x="14224" y="68452"/>
                </a:lnTo>
                <a:lnTo>
                  <a:pt x="17906" y="68452"/>
                </a:lnTo>
                <a:lnTo>
                  <a:pt x="21208" y="67563"/>
                </a:lnTo>
                <a:lnTo>
                  <a:pt x="24256" y="65658"/>
                </a:lnTo>
                <a:lnTo>
                  <a:pt x="27304" y="63880"/>
                </a:lnTo>
                <a:lnTo>
                  <a:pt x="29971" y="61467"/>
                </a:lnTo>
                <a:lnTo>
                  <a:pt x="32385" y="58419"/>
                </a:lnTo>
                <a:lnTo>
                  <a:pt x="34798" y="55499"/>
                </a:lnTo>
                <a:lnTo>
                  <a:pt x="46736" y="18795"/>
                </a:lnTo>
                <a:lnTo>
                  <a:pt x="46736" y="16128"/>
                </a:lnTo>
                <a:lnTo>
                  <a:pt x="46736" y="10667"/>
                </a:lnTo>
                <a:lnTo>
                  <a:pt x="45465" y="6476"/>
                </a:lnTo>
                <a:lnTo>
                  <a:pt x="42925" y="3937"/>
                </a:lnTo>
                <a:lnTo>
                  <a:pt x="40512" y="1269"/>
                </a:lnTo>
                <a:lnTo>
                  <a:pt x="36702" y="0"/>
                </a:lnTo>
                <a:lnTo>
                  <a:pt x="31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115686" y="2495042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52959" y="0"/>
                </a:moveTo>
                <a:lnTo>
                  <a:pt x="84335" y="30896"/>
                </a:lnTo>
                <a:lnTo>
                  <a:pt x="84836" y="40132"/>
                </a:lnTo>
                <a:lnTo>
                  <a:pt x="84836" y="48260"/>
                </a:lnTo>
                <a:lnTo>
                  <a:pt x="76580" y="90805"/>
                </a:lnTo>
                <a:lnTo>
                  <a:pt x="70865" y="101854"/>
                </a:lnTo>
                <a:lnTo>
                  <a:pt x="67817" y="107187"/>
                </a:lnTo>
                <a:lnTo>
                  <a:pt x="64388" y="111633"/>
                </a:lnTo>
                <a:lnTo>
                  <a:pt x="60325" y="115316"/>
                </a:lnTo>
                <a:lnTo>
                  <a:pt x="56261" y="119125"/>
                </a:lnTo>
                <a:lnTo>
                  <a:pt x="51815" y="121920"/>
                </a:lnTo>
                <a:lnTo>
                  <a:pt x="46862" y="123952"/>
                </a:lnTo>
                <a:lnTo>
                  <a:pt x="41910" y="125984"/>
                </a:lnTo>
                <a:lnTo>
                  <a:pt x="36449" y="127000"/>
                </a:lnTo>
                <a:lnTo>
                  <a:pt x="30607" y="127000"/>
                </a:lnTo>
                <a:lnTo>
                  <a:pt x="26162" y="127000"/>
                </a:lnTo>
                <a:lnTo>
                  <a:pt x="21971" y="126365"/>
                </a:lnTo>
                <a:lnTo>
                  <a:pt x="18287" y="124968"/>
                </a:lnTo>
                <a:lnTo>
                  <a:pt x="14477" y="123571"/>
                </a:lnTo>
                <a:lnTo>
                  <a:pt x="2286" y="109093"/>
                </a:lnTo>
                <a:lnTo>
                  <a:pt x="762" y="105156"/>
                </a:lnTo>
                <a:lnTo>
                  <a:pt x="0" y="100584"/>
                </a:lnTo>
                <a:lnTo>
                  <a:pt x="0" y="95504"/>
                </a:lnTo>
                <a:lnTo>
                  <a:pt x="0" y="90805"/>
                </a:lnTo>
                <a:lnTo>
                  <a:pt x="6350" y="69087"/>
                </a:lnTo>
                <a:lnTo>
                  <a:pt x="8382" y="65150"/>
                </a:lnTo>
                <a:lnTo>
                  <a:pt x="10795" y="61341"/>
                </a:lnTo>
                <a:lnTo>
                  <a:pt x="13715" y="58038"/>
                </a:lnTo>
                <a:lnTo>
                  <a:pt x="16510" y="54610"/>
                </a:lnTo>
                <a:lnTo>
                  <a:pt x="19685" y="51688"/>
                </a:lnTo>
                <a:lnTo>
                  <a:pt x="23113" y="49275"/>
                </a:lnTo>
                <a:lnTo>
                  <a:pt x="26542" y="46862"/>
                </a:lnTo>
                <a:lnTo>
                  <a:pt x="30225" y="44958"/>
                </a:lnTo>
                <a:lnTo>
                  <a:pt x="34162" y="43687"/>
                </a:lnTo>
                <a:lnTo>
                  <a:pt x="38100" y="42418"/>
                </a:lnTo>
                <a:lnTo>
                  <a:pt x="42163" y="41910"/>
                </a:lnTo>
                <a:lnTo>
                  <a:pt x="46482" y="41910"/>
                </a:lnTo>
                <a:lnTo>
                  <a:pt x="48640" y="41910"/>
                </a:lnTo>
                <a:lnTo>
                  <a:pt x="50546" y="42037"/>
                </a:lnTo>
                <a:lnTo>
                  <a:pt x="52324" y="42291"/>
                </a:lnTo>
                <a:lnTo>
                  <a:pt x="54101" y="42545"/>
                </a:lnTo>
                <a:lnTo>
                  <a:pt x="55879" y="42925"/>
                </a:lnTo>
                <a:lnTo>
                  <a:pt x="57530" y="43561"/>
                </a:lnTo>
                <a:lnTo>
                  <a:pt x="59309" y="44069"/>
                </a:lnTo>
                <a:lnTo>
                  <a:pt x="67945" y="49275"/>
                </a:lnTo>
                <a:lnTo>
                  <a:pt x="68072" y="47498"/>
                </a:lnTo>
                <a:lnTo>
                  <a:pt x="68199" y="45847"/>
                </a:lnTo>
                <a:lnTo>
                  <a:pt x="68325" y="44323"/>
                </a:lnTo>
                <a:lnTo>
                  <a:pt x="68452" y="42672"/>
                </a:lnTo>
                <a:lnTo>
                  <a:pt x="68579" y="41402"/>
                </a:lnTo>
                <a:lnTo>
                  <a:pt x="68579" y="40259"/>
                </a:lnTo>
                <a:lnTo>
                  <a:pt x="68579" y="29972"/>
                </a:lnTo>
                <a:lnTo>
                  <a:pt x="66928" y="22225"/>
                </a:lnTo>
                <a:lnTo>
                  <a:pt x="63753" y="17145"/>
                </a:lnTo>
                <a:lnTo>
                  <a:pt x="60578" y="12192"/>
                </a:lnTo>
                <a:lnTo>
                  <a:pt x="55879" y="9652"/>
                </a:lnTo>
                <a:lnTo>
                  <a:pt x="49529" y="9652"/>
                </a:lnTo>
                <a:lnTo>
                  <a:pt x="45085" y="9652"/>
                </a:lnTo>
                <a:lnTo>
                  <a:pt x="40893" y="10668"/>
                </a:lnTo>
                <a:lnTo>
                  <a:pt x="37084" y="12954"/>
                </a:lnTo>
                <a:lnTo>
                  <a:pt x="33274" y="15240"/>
                </a:lnTo>
                <a:lnTo>
                  <a:pt x="29590" y="18287"/>
                </a:lnTo>
                <a:lnTo>
                  <a:pt x="26035" y="22352"/>
                </a:lnTo>
                <a:lnTo>
                  <a:pt x="18541" y="22352"/>
                </a:lnTo>
                <a:lnTo>
                  <a:pt x="18541" y="13843"/>
                </a:lnTo>
                <a:lnTo>
                  <a:pt x="22605" y="11175"/>
                </a:lnTo>
                <a:lnTo>
                  <a:pt x="37211" y="2921"/>
                </a:lnTo>
                <a:lnTo>
                  <a:pt x="39624" y="1905"/>
                </a:lnTo>
                <a:lnTo>
                  <a:pt x="42163" y="1143"/>
                </a:lnTo>
                <a:lnTo>
                  <a:pt x="44576" y="635"/>
                </a:lnTo>
                <a:lnTo>
                  <a:pt x="46989" y="254"/>
                </a:lnTo>
                <a:lnTo>
                  <a:pt x="49784" y="0"/>
                </a:lnTo>
                <a:lnTo>
                  <a:pt x="529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209032" y="2511583"/>
            <a:ext cx="156235" cy="10893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225922" y="2534920"/>
            <a:ext cx="134620" cy="86995"/>
          </a:xfrm>
          <a:custGeom>
            <a:avLst/>
            <a:gdLst/>
            <a:ahLst/>
            <a:cxnLst/>
            <a:rect l="l" t="t" r="r" b="b"/>
            <a:pathLst>
              <a:path w="134620" h="86994">
                <a:moveTo>
                  <a:pt x="26035" y="0"/>
                </a:moveTo>
                <a:lnTo>
                  <a:pt x="1269" y="0"/>
                </a:lnTo>
                <a:lnTo>
                  <a:pt x="0" y="5460"/>
                </a:lnTo>
                <a:lnTo>
                  <a:pt x="2286" y="5841"/>
                </a:lnTo>
                <a:lnTo>
                  <a:pt x="4190" y="6222"/>
                </a:lnTo>
                <a:lnTo>
                  <a:pt x="10032" y="14096"/>
                </a:lnTo>
                <a:lnTo>
                  <a:pt x="10413" y="16128"/>
                </a:lnTo>
                <a:lnTo>
                  <a:pt x="10794" y="18922"/>
                </a:lnTo>
                <a:lnTo>
                  <a:pt x="11302" y="22351"/>
                </a:lnTo>
                <a:lnTo>
                  <a:pt x="19303" y="86994"/>
                </a:lnTo>
                <a:lnTo>
                  <a:pt x="31750" y="86994"/>
                </a:lnTo>
                <a:lnTo>
                  <a:pt x="37443" y="78660"/>
                </a:lnTo>
                <a:lnTo>
                  <a:pt x="42719" y="70611"/>
                </a:lnTo>
                <a:lnTo>
                  <a:pt x="43436" y="69468"/>
                </a:lnTo>
                <a:lnTo>
                  <a:pt x="32638" y="69468"/>
                </a:lnTo>
                <a:lnTo>
                  <a:pt x="26035" y="0"/>
                </a:lnTo>
                <a:close/>
              </a:path>
              <a:path w="134620" h="86994">
                <a:moveTo>
                  <a:pt x="81204" y="27558"/>
                </a:moveTo>
                <a:lnTo>
                  <a:pt x="66293" y="27558"/>
                </a:lnTo>
                <a:lnTo>
                  <a:pt x="73278" y="86994"/>
                </a:lnTo>
                <a:lnTo>
                  <a:pt x="84200" y="86994"/>
                </a:lnTo>
                <a:lnTo>
                  <a:pt x="89273" y="80637"/>
                </a:lnTo>
                <a:lnTo>
                  <a:pt x="94011" y="74517"/>
                </a:lnTo>
                <a:lnTo>
                  <a:pt x="97792" y="69468"/>
                </a:lnTo>
                <a:lnTo>
                  <a:pt x="85725" y="69468"/>
                </a:lnTo>
                <a:lnTo>
                  <a:pt x="81204" y="27558"/>
                </a:lnTo>
                <a:close/>
              </a:path>
              <a:path w="134620" h="86994">
                <a:moveTo>
                  <a:pt x="78231" y="0"/>
                </a:moveTo>
                <a:lnTo>
                  <a:pt x="64515" y="0"/>
                </a:lnTo>
                <a:lnTo>
                  <a:pt x="63500" y="4190"/>
                </a:lnTo>
                <a:lnTo>
                  <a:pt x="62484" y="10159"/>
                </a:lnTo>
                <a:lnTo>
                  <a:pt x="60844" y="16128"/>
                </a:lnTo>
                <a:lnTo>
                  <a:pt x="55117" y="30987"/>
                </a:lnTo>
                <a:lnTo>
                  <a:pt x="53593" y="34289"/>
                </a:lnTo>
                <a:lnTo>
                  <a:pt x="51815" y="37845"/>
                </a:lnTo>
                <a:lnTo>
                  <a:pt x="49656" y="41655"/>
                </a:lnTo>
                <a:lnTo>
                  <a:pt x="47625" y="45465"/>
                </a:lnTo>
                <a:lnTo>
                  <a:pt x="39497" y="58800"/>
                </a:lnTo>
                <a:lnTo>
                  <a:pt x="36322" y="63880"/>
                </a:lnTo>
                <a:lnTo>
                  <a:pt x="32638" y="69468"/>
                </a:lnTo>
                <a:lnTo>
                  <a:pt x="43436" y="69468"/>
                </a:lnTo>
                <a:lnTo>
                  <a:pt x="63267" y="34208"/>
                </a:lnTo>
                <a:lnTo>
                  <a:pt x="66293" y="27558"/>
                </a:lnTo>
                <a:lnTo>
                  <a:pt x="81204" y="27558"/>
                </a:lnTo>
                <a:lnTo>
                  <a:pt x="78231" y="0"/>
                </a:lnTo>
                <a:close/>
              </a:path>
              <a:path w="134620" h="86994">
                <a:moveTo>
                  <a:pt x="131190" y="0"/>
                </a:moveTo>
                <a:lnTo>
                  <a:pt x="107061" y="0"/>
                </a:lnTo>
                <a:lnTo>
                  <a:pt x="106044" y="5460"/>
                </a:lnTo>
                <a:lnTo>
                  <a:pt x="109092" y="5841"/>
                </a:lnTo>
                <a:lnTo>
                  <a:pt x="111251" y="6476"/>
                </a:lnTo>
                <a:lnTo>
                  <a:pt x="112522" y="7492"/>
                </a:lnTo>
                <a:lnTo>
                  <a:pt x="113664" y="8508"/>
                </a:lnTo>
                <a:lnTo>
                  <a:pt x="114254" y="10159"/>
                </a:lnTo>
                <a:lnTo>
                  <a:pt x="114181" y="18922"/>
                </a:lnTo>
                <a:lnTo>
                  <a:pt x="92344" y="60156"/>
                </a:lnTo>
                <a:lnTo>
                  <a:pt x="85725" y="69468"/>
                </a:lnTo>
                <a:lnTo>
                  <a:pt x="97792" y="69468"/>
                </a:lnTo>
                <a:lnTo>
                  <a:pt x="98417" y="68635"/>
                </a:lnTo>
                <a:lnTo>
                  <a:pt x="107696" y="55752"/>
                </a:lnTo>
                <a:lnTo>
                  <a:pt x="112267" y="48767"/>
                </a:lnTo>
                <a:lnTo>
                  <a:pt x="116077" y="42290"/>
                </a:lnTo>
                <a:lnTo>
                  <a:pt x="120014" y="35687"/>
                </a:lnTo>
                <a:lnTo>
                  <a:pt x="123316" y="29463"/>
                </a:lnTo>
                <a:lnTo>
                  <a:pt x="126237" y="23367"/>
                </a:lnTo>
                <a:lnTo>
                  <a:pt x="129159" y="17399"/>
                </a:lnTo>
                <a:lnTo>
                  <a:pt x="131699" y="11175"/>
                </a:lnTo>
                <a:lnTo>
                  <a:pt x="134112" y="4952"/>
                </a:lnTo>
                <a:lnTo>
                  <a:pt x="13119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225922" y="2534920"/>
            <a:ext cx="134620" cy="86995"/>
          </a:xfrm>
          <a:custGeom>
            <a:avLst/>
            <a:gdLst/>
            <a:ahLst/>
            <a:cxnLst/>
            <a:rect l="l" t="t" r="r" b="b"/>
            <a:pathLst>
              <a:path w="134620" h="86994">
                <a:moveTo>
                  <a:pt x="1269" y="0"/>
                </a:moveTo>
                <a:lnTo>
                  <a:pt x="26035" y="0"/>
                </a:lnTo>
                <a:lnTo>
                  <a:pt x="32638" y="69468"/>
                </a:lnTo>
                <a:lnTo>
                  <a:pt x="36322" y="63880"/>
                </a:lnTo>
                <a:lnTo>
                  <a:pt x="39497" y="58800"/>
                </a:lnTo>
                <a:lnTo>
                  <a:pt x="42290" y="54228"/>
                </a:lnTo>
                <a:lnTo>
                  <a:pt x="45085" y="49656"/>
                </a:lnTo>
                <a:lnTo>
                  <a:pt x="47625" y="45465"/>
                </a:lnTo>
                <a:lnTo>
                  <a:pt x="49656" y="41655"/>
                </a:lnTo>
                <a:lnTo>
                  <a:pt x="51815" y="37845"/>
                </a:lnTo>
                <a:lnTo>
                  <a:pt x="53593" y="34289"/>
                </a:lnTo>
                <a:lnTo>
                  <a:pt x="55117" y="30987"/>
                </a:lnTo>
                <a:lnTo>
                  <a:pt x="56768" y="27812"/>
                </a:lnTo>
                <a:lnTo>
                  <a:pt x="62991" y="7112"/>
                </a:lnTo>
                <a:lnTo>
                  <a:pt x="63500" y="4190"/>
                </a:lnTo>
                <a:lnTo>
                  <a:pt x="64515" y="0"/>
                </a:lnTo>
                <a:lnTo>
                  <a:pt x="78231" y="0"/>
                </a:lnTo>
                <a:lnTo>
                  <a:pt x="85725" y="69468"/>
                </a:lnTo>
                <a:lnTo>
                  <a:pt x="92344" y="60156"/>
                </a:lnTo>
                <a:lnTo>
                  <a:pt x="111887" y="26288"/>
                </a:lnTo>
                <a:lnTo>
                  <a:pt x="114300" y="18541"/>
                </a:lnTo>
                <a:lnTo>
                  <a:pt x="114300" y="12826"/>
                </a:lnTo>
                <a:lnTo>
                  <a:pt x="114300" y="10287"/>
                </a:lnTo>
                <a:lnTo>
                  <a:pt x="106044" y="5460"/>
                </a:lnTo>
                <a:lnTo>
                  <a:pt x="107061" y="0"/>
                </a:lnTo>
                <a:lnTo>
                  <a:pt x="131190" y="0"/>
                </a:lnTo>
                <a:lnTo>
                  <a:pt x="134112" y="4952"/>
                </a:lnTo>
                <a:lnTo>
                  <a:pt x="131699" y="11175"/>
                </a:lnTo>
                <a:lnTo>
                  <a:pt x="129159" y="17399"/>
                </a:lnTo>
                <a:lnTo>
                  <a:pt x="126237" y="23367"/>
                </a:lnTo>
                <a:lnTo>
                  <a:pt x="123316" y="29463"/>
                </a:lnTo>
                <a:lnTo>
                  <a:pt x="120014" y="35687"/>
                </a:lnTo>
                <a:lnTo>
                  <a:pt x="116077" y="42290"/>
                </a:lnTo>
                <a:lnTo>
                  <a:pt x="112267" y="48767"/>
                </a:lnTo>
                <a:lnTo>
                  <a:pt x="89273" y="80637"/>
                </a:lnTo>
                <a:lnTo>
                  <a:pt x="84200" y="86994"/>
                </a:lnTo>
                <a:lnTo>
                  <a:pt x="73278" y="86994"/>
                </a:lnTo>
                <a:lnTo>
                  <a:pt x="66293" y="27558"/>
                </a:lnTo>
                <a:lnTo>
                  <a:pt x="63267" y="34208"/>
                </a:lnTo>
                <a:lnTo>
                  <a:pt x="42719" y="70611"/>
                </a:lnTo>
                <a:lnTo>
                  <a:pt x="31750" y="86994"/>
                </a:lnTo>
                <a:lnTo>
                  <a:pt x="19303" y="86994"/>
                </a:lnTo>
                <a:lnTo>
                  <a:pt x="11302" y="22351"/>
                </a:lnTo>
                <a:lnTo>
                  <a:pt x="10794" y="18922"/>
                </a:lnTo>
                <a:lnTo>
                  <a:pt x="10413" y="16128"/>
                </a:lnTo>
                <a:lnTo>
                  <a:pt x="10032" y="14096"/>
                </a:lnTo>
                <a:lnTo>
                  <a:pt x="9778" y="12064"/>
                </a:lnTo>
                <a:lnTo>
                  <a:pt x="0" y="5460"/>
                </a:lnTo>
                <a:lnTo>
                  <a:pt x="12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347715" y="2532913"/>
            <a:ext cx="179082" cy="1546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365750" y="2555620"/>
            <a:ext cx="156845" cy="133985"/>
          </a:xfrm>
          <a:custGeom>
            <a:avLst/>
            <a:gdLst/>
            <a:ahLst/>
            <a:cxnLst/>
            <a:rect l="l" t="t" r="r" b="b"/>
            <a:pathLst>
              <a:path w="156845" h="133985">
                <a:moveTo>
                  <a:pt x="1904" y="124840"/>
                </a:moveTo>
                <a:lnTo>
                  <a:pt x="0" y="132841"/>
                </a:lnTo>
                <a:lnTo>
                  <a:pt x="2032" y="133350"/>
                </a:lnTo>
                <a:lnTo>
                  <a:pt x="4445" y="133603"/>
                </a:lnTo>
                <a:lnTo>
                  <a:pt x="16637" y="133603"/>
                </a:lnTo>
                <a:lnTo>
                  <a:pt x="24129" y="131317"/>
                </a:lnTo>
                <a:lnTo>
                  <a:pt x="29590" y="126491"/>
                </a:lnTo>
                <a:lnTo>
                  <a:pt x="30553" y="125475"/>
                </a:lnTo>
                <a:lnTo>
                  <a:pt x="5207" y="125475"/>
                </a:lnTo>
                <a:lnTo>
                  <a:pt x="3301" y="125221"/>
                </a:lnTo>
                <a:lnTo>
                  <a:pt x="1904" y="124840"/>
                </a:lnTo>
                <a:close/>
              </a:path>
              <a:path w="156845" h="133985">
                <a:moveTo>
                  <a:pt x="57150" y="29337"/>
                </a:moveTo>
                <a:lnTo>
                  <a:pt x="51688" y="29337"/>
                </a:lnTo>
                <a:lnTo>
                  <a:pt x="31369" y="30225"/>
                </a:lnTo>
                <a:lnTo>
                  <a:pt x="30225" y="35687"/>
                </a:lnTo>
                <a:lnTo>
                  <a:pt x="33527" y="35813"/>
                </a:lnTo>
                <a:lnTo>
                  <a:pt x="35813" y="36194"/>
                </a:lnTo>
                <a:lnTo>
                  <a:pt x="37211" y="36956"/>
                </a:lnTo>
                <a:lnTo>
                  <a:pt x="38608" y="37591"/>
                </a:lnTo>
                <a:lnTo>
                  <a:pt x="39370" y="38734"/>
                </a:lnTo>
                <a:lnTo>
                  <a:pt x="39370" y="42544"/>
                </a:lnTo>
                <a:lnTo>
                  <a:pt x="38862" y="45974"/>
                </a:lnTo>
                <a:lnTo>
                  <a:pt x="37719" y="50545"/>
                </a:lnTo>
                <a:lnTo>
                  <a:pt x="26162" y="103758"/>
                </a:lnTo>
                <a:lnTo>
                  <a:pt x="15875" y="123570"/>
                </a:lnTo>
                <a:lnTo>
                  <a:pt x="13842" y="124840"/>
                </a:lnTo>
                <a:lnTo>
                  <a:pt x="11049" y="125475"/>
                </a:lnTo>
                <a:lnTo>
                  <a:pt x="30553" y="125475"/>
                </a:lnTo>
                <a:lnTo>
                  <a:pt x="33472" y="122396"/>
                </a:lnTo>
                <a:lnTo>
                  <a:pt x="36761" y="117093"/>
                </a:lnTo>
                <a:lnTo>
                  <a:pt x="39377" y="110775"/>
                </a:lnTo>
                <a:lnTo>
                  <a:pt x="41401" y="103250"/>
                </a:lnTo>
                <a:lnTo>
                  <a:pt x="57150" y="29337"/>
                </a:lnTo>
                <a:close/>
              </a:path>
              <a:path w="156845" h="133985">
                <a:moveTo>
                  <a:pt x="124550" y="66801"/>
                </a:moveTo>
                <a:lnTo>
                  <a:pt x="106299" y="66801"/>
                </a:lnTo>
                <a:lnTo>
                  <a:pt x="107441" y="66928"/>
                </a:lnTo>
                <a:lnTo>
                  <a:pt x="108203" y="67182"/>
                </a:lnTo>
                <a:lnTo>
                  <a:pt x="108965" y="67563"/>
                </a:lnTo>
                <a:lnTo>
                  <a:pt x="109600" y="67944"/>
                </a:lnTo>
                <a:lnTo>
                  <a:pt x="109982" y="68706"/>
                </a:lnTo>
                <a:lnTo>
                  <a:pt x="110489" y="69341"/>
                </a:lnTo>
                <a:lnTo>
                  <a:pt x="110998" y="70357"/>
                </a:lnTo>
                <a:lnTo>
                  <a:pt x="111505" y="71627"/>
                </a:lnTo>
                <a:lnTo>
                  <a:pt x="117094" y="89280"/>
                </a:lnTo>
                <a:lnTo>
                  <a:pt x="118745" y="94741"/>
                </a:lnTo>
                <a:lnTo>
                  <a:pt x="120776" y="98551"/>
                </a:lnTo>
                <a:lnTo>
                  <a:pt x="122936" y="100964"/>
                </a:lnTo>
                <a:lnTo>
                  <a:pt x="125095" y="103250"/>
                </a:lnTo>
                <a:lnTo>
                  <a:pt x="128270" y="104520"/>
                </a:lnTo>
                <a:lnTo>
                  <a:pt x="136016" y="104520"/>
                </a:lnTo>
                <a:lnTo>
                  <a:pt x="139700" y="103377"/>
                </a:lnTo>
                <a:lnTo>
                  <a:pt x="143383" y="100964"/>
                </a:lnTo>
                <a:lnTo>
                  <a:pt x="147065" y="98678"/>
                </a:lnTo>
                <a:lnTo>
                  <a:pt x="151257" y="95250"/>
                </a:lnTo>
                <a:lnTo>
                  <a:pt x="152400" y="94106"/>
                </a:lnTo>
                <a:lnTo>
                  <a:pt x="137160" y="94106"/>
                </a:lnTo>
                <a:lnTo>
                  <a:pt x="136016" y="93725"/>
                </a:lnTo>
                <a:lnTo>
                  <a:pt x="130810" y="84327"/>
                </a:lnTo>
                <a:lnTo>
                  <a:pt x="124550" y="66801"/>
                </a:lnTo>
                <a:close/>
              </a:path>
              <a:path w="156845" h="133985">
                <a:moveTo>
                  <a:pt x="115570" y="1015"/>
                </a:moveTo>
                <a:lnTo>
                  <a:pt x="109474" y="1015"/>
                </a:lnTo>
                <a:lnTo>
                  <a:pt x="89026" y="2031"/>
                </a:lnTo>
                <a:lnTo>
                  <a:pt x="87884" y="7492"/>
                </a:lnTo>
                <a:lnTo>
                  <a:pt x="91694" y="7619"/>
                </a:lnTo>
                <a:lnTo>
                  <a:pt x="94361" y="8127"/>
                </a:lnTo>
                <a:lnTo>
                  <a:pt x="95630" y="8762"/>
                </a:lnTo>
                <a:lnTo>
                  <a:pt x="97027" y="9525"/>
                </a:lnTo>
                <a:lnTo>
                  <a:pt x="97662" y="10794"/>
                </a:lnTo>
                <a:lnTo>
                  <a:pt x="97662" y="14986"/>
                </a:lnTo>
                <a:lnTo>
                  <a:pt x="97409" y="16255"/>
                </a:lnTo>
                <a:lnTo>
                  <a:pt x="97282" y="17525"/>
                </a:lnTo>
                <a:lnTo>
                  <a:pt x="96900" y="19430"/>
                </a:lnTo>
                <a:lnTo>
                  <a:pt x="96265" y="21716"/>
                </a:lnTo>
                <a:lnTo>
                  <a:pt x="77977" y="102996"/>
                </a:lnTo>
                <a:lnTo>
                  <a:pt x="92710" y="102996"/>
                </a:lnTo>
                <a:lnTo>
                  <a:pt x="100584" y="66801"/>
                </a:lnTo>
                <a:lnTo>
                  <a:pt x="124550" y="66801"/>
                </a:lnTo>
                <a:lnTo>
                  <a:pt x="122554" y="61213"/>
                </a:lnTo>
                <a:lnTo>
                  <a:pt x="124093" y="60070"/>
                </a:lnTo>
                <a:lnTo>
                  <a:pt x="102108" y="60070"/>
                </a:lnTo>
                <a:lnTo>
                  <a:pt x="115570" y="1015"/>
                </a:lnTo>
                <a:close/>
              </a:path>
              <a:path w="156845" h="133985">
                <a:moveTo>
                  <a:pt x="150495" y="85598"/>
                </a:moveTo>
                <a:lnTo>
                  <a:pt x="139953" y="94106"/>
                </a:lnTo>
                <a:lnTo>
                  <a:pt x="152400" y="94106"/>
                </a:lnTo>
                <a:lnTo>
                  <a:pt x="155828" y="90677"/>
                </a:lnTo>
                <a:lnTo>
                  <a:pt x="150495" y="85598"/>
                </a:lnTo>
                <a:close/>
              </a:path>
              <a:path w="156845" h="133985">
                <a:moveTo>
                  <a:pt x="154432" y="30225"/>
                </a:moveTo>
                <a:lnTo>
                  <a:pt x="127253" y="30225"/>
                </a:lnTo>
                <a:lnTo>
                  <a:pt x="126364" y="35432"/>
                </a:lnTo>
                <a:lnTo>
                  <a:pt x="128524" y="35559"/>
                </a:lnTo>
                <a:lnTo>
                  <a:pt x="129921" y="36067"/>
                </a:lnTo>
                <a:lnTo>
                  <a:pt x="130810" y="36829"/>
                </a:lnTo>
                <a:lnTo>
                  <a:pt x="131572" y="37591"/>
                </a:lnTo>
                <a:lnTo>
                  <a:pt x="131952" y="38734"/>
                </a:lnTo>
                <a:lnTo>
                  <a:pt x="131952" y="42163"/>
                </a:lnTo>
                <a:lnTo>
                  <a:pt x="107950" y="60070"/>
                </a:lnTo>
                <a:lnTo>
                  <a:pt x="124093" y="60070"/>
                </a:lnTo>
                <a:lnTo>
                  <a:pt x="140842" y="47625"/>
                </a:lnTo>
                <a:lnTo>
                  <a:pt x="144907" y="44450"/>
                </a:lnTo>
                <a:lnTo>
                  <a:pt x="150240" y="40386"/>
                </a:lnTo>
                <a:lnTo>
                  <a:pt x="156717" y="35178"/>
                </a:lnTo>
                <a:lnTo>
                  <a:pt x="154432" y="30225"/>
                </a:lnTo>
                <a:close/>
              </a:path>
              <a:path w="156845" h="133985">
                <a:moveTo>
                  <a:pt x="63753" y="0"/>
                </a:moveTo>
                <a:lnTo>
                  <a:pt x="48387" y="0"/>
                </a:lnTo>
                <a:lnTo>
                  <a:pt x="44830" y="16001"/>
                </a:lnTo>
                <a:lnTo>
                  <a:pt x="60198" y="16001"/>
                </a:lnTo>
                <a:lnTo>
                  <a:pt x="637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365750" y="2584957"/>
            <a:ext cx="57150" cy="104775"/>
          </a:xfrm>
          <a:custGeom>
            <a:avLst/>
            <a:gdLst/>
            <a:ahLst/>
            <a:cxnLst/>
            <a:rect l="l" t="t" r="r" b="b"/>
            <a:pathLst>
              <a:path w="57150" h="104775">
                <a:moveTo>
                  <a:pt x="51688" y="0"/>
                </a:moveTo>
                <a:lnTo>
                  <a:pt x="57150" y="0"/>
                </a:lnTo>
                <a:lnTo>
                  <a:pt x="41401" y="73913"/>
                </a:lnTo>
                <a:lnTo>
                  <a:pt x="16637" y="104266"/>
                </a:lnTo>
                <a:lnTo>
                  <a:pt x="7112" y="104266"/>
                </a:lnTo>
                <a:lnTo>
                  <a:pt x="4445" y="104266"/>
                </a:lnTo>
                <a:lnTo>
                  <a:pt x="2032" y="104012"/>
                </a:lnTo>
                <a:lnTo>
                  <a:pt x="0" y="103504"/>
                </a:lnTo>
                <a:lnTo>
                  <a:pt x="1904" y="95503"/>
                </a:lnTo>
                <a:lnTo>
                  <a:pt x="3301" y="95884"/>
                </a:lnTo>
                <a:lnTo>
                  <a:pt x="5207" y="96138"/>
                </a:lnTo>
                <a:lnTo>
                  <a:pt x="7620" y="96138"/>
                </a:lnTo>
                <a:lnTo>
                  <a:pt x="11049" y="96138"/>
                </a:lnTo>
                <a:lnTo>
                  <a:pt x="13842" y="95503"/>
                </a:lnTo>
                <a:lnTo>
                  <a:pt x="15875" y="94233"/>
                </a:lnTo>
                <a:lnTo>
                  <a:pt x="18034" y="92963"/>
                </a:lnTo>
                <a:lnTo>
                  <a:pt x="19938" y="90804"/>
                </a:lnTo>
                <a:lnTo>
                  <a:pt x="37719" y="21208"/>
                </a:lnTo>
                <a:lnTo>
                  <a:pt x="38862" y="16637"/>
                </a:lnTo>
                <a:lnTo>
                  <a:pt x="39370" y="13207"/>
                </a:lnTo>
                <a:lnTo>
                  <a:pt x="39370" y="11049"/>
                </a:lnTo>
                <a:lnTo>
                  <a:pt x="39370" y="9397"/>
                </a:lnTo>
                <a:lnTo>
                  <a:pt x="38608" y="8254"/>
                </a:lnTo>
                <a:lnTo>
                  <a:pt x="37211" y="7619"/>
                </a:lnTo>
                <a:lnTo>
                  <a:pt x="35813" y="6857"/>
                </a:lnTo>
                <a:lnTo>
                  <a:pt x="33527" y="6476"/>
                </a:lnTo>
                <a:lnTo>
                  <a:pt x="30225" y="6350"/>
                </a:lnTo>
                <a:lnTo>
                  <a:pt x="31369" y="888"/>
                </a:lnTo>
                <a:lnTo>
                  <a:pt x="516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443728" y="2556636"/>
            <a:ext cx="78740" cy="103505"/>
          </a:xfrm>
          <a:custGeom>
            <a:avLst/>
            <a:gdLst/>
            <a:ahLst/>
            <a:cxnLst/>
            <a:rect l="l" t="t" r="r" b="b"/>
            <a:pathLst>
              <a:path w="78739" h="103505">
                <a:moveTo>
                  <a:pt x="31496" y="0"/>
                </a:moveTo>
                <a:lnTo>
                  <a:pt x="37592" y="0"/>
                </a:lnTo>
                <a:lnTo>
                  <a:pt x="24130" y="59054"/>
                </a:lnTo>
                <a:lnTo>
                  <a:pt x="25526" y="59054"/>
                </a:lnTo>
                <a:lnTo>
                  <a:pt x="29972" y="59054"/>
                </a:lnTo>
                <a:lnTo>
                  <a:pt x="34162" y="57785"/>
                </a:lnTo>
                <a:lnTo>
                  <a:pt x="38100" y="55117"/>
                </a:lnTo>
                <a:lnTo>
                  <a:pt x="42037" y="52450"/>
                </a:lnTo>
                <a:lnTo>
                  <a:pt x="45593" y="49657"/>
                </a:lnTo>
                <a:lnTo>
                  <a:pt x="49022" y="46736"/>
                </a:lnTo>
                <a:lnTo>
                  <a:pt x="52324" y="43687"/>
                </a:lnTo>
                <a:lnTo>
                  <a:pt x="53975" y="41148"/>
                </a:lnTo>
                <a:lnTo>
                  <a:pt x="53975" y="38988"/>
                </a:lnTo>
                <a:lnTo>
                  <a:pt x="53975" y="37718"/>
                </a:lnTo>
                <a:lnTo>
                  <a:pt x="48387" y="34416"/>
                </a:lnTo>
                <a:lnTo>
                  <a:pt x="49275" y="29210"/>
                </a:lnTo>
                <a:lnTo>
                  <a:pt x="76454" y="29210"/>
                </a:lnTo>
                <a:lnTo>
                  <a:pt x="78739" y="34162"/>
                </a:lnTo>
                <a:lnTo>
                  <a:pt x="72262" y="39370"/>
                </a:lnTo>
                <a:lnTo>
                  <a:pt x="66929" y="43434"/>
                </a:lnTo>
                <a:lnTo>
                  <a:pt x="62864" y="46609"/>
                </a:lnTo>
                <a:lnTo>
                  <a:pt x="44576" y="60198"/>
                </a:lnTo>
                <a:lnTo>
                  <a:pt x="52832" y="83312"/>
                </a:lnTo>
                <a:lnTo>
                  <a:pt x="53467" y="85216"/>
                </a:lnTo>
                <a:lnTo>
                  <a:pt x="54101" y="86995"/>
                </a:lnTo>
                <a:lnTo>
                  <a:pt x="54863" y="88518"/>
                </a:lnTo>
                <a:lnTo>
                  <a:pt x="55625" y="90042"/>
                </a:lnTo>
                <a:lnTo>
                  <a:pt x="56387" y="91186"/>
                </a:lnTo>
                <a:lnTo>
                  <a:pt x="57150" y="91948"/>
                </a:lnTo>
                <a:lnTo>
                  <a:pt x="58038" y="92710"/>
                </a:lnTo>
                <a:lnTo>
                  <a:pt x="59182" y="93090"/>
                </a:lnTo>
                <a:lnTo>
                  <a:pt x="60706" y="93090"/>
                </a:lnTo>
                <a:lnTo>
                  <a:pt x="61975" y="93090"/>
                </a:lnTo>
                <a:lnTo>
                  <a:pt x="72517" y="84582"/>
                </a:lnTo>
                <a:lnTo>
                  <a:pt x="77850" y="89662"/>
                </a:lnTo>
                <a:lnTo>
                  <a:pt x="73279" y="94234"/>
                </a:lnTo>
                <a:lnTo>
                  <a:pt x="69087" y="97662"/>
                </a:lnTo>
                <a:lnTo>
                  <a:pt x="65405" y="99949"/>
                </a:lnTo>
                <a:lnTo>
                  <a:pt x="61722" y="102362"/>
                </a:lnTo>
                <a:lnTo>
                  <a:pt x="58038" y="103504"/>
                </a:lnTo>
                <a:lnTo>
                  <a:pt x="54356" y="103504"/>
                </a:lnTo>
                <a:lnTo>
                  <a:pt x="50292" y="103504"/>
                </a:lnTo>
                <a:lnTo>
                  <a:pt x="39116" y="88264"/>
                </a:lnTo>
                <a:lnTo>
                  <a:pt x="33527" y="70612"/>
                </a:lnTo>
                <a:lnTo>
                  <a:pt x="33020" y="69341"/>
                </a:lnTo>
                <a:lnTo>
                  <a:pt x="32512" y="68325"/>
                </a:lnTo>
                <a:lnTo>
                  <a:pt x="32004" y="67690"/>
                </a:lnTo>
                <a:lnTo>
                  <a:pt x="31623" y="66928"/>
                </a:lnTo>
                <a:lnTo>
                  <a:pt x="30987" y="66548"/>
                </a:lnTo>
                <a:lnTo>
                  <a:pt x="30225" y="66166"/>
                </a:lnTo>
                <a:lnTo>
                  <a:pt x="29463" y="65912"/>
                </a:lnTo>
                <a:lnTo>
                  <a:pt x="28321" y="65786"/>
                </a:lnTo>
                <a:lnTo>
                  <a:pt x="26797" y="65786"/>
                </a:lnTo>
                <a:lnTo>
                  <a:pt x="22606" y="65786"/>
                </a:lnTo>
                <a:lnTo>
                  <a:pt x="14732" y="101980"/>
                </a:lnTo>
                <a:lnTo>
                  <a:pt x="0" y="101980"/>
                </a:lnTo>
                <a:lnTo>
                  <a:pt x="18287" y="20700"/>
                </a:lnTo>
                <a:lnTo>
                  <a:pt x="18923" y="18414"/>
                </a:lnTo>
                <a:lnTo>
                  <a:pt x="19304" y="16510"/>
                </a:lnTo>
                <a:lnTo>
                  <a:pt x="19431" y="15239"/>
                </a:lnTo>
                <a:lnTo>
                  <a:pt x="19685" y="13970"/>
                </a:lnTo>
                <a:lnTo>
                  <a:pt x="19685" y="12700"/>
                </a:lnTo>
                <a:lnTo>
                  <a:pt x="19685" y="11684"/>
                </a:lnTo>
                <a:lnTo>
                  <a:pt x="19685" y="9778"/>
                </a:lnTo>
                <a:lnTo>
                  <a:pt x="19050" y="8509"/>
                </a:lnTo>
                <a:lnTo>
                  <a:pt x="17652" y="7747"/>
                </a:lnTo>
                <a:lnTo>
                  <a:pt x="16383" y="7112"/>
                </a:lnTo>
                <a:lnTo>
                  <a:pt x="13716" y="6603"/>
                </a:lnTo>
                <a:lnTo>
                  <a:pt x="9906" y="6476"/>
                </a:lnTo>
                <a:lnTo>
                  <a:pt x="11049" y="1015"/>
                </a:lnTo>
                <a:lnTo>
                  <a:pt x="314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410580" y="2555620"/>
            <a:ext cx="19050" cy="16510"/>
          </a:xfrm>
          <a:custGeom>
            <a:avLst/>
            <a:gdLst/>
            <a:ahLst/>
            <a:cxnLst/>
            <a:rect l="l" t="t" r="r" b="b"/>
            <a:pathLst>
              <a:path w="19050" h="16510">
                <a:moveTo>
                  <a:pt x="3556" y="0"/>
                </a:moveTo>
                <a:lnTo>
                  <a:pt x="18923" y="0"/>
                </a:lnTo>
                <a:lnTo>
                  <a:pt x="15367" y="16001"/>
                </a:lnTo>
                <a:lnTo>
                  <a:pt x="0" y="16001"/>
                </a:lnTo>
                <a:lnTo>
                  <a:pt x="3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15967" y="2795056"/>
            <a:ext cx="166877" cy="8606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332985" y="2867025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6" y="15621"/>
                </a:lnTo>
                <a:lnTo>
                  <a:pt x="144906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332985" y="2818257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6" y="15621"/>
                </a:lnTo>
                <a:lnTo>
                  <a:pt x="144906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28414" y="2862452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0" y="24765"/>
                </a:lnTo>
                <a:lnTo>
                  <a:pt x="15405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28414" y="2813685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0" y="24765"/>
                </a:lnTo>
                <a:lnTo>
                  <a:pt x="15405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564379" y="2819441"/>
            <a:ext cx="166877" cy="3742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581397" y="2842624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37"/>
                </a:moveTo>
                <a:lnTo>
                  <a:pt x="144856" y="15637"/>
                </a:lnTo>
                <a:lnTo>
                  <a:pt x="144856" y="0"/>
                </a:lnTo>
                <a:lnTo>
                  <a:pt x="0" y="0"/>
                </a:lnTo>
                <a:lnTo>
                  <a:pt x="0" y="15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576826" y="2838052"/>
            <a:ext cx="154305" cy="25400"/>
          </a:xfrm>
          <a:custGeom>
            <a:avLst/>
            <a:gdLst/>
            <a:ahLst/>
            <a:cxnLst/>
            <a:rect l="l" t="t" r="r" b="b"/>
            <a:pathLst>
              <a:path w="154304" h="25400">
                <a:moveTo>
                  <a:pt x="0" y="24781"/>
                </a:moveTo>
                <a:lnTo>
                  <a:pt x="154000" y="24781"/>
                </a:lnTo>
                <a:lnTo>
                  <a:pt x="154000" y="0"/>
                </a:lnTo>
                <a:lnTo>
                  <a:pt x="0" y="0"/>
                </a:lnTo>
                <a:lnTo>
                  <a:pt x="0" y="24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748784" y="2726435"/>
            <a:ext cx="96808" cy="2446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766436" y="2749295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71120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107"/>
                </a:lnTo>
                <a:lnTo>
                  <a:pt x="18287" y="184150"/>
                </a:lnTo>
                <a:lnTo>
                  <a:pt x="54899" y="217279"/>
                </a:lnTo>
                <a:lnTo>
                  <a:pt x="71120" y="223138"/>
                </a:lnTo>
                <a:lnTo>
                  <a:pt x="73913" y="213994"/>
                </a:lnTo>
                <a:lnTo>
                  <a:pt x="61245" y="208401"/>
                </a:lnTo>
                <a:lnTo>
                  <a:pt x="50291" y="200580"/>
                </a:lnTo>
                <a:lnTo>
                  <a:pt x="27767" y="164068"/>
                </a:lnTo>
                <a:lnTo>
                  <a:pt x="20320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460" y="14714"/>
                </a:lnTo>
                <a:lnTo>
                  <a:pt x="74295" y="9143"/>
                </a:lnTo>
                <a:lnTo>
                  <a:pt x="711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6436" y="2749295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71120" y="0"/>
                </a:moveTo>
                <a:lnTo>
                  <a:pt x="74295" y="9143"/>
                </a:lnTo>
                <a:lnTo>
                  <a:pt x="61460" y="14714"/>
                </a:lnTo>
                <a:lnTo>
                  <a:pt x="50387" y="22463"/>
                </a:lnTo>
                <a:lnTo>
                  <a:pt x="27767" y="58429"/>
                </a:lnTo>
                <a:lnTo>
                  <a:pt x="20320" y="110489"/>
                </a:lnTo>
                <a:lnTo>
                  <a:pt x="21151" y="130159"/>
                </a:lnTo>
                <a:lnTo>
                  <a:pt x="33527" y="178307"/>
                </a:lnTo>
                <a:lnTo>
                  <a:pt x="61245" y="208401"/>
                </a:lnTo>
                <a:lnTo>
                  <a:pt x="73913" y="213994"/>
                </a:lnTo>
                <a:lnTo>
                  <a:pt x="71120" y="223138"/>
                </a:lnTo>
                <a:lnTo>
                  <a:pt x="28507" y="197796"/>
                </a:lnTo>
                <a:lnTo>
                  <a:pt x="4572" y="151034"/>
                </a:lnTo>
                <a:lnTo>
                  <a:pt x="0" y="111632"/>
                </a:lnTo>
                <a:lnTo>
                  <a:pt x="1144" y="91176"/>
                </a:lnTo>
                <a:lnTo>
                  <a:pt x="18414" y="39115"/>
                </a:lnTo>
                <a:lnTo>
                  <a:pt x="54955" y="5861"/>
                </a:lnTo>
                <a:lnTo>
                  <a:pt x="711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41747" y="2755366"/>
            <a:ext cx="99786" cy="16537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859654" y="2777744"/>
            <a:ext cx="78105" cy="143510"/>
          </a:xfrm>
          <a:custGeom>
            <a:avLst/>
            <a:gdLst/>
            <a:ahLst/>
            <a:cxnLst/>
            <a:rect l="l" t="t" r="r" b="b"/>
            <a:pathLst>
              <a:path w="78104" h="143510">
                <a:moveTo>
                  <a:pt x="39370" y="41020"/>
                </a:moveTo>
                <a:lnTo>
                  <a:pt x="19685" y="41020"/>
                </a:lnTo>
                <a:lnTo>
                  <a:pt x="5842" y="101980"/>
                </a:lnTo>
                <a:lnTo>
                  <a:pt x="4445" y="107822"/>
                </a:lnTo>
                <a:lnTo>
                  <a:pt x="3928" y="112267"/>
                </a:lnTo>
                <a:lnTo>
                  <a:pt x="3900" y="119252"/>
                </a:lnTo>
                <a:lnTo>
                  <a:pt x="5355" y="129452"/>
                </a:lnTo>
                <a:lnTo>
                  <a:pt x="9985" y="137191"/>
                </a:lnTo>
                <a:lnTo>
                  <a:pt x="17686" y="141835"/>
                </a:lnTo>
                <a:lnTo>
                  <a:pt x="28448" y="143382"/>
                </a:lnTo>
                <a:lnTo>
                  <a:pt x="35306" y="143382"/>
                </a:lnTo>
                <a:lnTo>
                  <a:pt x="58214" y="129666"/>
                </a:lnTo>
                <a:lnTo>
                  <a:pt x="28194" y="129666"/>
                </a:lnTo>
                <a:lnTo>
                  <a:pt x="24130" y="124713"/>
                </a:lnTo>
                <a:lnTo>
                  <a:pt x="24177" y="112267"/>
                </a:lnTo>
                <a:lnTo>
                  <a:pt x="25527" y="101853"/>
                </a:lnTo>
                <a:lnTo>
                  <a:pt x="26797" y="95376"/>
                </a:lnTo>
                <a:lnTo>
                  <a:pt x="39370" y="41020"/>
                </a:lnTo>
                <a:close/>
              </a:path>
              <a:path w="78104" h="143510">
                <a:moveTo>
                  <a:pt x="61087" y="112267"/>
                </a:moveTo>
                <a:lnTo>
                  <a:pt x="39750" y="129666"/>
                </a:lnTo>
                <a:lnTo>
                  <a:pt x="58214" y="129666"/>
                </a:lnTo>
                <a:lnTo>
                  <a:pt x="62851" y="125039"/>
                </a:lnTo>
                <a:lnTo>
                  <a:pt x="67945" y="119252"/>
                </a:lnTo>
                <a:lnTo>
                  <a:pt x="61087" y="112267"/>
                </a:lnTo>
                <a:close/>
              </a:path>
              <a:path w="78104" h="143510">
                <a:moveTo>
                  <a:pt x="48387" y="0"/>
                </a:moveTo>
                <a:lnTo>
                  <a:pt x="32131" y="0"/>
                </a:lnTo>
                <a:lnTo>
                  <a:pt x="29718" y="8000"/>
                </a:lnTo>
                <a:lnTo>
                  <a:pt x="27812" y="13461"/>
                </a:lnTo>
                <a:lnTo>
                  <a:pt x="25273" y="19811"/>
                </a:lnTo>
                <a:lnTo>
                  <a:pt x="24003" y="22478"/>
                </a:lnTo>
                <a:lnTo>
                  <a:pt x="22606" y="24510"/>
                </a:lnTo>
                <a:lnTo>
                  <a:pt x="21336" y="26542"/>
                </a:lnTo>
                <a:lnTo>
                  <a:pt x="12192" y="31750"/>
                </a:lnTo>
                <a:lnTo>
                  <a:pt x="9906" y="32384"/>
                </a:lnTo>
                <a:lnTo>
                  <a:pt x="6350" y="32765"/>
                </a:lnTo>
                <a:lnTo>
                  <a:pt x="1778" y="32892"/>
                </a:lnTo>
                <a:lnTo>
                  <a:pt x="0" y="41020"/>
                </a:lnTo>
                <a:lnTo>
                  <a:pt x="75057" y="41020"/>
                </a:lnTo>
                <a:lnTo>
                  <a:pt x="77724" y="29082"/>
                </a:lnTo>
                <a:lnTo>
                  <a:pt x="41910" y="29082"/>
                </a:lnTo>
                <a:lnTo>
                  <a:pt x="483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859654" y="2777744"/>
            <a:ext cx="78105" cy="143510"/>
          </a:xfrm>
          <a:custGeom>
            <a:avLst/>
            <a:gdLst/>
            <a:ahLst/>
            <a:cxnLst/>
            <a:rect l="l" t="t" r="r" b="b"/>
            <a:pathLst>
              <a:path w="78104" h="143510">
                <a:moveTo>
                  <a:pt x="32131" y="0"/>
                </a:moveTo>
                <a:lnTo>
                  <a:pt x="48387" y="0"/>
                </a:lnTo>
                <a:lnTo>
                  <a:pt x="41910" y="29082"/>
                </a:lnTo>
                <a:lnTo>
                  <a:pt x="77724" y="29082"/>
                </a:lnTo>
                <a:lnTo>
                  <a:pt x="75057" y="41020"/>
                </a:lnTo>
                <a:lnTo>
                  <a:pt x="39370" y="41020"/>
                </a:lnTo>
                <a:lnTo>
                  <a:pt x="28829" y="86613"/>
                </a:lnTo>
                <a:lnTo>
                  <a:pt x="24130" y="112648"/>
                </a:lnTo>
                <a:lnTo>
                  <a:pt x="24130" y="115061"/>
                </a:lnTo>
                <a:lnTo>
                  <a:pt x="24130" y="124713"/>
                </a:lnTo>
                <a:lnTo>
                  <a:pt x="28194" y="129666"/>
                </a:lnTo>
                <a:lnTo>
                  <a:pt x="36322" y="129666"/>
                </a:lnTo>
                <a:lnTo>
                  <a:pt x="39750" y="129666"/>
                </a:lnTo>
                <a:lnTo>
                  <a:pt x="61087" y="112267"/>
                </a:lnTo>
                <a:lnTo>
                  <a:pt x="67945" y="119252"/>
                </a:lnTo>
                <a:lnTo>
                  <a:pt x="35306" y="143382"/>
                </a:lnTo>
                <a:lnTo>
                  <a:pt x="28448" y="143382"/>
                </a:lnTo>
                <a:lnTo>
                  <a:pt x="17686" y="141835"/>
                </a:lnTo>
                <a:lnTo>
                  <a:pt x="9985" y="137191"/>
                </a:lnTo>
                <a:lnTo>
                  <a:pt x="5355" y="129452"/>
                </a:lnTo>
                <a:lnTo>
                  <a:pt x="3810" y="118617"/>
                </a:lnTo>
                <a:lnTo>
                  <a:pt x="3810" y="113283"/>
                </a:lnTo>
                <a:lnTo>
                  <a:pt x="4445" y="107822"/>
                </a:lnTo>
                <a:lnTo>
                  <a:pt x="5842" y="101980"/>
                </a:lnTo>
                <a:lnTo>
                  <a:pt x="19685" y="41020"/>
                </a:lnTo>
                <a:lnTo>
                  <a:pt x="0" y="41020"/>
                </a:lnTo>
                <a:lnTo>
                  <a:pt x="1778" y="32892"/>
                </a:lnTo>
                <a:lnTo>
                  <a:pt x="6350" y="32765"/>
                </a:lnTo>
                <a:lnTo>
                  <a:pt x="9906" y="32384"/>
                </a:lnTo>
                <a:lnTo>
                  <a:pt x="12192" y="31750"/>
                </a:lnTo>
                <a:lnTo>
                  <a:pt x="14605" y="31114"/>
                </a:lnTo>
                <a:lnTo>
                  <a:pt x="16637" y="30352"/>
                </a:lnTo>
                <a:lnTo>
                  <a:pt x="18287" y="29209"/>
                </a:lnTo>
                <a:lnTo>
                  <a:pt x="19812" y="28066"/>
                </a:lnTo>
                <a:lnTo>
                  <a:pt x="21336" y="26542"/>
                </a:lnTo>
                <a:lnTo>
                  <a:pt x="22606" y="24510"/>
                </a:lnTo>
                <a:lnTo>
                  <a:pt x="24003" y="22478"/>
                </a:lnTo>
                <a:lnTo>
                  <a:pt x="25273" y="19811"/>
                </a:lnTo>
                <a:lnTo>
                  <a:pt x="26543" y="16636"/>
                </a:lnTo>
                <a:lnTo>
                  <a:pt x="27812" y="13461"/>
                </a:lnTo>
                <a:lnTo>
                  <a:pt x="29718" y="8000"/>
                </a:lnTo>
                <a:lnTo>
                  <a:pt x="321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930140" y="2828544"/>
            <a:ext cx="112013" cy="13944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947158" y="2851150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53739" y="73913"/>
                </a:moveTo>
                <a:lnTo>
                  <a:pt x="33781" y="73913"/>
                </a:lnTo>
                <a:lnTo>
                  <a:pt x="35432" y="74167"/>
                </a:lnTo>
                <a:lnTo>
                  <a:pt x="36194" y="74422"/>
                </a:lnTo>
                <a:lnTo>
                  <a:pt x="45084" y="100584"/>
                </a:lnTo>
                <a:lnTo>
                  <a:pt x="46481" y="104648"/>
                </a:lnTo>
                <a:lnTo>
                  <a:pt x="48132" y="107950"/>
                </a:lnTo>
                <a:lnTo>
                  <a:pt x="49656" y="111378"/>
                </a:lnTo>
                <a:lnTo>
                  <a:pt x="51434" y="113919"/>
                </a:lnTo>
                <a:lnTo>
                  <a:pt x="53720" y="115697"/>
                </a:lnTo>
                <a:lnTo>
                  <a:pt x="55879" y="117475"/>
                </a:lnTo>
                <a:lnTo>
                  <a:pt x="58800" y="118363"/>
                </a:lnTo>
                <a:lnTo>
                  <a:pt x="64388" y="118363"/>
                </a:lnTo>
                <a:lnTo>
                  <a:pt x="66293" y="118110"/>
                </a:lnTo>
                <a:lnTo>
                  <a:pt x="84018" y="106934"/>
                </a:lnTo>
                <a:lnTo>
                  <a:pt x="67944" y="106934"/>
                </a:lnTo>
                <a:lnTo>
                  <a:pt x="66928" y="106679"/>
                </a:lnTo>
                <a:lnTo>
                  <a:pt x="66166" y="106172"/>
                </a:lnTo>
                <a:lnTo>
                  <a:pt x="65277" y="105663"/>
                </a:lnTo>
                <a:lnTo>
                  <a:pt x="64642" y="104901"/>
                </a:lnTo>
                <a:lnTo>
                  <a:pt x="60070" y="93599"/>
                </a:lnTo>
                <a:lnTo>
                  <a:pt x="58674" y="89280"/>
                </a:lnTo>
                <a:lnTo>
                  <a:pt x="57150" y="84836"/>
                </a:lnTo>
                <a:lnTo>
                  <a:pt x="55636" y="80010"/>
                </a:lnTo>
                <a:lnTo>
                  <a:pt x="54355" y="75819"/>
                </a:lnTo>
                <a:lnTo>
                  <a:pt x="53739" y="73913"/>
                </a:lnTo>
                <a:close/>
              </a:path>
              <a:path w="90804" h="118744">
                <a:moveTo>
                  <a:pt x="42544" y="0"/>
                </a:moveTo>
                <a:lnTo>
                  <a:pt x="36321" y="0"/>
                </a:lnTo>
                <a:lnTo>
                  <a:pt x="12826" y="1015"/>
                </a:lnTo>
                <a:lnTo>
                  <a:pt x="11556" y="6858"/>
                </a:lnTo>
                <a:lnTo>
                  <a:pt x="15366" y="7112"/>
                </a:lnTo>
                <a:lnTo>
                  <a:pt x="16890" y="7365"/>
                </a:lnTo>
                <a:lnTo>
                  <a:pt x="22478" y="11049"/>
                </a:lnTo>
                <a:lnTo>
                  <a:pt x="22478" y="16001"/>
                </a:lnTo>
                <a:lnTo>
                  <a:pt x="21970" y="19558"/>
                </a:lnTo>
                <a:lnTo>
                  <a:pt x="20827" y="24891"/>
                </a:lnTo>
                <a:lnTo>
                  <a:pt x="0" y="116839"/>
                </a:lnTo>
                <a:lnTo>
                  <a:pt x="16509" y="116839"/>
                </a:lnTo>
                <a:lnTo>
                  <a:pt x="25907" y="73913"/>
                </a:lnTo>
                <a:lnTo>
                  <a:pt x="53739" y="73913"/>
                </a:lnTo>
                <a:lnTo>
                  <a:pt x="51562" y="67183"/>
                </a:lnTo>
                <a:lnTo>
                  <a:pt x="52222" y="66675"/>
                </a:lnTo>
                <a:lnTo>
                  <a:pt x="27431" y="66675"/>
                </a:lnTo>
                <a:lnTo>
                  <a:pt x="42544" y="0"/>
                </a:lnTo>
                <a:close/>
              </a:path>
              <a:path w="90804" h="118744">
                <a:moveTo>
                  <a:pt x="82550" y="97027"/>
                </a:moveTo>
                <a:lnTo>
                  <a:pt x="80899" y="99060"/>
                </a:lnTo>
                <a:lnTo>
                  <a:pt x="77977" y="101980"/>
                </a:lnTo>
                <a:lnTo>
                  <a:pt x="75437" y="104266"/>
                </a:lnTo>
                <a:lnTo>
                  <a:pt x="74421" y="104901"/>
                </a:lnTo>
                <a:lnTo>
                  <a:pt x="73278" y="105663"/>
                </a:lnTo>
                <a:lnTo>
                  <a:pt x="72389" y="106172"/>
                </a:lnTo>
                <a:lnTo>
                  <a:pt x="71500" y="106552"/>
                </a:lnTo>
                <a:lnTo>
                  <a:pt x="70612" y="106807"/>
                </a:lnTo>
                <a:lnTo>
                  <a:pt x="69850" y="106934"/>
                </a:lnTo>
                <a:lnTo>
                  <a:pt x="84018" y="106934"/>
                </a:lnTo>
                <a:lnTo>
                  <a:pt x="85725" y="105410"/>
                </a:lnTo>
                <a:lnTo>
                  <a:pt x="88391" y="102615"/>
                </a:lnTo>
                <a:lnTo>
                  <a:pt x="82550" y="97027"/>
                </a:lnTo>
                <a:close/>
              </a:path>
              <a:path w="90804" h="118744">
                <a:moveTo>
                  <a:pt x="88772" y="31241"/>
                </a:moveTo>
                <a:lnTo>
                  <a:pt x="57912" y="31241"/>
                </a:lnTo>
                <a:lnTo>
                  <a:pt x="56895" y="36702"/>
                </a:lnTo>
                <a:lnTo>
                  <a:pt x="59308" y="37084"/>
                </a:lnTo>
                <a:lnTo>
                  <a:pt x="60959" y="37591"/>
                </a:lnTo>
                <a:lnTo>
                  <a:pt x="62737" y="39370"/>
                </a:lnTo>
                <a:lnTo>
                  <a:pt x="63245" y="40386"/>
                </a:lnTo>
                <a:lnTo>
                  <a:pt x="63245" y="42925"/>
                </a:lnTo>
                <a:lnTo>
                  <a:pt x="32003" y="66675"/>
                </a:lnTo>
                <a:lnTo>
                  <a:pt x="52222" y="66675"/>
                </a:lnTo>
                <a:lnTo>
                  <a:pt x="54863" y="64642"/>
                </a:lnTo>
                <a:lnTo>
                  <a:pt x="58165" y="62229"/>
                </a:lnTo>
                <a:lnTo>
                  <a:pt x="61340" y="59816"/>
                </a:lnTo>
                <a:lnTo>
                  <a:pt x="64515" y="57530"/>
                </a:lnTo>
                <a:lnTo>
                  <a:pt x="67563" y="55117"/>
                </a:lnTo>
                <a:lnTo>
                  <a:pt x="77215" y="47751"/>
                </a:lnTo>
                <a:lnTo>
                  <a:pt x="80517" y="45085"/>
                </a:lnTo>
                <a:lnTo>
                  <a:pt x="83819" y="42545"/>
                </a:lnTo>
                <a:lnTo>
                  <a:pt x="90804" y="36575"/>
                </a:lnTo>
                <a:lnTo>
                  <a:pt x="88772" y="312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947158" y="2851150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36321" y="0"/>
                </a:moveTo>
                <a:lnTo>
                  <a:pt x="42544" y="0"/>
                </a:lnTo>
                <a:lnTo>
                  <a:pt x="27431" y="66675"/>
                </a:lnTo>
                <a:lnTo>
                  <a:pt x="29844" y="66675"/>
                </a:lnTo>
                <a:lnTo>
                  <a:pt x="32003" y="66675"/>
                </a:lnTo>
                <a:lnTo>
                  <a:pt x="34289" y="66166"/>
                </a:lnTo>
                <a:lnTo>
                  <a:pt x="36829" y="65277"/>
                </a:lnTo>
                <a:lnTo>
                  <a:pt x="39369" y="64388"/>
                </a:lnTo>
                <a:lnTo>
                  <a:pt x="61721" y="45974"/>
                </a:lnTo>
                <a:lnTo>
                  <a:pt x="62737" y="44323"/>
                </a:lnTo>
                <a:lnTo>
                  <a:pt x="63245" y="42925"/>
                </a:lnTo>
                <a:lnTo>
                  <a:pt x="63245" y="41783"/>
                </a:lnTo>
                <a:lnTo>
                  <a:pt x="63245" y="40386"/>
                </a:lnTo>
                <a:lnTo>
                  <a:pt x="56895" y="36702"/>
                </a:lnTo>
                <a:lnTo>
                  <a:pt x="57912" y="31241"/>
                </a:lnTo>
                <a:lnTo>
                  <a:pt x="88772" y="31241"/>
                </a:lnTo>
                <a:lnTo>
                  <a:pt x="90804" y="36575"/>
                </a:lnTo>
                <a:lnTo>
                  <a:pt x="87249" y="39624"/>
                </a:lnTo>
                <a:lnTo>
                  <a:pt x="83819" y="42545"/>
                </a:lnTo>
                <a:lnTo>
                  <a:pt x="80517" y="45085"/>
                </a:lnTo>
                <a:lnTo>
                  <a:pt x="77215" y="47751"/>
                </a:lnTo>
                <a:lnTo>
                  <a:pt x="73913" y="50291"/>
                </a:lnTo>
                <a:lnTo>
                  <a:pt x="70738" y="52704"/>
                </a:lnTo>
                <a:lnTo>
                  <a:pt x="67563" y="55117"/>
                </a:lnTo>
                <a:lnTo>
                  <a:pt x="64515" y="57530"/>
                </a:lnTo>
                <a:lnTo>
                  <a:pt x="61340" y="59816"/>
                </a:lnTo>
                <a:lnTo>
                  <a:pt x="58165" y="62229"/>
                </a:lnTo>
                <a:lnTo>
                  <a:pt x="54863" y="64642"/>
                </a:lnTo>
                <a:lnTo>
                  <a:pt x="51562" y="67183"/>
                </a:lnTo>
                <a:lnTo>
                  <a:pt x="52958" y="71500"/>
                </a:lnTo>
                <a:lnTo>
                  <a:pt x="54355" y="75819"/>
                </a:lnTo>
                <a:lnTo>
                  <a:pt x="55752" y="80390"/>
                </a:lnTo>
                <a:lnTo>
                  <a:pt x="57150" y="84836"/>
                </a:lnTo>
                <a:lnTo>
                  <a:pt x="58674" y="89280"/>
                </a:lnTo>
                <a:lnTo>
                  <a:pt x="60070" y="93599"/>
                </a:lnTo>
                <a:lnTo>
                  <a:pt x="60705" y="96012"/>
                </a:lnTo>
                <a:lnTo>
                  <a:pt x="61340" y="98044"/>
                </a:lnTo>
                <a:lnTo>
                  <a:pt x="61975" y="99695"/>
                </a:lnTo>
                <a:lnTo>
                  <a:pt x="62611" y="101346"/>
                </a:lnTo>
                <a:lnTo>
                  <a:pt x="66166" y="106172"/>
                </a:lnTo>
                <a:lnTo>
                  <a:pt x="66928" y="106679"/>
                </a:lnTo>
                <a:lnTo>
                  <a:pt x="67944" y="106934"/>
                </a:lnTo>
                <a:lnTo>
                  <a:pt x="69087" y="106934"/>
                </a:lnTo>
                <a:lnTo>
                  <a:pt x="69850" y="106934"/>
                </a:lnTo>
                <a:lnTo>
                  <a:pt x="74421" y="104901"/>
                </a:lnTo>
                <a:lnTo>
                  <a:pt x="75437" y="104266"/>
                </a:lnTo>
                <a:lnTo>
                  <a:pt x="82550" y="97027"/>
                </a:lnTo>
                <a:lnTo>
                  <a:pt x="88391" y="102615"/>
                </a:lnTo>
                <a:lnTo>
                  <a:pt x="85725" y="105410"/>
                </a:lnTo>
                <a:lnTo>
                  <a:pt x="83184" y="107696"/>
                </a:lnTo>
                <a:lnTo>
                  <a:pt x="80899" y="109727"/>
                </a:lnTo>
                <a:lnTo>
                  <a:pt x="78612" y="111760"/>
                </a:lnTo>
                <a:lnTo>
                  <a:pt x="76326" y="113411"/>
                </a:lnTo>
                <a:lnTo>
                  <a:pt x="74294" y="114680"/>
                </a:lnTo>
                <a:lnTo>
                  <a:pt x="72262" y="115950"/>
                </a:lnTo>
                <a:lnTo>
                  <a:pt x="70230" y="116839"/>
                </a:lnTo>
                <a:lnTo>
                  <a:pt x="68325" y="117475"/>
                </a:lnTo>
                <a:lnTo>
                  <a:pt x="66293" y="118110"/>
                </a:lnTo>
                <a:lnTo>
                  <a:pt x="64388" y="118363"/>
                </a:lnTo>
                <a:lnTo>
                  <a:pt x="62356" y="118363"/>
                </a:lnTo>
                <a:lnTo>
                  <a:pt x="58800" y="118363"/>
                </a:lnTo>
                <a:lnTo>
                  <a:pt x="55879" y="117475"/>
                </a:lnTo>
                <a:lnTo>
                  <a:pt x="53720" y="115697"/>
                </a:lnTo>
                <a:lnTo>
                  <a:pt x="51434" y="113919"/>
                </a:lnTo>
                <a:lnTo>
                  <a:pt x="49656" y="111378"/>
                </a:lnTo>
                <a:lnTo>
                  <a:pt x="48132" y="107950"/>
                </a:lnTo>
                <a:lnTo>
                  <a:pt x="46481" y="104648"/>
                </a:lnTo>
                <a:lnTo>
                  <a:pt x="45084" y="100584"/>
                </a:lnTo>
                <a:lnTo>
                  <a:pt x="43814" y="95885"/>
                </a:lnTo>
                <a:lnTo>
                  <a:pt x="42544" y="91186"/>
                </a:lnTo>
                <a:lnTo>
                  <a:pt x="41020" y="85851"/>
                </a:lnTo>
                <a:lnTo>
                  <a:pt x="39369" y="80010"/>
                </a:lnTo>
                <a:lnTo>
                  <a:pt x="38988" y="78739"/>
                </a:lnTo>
                <a:lnTo>
                  <a:pt x="36829" y="74929"/>
                </a:lnTo>
                <a:lnTo>
                  <a:pt x="36194" y="74422"/>
                </a:lnTo>
                <a:lnTo>
                  <a:pt x="35432" y="74167"/>
                </a:lnTo>
                <a:lnTo>
                  <a:pt x="34670" y="74040"/>
                </a:lnTo>
                <a:lnTo>
                  <a:pt x="33781" y="73913"/>
                </a:lnTo>
                <a:lnTo>
                  <a:pt x="32638" y="73913"/>
                </a:lnTo>
                <a:lnTo>
                  <a:pt x="31368" y="73913"/>
                </a:lnTo>
                <a:lnTo>
                  <a:pt x="25907" y="73913"/>
                </a:lnTo>
                <a:lnTo>
                  <a:pt x="16509" y="116839"/>
                </a:lnTo>
                <a:lnTo>
                  <a:pt x="0" y="116839"/>
                </a:lnTo>
                <a:lnTo>
                  <a:pt x="20827" y="24891"/>
                </a:lnTo>
                <a:lnTo>
                  <a:pt x="22605" y="14477"/>
                </a:lnTo>
                <a:lnTo>
                  <a:pt x="22605" y="13080"/>
                </a:lnTo>
                <a:lnTo>
                  <a:pt x="22605" y="12064"/>
                </a:lnTo>
                <a:lnTo>
                  <a:pt x="22478" y="11049"/>
                </a:lnTo>
                <a:lnTo>
                  <a:pt x="22097" y="10287"/>
                </a:lnTo>
                <a:lnTo>
                  <a:pt x="21716" y="9525"/>
                </a:lnTo>
                <a:lnTo>
                  <a:pt x="16890" y="7365"/>
                </a:lnTo>
                <a:lnTo>
                  <a:pt x="15366" y="7112"/>
                </a:lnTo>
                <a:lnTo>
                  <a:pt x="13588" y="6985"/>
                </a:lnTo>
                <a:lnTo>
                  <a:pt x="11556" y="6858"/>
                </a:lnTo>
                <a:lnTo>
                  <a:pt x="12826" y="1015"/>
                </a:lnTo>
                <a:lnTo>
                  <a:pt x="36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111496" y="2819441"/>
            <a:ext cx="166877" cy="3742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128514" y="2842624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37"/>
                </a:moveTo>
                <a:lnTo>
                  <a:pt x="144856" y="15637"/>
                </a:lnTo>
                <a:lnTo>
                  <a:pt x="144856" y="0"/>
                </a:lnTo>
                <a:lnTo>
                  <a:pt x="0" y="0"/>
                </a:lnTo>
                <a:lnTo>
                  <a:pt x="0" y="15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123941" y="2838052"/>
            <a:ext cx="154305" cy="25400"/>
          </a:xfrm>
          <a:custGeom>
            <a:avLst/>
            <a:gdLst/>
            <a:ahLst/>
            <a:cxnLst/>
            <a:rect l="l" t="t" r="r" b="b"/>
            <a:pathLst>
              <a:path w="154304" h="25400">
                <a:moveTo>
                  <a:pt x="0" y="24781"/>
                </a:moveTo>
                <a:lnTo>
                  <a:pt x="154000" y="24781"/>
                </a:lnTo>
                <a:lnTo>
                  <a:pt x="154000" y="0"/>
                </a:lnTo>
                <a:lnTo>
                  <a:pt x="0" y="0"/>
                </a:lnTo>
                <a:lnTo>
                  <a:pt x="0" y="24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41620" y="2781300"/>
            <a:ext cx="124232" cy="13944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58638" y="2804922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24653" y="14779"/>
                </a:lnTo>
                <a:lnTo>
                  <a:pt x="2794" y="54990"/>
                </a:lnTo>
                <a:lnTo>
                  <a:pt x="0" y="70357"/>
                </a:lnTo>
                <a:lnTo>
                  <a:pt x="0" y="76707"/>
                </a:lnTo>
                <a:lnTo>
                  <a:pt x="22145" y="113760"/>
                </a:lnTo>
                <a:lnTo>
                  <a:pt x="38353" y="116331"/>
                </a:lnTo>
                <a:lnTo>
                  <a:pt x="45589" y="115998"/>
                </a:lnTo>
                <a:lnTo>
                  <a:pt x="71685" y="107061"/>
                </a:lnTo>
                <a:lnTo>
                  <a:pt x="34925" y="107061"/>
                </a:lnTo>
                <a:lnTo>
                  <a:pt x="29463" y="104901"/>
                </a:lnTo>
                <a:lnTo>
                  <a:pt x="22351" y="96774"/>
                </a:lnTo>
                <a:lnTo>
                  <a:pt x="20574" y="90424"/>
                </a:lnTo>
                <a:lnTo>
                  <a:pt x="20574" y="81787"/>
                </a:lnTo>
                <a:lnTo>
                  <a:pt x="28666" y="39937"/>
                </a:lnTo>
                <a:lnTo>
                  <a:pt x="53339" y="9398"/>
                </a:lnTo>
                <a:lnTo>
                  <a:pt x="91496" y="9398"/>
                </a:lnTo>
                <a:lnTo>
                  <a:pt x="87080" y="5786"/>
                </a:lnTo>
                <a:lnTo>
                  <a:pt x="80470" y="2571"/>
                </a:lnTo>
                <a:lnTo>
                  <a:pt x="72741" y="642"/>
                </a:lnTo>
                <a:lnTo>
                  <a:pt x="63881" y="0"/>
                </a:lnTo>
                <a:close/>
              </a:path>
              <a:path w="102870" h="116839">
                <a:moveTo>
                  <a:pt x="91496" y="9398"/>
                </a:moveTo>
                <a:lnTo>
                  <a:pt x="68452" y="9398"/>
                </a:lnTo>
                <a:lnTo>
                  <a:pt x="73660" y="11556"/>
                </a:lnTo>
                <a:lnTo>
                  <a:pt x="77058" y="15998"/>
                </a:lnTo>
                <a:lnTo>
                  <a:pt x="80263" y="20065"/>
                </a:lnTo>
                <a:lnTo>
                  <a:pt x="81914" y="26542"/>
                </a:lnTo>
                <a:lnTo>
                  <a:pt x="81914" y="34925"/>
                </a:lnTo>
                <a:lnTo>
                  <a:pt x="73934" y="76386"/>
                </a:lnTo>
                <a:lnTo>
                  <a:pt x="49784" y="107061"/>
                </a:lnTo>
                <a:lnTo>
                  <a:pt x="71685" y="107061"/>
                </a:lnTo>
                <a:lnTo>
                  <a:pt x="95065" y="76386"/>
                </a:lnTo>
                <a:lnTo>
                  <a:pt x="102457" y="39290"/>
                </a:lnTo>
                <a:lnTo>
                  <a:pt x="101869" y="30753"/>
                </a:lnTo>
                <a:lnTo>
                  <a:pt x="100012" y="22828"/>
                </a:lnTo>
                <a:lnTo>
                  <a:pt x="96916" y="15998"/>
                </a:lnTo>
                <a:lnTo>
                  <a:pt x="92583" y="10287"/>
                </a:lnTo>
                <a:lnTo>
                  <a:pt x="91496" y="93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79211" y="2814320"/>
            <a:ext cx="61594" cy="97790"/>
          </a:xfrm>
          <a:custGeom>
            <a:avLst/>
            <a:gdLst/>
            <a:ahLst/>
            <a:cxnLst/>
            <a:rect l="l" t="t" r="r" b="b"/>
            <a:pathLst>
              <a:path w="61595" h="97789">
                <a:moveTo>
                  <a:pt x="40893" y="0"/>
                </a:moveTo>
                <a:lnTo>
                  <a:pt x="32765" y="0"/>
                </a:lnTo>
                <a:lnTo>
                  <a:pt x="25653" y="3428"/>
                </a:lnTo>
                <a:lnTo>
                  <a:pt x="5207" y="39496"/>
                </a:lnTo>
                <a:lnTo>
                  <a:pt x="0" y="72389"/>
                </a:lnTo>
                <a:lnTo>
                  <a:pt x="0" y="81025"/>
                </a:lnTo>
                <a:lnTo>
                  <a:pt x="1777" y="87375"/>
                </a:lnTo>
                <a:lnTo>
                  <a:pt x="5334" y="91439"/>
                </a:lnTo>
                <a:lnTo>
                  <a:pt x="8889" y="95503"/>
                </a:lnTo>
                <a:lnTo>
                  <a:pt x="14350" y="97662"/>
                </a:lnTo>
                <a:lnTo>
                  <a:pt x="21589" y="97662"/>
                </a:lnTo>
                <a:lnTo>
                  <a:pt x="29210" y="97662"/>
                </a:lnTo>
                <a:lnTo>
                  <a:pt x="53324" y="67103"/>
                </a:lnTo>
                <a:lnTo>
                  <a:pt x="61340" y="25526"/>
                </a:lnTo>
                <a:lnTo>
                  <a:pt x="61340" y="17144"/>
                </a:lnTo>
                <a:lnTo>
                  <a:pt x="59689" y="10667"/>
                </a:lnTo>
                <a:lnTo>
                  <a:pt x="56387" y="6476"/>
                </a:lnTo>
                <a:lnTo>
                  <a:pt x="53086" y="2158"/>
                </a:lnTo>
                <a:lnTo>
                  <a:pt x="47878" y="0"/>
                </a:lnTo>
                <a:lnTo>
                  <a:pt x="40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58638" y="2804922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100012" y="22828"/>
                </a:lnTo>
                <a:lnTo>
                  <a:pt x="102488" y="39750"/>
                </a:lnTo>
                <a:lnTo>
                  <a:pt x="102181" y="46708"/>
                </a:lnTo>
                <a:lnTo>
                  <a:pt x="88536" y="89427"/>
                </a:lnTo>
                <a:lnTo>
                  <a:pt x="58820" y="113331"/>
                </a:lnTo>
                <a:lnTo>
                  <a:pt x="38353" y="116331"/>
                </a:lnTo>
                <a:lnTo>
                  <a:pt x="29731" y="115689"/>
                </a:lnTo>
                <a:lnTo>
                  <a:pt x="638" y="85703"/>
                </a:lnTo>
                <a:lnTo>
                  <a:pt x="0" y="76707"/>
                </a:lnTo>
                <a:lnTo>
                  <a:pt x="0" y="70357"/>
                </a:lnTo>
                <a:lnTo>
                  <a:pt x="11134" y="32256"/>
                </a:lnTo>
                <a:lnTo>
                  <a:pt x="42646" y="3804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458967" y="2828544"/>
            <a:ext cx="112013" cy="13944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475985" y="2851150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53739" y="73913"/>
                </a:moveTo>
                <a:lnTo>
                  <a:pt x="33781" y="73913"/>
                </a:lnTo>
                <a:lnTo>
                  <a:pt x="35433" y="74167"/>
                </a:lnTo>
                <a:lnTo>
                  <a:pt x="36194" y="74422"/>
                </a:lnTo>
                <a:lnTo>
                  <a:pt x="45085" y="100584"/>
                </a:lnTo>
                <a:lnTo>
                  <a:pt x="46481" y="104648"/>
                </a:lnTo>
                <a:lnTo>
                  <a:pt x="48133" y="107950"/>
                </a:lnTo>
                <a:lnTo>
                  <a:pt x="49656" y="111378"/>
                </a:lnTo>
                <a:lnTo>
                  <a:pt x="51435" y="113919"/>
                </a:lnTo>
                <a:lnTo>
                  <a:pt x="53721" y="115697"/>
                </a:lnTo>
                <a:lnTo>
                  <a:pt x="55879" y="117475"/>
                </a:lnTo>
                <a:lnTo>
                  <a:pt x="58800" y="118363"/>
                </a:lnTo>
                <a:lnTo>
                  <a:pt x="64388" y="118363"/>
                </a:lnTo>
                <a:lnTo>
                  <a:pt x="66293" y="118110"/>
                </a:lnTo>
                <a:lnTo>
                  <a:pt x="84018" y="106934"/>
                </a:lnTo>
                <a:lnTo>
                  <a:pt x="67944" y="106934"/>
                </a:lnTo>
                <a:lnTo>
                  <a:pt x="66928" y="106679"/>
                </a:lnTo>
                <a:lnTo>
                  <a:pt x="66166" y="106172"/>
                </a:lnTo>
                <a:lnTo>
                  <a:pt x="65277" y="105663"/>
                </a:lnTo>
                <a:lnTo>
                  <a:pt x="64642" y="104901"/>
                </a:lnTo>
                <a:lnTo>
                  <a:pt x="60071" y="93599"/>
                </a:lnTo>
                <a:lnTo>
                  <a:pt x="58674" y="89280"/>
                </a:lnTo>
                <a:lnTo>
                  <a:pt x="57150" y="84836"/>
                </a:lnTo>
                <a:lnTo>
                  <a:pt x="55636" y="80010"/>
                </a:lnTo>
                <a:lnTo>
                  <a:pt x="54355" y="75819"/>
                </a:lnTo>
                <a:lnTo>
                  <a:pt x="53739" y="73913"/>
                </a:lnTo>
                <a:close/>
              </a:path>
              <a:path w="90804" h="118744">
                <a:moveTo>
                  <a:pt x="42544" y="0"/>
                </a:moveTo>
                <a:lnTo>
                  <a:pt x="36322" y="0"/>
                </a:lnTo>
                <a:lnTo>
                  <a:pt x="12826" y="1015"/>
                </a:lnTo>
                <a:lnTo>
                  <a:pt x="11556" y="6858"/>
                </a:lnTo>
                <a:lnTo>
                  <a:pt x="15366" y="7112"/>
                </a:lnTo>
                <a:lnTo>
                  <a:pt x="16890" y="7365"/>
                </a:lnTo>
                <a:lnTo>
                  <a:pt x="22478" y="11049"/>
                </a:lnTo>
                <a:lnTo>
                  <a:pt x="22478" y="16001"/>
                </a:lnTo>
                <a:lnTo>
                  <a:pt x="21971" y="19558"/>
                </a:lnTo>
                <a:lnTo>
                  <a:pt x="20827" y="24891"/>
                </a:lnTo>
                <a:lnTo>
                  <a:pt x="0" y="116839"/>
                </a:lnTo>
                <a:lnTo>
                  <a:pt x="16510" y="116839"/>
                </a:lnTo>
                <a:lnTo>
                  <a:pt x="25908" y="73913"/>
                </a:lnTo>
                <a:lnTo>
                  <a:pt x="53739" y="73913"/>
                </a:lnTo>
                <a:lnTo>
                  <a:pt x="51562" y="67183"/>
                </a:lnTo>
                <a:lnTo>
                  <a:pt x="52222" y="66675"/>
                </a:lnTo>
                <a:lnTo>
                  <a:pt x="27431" y="66675"/>
                </a:lnTo>
                <a:lnTo>
                  <a:pt x="42544" y="0"/>
                </a:lnTo>
                <a:close/>
              </a:path>
              <a:path w="90804" h="118744">
                <a:moveTo>
                  <a:pt x="82550" y="97027"/>
                </a:moveTo>
                <a:lnTo>
                  <a:pt x="80899" y="99060"/>
                </a:lnTo>
                <a:lnTo>
                  <a:pt x="77977" y="101980"/>
                </a:lnTo>
                <a:lnTo>
                  <a:pt x="75437" y="104266"/>
                </a:lnTo>
                <a:lnTo>
                  <a:pt x="74422" y="104901"/>
                </a:lnTo>
                <a:lnTo>
                  <a:pt x="73278" y="105663"/>
                </a:lnTo>
                <a:lnTo>
                  <a:pt x="72389" y="106172"/>
                </a:lnTo>
                <a:lnTo>
                  <a:pt x="71500" y="106552"/>
                </a:lnTo>
                <a:lnTo>
                  <a:pt x="70612" y="106807"/>
                </a:lnTo>
                <a:lnTo>
                  <a:pt x="69850" y="106934"/>
                </a:lnTo>
                <a:lnTo>
                  <a:pt x="84018" y="106934"/>
                </a:lnTo>
                <a:lnTo>
                  <a:pt x="85725" y="105410"/>
                </a:lnTo>
                <a:lnTo>
                  <a:pt x="88391" y="102615"/>
                </a:lnTo>
                <a:lnTo>
                  <a:pt x="82550" y="97027"/>
                </a:lnTo>
                <a:close/>
              </a:path>
              <a:path w="90804" h="118744">
                <a:moveTo>
                  <a:pt x="88773" y="31241"/>
                </a:moveTo>
                <a:lnTo>
                  <a:pt x="57912" y="31241"/>
                </a:lnTo>
                <a:lnTo>
                  <a:pt x="56896" y="36702"/>
                </a:lnTo>
                <a:lnTo>
                  <a:pt x="59309" y="37084"/>
                </a:lnTo>
                <a:lnTo>
                  <a:pt x="60960" y="37591"/>
                </a:lnTo>
                <a:lnTo>
                  <a:pt x="62737" y="39370"/>
                </a:lnTo>
                <a:lnTo>
                  <a:pt x="63246" y="40386"/>
                </a:lnTo>
                <a:lnTo>
                  <a:pt x="63246" y="42925"/>
                </a:lnTo>
                <a:lnTo>
                  <a:pt x="32003" y="66675"/>
                </a:lnTo>
                <a:lnTo>
                  <a:pt x="52222" y="66675"/>
                </a:lnTo>
                <a:lnTo>
                  <a:pt x="54863" y="64642"/>
                </a:lnTo>
                <a:lnTo>
                  <a:pt x="58165" y="62229"/>
                </a:lnTo>
                <a:lnTo>
                  <a:pt x="61340" y="59816"/>
                </a:lnTo>
                <a:lnTo>
                  <a:pt x="64515" y="57530"/>
                </a:lnTo>
                <a:lnTo>
                  <a:pt x="67563" y="55117"/>
                </a:lnTo>
                <a:lnTo>
                  <a:pt x="77215" y="47751"/>
                </a:lnTo>
                <a:lnTo>
                  <a:pt x="80517" y="45085"/>
                </a:lnTo>
                <a:lnTo>
                  <a:pt x="83819" y="42545"/>
                </a:lnTo>
                <a:lnTo>
                  <a:pt x="90804" y="36575"/>
                </a:lnTo>
                <a:lnTo>
                  <a:pt x="88773" y="312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475985" y="2851150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36322" y="0"/>
                </a:moveTo>
                <a:lnTo>
                  <a:pt x="42544" y="0"/>
                </a:lnTo>
                <a:lnTo>
                  <a:pt x="27431" y="66675"/>
                </a:lnTo>
                <a:lnTo>
                  <a:pt x="29844" y="66675"/>
                </a:lnTo>
                <a:lnTo>
                  <a:pt x="32003" y="66675"/>
                </a:lnTo>
                <a:lnTo>
                  <a:pt x="34289" y="66166"/>
                </a:lnTo>
                <a:lnTo>
                  <a:pt x="36829" y="65277"/>
                </a:lnTo>
                <a:lnTo>
                  <a:pt x="39369" y="64388"/>
                </a:lnTo>
                <a:lnTo>
                  <a:pt x="63246" y="42925"/>
                </a:lnTo>
                <a:lnTo>
                  <a:pt x="63246" y="41783"/>
                </a:lnTo>
                <a:lnTo>
                  <a:pt x="63246" y="40386"/>
                </a:lnTo>
                <a:lnTo>
                  <a:pt x="56896" y="36702"/>
                </a:lnTo>
                <a:lnTo>
                  <a:pt x="57912" y="31241"/>
                </a:lnTo>
                <a:lnTo>
                  <a:pt x="88773" y="31241"/>
                </a:lnTo>
                <a:lnTo>
                  <a:pt x="90804" y="36575"/>
                </a:lnTo>
                <a:lnTo>
                  <a:pt x="87249" y="39624"/>
                </a:lnTo>
                <a:lnTo>
                  <a:pt x="83819" y="42545"/>
                </a:lnTo>
                <a:lnTo>
                  <a:pt x="80517" y="45085"/>
                </a:lnTo>
                <a:lnTo>
                  <a:pt x="77215" y="47751"/>
                </a:lnTo>
                <a:lnTo>
                  <a:pt x="73913" y="50291"/>
                </a:lnTo>
                <a:lnTo>
                  <a:pt x="70738" y="52704"/>
                </a:lnTo>
                <a:lnTo>
                  <a:pt x="67563" y="55117"/>
                </a:lnTo>
                <a:lnTo>
                  <a:pt x="64515" y="57530"/>
                </a:lnTo>
                <a:lnTo>
                  <a:pt x="61340" y="59816"/>
                </a:lnTo>
                <a:lnTo>
                  <a:pt x="58165" y="62229"/>
                </a:lnTo>
                <a:lnTo>
                  <a:pt x="54863" y="64642"/>
                </a:lnTo>
                <a:lnTo>
                  <a:pt x="51562" y="67183"/>
                </a:lnTo>
                <a:lnTo>
                  <a:pt x="52959" y="71500"/>
                </a:lnTo>
                <a:lnTo>
                  <a:pt x="54355" y="75819"/>
                </a:lnTo>
                <a:lnTo>
                  <a:pt x="55752" y="80390"/>
                </a:lnTo>
                <a:lnTo>
                  <a:pt x="57150" y="84836"/>
                </a:lnTo>
                <a:lnTo>
                  <a:pt x="58674" y="89280"/>
                </a:lnTo>
                <a:lnTo>
                  <a:pt x="60071" y="93599"/>
                </a:lnTo>
                <a:lnTo>
                  <a:pt x="60705" y="96012"/>
                </a:lnTo>
                <a:lnTo>
                  <a:pt x="61340" y="98044"/>
                </a:lnTo>
                <a:lnTo>
                  <a:pt x="61975" y="99695"/>
                </a:lnTo>
                <a:lnTo>
                  <a:pt x="62611" y="101346"/>
                </a:lnTo>
                <a:lnTo>
                  <a:pt x="66166" y="106172"/>
                </a:lnTo>
                <a:lnTo>
                  <a:pt x="66928" y="106679"/>
                </a:lnTo>
                <a:lnTo>
                  <a:pt x="67944" y="106934"/>
                </a:lnTo>
                <a:lnTo>
                  <a:pt x="69087" y="106934"/>
                </a:lnTo>
                <a:lnTo>
                  <a:pt x="69850" y="106934"/>
                </a:lnTo>
                <a:lnTo>
                  <a:pt x="74422" y="104901"/>
                </a:lnTo>
                <a:lnTo>
                  <a:pt x="75437" y="104266"/>
                </a:lnTo>
                <a:lnTo>
                  <a:pt x="82550" y="97027"/>
                </a:lnTo>
                <a:lnTo>
                  <a:pt x="88391" y="102615"/>
                </a:lnTo>
                <a:lnTo>
                  <a:pt x="85725" y="105410"/>
                </a:lnTo>
                <a:lnTo>
                  <a:pt x="83185" y="107696"/>
                </a:lnTo>
                <a:lnTo>
                  <a:pt x="80899" y="109727"/>
                </a:lnTo>
                <a:lnTo>
                  <a:pt x="78612" y="111760"/>
                </a:lnTo>
                <a:lnTo>
                  <a:pt x="76326" y="113411"/>
                </a:lnTo>
                <a:lnTo>
                  <a:pt x="74294" y="114680"/>
                </a:lnTo>
                <a:lnTo>
                  <a:pt x="72262" y="115950"/>
                </a:lnTo>
                <a:lnTo>
                  <a:pt x="70230" y="116839"/>
                </a:lnTo>
                <a:lnTo>
                  <a:pt x="68325" y="117475"/>
                </a:lnTo>
                <a:lnTo>
                  <a:pt x="66293" y="118110"/>
                </a:lnTo>
                <a:lnTo>
                  <a:pt x="64388" y="118363"/>
                </a:lnTo>
                <a:lnTo>
                  <a:pt x="62356" y="118363"/>
                </a:lnTo>
                <a:lnTo>
                  <a:pt x="58800" y="118363"/>
                </a:lnTo>
                <a:lnTo>
                  <a:pt x="55879" y="117475"/>
                </a:lnTo>
                <a:lnTo>
                  <a:pt x="53721" y="115697"/>
                </a:lnTo>
                <a:lnTo>
                  <a:pt x="51435" y="113919"/>
                </a:lnTo>
                <a:lnTo>
                  <a:pt x="49656" y="111378"/>
                </a:lnTo>
                <a:lnTo>
                  <a:pt x="48133" y="107950"/>
                </a:lnTo>
                <a:lnTo>
                  <a:pt x="46481" y="104648"/>
                </a:lnTo>
                <a:lnTo>
                  <a:pt x="45085" y="100584"/>
                </a:lnTo>
                <a:lnTo>
                  <a:pt x="43814" y="95885"/>
                </a:lnTo>
                <a:lnTo>
                  <a:pt x="42544" y="91186"/>
                </a:lnTo>
                <a:lnTo>
                  <a:pt x="41021" y="85851"/>
                </a:lnTo>
                <a:lnTo>
                  <a:pt x="39369" y="80010"/>
                </a:lnTo>
                <a:lnTo>
                  <a:pt x="38988" y="78739"/>
                </a:lnTo>
                <a:lnTo>
                  <a:pt x="36829" y="74929"/>
                </a:lnTo>
                <a:lnTo>
                  <a:pt x="36194" y="74422"/>
                </a:lnTo>
                <a:lnTo>
                  <a:pt x="35433" y="74167"/>
                </a:lnTo>
                <a:lnTo>
                  <a:pt x="34671" y="74040"/>
                </a:lnTo>
                <a:lnTo>
                  <a:pt x="33781" y="73913"/>
                </a:lnTo>
                <a:lnTo>
                  <a:pt x="32638" y="73913"/>
                </a:lnTo>
                <a:lnTo>
                  <a:pt x="31368" y="73913"/>
                </a:lnTo>
                <a:lnTo>
                  <a:pt x="25908" y="73913"/>
                </a:lnTo>
                <a:lnTo>
                  <a:pt x="16510" y="116839"/>
                </a:lnTo>
                <a:lnTo>
                  <a:pt x="0" y="116839"/>
                </a:lnTo>
                <a:lnTo>
                  <a:pt x="20827" y="24891"/>
                </a:lnTo>
                <a:lnTo>
                  <a:pt x="21462" y="21971"/>
                </a:lnTo>
                <a:lnTo>
                  <a:pt x="21971" y="19558"/>
                </a:lnTo>
                <a:lnTo>
                  <a:pt x="22225" y="17779"/>
                </a:lnTo>
                <a:lnTo>
                  <a:pt x="22478" y="16001"/>
                </a:lnTo>
                <a:lnTo>
                  <a:pt x="22605" y="14477"/>
                </a:lnTo>
                <a:lnTo>
                  <a:pt x="22605" y="13080"/>
                </a:lnTo>
                <a:lnTo>
                  <a:pt x="22605" y="12064"/>
                </a:lnTo>
                <a:lnTo>
                  <a:pt x="16890" y="7365"/>
                </a:lnTo>
                <a:lnTo>
                  <a:pt x="15366" y="7112"/>
                </a:lnTo>
                <a:lnTo>
                  <a:pt x="13588" y="6985"/>
                </a:lnTo>
                <a:lnTo>
                  <a:pt x="11556" y="6858"/>
                </a:lnTo>
                <a:lnTo>
                  <a:pt x="12826" y="1015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574791" y="2726435"/>
            <a:ext cx="96808" cy="24460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592571" y="2749295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3175" y="0"/>
                </a:moveTo>
                <a:lnTo>
                  <a:pt x="0" y="9143"/>
                </a:lnTo>
                <a:lnTo>
                  <a:pt x="12906" y="14714"/>
                </a:lnTo>
                <a:lnTo>
                  <a:pt x="24002" y="22463"/>
                </a:lnTo>
                <a:lnTo>
                  <a:pt x="46507" y="58429"/>
                </a:lnTo>
                <a:lnTo>
                  <a:pt x="53848" y="110489"/>
                </a:lnTo>
                <a:lnTo>
                  <a:pt x="53034" y="130159"/>
                </a:lnTo>
                <a:lnTo>
                  <a:pt x="40639" y="178307"/>
                </a:lnTo>
                <a:lnTo>
                  <a:pt x="12993" y="208401"/>
                </a:lnTo>
                <a:lnTo>
                  <a:pt x="253" y="213994"/>
                </a:lnTo>
                <a:lnTo>
                  <a:pt x="3175" y="223138"/>
                </a:lnTo>
                <a:lnTo>
                  <a:pt x="45716" y="197796"/>
                </a:lnTo>
                <a:lnTo>
                  <a:pt x="69659" y="151034"/>
                </a:lnTo>
                <a:lnTo>
                  <a:pt x="74294" y="111632"/>
                </a:lnTo>
                <a:lnTo>
                  <a:pt x="73132" y="91176"/>
                </a:lnTo>
                <a:lnTo>
                  <a:pt x="55879" y="39115"/>
                </a:lnTo>
                <a:lnTo>
                  <a:pt x="19321" y="5861"/>
                </a:lnTo>
                <a:lnTo>
                  <a:pt x="317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592571" y="2749295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3175" y="0"/>
                </a:moveTo>
                <a:lnTo>
                  <a:pt x="45662" y="25396"/>
                </a:lnTo>
                <a:lnTo>
                  <a:pt x="69659" y="72278"/>
                </a:lnTo>
                <a:lnTo>
                  <a:pt x="74294" y="111632"/>
                </a:lnTo>
                <a:lnTo>
                  <a:pt x="73132" y="132107"/>
                </a:lnTo>
                <a:lnTo>
                  <a:pt x="55879" y="184150"/>
                </a:lnTo>
                <a:lnTo>
                  <a:pt x="19339" y="217279"/>
                </a:lnTo>
                <a:lnTo>
                  <a:pt x="3175" y="223138"/>
                </a:lnTo>
                <a:lnTo>
                  <a:pt x="253" y="213994"/>
                </a:lnTo>
                <a:lnTo>
                  <a:pt x="12993" y="208401"/>
                </a:lnTo>
                <a:lnTo>
                  <a:pt x="23971" y="200580"/>
                </a:lnTo>
                <a:lnTo>
                  <a:pt x="46454" y="164068"/>
                </a:lnTo>
                <a:lnTo>
                  <a:pt x="53848" y="110489"/>
                </a:lnTo>
                <a:lnTo>
                  <a:pt x="53036" y="91438"/>
                </a:lnTo>
                <a:lnTo>
                  <a:pt x="40766" y="44450"/>
                </a:lnTo>
                <a:lnTo>
                  <a:pt x="12906" y="14714"/>
                </a:lnTo>
                <a:lnTo>
                  <a:pt x="0" y="9143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684520" y="2781300"/>
            <a:ext cx="124232" cy="13944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701538" y="2804922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24653" y="14779"/>
                </a:lnTo>
                <a:lnTo>
                  <a:pt x="2794" y="54990"/>
                </a:lnTo>
                <a:lnTo>
                  <a:pt x="0" y="70357"/>
                </a:lnTo>
                <a:lnTo>
                  <a:pt x="0" y="76707"/>
                </a:lnTo>
                <a:lnTo>
                  <a:pt x="22145" y="113760"/>
                </a:lnTo>
                <a:lnTo>
                  <a:pt x="38353" y="116331"/>
                </a:lnTo>
                <a:lnTo>
                  <a:pt x="45589" y="115998"/>
                </a:lnTo>
                <a:lnTo>
                  <a:pt x="71685" y="107061"/>
                </a:lnTo>
                <a:lnTo>
                  <a:pt x="34925" y="107061"/>
                </a:lnTo>
                <a:lnTo>
                  <a:pt x="29463" y="104901"/>
                </a:lnTo>
                <a:lnTo>
                  <a:pt x="22351" y="96774"/>
                </a:lnTo>
                <a:lnTo>
                  <a:pt x="20574" y="90424"/>
                </a:lnTo>
                <a:lnTo>
                  <a:pt x="20574" y="81787"/>
                </a:lnTo>
                <a:lnTo>
                  <a:pt x="28666" y="39937"/>
                </a:lnTo>
                <a:lnTo>
                  <a:pt x="53339" y="9398"/>
                </a:lnTo>
                <a:lnTo>
                  <a:pt x="91496" y="9398"/>
                </a:lnTo>
                <a:lnTo>
                  <a:pt x="87080" y="5786"/>
                </a:lnTo>
                <a:lnTo>
                  <a:pt x="80470" y="2571"/>
                </a:lnTo>
                <a:lnTo>
                  <a:pt x="72741" y="642"/>
                </a:lnTo>
                <a:lnTo>
                  <a:pt x="63881" y="0"/>
                </a:lnTo>
                <a:close/>
              </a:path>
              <a:path w="102870" h="116839">
                <a:moveTo>
                  <a:pt x="91496" y="9398"/>
                </a:moveTo>
                <a:lnTo>
                  <a:pt x="68452" y="9398"/>
                </a:lnTo>
                <a:lnTo>
                  <a:pt x="73660" y="11556"/>
                </a:lnTo>
                <a:lnTo>
                  <a:pt x="77058" y="15998"/>
                </a:lnTo>
                <a:lnTo>
                  <a:pt x="80263" y="20065"/>
                </a:lnTo>
                <a:lnTo>
                  <a:pt x="81914" y="26542"/>
                </a:lnTo>
                <a:lnTo>
                  <a:pt x="81914" y="34925"/>
                </a:lnTo>
                <a:lnTo>
                  <a:pt x="73934" y="76386"/>
                </a:lnTo>
                <a:lnTo>
                  <a:pt x="49784" y="107061"/>
                </a:lnTo>
                <a:lnTo>
                  <a:pt x="71685" y="107061"/>
                </a:lnTo>
                <a:lnTo>
                  <a:pt x="95065" y="76386"/>
                </a:lnTo>
                <a:lnTo>
                  <a:pt x="102457" y="39290"/>
                </a:lnTo>
                <a:lnTo>
                  <a:pt x="101869" y="30753"/>
                </a:lnTo>
                <a:lnTo>
                  <a:pt x="100012" y="22828"/>
                </a:lnTo>
                <a:lnTo>
                  <a:pt x="96916" y="15998"/>
                </a:lnTo>
                <a:lnTo>
                  <a:pt x="92583" y="10287"/>
                </a:lnTo>
                <a:lnTo>
                  <a:pt x="91496" y="93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722111" y="2814320"/>
            <a:ext cx="61594" cy="97790"/>
          </a:xfrm>
          <a:custGeom>
            <a:avLst/>
            <a:gdLst/>
            <a:ahLst/>
            <a:cxnLst/>
            <a:rect l="l" t="t" r="r" b="b"/>
            <a:pathLst>
              <a:path w="61595" h="97789">
                <a:moveTo>
                  <a:pt x="40893" y="0"/>
                </a:moveTo>
                <a:lnTo>
                  <a:pt x="32765" y="0"/>
                </a:lnTo>
                <a:lnTo>
                  <a:pt x="25653" y="3428"/>
                </a:lnTo>
                <a:lnTo>
                  <a:pt x="5207" y="39496"/>
                </a:lnTo>
                <a:lnTo>
                  <a:pt x="0" y="72389"/>
                </a:lnTo>
                <a:lnTo>
                  <a:pt x="0" y="81025"/>
                </a:lnTo>
                <a:lnTo>
                  <a:pt x="1777" y="87375"/>
                </a:lnTo>
                <a:lnTo>
                  <a:pt x="5334" y="91439"/>
                </a:lnTo>
                <a:lnTo>
                  <a:pt x="8889" y="95503"/>
                </a:lnTo>
                <a:lnTo>
                  <a:pt x="14350" y="97662"/>
                </a:lnTo>
                <a:lnTo>
                  <a:pt x="21589" y="97662"/>
                </a:lnTo>
                <a:lnTo>
                  <a:pt x="29210" y="97662"/>
                </a:lnTo>
                <a:lnTo>
                  <a:pt x="53324" y="67103"/>
                </a:lnTo>
                <a:lnTo>
                  <a:pt x="61340" y="25526"/>
                </a:lnTo>
                <a:lnTo>
                  <a:pt x="61340" y="17144"/>
                </a:lnTo>
                <a:lnTo>
                  <a:pt x="59689" y="10667"/>
                </a:lnTo>
                <a:lnTo>
                  <a:pt x="56387" y="6476"/>
                </a:lnTo>
                <a:lnTo>
                  <a:pt x="53086" y="2158"/>
                </a:lnTo>
                <a:lnTo>
                  <a:pt x="47878" y="0"/>
                </a:lnTo>
                <a:lnTo>
                  <a:pt x="40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701538" y="2804922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100012" y="22828"/>
                </a:lnTo>
                <a:lnTo>
                  <a:pt x="102488" y="39750"/>
                </a:lnTo>
                <a:lnTo>
                  <a:pt x="102181" y="46708"/>
                </a:lnTo>
                <a:lnTo>
                  <a:pt x="88536" y="89427"/>
                </a:lnTo>
                <a:lnTo>
                  <a:pt x="58820" y="113331"/>
                </a:lnTo>
                <a:lnTo>
                  <a:pt x="38353" y="116331"/>
                </a:lnTo>
                <a:lnTo>
                  <a:pt x="29731" y="115689"/>
                </a:lnTo>
                <a:lnTo>
                  <a:pt x="638" y="85703"/>
                </a:lnTo>
                <a:lnTo>
                  <a:pt x="0" y="76707"/>
                </a:lnTo>
                <a:lnTo>
                  <a:pt x="0" y="70357"/>
                </a:lnTo>
                <a:lnTo>
                  <a:pt x="11134" y="32256"/>
                </a:lnTo>
                <a:lnTo>
                  <a:pt x="42646" y="3804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801867" y="2828544"/>
            <a:ext cx="112013" cy="13944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818885" y="2851150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53739" y="73913"/>
                </a:moveTo>
                <a:lnTo>
                  <a:pt x="33781" y="73913"/>
                </a:lnTo>
                <a:lnTo>
                  <a:pt x="35433" y="74167"/>
                </a:lnTo>
                <a:lnTo>
                  <a:pt x="36194" y="74422"/>
                </a:lnTo>
                <a:lnTo>
                  <a:pt x="45085" y="100584"/>
                </a:lnTo>
                <a:lnTo>
                  <a:pt x="46481" y="104648"/>
                </a:lnTo>
                <a:lnTo>
                  <a:pt x="48133" y="107950"/>
                </a:lnTo>
                <a:lnTo>
                  <a:pt x="49656" y="111378"/>
                </a:lnTo>
                <a:lnTo>
                  <a:pt x="51435" y="113919"/>
                </a:lnTo>
                <a:lnTo>
                  <a:pt x="53721" y="115697"/>
                </a:lnTo>
                <a:lnTo>
                  <a:pt x="55879" y="117475"/>
                </a:lnTo>
                <a:lnTo>
                  <a:pt x="58800" y="118363"/>
                </a:lnTo>
                <a:lnTo>
                  <a:pt x="64388" y="118363"/>
                </a:lnTo>
                <a:lnTo>
                  <a:pt x="66293" y="118110"/>
                </a:lnTo>
                <a:lnTo>
                  <a:pt x="84018" y="106934"/>
                </a:lnTo>
                <a:lnTo>
                  <a:pt x="67944" y="106934"/>
                </a:lnTo>
                <a:lnTo>
                  <a:pt x="66928" y="106679"/>
                </a:lnTo>
                <a:lnTo>
                  <a:pt x="66166" y="106172"/>
                </a:lnTo>
                <a:lnTo>
                  <a:pt x="65277" y="105663"/>
                </a:lnTo>
                <a:lnTo>
                  <a:pt x="64642" y="104901"/>
                </a:lnTo>
                <a:lnTo>
                  <a:pt x="60071" y="93599"/>
                </a:lnTo>
                <a:lnTo>
                  <a:pt x="58674" y="89280"/>
                </a:lnTo>
                <a:lnTo>
                  <a:pt x="57150" y="84836"/>
                </a:lnTo>
                <a:lnTo>
                  <a:pt x="55636" y="80010"/>
                </a:lnTo>
                <a:lnTo>
                  <a:pt x="54355" y="75819"/>
                </a:lnTo>
                <a:lnTo>
                  <a:pt x="53739" y="73913"/>
                </a:lnTo>
                <a:close/>
              </a:path>
              <a:path w="90804" h="118744">
                <a:moveTo>
                  <a:pt x="42544" y="0"/>
                </a:moveTo>
                <a:lnTo>
                  <a:pt x="36322" y="0"/>
                </a:lnTo>
                <a:lnTo>
                  <a:pt x="12826" y="1015"/>
                </a:lnTo>
                <a:lnTo>
                  <a:pt x="11556" y="6858"/>
                </a:lnTo>
                <a:lnTo>
                  <a:pt x="15366" y="7112"/>
                </a:lnTo>
                <a:lnTo>
                  <a:pt x="16890" y="7365"/>
                </a:lnTo>
                <a:lnTo>
                  <a:pt x="22478" y="11049"/>
                </a:lnTo>
                <a:lnTo>
                  <a:pt x="22478" y="16001"/>
                </a:lnTo>
                <a:lnTo>
                  <a:pt x="21971" y="19558"/>
                </a:lnTo>
                <a:lnTo>
                  <a:pt x="20827" y="24891"/>
                </a:lnTo>
                <a:lnTo>
                  <a:pt x="0" y="116839"/>
                </a:lnTo>
                <a:lnTo>
                  <a:pt x="16510" y="116839"/>
                </a:lnTo>
                <a:lnTo>
                  <a:pt x="25908" y="73913"/>
                </a:lnTo>
                <a:lnTo>
                  <a:pt x="53739" y="73913"/>
                </a:lnTo>
                <a:lnTo>
                  <a:pt x="51562" y="67183"/>
                </a:lnTo>
                <a:lnTo>
                  <a:pt x="52222" y="66675"/>
                </a:lnTo>
                <a:lnTo>
                  <a:pt x="27431" y="66675"/>
                </a:lnTo>
                <a:lnTo>
                  <a:pt x="42544" y="0"/>
                </a:lnTo>
                <a:close/>
              </a:path>
              <a:path w="90804" h="118744">
                <a:moveTo>
                  <a:pt x="82550" y="97027"/>
                </a:moveTo>
                <a:lnTo>
                  <a:pt x="80899" y="99060"/>
                </a:lnTo>
                <a:lnTo>
                  <a:pt x="77977" y="101980"/>
                </a:lnTo>
                <a:lnTo>
                  <a:pt x="75437" y="104266"/>
                </a:lnTo>
                <a:lnTo>
                  <a:pt x="74422" y="104901"/>
                </a:lnTo>
                <a:lnTo>
                  <a:pt x="73278" y="105663"/>
                </a:lnTo>
                <a:lnTo>
                  <a:pt x="72389" y="106172"/>
                </a:lnTo>
                <a:lnTo>
                  <a:pt x="71500" y="106552"/>
                </a:lnTo>
                <a:lnTo>
                  <a:pt x="70612" y="106807"/>
                </a:lnTo>
                <a:lnTo>
                  <a:pt x="69850" y="106934"/>
                </a:lnTo>
                <a:lnTo>
                  <a:pt x="84018" y="106934"/>
                </a:lnTo>
                <a:lnTo>
                  <a:pt x="85725" y="105410"/>
                </a:lnTo>
                <a:lnTo>
                  <a:pt x="88391" y="102615"/>
                </a:lnTo>
                <a:lnTo>
                  <a:pt x="82550" y="97027"/>
                </a:lnTo>
                <a:close/>
              </a:path>
              <a:path w="90804" h="118744">
                <a:moveTo>
                  <a:pt x="88773" y="31241"/>
                </a:moveTo>
                <a:lnTo>
                  <a:pt x="57912" y="31241"/>
                </a:lnTo>
                <a:lnTo>
                  <a:pt x="56896" y="36702"/>
                </a:lnTo>
                <a:lnTo>
                  <a:pt x="59309" y="37084"/>
                </a:lnTo>
                <a:lnTo>
                  <a:pt x="60960" y="37591"/>
                </a:lnTo>
                <a:lnTo>
                  <a:pt x="62737" y="39370"/>
                </a:lnTo>
                <a:lnTo>
                  <a:pt x="63246" y="40386"/>
                </a:lnTo>
                <a:lnTo>
                  <a:pt x="63246" y="42925"/>
                </a:lnTo>
                <a:lnTo>
                  <a:pt x="32003" y="66675"/>
                </a:lnTo>
                <a:lnTo>
                  <a:pt x="52222" y="66675"/>
                </a:lnTo>
                <a:lnTo>
                  <a:pt x="54863" y="64642"/>
                </a:lnTo>
                <a:lnTo>
                  <a:pt x="58165" y="62229"/>
                </a:lnTo>
                <a:lnTo>
                  <a:pt x="61340" y="59816"/>
                </a:lnTo>
                <a:lnTo>
                  <a:pt x="64515" y="57530"/>
                </a:lnTo>
                <a:lnTo>
                  <a:pt x="67563" y="55117"/>
                </a:lnTo>
                <a:lnTo>
                  <a:pt x="77215" y="47751"/>
                </a:lnTo>
                <a:lnTo>
                  <a:pt x="80517" y="45085"/>
                </a:lnTo>
                <a:lnTo>
                  <a:pt x="83819" y="42545"/>
                </a:lnTo>
                <a:lnTo>
                  <a:pt x="90804" y="36575"/>
                </a:lnTo>
                <a:lnTo>
                  <a:pt x="88773" y="312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818885" y="2851150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36322" y="0"/>
                </a:moveTo>
                <a:lnTo>
                  <a:pt x="42544" y="0"/>
                </a:lnTo>
                <a:lnTo>
                  <a:pt x="27431" y="66675"/>
                </a:lnTo>
                <a:lnTo>
                  <a:pt x="29844" y="66675"/>
                </a:lnTo>
                <a:lnTo>
                  <a:pt x="32003" y="66675"/>
                </a:lnTo>
                <a:lnTo>
                  <a:pt x="34289" y="66166"/>
                </a:lnTo>
                <a:lnTo>
                  <a:pt x="36829" y="65277"/>
                </a:lnTo>
                <a:lnTo>
                  <a:pt x="39369" y="64388"/>
                </a:lnTo>
                <a:lnTo>
                  <a:pt x="63246" y="42925"/>
                </a:lnTo>
                <a:lnTo>
                  <a:pt x="63246" y="41783"/>
                </a:lnTo>
                <a:lnTo>
                  <a:pt x="63246" y="40386"/>
                </a:lnTo>
                <a:lnTo>
                  <a:pt x="56896" y="36702"/>
                </a:lnTo>
                <a:lnTo>
                  <a:pt x="57912" y="31241"/>
                </a:lnTo>
                <a:lnTo>
                  <a:pt x="88773" y="31241"/>
                </a:lnTo>
                <a:lnTo>
                  <a:pt x="90804" y="36575"/>
                </a:lnTo>
                <a:lnTo>
                  <a:pt x="87249" y="39624"/>
                </a:lnTo>
                <a:lnTo>
                  <a:pt x="83819" y="42545"/>
                </a:lnTo>
                <a:lnTo>
                  <a:pt x="80517" y="45085"/>
                </a:lnTo>
                <a:lnTo>
                  <a:pt x="77215" y="47751"/>
                </a:lnTo>
                <a:lnTo>
                  <a:pt x="73913" y="50291"/>
                </a:lnTo>
                <a:lnTo>
                  <a:pt x="70738" y="52704"/>
                </a:lnTo>
                <a:lnTo>
                  <a:pt x="67563" y="55117"/>
                </a:lnTo>
                <a:lnTo>
                  <a:pt x="64515" y="57530"/>
                </a:lnTo>
                <a:lnTo>
                  <a:pt x="61340" y="59816"/>
                </a:lnTo>
                <a:lnTo>
                  <a:pt x="58165" y="62229"/>
                </a:lnTo>
                <a:lnTo>
                  <a:pt x="54863" y="64642"/>
                </a:lnTo>
                <a:lnTo>
                  <a:pt x="51562" y="67183"/>
                </a:lnTo>
                <a:lnTo>
                  <a:pt x="52959" y="71500"/>
                </a:lnTo>
                <a:lnTo>
                  <a:pt x="54355" y="75819"/>
                </a:lnTo>
                <a:lnTo>
                  <a:pt x="55752" y="80390"/>
                </a:lnTo>
                <a:lnTo>
                  <a:pt x="57150" y="84836"/>
                </a:lnTo>
                <a:lnTo>
                  <a:pt x="58674" y="89280"/>
                </a:lnTo>
                <a:lnTo>
                  <a:pt x="60071" y="93599"/>
                </a:lnTo>
                <a:lnTo>
                  <a:pt x="60705" y="96012"/>
                </a:lnTo>
                <a:lnTo>
                  <a:pt x="61340" y="98044"/>
                </a:lnTo>
                <a:lnTo>
                  <a:pt x="61975" y="99695"/>
                </a:lnTo>
                <a:lnTo>
                  <a:pt x="62611" y="101346"/>
                </a:lnTo>
                <a:lnTo>
                  <a:pt x="66166" y="106172"/>
                </a:lnTo>
                <a:lnTo>
                  <a:pt x="66928" y="106679"/>
                </a:lnTo>
                <a:lnTo>
                  <a:pt x="67944" y="106934"/>
                </a:lnTo>
                <a:lnTo>
                  <a:pt x="69087" y="106934"/>
                </a:lnTo>
                <a:lnTo>
                  <a:pt x="69850" y="106934"/>
                </a:lnTo>
                <a:lnTo>
                  <a:pt x="74422" y="104901"/>
                </a:lnTo>
                <a:lnTo>
                  <a:pt x="75437" y="104266"/>
                </a:lnTo>
                <a:lnTo>
                  <a:pt x="82550" y="97027"/>
                </a:lnTo>
                <a:lnTo>
                  <a:pt x="88391" y="102615"/>
                </a:lnTo>
                <a:lnTo>
                  <a:pt x="85725" y="105410"/>
                </a:lnTo>
                <a:lnTo>
                  <a:pt x="83185" y="107696"/>
                </a:lnTo>
                <a:lnTo>
                  <a:pt x="80899" y="109727"/>
                </a:lnTo>
                <a:lnTo>
                  <a:pt x="78612" y="111760"/>
                </a:lnTo>
                <a:lnTo>
                  <a:pt x="76326" y="113411"/>
                </a:lnTo>
                <a:lnTo>
                  <a:pt x="74294" y="114680"/>
                </a:lnTo>
                <a:lnTo>
                  <a:pt x="72262" y="115950"/>
                </a:lnTo>
                <a:lnTo>
                  <a:pt x="70230" y="116839"/>
                </a:lnTo>
                <a:lnTo>
                  <a:pt x="68325" y="117475"/>
                </a:lnTo>
                <a:lnTo>
                  <a:pt x="66293" y="118110"/>
                </a:lnTo>
                <a:lnTo>
                  <a:pt x="64388" y="118363"/>
                </a:lnTo>
                <a:lnTo>
                  <a:pt x="62356" y="118363"/>
                </a:lnTo>
                <a:lnTo>
                  <a:pt x="58800" y="118363"/>
                </a:lnTo>
                <a:lnTo>
                  <a:pt x="55879" y="117475"/>
                </a:lnTo>
                <a:lnTo>
                  <a:pt x="53721" y="115697"/>
                </a:lnTo>
                <a:lnTo>
                  <a:pt x="51435" y="113919"/>
                </a:lnTo>
                <a:lnTo>
                  <a:pt x="49656" y="111378"/>
                </a:lnTo>
                <a:lnTo>
                  <a:pt x="48133" y="107950"/>
                </a:lnTo>
                <a:lnTo>
                  <a:pt x="46481" y="104648"/>
                </a:lnTo>
                <a:lnTo>
                  <a:pt x="45085" y="100584"/>
                </a:lnTo>
                <a:lnTo>
                  <a:pt x="43814" y="95885"/>
                </a:lnTo>
                <a:lnTo>
                  <a:pt x="42544" y="91186"/>
                </a:lnTo>
                <a:lnTo>
                  <a:pt x="41021" y="85851"/>
                </a:lnTo>
                <a:lnTo>
                  <a:pt x="39369" y="80010"/>
                </a:lnTo>
                <a:lnTo>
                  <a:pt x="38988" y="78739"/>
                </a:lnTo>
                <a:lnTo>
                  <a:pt x="36829" y="74929"/>
                </a:lnTo>
                <a:lnTo>
                  <a:pt x="36194" y="74422"/>
                </a:lnTo>
                <a:lnTo>
                  <a:pt x="35433" y="74167"/>
                </a:lnTo>
                <a:lnTo>
                  <a:pt x="34671" y="74040"/>
                </a:lnTo>
                <a:lnTo>
                  <a:pt x="33781" y="73913"/>
                </a:lnTo>
                <a:lnTo>
                  <a:pt x="32638" y="73913"/>
                </a:lnTo>
                <a:lnTo>
                  <a:pt x="31368" y="73913"/>
                </a:lnTo>
                <a:lnTo>
                  <a:pt x="25908" y="73913"/>
                </a:lnTo>
                <a:lnTo>
                  <a:pt x="16510" y="116839"/>
                </a:lnTo>
                <a:lnTo>
                  <a:pt x="0" y="116839"/>
                </a:lnTo>
                <a:lnTo>
                  <a:pt x="20827" y="24891"/>
                </a:lnTo>
                <a:lnTo>
                  <a:pt x="21462" y="21971"/>
                </a:lnTo>
                <a:lnTo>
                  <a:pt x="21971" y="19558"/>
                </a:lnTo>
                <a:lnTo>
                  <a:pt x="22225" y="17779"/>
                </a:lnTo>
                <a:lnTo>
                  <a:pt x="22478" y="16001"/>
                </a:lnTo>
                <a:lnTo>
                  <a:pt x="22605" y="14477"/>
                </a:lnTo>
                <a:lnTo>
                  <a:pt x="22605" y="13080"/>
                </a:lnTo>
                <a:lnTo>
                  <a:pt x="22605" y="12064"/>
                </a:lnTo>
                <a:lnTo>
                  <a:pt x="16890" y="7365"/>
                </a:lnTo>
                <a:lnTo>
                  <a:pt x="15366" y="7112"/>
                </a:lnTo>
                <a:lnTo>
                  <a:pt x="13588" y="6985"/>
                </a:lnTo>
                <a:lnTo>
                  <a:pt x="11556" y="6858"/>
                </a:lnTo>
                <a:lnTo>
                  <a:pt x="12826" y="1015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934455" y="2726435"/>
            <a:ext cx="96808" cy="2446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952109" y="2749295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107"/>
                </a:lnTo>
                <a:lnTo>
                  <a:pt x="18287" y="184150"/>
                </a:lnTo>
                <a:lnTo>
                  <a:pt x="54899" y="217279"/>
                </a:lnTo>
                <a:lnTo>
                  <a:pt x="71119" y="223138"/>
                </a:lnTo>
                <a:lnTo>
                  <a:pt x="73913" y="213994"/>
                </a:lnTo>
                <a:lnTo>
                  <a:pt x="61245" y="208401"/>
                </a:lnTo>
                <a:lnTo>
                  <a:pt x="50291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460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952109" y="2749295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71119" y="0"/>
                </a:moveTo>
                <a:lnTo>
                  <a:pt x="74294" y="9143"/>
                </a:lnTo>
                <a:lnTo>
                  <a:pt x="61460" y="14714"/>
                </a:lnTo>
                <a:lnTo>
                  <a:pt x="50387" y="22463"/>
                </a:lnTo>
                <a:lnTo>
                  <a:pt x="27767" y="58429"/>
                </a:lnTo>
                <a:lnTo>
                  <a:pt x="20319" y="110489"/>
                </a:lnTo>
                <a:lnTo>
                  <a:pt x="21151" y="130159"/>
                </a:lnTo>
                <a:lnTo>
                  <a:pt x="33527" y="178307"/>
                </a:lnTo>
                <a:lnTo>
                  <a:pt x="61245" y="208401"/>
                </a:lnTo>
                <a:lnTo>
                  <a:pt x="73913" y="213994"/>
                </a:lnTo>
                <a:lnTo>
                  <a:pt x="71119" y="223138"/>
                </a:lnTo>
                <a:lnTo>
                  <a:pt x="28507" y="197796"/>
                </a:lnTo>
                <a:lnTo>
                  <a:pt x="4572" y="151034"/>
                </a:lnTo>
                <a:lnTo>
                  <a:pt x="0" y="111632"/>
                </a:lnTo>
                <a:lnTo>
                  <a:pt x="1144" y="91176"/>
                </a:lnTo>
                <a:lnTo>
                  <a:pt x="18414" y="39115"/>
                </a:lnTo>
                <a:lnTo>
                  <a:pt x="54955" y="5861"/>
                </a:lnTo>
                <a:lnTo>
                  <a:pt x="711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035040" y="2734043"/>
            <a:ext cx="115091" cy="18365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052439" y="2756916"/>
            <a:ext cx="93980" cy="162560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60852" y="27178"/>
                </a:moveTo>
                <a:lnTo>
                  <a:pt x="35178" y="27178"/>
                </a:lnTo>
                <a:lnTo>
                  <a:pt x="36830" y="27939"/>
                </a:lnTo>
                <a:lnTo>
                  <a:pt x="37846" y="29337"/>
                </a:lnTo>
                <a:lnTo>
                  <a:pt x="38988" y="30861"/>
                </a:lnTo>
                <a:lnTo>
                  <a:pt x="39412" y="32766"/>
                </a:lnTo>
                <a:lnTo>
                  <a:pt x="39497" y="137160"/>
                </a:lnTo>
                <a:lnTo>
                  <a:pt x="39115" y="141097"/>
                </a:lnTo>
                <a:lnTo>
                  <a:pt x="38226" y="143510"/>
                </a:lnTo>
                <a:lnTo>
                  <a:pt x="37211" y="145923"/>
                </a:lnTo>
                <a:lnTo>
                  <a:pt x="35813" y="147828"/>
                </a:lnTo>
                <a:lnTo>
                  <a:pt x="33909" y="149098"/>
                </a:lnTo>
                <a:lnTo>
                  <a:pt x="31876" y="150495"/>
                </a:lnTo>
                <a:lnTo>
                  <a:pt x="29083" y="151511"/>
                </a:lnTo>
                <a:lnTo>
                  <a:pt x="21589" y="152781"/>
                </a:lnTo>
                <a:lnTo>
                  <a:pt x="15366" y="153288"/>
                </a:lnTo>
                <a:lnTo>
                  <a:pt x="6731" y="153797"/>
                </a:lnTo>
                <a:lnTo>
                  <a:pt x="6731" y="162306"/>
                </a:lnTo>
                <a:lnTo>
                  <a:pt x="93599" y="162306"/>
                </a:lnTo>
                <a:lnTo>
                  <a:pt x="93599" y="153797"/>
                </a:lnTo>
                <a:lnTo>
                  <a:pt x="82676" y="153288"/>
                </a:lnTo>
                <a:lnTo>
                  <a:pt x="78994" y="152908"/>
                </a:lnTo>
                <a:lnTo>
                  <a:pt x="61595" y="141859"/>
                </a:lnTo>
                <a:lnTo>
                  <a:pt x="61087" y="139573"/>
                </a:lnTo>
                <a:lnTo>
                  <a:pt x="60908" y="137160"/>
                </a:lnTo>
                <a:lnTo>
                  <a:pt x="60852" y="27178"/>
                </a:lnTo>
                <a:close/>
              </a:path>
              <a:path w="93979" h="162560">
                <a:moveTo>
                  <a:pt x="61468" y="0"/>
                </a:moveTo>
                <a:lnTo>
                  <a:pt x="54990" y="0"/>
                </a:lnTo>
                <a:lnTo>
                  <a:pt x="0" y="32766"/>
                </a:lnTo>
                <a:lnTo>
                  <a:pt x="5207" y="41783"/>
                </a:lnTo>
                <a:lnTo>
                  <a:pt x="12064" y="37211"/>
                </a:lnTo>
                <a:lnTo>
                  <a:pt x="17780" y="33655"/>
                </a:lnTo>
                <a:lnTo>
                  <a:pt x="26924" y="28575"/>
                </a:lnTo>
                <a:lnTo>
                  <a:pt x="30607" y="27178"/>
                </a:lnTo>
                <a:lnTo>
                  <a:pt x="60852" y="27178"/>
                </a:lnTo>
                <a:lnTo>
                  <a:pt x="60878" y="21788"/>
                </a:lnTo>
                <a:lnTo>
                  <a:pt x="61007" y="13430"/>
                </a:lnTo>
                <a:lnTo>
                  <a:pt x="61208" y="6167"/>
                </a:lnTo>
                <a:lnTo>
                  <a:pt x="6146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052439" y="2756916"/>
            <a:ext cx="93980" cy="162560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54990" y="0"/>
                </a:moveTo>
                <a:lnTo>
                  <a:pt x="61468" y="0"/>
                </a:lnTo>
                <a:lnTo>
                  <a:pt x="61208" y="6167"/>
                </a:lnTo>
                <a:lnTo>
                  <a:pt x="61007" y="13430"/>
                </a:lnTo>
                <a:lnTo>
                  <a:pt x="60878" y="21788"/>
                </a:lnTo>
                <a:lnTo>
                  <a:pt x="60833" y="31242"/>
                </a:lnTo>
                <a:lnTo>
                  <a:pt x="60833" y="131572"/>
                </a:lnTo>
                <a:lnTo>
                  <a:pt x="60833" y="136144"/>
                </a:lnTo>
                <a:lnTo>
                  <a:pt x="61087" y="139573"/>
                </a:lnTo>
                <a:lnTo>
                  <a:pt x="61595" y="141859"/>
                </a:lnTo>
                <a:lnTo>
                  <a:pt x="62102" y="144272"/>
                </a:lnTo>
                <a:lnTo>
                  <a:pt x="93599" y="153797"/>
                </a:lnTo>
                <a:lnTo>
                  <a:pt x="93599" y="162306"/>
                </a:lnTo>
                <a:lnTo>
                  <a:pt x="6731" y="162306"/>
                </a:lnTo>
                <a:lnTo>
                  <a:pt x="6731" y="153797"/>
                </a:lnTo>
                <a:lnTo>
                  <a:pt x="15366" y="153288"/>
                </a:lnTo>
                <a:lnTo>
                  <a:pt x="21589" y="152781"/>
                </a:lnTo>
                <a:lnTo>
                  <a:pt x="25400" y="152146"/>
                </a:lnTo>
                <a:lnTo>
                  <a:pt x="29083" y="151511"/>
                </a:lnTo>
                <a:lnTo>
                  <a:pt x="31876" y="150495"/>
                </a:lnTo>
                <a:lnTo>
                  <a:pt x="33909" y="149098"/>
                </a:lnTo>
                <a:lnTo>
                  <a:pt x="35813" y="147828"/>
                </a:lnTo>
                <a:lnTo>
                  <a:pt x="37211" y="145923"/>
                </a:lnTo>
                <a:lnTo>
                  <a:pt x="38226" y="143510"/>
                </a:lnTo>
                <a:lnTo>
                  <a:pt x="39115" y="141097"/>
                </a:lnTo>
                <a:lnTo>
                  <a:pt x="39497" y="137160"/>
                </a:lnTo>
                <a:lnTo>
                  <a:pt x="39497" y="131572"/>
                </a:lnTo>
                <a:lnTo>
                  <a:pt x="39497" y="36322"/>
                </a:lnTo>
                <a:lnTo>
                  <a:pt x="39497" y="33147"/>
                </a:lnTo>
                <a:lnTo>
                  <a:pt x="38988" y="30861"/>
                </a:lnTo>
                <a:lnTo>
                  <a:pt x="37846" y="29337"/>
                </a:lnTo>
                <a:lnTo>
                  <a:pt x="36830" y="27939"/>
                </a:lnTo>
                <a:lnTo>
                  <a:pt x="35178" y="27178"/>
                </a:lnTo>
                <a:lnTo>
                  <a:pt x="33020" y="27178"/>
                </a:lnTo>
                <a:lnTo>
                  <a:pt x="30607" y="27178"/>
                </a:lnTo>
                <a:lnTo>
                  <a:pt x="5207" y="41783"/>
                </a:lnTo>
                <a:lnTo>
                  <a:pt x="0" y="32766"/>
                </a:lnTo>
                <a:lnTo>
                  <a:pt x="549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217920" y="2819441"/>
            <a:ext cx="166877" cy="3742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234938" y="2842624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37"/>
                </a:moveTo>
                <a:lnTo>
                  <a:pt x="144856" y="15637"/>
                </a:lnTo>
                <a:lnTo>
                  <a:pt x="144856" y="0"/>
                </a:lnTo>
                <a:lnTo>
                  <a:pt x="0" y="0"/>
                </a:lnTo>
                <a:lnTo>
                  <a:pt x="0" y="15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230365" y="2838052"/>
            <a:ext cx="154305" cy="25400"/>
          </a:xfrm>
          <a:custGeom>
            <a:avLst/>
            <a:gdLst/>
            <a:ahLst/>
            <a:cxnLst/>
            <a:rect l="l" t="t" r="r" b="b"/>
            <a:pathLst>
              <a:path w="154304" h="25400">
                <a:moveTo>
                  <a:pt x="0" y="24781"/>
                </a:moveTo>
                <a:lnTo>
                  <a:pt x="154000" y="24781"/>
                </a:lnTo>
                <a:lnTo>
                  <a:pt x="154000" y="0"/>
                </a:lnTo>
                <a:lnTo>
                  <a:pt x="0" y="0"/>
                </a:lnTo>
                <a:lnTo>
                  <a:pt x="0" y="24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448044" y="2781300"/>
            <a:ext cx="124232" cy="13944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465061" y="2804922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24653" y="14779"/>
                </a:lnTo>
                <a:lnTo>
                  <a:pt x="2793" y="54990"/>
                </a:lnTo>
                <a:lnTo>
                  <a:pt x="0" y="70357"/>
                </a:lnTo>
                <a:lnTo>
                  <a:pt x="0" y="76707"/>
                </a:lnTo>
                <a:lnTo>
                  <a:pt x="22145" y="113760"/>
                </a:lnTo>
                <a:lnTo>
                  <a:pt x="38354" y="116331"/>
                </a:lnTo>
                <a:lnTo>
                  <a:pt x="45589" y="115998"/>
                </a:lnTo>
                <a:lnTo>
                  <a:pt x="71685" y="107061"/>
                </a:lnTo>
                <a:lnTo>
                  <a:pt x="34925" y="107061"/>
                </a:lnTo>
                <a:lnTo>
                  <a:pt x="29463" y="104901"/>
                </a:lnTo>
                <a:lnTo>
                  <a:pt x="22351" y="96774"/>
                </a:lnTo>
                <a:lnTo>
                  <a:pt x="20574" y="90424"/>
                </a:lnTo>
                <a:lnTo>
                  <a:pt x="20574" y="81787"/>
                </a:lnTo>
                <a:lnTo>
                  <a:pt x="28666" y="39937"/>
                </a:lnTo>
                <a:lnTo>
                  <a:pt x="53339" y="9398"/>
                </a:lnTo>
                <a:lnTo>
                  <a:pt x="91496" y="9398"/>
                </a:lnTo>
                <a:lnTo>
                  <a:pt x="87080" y="5786"/>
                </a:lnTo>
                <a:lnTo>
                  <a:pt x="80470" y="2571"/>
                </a:lnTo>
                <a:lnTo>
                  <a:pt x="72741" y="642"/>
                </a:lnTo>
                <a:lnTo>
                  <a:pt x="63881" y="0"/>
                </a:lnTo>
                <a:close/>
              </a:path>
              <a:path w="102870" h="116839">
                <a:moveTo>
                  <a:pt x="91496" y="9398"/>
                </a:moveTo>
                <a:lnTo>
                  <a:pt x="68453" y="9398"/>
                </a:lnTo>
                <a:lnTo>
                  <a:pt x="73660" y="11556"/>
                </a:lnTo>
                <a:lnTo>
                  <a:pt x="77058" y="15998"/>
                </a:lnTo>
                <a:lnTo>
                  <a:pt x="80263" y="20065"/>
                </a:lnTo>
                <a:lnTo>
                  <a:pt x="81914" y="26542"/>
                </a:lnTo>
                <a:lnTo>
                  <a:pt x="81914" y="34925"/>
                </a:lnTo>
                <a:lnTo>
                  <a:pt x="73934" y="76386"/>
                </a:lnTo>
                <a:lnTo>
                  <a:pt x="49784" y="107061"/>
                </a:lnTo>
                <a:lnTo>
                  <a:pt x="71685" y="107061"/>
                </a:lnTo>
                <a:lnTo>
                  <a:pt x="95065" y="76386"/>
                </a:lnTo>
                <a:lnTo>
                  <a:pt x="102457" y="39290"/>
                </a:lnTo>
                <a:lnTo>
                  <a:pt x="101869" y="30753"/>
                </a:lnTo>
                <a:lnTo>
                  <a:pt x="100012" y="22828"/>
                </a:lnTo>
                <a:lnTo>
                  <a:pt x="96916" y="15998"/>
                </a:lnTo>
                <a:lnTo>
                  <a:pt x="92583" y="10287"/>
                </a:lnTo>
                <a:lnTo>
                  <a:pt x="91496" y="93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485635" y="2814320"/>
            <a:ext cx="61594" cy="97790"/>
          </a:xfrm>
          <a:custGeom>
            <a:avLst/>
            <a:gdLst/>
            <a:ahLst/>
            <a:cxnLst/>
            <a:rect l="l" t="t" r="r" b="b"/>
            <a:pathLst>
              <a:path w="61595" h="97789">
                <a:moveTo>
                  <a:pt x="40893" y="0"/>
                </a:moveTo>
                <a:lnTo>
                  <a:pt x="32765" y="0"/>
                </a:lnTo>
                <a:lnTo>
                  <a:pt x="25654" y="3428"/>
                </a:lnTo>
                <a:lnTo>
                  <a:pt x="5206" y="39496"/>
                </a:lnTo>
                <a:lnTo>
                  <a:pt x="0" y="72389"/>
                </a:lnTo>
                <a:lnTo>
                  <a:pt x="0" y="81025"/>
                </a:lnTo>
                <a:lnTo>
                  <a:pt x="1777" y="87375"/>
                </a:lnTo>
                <a:lnTo>
                  <a:pt x="5334" y="91439"/>
                </a:lnTo>
                <a:lnTo>
                  <a:pt x="8889" y="95503"/>
                </a:lnTo>
                <a:lnTo>
                  <a:pt x="14350" y="97662"/>
                </a:lnTo>
                <a:lnTo>
                  <a:pt x="21589" y="97662"/>
                </a:lnTo>
                <a:lnTo>
                  <a:pt x="29210" y="97662"/>
                </a:lnTo>
                <a:lnTo>
                  <a:pt x="53324" y="67103"/>
                </a:lnTo>
                <a:lnTo>
                  <a:pt x="61340" y="25526"/>
                </a:lnTo>
                <a:lnTo>
                  <a:pt x="61340" y="17144"/>
                </a:lnTo>
                <a:lnTo>
                  <a:pt x="59689" y="10667"/>
                </a:lnTo>
                <a:lnTo>
                  <a:pt x="56387" y="6476"/>
                </a:lnTo>
                <a:lnTo>
                  <a:pt x="53086" y="2158"/>
                </a:lnTo>
                <a:lnTo>
                  <a:pt x="47879" y="0"/>
                </a:lnTo>
                <a:lnTo>
                  <a:pt x="40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465061" y="2804922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100012" y="22828"/>
                </a:lnTo>
                <a:lnTo>
                  <a:pt x="102488" y="39750"/>
                </a:lnTo>
                <a:lnTo>
                  <a:pt x="102181" y="46708"/>
                </a:lnTo>
                <a:lnTo>
                  <a:pt x="88536" y="89427"/>
                </a:lnTo>
                <a:lnTo>
                  <a:pt x="58820" y="113331"/>
                </a:lnTo>
                <a:lnTo>
                  <a:pt x="38354" y="116331"/>
                </a:lnTo>
                <a:lnTo>
                  <a:pt x="29731" y="115689"/>
                </a:lnTo>
                <a:lnTo>
                  <a:pt x="638" y="85703"/>
                </a:lnTo>
                <a:lnTo>
                  <a:pt x="0" y="76707"/>
                </a:lnTo>
                <a:lnTo>
                  <a:pt x="0" y="70357"/>
                </a:lnTo>
                <a:lnTo>
                  <a:pt x="11134" y="32256"/>
                </a:lnTo>
                <a:lnTo>
                  <a:pt x="42646" y="3804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565392" y="2828544"/>
            <a:ext cx="112012" cy="13944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582409" y="2851150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53739" y="73913"/>
                </a:moveTo>
                <a:lnTo>
                  <a:pt x="33782" y="73913"/>
                </a:lnTo>
                <a:lnTo>
                  <a:pt x="35433" y="74167"/>
                </a:lnTo>
                <a:lnTo>
                  <a:pt x="36195" y="74422"/>
                </a:lnTo>
                <a:lnTo>
                  <a:pt x="45085" y="100584"/>
                </a:lnTo>
                <a:lnTo>
                  <a:pt x="46482" y="104648"/>
                </a:lnTo>
                <a:lnTo>
                  <a:pt x="48133" y="107950"/>
                </a:lnTo>
                <a:lnTo>
                  <a:pt x="49657" y="111378"/>
                </a:lnTo>
                <a:lnTo>
                  <a:pt x="51435" y="113919"/>
                </a:lnTo>
                <a:lnTo>
                  <a:pt x="53721" y="115697"/>
                </a:lnTo>
                <a:lnTo>
                  <a:pt x="55880" y="117475"/>
                </a:lnTo>
                <a:lnTo>
                  <a:pt x="58800" y="118363"/>
                </a:lnTo>
                <a:lnTo>
                  <a:pt x="64389" y="118363"/>
                </a:lnTo>
                <a:lnTo>
                  <a:pt x="66294" y="118110"/>
                </a:lnTo>
                <a:lnTo>
                  <a:pt x="84018" y="106934"/>
                </a:lnTo>
                <a:lnTo>
                  <a:pt x="67945" y="106934"/>
                </a:lnTo>
                <a:lnTo>
                  <a:pt x="66929" y="106679"/>
                </a:lnTo>
                <a:lnTo>
                  <a:pt x="66167" y="106172"/>
                </a:lnTo>
                <a:lnTo>
                  <a:pt x="65278" y="105663"/>
                </a:lnTo>
                <a:lnTo>
                  <a:pt x="64643" y="104901"/>
                </a:lnTo>
                <a:lnTo>
                  <a:pt x="60071" y="93599"/>
                </a:lnTo>
                <a:lnTo>
                  <a:pt x="58674" y="89280"/>
                </a:lnTo>
                <a:lnTo>
                  <a:pt x="57150" y="84836"/>
                </a:lnTo>
                <a:lnTo>
                  <a:pt x="55636" y="80010"/>
                </a:lnTo>
                <a:lnTo>
                  <a:pt x="54356" y="75819"/>
                </a:lnTo>
                <a:lnTo>
                  <a:pt x="53739" y="73913"/>
                </a:lnTo>
                <a:close/>
              </a:path>
              <a:path w="90804" h="118744">
                <a:moveTo>
                  <a:pt x="42545" y="0"/>
                </a:moveTo>
                <a:lnTo>
                  <a:pt x="36322" y="0"/>
                </a:lnTo>
                <a:lnTo>
                  <a:pt x="12826" y="1015"/>
                </a:lnTo>
                <a:lnTo>
                  <a:pt x="11557" y="6858"/>
                </a:lnTo>
                <a:lnTo>
                  <a:pt x="15367" y="7112"/>
                </a:lnTo>
                <a:lnTo>
                  <a:pt x="16891" y="7365"/>
                </a:lnTo>
                <a:lnTo>
                  <a:pt x="22479" y="11049"/>
                </a:lnTo>
                <a:lnTo>
                  <a:pt x="22479" y="16001"/>
                </a:lnTo>
                <a:lnTo>
                  <a:pt x="21971" y="19558"/>
                </a:lnTo>
                <a:lnTo>
                  <a:pt x="20828" y="24891"/>
                </a:lnTo>
                <a:lnTo>
                  <a:pt x="0" y="116839"/>
                </a:lnTo>
                <a:lnTo>
                  <a:pt x="16510" y="116839"/>
                </a:lnTo>
                <a:lnTo>
                  <a:pt x="25908" y="73913"/>
                </a:lnTo>
                <a:lnTo>
                  <a:pt x="53739" y="73913"/>
                </a:lnTo>
                <a:lnTo>
                  <a:pt x="51562" y="67183"/>
                </a:lnTo>
                <a:lnTo>
                  <a:pt x="52222" y="66675"/>
                </a:lnTo>
                <a:lnTo>
                  <a:pt x="27432" y="66675"/>
                </a:lnTo>
                <a:lnTo>
                  <a:pt x="42545" y="0"/>
                </a:lnTo>
                <a:close/>
              </a:path>
              <a:path w="90804" h="118744">
                <a:moveTo>
                  <a:pt x="82550" y="97027"/>
                </a:moveTo>
                <a:lnTo>
                  <a:pt x="80899" y="99060"/>
                </a:lnTo>
                <a:lnTo>
                  <a:pt x="77978" y="101980"/>
                </a:lnTo>
                <a:lnTo>
                  <a:pt x="75438" y="104266"/>
                </a:lnTo>
                <a:lnTo>
                  <a:pt x="74422" y="104901"/>
                </a:lnTo>
                <a:lnTo>
                  <a:pt x="73279" y="105663"/>
                </a:lnTo>
                <a:lnTo>
                  <a:pt x="72390" y="106172"/>
                </a:lnTo>
                <a:lnTo>
                  <a:pt x="71500" y="106552"/>
                </a:lnTo>
                <a:lnTo>
                  <a:pt x="70612" y="106807"/>
                </a:lnTo>
                <a:lnTo>
                  <a:pt x="69850" y="106934"/>
                </a:lnTo>
                <a:lnTo>
                  <a:pt x="84018" y="106934"/>
                </a:lnTo>
                <a:lnTo>
                  <a:pt x="85725" y="105410"/>
                </a:lnTo>
                <a:lnTo>
                  <a:pt x="88392" y="102615"/>
                </a:lnTo>
                <a:lnTo>
                  <a:pt x="82550" y="97027"/>
                </a:lnTo>
                <a:close/>
              </a:path>
              <a:path w="90804" h="118744">
                <a:moveTo>
                  <a:pt x="88773" y="31241"/>
                </a:moveTo>
                <a:lnTo>
                  <a:pt x="57912" y="31241"/>
                </a:lnTo>
                <a:lnTo>
                  <a:pt x="56896" y="36702"/>
                </a:lnTo>
                <a:lnTo>
                  <a:pt x="59309" y="37084"/>
                </a:lnTo>
                <a:lnTo>
                  <a:pt x="60960" y="37591"/>
                </a:lnTo>
                <a:lnTo>
                  <a:pt x="62738" y="39370"/>
                </a:lnTo>
                <a:lnTo>
                  <a:pt x="63246" y="40386"/>
                </a:lnTo>
                <a:lnTo>
                  <a:pt x="63246" y="42925"/>
                </a:lnTo>
                <a:lnTo>
                  <a:pt x="32004" y="66675"/>
                </a:lnTo>
                <a:lnTo>
                  <a:pt x="52222" y="66675"/>
                </a:lnTo>
                <a:lnTo>
                  <a:pt x="54864" y="64642"/>
                </a:lnTo>
                <a:lnTo>
                  <a:pt x="58166" y="62229"/>
                </a:lnTo>
                <a:lnTo>
                  <a:pt x="61341" y="59816"/>
                </a:lnTo>
                <a:lnTo>
                  <a:pt x="64516" y="57530"/>
                </a:lnTo>
                <a:lnTo>
                  <a:pt x="67564" y="55117"/>
                </a:lnTo>
                <a:lnTo>
                  <a:pt x="77216" y="47751"/>
                </a:lnTo>
                <a:lnTo>
                  <a:pt x="80518" y="45085"/>
                </a:lnTo>
                <a:lnTo>
                  <a:pt x="83820" y="42545"/>
                </a:lnTo>
                <a:lnTo>
                  <a:pt x="90805" y="36575"/>
                </a:lnTo>
                <a:lnTo>
                  <a:pt x="88773" y="312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82409" y="2851150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4">
                <a:moveTo>
                  <a:pt x="36322" y="0"/>
                </a:moveTo>
                <a:lnTo>
                  <a:pt x="42545" y="0"/>
                </a:lnTo>
                <a:lnTo>
                  <a:pt x="27432" y="66675"/>
                </a:lnTo>
                <a:lnTo>
                  <a:pt x="29845" y="66675"/>
                </a:lnTo>
                <a:lnTo>
                  <a:pt x="32004" y="66675"/>
                </a:lnTo>
                <a:lnTo>
                  <a:pt x="34290" y="66166"/>
                </a:lnTo>
                <a:lnTo>
                  <a:pt x="61722" y="45974"/>
                </a:lnTo>
                <a:lnTo>
                  <a:pt x="62738" y="44323"/>
                </a:lnTo>
                <a:lnTo>
                  <a:pt x="63246" y="42925"/>
                </a:lnTo>
                <a:lnTo>
                  <a:pt x="63246" y="41783"/>
                </a:lnTo>
                <a:lnTo>
                  <a:pt x="63246" y="40386"/>
                </a:lnTo>
                <a:lnTo>
                  <a:pt x="62738" y="39370"/>
                </a:lnTo>
                <a:lnTo>
                  <a:pt x="61849" y="38480"/>
                </a:lnTo>
                <a:lnTo>
                  <a:pt x="60960" y="37591"/>
                </a:lnTo>
                <a:lnTo>
                  <a:pt x="59309" y="37084"/>
                </a:lnTo>
                <a:lnTo>
                  <a:pt x="56896" y="36702"/>
                </a:lnTo>
                <a:lnTo>
                  <a:pt x="57912" y="31241"/>
                </a:lnTo>
                <a:lnTo>
                  <a:pt x="88773" y="31241"/>
                </a:lnTo>
                <a:lnTo>
                  <a:pt x="90805" y="36575"/>
                </a:lnTo>
                <a:lnTo>
                  <a:pt x="87249" y="39624"/>
                </a:lnTo>
                <a:lnTo>
                  <a:pt x="83820" y="42545"/>
                </a:lnTo>
                <a:lnTo>
                  <a:pt x="80518" y="45085"/>
                </a:lnTo>
                <a:lnTo>
                  <a:pt x="77216" y="47751"/>
                </a:lnTo>
                <a:lnTo>
                  <a:pt x="73914" y="50291"/>
                </a:lnTo>
                <a:lnTo>
                  <a:pt x="70739" y="52704"/>
                </a:lnTo>
                <a:lnTo>
                  <a:pt x="67564" y="55117"/>
                </a:lnTo>
                <a:lnTo>
                  <a:pt x="64516" y="57530"/>
                </a:lnTo>
                <a:lnTo>
                  <a:pt x="61341" y="59816"/>
                </a:lnTo>
                <a:lnTo>
                  <a:pt x="58166" y="62229"/>
                </a:lnTo>
                <a:lnTo>
                  <a:pt x="54864" y="64642"/>
                </a:lnTo>
                <a:lnTo>
                  <a:pt x="51562" y="67183"/>
                </a:lnTo>
                <a:lnTo>
                  <a:pt x="52959" y="71500"/>
                </a:lnTo>
                <a:lnTo>
                  <a:pt x="54356" y="75819"/>
                </a:lnTo>
                <a:lnTo>
                  <a:pt x="55753" y="80390"/>
                </a:lnTo>
                <a:lnTo>
                  <a:pt x="57150" y="84836"/>
                </a:lnTo>
                <a:lnTo>
                  <a:pt x="58674" y="89280"/>
                </a:lnTo>
                <a:lnTo>
                  <a:pt x="60071" y="93599"/>
                </a:lnTo>
                <a:lnTo>
                  <a:pt x="66167" y="106172"/>
                </a:lnTo>
                <a:lnTo>
                  <a:pt x="66929" y="106679"/>
                </a:lnTo>
                <a:lnTo>
                  <a:pt x="67945" y="106934"/>
                </a:lnTo>
                <a:lnTo>
                  <a:pt x="69088" y="106934"/>
                </a:lnTo>
                <a:lnTo>
                  <a:pt x="69850" y="106934"/>
                </a:lnTo>
                <a:lnTo>
                  <a:pt x="74422" y="104901"/>
                </a:lnTo>
                <a:lnTo>
                  <a:pt x="75438" y="104266"/>
                </a:lnTo>
                <a:lnTo>
                  <a:pt x="76581" y="103250"/>
                </a:lnTo>
                <a:lnTo>
                  <a:pt x="77978" y="101980"/>
                </a:lnTo>
                <a:lnTo>
                  <a:pt x="79375" y="100584"/>
                </a:lnTo>
                <a:lnTo>
                  <a:pt x="80899" y="99060"/>
                </a:lnTo>
                <a:lnTo>
                  <a:pt x="82550" y="97027"/>
                </a:lnTo>
                <a:lnTo>
                  <a:pt x="88392" y="102615"/>
                </a:lnTo>
                <a:lnTo>
                  <a:pt x="85725" y="105410"/>
                </a:lnTo>
                <a:lnTo>
                  <a:pt x="83185" y="107696"/>
                </a:lnTo>
                <a:lnTo>
                  <a:pt x="80899" y="109727"/>
                </a:lnTo>
                <a:lnTo>
                  <a:pt x="78613" y="111760"/>
                </a:lnTo>
                <a:lnTo>
                  <a:pt x="76326" y="113411"/>
                </a:lnTo>
                <a:lnTo>
                  <a:pt x="74295" y="114680"/>
                </a:lnTo>
                <a:lnTo>
                  <a:pt x="72263" y="115950"/>
                </a:lnTo>
                <a:lnTo>
                  <a:pt x="70231" y="116839"/>
                </a:lnTo>
                <a:lnTo>
                  <a:pt x="68325" y="117475"/>
                </a:lnTo>
                <a:lnTo>
                  <a:pt x="66294" y="118110"/>
                </a:lnTo>
                <a:lnTo>
                  <a:pt x="64389" y="118363"/>
                </a:lnTo>
                <a:lnTo>
                  <a:pt x="62357" y="118363"/>
                </a:lnTo>
                <a:lnTo>
                  <a:pt x="58800" y="118363"/>
                </a:lnTo>
                <a:lnTo>
                  <a:pt x="55880" y="117475"/>
                </a:lnTo>
                <a:lnTo>
                  <a:pt x="53721" y="115697"/>
                </a:lnTo>
                <a:lnTo>
                  <a:pt x="51435" y="113919"/>
                </a:lnTo>
                <a:lnTo>
                  <a:pt x="49657" y="111378"/>
                </a:lnTo>
                <a:lnTo>
                  <a:pt x="48133" y="107950"/>
                </a:lnTo>
                <a:lnTo>
                  <a:pt x="46482" y="104648"/>
                </a:lnTo>
                <a:lnTo>
                  <a:pt x="45085" y="100584"/>
                </a:lnTo>
                <a:lnTo>
                  <a:pt x="43815" y="95885"/>
                </a:lnTo>
                <a:lnTo>
                  <a:pt x="42545" y="91186"/>
                </a:lnTo>
                <a:lnTo>
                  <a:pt x="41021" y="85851"/>
                </a:lnTo>
                <a:lnTo>
                  <a:pt x="39370" y="80010"/>
                </a:lnTo>
                <a:lnTo>
                  <a:pt x="38989" y="78739"/>
                </a:lnTo>
                <a:lnTo>
                  <a:pt x="36830" y="74929"/>
                </a:lnTo>
                <a:lnTo>
                  <a:pt x="36195" y="74422"/>
                </a:lnTo>
                <a:lnTo>
                  <a:pt x="35433" y="74167"/>
                </a:lnTo>
                <a:lnTo>
                  <a:pt x="34671" y="74040"/>
                </a:lnTo>
                <a:lnTo>
                  <a:pt x="33782" y="73913"/>
                </a:lnTo>
                <a:lnTo>
                  <a:pt x="32639" y="73913"/>
                </a:lnTo>
                <a:lnTo>
                  <a:pt x="31369" y="73913"/>
                </a:lnTo>
                <a:lnTo>
                  <a:pt x="25908" y="73913"/>
                </a:lnTo>
                <a:lnTo>
                  <a:pt x="16510" y="116839"/>
                </a:lnTo>
                <a:lnTo>
                  <a:pt x="0" y="116839"/>
                </a:lnTo>
                <a:lnTo>
                  <a:pt x="20828" y="24891"/>
                </a:lnTo>
                <a:lnTo>
                  <a:pt x="21463" y="21971"/>
                </a:lnTo>
                <a:lnTo>
                  <a:pt x="21971" y="19558"/>
                </a:lnTo>
                <a:lnTo>
                  <a:pt x="22225" y="17779"/>
                </a:lnTo>
                <a:lnTo>
                  <a:pt x="22479" y="16001"/>
                </a:lnTo>
                <a:lnTo>
                  <a:pt x="22606" y="14477"/>
                </a:lnTo>
                <a:lnTo>
                  <a:pt x="22606" y="13080"/>
                </a:lnTo>
                <a:lnTo>
                  <a:pt x="22606" y="12064"/>
                </a:lnTo>
                <a:lnTo>
                  <a:pt x="22479" y="11049"/>
                </a:lnTo>
                <a:lnTo>
                  <a:pt x="22098" y="10287"/>
                </a:lnTo>
                <a:lnTo>
                  <a:pt x="21717" y="9525"/>
                </a:lnTo>
                <a:lnTo>
                  <a:pt x="16891" y="7365"/>
                </a:lnTo>
                <a:lnTo>
                  <a:pt x="15367" y="7112"/>
                </a:lnTo>
                <a:lnTo>
                  <a:pt x="13589" y="6985"/>
                </a:lnTo>
                <a:lnTo>
                  <a:pt x="11557" y="6858"/>
                </a:lnTo>
                <a:lnTo>
                  <a:pt x="12826" y="1015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681216" y="2726435"/>
            <a:ext cx="96808" cy="24460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698995" y="2749295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3175" y="0"/>
                </a:moveTo>
                <a:lnTo>
                  <a:pt x="0" y="9143"/>
                </a:lnTo>
                <a:lnTo>
                  <a:pt x="12906" y="14714"/>
                </a:lnTo>
                <a:lnTo>
                  <a:pt x="24002" y="22463"/>
                </a:lnTo>
                <a:lnTo>
                  <a:pt x="46507" y="58429"/>
                </a:lnTo>
                <a:lnTo>
                  <a:pt x="53848" y="110489"/>
                </a:lnTo>
                <a:lnTo>
                  <a:pt x="53034" y="130159"/>
                </a:lnTo>
                <a:lnTo>
                  <a:pt x="40639" y="178307"/>
                </a:lnTo>
                <a:lnTo>
                  <a:pt x="12993" y="208401"/>
                </a:lnTo>
                <a:lnTo>
                  <a:pt x="253" y="213994"/>
                </a:lnTo>
                <a:lnTo>
                  <a:pt x="3175" y="223138"/>
                </a:lnTo>
                <a:lnTo>
                  <a:pt x="45716" y="197796"/>
                </a:lnTo>
                <a:lnTo>
                  <a:pt x="69659" y="151034"/>
                </a:lnTo>
                <a:lnTo>
                  <a:pt x="74295" y="111632"/>
                </a:lnTo>
                <a:lnTo>
                  <a:pt x="73132" y="91176"/>
                </a:lnTo>
                <a:lnTo>
                  <a:pt x="55879" y="39115"/>
                </a:lnTo>
                <a:lnTo>
                  <a:pt x="19321" y="5861"/>
                </a:lnTo>
                <a:lnTo>
                  <a:pt x="317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698995" y="2749295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3175" y="0"/>
                </a:moveTo>
                <a:lnTo>
                  <a:pt x="45662" y="25396"/>
                </a:lnTo>
                <a:lnTo>
                  <a:pt x="69659" y="72278"/>
                </a:lnTo>
                <a:lnTo>
                  <a:pt x="74295" y="111632"/>
                </a:lnTo>
                <a:lnTo>
                  <a:pt x="73132" y="132107"/>
                </a:lnTo>
                <a:lnTo>
                  <a:pt x="55879" y="184150"/>
                </a:lnTo>
                <a:lnTo>
                  <a:pt x="19339" y="217279"/>
                </a:lnTo>
                <a:lnTo>
                  <a:pt x="3175" y="223138"/>
                </a:lnTo>
                <a:lnTo>
                  <a:pt x="253" y="213994"/>
                </a:lnTo>
                <a:lnTo>
                  <a:pt x="12993" y="208401"/>
                </a:lnTo>
                <a:lnTo>
                  <a:pt x="23971" y="200580"/>
                </a:lnTo>
                <a:lnTo>
                  <a:pt x="46454" y="164068"/>
                </a:lnTo>
                <a:lnTo>
                  <a:pt x="53848" y="110489"/>
                </a:lnTo>
                <a:lnTo>
                  <a:pt x="53036" y="91438"/>
                </a:lnTo>
                <a:lnTo>
                  <a:pt x="40767" y="44450"/>
                </a:lnTo>
                <a:lnTo>
                  <a:pt x="12906" y="14714"/>
                </a:lnTo>
                <a:lnTo>
                  <a:pt x="0" y="9143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790943" y="2781300"/>
            <a:ext cx="124232" cy="13944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807961" y="2804922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24653" y="14779"/>
                </a:lnTo>
                <a:lnTo>
                  <a:pt x="2794" y="54990"/>
                </a:lnTo>
                <a:lnTo>
                  <a:pt x="0" y="70357"/>
                </a:lnTo>
                <a:lnTo>
                  <a:pt x="0" y="76707"/>
                </a:lnTo>
                <a:lnTo>
                  <a:pt x="22145" y="113760"/>
                </a:lnTo>
                <a:lnTo>
                  <a:pt x="38354" y="116331"/>
                </a:lnTo>
                <a:lnTo>
                  <a:pt x="45589" y="115998"/>
                </a:lnTo>
                <a:lnTo>
                  <a:pt x="71685" y="107061"/>
                </a:lnTo>
                <a:lnTo>
                  <a:pt x="34925" y="107061"/>
                </a:lnTo>
                <a:lnTo>
                  <a:pt x="29464" y="104901"/>
                </a:lnTo>
                <a:lnTo>
                  <a:pt x="22352" y="96774"/>
                </a:lnTo>
                <a:lnTo>
                  <a:pt x="20574" y="90424"/>
                </a:lnTo>
                <a:lnTo>
                  <a:pt x="20574" y="81787"/>
                </a:lnTo>
                <a:lnTo>
                  <a:pt x="28666" y="39937"/>
                </a:lnTo>
                <a:lnTo>
                  <a:pt x="53340" y="9398"/>
                </a:lnTo>
                <a:lnTo>
                  <a:pt x="91496" y="9398"/>
                </a:lnTo>
                <a:lnTo>
                  <a:pt x="87080" y="5786"/>
                </a:lnTo>
                <a:lnTo>
                  <a:pt x="80470" y="2571"/>
                </a:lnTo>
                <a:lnTo>
                  <a:pt x="72741" y="642"/>
                </a:lnTo>
                <a:lnTo>
                  <a:pt x="63881" y="0"/>
                </a:lnTo>
                <a:close/>
              </a:path>
              <a:path w="102870" h="116839">
                <a:moveTo>
                  <a:pt x="91496" y="9398"/>
                </a:moveTo>
                <a:lnTo>
                  <a:pt x="68453" y="9398"/>
                </a:lnTo>
                <a:lnTo>
                  <a:pt x="73660" y="11556"/>
                </a:lnTo>
                <a:lnTo>
                  <a:pt x="77058" y="15998"/>
                </a:lnTo>
                <a:lnTo>
                  <a:pt x="80264" y="20065"/>
                </a:lnTo>
                <a:lnTo>
                  <a:pt x="81915" y="26542"/>
                </a:lnTo>
                <a:lnTo>
                  <a:pt x="81915" y="34925"/>
                </a:lnTo>
                <a:lnTo>
                  <a:pt x="73934" y="76386"/>
                </a:lnTo>
                <a:lnTo>
                  <a:pt x="49784" y="107061"/>
                </a:lnTo>
                <a:lnTo>
                  <a:pt x="71685" y="107061"/>
                </a:lnTo>
                <a:lnTo>
                  <a:pt x="95065" y="76386"/>
                </a:lnTo>
                <a:lnTo>
                  <a:pt x="102457" y="39290"/>
                </a:lnTo>
                <a:lnTo>
                  <a:pt x="101869" y="30753"/>
                </a:lnTo>
                <a:lnTo>
                  <a:pt x="100012" y="22828"/>
                </a:lnTo>
                <a:lnTo>
                  <a:pt x="96916" y="15998"/>
                </a:lnTo>
                <a:lnTo>
                  <a:pt x="92583" y="10287"/>
                </a:lnTo>
                <a:lnTo>
                  <a:pt x="91496" y="93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828535" y="2814320"/>
            <a:ext cx="61594" cy="97790"/>
          </a:xfrm>
          <a:custGeom>
            <a:avLst/>
            <a:gdLst/>
            <a:ahLst/>
            <a:cxnLst/>
            <a:rect l="l" t="t" r="r" b="b"/>
            <a:pathLst>
              <a:path w="61595" h="97789">
                <a:moveTo>
                  <a:pt x="40894" y="0"/>
                </a:moveTo>
                <a:lnTo>
                  <a:pt x="32766" y="0"/>
                </a:lnTo>
                <a:lnTo>
                  <a:pt x="25654" y="3428"/>
                </a:lnTo>
                <a:lnTo>
                  <a:pt x="5207" y="39496"/>
                </a:lnTo>
                <a:lnTo>
                  <a:pt x="0" y="72389"/>
                </a:lnTo>
                <a:lnTo>
                  <a:pt x="0" y="81025"/>
                </a:lnTo>
                <a:lnTo>
                  <a:pt x="1778" y="87375"/>
                </a:lnTo>
                <a:lnTo>
                  <a:pt x="5334" y="91439"/>
                </a:lnTo>
                <a:lnTo>
                  <a:pt x="8890" y="95503"/>
                </a:lnTo>
                <a:lnTo>
                  <a:pt x="14350" y="97662"/>
                </a:lnTo>
                <a:lnTo>
                  <a:pt x="21590" y="97662"/>
                </a:lnTo>
                <a:lnTo>
                  <a:pt x="29210" y="97662"/>
                </a:lnTo>
                <a:lnTo>
                  <a:pt x="53324" y="67103"/>
                </a:lnTo>
                <a:lnTo>
                  <a:pt x="61341" y="25526"/>
                </a:lnTo>
                <a:lnTo>
                  <a:pt x="61341" y="17144"/>
                </a:lnTo>
                <a:lnTo>
                  <a:pt x="59690" y="10667"/>
                </a:lnTo>
                <a:lnTo>
                  <a:pt x="56388" y="6476"/>
                </a:lnTo>
                <a:lnTo>
                  <a:pt x="53086" y="2158"/>
                </a:lnTo>
                <a:lnTo>
                  <a:pt x="47879" y="0"/>
                </a:lnTo>
                <a:lnTo>
                  <a:pt x="408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807961" y="2804922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100012" y="22828"/>
                </a:lnTo>
                <a:lnTo>
                  <a:pt x="102489" y="39750"/>
                </a:lnTo>
                <a:lnTo>
                  <a:pt x="102181" y="46708"/>
                </a:lnTo>
                <a:lnTo>
                  <a:pt x="88536" y="89427"/>
                </a:lnTo>
                <a:lnTo>
                  <a:pt x="58820" y="113331"/>
                </a:lnTo>
                <a:lnTo>
                  <a:pt x="38354" y="116331"/>
                </a:lnTo>
                <a:lnTo>
                  <a:pt x="29731" y="115689"/>
                </a:lnTo>
                <a:lnTo>
                  <a:pt x="638" y="85703"/>
                </a:lnTo>
                <a:lnTo>
                  <a:pt x="0" y="76707"/>
                </a:lnTo>
                <a:lnTo>
                  <a:pt x="0" y="70357"/>
                </a:lnTo>
                <a:lnTo>
                  <a:pt x="11134" y="32256"/>
                </a:lnTo>
                <a:lnTo>
                  <a:pt x="42646" y="3804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879335" y="2823997"/>
            <a:ext cx="95213" cy="17752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896227" y="2846958"/>
            <a:ext cx="74295" cy="155575"/>
          </a:xfrm>
          <a:custGeom>
            <a:avLst/>
            <a:gdLst/>
            <a:ahLst/>
            <a:cxnLst/>
            <a:rect l="l" t="t" r="r" b="b"/>
            <a:pathLst>
              <a:path w="74295" h="155575">
                <a:moveTo>
                  <a:pt x="2158" y="145287"/>
                </a:moveTo>
                <a:lnTo>
                  <a:pt x="0" y="154304"/>
                </a:lnTo>
                <a:lnTo>
                  <a:pt x="2286" y="154812"/>
                </a:lnTo>
                <a:lnTo>
                  <a:pt x="6476" y="155193"/>
                </a:lnTo>
                <a:lnTo>
                  <a:pt x="13589" y="155193"/>
                </a:lnTo>
                <a:lnTo>
                  <a:pt x="18542" y="154431"/>
                </a:lnTo>
                <a:lnTo>
                  <a:pt x="27177" y="151637"/>
                </a:lnTo>
                <a:lnTo>
                  <a:pt x="30988" y="149478"/>
                </a:lnTo>
                <a:lnTo>
                  <a:pt x="34842" y="146050"/>
                </a:lnTo>
                <a:lnTo>
                  <a:pt x="6096" y="146050"/>
                </a:lnTo>
                <a:lnTo>
                  <a:pt x="2794" y="145668"/>
                </a:lnTo>
                <a:lnTo>
                  <a:pt x="2158" y="145287"/>
                </a:lnTo>
                <a:close/>
              </a:path>
              <a:path w="74295" h="155575">
                <a:moveTo>
                  <a:pt x="65786" y="34543"/>
                </a:moveTo>
                <a:lnTo>
                  <a:pt x="59944" y="34543"/>
                </a:lnTo>
                <a:lnTo>
                  <a:pt x="36956" y="35432"/>
                </a:lnTo>
                <a:lnTo>
                  <a:pt x="35687" y="41275"/>
                </a:lnTo>
                <a:lnTo>
                  <a:pt x="39497" y="41401"/>
                </a:lnTo>
                <a:lnTo>
                  <a:pt x="42164" y="41910"/>
                </a:lnTo>
                <a:lnTo>
                  <a:pt x="43688" y="42925"/>
                </a:lnTo>
                <a:lnTo>
                  <a:pt x="45212" y="43814"/>
                </a:lnTo>
                <a:lnTo>
                  <a:pt x="45974" y="45338"/>
                </a:lnTo>
                <a:lnTo>
                  <a:pt x="45847" y="49783"/>
                </a:lnTo>
                <a:lnTo>
                  <a:pt x="45593" y="51053"/>
                </a:lnTo>
                <a:lnTo>
                  <a:pt x="45339" y="52831"/>
                </a:lnTo>
                <a:lnTo>
                  <a:pt x="44957" y="54610"/>
                </a:lnTo>
                <a:lnTo>
                  <a:pt x="44576" y="57150"/>
                </a:lnTo>
                <a:lnTo>
                  <a:pt x="43815" y="60325"/>
                </a:lnTo>
                <a:lnTo>
                  <a:pt x="43179" y="63626"/>
                </a:lnTo>
                <a:lnTo>
                  <a:pt x="42164" y="67944"/>
                </a:lnTo>
                <a:lnTo>
                  <a:pt x="41021" y="73405"/>
                </a:lnTo>
                <a:lnTo>
                  <a:pt x="39877" y="78993"/>
                </a:lnTo>
                <a:lnTo>
                  <a:pt x="38353" y="85725"/>
                </a:lnTo>
                <a:lnTo>
                  <a:pt x="36575" y="93852"/>
                </a:lnTo>
                <a:lnTo>
                  <a:pt x="32307" y="113051"/>
                </a:lnTo>
                <a:lnTo>
                  <a:pt x="30861" y="119887"/>
                </a:lnTo>
                <a:lnTo>
                  <a:pt x="29591" y="125094"/>
                </a:lnTo>
                <a:lnTo>
                  <a:pt x="28321" y="129539"/>
                </a:lnTo>
                <a:lnTo>
                  <a:pt x="26924" y="132841"/>
                </a:lnTo>
                <a:lnTo>
                  <a:pt x="25526" y="136270"/>
                </a:lnTo>
                <a:lnTo>
                  <a:pt x="24002" y="138937"/>
                </a:lnTo>
                <a:lnTo>
                  <a:pt x="22225" y="140842"/>
                </a:lnTo>
                <a:lnTo>
                  <a:pt x="20447" y="142875"/>
                </a:lnTo>
                <a:lnTo>
                  <a:pt x="18542" y="144144"/>
                </a:lnTo>
                <a:lnTo>
                  <a:pt x="16382" y="144906"/>
                </a:lnTo>
                <a:lnTo>
                  <a:pt x="14097" y="145668"/>
                </a:lnTo>
                <a:lnTo>
                  <a:pt x="11683" y="146050"/>
                </a:lnTo>
                <a:lnTo>
                  <a:pt x="34842" y="146050"/>
                </a:lnTo>
                <a:lnTo>
                  <a:pt x="48005" y="118363"/>
                </a:lnTo>
                <a:lnTo>
                  <a:pt x="65786" y="34543"/>
                </a:lnTo>
                <a:close/>
              </a:path>
              <a:path w="74295" h="155575">
                <a:moveTo>
                  <a:pt x="73914" y="0"/>
                </a:moveTo>
                <a:lnTo>
                  <a:pt x="56769" y="0"/>
                </a:lnTo>
                <a:lnTo>
                  <a:pt x="52577" y="18414"/>
                </a:lnTo>
                <a:lnTo>
                  <a:pt x="69723" y="18414"/>
                </a:lnTo>
                <a:lnTo>
                  <a:pt x="739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896227" y="2881502"/>
            <a:ext cx="66040" cy="120650"/>
          </a:xfrm>
          <a:custGeom>
            <a:avLst/>
            <a:gdLst/>
            <a:ahLst/>
            <a:cxnLst/>
            <a:rect l="l" t="t" r="r" b="b"/>
            <a:pathLst>
              <a:path w="66040" h="120650">
                <a:moveTo>
                  <a:pt x="59944" y="0"/>
                </a:moveTo>
                <a:lnTo>
                  <a:pt x="65786" y="0"/>
                </a:lnTo>
                <a:lnTo>
                  <a:pt x="48005" y="83820"/>
                </a:lnTo>
                <a:lnTo>
                  <a:pt x="27177" y="117094"/>
                </a:lnTo>
                <a:lnTo>
                  <a:pt x="13589" y="120650"/>
                </a:lnTo>
                <a:lnTo>
                  <a:pt x="8000" y="120650"/>
                </a:lnTo>
                <a:lnTo>
                  <a:pt x="6476" y="120650"/>
                </a:lnTo>
                <a:lnTo>
                  <a:pt x="5079" y="120523"/>
                </a:lnTo>
                <a:lnTo>
                  <a:pt x="3682" y="120396"/>
                </a:lnTo>
                <a:lnTo>
                  <a:pt x="2286" y="120269"/>
                </a:lnTo>
                <a:lnTo>
                  <a:pt x="1143" y="120014"/>
                </a:lnTo>
                <a:lnTo>
                  <a:pt x="0" y="119761"/>
                </a:lnTo>
                <a:lnTo>
                  <a:pt x="2158" y="110744"/>
                </a:lnTo>
                <a:lnTo>
                  <a:pt x="2794" y="111125"/>
                </a:lnTo>
                <a:lnTo>
                  <a:pt x="3809" y="111251"/>
                </a:lnTo>
                <a:lnTo>
                  <a:pt x="4952" y="111379"/>
                </a:lnTo>
                <a:lnTo>
                  <a:pt x="6096" y="111506"/>
                </a:lnTo>
                <a:lnTo>
                  <a:pt x="7366" y="111506"/>
                </a:lnTo>
                <a:lnTo>
                  <a:pt x="8890" y="111506"/>
                </a:lnTo>
                <a:lnTo>
                  <a:pt x="11683" y="111506"/>
                </a:lnTo>
                <a:lnTo>
                  <a:pt x="14097" y="111125"/>
                </a:lnTo>
                <a:lnTo>
                  <a:pt x="16382" y="110362"/>
                </a:lnTo>
                <a:lnTo>
                  <a:pt x="18542" y="109600"/>
                </a:lnTo>
                <a:lnTo>
                  <a:pt x="20447" y="108331"/>
                </a:lnTo>
                <a:lnTo>
                  <a:pt x="22225" y="106299"/>
                </a:lnTo>
                <a:lnTo>
                  <a:pt x="24002" y="104394"/>
                </a:lnTo>
                <a:lnTo>
                  <a:pt x="25526" y="101726"/>
                </a:lnTo>
                <a:lnTo>
                  <a:pt x="26924" y="98298"/>
                </a:lnTo>
                <a:lnTo>
                  <a:pt x="28321" y="94996"/>
                </a:lnTo>
                <a:lnTo>
                  <a:pt x="29591" y="90550"/>
                </a:lnTo>
                <a:lnTo>
                  <a:pt x="30861" y="85344"/>
                </a:lnTo>
                <a:lnTo>
                  <a:pt x="32307" y="78507"/>
                </a:lnTo>
                <a:lnTo>
                  <a:pt x="33766" y="71897"/>
                </a:lnTo>
                <a:lnTo>
                  <a:pt x="35200" y="65502"/>
                </a:lnTo>
                <a:lnTo>
                  <a:pt x="36575" y="59309"/>
                </a:lnTo>
                <a:lnTo>
                  <a:pt x="38353" y="51181"/>
                </a:lnTo>
                <a:lnTo>
                  <a:pt x="39877" y="44450"/>
                </a:lnTo>
                <a:lnTo>
                  <a:pt x="41021" y="38862"/>
                </a:lnTo>
                <a:lnTo>
                  <a:pt x="42164" y="33400"/>
                </a:lnTo>
                <a:lnTo>
                  <a:pt x="43179" y="29083"/>
                </a:lnTo>
                <a:lnTo>
                  <a:pt x="43815" y="25781"/>
                </a:lnTo>
                <a:lnTo>
                  <a:pt x="44576" y="22606"/>
                </a:lnTo>
                <a:lnTo>
                  <a:pt x="44957" y="20066"/>
                </a:lnTo>
                <a:lnTo>
                  <a:pt x="45339" y="18287"/>
                </a:lnTo>
                <a:lnTo>
                  <a:pt x="45593" y="16510"/>
                </a:lnTo>
                <a:lnTo>
                  <a:pt x="45847" y="15239"/>
                </a:lnTo>
                <a:lnTo>
                  <a:pt x="45847" y="14477"/>
                </a:lnTo>
                <a:lnTo>
                  <a:pt x="45974" y="13843"/>
                </a:lnTo>
                <a:lnTo>
                  <a:pt x="45974" y="13208"/>
                </a:lnTo>
                <a:lnTo>
                  <a:pt x="45974" y="12700"/>
                </a:lnTo>
                <a:lnTo>
                  <a:pt x="45974" y="10795"/>
                </a:lnTo>
                <a:lnTo>
                  <a:pt x="45212" y="9271"/>
                </a:lnTo>
                <a:lnTo>
                  <a:pt x="43688" y="8382"/>
                </a:lnTo>
                <a:lnTo>
                  <a:pt x="42164" y="7366"/>
                </a:lnTo>
                <a:lnTo>
                  <a:pt x="39497" y="6858"/>
                </a:lnTo>
                <a:lnTo>
                  <a:pt x="35687" y="6731"/>
                </a:lnTo>
                <a:lnTo>
                  <a:pt x="36956" y="888"/>
                </a:lnTo>
                <a:lnTo>
                  <a:pt x="599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948805" y="2846958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4191" y="0"/>
                </a:moveTo>
                <a:lnTo>
                  <a:pt x="21336" y="0"/>
                </a:lnTo>
                <a:lnTo>
                  <a:pt x="17145" y="18414"/>
                </a:lnTo>
                <a:lnTo>
                  <a:pt x="0" y="18414"/>
                </a:lnTo>
                <a:lnTo>
                  <a:pt x="41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115055" y="3326866"/>
            <a:ext cx="159232" cy="1608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127375" y="3345179"/>
            <a:ext cx="147447" cy="147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412235" y="3345205"/>
            <a:ext cx="191249" cy="13637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430396" y="3367659"/>
            <a:ext cx="168275" cy="114300"/>
          </a:xfrm>
          <a:custGeom>
            <a:avLst/>
            <a:gdLst/>
            <a:ahLst/>
            <a:cxnLst/>
            <a:rect l="l" t="t" r="r" b="b"/>
            <a:pathLst>
              <a:path w="168275" h="114300">
                <a:moveTo>
                  <a:pt x="32130" y="0"/>
                </a:moveTo>
                <a:lnTo>
                  <a:pt x="1269" y="0"/>
                </a:lnTo>
                <a:lnTo>
                  <a:pt x="0" y="5714"/>
                </a:lnTo>
                <a:lnTo>
                  <a:pt x="3810" y="6095"/>
                </a:lnTo>
                <a:lnTo>
                  <a:pt x="6476" y="6985"/>
                </a:lnTo>
                <a:lnTo>
                  <a:pt x="22351" y="114300"/>
                </a:lnTo>
                <a:lnTo>
                  <a:pt x="38100" y="114300"/>
                </a:lnTo>
                <a:lnTo>
                  <a:pt x="45862" y="102274"/>
                </a:lnTo>
                <a:lnTo>
                  <a:pt x="51863" y="92710"/>
                </a:lnTo>
                <a:lnTo>
                  <a:pt x="39242" y="92710"/>
                </a:lnTo>
                <a:lnTo>
                  <a:pt x="32130" y="0"/>
                </a:lnTo>
                <a:close/>
              </a:path>
              <a:path w="168275" h="114300">
                <a:moveTo>
                  <a:pt x="100933" y="35687"/>
                </a:moveTo>
                <a:lnTo>
                  <a:pt x="83692" y="35687"/>
                </a:lnTo>
                <a:lnTo>
                  <a:pt x="83947" y="39115"/>
                </a:lnTo>
                <a:lnTo>
                  <a:pt x="84581" y="50037"/>
                </a:lnTo>
                <a:lnTo>
                  <a:pt x="85452" y="61100"/>
                </a:lnTo>
                <a:lnTo>
                  <a:pt x="90677" y="114300"/>
                </a:lnTo>
                <a:lnTo>
                  <a:pt x="104648" y="114300"/>
                </a:lnTo>
                <a:lnTo>
                  <a:pt x="109604" y="107515"/>
                </a:lnTo>
                <a:lnTo>
                  <a:pt x="114204" y="101076"/>
                </a:lnTo>
                <a:lnTo>
                  <a:pt x="119965" y="92837"/>
                </a:lnTo>
                <a:lnTo>
                  <a:pt x="106172" y="92837"/>
                </a:lnTo>
                <a:lnTo>
                  <a:pt x="100933" y="35687"/>
                </a:lnTo>
                <a:close/>
              </a:path>
              <a:path w="168275" h="114300">
                <a:moveTo>
                  <a:pt x="164845" y="0"/>
                </a:moveTo>
                <a:lnTo>
                  <a:pt x="134492" y="0"/>
                </a:lnTo>
                <a:lnTo>
                  <a:pt x="133350" y="5714"/>
                </a:lnTo>
                <a:lnTo>
                  <a:pt x="137160" y="5968"/>
                </a:lnTo>
                <a:lnTo>
                  <a:pt x="139826" y="6730"/>
                </a:lnTo>
                <a:lnTo>
                  <a:pt x="141350" y="8127"/>
                </a:lnTo>
                <a:lnTo>
                  <a:pt x="142875" y="9398"/>
                </a:lnTo>
                <a:lnTo>
                  <a:pt x="143763" y="11937"/>
                </a:lnTo>
                <a:lnTo>
                  <a:pt x="143763" y="15620"/>
                </a:lnTo>
                <a:lnTo>
                  <a:pt x="143148" y="22189"/>
                </a:lnTo>
                <a:lnTo>
                  <a:pt x="128799" y="57493"/>
                </a:lnTo>
                <a:lnTo>
                  <a:pt x="106172" y="92837"/>
                </a:lnTo>
                <a:lnTo>
                  <a:pt x="119965" y="92837"/>
                </a:lnTo>
                <a:lnTo>
                  <a:pt x="143510" y="56641"/>
                </a:lnTo>
                <a:lnTo>
                  <a:pt x="161416" y="21970"/>
                </a:lnTo>
                <a:lnTo>
                  <a:pt x="163067" y="18287"/>
                </a:lnTo>
                <a:lnTo>
                  <a:pt x="165353" y="12826"/>
                </a:lnTo>
                <a:lnTo>
                  <a:pt x="167924" y="6095"/>
                </a:lnTo>
                <a:lnTo>
                  <a:pt x="167951" y="5714"/>
                </a:lnTo>
                <a:lnTo>
                  <a:pt x="164845" y="0"/>
                </a:lnTo>
                <a:close/>
              </a:path>
              <a:path w="168275" h="114300">
                <a:moveTo>
                  <a:pt x="97662" y="0"/>
                </a:moveTo>
                <a:lnTo>
                  <a:pt x="80644" y="0"/>
                </a:lnTo>
                <a:lnTo>
                  <a:pt x="79375" y="5714"/>
                </a:lnTo>
                <a:lnTo>
                  <a:pt x="78104" y="13207"/>
                </a:lnTo>
                <a:lnTo>
                  <a:pt x="76326" y="20319"/>
                </a:lnTo>
                <a:lnTo>
                  <a:pt x="58852" y="59491"/>
                </a:lnTo>
                <a:lnTo>
                  <a:pt x="39242" y="92710"/>
                </a:lnTo>
                <a:lnTo>
                  <a:pt x="51863" y="92710"/>
                </a:lnTo>
                <a:lnTo>
                  <a:pt x="74977" y="52181"/>
                </a:lnTo>
                <a:lnTo>
                  <a:pt x="82423" y="35687"/>
                </a:lnTo>
                <a:lnTo>
                  <a:pt x="100933" y="35687"/>
                </a:lnTo>
                <a:lnTo>
                  <a:pt x="976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430396" y="3367659"/>
            <a:ext cx="168275" cy="114300"/>
          </a:xfrm>
          <a:custGeom>
            <a:avLst/>
            <a:gdLst/>
            <a:ahLst/>
            <a:cxnLst/>
            <a:rect l="l" t="t" r="r" b="b"/>
            <a:pathLst>
              <a:path w="168275" h="114300">
                <a:moveTo>
                  <a:pt x="1269" y="0"/>
                </a:moveTo>
                <a:lnTo>
                  <a:pt x="32130" y="0"/>
                </a:lnTo>
                <a:lnTo>
                  <a:pt x="39242" y="92710"/>
                </a:lnTo>
                <a:lnTo>
                  <a:pt x="46938" y="80065"/>
                </a:lnTo>
                <a:lnTo>
                  <a:pt x="66575" y="44751"/>
                </a:lnTo>
                <a:lnTo>
                  <a:pt x="79375" y="5714"/>
                </a:lnTo>
                <a:lnTo>
                  <a:pt x="80644" y="0"/>
                </a:lnTo>
                <a:lnTo>
                  <a:pt x="97662" y="0"/>
                </a:lnTo>
                <a:lnTo>
                  <a:pt x="106172" y="92837"/>
                </a:lnTo>
                <a:lnTo>
                  <a:pt x="114841" y="80214"/>
                </a:lnTo>
                <a:lnTo>
                  <a:pt x="138299" y="38088"/>
                </a:lnTo>
                <a:lnTo>
                  <a:pt x="143763" y="15620"/>
                </a:lnTo>
                <a:lnTo>
                  <a:pt x="143763" y="11937"/>
                </a:lnTo>
                <a:lnTo>
                  <a:pt x="142875" y="9398"/>
                </a:lnTo>
                <a:lnTo>
                  <a:pt x="141350" y="8127"/>
                </a:lnTo>
                <a:lnTo>
                  <a:pt x="139826" y="6730"/>
                </a:lnTo>
                <a:lnTo>
                  <a:pt x="137160" y="5968"/>
                </a:lnTo>
                <a:lnTo>
                  <a:pt x="133350" y="5714"/>
                </a:lnTo>
                <a:lnTo>
                  <a:pt x="134492" y="0"/>
                </a:lnTo>
                <a:lnTo>
                  <a:pt x="164845" y="0"/>
                </a:lnTo>
                <a:lnTo>
                  <a:pt x="168020" y="5841"/>
                </a:lnTo>
                <a:lnTo>
                  <a:pt x="165353" y="12826"/>
                </a:lnTo>
                <a:lnTo>
                  <a:pt x="163067" y="18287"/>
                </a:lnTo>
                <a:lnTo>
                  <a:pt x="161416" y="21970"/>
                </a:lnTo>
                <a:lnTo>
                  <a:pt x="159765" y="25780"/>
                </a:lnTo>
                <a:lnTo>
                  <a:pt x="140080" y="62356"/>
                </a:lnTo>
                <a:lnTo>
                  <a:pt x="136016" y="68706"/>
                </a:lnTo>
                <a:lnTo>
                  <a:pt x="131952" y="75056"/>
                </a:lnTo>
                <a:lnTo>
                  <a:pt x="109604" y="107515"/>
                </a:lnTo>
                <a:lnTo>
                  <a:pt x="104648" y="114300"/>
                </a:lnTo>
                <a:lnTo>
                  <a:pt x="90677" y="114300"/>
                </a:lnTo>
                <a:lnTo>
                  <a:pt x="85851" y="65150"/>
                </a:lnTo>
                <a:lnTo>
                  <a:pt x="85470" y="61340"/>
                </a:lnTo>
                <a:lnTo>
                  <a:pt x="85089" y="56261"/>
                </a:lnTo>
                <a:lnTo>
                  <a:pt x="84581" y="50037"/>
                </a:lnTo>
                <a:lnTo>
                  <a:pt x="84200" y="43941"/>
                </a:lnTo>
                <a:lnTo>
                  <a:pt x="83947" y="39115"/>
                </a:lnTo>
                <a:lnTo>
                  <a:pt x="83692" y="35687"/>
                </a:lnTo>
                <a:lnTo>
                  <a:pt x="82423" y="35687"/>
                </a:lnTo>
                <a:lnTo>
                  <a:pt x="78992" y="43713"/>
                </a:lnTo>
                <a:lnTo>
                  <a:pt x="74977" y="52181"/>
                </a:lnTo>
                <a:lnTo>
                  <a:pt x="52958" y="90963"/>
                </a:lnTo>
                <a:lnTo>
                  <a:pt x="38100" y="114300"/>
                </a:lnTo>
                <a:lnTo>
                  <a:pt x="22351" y="114300"/>
                </a:lnTo>
                <a:lnTo>
                  <a:pt x="13462" y="25780"/>
                </a:lnTo>
                <a:lnTo>
                  <a:pt x="12953" y="21208"/>
                </a:lnTo>
                <a:lnTo>
                  <a:pt x="0" y="5714"/>
                </a:lnTo>
                <a:lnTo>
                  <a:pt x="126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558540" y="3395497"/>
            <a:ext cx="201942" cy="17752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575430" y="3418459"/>
            <a:ext cx="180975" cy="155575"/>
          </a:xfrm>
          <a:custGeom>
            <a:avLst/>
            <a:gdLst/>
            <a:ahLst/>
            <a:cxnLst/>
            <a:rect l="l" t="t" r="r" b="b"/>
            <a:pathLst>
              <a:path w="180975" h="155575">
                <a:moveTo>
                  <a:pt x="2159" y="145287"/>
                </a:moveTo>
                <a:lnTo>
                  <a:pt x="0" y="154304"/>
                </a:lnTo>
                <a:lnTo>
                  <a:pt x="2286" y="154812"/>
                </a:lnTo>
                <a:lnTo>
                  <a:pt x="6477" y="155193"/>
                </a:lnTo>
                <a:lnTo>
                  <a:pt x="13589" y="155193"/>
                </a:lnTo>
                <a:lnTo>
                  <a:pt x="18542" y="154431"/>
                </a:lnTo>
                <a:lnTo>
                  <a:pt x="27178" y="151637"/>
                </a:lnTo>
                <a:lnTo>
                  <a:pt x="30988" y="149478"/>
                </a:lnTo>
                <a:lnTo>
                  <a:pt x="34842" y="146050"/>
                </a:lnTo>
                <a:lnTo>
                  <a:pt x="6096" y="146050"/>
                </a:lnTo>
                <a:lnTo>
                  <a:pt x="2794" y="145668"/>
                </a:lnTo>
                <a:lnTo>
                  <a:pt x="2159" y="145287"/>
                </a:lnTo>
                <a:close/>
              </a:path>
              <a:path w="180975" h="155575">
                <a:moveTo>
                  <a:pt x="65786" y="34543"/>
                </a:moveTo>
                <a:lnTo>
                  <a:pt x="59944" y="34543"/>
                </a:lnTo>
                <a:lnTo>
                  <a:pt x="36957" y="35432"/>
                </a:lnTo>
                <a:lnTo>
                  <a:pt x="35687" y="41275"/>
                </a:lnTo>
                <a:lnTo>
                  <a:pt x="39497" y="41401"/>
                </a:lnTo>
                <a:lnTo>
                  <a:pt x="42164" y="41910"/>
                </a:lnTo>
                <a:lnTo>
                  <a:pt x="43688" y="42925"/>
                </a:lnTo>
                <a:lnTo>
                  <a:pt x="45212" y="43814"/>
                </a:lnTo>
                <a:lnTo>
                  <a:pt x="45974" y="45338"/>
                </a:lnTo>
                <a:lnTo>
                  <a:pt x="45847" y="49783"/>
                </a:lnTo>
                <a:lnTo>
                  <a:pt x="45593" y="51053"/>
                </a:lnTo>
                <a:lnTo>
                  <a:pt x="45339" y="52831"/>
                </a:lnTo>
                <a:lnTo>
                  <a:pt x="44958" y="54610"/>
                </a:lnTo>
                <a:lnTo>
                  <a:pt x="44577" y="57150"/>
                </a:lnTo>
                <a:lnTo>
                  <a:pt x="43815" y="60325"/>
                </a:lnTo>
                <a:lnTo>
                  <a:pt x="43180" y="63626"/>
                </a:lnTo>
                <a:lnTo>
                  <a:pt x="42164" y="67944"/>
                </a:lnTo>
                <a:lnTo>
                  <a:pt x="41021" y="73405"/>
                </a:lnTo>
                <a:lnTo>
                  <a:pt x="39878" y="78993"/>
                </a:lnTo>
                <a:lnTo>
                  <a:pt x="38354" y="85725"/>
                </a:lnTo>
                <a:lnTo>
                  <a:pt x="36576" y="93852"/>
                </a:lnTo>
                <a:lnTo>
                  <a:pt x="32307" y="113051"/>
                </a:lnTo>
                <a:lnTo>
                  <a:pt x="30861" y="119887"/>
                </a:lnTo>
                <a:lnTo>
                  <a:pt x="29591" y="125094"/>
                </a:lnTo>
                <a:lnTo>
                  <a:pt x="28321" y="129539"/>
                </a:lnTo>
                <a:lnTo>
                  <a:pt x="26924" y="132841"/>
                </a:lnTo>
                <a:lnTo>
                  <a:pt x="25527" y="136270"/>
                </a:lnTo>
                <a:lnTo>
                  <a:pt x="24003" y="138937"/>
                </a:lnTo>
                <a:lnTo>
                  <a:pt x="22225" y="140842"/>
                </a:lnTo>
                <a:lnTo>
                  <a:pt x="20447" y="142875"/>
                </a:lnTo>
                <a:lnTo>
                  <a:pt x="18542" y="144144"/>
                </a:lnTo>
                <a:lnTo>
                  <a:pt x="16383" y="144906"/>
                </a:lnTo>
                <a:lnTo>
                  <a:pt x="14097" y="145668"/>
                </a:lnTo>
                <a:lnTo>
                  <a:pt x="11684" y="146050"/>
                </a:lnTo>
                <a:lnTo>
                  <a:pt x="34842" y="146050"/>
                </a:lnTo>
                <a:lnTo>
                  <a:pt x="48006" y="118363"/>
                </a:lnTo>
                <a:lnTo>
                  <a:pt x="65786" y="34543"/>
                </a:lnTo>
                <a:close/>
              </a:path>
              <a:path w="180975" h="155575">
                <a:moveTo>
                  <a:pt x="143782" y="78104"/>
                </a:moveTo>
                <a:lnTo>
                  <a:pt x="123825" y="78104"/>
                </a:lnTo>
                <a:lnTo>
                  <a:pt x="125476" y="78358"/>
                </a:lnTo>
                <a:lnTo>
                  <a:pt x="126238" y="78612"/>
                </a:lnTo>
                <a:lnTo>
                  <a:pt x="135128" y="104775"/>
                </a:lnTo>
                <a:lnTo>
                  <a:pt x="136525" y="108838"/>
                </a:lnTo>
                <a:lnTo>
                  <a:pt x="138176" y="112140"/>
                </a:lnTo>
                <a:lnTo>
                  <a:pt x="139700" y="115569"/>
                </a:lnTo>
                <a:lnTo>
                  <a:pt x="141478" y="118110"/>
                </a:lnTo>
                <a:lnTo>
                  <a:pt x="143764" y="119887"/>
                </a:lnTo>
                <a:lnTo>
                  <a:pt x="145923" y="121665"/>
                </a:lnTo>
                <a:lnTo>
                  <a:pt x="148844" y="122554"/>
                </a:lnTo>
                <a:lnTo>
                  <a:pt x="154432" y="122554"/>
                </a:lnTo>
                <a:lnTo>
                  <a:pt x="156337" y="122300"/>
                </a:lnTo>
                <a:lnTo>
                  <a:pt x="174061" y="111125"/>
                </a:lnTo>
                <a:lnTo>
                  <a:pt x="157988" y="111125"/>
                </a:lnTo>
                <a:lnTo>
                  <a:pt x="156972" y="110870"/>
                </a:lnTo>
                <a:lnTo>
                  <a:pt x="156210" y="110362"/>
                </a:lnTo>
                <a:lnTo>
                  <a:pt x="155321" y="109854"/>
                </a:lnTo>
                <a:lnTo>
                  <a:pt x="154686" y="109092"/>
                </a:lnTo>
                <a:lnTo>
                  <a:pt x="150114" y="97789"/>
                </a:lnTo>
                <a:lnTo>
                  <a:pt x="148717" y="93471"/>
                </a:lnTo>
                <a:lnTo>
                  <a:pt x="147193" y="89026"/>
                </a:lnTo>
                <a:lnTo>
                  <a:pt x="145679" y="84200"/>
                </a:lnTo>
                <a:lnTo>
                  <a:pt x="144399" y="80010"/>
                </a:lnTo>
                <a:lnTo>
                  <a:pt x="143782" y="78104"/>
                </a:lnTo>
                <a:close/>
              </a:path>
              <a:path w="180975" h="155575">
                <a:moveTo>
                  <a:pt x="132588" y="4190"/>
                </a:moveTo>
                <a:lnTo>
                  <a:pt x="126365" y="4190"/>
                </a:lnTo>
                <a:lnTo>
                  <a:pt x="102870" y="5206"/>
                </a:lnTo>
                <a:lnTo>
                  <a:pt x="101600" y="11049"/>
                </a:lnTo>
                <a:lnTo>
                  <a:pt x="105410" y="11302"/>
                </a:lnTo>
                <a:lnTo>
                  <a:pt x="106934" y="11556"/>
                </a:lnTo>
                <a:lnTo>
                  <a:pt x="112522" y="15239"/>
                </a:lnTo>
                <a:lnTo>
                  <a:pt x="112522" y="20192"/>
                </a:lnTo>
                <a:lnTo>
                  <a:pt x="112014" y="23749"/>
                </a:lnTo>
                <a:lnTo>
                  <a:pt x="110871" y="29082"/>
                </a:lnTo>
                <a:lnTo>
                  <a:pt x="90043" y="121030"/>
                </a:lnTo>
                <a:lnTo>
                  <a:pt x="106553" y="121030"/>
                </a:lnTo>
                <a:lnTo>
                  <a:pt x="115951" y="78104"/>
                </a:lnTo>
                <a:lnTo>
                  <a:pt x="143782" y="78104"/>
                </a:lnTo>
                <a:lnTo>
                  <a:pt x="141605" y="71374"/>
                </a:lnTo>
                <a:lnTo>
                  <a:pt x="142265" y="70865"/>
                </a:lnTo>
                <a:lnTo>
                  <a:pt x="117475" y="70865"/>
                </a:lnTo>
                <a:lnTo>
                  <a:pt x="132588" y="4190"/>
                </a:lnTo>
                <a:close/>
              </a:path>
              <a:path w="180975" h="155575">
                <a:moveTo>
                  <a:pt x="172593" y="101218"/>
                </a:moveTo>
                <a:lnTo>
                  <a:pt x="170942" y="103250"/>
                </a:lnTo>
                <a:lnTo>
                  <a:pt x="168021" y="106171"/>
                </a:lnTo>
                <a:lnTo>
                  <a:pt x="165481" y="108457"/>
                </a:lnTo>
                <a:lnTo>
                  <a:pt x="164465" y="109092"/>
                </a:lnTo>
                <a:lnTo>
                  <a:pt x="163322" y="109854"/>
                </a:lnTo>
                <a:lnTo>
                  <a:pt x="162433" y="110362"/>
                </a:lnTo>
                <a:lnTo>
                  <a:pt x="161544" y="110743"/>
                </a:lnTo>
                <a:lnTo>
                  <a:pt x="160655" y="110998"/>
                </a:lnTo>
                <a:lnTo>
                  <a:pt x="159893" y="111125"/>
                </a:lnTo>
                <a:lnTo>
                  <a:pt x="174061" y="111125"/>
                </a:lnTo>
                <a:lnTo>
                  <a:pt x="175768" y="109600"/>
                </a:lnTo>
                <a:lnTo>
                  <a:pt x="178435" y="106806"/>
                </a:lnTo>
                <a:lnTo>
                  <a:pt x="172593" y="101218"/>
                </a:lnTo>
                <a:close/>
              </a:path>
              <a:path w="180975" h="155575">
                <a:moveTo>
                  <a:pt x="178816" y="35432"/>
                </a:moveTo>
                <a:lnTo>
                  <a:pt x="147955" y="35432"/>
                </a:lnTo>
                <a:lnTo>
                  <a:pt x="146939" y="40893"/>
                </a:lnTo>
                <a:lnTo>
                  <a:pt x="149352" y="41275"/>
                </a:lnTo>
                <a:lnTo>
                  <a:pt x="151003" y="41782"/>
                </a:lnTo>
                <a:lnTo>
                  <a:pt x="152781" y="43561"/>
                </a:lnTo>
                <a:lnTo>
                  <a:pt x="153289" y="44576"/>
                </a:lnTo>
                <a:lnTo>
                  <a:pt x="153289" y="47116"/>
                </a:lnTo>
                <a:lnTo>
                  <a:pt x="122047" y="70865"/>
                </a:lnTo>
                <a:lnTo>
                  <a:pt x="142265" y="70865"/>
                </a:lnTo>
                <a:lnTo>
                  <a:pt x="144907" y="68833"/>
                </a:lnTo>
                <a:lnTo>
                  <a:pt x="148209" y="66420"/>
                </a:lnTo>
                <a:lnTo>
                  <a:pt x="151384" y="64007"/>
                </a:lnTo>
                <a:lnTo>
                  <a:pt x="154559" y="61721"/>
                </a:lnTo>
                <a:lnTo>
                  <a:pt x="157607" y="59308"/>
                </a:lnTo>
                <a:lnTo>
                  <a:pt x="167259" y="51942"/>
                </a:lnTo>
                <a:lnTo>
                  <a:pt x="170561" y="49275"/>
                </a:lnTo>
                <a:lnTo>
                  <a:pt x="173863" y="46736"/>
                </a:lnTo>
                <a:lnTo>
                  <a:pt x="180848" y="40766"/>
                </a:lnTo>
                <a:lnTo>
                  <a:pt x="178816" y="35432"/>
                </a:lnTo>
                <a:close/>
              </a:path>
              <a:path w="180975" h="155575">
                <a:moveTo>
                  <a:pt x="73914" y="0"/>
                </a:moveTo>
                <a:lnTo>
                  <a:pt x="56769" y="0"/>
                </a:lnTo>
                <a:lnTo>
                  <a:pt x="52578" y="18414"/>
                </a:lnTo>
                <a:lnTo>
                  <a:pt x="69723" y="18414"/>
                </a:lnTo>
                <a:lnTo>
                  <a:pt x="739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575430" y="3453003"/>
            <a:ext cx="66040" cy="120650"/>
          </a:xfrm>
          <a:custGeom>
            <a:avLst/>
            <a:gdLst/>
            <a:ahLst/>
            <a:cxnLst/>
            <a:rect l="l" t="t" r="r" b="b"/>
            <a:pathLst>
              <a:path w="66039" h="120650">
                <a:moveTo>
                  <a:pt x="59944" y="0"/>
                </a:moveTo>
                <a:lnTo>
                  <a:pt x="65786" y="0"/>
                </a:lnTo>
                <a:lnTo>
                  <a:pt x="48006" y="83820"/>
                </a:lnTo>
                <a:lnTo>
                  <a:pt x="27178" y="117094"/>
                </a:lnTo>
                <a:lnTo>
                  <a:pt x="13589" y="120650"/>
                </a:lnTo>
                <a:lnTo>
                  <a:pt x="8001" y="120650"/>
                </a:lnTo>
                <a:lnTo>
                  <a:pt x="6477" y="120650"/>
                </a:lnTo>
                <a:lnTo>
                  <a:pt x="5080" y="120523"/>
                </a:lnTo>
                <a:lnTo>
                  <a:pt x="3683" y="120396"/>
                </a:lnTo>
                <a:lnTo>
                  <a:pt x="2286" y="120269"/>
                </a:lnTo>
                <a:lnTo>
                  <a:pt x="1143" y="120014"/>
                </a:lnTo>
                <a:lnTo>
                  <a:pt x="0" y="119761"/>
                </a:lnTo>
                <a:lnTo>
                  <a:pt x="2159" y="110744"/>
                </a:lnTo>
                <a:lnTo>
                  <a:pt x="2794" y="111125"/>
                </a:lnTo>
                <a:lnTo>
                  <a:pt x="3810" y="111251"/>
                </a:lnTo>
                <a:lnTo>
                  <a:pt x="4953" y="111379"/>
                </a:lnTo>
                <a:lnTo>
                  <a:pt x="6096" y="111506"/>
                </a:lnTo>
                <a:lnTo>
                  <a:pt x="7366" y="111506"/>
                </a:lnTo>
                <a:lnTo>
                  <a:pt x="8890" y="111506"/>
                </a:lnTo>
                <a:lnTo>
                  <a:pt x="11684" y="111506"/>
                </a:lnTo>
                <a:lnTo>
                  <a:pt x="14097" y="111125"/>
                </a:lnTo>
                <a:lnTo>
                  <a:pt x="16383" y="110362"/>
                </a:lnTo>
                <a:lnTo>
                  <a:pt x="18542" y="109600"/>
                </a:lnTo>
                <a:lnTo>
                  <a:pt x="20447" y="108331"/>
                </a:lnTo>
                <a:lnTo>
                  <a:pt x="22225" y="106299"/>
                </a:lnTo>
                <a:lnTo>
                  <a:pt x="24003" y="104394"/>
                </a:lnTo>
                <a:lnTo>
                  <a:pt x="25527" y="101726"/>
                </a:lnTo>
                <a:lnTo>
                  <a:pt x="26924" y="98298"/>
                </a:lnTo>
                <a:lnTo>
                  <a:pt x="28321" y="94996"/>
                </a:lnTo>
                <a:lnTo>
                  <a:pt x="29591" y="90550"/>
                </a:lnTo>
                <a:lnTo>
                  <a:pt x="30861" y="85344"/>
                </a:lnTo>
                <a:lnTo>
                  <a:pt x="32307" y="78507"/>
                </a:lnTo>
                <a:lnTo>
                  <a:pt x="33766" y="71897"/>
                </a:lnTo>
                <a:lnTo>
                  <a:pt x="35200" y="65502"/>
                </a:lnTo>
                <a:lnTo>
                  <a:pt x="36576" y="59309"/>
                </a:lnTo>
                <a:lnTo>
                  <a:pt x="38354" y="51181"/>
                </a:lnTo>
                <a:lnTo>
                  <a:pt x="39878" y="44450"/>
                </a:lnTo>
                <a:lnTo>
                  <a:pt x="41021" y="38862"/>
                </a:lnTo>
                <a:lnTo>
                  <a:pt x="42164" y="33400"/>
                </a:lnTo>
                <a:lnTo>
                  <a:pt x="43180" y="29083"/>
                </a:lnTo>
                <a:lnTo>
                  <a:pt x="43815" y="25781"/>
                </a:lnTo>
                <a:lnTo>
                  <a:pt x="44577" y="22606"/>
                </a:lnTo>
                <a:lnTo>
                  <a:pt x="44958" y="20066"/>
                </a:lnTo>
                <a:lnTo>
                  <a:pt x="45339" y="18287"/>
                </a:lnTo>
                <a:lnTo>
                  <a:pt x="45593" y="16510"/>
                </a:lnTo>
                <a:lnTo>
                  <a:pt x="45847" y="15239"/>
                </a:lnTo>
                <a:lnTo>
                  <a:pt x="45847" y="14477"/>
                </a:lnTo>
                <a:lnTo>
                  <a:pt x="45974" y="13843"/>
                </a:lnTo>
                <a:lnTo>
                  <a:pt x="45974" y="13208"/>
                </a:lnTo>
                <a:lnTo>
                  <a:pt x="45974" y="12700"/>
                </a:lnTo>
                <a:lnTo>
                  <a:pt x="45974" y="10795"/>
                </a:lnTo>
                <a:lnTo>
                  <a:pt x="45212" y="9271"/>
                </a:lnTo>
                <a:lnTo>
                  <a:pt x="43688" y="8382"/>
                </a:lnTo>
                <a:lnTo>
                  <a:pt x="42164" y="7366"/>
                </a:lnTo>
                <a:lnTo>
                  <a:pt x="39497" y="6858"/>
                </a:lnTo>
                <a:lnTo>
                  <a:pt x="35687" y="6731"/>
                </a:lnTo>
                <a:lnTo>
                  <a:pt x="36957" y="888"/>
                </a:lnTo>
                <a:lnTo>
                  <a:pt x="599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665473" y="3422650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36322" y="0"/>
                </a:moveTo>
                <a:lnTo>
                  <a:pt x="42545" y="0"/>
                </a:lnTo>
                <a:lnTo>
                  <a:pt x="27431" y="66675"/>
                </a:lnTo>
                <a:lnTo>
                  <a:pt x="29845" y="66675"/>
                </a:lnTo>
                <a:lnTo>
                  <a:pt x="32003" y="66675"/>
                </a:lnTo>
                <a:lnTo>
                  <a:pt x="34289" y="66166"/>
                </a:lnTo>
                <a:lnTo>
                  <a:pt x="36829" y="65277"/>
                </a:lnTo>
                <a:lnTo>
                  <a:pt x="39370" y="64388"/>
                </a:lnTo>
                <a:lnTo>
                  <a:pt x="63246" y="42925"/>
                </a:lnTo>
                <a:lnTo>
                  <a:pt x="63246" y="41783"/>
                </a:lnTo>
                <a:lnTo>
                  <a:pt x="63246" y="40386"/>
                </a:lnTo>
                <a:lnTo>
                  <a:pt x="56896" y="36702"/>
                </a:lnTo>
                <a:lnTo>
                  <a:pt x="57912" y="31241"/>
                </a:lnTo>
                <a:lnTo>
                  <a:pt x="88773" y="31241"/>
                </a:lnTo>
                <a:lnTo>
                  <a:pt x="90804" y="36575"/>
                </a:lnTo>
                <a:lnTo>
                  <a:pt x="87249" y="39624"/>
                </a:lnTo>
                <a:lnTo>
                  <a:pt x="83820" y="42545"/>
                </a:lnTo>
                <a:lnTo>
                  <a:pt x="80517" y="45085"/>
                </a:lnTo>
                <a:lnTo>
                  <a:pt x="77215" y="47751"/>
                </a:lnTo>
                <a:lnTo>
                  <a:pt x="73913" y="50291"/>
                </a:lnTo>
                <a:lnTo>
                  <a:pt x="70738" y="52704"/>
                </a:lnTo>
                <a:lnTo>
                  <a:pt x="67563" y="55117"/>
                </a:lnTo>
                <a:lnTo>
                  <a:pt x="64515" y="57530"/>
                </a:lnTo>
                <a:lnTo>
                  <a:pt x="61340" y="59816"/>
                </a:lnTo>
                <a:lnTo>
                  <a:pt x="58165" y="62229"/>
                </a:lnTo>
                <a:lnTo>
                  <a:pt x="54863" y="64642"/>
                </a:lnTo>
                <a:lnTo>
                  <a:pt x="51562" y="67183"/>
                </a:lnTo>
                <a:lnTo>
                  <a:pt x="52959" y="71500"/>
                </a:lnTo>
                <a:lnTo>
                  <a:pt x="54355" y="75819"/>
                </a:lnTo>
                <a:lnTo>
                  <a:pt x="55752" y="80390"/>
                </a:lnTo>
                <a:lnTo>
                  <a:pt x="57150" y="84836"/>
                </a:lnTo>
                <a:lnTo>
                  <a:pt x="58674" y="89280"/>
                </a:lnTo>
                <a:lnTo>
                  <a:pt x="60071" y="93599"/>
                </a:lnTo>
                <a:lnTo>
                  <a:pt x="60705" y="96012"/>
                </a:lnTo>
                <a:lnTo>
                  <a:pt x="61340" y="98044"/>
                </a:lnTo>
                <a:lnTo>
                  <a:pt x="61975" y="99695"/>
                </a:lnTo>
                <a:lnTo>
                  <a:pt x="62611" y="101346"/>
                </a:lnTo>
                <a:lnTo>
                  <a:pt x="66166" y="106172"/>
                </a:lnTo>
                <a:lnTo>
                  <a:pt x="66928" y="106679"/>
                </a:lnTo>
                <a:lnTo>
                  <a:pt x="67945" y="106934"/>
                </a:lnTo>
                <a:lnTo>
                  <a:pt x="69087" y="106934"/>
                </a:lnTo>
                <a:lnTo>
                  <a:pt x="69850" y="106934"/>
                </a:lnTo>
                <a:lnTo>
                  <a:pt x="74422" y="104901"/>
                </a:lnTo>
                <a:lnTo>
                  <a:pt x="75437" y="104266"/>
                </a:lnTo>
                <a:lnTo>
                  <a:pt x="82550" y="97027"/>
                </a:lnTo>
                <a:lnTo>
                  <a:pt x="88391" y="102615"/>
                </a:lnTo>
                <a:lnTo>
                  <a:pt x="85725" y="105410"/>
                </a:lnTo>
                <a:lnTo>
                  <a:pt x="83185" y="107696"/>
                </a:lnTo>
                <a:lnTo>
                  <a:pt x="80899" y="109727"/>
                </a:lnTo>
                <a:lnTo>
                  <a:pt x="78612" y="111760"/>
                </a:lnTo>
                <a:lnTo>
                  <a:pt x="76326" y="113411"/>
                </a:lnTo>
                <a:lnTo>
                  <a:pt x="74295" y="114680"/>
                </a:lnTo>
                <a:lnTo>
                  <a:pt x="72262" y="115950"/>
                </a:lnTo>
                <a:lnTo>
                  <a:pt x="70230" y="116839"/>
                </a:lnTo>
                <a:lnTo>
                  <a:pt x="68325" y="117475"/>
                </a:lnTo>
                <a:lnTo>
                  <a:pt x="66293" y="118110"/>
                </a:lnTo>
                <a:lnTo>
                  <a:pt x="64388" y="118363"/>
                </a:lnTo>
                <a:lnTo>
                  <a:pt x="62356" y="118363"/>
                </a:lnTo>
                <a:lnTo>
                  <a:pt x="58800" y="118363"/>
                </a:lnTo>
                <a:lnTo>
                  <a:pt x="55879" y="117475"/>
                </a:lnTo>
                <a:lnTo>
                  <a:pt x="53721" y="115697"/>
                </a:lnTo>
                <a:lnTo>
                  <a:pt x="51435" y="113919"/>
                </a:lnTo>
                <a:lnTo>
                  <a:pt x="49656" y="111378"/>
                </a:lnTo>
                <a:lnTo>
                  <a:pt x="48133" y="107950"/>
                </a:lnTo>
                <a:lnTo>
                  <a:pt x="46481" y="104648"/>
                </a:lnTo>
                <a:lnTo>
                  <a:pt x="45085" y="100584"/>
                </a:lnTo>
                <a:lnTo>
                  <a:pt x="43814" y="95885"/>
                </a:lnTo>
                <a:lnTo>
                  <a:pt x="42545" y="91186"/>
                </a:lnTo>
                <a:lnTo>
                  <a:pt x="41021" y="85851"/>
                </a:lnTo>
                <a:lnTo>
                  <a:pt x="36829" y="74929"/>
                </a:lnTo>
                <a:lnTo>
                  <a:pt x="36195" y="74422"/>
                </a:lnTo>
                <a:lnTo>
                  <a:pt x="35433" y="74167"/>
                </a:lnTo>
                <a:lnTo>
                  <a:pt x="34671" y="74040"/>
                </a:lnTo>
                <a:lnTo>
                  <a:pt x="33781" y="73913"/>
                </a:lnTo>
                <a:lnTo>
                  <a:pt x="32638" y="73913"/>
                </a:lnTo>
                <a:lnTo>
                  <a:pt x="31368" y="73913"/>
                </a:lnTo>
                <a:lnTo>
                  <a:pt x="25908" y="73913"/>
                </a:lnTo>
                <a:lnTo>
                  <a:pt x="16510" y="116839"/>
                </a:lnTo>
                <a:lnTo>
                  <a:pt x="0" y="116839"/>
                </a:lnTo>
                <a:lnTo>
                  <a:pt x="20827" y="24891"/>
                </a:lnTo>
                <a:lnTo>
                  <a:pt x="21462" y="21971"/>
                </a:lnTo>
                <a:lnTo>
                  <a:pt x="21971" y="19558"/>
                </a:lnTo>
                <a:lnTo>
                  <a:pt x="22225" y="17779"/>
                </a:lnTo>
                <a:lnTo>
                  <a:pt x="22478" y="16001"/>
                </a:lnTo>
                <a:lnTo>
                  <a:pt x="22605" y="14477"/>
                </a:lnTo>
                <a:lnTo>
                  <a:pt x="22605" y="13080"/>
                </a:lnTo>
                <a:lnTo>
                  <a:pt x="22605" y="12064"/>
                </a:lnTo>
                <a:lnTo>
                  <a:pt x="16890" y="7365"/>
                </a:lnTo>
                <a:lnTo>
                  <a:pt x="15366" y="7112"/>
                </a:lnTo>
                <a:lnTo>
                  <a:pt x="13588" y="6985"/>
                </a:lnTo>
                <a:lnTo>
                  <a:pt x="11556" y="6858"/>
                </a:lnTo>
                <a:lnTo>
                  <a:pt x="12826" y="1015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611879" y="3250692"/>
            <a:ext cx="84582" cy="19075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629659" y="3273678"/>
            <a:ext cx="62230" cy="109220"/>
          </a:xfrm>
          <a:custGeom>
            <a:avLst/>
            <a:gdLst/>
            <a:ahLst/>
            <a:cxnLst/>
            <a:rect l="l" t="t" r="r" b="b"/>
            <a:pathLst>
              <a:path w="62229" h="109220">
                <a:moveTo>
                  <a:pt x="31241" y="31242"/>
                </a:moveTo>
                <a:lnTo>
                  <a:pt x="14731" y="31242"/>
                </a:lnTo>
                <a:lnTo>
                  <a:pt x="4572" y="75565"/>
                </a:lnTo>
                <a:lnTo>
                  <a:pt x="3937" y="77978"/>
                </a:lnTo>
                <a:lnTo>
                  <a:pt x="3175" y="82931"/>
                </a:lnTo>
                <a:lnTo>
                  <a:pt x="2984" y="84836"/>
                </a:lnTo>
                <a:lnTo>
                  <a:pt x="2883" y="96393"/>
                </a:lnTo>
                <a:lnTo>
                  <a:pt x="4444" y="100837"/>
                </a:lnTo>
                <a:lnTo>
                  <a:pt x="7747" y="104012"/>
                </a:lnTo>
                <a:lnTo>
                  <a:pt x="11049" y="107315"/>
                </a:lnTo>
                <a:lnTo>
                  <a:pt x="16128" y="108838"/>
                </a:lnTo>
                <a:lnTo>
                  <a:pt x="25526" y="108838"/>
                </a:lnTo>
                <a:lnTo>
                  <a:pt x="28066" y="108585"/>
                </a:lnTo>
                <a:lnTo>
                  <a:pt x="30479" y="107823"/>
                </a:lnTo>
                <a:lnTo>
                  <a:pt x="32892" y="107187"/>
                </a:lnTo>
                <a:lnTo>
                  <a:pt x="45592" y="99060"/>
                </a:lnTo>
                <a:lnTo>
                  <a:pt x="47519" y="97409"/>
                </a:lnTo>
                <a:lnTo>
                  <a:pt x="25526" y="97409"/>
                </a:lnTo>
                <a:lnTo>
                  <a:pt x="23113" y="96393"/>
                </a:lnTo>
                <a:lnTo>
                  <a:pt x="20319" y="92583"/>
                </a:lnTo>
                <a:lnTo>
                  <a:pt x="19557" y="89916"/>
                </a:lnTo>
                <a:lnTo>
                  <a:pt x="19614" y="84836"/>
                </a:lnTo>
                <a:lnTo>
                  <a:pt x="19685" y="82931"/>
                </a:lnTo>
                <a:lnTo>
                  <a:pt x="19938" y="80263"/>
                </a:lnTo>
                <a:lnTo>
                  <a:pt x="20447" y="77216"/>
                </a:lnTo>
                <a:lnTo>
                  <a:pt x="20700" y="75437"/>
                </a:lnTo>
                <a:lnTo>
                  <a:pt x="21462" y="71628"/>
                </a:lnTo>
                <a:lnTo>
                  <a:pt x="21970" y="69469"/>
                </a:lnTo>
                <a:lnTo>
                  <a:pt x="22478" y="67056"/>
                </a:lnTo>
                <a:lnTo>
                  <a:pt x="31241" y="31242"/>
                </a:lnTo>
                <a:close/>
              </a:path>
              <a:path w="62229" h="109220">
                <a:moveTo>
                  <a:pt x="48005" y="84836"/>
                </a:moveTo>
                <a:lnTo>
                  <a:pt x="44068" y="89154"/>
                </a:lnTo>
                <a:lnTo>
                  <a:pt x="40512" y="92329"/>
                </a:lnTo>
                <a:lnTo>
                  <a:pt x="34416" y="96393"/>
                </a:lnTo>
                <a:lnTo>
                  <a:pt x="31495" y="97409"/>
                </a:lnTo>
                <a:lnTo>
                  <a:pt x="47519" y="97409"/>
                </a:lnTo>
                <a:lnTo>
                  <a:pt x="48260" y="96774"/>
                </a:lnTo>
                <a:lnTo>
                  <a:pt x="51053" y="94107"/>
                </a:lnTo>
                <a:lnTo>
                  <a:pt x="53975" y="90805"/>
                </a:lnTo>
                <a:lnTo>
                  <a:pt x="48005" y="84836"/>
                </a:lnTo>
                <a:close/>
              </a:path>
              <a:path w="62229" h="109220">
                <a:moveTo>
                  <a:pt x="37973" y="0"/>
                </a:moveTo>
                <a:lnTo>
                  <a:pt x="24637" y="0"/>
                </a:lnTo>
                <a:lnTo>
                  <a:pt x="22732" y="5715"/>
                </a:lnTo>
                <a:lnTo>
                  <a:pt x="21843" y="7874"/>
                </a:lnTo>
                <a:lnTo>
                  <a:pt x="9651" y="23622"/>
                </a:lnTo>
                <a:lnTo>
                  <a:pt x="7747" y="24384"/>
                </a:lnTo>
                <a:lnTo>
                  <a:pt x="5079" y="24637"/>
                </a:lnTo>
                <a:lnTo>
                  <a:pt x="1650" y="24637"/>
                </a:lnTo>
                <a:lnTo>
                  <a:pt x="0" y="31242"/>
                </a:lnTo>
                <a:lnTo>
                  <a:pt x="60198" y="31242"/>
                </a:lnTo>
                <a:lnTo>
                  <a:pt x="62229" y="21717"/>
                </a:lnTo>
                <a:lnTo>
                  <a:pt x="33147" y="21717"/>
                </a:lnTo>
                <a:lnTo>
                  <a:pt x="3797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629659" y="3273678"/>
            <a:ext cx="62230" cy="109220"/>
          </a:xfrm>
          <a:custGeom>
            <a:avLst/>
            <a:gdLst/>
            <a:ahLst/>
            <a:cxnLst/>
            <a:rect l="l" t="t" r="r" b="b"/>
            <a:pathLst>
              <a:path w="62229" h="109220">
                <a:moveTo>
                  <a:pt x="24637" y="0"/>
                </a:moveTo>
                <a:lnTo>
                  <a:pt x="37973" y="0"/>
                </a:lnTo>
                <a:lnTo>
                  <a:pt x="33147" y="21717"/>
                </a:lnTo>
                <a:lnTo>
                  <a:pt x="62229" y="21717"/>
                </a:lnTo>
                <a:lnTo>
                  <a:pt x="60198" y="31242"/>
                </a:lnTo>
                <a:lnTo>
                  <a:pt x="31241" y="31242"/>
                </a:lnTo>
                <a:lnTo>
                  <a:pt x="22478" y="67056"/>
                </a:lnTo>
                <a:lnTo>
                  <a:pt x="21970" y="69469"/>
                </a:lnTo>
                <a:lnTo>
                  <a:pt x="21462" y="71628"/>
                </a:lnTo>
                <a:lnTo>
                  <a:pt x="21081" y="73533"/>
                </a:lnTo>
                <a:lnTo>
                  <a:pt x="20700" y="75437"/>
                </a:lnTo>
                <a:lnTo>
                  <a:pt x="20447" y="77216"/>
                </a:lnTo>
                <a:lnTo>
                  <a:pt x="20192" y="78740"/>
                </a:lnTo>
                <a:lnTo>
                  <a:pt x="19938" y="80263"/>
                </a:lnTo>
                <a:lnTo>
                  <a:pt x="19812" y="81661"/>
                </a:lnTo>
                <a:lnTo>
                  <a:pt x="19685" y="82931"/>
                </a:lnTo>
                <a:lnTo>
                  <a:pt x="19685" y="84200"/>
                </a:lnTo>
                <a:lnTo>
                  <a:pt x="19557" y="85344"/>
                </a:lnTo>
                <a:lnTo>
                  <a:pt x="19557" y="86487"/>
                </a:lnTo>
                <a:lnTo>
                  <a:pt x="19557" y="89916"/>
                </a:lnTo>
                <a:lnTo>
                  <a:pt x="20319" y="92583"/>
                </a:lnTo>
                <a:lnTo>
                  <a:pt x="21716" y="94487"/>
                </a:lnTo>
                <a:lnTo>
                  <a:pt x="23113" y="96393"/>
                </a:lnTo>
                <a:lnTo>
                  <a:pt x="25526" y="97409"/>
                </a:lnTo>
                <a:lnTo>
                  <a:pt x="28701" y="97409"/>
                </a:lnTo>
                <a:lnTo>
                  <a:pt x="31495" y="97409"/>
                </a:lnTo>
                <a:lnTo>
                  <a:pt x="34416" y="96393"/>
                </a:lnTo>
                <a:lnTo>
                  <a:pt x="37464" y="94361"/>
                </a:lnTo>
                <a:lnTo>
                  <a:pt x="40512" y="92329"/>
                </a:lnTo>
                <a:lnTo>
                  <a:pt x="44068" y="89154"/>
                </a:lnTo>
                <a:lnTo>
                  <a:pt x="48005" y="84836"/>
                </a:lnTo>
                <a:lnTo>
                  <a:pt x="53975" y="90805"/>
                </a:lnTo>
                <a:lnTo>
                  <a:pt x="51053" y="94107"/>
                </a:lnTo>
                <a:lnTo>
                  <a:pt x="48260" y="96774"/>
                </a:lnTo>
                <a:lnTo>
                  <a:pt x="45592" y="99060"/>
                </a:lnTo>
                <a:lnTo>
                  <a:pt x="43052" y="101346"/>
                </a:lnTo>
                <a:lnTo>
                  <a:pt x="30479" y="107823"/>
                </a:lnTo>
                <a:lnTo>
                  <a:pt x="28066" y="108585"/>
                </a:lnTo>
                <a:lnTo>
                  <a:pt x="25526" y="108838"/>
                </a:lnTo>
                <a:lnTo>
                  <a:pt x="22987" y="108838"/>
                </a:lnTo>
                <a:lnTo>
                  <a:pt x="16128" y="108838"/>
                </a:lnTo>
                <a:lnTo>
                  <a:pt x="11049" y="107315"/>
                </a:lnTo>
                <a:lnTo>
                  <a:pt x="7747" y="104012"/>
                </a:lnTo>
                <a:lnTo>
                  <a:pt x="4444" y="100837"/>
                </a:lnTo>
                <a:lnTo>
                  <a:pt x="2793" y="96138"/>
                </a:lnTo>
                <a:lnTo>
                  <a:pt x="2793" y="89916"/>
                </a:lnTo>
                <a:lnTo>
                  <a:pt x="2793" y="87884"/>
                </a:lnTo>
                <a:lnTo>
                  <a:pt x="4572" y="75565"/>
                </a:lnTo>
                <a:lnTo>
                  <a:pt x="14731" y="31242"/>
                </a:lnTo>
                <a:lnTo>
                  <a:pt x="0" y="31242"/>
                </a:lnTo>
                <a:lnTo>
                  <a:pt x="1650" y="24637"/>
                </a:lnTo>
                <a:lnTo>
                  <a:pt x="5079" y="24637"/>
                </a:lnTo>
                <a:lnTo>
                  <a:pt x="7747" y="24384"/>
                </a:lnTo>
                <a:lnTo>
                  <a:pt x="9651" y="23622"/>
                </a:lnTo>
                <a:lnTo>
                  <a:pt x="11684" y="22987"/>
                </a:lnTo>
                <a:lnTo>
                  <a:pt x="13207" y="22098"/>
                </a:lnTo>
                <a:lnTo>
                  <a:pt x="14604" y="20955"/>
                </a:lnTo>
                <a:lnTo>
                  <a:pt x="15366" y="20193"/>
                </a:lnTo>
                <a:lnTo>
                  <a:pt x="16255" y="19176"/>
                </a:lnTo>
                <a:lnTo>
                  <a:pt x="17017" y="18034"/>
                </a:lnTo>
                <a:lnTo>
                  <a:pt x="17779" y="16891"/>
                </a:lnTo>
                <a:lnTo>
                  <a:pt x="18668" y="15494"/>
                </a:lnTo>
                <a:lnTo>
                  <a:pt x="19430" y="13843"/>
                </a:lnTo>
                <a:lnTo>
                  <a:pt x="20192" y="12192"/>
                </a:lnTo>
                <a:lnTo>
                  <a:pt x="21081" y="10160"/>
                </a:lnTo>
                <a:lnTo>
                  <a:pt x="21843" y="7874"/>
                </a:lnTo>
                <a:lnTo>
                  <a:pt x="22732" y="5715"/>
                </a:lnTo>
                <a:lnTo>
                  <a:pt x="23622" y="3048"/>
                </a:lnTo>
                <a:lnTo>
                  <a:pt x="24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695700" y="3256761"/>
            <a:ext cx="119661" cy="12423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755135" y="3337433"/>
            <a:ext cx="13970" cy="45085"/>
          </a:xfrm>
          <a:custGeom>
            <a:avLst/>
            <a:gdLst/>
            <a:ahLst/>
            <a:cxnLst/>
            <a:rect l="l" t="t" r="r" b="b"/>
            <a:pathLst>
              <a:path w="13970" h="45085">
                <a:moveTo>
                  <a:pt x="13842" y="0"/>
                </a:moveTo>
                <a:lnTo>
                  <a:pt x="0" y="0"/>
                </a:lnTo>
                <a:lnTo>
                  <a:pt x="0" y="45084"/>
                </a:lnTo>
                <a:lnTo>
                  <a:pt x="13842" y="45084"/>
                </a:lnTo>
                <a:lnTo>
                  <a:pt x="138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712717" y="3330892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552" y="0"/>
                </a:lnTo>
              </a:path>
            </a:pathLst>
          </a:custGeom>
          <a:ln w="13081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755135" y="3279394"/>
            <a:ext cx="13970" cy="45085"/>
          </a:xfrm>
          <a:custGeom>
            <a:avLst/>
            <a:gdLst/>
            <a:ahLst/>
            <a:cxnLst/>
            <a:rect l="l" t="t" r="r" b="b"/>
            <a:pathLst>
              <a:path w="13970" h="45085">
                <a:moveTo>
                  <a:pt x="13842" y="0"/>
                </a:moveTo>
                <a:lnTo>
                  <a:pt x="0" y="0"/>
                </a:lnTo>
                <a:lnTo>
                  <a:pt x="0" y="44957"/>
                </a:lnTo>
                <a:lnTo>
                  <a:pt x="13842" y="44957"/>
                </a:lnTo>
                <a:lnTo>
                  <a:pt x="138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712717" y="3279394"/>
            <a:ext cx="99060" cy="103505"/>
          </a:xfrm>
          <a:custGeom>
            <a:avLst/>
            <a:gdLst/>
            <a:ahLst/>
            <a:cxnLst/>
            <a:rect l="l" t="t" r="r" b="b"/>
            <a:pathLst>
              <a:path w="99060" h="103504">
                <a:moveTo>
                  <a:pt x="42418" y="0"/>
                </a:moveTo>
                <a:lnTo>
                  <a:pt x="56261" y="0"/>
                </a:lnTo>
                <a:lnTo>
                  <a:pt x="56261" y="44957"/>
                </a:lnTo>
                <a:lnTo>
                  <a:pt x="98552" y="44957"/>
                </a:lnTo>
                <a:lnTo>
                  <a:pt x="98552" y="58038"/>
                </a:lnTo>
                <a:lnTo>
                  <a:pt x="56261" y="58038"/>
                </a:lnTo>
                <a:lnTo>
                  <a:pt x="56261" y="103123"/>
                </a:lnTo>
                <a:lnTo>
                  <a:pt x="42418" y="103123"/>
                </a:lnTo>
                <a:lnTo>
                  <a:pt x="42418" y="58038"/>
                </a:lnTo>
                <a:lnTo>
                  <a:pt x="0" y="58038"/>
                </a:lnTo>
                <a:lnTo>
                  <a:pt x="0" y="44957"/>
                </a:lnTo>
                <a:lnTo>
                  <a:pt x="42418" y="44957"/>
                </a:lnTo>
                <a:lnTo>
                  <a:pt x="424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826764" y="3247669"/>
            <a:ext cx="93725" cy="13180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38955" y="3266185"/>
            <a:ext cx="81661" cy="11938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002023" y="3339055"/>
            <a:ext cx="197370" cy="11966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015104" y="3358134"/>
            <a:ext cx="183896" cy="10629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62628" y="3345205"/>
            <a:ext cx="191249" cy="13637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280789" y="3367659"/>
            <a:ext cx="168275" cy="114300"/>
          </a:xfrm>
          <a:custGeom>
            <a:avLst/>
            <a:gdLst/>
            <a:ahLst/>
            <a:cxnLst/>
            <a:rect l="l" t="t" r="r" b="b"/>
            <a:pathLst>
              <a:path w="168275" h="114300">
                <a:moveTo>
                  <a:pt x="32131" y="0"/>
                </a:moveTo>
                <a:lnTo>
                  <a:pt x="1270" y="0"/>
                </a:lnTo>
                <a:lnTo>
                  <a:pt x="0" y="5714"/>
                </a:lnTo>
                <a:lnTo>
                  <a:pt x="3810" y="6095"/>
                </a:lnTo>
                <a:lnTo>
                  <a:pt x="6476" y="6985"/>
                </a:lnTo>
                <a:lnTo>
                  <a:pt x="22351" y="114300"/>
                </a:lnTo>
                <a:lnTo>
                  <a:pt x="38100" y="114300"/>
                </a:lnTo>
                <a:lnTo>
                  <a:pt x="45862" y="102274"/>
                </a:lnTo>
                <a:lnTo>
                  <a:pt x="51863" y="92710"/>
                </a:lnTo>
                <a:lnTo>
                  <a:pt x="39243" y="92710"/>
                </a:lnTo>
                <a:lnTo>
                  <a:pt x="32131" y="0"/>
                </a:lnTo>
                <a:close/>
              </a:path>
              <a:path w="168275" h="114300">
                <a:moveTo>
                  <a:pt x="100933" y="35687"/>
                </a:moveTo>
                <a:lnTo>
                  <a:pt x="83693" y="35687"/>
                </a:lnTo>
                <a:lnTo>
                  <a:pt x="83947" y="39115"/>
                </a:lnTo>
                <a:lnTo>
                  <a:pt x="84582" y="50037"/>
                </a:lnTo>
                <a:lnTo>
                  <a:pt x="85452" y="61100"/>
                </a:lnTo>
                <a:lnTo>
                  <a:pt x="90677" y="114300"/>
                </a:lnTo>
                <a:lnTo>
                  <a:pt x="104648" y="114300"/>
                </a:lnTo>
                <a:lnTo>
                  <a:pt x="109604" y="107515"/>
                </a:lnTo>
                <a:lnTo>
                  <a:pt x="114204" y="101076"/>
                </a:lnTo>
                <a:lnTo>
                  <a:pt x="119965" y="92837"/>
                </a:lnTo>
                <a:lnTo>
                  <a:pt x="106172" y="92837"/>
                </a:lnTo>
                <a:lnTo>
                  <a:pt x="100933" y="35687"/>
                </a:lnTo>
                <a:close/>
              </a:path>
              <a:path w="168275" h="114300">
                <a:moveTo>
                  <a:pt x="164846" y="0"/>
                </a:moveTo>
                <a:lnTo>
                  <a:pt x="134493" y="0"/>
                </a:lnTo>
                <a:lnTo>
                  <a:pt x="133350" y="5714"/>
                </a:lnTo>
                <a:lnTo>
                  <a:pt x="137160" y="5968"/>
                </a:lnTo>
                <a:lnTo>
                  <a:pt x="139826" y="6730"/>
                </a:lnTo>
                <a:lnTo>
                  <a:pt x="141350" y="8127"/>
                </a:lnTo>
                <a:lnTo>
                  <a:pt x="142875" y="9398"/>
                </a:lnTo>
                <a:lnTo>
                  <a:pt x="143763" y="11937"/>
                </a:lnTo>
                <a:lnTo>
                  <a:pt x="143763" y="15620"/>
                </a:lnTo>
                <a:lnTo>
                  <a:pt x="143148" y="22189"/>
                </a:lnTo>
                <a:lnTo>
                  <a:pt x="128799" y="57493"/>
                </a:lnTo>
                <a:lnTo>
                  <a:pt x="106172" y="92837"/>
                </a:lnTo>
                <a:lnTo>
                  <a:pt x="119965" y="92837"/>
                </a:lnTo>
                <a:lnTo>
                  <a:pt x="143510" y="56641"/>
                </a:lnTo>
                <a:lnTo>
                  <a:pt x="161416" y="21970"/>
                </a:lnTo>
                <a:lnTo>
                  <a:pt x="163068" y="18287"/>
                </a:lnTo>
                <a:lnTo>
                  <a:pt x="165353" y="12826"/>
                </a:lnTo>
                <a:lnTo>
                  <a:pt x="167924" y="6095"/>
                </a:lnTo>
                <a:lnTo>
                  <a:pt x="167951" y="5714"/>
                </a:lnTo>
                <a:lnTo>
                  <a:pt x="164846" y="0"/>
                </a:lnTo>
                <a:close/>
              </a:path>
              <a:path w="168275" h="114300">
                <a:moveTo>
                  <a:pt x="97662" y="0"/>
                </a:moveTo>
                <a:lnTo>
                  <a:pt x="80645" y="0"/>
                </a:lnTo>
                <a:lnTo>
                  <a:pt x="79375" y="5714"/>
                </a:lnTo>
                <a:lnTo>
                  <a:pt x="78105" y="13207"/>
                </a:lnTo>
                <a:lnTo>
                  <a:pt x="76326" y="20319"/>
                </a:lnTo>
                <a:lnTo>
                  <a:pt x="58852" y="59491"/>
                </a:lnTo>
                <a:lnTo>
                  <a:pt x="39243" y="92710"/>
                </a:lnTo>
                <a:lnTo>
                  <a:pt x="51863" y="92710"/>
                </a:lnTo>
                <a:lnTo>
                  <a:pt x="74977" y="52181"/>
                </a:lnTo>
                <a:lnTo>
                  <a:pt x="82423" y="35687"/>
                </a:lnTo>
                <a:lnTo>
                  <a:pt x="100933" y="35687"/>
                </a:lnTo>
                <a:lnTo>
                  <a:pt x="976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280789" y="3367659"/>
            <a:ext cx="168275" cy="114300"/>
          </a:xfrm>
          <a:custGeom>
            <a:avLst/>
            <a:gdLst/>
            <a:ahLst/>
            <a:cxnLst/>
            <a:rect l="l" t="t" r="r" b="b"/>
            <a:pathLst>
              <a:path w="168275" h="114300">
                <a:moveTo>
                  <a:pt x="1270" y="0"/>
                </a:moveTo>
                <a:lnTo>
                  <a:pt x="32131" y="0"/>
                </a:lnTo>
                <a:lnTo>
                  <a:pt x="39243" y="92710"/>
                </a:lnTo>
                <a:lnTo>
                  <a:pt x="46938" y="80065"/>
                </a:lnTo>
                <a:lnTo>
                  <a:pt x="66575" y="44751"/>
                </a:lnTo>
                <a:lnTo>
                  <a:pt x="79375" y="5714"/>
                </a:lnTo>
                <a:lnTo>
                  <a:pt x="80645" y="0"/>
                </a:lnTo>
                <a:lnTo>
                  <a:pt x="97662" y="0"/>
                </a:lnTo>
                <a:lnTo>
                  <a:pt x="106172" y="92837"/>
                </a:lnTo>
                <a:lnTo>
                  <a:pt x="114841" y="80214"/>
                </a:lnTo>
                <a:lnTo>
                  <a:pt x="138299" y="38088"/>
                </a:lnTo>
                <a:lnTo>
                  <a:pt x="143763" y="15620"/>
                </a:lnTo>
                <a:lnTo>
                  <a:pt x="143763" y="11937"/>
                </a:lnTo>
                <a:lnTo>
                  <a:pt x="142875" y="9398"/>
                </a:lnTo>
                <a:lnTo>
                  <a:pt x="141350" y="8127"/>
                </a:lnTo>
                <a:lnTo>
                  <a:pt x="139826" y="6730"/>
                </a:lnTo>
                <a:lnTo>
                  <a:pt x="137160" y="5968"/>
                </a:lnTo>
                <a:lnTo>
                  <a:pt x="133350" y="5714"/>
                </a:lnTo>
                <a:lnTo>
                  <a:pt x="134493" y="0"/>
                </a:lnTo>
                <a:lnTo>
                  <a:pt x="164846" y="0"/>
                </a:lnTo>
                <a:lnTo>
                  <a:pt x="168021" y="5841"/>
                </a:lnTo>
                <a:lnTo>
                  <a:pt x="165353" y="12826"/>
                </a:lnTo>
                <a:lnTo>
                  <a:pt x="163068" y="18287"/>
                </a:lnTo>
                <a:lnTo>
                  <a:pt x="161416" y="21970"/>
                </a:lnTo>
                <a:lnTo>
                  <a:pt x="159765" y="25780"/>
                </a:lnTo>
                <a:lnTo>
                  <a:pt x="157607" y="30225"/>
                </a:lnTo>
                <a:lnTo>
                  <a:pt x="154939" y="35560"/>
                </a:lnTo>
                <a:lnTo>
                  <a:pt x="152273" y="40893"/>
                </a:lnTo>
                <a:lnTo>
                  <a:pt x="136016" y="68706"/>
                </a:lnTo>
                <a:lnTo>
                  <a:pt x="131952" y="75056"/>
                </a:lnTo>
                <a:lnTo>
                  <a:pt x="109604" y="107515"/>
                </a:lnTo>
                <a:lnTo>
                  <a:pt x="104648" y="114300"/>
                </a:lnTo>
                <a:lnTo>
                  <a:pt x="90677" y="114300"/>
                </a:lnTo>
                <a:lnTo>
                  <a:pt x="85851" y="65150"/>
                </a:lnTo>
                <a:lnTo>
                  <a:pt x="85471" y="61340"/>
                </a:lnTo>
                <a:lnTo>
                  <a:pt x="85089" y="56261"/>
                </a:lnTo>
                <a:lnTo>
                  <a:pt x="84582" y="50037"/>
                </a:lnTo>
                <a:lnTo>
                  <a:pt x="84200" y="43941"/>
                </a:lnTo>
                <a:lnTo>
                  <a:pt x="83947" y="39115"/>
                </a:lnTo>
                <a:lnTo>
                  <a:pt x="83693" y="35687"/>
                </a:lnTo>
                <a:lnTo>
                  <a:pt x="82423" y="35687"/>
                </a:lnTo>
                <a:lnTo>
                  <a:pt x="78992" y="43713"/>
                </a:lnTo>
                <a:lnTo>
                  <a:pt x="74977" y="52181"/>
                </a:lnTo>
                <a:lnTo>
                  <a:pt x="52959" y="90963"/>
                </a:lnTo>
                <a:lnTo>
                  <a:pt x="38100" y="114300"/>
                </a:lnTo>
                <a:lnTo>
                  <a:pt x="22351" y="114300"/>
                </a:lnTo>
                <a:lnTo>
                  <a:pt x="13462" y="25780"/>
                </a:lnTo>
                <a:lnTo>
                  <a:pt x="12953" y="21208"/>
                </a:lnTo>
                <a:lnTo>
                  <a:pt x="0" y="5714"/>
                </a:lnTo>
                <a:lnTo>
                  <a:pt x="12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408932" y="3395497"/>
            <a:ext cx="201942" cy="17752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425822" y="3418459"/>
            <a:ext cx="180975" cy="155575"/>
          </a:xfrm>
          <a:custGeom>
            <a:avLst/>
            <a:gdLst/>
            <a:ahLst/>
            <a:cxnLst/>
            <a:rect l="l" t="t" r="r" b="b"/>
            <a:pathLst>
              <a:path w="180975" h="155575">
                <a:moveTo>
                  <a:pt x="2159" y="145287"/>
                </a:moveTo>
                <a:lnTo>
                  <a:pt x="0" y="154304"/>
                </a:lnTo>
                <a:lnTo>
                  <a:pt x="2286" y="154812"/>
                </a:lnTo>
                <a:lnTo>
                  <a:pt x="6476" y="155193"/>
                </a:lnTo>
                <a:lnTo>
                  <a:pt x="13588" y="155193"/>
                </a:lnTo>
                <a:lnTo>
                  <a:pt x="18541" y="154431"/>
                </a:lnTo>
                <a:lnTo>
                  <a:pt x="27177" y="151637"/>
                </a:lnTo>
                <a:lnTo>
                  <a:pt x="30987" y="149478"/>
                </a:lnTo>
                <a:lnTo>
                  <a:pt x="34842" y="146050"/>
                </a:lnTo>
                <a:lnTo>
                  <a:pt x="6096" y="146050"/>
                </a:lnTo>
                <a:lnTo>
                  <a:pt x="2793" y="145668"/>
                </a:lnTo>
                <a:lnTo>
                  <a:pt x="2159" y="145287"/>
                </a:lnTo>
                <a:close/>
              </a:path>
              <a:path w="180975" h="155575">
                <a:moveTo>
                  <a:pt x="65786" y="34543"/>
                </a:moveTo>
                <a:lnTo>
                  <a:pt x="59943" y="34543"/>
                </a:lnTo>
                <a:lnTo>
                  <a:pt x="36956" y="35432"/>
                </a:lnTo>
                <a:lnTo>
                  <a:pt x="35687" y="41275"/>
                </a:lnTo>
                <a:lnTo>
                  <a:pt x="39497" y="41401"/>
                </a:lnTo>
                <a:lnTo>
                  <a:pt x="42163" y="41910"/>
                </a:lnTo>
                <a:lnTo>
                  <a:pt x="43687" y="42925"/>
                </a:lnTo>
                <a:lnTo>
                  <a:pt x="45212" y="43814"/>
                </a:lnTo>
                <a:lnTo>
                  <a:pt x="45974" y="45338"/>
                </a:lnTo>
                <a:lnTo>
                  <a:pt x="45847" y="49783"/>
                </a:lnTo>
                <a:lnTo>
                  <a:pt x="45592" y="51053"/>
                </a:lnTo>
                <a:lnTo>
                  <a:pt x="45338" y="52831"/>
                </a:lnTo>
                <a:lnTo>
                  <a:pt x="44957" y="54610"/>
                </a:lnTo>
                <a:lnTo>
                  <a:pt x="44576" y="57150"/>
                </a:lnTo>
                <a:lnTo>
                  <a:pt x="43814" y="60325"/>
                </a:lnTo>
                <a:lnTo>
                  <a:pt x="43179" y="63626"/>
                </a:lnTo>
                <a:lnTo>
                  <a:pt x="42163" y="67944"/>
                </a:lnTo>
                <a:lnTo>
                  <a:pt x="41021" y="73405"/>
                </a:lnTo>
                <a:lnTo>
                  <a:pt x="39877" y="78993"/>
                </a:lnTo>
                <a:lnTo>
                  <a:pt x="38353" y="85725"/>
                </a:lnTo>
                <a:lnTo>
                  <a:pt x="36575" y="93852"/>
                </a:lnTo>
                <a:lnTo>
                  <a:pt x="32307" y="113051"/>
                </a:lnTo>
                <a:lnTo>
                  <a:pt x="30861" y="119887"/>
                </a:lnTo>
                <a:lnTo>
                  <a:pt x="29590" y="125094"/>
                </a:lnTo>
                <a:lnTo>
                  <a:pt x="28321" y="129539"/>
                </a:lnTo>
                <a:lnTo>
                  <a:pt x="26924" y="132841"/>
                </a:lnTo>
                <a:lnTo>
                  <a:pt x="25526" y="136270"/>
                </a:lnTo>
                <a:lnTo>
                  <a:pt x="24002" y="138937"/>
                </a:lnTo>
                <a:lnTo>
                  <a:pt x="22225" y="140842"/>
                </a:lnTo>
                <a:lnTo>
                  <a:pt x="20447" y="142875"/>
                </a:lnTo>
                <a:lnTo>
                  <a:pt x="18541" y="144144"/>
                </a:lnTo>
                <a:lnTo>
                  <a:pt x="16382" y="144906"/>
                </a:lnTo>
                <a:lnTo>
                  <a:pt x="14097" y="145668"/>
                </a:lnTo>
                <a:lnTo>
                  <a:pt x="11684" y="146050"/>
                </a:lnTo>
                <a:lnTo>
                  <a:pt x="34842" y="146050"/>
                </a:lnTo>
                <a:lnTo>
                  <a:pt x="48005" y="118363"/>
                </a:lnTo>
                <a:lnTo>
                  <a:pt x="65786" y="34543"/>
                </a:lnTo>
                <a:close/>
              </a:path>
              <a:path w="180975" h="155575">
                <a:moveTo>
                  <a:pt x="143782" y="78104"/>
                </a:moveTo>
                <a:lnTo>
                  <a:pt x="123825" y="78104"/>
                </a:lnTo>
                <a:lnTo>
                  <a:pt x="125475" y="78358"/>
                </a:lnTo>
                <a:lnTo>
                  <a:pt x="126237" y="78612"/>
                </a:lnTo>
                <a:lnTo>
                  <a:pt x="135127" y="104775"/>
                </a:lnTo>
                <a:lnTo>
                  <a:pt x="136525" y="108838"/>
                </a:lnTo>
                <a:lnTo>
                  <a:pt x="138175" y="112140"/>
                </a:lnTo>
                <a:lnTo>
                  <a:pt x="139700" y="115569"/>
                </a:lnTo>
                <a:lnTo>
                  <a:pt x="141477" y="118110"/>
                </a:lnTo>
                <a:lnTo>
                  <a:pt x="143763" y="119887"/>
                </a:lnTo>
                <a:lnTo>
                  <a:pt x="145923" y="121665"/>
                </a:lnTo>
                <a:lnTo>
                  <a:pt x="148843" y="122554"/>
                </a:lnTo>
                <a:lnTo>
                  <a:pt x="154431" y="122554"/>
                </a:lnTo>
                <a:lnTo>
                  <a:pt x="156337" y="122300"/>
                </a:lnTo>
                <a:lnTo>
                  <a:pt x="174061" y="111125"/>
                </a:lnTo>
                <a:lnTo>
                  <a:pt x="157987" y="111125"/>
                </a:lnTo>
                <a:lnTo>
                  <a:pt x="156972" y="110870"/>
                </a:lnTo>
                <a:lnTo>
                  <a:pt x="156210" y="110362"/>
                </a:lnTo>
                <a:lnTo>
                  <a:pt x="155321" y="109854"/>
                </a:lnTo>
                <a:lnTo>
                  <a:pt x="154686" y="109092"/>
                </a:lnTo>
                <a:lnTo>
                  <a:pt x="150113" y="97789"/>
                </a:lnTo>
                <a:lnTo>
                  <a:pt x="148716" y="93471"/>
                </a:lnTo>
                <a:lnTo>
                  <a:pt x="147192" y="89026"/>
                </a:lnTo>
                <a:lnTo>
                  <a:pt x="145679" y="84200"/>
                </a:lnTo>
                <a:lnTo>
                  <a:pt x="144399" y="80010"/>
                </a:lnTo>
                <a:lnTo>
                  <a:pt x="143782" y="78104"/>
                </a:lnTo>
                <a:close/>
              </a:path>
              <a:path w="180975" h="155575">
                <a:moveTo>
                  <a:pt x="132587" y="4190"/>
                </a:moveTo>
                <a:lnTo>
                  <a:pt x="126364" y="4190"/>
                </a:lnTo>
                <a:lnTo>
                  <a:pt x="102869" y="5206"/>
                </a:lnTo>
                <a:lnTo>
                  <a:pt x="101600" y="11049"/>
                </a:lnTo>
                <a:lnTo>
                  <a:pt x="105410" y="11302"/>
                </a:lnTo>
                <a:lnTo>
                  <a:pt x="106934" y="11556"/>
                </a:lnTo>
                <a:lnTo>
                  <a:pt x="112522" y="15239"/>
                </a:lnTo>
                <a:lnTo>
                  <a:pt x="112522" y="20192"/>
                </a:lnTo>
                <a:lnTo>
                  <a:pt x="112013" y="23749"/>
                </a:lnTo>
                <a:lnTo>
                  <a:pt x="110871" y="29082"/>
                </a:lnTo>
                <a:lnTo>
                  <a:pt x="90042" y="121030"/>
                </a:lnTo>
                <a:lnTo>
                  <a:pt x="106552" y="121030"/>
                </a:lnTo>
                <a:lnTo>
                  <a:pt x="115950" y="78104"/>
                </a:lnTo>
                <a:lnTo>
                  <a:pt x="143782" y="78104"/>
                </a:lnTo>
                <a:lnTo>
                  <a:pt x="141604" y="71374"/>
                </a:lnTo>
                <a:lnTo>
                  <a:pt x="142265" y="70865"/>
                </a:lnTo>
                <a:lnTo>
                  <a:pt x="117475" y="70865"/>
                </a:lnTo>
                <a:lnTo>
                  <a:pt x="132587" y="4190"/>
                </a:lnTo>
                <a:close/>
              </a:path>
              <a:path w="180975" h="155575">
                <a:moveTo>
                  <a:pt x="172592" y="101218"/>
                </a:moveTo>
                <a:lnTo>
                  <a:pt x="170941" y="103250"/>
                </a:lnTo>
                <a:lnTo>
                  <a:pt x="168021" y="106171"/>
                </a:lnTo>
                <a:lnTo>
                  <a:pt x="165480" y="108457"/>
                </a:lnTo>
                <a:lnTo>
                  <a:pt x="164464" y="109092"/>
                </a:lnTo>
                <a:lnTo>
                  <a:pt x="163322" y="109854"/>
                </a:lnTo>
                <a:lnTo>
                  <a:pt x="162432" y="110362"/>
                </a:lnTo>
                <a:lnTo>
                  <a:pt x="161543" y="110743"/>
                </a:lnTo>
                <a:lnTo>
                  <a:pt x="160654" y="110998"/>
                </a:lnTo>
                <a:lnTo>
                  <a:pt x="159892" y="111125"/>
                </a:lnTo>
                <a:lnTo>
                  <a:pt x="174061" y="111125"/>
                </a:lnTo>
                <a:lnTo>
                  <a:pt x="175767" y="109600"/>
                </a:lnTo>
                <a:lnTo>
                  <a:pt x="178435" y="106806"/>
                </a:lnTo>
                <a:lnTo>
                  <a:pt x="172592" y="101218"/>
                </a:lnTo>
                <a:close/>
              </a:path>
              <a:path w="180975" h="155575">
                <a:moveTo>
                  <a:pt x="178815" y="35432"/>
                </a:moveTo>
                <a:lnTo>
                  <a:pt x="147954" y="35432"/>
                </a:lnTo>
                <a:lnTo>
                  <a:pt x="146938" y="40893"/>
                </a:lnTo>
                <a:lnTo>
                  <a:pt x="149351" y="41275"/>
                </a:lnTo>
                <a:lnTo>
                  <a:pt x="151002" y="41782"/>
                </a:lnTo>
                <a:lnTo>
                  <a:pt x="152780" y="43561"/>
                </a:lnTo>
                <a:lnTo>
                  <a:pt x="153288" y="44576"/>
                </a:lnTo>
                <a:lnTo>
                  <a:pt x="153288" y="47116"/>
                </a:lnTo>
                <a:lnTo>
                  <a:pt x="122047" y="70865"/>
                </a:lnTo>
                <a:lnTo>
                  <a:pt x="142265" y="70865"/>
                </a:lnTo>
                <a:lnTo>
                  <a:pt x="144906" y="68833"/>
                </a:lnTo>
                <a:lnTo>
                  <a:pt x="148209" y="66420"/>
                </a:lnTo>
                <a:lnTo>
                  <a:pt x="151384" y="64007"/>
                </a:lnTo>
                <a:lnTo>
                  <a:pt x="154559" y="61721"/>
                </a:lnTo>
                <a:lnTo>
                  <a:pt x="157606" y="59308"/>
                </a:lnTo>
                <a:lnTo>
                  <a:pt x="167259" y="51942"/>
                </a:lnTo>
                <a:lnTo>
                  <a:pt x="170561" y="49275"/>
                </a:lnTo>
                <a:lnTo>
                  <a:pt x="173862" y="46736"/>
                </a:lnTo>
                <a:lnTo>
                  <a:pt x="180848" y="40766"/>
                </a:lnTo>
                <a:lnTo>
                  <a:pt x="178815" y="35432"/>
                </a:lnTo>
                <a:close/>
              </a:path>
              <a:path w="180975" h="155575">
                <a:moveTo>
                  <a:pt x="73913" y="0"/>
                </a:moveTo>
                <a:lnTo>
                  <a:pt x="56768" y="0"/>
                </a:lnTo>
                <a:lnTo>
                  <a:pt x="52577" y="18414"/>
                </a:lnTo>
                <a:lnTo>
                  <a:pt x="69723" y="18414"/>
                </a:lnTo>
                <a:lnTo>
                  <a:pt x="7391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425822" y="3453003"/>
            <a:ext cx="66040" cy="120650"/>
          </a:xfrm>
          <a:custGeom>
            <a:avLst/>
            <a:gdLst/>
            <a:ahLst/>
            <a:cxnLst/>
            <a:rect l="l" t="t" r="r" b="b"/>
            <a:pathLst>
              <a:path w="66039" h="120650">
                <a:moveTo>
                  <a:pt x="59943" y="0"/>
                </a:moveTo>
                <a:lnTo>
                  <a:pt x="65786" y="0"/>
                </a:lnTo>
                <a:lnTo>
                  <a:pt x="48005" y="83820"/>
                </a:lnTo>
                <a:lnTo>
                  <a:pt x="27177" y="117094"/>
                </a:lnTo>
                <a:lnTo>
                  <a:pt x="13588" y="120650"/>
                </a:lnTo>
                <a:lnTo>
                  <a:pt x="8000" y="120650"/>
                </a:lnTo>
                <a:lnTo>
                  <a:pt x="6476" y="120650"/>
                </a:lnTo>
                <a:lnTo>
                  <a:pt x="5079" y="120523"/>
                </a:lnTo>
                <a:lnTo>
                  <a:pt x="3682" y="120396"/>
                </a:lnTo>
                <a:lnTo>
                  <a:pt x="2286" y="120269"/>
                </a:lnTo>
                <a:lnTo>
                  <a:pt x="1142" y="120014"/>
                </a:lnTo>
                <a:lnTo>
                  <a:pt x="0" y="119761"/>
                </a:lnTo>
                <a:lnTo>
                  <a:pt x="2159" y="110744"/>
                </a:lnTo>
                <a:lnTo>
                  <a:pt x="2793" y="111125"/>
                </a:lnTo>
                <a:lnTo>
                  <a:pt x="3810" y="111251"/>
                </a:lnTo>
                <a:lnTo>
                  <a:pt x="4952" y="111379"/>
                </a:lnTo>
                <a:lnTo>
                  <a:pt x="6096" y="111506"/>
                </a:lnTo>
                <a:lnTo>
                  <a:pt x="7365" y="111506"/>
                </a:lnTo>
                <a:lnTo>
                  <a:pt x="8889" y="111506"/>
                </a:lnTo>
                <a:lnTo>
                  <a:pt x="11684" y="111506"/>
                </a:lnTo>
                <a:lnTo>
                  <a:pt x="14097" y="111125"/>
                </a:lnTo>
                <a:lnTo>
                  <a:pt x="16382" y="110362"/>
                </a:lnTo>
                <a:lnTo>
                  <a:pt x="18541" y="109600"/>
                </a:lnTo>
                <a:lnTo>
                  <a:pt x="20447" y="108331"/>
                </a:lnTo>
                <a:lnTo>
                  <a:pt x="22225" y="106299"/>
                </a:lnTo>
                <a:lnTo>
                  <a:pt x="24002" y="104394"/>
                </a:lnTo>
                <a:lnTo>
                  <a:pt x="25526" y="101726"/>
                </a:lnTo>
                <a:lnTo>
                  <a:pt x="26924" y="98298"/>
                </a:lnTo>
                <a:lnTo>
                  <a:pt x="28321" y="94996"/>
                </a:lnTo>
                <a:lnTo>
                  <a:pt x="29590" y="90550"/>
                </a:lnTo>
                <a:lnTo>
                  <a:pt x="30861" y="85344"/>
                </a:lnTo>
                <a:lnTo>
                  <a:pt x="32307" y="78507"/>
                </a:lnTo>
                <a:lnTo>
                  <a:pt x="33766" y="71897"/>
                </a:lnTo>
                <a:lnTo>
                  <a:pt x="35200" y="65502"/>
                </a:lnTo>
                <a:lnTo>
                  <a:pt x="36575" y="59309"/>
                </a:lnTo>
                <a:lnTo>
                  <a:pt x="38353" y="51181"/>
                </a:lnTo>
                <a:lnTo>
                  <a:pt x="39877" y="44450"/>
                </a:lnTo>
                <a:lnTo>
                  <a:pt x="41021" y="38862"/>
                </a:lnTo>
                <a:lnTo>
                  <a:pt x="42163" y="33400"/>
                </a:lnTo>
                <a:lnTo>
                  <a:pt x="43179" y="29083"/>
                </a:lnTo>
                <a:lnTo>
                  <a:pt x="43814" y="25781"/>
                </a:lnTo>
                <a:lnTo>
                  <a:pt x="44576" y="22606"/>
                </a:lnTo>
                <a:lnTo>
                  <a:pt x="44957" y="20066"/>
                </a:lnTo>
                <a:lnTo>
                  <a:pt x="45338" y="18287"/>
                </a:lnTo>
                <a:lnTo>
                  <a:pt x="45592" y="16510"/>
                </a:lnTo>
                <a:lnTo>
                  <a:pt x="45847" y="15239"/>
                </a:lnTo>
                <a:lnTo>
                  <a:pt x="45847" y="14477"/>
                </a:lnTo>
                <a:lnTo>
                  <a:pt x="45974" y="13843"/>
                </a:lnTo>
                <a:lnTo>
                  <a:pt x="45974" y="13208"/>
                </a:lnTo>
                <a:lnTo>
                  <a:pt x="45974" y="12700"/>
                </a:lnTo>
                <a:lnTo>
                  <a:pt x="45974" y="10795"/>
                </a:lnTo>
                <a:lnTo>
                  <a:pt x="45212" y="9271"/>
                </a:lnTo>
                <a:lnTo>
                  <a:pt x="43687" y="8382"/>
                </a:lnTo>
                <a:lnTo>
                  <a:pt x="42163" y="7366"/>
                </a:lnTo>
                <a:lnTo>
                  <a:pt x="39497" y="6858"/>
                </a:lnTo>
                <a:lnTo>
                  <a:pt x="35687" y="6731"/>
                </a:lnTo>
                <a:lnTo>
                  <a:pt x="36956" y="888"/>
                </a:lnTo>
                <a:lnTo>
                  <a:pt x="599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515865" y="3422650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36322" y="0"/>
                </a:moveTo>
                <a:lnTo>
                  <a:pt x="42545" y="0"/>
                </a:lnTo>
                <a:lnTo>
                  <a:pt x="27432" y="66675"/>
                </a:lnTo>
                <a:lnTo>
                  <a:pt x="29845" y="66675"/>
                </a:lnTo>
                <a:lnTo>
                  <a:pt x="32004" y="66675"/>
                </a:lnTo>
                <a:lnTo>
                  <a:pt x="34289" y="66166"/>
                </a:lnTo>
                <a:lnTo>
                  <a:pt x="61722" y="45974"/>
                </a:lnTo>
                <a:lnTo>
                  <a:pt x="62737" y="44323"/>
                </a:lnTo>
                <a:lnTo>
                  <a:pt x="63246" y="42925"/>
                </a:lnTo>
                <a:lnTo>
                  <a:pt x="63246" y="41783"/>
                </a:lnTo>
                <a:lnTo>
                  <a:pt x="63246" y="40386"/>
                </a:lnTo>
                <a:lnTo>
                  <a:pt x="56896" y="36702"/>
                </a:lnTo>
                <a:lnTo>
                  <a:pt x="57912" y="31241"/>
                </a:lnTo>
                <a:lnTo>
                  <a:pt x="88773" y="31241"/>
                </a:lnTo>
                <a:lnTo>
                  <a:pt x="90805" y="36575"/>
                </a:lnTo>
                <a:lnTo>
                  <a:pt x="87249" y="39624"/>
                </a:lnTo>
                <a:lnTo>
                  <a:pt x="83820" y="42545"/>
                </a:lnTo>
                <a:lnTo>
                  <a:pt x="80518" y="45085"/>
                </a:lnTo>
                <a:lnTo>
                  <a:pt x="77216" y="47751"/>
                </a:lnTo>
                <a:lnTo>
                  <a:pt x="73913" y="50291"/>
                </a:lnTo>
                <a:lnTo>
                  <a:pt x="70738" y="52704"/>
                </a:lnTo>
                <a:lnTo>
                  <a:pt x="67563" y="55117"/>
                </a:lnTo>
                <a:lnTo>
                  <a:pt x="64516" y="57530"/>
                </a:lnTo>
                <a:lnTo>
                  <a:pt x="61341" y="59816"/>
                </a:lnTo>
                <a:lnTo>
                  <a:pt x="58166" y="62229"/>
                </a:lnTo>
                <a:lnTo>
                  <a:pt x="54863" y="64642"/>
                </a:lnTo>
                <a:lnTo>
                  <a:pt x="51562" y="67183"/>
                </a:lnTo>
                <a:lnTo>
                  <a:pt x="52959" y="71500"/>
                </a:lnTo>
                <a:lnTo>
                  <a:pt x="54356" y="75819"/>
                </a:lnTo>
                <a:lnTo>
                  <a:pt x="55753" y="80390"/>
                </a:lnTo>
                <a:lnTo>
                  <a:pt x="57150" y="84836"/>
                </a:lnTo>
                <a:lnTo>
                  <a:pt x="58674" y="89280"/>
                </a:lnTo>
                <a:lnTo>
                  <a:pt x="60071" y="93599"/>
                </a:lnTo>
                <a:lnTo>
                  <a:pt x="66167" y="106172"/>
                </a:lnTo>
                <a:lnTo>
                  <a:pt x="66929" y="106679"/>
                </a:lnTo>
                <a:lnTo>
                  <a:pt x="67945" y="106934"/>
                </a:lnTo>
                <a:lnTo>
                  <a:pt x="69087" y="106934"/>
                </a:lnTo>
                <a:lnTo>
                  <a:pt x="69850" y="106934"/>
                </a:lnTo>
                <a:lnTo>
                  <a:pt x="74422" y="104901"/>
                </a:lnTo>
                <a:lnTo>
                  <a:pt x="75437" y="104266"/>
                </a:lnTo>
                <a:lnTo>
                  <a:pt x="76581" y="103250"/>
                </a:lnTo>
                <a:lnTo>
                  <a:pt x="77978" y="101980"/>
                </a:lnTo>
                <a:lnTo>
                  <a:pt x="79375" y="100584"/>
                </a:lnTo>
                <a:lnTo>
                  <a:pt x="80899" y="99060"/>
                </a:lnTo>
                <a:lnTo>
                  <a:pt x="82550" y="97027"/>
                </a:lnTo>
                <a:lnTo>
                  <a:pt x="88392" y="102615"/>
                </a:lnTo>
                <a:lnTo>
                  <a:pt x="85725" y="105410"/>
                </a:lnTo>
                <a:lnTo>
                  <a:pt x="83185" y="107696"/>
                </a:lnTo>
                <a:lnTo>
                  <a:pt x="80899" y="109727"/>
                </a:lnTo>
                <a:lnTo>
                  <a:pt x="78612" y="111760"/>
                </a:lnTo>
                <a:lnTo>
                  <a:pt x="76326" y="113411"/>
                </a:lnTo>
                <a:lnTo>
                  <a:pt x="74295" y="114680"/>
                </a:lnTo>
                <a:lnTo>
                  <a:pt x="72262" y="115950"/>
                </a:lnTo>
                <a:lnTo>
                  <a:pt x="70231" y="116839"/>
                </a:lnTo>
                <a:lnTo>
                  <a:pt x="68325" y="117475"/>
                </a:lnTo>
                <a:lnTo>
                  <a:pt x="66294" y="118110"/>
                </a:lnTo>
                <a:lnTo>
                  <a:pt x="64388" y="118363"/>
                </a:lnTo>
                <a:lnTo>
                  <a:pt x="62357" y="118363"/>
                </a:lnTo>
                <a:lnTo>
                  <a:pt x="58800" y="118363"/>
                </a:lnTo>
                <a:lnTo>
                  <a:pt x="55880" y="117475"/>
                </a:lnTo>
                <a:lnTo>
                  <a:pt x="53721" y="115697"/>
                </a:lnTo>
                <a:lnTo>
                  <a:pt x="51435" y="113919"/>
                </a:lnTo>
                <a:lnTo>
                  <a:pt x="49657" y="111378"/>
                </a:lnTo>
                <a:lnTo>
                  <a:pt x="48133" y="107950"/>
                </a:lnTo>
                <a:lnTo>
                  <a:pt x="46482" y="104648"/>
                </a:lnTo>
                <a:lnTo>
                  <a:pt x="45085" y="100584"/>
                </a:lnTo>
                <a:lnTo>
                  <a:pt x="43814" y="95885"/>
                </a:lnTo>
                <a:lnTo>
                  <a:pt x="42545" y="91186"/>
                </a:lnTo>
                <a:lnTo>
                  <a:pt x="41021" y="85851"/>
                </a:lnTo>
                <a:lnTo>
                  <a:pt x="36830" y="74929"/>
                </a:lnTo>
                <a:lnTo>
                  <a:pt x="36195" y="74422"/>
                </a:lnTo>
                <a:lnTo>
                  <a:pt x="35433" y="74167"/>
                </a:lnTo>
                <a:lnTo>
                  <a:pt x="34671" y="74040"/>
                </a:lnTo>
                <a:lnTo>
                  <a:pt x="33782" y="73913"/>
                </a:lnTo>
                <a:lnTo>
                  <a:pt x="32638" y="73913"/>
                </a:lnTo>
                <a:lnTo>
                  <a:pt x="31369" y="73913"/>
                </a:lnTo>
                <a:lnTo>
                  <a:pt x="25908" y="73913"/>
                </a:lnTo>
                <a:lnTo>
                  <a:pt x="16510" y="116839"/>
                </a:lnTo>
                <a:lnTo>
                  <a:pt x="0" y="116839"/>
                </a:lnTo>
                <a:lnTo>
                  <a:pt x="20828" y="24891"/>
                </a:lnTo>
                <a:lnTo>
                  <a:pt x="21462" y="21971"/>
                </a:lnTo>
                <a:lnTo>
                  <a:pt x="21971" y="19558"/>
                </a:lnTo>
                <a:lnTo>
                  <a:pt x="22225" y="17779"/>
                </a:lnTo>
                <a:lnTo>
                  <a:pt x="22479" y="16001"/>
                </a:lnTo>
                <a:lnTo>
                  <a:pt x="22606" y="14477"/>
                </a:lnTo>
                <a:lnTo>
                  <a:pt x="22606" y="13080"/>
                </a:lnTo>
                <a:lnTo>
                  <a:pt x="22606" y="12064"/>
                </a:lnTo>
                <a:lnTo>
                  <a:pt x="22479" y="11049"/>
                </a:lnTo>
                <a:lnTo>
                  <a:pt x="22098" y="10287"/>
                </a:lnTo>
                <a:lnTo>
                  <a:pt x="21717" y="9525"/>
                </a:lnTo>
                <a:lnTo>
                  <a:pt x="16891" y="7365"/>
                </a:lnTo>
                <a:lnTo>
                  <a:pt x="15367" y="7112"/>
                </a:lnTo>
                <a:lnTo>
                  <a:pt x="13588" y="6985"/>
                </a:lnTo>
                <a:lnTo>
                  <a:pt x="11557" y="6858"/>
                </a:lnTo>
                <a:lnTo>
                  <a:pt x="12826" y="1015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462271" y="3250692"/>
            <a:ext cx="84582" cy="19075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480052" y="3273678"/>
            <a:ext cx="62230" cy="109220"/>
          </a:xfrm>
          <a:custGeom>
            <a:avLst/>
            <a:gdLst/>
            <a:ahLst/>
            <a:cxnLst/>
            <a:rect l="l" t="t" r="r" b="b"/>
            <a:pathLst>
              <a:path w="62229" h="109220">
                <a:moveTo>
                  <a:pt x="31242" y="31242"/>
                </a:moveTo>
                <a:lnTo>
                  <a:pt x="14732" y="31242"/>
                </a:lnTo>
                <a:lnTo>
                  <a:pt x="4572" y="75565"/>
                </a:lnTo>
                <a:lnTo>
                  <a:pt x="3937" y="77978"/>
                </a:lnTo>
                <a:lnTo>
                  <a:pt x="3175" y="82931"/>
                </a:lnTo>
                <a:lnTo>
                  <a:pt x="2984" y="84836"/>
                </a:lnTo>
                <a:lnTo>
                  <a:pt x="2883" y="96393"/>
                </a:lnTo>
                <a:lnTo>
                  <a:pt x="4445" y="100837"/>
                </a:lnTo>
                <a:lnTo>
                  <a:pt x="7747" y="104012"/>
                </a:lnTo>
                <a:lnTo>
                  <a:pt x="11049" y="107315"/>
                </a:lnTo>
                <a:lnTo>
                  <a:pt x="16128" y="108838"/>
                </a:lnTo>
                <a:lnTo>
                  <a:pt x="25526" y="108838"/>
                </a:lnTo>
                <a:lnTo>
                  <a:pt x="28067" y="108585"/>
                </a:lnTo>
                <a:lnTo>
                  <a:pt x="30480" y="107823"/>
                </a:lnTo>
                <a:lnTo>
                  <a:pt x="32893" y="107187"/>
                </a:lnTo>
                <a:lnTo>
                  <a:pt x="47519" y="97409"/>
                </a:lnTo>
                <a:lnTo>
                  <a:pt x="25526" y="97409"/>
                </a:lnTo>
                <a:lnTo>
                  <a:pt x="23113" y="96393"/>
                </a:lnTo>
                <a:lnTo>
                  <a:pt x="20320" y="92583"/>
                </a:lnTo>
                <a:lnTo>
                  <a:pt x="19558" y="89916"/>
                </a:lnTo>
                <a:lnTo>
                  <a:pt x="19685" y="82931"/>
                </a:lnTo>
                <a:lnTo>
                  <a:pt x="19938" y="80263"/>
                </a:lnTo>
                <a:lnTo>
                  <a:pt x="20447" y="77216"/>
                </a:lnTo>
                <a:lnTo>
                  <a:pt x="20700" y="75437"/>
                </a:lnTo>
                <a:lnTo>
                  <a:pt x="21462" y="71628"/>
                </a:lnTo>
                <a:lnTo>
                  <a:pt x="21971" y="69469"/>
                </a:lnTo>
                <a:lnTo>
                  <a:pt x="22478" y="67056"/>
                </a:lnTo>
                <a:lnTo>
                  <a:pt x="31242" y="31242"/>
                </a:lnTo>
                <a:close/>
              </a:path>
              <a:path w="62229" h="109220">
                <a:moveTo>
                  <a:pt x="48006" y="84836"/>
                </a:moveTo>
                <a:lnTo>
                  <a:pt x="44069" y="89154"/>
                </a:lnTo>
                <a:lnTo>
                  <a:pt x="40512" y="92329"/>
                </a:lnTo>
                <a:lnTo>
                  <a:pt x="34417" y="96393"/>
                </a:lnTo>
                <a:lnTo>
                  <a:pt x="31496" y="97409"/>
                </a:lnTo>
                <a:lnTo>
                  <a:pt x="47519" y="97409"/>
                </a:lnTo>
                <a:lnTo>
                  <a:pt x="48260" y="96774"/>
                </a:lnTo>
                <a:lnTo>
                  <a:pt x="51053" y="94107"/>
                </a:lnTo>
                <a:lnTo>
                  <a:pt x="53975" y="90805"/>
                </a:lnTo>
                <a:lnTo>
                  <a:pt x="48006" y="84836"/>
                </a:lnTo>
                <a:close/>
              </a:path>
              <a:path w="62229" h="109220">
                <a:moveTo>
                  <a:pt x="37973" y="0"/>
                </a:moveTo>
                <a:lnTo>
                  <a:pt x="24637" y="0"/>
                </a:lnTo>
                <a:lnTo>
                  <a:pt x="22733" y="5715"/>
                </a:lnTo>
                <a:lnTo>
                  <a:pt x="21844" y="7874"/>
                </a:lnTo>
                <a:lnTo>
                  <a:pt x="9651" y="23622"/>
                </a:lnTo>
                <a:lnTo>
                  <a:pt x="7747" y="24384"/>
                </a:lnTo>
                <a:lnTo>
                  <a:pt x="5080" y="24637"/>
                </a:lnTo>
                <a:lnTo>
                  <a:pt x="1650" y="24637"/>
                </a:lnTo>
                <a:lnTo>
                  <a:pt x="0" y="31242"/>
                </a:lnTo>
                <a:lnTo>
                  <a:pt x="60198" y="31242"/>
                </a:lnTo>
                <a:lnTo>
                  <a:pt x="62230" y="21717"/>
                </a:lnTo>
                <a:lnTo>
                  <a:pt x="33147" y="21717"/>
                </a:lnTo>
                <a:lnTo>
                  <a:pt x="3797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480052" y="3273678"/>
            <a:ext cx="62230" cy="109220"/>
          </a:xfrm>
          <a:custGeom>
            <a:avLst/>
            <a:gdLst/>
            <a:ahLst/>
            <a:cxnLst/>
            <a:rect l="l" t="t" r="r" b="b"/>
            <a:pathLst>
              <a:path w="62229" h="109220">
                <a:moveTo>
                  <a:pt x="24637" y="0"/>
                </a:moveTo>
                <a:lnTo>
                  <a:pt x="37973" y="0"/>
                </a:lnTo>
                <a:lnTo>
                  <a:pt x="33147" y="21717"/>
                </a:lnTo>
                <a:lnTo>
                  <a:pt x="62230" y="21717"/>
                </a:lnTo>
                <a:lnTo>
                  <a:pt x="60198" y="31242"/>
                </a:lnTo>
                <a:lnTo>
                  <a:pt x="31242" y="31242"/>
                </a:lnTo>
                <a:lnTo>
                  <a:pt x="22478" y="67056"/>
                </a:lnTo>
                <a:lnTo>
                  <a:pt x="21971" y="69469"/>
                </a:lnTo>
                <a:lnTo>
                  <a:pt x="21462" y="71628"/>
                </a:lnTo>
                <a:lnTo>
                  <a:pt x="21082" y="73533"/>
                </a:lnTo>
                <a:lnTo>
                  <a:pt x="20700" y="75437"/>
                </a:lnTo>
                <a:lnTo>
                  <a:pt x="20447" y="77216"/>
                </a:lnTo>
                <a:lnTo>
                  <a:pt x="20193" y="78740"/>
                </a:lnTo>
                <a:lnTo>
                  <a:pt x="19938" y="80263"/>
                </a:lnTo>
                <a:lnTo>
                  <a:pt x="19812" y="81661"/>
                </a:lnTo>
                <a:lnTo>
                  <a:pt x="19685" y="82931"/>
                </a:lnTo>
                <a:lnTo>
                  <a:pt x="19685" y="84200"/>
                </a:lnTo>
                <a:lnTo>
                  <a:pt x="19558" y="85344"/>
                </a:lnTo>
                <a:lnTo>
                  <a:pt x="19558" y="86487"/>
                </a:lnTo>
                <a:lnTo>
                  <a:pt x="19558" y="89916"/>
                </a:lnTo>
                <a:lnTo>
                  <a:pt x="20320" y="92583"/>
                </a:lnTo>
                <a:lnTo>
                  <a:pt x="21717" y="94487"/>
                </a:lnTo>
                <a:lnTo>
                  <a:pt x="23113" y="96393"/>
                </a:lnTo>
                <a:lnTo>
                  <a:pt x="25526" y="97409"/>
                </a:lnTo>
                <a:lnTo>
                  <a:pt x="28701" y="97409"/>
                </a:lnTo>
                <a:lnTo>
                  <a:pt x="31496" y="97409"/>
                </a:lnTo>
                <a:lnTo>
                  <a:pt x="34417" y="96393"/>
                </a:lnTo>
                <a:lnTo>
                  <a:pt x="37464" y="94361"/>
                </a:lnTo>
                <a:lnTo>
                  <a:pt x="40512" y="92329"/>
                </a:lnTo>
                <a:lnTo>
                  <a:pt x="44069" y="89154"/>
                </a:lnTo>
                <a:lnTo>
                  <a:pt x="48006" y="84836"/>
                </a:lnTo>
                <a:lnTo>
                  <a:pt x="53975" y="90805"/>
                </a:lnTo>
                <a:lnTo>
                  <a:pt x="30480" y="107823"/>
                </a:lnTo>
                <a:lnTo>
                  <a:pt x="28067" y="108585"/>
                </a:lnTo>
                <a:lnTo>
                  <a:pt x="25526" y="108838"/>
                </a:lnTo>
                <a:lnTo>
                  <a:pt x="22987" y="108838"/>
                </a:lnTo>
                <a:lnTo>
                  <a:pt x="16128" y="108838"/>
                </a:lnTo>
                <a:lnTo>
                  <a:pt x="11049" y="107315"/>
                </a:lnTo>
                <a:lnTo>
                  <a:pt x="7747" y="104012"/>
                </a:lnTo>
                <a:lnTo>
                  <a:pt x="4445" y="100837"/>
                </a:lnTo>
                <a:lnTo>
                  <a:pt x="2794" y="96138"/>
                </a:lnTo>
                <a:lnTo>
                  <a:pt x="2794" y="89916"/>
                </a:lnTo>
                <a:lnTo>
                  <a:pt x="2794" y="87884"/>
                </a:lnTo>
                <a:lnTo>
                  <a:pt x="4572" y="75565"/>
                </a:lnTo>
                <a:lnTo>
                  <a:pt x="14732" y="31242"/>
                </a:lnTo>
                <a:lnTo>
                  <a:pt x="0" y="31242"/>
                </a:lnTo>
                <a:lnTo>
                  <a:pt x="1650" y="24637"/>
                </a:lnTo>
                <a:lnTo>
                  <a:pt x="5080" y="24637"/>
                </a:lnTo>
                <a:lnTo>
                  <a:pt x="7747" y="24384"/>
                </a:lnTo>
                <a:lnTo>
                  <a:pt x="9651" y="23622"/>
                </a:lnTo>
                <a:lnTo>
                  <a:pt x="11684" y="22987"/>
                </a:lnTo>
                <a:lnTo>
                  <a:pt x="13208" y="22098"/>
                </a:lnTo>
                <a:lnTo>
                  <a:pt x="14605" y="20955"/>
                </a:lnTo>
                <a:lnTo>
                  <a:pt x="15367" y="20193"/>
                </a:lnTo>
                <a:lnTo>
                  <a:pt x="16256" y="19176"/>
                </a:lnTo>
                <a:lnTo>
                  <a:pt x="17018" y="18034"/>
                </a:lnTo>
                <a:lnTo>
                  <a:pt x="17780" y="16891"/>
                </a:lnTo>
                <a:lnTo>
                  <a:pt x="18669" y="15494"/>
                </a:lnTo>
                <a:lnTo>
                  <a:pt x="19431" y="13843"/>
                </a:lnTo>
                <a:lnTo>
                  <a:pt x="20193" y="12192"/>
                </a:lnTo>
                <a:lnTo>
                  <a:pt x="21082" y="10160"/>
                </a:lnTo>
                <a:lnTo>
                  <a:pt x="21844" y="7874"/>
                </a:lnTo>
                <a:lnTo>
                  <a:pt x="22733" y="5715"/>
                </a:lnTo>
                <a:lnTo>
                  <a:pt x="23622" y="3048"/>
                </a:lnTo>
                <a:lnTo>
                  <a:pt x="24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681728" y="3380273"/>
            <a:ext cx="166877" cy="3742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698746" y="3403456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37"/>
                </a:moveTo>
                <a:lnTo>
                  <a:pt x="144856" y="15637"/>
                </a:lnTo>
                <a:lnTo>
                  <a:pt x="144856" y="0"/>
                </a:lnTo>
                <a:lnTo>
                  <a:pt x="0" y="0"/>
                </a:lnTo>
                <a:lnTo>
                  <a:pt x="0" y="15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694173" y="3398884"/>
            <a:ext cx="154305" cy="25400"/>
          </a:xfrm>
          <a:custGeom>
            <a:avLst/>
            <a:gdLst/>
            <a:ahLst/>
            <a:cxnLst/>
            <a:rect l="l" t="t" r="r" b="b"/>
            <a:pathLst>
              <a:path w="154304" h="25400">
                <a:moveTo>
                  <a:pt x="0" y="24781"/>
                </a:moveTo>
                <a:lnTo>
                  <a:pt x="154000" y="24781"/>
                </a:lnTo>
                <a:lnTo>
                  <a:pt x="154000" y="0"/>
                </a:lnTo>
                <a:lnTo>
                  <a:pt x="0" y="0"/>
                </a:lnTo>
                <a:lnTo>
                  <a:pt x="0" y="24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901184" y="3342119"/>
            <a:ext cx="133375" cy="18822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914265" y="3361182"/>
            <a:ext cx="120777" cy="17424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071871" y="3380273"/>
            <a:ext cx="453402" cy="374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089652" y="3403853"/>
            <a:ext cx="431800" cy="15240"/>
          </a:xfrm>
          <a:custGeom>
            <a:avLst/>
            <a:gdLst/>
            <a:ahLst/>
            <a:cxnLst/>
            <a:rect l="l" t="t" r="r" b="b"/>
            <a:pathLst>
              <a:path w="431800" h="15239">
                <a:moveTo>
                  <a:pt x="0" y="15240"/>
                </a:moveTo>
                <a:lnTo>
                  <a:pt x="431291" y="15240"/>
                </a:lnTo>
                <a:lnTo>
                  <a:pt x="431291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085079" y="3399282"/>
            <a:ext cx="440690" cy="24765"/>
          </a:xfrm>
          <a:custGeom>
            <a:avLst/>
            <a:gdLst/>
            <a:ahLst/>
            <a:cxnLst/>
            <a:rect l="l" t="t" r="r" b="b"/>
            <a:pathLst>
              <a:path w="440689" h="24764">
                <a:moveTo>
                  <a:pt x="0" y="24384"/>
                </a:moveTo>
                <a:lnTo>
                  <a:pt x="440436" y="24384"/>
                </a:lnTo>
                <a:lnTo>
                  <a:pt x="440436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183123" y="3189732"/>
            <a:ext cx="107441" cy="148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201030" y="3212845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48641" y="41909"/>
                </a:moveTo>
                <a:lnTo>
                  <a:pt x="42164" y="41909"/>
                </a:lnTo>
                <a:lnTo>
                  <a:pt x="38100" y="42417"/>
                </a:lnTo>
                <a:lnTo>
                  <a:pt x="13716" y="58038"/>
                </a:lnTo>
                <a:lnTo>
                  <a:pt x="10795" y="61467"/>
                </a:lnTo>
                <a:lnTo>
                  <a:pt x="0" y="90804"/>
                </a:lnTo>
                <a:lnTo>
                  <a:pt x="0" y="100583"/>
                </a:lnTo>
                <a:lnTo>
                  <a:pt x="18288" y="124967"/>
                </a:lnTo>
                <a:lnTo>
                  <a:pt x="21971" y="126364"/>
                </a:lnTo>
                <a:lnTo>
                  <a:pt x="26162" y="127000"/>
                </a:lnTo>
                <a:lnTo>
                  <a:pt x="36449" y="127000"/>
                </a:lnTo>
                <a:lnTo>
                  <a:pt x="41910" y="125983"/>
                </a:lnTo>
                <a:lnTo>
                  <a:pt x="51816" y="121919"/>
                </a:lnTo>
                <a:lnTo>
                  <a:pt x="56261" y="119125"/>
                </a:lnTo>
                <a:lnTo>
                  <a:pt x="56667" y="118744"/>
                </a:lnTo>
                <a:lnTo>
                  <a:pt x="29337" y="118744"/>
                </a:lnTo>
                <a:lnTo>
                  <a:pt x="27305" y="118363"/>
                </a:lnTo>
                <a:lnTo>
                  <a:pt x="25527" y="117601"/>
                </a:lnTo>
                <a:lnTo>
                  <a:pt x="23749" y="116966"/>
                </a:lnTo>
                <a:lnTo>
                  <a:pt x="22225" y="115824"/>
                </a:lnTo>
                <a:lnTo>
                  <a:pt x="20976" y="114173"/>
                </a:lnTo>
                <a:lnTo>
                  <a:pt x="19812" y="112775"/>
                </a:lnTo>
                <a:lnTo>
                  <a:pt x="18923" y="110743"/>
                </a:lnTo>
                <a:lnTo>
                  <a:pt x="18161" y="108330"/>
                </a:lnTo>
                <a:lnTo>
                  <a:pt x="17526" y="105917"/>
                </a:lnTo>
                <a:lnTo>
                  <a:pt x="17272" y="102996"/>
                </a:lnTo>
                <a:lnTo>
                  <a:pt x="17272" y="93471"/>
                </a:lnTo>
                <a:lnTo>
                  <a:pt x="32131" y="57530"/>
                </a:lnTo>
                <a:lnTo>
                  <a:pt x="44069" y="50291"/>
                </a:lnTo>
                <a:lnTo>
                  <a:pt x="84702" y="50291"/>
                </a:lnTo>
                <a:lnTo>
                  <a:pt x="84769" y="49275"/>
                </a:lnTo>
                <a:lnTo>
                  <a:pt x="67945" y="49275"/>
                </a:lnTo>
                <a:lnTo>
                  <a:pt x="66040" y="47878"/>
                </a:lnTo>
                <a:lnTo>
                  <a:pt x="64262" y="46736"/>
                </a:lnTo>
                <a:lnTo>
                  <a:pt x="62611" y="45719"/>
                </a:lnTo>
                <a:lnTo>
                  <a:pt x="60960" y="44830"/>
                </a:lnTo>
                <a:lnTo>
                  <a:pt x="59309" y="44068"/>
                </a:lnTo>
                <a:lnTo>
                  <a:pt x="57531" y="43561"/>
                </a:lnTo>
                <a:lnTo>
                  <a:pt x="55880" y="42925"/>
                </a:lnTo>
                <a:lnTo>
                  <a:pt x="54102" y="42544"/>
                </a:lnTo>
                <a:lnTo>
                  <a:pt x="50546" y="42037"/>
                </a:lnTo>
                <a:lnTo>
                  <a:pt x="48641" y="41909"/>
                </a:lnTo>
                <a:close/>
              </a:path>
              <a:path w="85089" h="127000">
                <a:moveTo>
                  <a:pt x="84702" y="50291"/>
                </a:moveTo>
                <a:lnTo>
                  <a:pt x="53975" y="50291"/>
                </a:lnTo>
                <a:lnTo>
                  <a:pt x="57785" y="51562"/>
                </a:lnTo>
                <a:lnTo>
                  <a:pt x="60198" y="54228"/>
                </a:lnTo>
                <a:lnTo>
                  <a:pt x="62738" y="56768"/>
                </a:lnTo>
                <a:lnTo>
                  <a:pt x="64008" y="60959"/>
                </a:lnTo>
                <a:lnTo>
                  <a:pt x="64008" y="69087"/>
                </a:lnTo>
                <a:lnTo>
                  <a:pt x="52070" y="105790"/>
                </a:lnTo>
                <a:lnTo>
                  <a:pt x="49657" y="108712"/>
                </a:lnTo>
                <a:lnTo>
                  <a:pt x="47244" y="111759"/>
                </a:lnTo>
                <a:lnTo>
                  <a:pt x="44577" y="114173"/>
                </a:lnTo>
                <a:lnTo>
                  <a:pt x="41529" y="115950"/>
                </a:lnTo>
                <a:lnTo>
                  <a:pt x="38481" y="117855"/>
                </a:lnTo>
                <a:lnTo>
                  <a:pt x="35179" y="118744"/>
                </a:lnTo>
                <a:lnTo>
                  <a:pt x="56667" y="118744"/>
                </a:lnTo>
                <a:lnTo>
                  <a:pt x="60325" y="115315"/>
                </a:lnTo>
                <a:lnTo>
                  <a:pt x="64389" y="111632"/>
                </a:lnTo>
                <a:lnTo>
                  <a:pt x="67818" y="107187"/>
                </a:lnTo>
                <a:lnTo>
                  <a:pt x="70866" y="101853"/>
                </a:lnTo>
                <a:lnTo>
                  <a:pt x="74041" y="96646"/>
                </a:lnTo>
                <a:lnTo>
                  <a:pt x="84328" y="56006"/>
                </a:lnTo>
                <a:lnTo>
                  <a:pt x="84702" y="50291"/>
                </a:lnTo>
                <a:close/>
              </a:path>
              <a:path w="85089" h="127000">
                <a:moveTo>
                  <a:pt x="76192" y="9651"/>
                </a:moveTo>
                <a:lnTo>
                  <a:pt x="55880" y="9651"/>
                </a:lnTo>
                <a:lnTo>
                  <a:pt x="60579" y="12191"/>
                </a:lnTo>
                <a:lnTo>
                  <a:pt x="63754" y="17144"/>
                </a:lnTo>
                <a:lnTo>
                  <a:pt x="66929" y="22225"/>
                </a:lnTo>
                <a:lnTo>
                  <a:pt x="68580" y="29971"/>
                </a:lnTo>
                <a:lnTo>
                  <a:pt x="68478" y="42417"/>
                </a:lnTo>
                <a:lnTo>
                  <a:pt x="67945" y="49275"/>
                </a:lnTo>
                <a:lnTo>
                  <a:pt x="84769" y="49275"/>
                </a:lnTo>
                <a:lnTo>
                  <a:pt x="76835" y="10287"/>
                </a:lnTo>
                <a:lnTo>
                  <a:pt x="76192" y="9651"/>
                </a:lnTo>
                <a:close/>
              </a:path>
              <a:path w="85089" h="127000">
                <a:moveTo>
                  <a:pt x="52959" y="0"/>
                </a:moveTo>
                <a:lnTo>
                  <a:pt x="49784" y="0"/>
                </a:lnTo>
                <a:lnTo>
                  <a:pt x="46990" y="253"/>
                </a:lnTo>
                <a:lnTo>
                  <a:pt x="44539" y="642"/>
                </a:lnTo>
                <a:lnTo>
                  <a:pt x="42164" y="1142"/>
                </a:lnTo>
                <a:lnTo>
                  <a:pt x="39624" y="1904"/>
                </a:lnTo>
                <a:lnTo>
                  <a:pt x="37211" y="2920"/>
                </a:lnTo>
                <a:lnTo>
                  <a:pt x="34671" y="3937"/>
                </a:lnTo>
                <a:lnTo>
                  <a:pt x="32004" y="5333"/>
                </a:lnTo>
                <a:lnTo>
                  <a:pt x="26162" y="8889"/>
                </a:lnTo>
                <a:lnTo>
                  <a:pt x="22606" y="11175"/>
                </a:lnTo>
                <a:lnTo>
                  <a:pt x="18542" y="13842"/>
                </a:lnTo>
                <a:lnTo>
                  <a:pt x="18542" y="22351"/>
                </a:lnTo>
                <a:lnTo>
                  <a:pt x="26035" y="22351"/>
                </a:lnTo>
                <a:lnTo>
                  <a:pt x="29591" y="18287"/>
                </a:lnTo>
                <a:lnTo>
                  <a:pt x="33274" y="15239"/>
                </a:lnTo>
                <a:lnTo>
                  <a:pt x="40894" y="10667"/>
                </a:lnTo>
                <a:lnTo>
                  <a:pt x="45085" y="9651"/>
                </a:lnTo>
                <a:lnTo>
                  <a:pt x="76192" y="9651"/>
                </a:lnTo>
                <a:lnTo>
                  <a:pt x="72282" y="5786"/>
                </a:lnTo>
                <a:lnTo>
                  <a:pt x="66801" y="2571"/>
                </a:lnTo>
                <a:lnTo>
                  <a:pt x="60368" y="642"/>
                </a:lnTo>
                <a:lnTo>
                  <a:pt x="529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218303" y="3263138"/>
            <a:ext cx="46990" cy="68580"/>
          </a:xfrm>
          <a:custGeom>
            <a:avLst/>
            <a:gdLst/>
            <a:ahLst/>
            <a:cxnLst/>
            <a:rect l="l" t="t" r="r" b="b"/>
            <a:pathLst>
              <a:path w="46989" h="68579">
                <a:moveTo>
                  <a:pt x="31496" y="0"/>
                </a:moveTo>
                <a:lnTo>
                  <a:pt x="26797" y="0"/>
                </a:lnTo>
                <a:lnTo>
                  <a:pt x="22606" y="1397"/>
                </a:lnTo>
                <a:lnTo>
                  <a:pt x="2286" y="31369"/>
                </a:lnTo>
                <a:lnTo>
                  <a:pt x="762" y="37211"/>
                </a:lnTo>
                <a:lnTo>
                  <a:pt x="0" y="43179"/>
                </a:lnTo>
                <a:lnTo>
                  <a:pt x="0" y="49149"/>
                </a:lnTo>
                <a:lnTo>
                  <a:pt x="0" y="52704"/>
                </a:lnTo>
                <a:lnTo>
                  <a:pt x="3810" y="64008"/>
                </a:lnTo>
                <a:lnTo>
                  <a:pt x="4952" y="65532"/>
                </a:lnTo>
                <a:lnTo>
                  <a:pt x="6476" y="66675"/>
                </a:lnTo>
                <a:lnTo>
                  <a:pt x="8255" y="67310"/>
                </a:lnTo>
                <a:lnTo>
                  <a:pt x="10033" y="68072"/>
                </a:lnTo>
                <a:lnTo>
                  <a:pt x="12064" y="68452"/>
                </a:lnTo>
                <a:lnTo>
                  <a:pt x="14224" y="68452"/>
                </a:lnTo>
                <a:lnTo>
                  <a:pt x="17907" y="68452"/>
                </a:lnTo>
                <a:lnTo>
                  <a:pt x="21209" y="67563"/>
                </a:lnTo>
                <a:lnTo>
                  <a:pt x="24257" y="65659"/>
                </a:lnTo>
                <a:lnTo>
                  <a:pt x="27305" y="63881"/>
                </a:lnTo>
                <a:lnTo>
                  <a:pt x="29972" y="61467"/>
                </a:lnTo>
                <a:lnTo>
                  <a:pt x="32385" y="58420"/>
                </a:lnTo>
                <a:lnTo>
                  <a:pt x="34798" y="55499"/>
                </a:lnTo>
                <a:lnTo>
                  <a:pt x="46736" y="18796"/>
                </a:lnTo>
                <a:lnTo>
                  <a:pt x="46736" y="16128"/>
                </a:lnTo>
                <a:lnTo>
                  <a:pt x="46736" y="10667"/>
                </a:lnTo>
                <a:lnTo>
                  <a:pt x="45466" y="6476"/>
                </a:lnTo>
                <a:lnTo>
                  <a:pt x="42925" y="3937"/>
                </a:lnTo>
                <a:lnTo>
                  <a:pt x="40512" y="1270"/>
                </a:lnTo>
                <a:lnTo>
                  <a:pt x="36702" y="0"/>
                </a:lnTo>
                <a:lnTo>
                  <a:pt x="314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201030" y="3212845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52959" y="0"/>
                </a:moveTo>
                <a:lnTo>
                  <a:pt x="84335" y="30896"/>
                </a:lnTo>
                <a:lnTo>
                  <a:pt x="84836" y="40131"/>
                </a:lnTo>
                <a:lnTo>
                  <a:pt x="84836" y="48259"/>
                </a:lnTo>
                <a:lnTo>
                  <a:pt x="76581" y="90804"/>
                </a:lnTo>
                <a:lnTo>
                  <a:pt x="70866" y="101853"/>
                </a:lnTo>
                <a:lnTo>
                  <a:pt x="67818" y="107187"/>
                </a:lnTo>
                <a:lnTo>
                  <a:pt x="64389" y="111632"/>
                </a:lnTo>
                <a:lnTo>
                  <a:pt x="60325" y="115315"/>
                </a:lnTo>
                <a:lnTo>
                  <a:pt x="56261" y="119125"/>
                </a:lnTo>
                <a:lnTo>
                  <a:pt x="51816" y="121919"/>
                </a:lnTo>
                <a:lnTo>
                  <a:pt x="46863" y="123951"/>
                </a:lnTo>
                <a:lnTo>
                  <a:pt x="41910" y="125983"/>
                </a:lnTo>
                <a:lnTo>
                  <a:pt x="36449" y="127000"/>
                </a:lnTo>
                <a:lnTo>
                  <a:pt x="30607" y="127000"/>
                </a:lnTo>
                <a:lnTo>
                  <a:pt x="26162" y="127000"/>
                </a:lnTo>
                <a:lnTo>
                  <a:pt x="21971" y="126364"/>
                </a:lnTo>
                <a:lnTo>
                  <a:pt x="18288" y="124967"/>
                </a:lnTo>
                <a:lnTo>
                  <a:pt x="14478" y="123570"/>
                </a:lnTo>
                <a:lnTo>
                  <a:pt x="2286" y="109092"/>
                </a:lnTo>
                <a:lnTo>
                  <a:pt x="762" y="105155"/>
                </a:lnTo>
                <a:lnTo>
                  <a:pt x="0" y="100583"/>
                </a:lnTo>
                <a:lnTo>
                  <a:pt x="0" y="95503"/>
                </a:lnTo>
                <a:lnTo>
                  <a:pt x="0" y="90804"/>
                </a:lnTo>
                <a:lnTo>
                  <a:pt x="13716" y="58038"/>
                </a:lnTo>
                <a:lnTo>
                  <a:pt x="16510" y="54609"/>
                </a:lnTo>
                <a:lnTo>
                  <a:pt x="19685" y="51688"/>
                </a:lnTo>
                <a:lnTo>
                  <a:pt x="23114" y="49275"/>
                </a:lnTo>
                <a:lnTo>
                  <a:pt x="26543" y="46862"/>
                </a:lnTo>
                <a:lnTo>
                  <a:pt x="30226" y="44957"/>
                </a:lnTo>
                <a:lnTo>
                  <a:pt x="34163" y="43687"/>
                </a:lnTo>
                <a:lnTo>
                  <a:pt x="38100" y="42417"/>
                </a:lnTo>
                <a:lnTo>
                  <a:pt x="42164" y="41909"/>
                </a:lnTo>
                <a:lnTo>
                  <a:pt x="46482" y="41909"/>
                </a:lnTo>
                <a:lnTo>
                  <a:pt x="48641" y="41909"/>
                </a:lnTo>
                <a:lnTo>
                  <a:pt x="50546" y="42037"/>
                </a:lnTo>
                <a:lnTo>
                  <a:pt x="52324" y="42290"/>
                </a:lnTo>
                <a:lnTo>
                  <a:pt x="54102" y="42544"/>
                </a:lnTo>
                <a:lnTo>
                  <a:pt x="55880" y="42925"/>
                </a:lnTo>
                <a:lnTo>
                  <a:pt x="57531" y="43561"/>
                </a:lnTo>
                <a:lnTo>
                  <a:pt x="59309" y="44068"/>
                </a:lnTo>
                <a:lnTo>
                  <a:pt x="67945" y="49275"/>
                </a:lnTo>
                <a:lnTo>
                  <a:pt x="68072" y="47498"/>
                </a:lnTo>
                <a:lnTo>
                  <a:pt x="68199" y="45846"/>
                </a:lnTo>
                <a:lnTo>
                  <a:pt x="68326" y="44323"/>
                </a:lnTo>
                <a:lnTo>
                  <a:pt x="68453" y="42671"/>
                </a:lnTo>
                <a:lnTo>
                  <a:pt x="68580" y="41401"/>
                </a:lnTo>
                <a:lnTo>
                  <a:pt x="68580" y="40258"/>
                </a:lnTo>
                <a:lnTo>
                  <a:pt x="68580" y="29971"/>
                </a:lnTo>
                <a:lnTo>
                  <a:pt x="66929" y="22225"/>
                </a:lnTo>
                <a:lnTo>
                  <a:pt x="63754" y="17144"/>
                </a:lnTo>
                <a:lnTo>
                  <a:pt x="60579" y="12191"/>
                </a:lnTo>
                <a:lnTo>
                  <a:pt x="55880" y="9651"/>
                </a:lnTo>
                <a:lnTo>
                  <a:pt x="49530" y="9651"/>
                </a:lnTo>
                <a:lnTo>
                  <a:pt x="45085" y="9651"/>
                </a:lnTo>
                <a:lnTo>
                  <a:pt x="40894" y="10667"/>
                </a:lnTo>
                <a:lnTo>
                  <a:pt x="37084" y="12953"/>
                </a:lnTo>
                <a:lnTo>
                  <a:pt x="33274" y="15239"/>
                </a:lnTo>
                <a:lnTo>
                  <a:pt x="29591" y="18287"/>
                </a:lnTo>
                <a:lnTo>
                  <a:pt x="26035" y="22351"/>
                </a:lnTo>
                <a:lnTo>
                  <a:pt x="18542" y="22351"/>
                </a:lnTo>
                <a:lnTo>
                  <a:pt x="18542" y="13842"/>
                </a:lnTo>
                <a:lnTo>
                  <a:pt x="22606" y="11175"/>
                </a:lnTo>
                <a:lnTo>
                  <a:pt x="26162" y="8889"/>
                </a:lnTo>
                <a:lnTo>
                  <a:pt x="29083" y="7112"/>
                </a:lnTo>
                <a:lnTo>
                  <a:pt x="32004" y="5333"/>
                </a:lnTo>
                <a:lnTo>
                  <a:pt x="34671" y="3937"/>
                </a:lnTo>
                <a:lnTo>
                  <a:pt x="37211" y="2920"/>
                </a:lnTo>
                <a:lnTo>
                  <a:pt x="39624" y="1904"/>
                </a:lnTo>
                <a:lnTo>
                  <a:pt x="42164" y="1142"/>
                </a:lnTo>
                <a:lnTo>
                  <a:pt x="44577" y="634"/>
                </a:lnTo>
                <a:lnTo>
                  <a:pt x="46990" y="253"/>
                </a:lnTo>
                <a:lnTo>
                  <a:pt x="49784" y="0"/>
                </a:lnTo>
                <a:lnTo>
                  <a:pt x="529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286755" y="3204997"/>
            <a:ext cx="125729" cy="131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04154" y="3227323"/>
            <a:ext cx="103505" cy="111125"/>
          </a:xfrm>
          <a:custGeom>
            <a:avLst/>
            <a:gdLst/>
            <a:ahLst/>
            <a:cxnLst/>
            <a:rect l="l" t="t" r="r" b="b"/>
            <a:pathLst>
              <a:path w="103504" h="111125">
                <a:moveTo>
                  <a:pt x="103378" y="0"/>
                </a:moveTo>
                <a:lnTo>
                  <a:pt x="21082" y="0"/>
                </a:lnTo>
                <a:lnTo>
                  <a:pt x="19812" y="5461"/>
                </a:lnTo>
                <a:lnTo>
                  <a:pt x="23368" y="5461"/>
                </a:lnTo>
                <a:lnTo>
                  <a:pt x="25654" y="5968"/>
                </a:lnTo>
                <a:lnTo>
                  <a:pt x="28321" y="8127"/>
                </a:lnTo>
                <a:lnTo>
                  <a:pt x="28774" y="9398"/>
                </a:lnTo>
                <a:lnTo>
                  <a:pt x="28829" y="15493"/>
                </a:lnTo>
                <a:lnTo>
                  <a:pt x="28321" y="19303"/>
                </a:lnTo>
                <a:lnTo>
                  <a:pt x="27812" y="21589"/>
                </a:lnTo>
                <a:lnTo>
                  <a:pt x="27305" y="24002"/>
                </a:lnTo>
                <a:lnTo>
                  <a:pt x="13208" y="86487"/>
                </a:lnTo>
                <a:lnTo>
                  <a:pt x="12319" y="90804"/>
                </a:lnTo>
                <a:lnTo>
                  <a:pt x="11430" y="94234"/>
                </a:lnTo>
                <a:lnTo>
                  <a:pt x="10634" y="96900"/>
                </a:lnTo>
                <a:lnTo>
                  <a:pt x="10033" y="99187"/>
                </a:lnTo>
                <a:lnTo>
                  <a:pt x="9144" y="100964"/>
                </a:lnTo>
                <a:lnTo>
                  <a:pt x="889" y="105790"/>
                </a:lnTo>
                <a:lnTo>
                  <a:pt x="0" y="110998"/>
                </a:lnTo>
                <a:lnTo>
                  <a:pt x="78994" y="110998"/>
                </a:lnTo>
                <a:lnTo>
                  <a:pt x="81278" y="102235"/>
                </a:lnTo>
                <a:lnTo>
                  <a:pt x="26416" y="102235"/>
                </a:lnTo>
                <a:lnTo>
                  <a:pt x="36575" y="57912"/>
                </a:lnTo>
                <a:lnTo>
                  <a:pt x="74619" y="57912"/>
                </a:lnTo>
                <a:lnTo>
                  <a:pt x="76746" y="48767"/>
                </a:lnTo>
                <a:lnTo>
                  <a:pt x="38354" y="48767"/>
                </a:lnTo>
                <a:lnTo>
                  <a:pt x="47371" y="9143"/>
                </a:lnTo>
                <a:lnTo>
                  <a:pt x="101331" y="9143"/>
                </a:lnTo>
                <a:lnTo>
                  <a:pt x="103378" y="0"/>
                </a:lnTo>
                <a:close/>
              </a:path>
              <a:path w="103504" h="111125">
                <a:moveTo>
                  <a:pt x="86741" y="81279"/>
                </a:moveTo>
                <a:lnTo>
                  <a:pt x="77470" y="81279"/>
                </a:lnTo>
                <a:lnTo>
                  <a:pt x="74930" y="85725"/>
                </a:lnTo>
                <a:lnTo>
                  <a:pt x="72771" y="89408"/>
                </a:lnTo>
                <a:lnTo>
                  <a:pt x="71120" y="92075"/>
                </a:lnTo>
                <a:lnTo>
                  <a:pt x="69469" y="94868"/>
                </a:lnTo>
                <a:lnTo>
                  <a:pt x="67818" y="96900"/>
                </a:lnTo>
                <a:lnTo>
                  <a:pt x="64516" y="99949"/>
                </a:lnTo>
                <a:lnTo>
                  <a:pt x="62611" y="100964"/>
                </a:lnTo>
                <a:lnTo>
                  <a:pt x="58547" y="101980"/>
                </a:lnTo>
                <a:lnTo>
                  <a:pt x="55880" y="102235"/>
                </a:lnTo>
                <a:lnTo>
                  <a:pt x="81278" y="102235"/>
                </a:lnTo>
                <a:lnTo>
                  <a:pt x="86741" y="81279"/>
                </a:lnTo>
                <a:close/>
              </a:path>
              <a:path w="103504" h="111125">
                <a:moveTo>
                  <a:pt x="74619" y="57912"/>
                </a:moveTo>
                <a:lnTo>
                  <a:pt x="58039" y="57912"/>
                </a:lnTo>
                <a:lnTo>
                  <a:pt x="60325" y="58165"/>
                </a:lnTo>
                <a:lnTo>
                  <a:pt x="61214" y="58674"/>
                </a:lnTo>
                <a:lnTo>
                  <a:pt x="61849" y="59436"/>
                </a:lnTo>
                <a:lnTo>
                  <a:pt x="62484" y="60325"/>
                </a:lnTo>
                <a:lnTo>
                  <a:pt x="62992" y="61595"/>
                </a:lnTo>
                <a:lnTo>
                  <a:pt x="63119" y="63246"/>
                </a:lnTo>
                <a:lnTo>
                  <a:pt x="63373" y="64897"/>
                </a:lnTo>
                <a:lnTo>
                  <a:pt x="63500" y="70230"/>
                </a:lnTo>
                <a:lnTo>
                  <a:pt x="71755" y="70230"/>
                </a:lnTo>
                <a:lnTo>
                  <a:pt x="74619" y="57912"/>
                </a:lnTo>
                <a:close/>
              </a:path>
              <a:path w="103504" h="111125">
                <a:moveTo>
                  <a:pt x="79375" y="37464"/>
                </a:moveTo>
                <a:lnTo>
                  <a:pt x="70866" y="37464"/>
                </a:lnTo>
                <a:lnTo>
                  <a:pt x="69723" y="39750"/>
                </a:lnTo>
                <a:lnTo>
                  <a:pt x="68707" y="41528"/>
                </a:lnTo>
                <a:lnTo>
                  <a:pt x="67691" y="43052"/>
                </a:lnTo>
                <a:lnTo>
                  <a:pt x="66802" y="44450"/>
                </a:lnTo>
                <a:lnTo>
                  <a:pt x="65786" y="45592"/>
                </a:lnTo>
                <a:lnTo>
                  <a:pt x="57404" y="48767"/>
                </a:lnTo>
                <a:lnTo>
                  <a:pt x="76746" y="48767"/>
                </a:lnTo>
                <a:lnTo>
                  <a:pt x="79375" y="37464"/>
                </a:lnTo>
                <a:close/>
              </a:path>
              <a:path w="103504" h="111125">
                <a:moveTo>
                  <a:pt x="101331" y="9143"/>
                </a:moveTo>
                <a:lnTo>
                  <a:pt x="79375" y="9143"/>
                </a:lnTo>
                <a:lnTo>
                  <a:pt x="81280" y="9398"/>
                </a:lnTo>
                <a:lnTo>
                  <a:pt x="82677" y="10033"/>
                </a:lnTo>
                <a:lnTo>
                  <a:pt x="87375" y="18414"/>
                </a:lnTo>
                <a:lnTo>
                  <a:pt x="87757" y="20574"/>
                </a:lnTo>
                <a:lnTo>
                  <a:pt x="88059" y="24002"/>
                </a:lnTo>
                <a:lnTo>
                  <a:pt x="88265" y="26670"/>
                </a:lnTo>
                <a:lnTo>
                  <a:pt x="97409" y="26670"/>
                </a:lnTo>
                <a:lnTo>
                  <a:pt x="101331" y="91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04154" y="3227323"/>
            <a:ext cx="103505" cy="111125"/>
          </a:xfrm>
          <a:custGeom>
            <a:avLst/>
            <a:gdLst/>
            <a:ahLst/>
            <a:cxnLst/>
            <a:rect l="l" t="t" r="r" b="b"/>
            <a:pathLst>
              <a:path w="103504" h="111125">
                <a:moveTo>
                  <a:pt x="21082" y="0"/>
                </a:moveTo>
                <a:lnTo>
                  <a:pt x="103378" y="0"/>
                </a:lnTo>
                <a:lnTo>
                  <a:pt x="97409" y="26670"/>
                </a:lnTo>
                <a:lnTo>
                  <a:pt x="88265" y="26670"/>
                </a:lnTo>
                <a:lnTo>
                  <a:pt x="88011" y="23367"/>
                </a:lnTo>
                <a:lnTo>
                  <a:pt x="87757" y="20574"/>
                </a:lnTo>
                <a:lnTo>
                  <a:pt x="87375" y="18414"/>
                </a:lnTo>
                <a:lnTo>
                  <a:pt x="87122" y="16128"/>
                </a:lnTo>
                <a:lnTo>
                  <a:pt x="86614" y="14350"/>
                </a:lnTo>
                <a:lnTo>
                  <a:pt x="85852" y="12953"/>
                </a:lnTo>
                <a:lnTo>
                  <a:pt x="85090" y="11556"/>
                </a:lnTo>
                <a:lnTo>
                  <a:pt x="84074" y="10540"/>
                </a:lnTo>
                <a:lnTo>
                  <a:pt x="82677" y="10033"/>
                </a:lnTo>
                <a:lnTo>
                  <a:pt x="81280" y="9398"/>
                </a:lnTo>
                <a:lnTo>
                  <a:pt x="79375" y="9143"/>
                </a:lnTo>
                <a:lnTo>
                  <a:pt x="77089" y="9143"/>
                </a:lnTo>
                <a:lnTo>
                  <a:pt x="47371" y="9143"/>
                </a:lnTo>
                <a:lnTo>
                  <a:pt x="38354" y="48767"/>
                </a:lnTo>
                <a:lnTo>
                  <a:pt x="55245" y="48767"/>
                </a:lnTo>
                <a:lnTo>
                  <a:pt x="57404" y="48767"/>
                </a:lnTo>
                <a:lnTo>
                  <a:pt x="59182" y="48640"/>
                </a:lnTo>
                <a:lnTo>
                  <a:pt x="60706" y="48260"/>
                </a:lnTo>
                <a:lnTo>
                  <a:pt x="62103" y="47878"/>
                </a:lnTo>
                <a:lnTo>
                  <a:pt x="63500" y="47371"/>
                </a:lnTo>
                <a:lnTo>
                  <a:pt x="64643" y="46481"/>
                </a:lnTo>
                <a:lnTo>
                  <a:pt x="65786" y="45592"/>
                </a:lnTo>
                <a:lnTo>
                  <a:pt x="66802" y="44450"/>
                </a:lnTo>
                <a:lnTo>
                  <a:pt x="67691" y="43052"/>
                </a:lnTo>
                <a:lnTo>
                  <a:pt x="68707" y="41528"/>
                </a:lnTo>
                <a:lnTo>
                  <a:pt x="69723" y="39750"/>
                </a:lnTo>
                <a:lnTo>
                  <a:pt x="70866" y="37464"/>
                </a:lnTo>
                <a:lnTo>
                  <a:pt x="79375" y="37464"/>
                </a:lnTo>
                <a:lnTo>
                  <a:pt x="71755" y="70230"/>
                </a:lnTo>
                <a:lnTo>
                  <a:pt x="63500" y="70230"/>
                </a:lnTo>
                <a:lnTo>
                  <a:pt x="63500" y="67183"/>
                </a:lnTo>
                <a:lnTo>
                  <a:pt x="63373" y="64897"/>
                </a:lnTo>
                <a:lnTo>
                  <a:pt x="63119" y="63246"/>
                </a:lnTo>
                <a:lnTo>
                  <a:pt x="62992" y="61595"/>
                </a:lnTo>
                <a:lnTo>
                  <a:pt x="62484" y="60325"/>
                </a:lnTo>
                <a:lnTo>
                  <a:pt x="61849" y="59436"/>
                </a:lnTo>
                <a:lnTo>
                  <a:pt x="61214" y="58674"/>
                </a:lnTo>
                <a:lnTo>
                  <a:pt x="60325" y="58165"/>
                </a:lnTo>
                <a:lnTo>
                  <a:pt x="59182" y="58038"/>
                </a:lnTo>
                <a:lnTo>
                  <a:pt x="58039" y="57912"/>
                </a:lnTo>
                <a:lnTo>
                  <a:pt x="56515" y="57912"/>
                </a:lnTo>
                <a:lnTo>
                  <a:pt x="54610" y="57912"/>
                </a:lnTo>
                <a:lnTo>
                  <a:pt x="36575" y="57912"/>
                </a:lnTo>
                <a:lnTo>
                  <a:pt x="26416" y="102235"/>
                </a:lnTo>
                <a:lnTo>
                  <a:pt x="52705" y="102235"/>
                </a:lnTo>
                <a:lnTo>
                  <a:pt x="55880" y="102235"/>
                </a:lnTo>
                <a:lnTo>
                  <a:pt x="58547" y="101980"/>
                </a:lnTo>
                <a:lnTo>
                  <a:pt x="60579" y="101473"/>
                </a:lnTo>
                <a:lnTo>
                  <a:pt x="62611" y="100964"/>
                </a:lnTo>
                <a:lnTo>
                  <a:pt x="64516" y="99949"/>
                </a:lnTo>
                <a:lnTo>
                  <a:pt x="66167" y="98425"/>
                </a:lnTo>
                <a:lnTo>
                  <a:pt x="67818" y="96900"/>
                </a:lnTo>
                <a:lnTo>
                  <a:pt x="69469" y="94868"/>
                </a:lnTo>
                <a:lnTo>
                  <a:pt x="71120" y="92075"/>
                </a:lnTo>
                <a:lnTo>
                  <a:pt x="72771" y="89408"/>
                </a:lnTo>
                <a:lnTo>
                  <a:pt x="74930" y="85725"/>
                </a:lnTo>
                <a:lnTo>
                  <a:pt x="77470" y="81279"/>
                </a:lnTo>
                <a:lnTo>
                  <a:pt x="86741" y="81279"/>
                </a:lnTo>
                <a:lnTo>
                  <a:pt x="78994" y="110998"/>
                </a:lnTo>
                <a:lnTo>
                  <a:pt x="0" y="110998"/>
                </a:lnTo>
                <a:lnTo>
                  <a:pt x="889" y="105790"/>
                </a:lnTo>
                <a:lnTo>
                  <a:pt x="2667" y="105537"/>
                </a:lnTo>
                <a:lnTo>
                  <a:pt x="4191" y="105155"/>
                </a:lnTo>
                <a:lnTo>
                  <a:pt x="10668" y="96774"/>
                </a:lnTo>
                <a:lnTo>
                  <a:pt x="11430" y="94234"/>
                </a:lnTo>
                <a:lnTo>
                  <a:pt x="12319" y="90804"/>
                </a:lnTo>
                <a:lnTo>
                  <a:pt x="13208" y="86487"/>
                </a:lnTo>
                <a:lnTo>
                  <a:pt x="27305" y="24002"/>
                </a:lnTo>
                <a:lnTo>
                  <a:pt x="27812" y="21589"/>
                </a:lnTo>
                <a:lnTo>
                  <a:pt x="28321" y="19303"/>
                </a:lnTo>
                <a:lnTo>
                  <a:pt x="28575" y="17399"/>
                </a:lnTo>
                <a:lnTo>
                  <a:pt x="28829" y="15493"/>
                </a:lnTo>
                <a:lnTo>
                  <a:pt x="28956" y="13842"/>
                </a:lnTo>
                <a:lnTo>
                  <a:pt x="28956" y="12446"/>
                </a:lnTo>
                <a:lnTo>
                  <a:pt x="28956" y="9905"/>
                </a:lnTo>
                <a:lnTo>
                  <a:pt x="28321" y="8127"/>
                </a:lnTo>
                <a:lnTo>
                  <a:pt x="27050" y="7112"/>
                </a:lnTo>
                <a:lnTo>
                  <a:pt x="25654" y="5968"/>
                </a:lnTo>
                <a:lnTo>
                  <a:pt x="23368" y="5461"/>
                </a:lnTo>
                <a:lnTo>
                  <a:pt x="19812" y="5461"/>
                </a:lnTo>
                <a:lnTo>
                  <a:pt x="21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082540" y="3451859"/>
            <a:ext cx="107441" cy="148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100446" y="3474973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48640" y="41910"/>
                </a:moveTo>
                <a:lnTo>
                  <a:pt x="42163" y="41910"/>
                </a:lnTo>
                <a:lnTo>
                  <a:pt x="38100" y="42417"/>
                </a:lnTo>
                <a:lnTo>
                  <a:pt x="13715" y="58038"/>
                </a:lnTo>
                <a:lnTo>
                  <a:pt x="10794" y="61467"/>
                </a:lnTo>
                <a:lnTo>
                  <a:pt x="0" y="90804"/>
                </a:lnTo>
                <a:lnTo>
                  <a:pt x="0" y="100584"/>
                </a:lnTo>
                <a:lnTo>
                  <a:pt x="18287" y="124967"/>
                </a:lnTo>
                <a:lnTo>
                  <a:pt x="21970" y="126364"/>
                </a:lnTo>
                <a:lnTo>
                  <a:pt x="26162" y="127000"/>
                </a:lnTo>
                <a:lnTo>
                  <a:pt x="36449" y="127000"/>
                </a:lnTo>
                <a:lnTo>
                  <a:pt x="41910" y="125984"/>
                </a:lnTo>
                <a:lnTo>
                  <a:pt x="51815" y="121920"/>
                </a:lnTo>
                <a:lnTo>
                  <a:pt x="56261" y="119125"/>
                </a:lnTo>
                <a:lnTo>
                  <a:pt x="56667" y="118745"/>
                </a:lnTo>
                <a:lnTo>
                  <a:pt x="29337" y="118745"/>
                </a:lnTo>
                <a:lnTo>
                  <a:pt x="27304" y="118363"/>
                </a:lnTo>
                <a:lnTo>
                  <a:pt x="25526" y="117601"/>
                </a:lnTo>
                <a:lnTo>
                  <a:pt x="23749" y="116966"/>
                </a:lnTo>
                <a:lnTo>
                  <a:pt x="22225" y="115824"/>
                </a:lnTo>
                <a:lnTo>
                  <a:pt x="20976" y="114173"/>
                </a:lnTo>
                <a:lnTo>
                  <a:pt x="19812" y="112775"/>
                </a:lnTo>
                <a:lnTo>
                  <a:pt x="18923" y="110743"/>
                </a:lnTo>
                <a:lnTo>
                  <a:pt x="18161" y="108330"/>
                </a:lnTo>
                <a:lnTo>
                  <a:pt x="17525" y="105917"/>
                </a:lnTo>
                <a:lnTo>
                  <a:pt x="17272" y="102997"/>
                </a:lnTo>
                <a:lnTo>
                  <a:pt x="17272" y="93472"/>
                </a:lnTo>
                <a:lnTo>
                  <a:pt x="32130" y="57530"/>
                </a:lnTo>
                <a:lnTo>
                  <a:pt x="44068" y="50291"/>
                </a:lnTo>
                <a:lnTo>
                  <a:pt x="84702" y="50291"/>
                </a:lnTo>
                <a:lnTo>
                  <a:pt x="84769" y="49275"/>
                </a:lnTo>
                <a:lnTo>
                  <a:pt x="67944" y="49275"/>
                </a:lnTo>
                <a:lnTo>
                  <a:pt x="66039" y="47878"/>
                </a:lnTo>
                <a:lnTo>
                  <a:pt x="64262" y="46736"/>
                </a:lnTo>
                <a:lnTo>
                  <a:pt x="62611" y="45720"/>
                </a:lnTo>
                <a:lnTo>
                  <a:pt x="60960" y="44830"/>
                </a:lnTo>
                <a:lnTo>
                  <a:pt x="59308" y="44068"/>
                </a:lnTo>
                <a:lnTo>
                  <a:pt x="57530" y="43561"/>
                </a:lnTo>
                <a:lnTo>
                  <a:pt x="55879" y="42925"/>
                </a:lnTo>
                <a:lnTo>
                  <a:pt x="54101" y="42545"/>
                </a:lnTo>
                <a:lnTo>
                  <a:pt x="50545" y="42037"/>
                </a:lnTo>
                <a:lnTo>
                  <a:pt x="48640" y="41910"/>
                </a:lnTo>
                <a:close/>
              </a:path>
              <a:path w="85089" h="127000">
                <a:moveTo>
                  <a:pt x="84702" y="50291"/>
                </a:moveTo>
                <a:lnTo>
                  <a:pt x="53975" y="50291"/>
                </a:lnTo>
                <a:lnTo>
                  <a:pt x="57785" y="51562"/>
                </a:lnTo>
                <a:lnTo>
                  <a:pt x="60198" y="54228"/>
                </a:lnTo>
                <a:lnTo>
                  <a:pt x="62737" y="56768"/>
                </a:lnTo>
                <a:lnTo>
                  <a:pt x="64007" y="60960"/>
                </a:lnTo>
                <a:lnTo>
                  <a:pt x="64007" y="69087"/>
                </a:lnTo>
                <a:lnTo>
                  <a:pt x="52069" y="105790"/>
                </a:lnTo>
                <a:lnTo>
                  <a:pt x="49656" y="108712"/>
                </a:lnTo>
                <a:lnTo>
                  <a:pt x="47243" y="111760"/>
                </a:lnTo>
                <a:lnTo>
                  <a:pt x="44576" y="114173"/>
                </a:lnTo>
                <a:lnTo>
                  <a:pt x="41528" y="115950"/>
                </a:lnTo>
                <a:lnTo>
                  <a:pt x="38480" y="117855"/>
                </a:lnTo>
                <a:lnTo>
                  <a:pt x="35178" y="118745"/>
                </a:lnTo>
                <a:lnTo>
                  <a:pt x="56667" y="118745"/>
                </a:lnTo>
                <a:lnTo>
                  <a:pt x="60325" y="115315"/>
                </a:lnTo>
                <a:lnTo>
                  <a:pt x="64388" y="111633"/>
                </a:lnTo>
                <a:lnTo>
                  <a:pt x="82168" y="70992"/>
                </a:lnTo>
                <a:lnTo>
                  <a:pt x="84327" y="56006"/>
                </a:lnTo>
                <a:lnTo>
                  <a:pt x="84702" y="50291"/>
                </a:lnTo>
                <a:close/>
              </a:path>
              <a:path w="85089" h="127000">
                <a:moveTo>
                  <a:pt x="76192" y="9651"/>
                </a:moveTo>
                <a:lnTo>
                  <a:pt x="55879" y="9651"/>
                </a:lnTo>
                <a:lnTo>
                  <a:pt x="60578" y="12191"/>
                </a:lnTo>
                <a:lnTo>
                  <a:pt x="63753" y="17145"/>
                </a:lnTo>
                <a:lnTo>
                  <a:pt x="66928" y="22225"/>
                </a:lnTo>
                <a:lnTo>
                  <a:pt x="68579" y="29972"/>
                </a:lnTo>
                <a:lnTo>
                  <a:pt x="68478" y="42417"/>
                </a:lnTo>
                <a:lnTo>
                  <a:pt x="67944" y="49275"/>
                </a:lnTo>
                <a:lnTo>
                  <a:pt x="84769" y="49275"/>
                </a:lnTo>
                <a:lnTo>
                  <a:pt x="76835" y="10287"/>
                </a:lnTo>
                <a:lnTo>
                  <a:pt x="76192" y="9651"/>
                </a:lnTo>
                <a:close/>
              </a:path>
              <a:path w="85089" h="127000">
                <a:moveTo>
                  <a:pt x="52958" y="0"/>
                </a:moveTo>
                <a:lnTo>
                  <a:pt x="49783" y="0"/>
                </a:lnTo>
                <a:lnTo>
                  <a:pt x="46989" y="253"/>
                </a:lnTo>
                <a:lnTo>
                  <a:pt x="44539" y="642"/>
                </a:lnTo>
                <a:lnTo>
                  <a:pt x="42163" y="1142"/>
                </a:lnTo>
                <a:lnTo>
                  <a:pt x="39624" y="1904"/>
                </a:lnTo>
                <a:lnTo>
                  <a:pt x="37211" y="2921"/>
                </a:lnTo>
                <a:lnTo>
                  <a:pt x="34670" y="3937"/>
                </a:lnTo>
                <a:lnTo>
                  <a:pt x="32003" y="5334"/>
                </a:lnTo>
                <a:lnTo>
                  <a:pt x="26162" y="8889"/>
                </a:lnTo>
                <a:lnTo>
                  <a:pt x="22605" y="11175"/>
                </a:lnTo>
                <a:lnTo>
                  <a:pt x="18541" y="13842"/>
                </a:lnTo>
                <a:lnTo>
                  <a:pt x="18541" y="22351"/>
                </a:lnTo>
                <a:lnTo>
                  <a:pt x="26035" y="22351"/>
                </a:lnTo>
                <a:lnTo>
                  <a:pt x="29590" y="18287"/>
                </a:lnTo>
                <a:lnTo>
                  <a:pt x="33274" y="15239"/>
                </a:lnTo>
                <a:lnTo>
                  <a:pt x="40893" y="10667"/>
                </a:lnTo>
                <a:lnTo>
                  <a:pt x="45085" y="9651"/>
                </a:lnTo>
                <a:lnTo>
                  <a:pt x="76192" y="9651"/>
                </a:lnTo>
                <a:lnTo>
                  <a:pt x="72282" y="5786"/>
                </a:lnTo>
                <a:lnTo>
                  <a:pt x="66801" y="2571"/>
                </a:lnTo>
                <a:lnTo>
                  <a:pt x="60368" y="642"/>
                </a:lnTo>
                <a:lnTo>
                  <a:pt x="529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117719" y="3525265"/>
            <a:ext cx="46990" cy="68580"/>
          </a:xfrm>
          <a:custGeom>
            <a:avLst/>
            <a:gdLst/>
            <a:ahLst/>
            <a:cxnLst/>
            <a:rect l="l" t="t" r="r" b="b"/>
            <a:pathLst>
              <a:path w="46989" h="68579">
                <a:moveTo>
                  <a:pt x="31495" y="0"/>
                </a:moveTo>
                <a:lnTo>
                  <a:pt x="26796" y="0"/>
                </a:lnTo>
                <a:lnTo>
                  <a:pt x="22605" y="1397"/>
                </a:lnTo>
                <a:lnTo>
                  <a:pt x="18668" y="4318"/>
                </a:lnTo>
                <a:lnTo>
                  <a:pt x="14858" y="7238"/>
                </a:lnTo>
                <a:lnTo>
                  <a:pt x="11556" y="10922"/>
                </a:lnTo>
                <a:lnTo>
                  <a:pt x="8762" y="15621"/>
                </a:lnTo>
                <a:lnTo>
                  <a:pt x="5968" y="20320"/>
                </a:lnTo>
                <a:lnTo>
                  <a:pt x="3809" y="25526"/>
                </a:lnTo>
                <a:lnTo>
                  <a:pt x="2285" y="31369"/>
                </a:lnTo>
                <a:lnTo>
                  <a:pt x="761" y="37211"/>
                </a:lnTo>
                <a:lnTo>
                  <a:pt x="0" y="43180"/>
                </a:lnTo>
                <a:lnTo>
                  <a:pt x="0" y="49149"/>
                </a:lnTo>
                <a:lnTo>
                  <a:pt x="0" y="52705"/>
                </a:lnTo>
                <a:lnTo>
                  <a:pt x="3809" y="64008"/>
                </a:lnTo>
                <a:lnTo>
                  <a:pt x="4952" y="65532"/>
                </a:lnTo>
                <a:lnTo>
                  <a:pt x="6476" y="66675"/>
                </a:lnTo>
                <a:lnTo>
                  <a:pt x="8254" y="67310"/>
                </a:lnTo>
                <a:lnTo>
                  <a:pt x="10032" y="68072"/>
                </a:lnTo>
                <a:lnTo>
                  <a:pt x="12064" y="68453"/>
                </a:lnTo>
                <a:lnTo>
                  <a:pt x="14223" y="68453"/>
                </a:lnTo>
                <a:lnTo>
                  <a:pt x="17906" y="68453"/>
                </a:lnTo>
                <a:lnTo>
                  <a:pt x="21208" y="67563"/>
                </a:lnTo>
                <a:lnTo>
                  <a:pt x="24256" y="65659"/>
                </a:lnTo>
                <a:lnTo>
                  <a:pt x="27304" y="63881"/>
                </a:lnTo>
                <a:lnTo>
                  <a:pt x="29971" y="61468"/>
                </a:lnTo>
                <a:lnTo>
                  <a:pt x="32384" y="58420"/>
                </a:lnTo>
                <a:lnTo>
                  <a:pt x="34797" y="55499"/>
                </a:lnTo>
                <a:lnTo>
                  <a:pt x="46735" y="18796"/>
                </a:lnTo>
                <a:lnTo>
                  <a:pt x="46735" y="16129"/>
                </a:lnTo>
                <a:lnTo>
                  <a:pt x="46735" y="10668"/>
                </a:lnTo>
                <a:lnTo>
                  <a:pt x="45465" y="6476"/>
                </a:lnTo>
                <a:lnTo>
                  <a:pt x="42925" y="3937"/>
                </a:lnTo>
                <a:lnTo>
                  <a:pt x="40512" y="1270"/>
                </a:lnTo>
                <a:lnTo>
                  <a:pt x="36702" y="0"/>
                </a:lnTo>
                <a:lnTo>
                  <a:pt x="31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100446" y="3474973"/>
            <a:ext cx="85090" cy="127000"/>
          </a:xfrm>
          <a:custGeom>
            <a:avLst/>
            <a:gdLst/>
            <a:ahLst/>
            <a:cxnLst/>
            <a:rect l="l" t="t" r="r" b="b"/>
            <a:pathLst>
              <a:path w="85089" h="127000">
                <a:moveTo>
                  <a:pt x="52958" y="0"/>
                </a:moveTo>
                <a:lnTo>
                  <a:pt x="84335" y="30896"/>
                </a:lnTo>
                <a:lnTo>
                  <a:pt x="84836" y="40131"/>
                </a:lnTo>
                <a:lnTo>
                  <a:pt x="84836" y="48260"/>
                </a:lnTo>
                <a:lnTo>
                  <a:pt x="76580" y="90804"/>
                </a:lnTo>
                <a:lnTo>
                  <a:pt x="60325" y="115315"/>
                </a:lnTo>
                <a:lnTo>
                  <a:pt x="56261" y="119125"/>
                </a:lnTo>
                <a:lnTo>
                  <a:pt x="51815" y="121920"/>
                </a:lnTo>
                <a:lnTo>
                  <a:pt x="46862" y="123951"/>
                </a:lnTo>
                <a:lnTo>
                  <a:pt x="41910" y="125984"/>
                </a:lnTo>
                <a:lnTo>
                  <a:pt x="36449" y="127000"/>
                </a:lnTo>
                <a:lnTo>
                  <a:pt x="30606" y="127000"/>
                </a:lnTo>
                <a:lnTo>
                  <a:pt x="26162" y="127000"/>
                </a:lnTo>
                <a:lnTo>
                  <a:pt x="21970" y="126364"/>
                </a:lnTo>
                <a:lnTo>
                  <a:pt x="18287" y="124967"/>
                </a:lnTo>
                <a:lnTo>
                  <a:pt x="14477" y="123571"/>
                </a:lnTo>
                <a:lnTo>
                  <a:pt x="2286" y="109092"/>
                </a:lnTo>
                <a:lnTo>
                  <a:pt x="762" y="105155"/>
                </a:lnTo>
                <a:lnTo>
                  <a:pt x="0" y="100584"/>
                </a:lnTo>
                <a:lnTo>
                  <a:pt x="0" y="95503"/>
                </a:lnTo>
                <a:lnTo>
                  <a:pt x="0" y="90804"/>
                </a:lnTo>
                <a:lnTo>
                  <a:pt x="6350" y="69087"/>
                </a:lnTo>
                <a:lnTo>
                  <a:pt x="8381" y="65150"/>
                </a:lnTo>
                <a:lnTo>
                  <a:pt x="10794" y="61467"/>
                </a:lnTo>
                <a:lnTo>
                  <a:pt x="13715" y="58038"/>
                </a:lnTo>
                <a:lnTo>
                  <a:pt x="16510" y="54610"/>
                </a:lnTo>
                <a:lnTo>
                  <a:pt x="19685" y="51688"/>
                </a:lnTo>
                <a:lnTo>
                  <a:pt x="23113" y="49275"/>
                </a:lnTo>
                <a:lnTo>
                  <a:pt x="26542" y="46862"/>
                </a:lnTo>
                <a:lnTo>
                  <a:pt x="30225" y="44958"/>
                </a:lnTo>
                <a:lnTo>
                  <a:pt x="34162" y="43687"/>
                </a:lnTo>
                <a:lnTo>
                  <a:pt x="38100" y="42417"/>
                </a:lnTo>
                <a:lnTo>
                  <a:pt x="42163" y="41910"/>
                </a:lnTo>
                <a:lnTo>
                  <a:pt x="46481" y="41910"/>
                </a:lnTo>
                <a:lnTo>
                  <a:pt x="48640" y="41910"/>
                </a:lnTo>
                <a:lnTo>
                  <a:pt x="57530" y="43561"/>
                </a:lnTo>
                <a:lnTo>
                  <a:pt x="59308" y="44068"/>
                </a:lnTo>
                <a:lnTo>
                  <a:pt x="67944" y="49275"/>
                </a:lnTo>
                <a:lnTo>
                  <a:pt x="68072" y="47498"/>
                </a:lnTo>
                <a:lnTo>
                  <a:pt x="68199" y="45847"/>
                </a:lnTo>
                <a:lnTo>
                  <a:pt x="68325" y="44323"/>
                </a:lnTo>
                <a:lnTo>
                  <a:pt x="68452" y="42672"/>
                </a:lnTo>
                <a:lnTo>
                  <a:pt x="68579" y="41401"/>
                </a:lnTo>
                <a:lnTo>
                  <a:pt x="68579" y="40259"/>
                </a:lnTo>
                <a:lnTo>
                  <a:pt x="68579" y="29972"/>
                </a:lnTo>
                <a:lnTo>
                  <a:pt x="66928" y="22225"/>
                </a:lnTo>
                <a:lnTo>
                  <a:pt x="63753" y="17145"/>
                </a:lnTo>
                <a:lnTo>
                  <a:pt x="60578" y="12191"/>
                </a:lnTo>
                <a:lnTo>
                  <a:pt x="55879" y="9651"/>
                </a:lnTo>
                <a:lnTo>
                  <a:pt x="49529" y="9651"/>
                </a:lnTo>
                <a:lnTo>
                  <a:pt x="45085" y="9651"/>
                </a:lnTo>
                <a:lnTo>
                  <a:pt x="26035" y="22351"/>
                </a:lnTo>
                <a:lnTo>
                  <a:pt x="18541" y="22351"/>
                </a:lnTo>
                <a:lnTo>
                  <a:pt x="18541" y="13842"/>
                </a:lnTo>
                <a:lnTo>
                  <a:pt x="22605" y="11175"/>
                </a:lnTo>
                <a:lnTo>
                  <a:pt x="37211" y="2921"/>
                </a:lnTo>
                <a:lnTo>
                  <a:pt x="39624" y="1904"/>
                </a:lnTo>
                <a:lnTo>
                  <a:pt x="42163" y="1142"/>
                </a:lnTo>
                <a:lnTo>
                  <a:pt x="44576" y="635"/>
                </a:lnTo>
                <a:lnTo>
                  <a:pt x="46989" y="253"/>
                </a:lnTo>
                <a:lnTo>
                  <a:pt x="49783" y="0"/>
                </a:lnTo>
                <a:lnTo>
                  <a:pt x="529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192267" y="3491515"/>
            <a:ext cx="156235" cy="10893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209159" y="3514852"/>
            <a:ext cx="134620" cy="86995"/>
          </a:xfrm>
          <a:custGeom>
            <a:avLst/>
            <a:gdLst/>
            <a:ahLst/>
            <a:cxnLst/>
            <a:rect l="l" t="t" r="r" b="b"/>
            <a:pathLst>
              <a:path w="134620" h="86995">
                <a:moveTo>
                  <a:pt x="26035" y="0"/>
                </a:moveTo>
                <a:lnTo>
                  <a:pt x="1269" y="0"/>
                </a:lnTo>
                <a:lnTo>
                  <a:pt x="0" y="5461"/>
                </a:lnTo>
                <a:lnTo>
                  <a:pt x="2286" y="5842"/>
                </a:lnTo>
                <a:lnTo>
                  <a:pt x="4190" y="6223"/>
                </a:lnTo>
                <a:lnTo>
                  <a:pt x="10032" y="14097"/>
                </a:lnTo>
                <a:lnTo>
                  <a:pt x="10413" y="16128"/>
                </a:lnTo>
                <a:lnTo>
                  <a:pt x="10794" y="18923"/>
                </a:lnTo>
                <a:lnTo>
                  <a:pt x="11302" y="22351"/>
                </a:lnTo>
                <a:lnTo>
                  <a:pt x="19303" y="86995"/>
                </a:lnTo>
                <a:lnTo>
                  <a:pt x="31750" y="86995"/>
                </a:lnTo>
                <a:lnTo>
                  <a:pt x="37443" y="78660"/>
                </a:lnTo>
                <a:lnTo>
                  <a:pt x="42719" y="70612"/>
                </a:lnTo>
                <a:lnTo>
                  <a:pt x="43436" y="69469"/>
                </a:lnTo>
                <a:lnTo>
                  <a:pt x="32638" y="69469"/>
                </a:lnTo>
                <a:lnTo>
                  <a:pt x="26035" y="0"/>
                </a:lnTo>
                <a:close/>
              </a:path>
              <a:path w="134620" h="86995">
                <a:moveTo>
                  <a:pt x="81204" y="27559"/>
                </a:moveTo>
                <a:lnTo>
                  <a:pt x="66293" y="27559"/>
                </a:lnTo>
                <a:lnTo>
                  <a:pt x="73278" y="86995"/>
                </a:lnTo>
                <a:lnTo>
                  <a:pt x="84200" y="86995"/>
                </a:lnTo>
                <a:lnTo>
                  <a:pt x="89273" y="80637"/>
                </a:lnTo>
                <a:lnTo>
                  <a:pt x="94011" y="74517"/>
                </a:lnTo>
                <a:lnTo>
                  <a:pt x="97792" y="69469"/>
                </a:lnTo>
                <a:lnTo>
                  <a:pt x="85725" y="69469"/>
                </a:lnTo>
                <a:lnTo>
                  <a:pt x="81204" y="27559"/>
                </a:lnTo>
                <a:close/>
              </a:path>
              <a:path w="134620" h="86995">
                <a:moveTo>
                  <a:pt x="78231" y="0"/>
                </a:moveTo>
                <a:lnTo>
                  <a:pt x="64642" y="0"/>
                </a:lnTo>
                <a:lnTo>
                  <a:pt x="63500" y="4190"/>
                </a:lnTo>
                <a:lnTo>
                  <a:pt x="62483" y="10160"/>
                </a:lnTo>
                <a:lnTo>
                  <a:pt x="60844" y="16128"/>
                </a:lnTo>
                <a:lnTo>
                  <a:pt x="55117" y="30987"/>
                </a:lnTo>
                <a:lnTo>
                  <a:pt x="53593" y="34289"/>
                </a:lnTo>
                <a:lnTo>
                  <a:pt x="51815" y="37846"/>
                </a:lnTo>
                <a:lnTo>
                  <a:pt x="49656" y="41656"/>
                </a:lnTo>
                <a:lnTo>
                  <a:pt x="47625" y="45465"/>
                </a:lnTo>
                <a:lnTo>
                  <a:pt x="39496" y="58800"/>
                </a:lnTo>
                <a:lnTo>
                  <a:pt x="36321" y="63881"/>
                </a:lnTo>
                <a:lnTo>
                  <a:pt x="32638" y="69469"/>
                </a:lnTo>
                <a:lnTo>
                  <a:pt x="43436" y="69469"/>
                </a:lnTo>
                <a:lnTo>
                  <a:pt x="63267" y="34208"/>
                </a:lnTo>
                <a:lnTo>
                  <a:pt x="66293" y="27559"/>
                </a:lnTo>
                <a:lnTo>
                  <a:pt x="81204" y="27559"/>
                </a:lnTo>
                <a:lnTo>
                  <a:pt x="78231" y="0"/>
                </a:lnTo>
                <a:close/>
              </a:path>
              <a:path w="134620" h="86995">
                <a:moveTo>
                  <a:pt x="131190" y="0"/>
                </a:moveTo>
                <a:lnTo>
                  <a:pt x="107061" y="0"/>
                </a:lnTo>
                <a:lnTo>
                  <a:pt x="106044" y="5461"/>
                </a:lnTo>
                <a:lnTo>
                  <a:pt x="109092" y="5842"/>
                </a:lnTo>
                <a:lnTo>
                  <a:pt x="111251" y="6476"/>
                </a:lnTo>
                <a:lnTo>
                  <a:pt x="112521" y="7493"/>
                </a:lnTo>
                <a:lnTo>
                  <a:pt x="113664" y="8509"/>
                </a:lnTo>
                <a:lnTo>
                  <a:pt x="114254" y="10160"/>
                </a:lnTo>
                <a:lnTo>
                  <a:pt x="114181" y="18923"/>
                </a:lnTo>
                <a:lnTo>
                  <a:pt x="92344" y="60156"/>
                </a:lnTo>
                <a:lnTo>
                  <a:pt x="85725" y="69469"/>
                </a:lnTo>
                <a:lnTo>
                  <a:pt x="97792" y="69469"/>
                </a:lnTo>
                <a:lnTo>
                  <a:pt x="98417" y="68635"/>
                </a:lnTo>
                <a:lnTo>
                  <a:pt x="107695" y="55752"/>
                </a:lnTo>
                <a:lnTo>
                  <a:pt x="112267" y="48768"/>
                </a:lnTo>
                <a:lnTo>
                  <a:pt x="116077" y="42290"/>
                </a:lnTo>
                <a:lnTo>
                  <a:pt x="120014" y="35687"/>
                </a:lnTo>
                <a:lnTo>
                  <a:pt x="123316" y="29463"/>
                </a:lnTo>
                <a:lnTo>
                  <a:pt x="126237" y="23368"/>
                </a:lnTo>
                <a:lnTo>
                  <a:pt x="129158" y="17399"/>
                </a:lnTo>
                <a:lnTo>
                  <a:pt x="131699" y="11175"/>
                </a:lnTo>
                <a:lnTo>
                  <a:pt x="134112" y="4952"/>
                </a:lnTo>
                <a:lnTo>
                  <a:pt x="13119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209159" y="3514852"/>
            <a:ext cx="134620" cy="86995"/>
          </a:xfrm>
          <a:custGeom>
            <a:avLst/>
            <a:gdLst/>
            <a:ahLst/>
            <a:cxnLst/>
            <a:rect l="l" t="t" r="r" b="b"/>
            <a:pathLst>
              <a:path w="134620" h="86995">
                <a:moveTo>
                  <a:pt x="1269" y="0"/>
                </a:moveTo>
                <a:lnTo>
                  <a:pt x="26035" y="0"/>
                </a:lnTo>
                <a:lnTo>
                  <a:pt x="32638" y="69469"/>
                </a:lnTo>
                <a:lnTo>
                  <a:pt x="36321" y="63881"/>
                </a:lnTo>
                <a:lnTo>
                  <a:pt x="39496" y="58800"/>
                </a:lnTo>
                <a:lnTo>
                  <a:pt x="42290" y="54228"/>
                </a:lnTo>
                <a:lnTo>
                  <a:pt x="45085" y="49657"/>
                </a:lnTo>
                <a:lnTo>
                  <a:pt x="47625" y="45465"/>
                </a:lnTo>
                <a:lnTo>
                  <a:pt x="49656" y="41656"/>
                </a:lnTo>
                <a:lnTo>
                  <a:pt x="51815" y="37846"/>
                </a:lnTo>
                <a:lnTo>
                  <a:pt x="53593" y="34289"/>
                </a:lnTo>
                <a:lnTo>
                  <a:pt x="55117" y="30987"/>
                </a:lnTo>
                <a:lnTo>
                  <a:pt x="56768" y="27812"/>
                </a:lnTo>
                <a:lnTo>
                  <a:pt x="61721" y="12953"/>
                </a:lnTo>
                <a:lnTo>
                  <a:pt x="62483" y="10160"/>
                </a:lnTo>
                <a:lnTo>
                  <a:pt x="62991" y="7112"/>
                </a:lnTo>
                <a:lnTo>
                  <a:pt x="63500" y="4190"/>
                </a:lnTo>
                <a:lnTo>
                  <a:pt x="64642" y="0"/>
                </a:lnTo>
                <a:lnTo>
                  <a:pt x="78231" y="0"/>
                </a:lnTo>
                <a:lnTo>
                  <a:pt x="85725" y="69469"/>
                </a:lnTo>
                <a:lnTo>
                  <a:pt x="92344" y="60156"/>
                </a:lnTo>
                <a:lnTo>
                  <a:pt x="111887" y="26288"/>
                </a:lnTo>
                <a:lnTo>
                  <a:pt x="114300" y="18542"/>
                </a:lnTo>
                <a:lnTo>
                  <a:pt x="114300" y="12826"/>
                </a:lnTo>
                <a:lnTo>
                  <a:pt x="114300" y="10287"/>
                </a:lnTo>
                <a:lnTo>
                  <a:pt x="106044" y="5461"/>
                </a:lnTo>
                <a:lnTo>
                  <a:pt x="107061" y="0"/>
                </a:lnTo>
                <a:lnTo>
                  <a:pt x="131190" y="0"/>
                </a:lnTo>
                <a:lnTo>
                  <a:pt x="134112" y="4952"/>
                </a:lnTo>
                <a:lnTo>
                  <a:pt x="131699" y="11175"/>
                </a:lnTo>
                <a:lnTo>
                  <a:pt x="129158" y="17399"/>
                </a:lnTo>
                <a:lnTo>
                  <a:pt x="126237" y="23368"/>
                </a:lnTo>
                <a:lnTo>
                  <a:pt x="123316" y="29463"/>
                </a:lnTo>
                <a:lnTo>
                  <a:pt x="120014" y="35687"/>
                </a:lnTo>
                <a:lnTo>
                  <a:pt x="116077" y="42290"/>
                </a:lnTo>
                <a:lnTo>
                  <a:pt x="112267" y="48768"/>
                </a:lnTo>
                <a:lnTo>
                  <a:pt x="89273" y="80637"/>
                </a:lnTo>
                <a:lnTo>
                  <a:pt x="84200" y="86995"/>
                </a:lnTo>
                <a:lnTo>
                  <a:pt x="73278" y="86995"/>
                </a:lnTo>
                <a:lnTo>
                  <a:pt x="66293" y="27559"/>
                </a:lnTo>
                <a:lnTo>
                  <a:pt x="63267" y="34208"/>
                </a:lnTo>
                <a:lnTo>
                  <a:pt x="42719" y="70612"/>
                </a:lnTo>
                <a:lnTo>
                  <a:pt x="31750" y="86995"/>
                </a:lnTo>
                <a:lnTo>
                  <a:pt x="19303" y="86995"/>
                </a:lnTo>
                <a:lnTo>
                  <a:pt x="11302" y="22351"/>
                </a:lnTo>
                <a:lnTo>
                  <a:pt x="10794" y="18923"/>
                </a:lnTo>
                <a:lnTo>
                  <a:pt x="10413" y="16128"/>
                </a:lnTo>
                <a:lnTo>
                  <a:pt x="10032" y="14097"/>
                </a:lnTo>
                <a:lnTo>
                  <a:pt x="9778" y="12064"/>
                </a:lnTo>
                <a:lnTo>
                  <a:pt x="5461" y="6731"/>
                </a:lnTo>
                <a:lnTo>
                  <a:pt x="4190" y="6223"/>
                </a:lnTo>
                <a:lnTo>
                  <a:pt x="2286" y="5842"/>
                </a:lnTo>
                <a:lnTo>
                  <a:pt x="0" y="5461"/>
                </a:lnTo>
                <a:lnTo>
                  <a:pt x="12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30952" y="3512845"/>
            <a:ext cx="179082" cy="1546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48985" y="3535553"/>
            <a:ext cx="156845" cy="133985"/>
          </a:xfrm>
          <a:custGeom>
            <a:avLst/>
            <a:gdLst/>
            <a:ahLst/>
            <a:cxnLst/>
            <a:rect l="l" t="t" r="r" b="b"/>
            <a:pathLst>
              <a:path w="156845" h="133985">
                <a:moveTo>
                  <a:pt x="1904" y="124841"/>
                </a:moveTo>
                <a:lnTo>
                  <a:pt x="0" y="132842"/>
                </a:lnTo>
                <a:lnTo>
                  <a:pt x="2031" y="133350"/>
                </a:lnTo>
                <a:lnTo>
                  <a:pt x="4444" y="133604"/>
                </a:lnTo>
                <a:lnTo>
                  <a:pt x="16637" y="133604"/>
                </a:lnTo>
                <a:lnTo>
                  <a:pt x="24129" y="131318"/>
                </a:lnTo>
                <a:lnTo>
                  <a:pt x="29590" y="126492"/>
                </a:lnTo>
                <a:lnTo>
                  <a:pt x="30553" y="125476"/>
                </a:lnTo>
                <a:lnTo>
                  <a:pt x="5206" y="125476"/>
                </a:lnTo>
                <a:lnTo>
                  <a:pt x="3301" y="125222"/>
                </a:lnTo>
                <a:lnTo>
                  <a:pt x="1904" y="124841"/>
                </a:lnTo>
                <a:close/>
              </a:path>
              <a:path w="156845" h="133985">
                <a:moveTo>
                  <a:pt x="57150" y="29337"/>
                </a:moveTo>
                <a:lnTo>
                  <a:pt x="51688" y="29337"/>
                </a:lnTo>
                <a:lnTo>
                  <a:pt x="31368" y="30225"/>
                </a:lnTo>
                <a:lnTo>
                  <a:pt x="30225" y="35687"/>
                </a:lnTo>
                <a:lnTo>
                  <a:pt x="33527" y="35813"/>
                </a:lnTo>
                <a:lnTo>
                  <a:pt x="35813" y="36195"/>
                </a:lnTo>
                <a:lnTo>
                  <a:pt x="37211" y="36957"/>
                </a:lnTo>
                <a:lnTo>
                  <a:pt x="38608" y="37592"/>
                </a:lnTo>
                <a:lnTo>
                  <a:pt x="39369" y="38735"/>
                </a:lnTo>
                <a:lnTo>
                  <a:pt x="39369" y="42545"/>
                </a:lnTo>
                <a:lnTo>
                  <a:pt x="38862" y="45974"/>
                </a:lnTo>
                <a:lnTo>
                  <a:pt x="37718" y="50546"/>
                </a:lnTo>
                <a:lnTo>
                  <a:pt x="26162" y="103759"/>
                </a:lnTo>
                <a:lnTo>
                  <a:pt x="15875" y="123571"/>
                </a:lnTo>
                <a:lnTo>
                  <a:pt x="13842" y="124841"/>
                </a:lnTo>
                <a:lnTo>
                  <a:pt x="11049" y="125476"/>
                </a:lnTo>
                <a:lnTo>
                  <a:pt x="30553" y="125476"/>
                </a:lnTo>
                <a:lnTo>
                  <a:pt x="33472" y="122396"/>
                </a:lnTo>
                <a:lnTo>
                  <a:pt x="36761" y="117094"/>
                </a:lnTo>
                <a:lnTo>
                  <a:pt x="39377" y="110775"/>
                </a:lnTo>
                <a:lnTo>
                  <a:pt x="41401" y="103251"/>
                </a:lnTo>
                <a:lnTo>
                  <a:pt x="57150" y="29337"/>
                </a:lnTo>
                <a:close/>
              </a:path>
              <a:path w="156845" h="133985">
                <a:moveTo>
                  <a:pt x="124550" y="66801"/>
                </a:moveTo>
                <a:lnTo>
                  <a:pt x="106299" y="66801"/>
                </a:lnTo>
                <a:lnTo>
                  <a:pt x="107441" y="66929"/>
                </a:lnTo>
                <a:lnTo>
                  <a:pt x="108203" y="67183"/>
                </a:lnTo>
                <a:lnTo>
                  <a:pt x="108965" y="67563"/>
                </a:lnTo>
                <a:lnTo>
                  <a:pt x="109600" y="67945"/>
                </a:lnTo>
                <a:lnTo>
                  <a:pt x="109981" y="68707"/>
                </a:lnTo>
                <a:lnTo>
                  <a:pt x="110489" y="69342"/>
                </a:lnTo>
                <a:lnTo>
                  <a:pt x="110998" y="70358"/>
                </a:lnTo>
                <a:lnTo>
                  <a:pt x="111505" y="71628"/>
                </a:lnTo>
                <a:lnTo>
                  <a:pt x="117093" y="89281"/>
                </a:lnTo>
                <a:lnTo>
                  <a:pt x="118744" y="94742"/>
                </a:lnTo>
                <a:lnTo>
                  <a:pt x="120776" y="98552"/>
                </a:lnTo>
                <a:lnTo>
                  <a:pt x="122936" y="100965"/>
                </a:lnTo>
                <a:lnTo>
                  <a:pt x="125094" y="103251"/>
                </a:lnTo>
                <a:lnTo>
                  <a:pt x="128269" y="104521"/>
                </a:lnTo>
                <a:lnTo>
                  <a:pt x="136016" y="104521"/>
                </a:lnTo>
                <a:lnTo>
                  <a:pt x="139700" y="103378"/>
                </a:lnTo>
                <a:lnTo>
                  <a:pt x="143383" y="100965"/>
                </a:lnTo>
                <a:lnTo>
                  <a:pt x="147065" y="98679"/>
                </a:lnTo>
                <a:lnTo>
                  <a:pt x="151256" y="95250"/>
                </a:lnTo>
                <a:lnTo>
                  <a:pt x="152399" y="94107"/>
                </a:lnTo>
                <a:lnTo>
                  <a:pt x="137160" y="94107"/>
                </a:lnTo>
                <a:lnTo>
                  <a:pt x="136016" y="93726"/>
                </a:lnTo>
                <a:lnTo>
                  <a:pt x="130810" y="84328"/>
                </a:lnTo>
                <a:lnTo>
                  <a:pt x="124550" y="66801"/>
                </a:lnTo>
                <a:close/>
              </a:path>
              <a:path w="156845" h="133985">
                <a:moveTo>
                  <a:pt x="115569" y="1016"/>
                </a:moveTo>
                <a:lnTo>
                  <a:pt x="109474" y="1016"/>
                </a:lnTo>
                <a:lnTo>
                  <a:pt x="89026" y="2032"/>
                </a:lnTo>
                <a:lnTo>
                  <a:pt x="87884" y="7493"/>
                </a:lnTo>
                <a:lnTo>
                  <a:pt x="91693" y="7620"/>
                </a:lnTo>
                <a:lnTo>
                  <a:pt x="94361" y="8127"/>
                </a:lnTo>
                <a:lnTo>
                  <a:pt x="95630" y="8762"/>
                </a:lnTo>
                <a:lnTo>
                  <a:pt x="97027" y="9525"/>
                </a:lnTo>
                <a:lnTo>
                  <a:pt x="97662" y="10795"/>
                </a:lnTo>
                <a:lnTo>
                  <a:pt x="97662" y="14986"/>
                </a:lnTo>
                <a:lnTo>
                  <a:pt x="97409" y="16256"/>
                </a:lnTo>
                <a:lnTo>
                  <a:pt x="97281" y="17525"/>
                </a:lnTo>
                <a:lnTo>
                  <a:pt x="96900" y="19431"/>
                </a:lnTo>
                <a:lnTo>
                  <a:pt x="96265" y="21717"/>
                </a:lnTo>
                <a:lnTo>
                  <a:pt x="77977" y="102997"/>
                </a:lnTo>
                <a:lnTo>
                  <a:pt x="92710" y="102997"/>
                </a:lnTo>
                <a:lnTo>
                  <a:pt x="100584" y="66801"/>
                </a:lnTo>
                <a:lnTo>
                  <a:pt x="124550" y="66801"/>
                </a:lnTo>
                <a:lnTo>
                  <a:pt x="122554" y="61213"/>
                </a:lnTo>
                <a:lnTo>
                  <a:pt x="124093" y="60071"/>
                </a:lnTo>
                <a:lnTo>
                  <a:pt x="102108" y="60071"/>
                </a:lnTo>
                <a:lnTo>
                  <a:pt x="115569" y="1016"/>
                </a:lnTo>
                <a:close/>
              </a:path>
              <a:path w="156845" h="133985">
                <a:moveTo>
                  <a:pt x="150494" y="85598"/>
                </a:moveTo>
                <a:lnTo>
                  <a:pt x="139953" y="94107"/>
                </a:lnTo>
                <a:lnTo>
                  <a:pt x="152399" y="94107"/>
                </a:lnTo>
                <a:lnTo>
                  <a:pt x="155828" y="90678"/>
                </a:lnTo>
                <a:lnTo>
                  <a:pt x="150494" y="85598"/>
                </a:lnTo>
                <a:close/>
              </a:path>
              <a:path w="156845" h="133985">
                <a:moveTo>
                  <a:pt x="154431" y="30225"/>
                </a:moveTo>
                <a:lnTo>
                  <a:pt x="127253" y="30225"/>
                </a:lnTo>
                <a:lnTo>
                  <a:pt x="126364" y="35433"/>
                </a:lnTo>
                <a:lnTo>
                  <a:pt x="128524" y="35560"/>
                </a:lnTo>
                <a:lnTo>
                  <a:pt x="129921" y="36068"/>
                </a:lnTo>
                <a:lnTo>
                  <a:pt x="130810" y="36830"/>
                </a:lnTo>
                <a:lnTo>
                  <a:pt x="131572" y="37592"/>
                </a:lnTo>
                <a:lnTo>
                  <a:pt x="131952" y="38735"/>
                </a:lnTo>
                <a:lnTo>
                  <a:pt x="131952" y="42163"/>
                </a:lnTo>
                <a:lnTo>
                  <a:pt x="107950" y="60071"/>
                </a:lnTo>
                <a:lnTo>
                  <a:pt x="124093" y="60071"/>
                </a:lnTo>
                <a:lnTo>
                  <a:pt x="140842" y="47625"/>
                </a:lnTo>
                <a:lnTo>
                  <a:pt x="144906" y="44450"/>
                </a:lnTo>
                <a:lnTo>
                  <a:pt x="150240" y="40386"/>
                </a:lnTo>
                <a:lnTo>
                  <a:pt x="156717" y="35179"/>
                </a:lnTo>
                <a:lnTo>
                  <a:pt x="154431" y="30225"/>
                </a:lnTo>
                <a:close/>
              </a:path>
              <a:path w="156845" h="133985">
                <a:moveTo>
                  <a:pt x="63753" y="0"/>
                </a:moveTo>
                <a:lnTo>
                  <a:pt x="48387" y="0"/>
                </a:lnTo>
                <a:lnTo>
                  <a:pt x="44830" y="16001"/>
                </a:lnTo>
                <a:lnTo>
                  <a:pt x="60198" y="16001"/>
                </a:lnTo>
                <a:lnTo>
                  <a:pt x="637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48985" y="3564890"/>
            <a:ext cx="57150" cy="104775"/>
          </a:xfrm>
          <a:custGeom>
            <a:avLst/>
            <a:gdLst/>
            <a:ahLst/>
            <a:cxnLst/>
            <a:rect l="l" t="t" r="r" b="b"/>
            <a:pathLst>
              <a:path w="57150" h="104775">
                <a:moveTo>
                  <a:pt x="51688" y="0"/>
                </a:moveTo>
                <a:lnTo>
                  <a:pt x="57150" y="0"/>
                </a:lnTo>
                <a:lnTo>
                  <a:pt x="41401" y="73914"/>
                </a:lnTo>
                <a:lnTo>
                  <a:pt x="16637" y="104267"/>
                </a:lnTo>
                <a:lnTo>
                  <a:pt x="7112" y="104267"/>
                </a:lnTo>
                <a:lnTo>
                  <a:pt x="4444" y="104267"/>
                </a:lnTo>
                <a:lnTo>
                  <a:pt x="2031" y="104012"/>
                </a:lnTo>
                <a:lnTo>
                  <a:pt x="0" y="103505"/>
                </a:lnTo>
                <a:lnTo>
                  <a:pt x="1904" y="95504"/>
                </a:lnTo>
                <a:lnTo>
                  <a:pt x="3301" y="95885"/>
                </a:lnTo>
                <a:lnTo>
                  <a:pt x="5206" y="96139"/>
                </a:lnTo>
                <a:lnTo>
                  <a:pt x="7619" y="96139"/>
                </a:lnTo>
                <a:lnTo>
                  <a:pt x="11049" y="96139"/>
                </a:lnTo>
                <a:lnTo>
                  <a:pt x="13842" y="95504"/>
                </a:lnTo>
                <a:lnTo>
                  <a:pt x="15875" y="94234"/>
                </a:lnTo>
                <a:lnTo>
                  <a:pt x="18034" y="92964"/>
                </a:lnTo>
                <a:lnTo>
                  <a:pt x="19938" y="90805"/>
                </a:lnTo>
                <a:lnTo>
                  <a:pt x="37718" y="21209"/>
                </a:lnTo>
                <a:lnTo>
                  <a:pt x="38862" y="16637"/>
                </a:lnTo>
                <a:lnTo>
                  <a:pt x="39369" y="13208"/>
                </a:lnTo>
                <a:lnTo>
                  <a:pt x="39369" y="11049"/>
                </a:lnTo>
                <a:lnTo>
                  <a:pt x="39369" y="9398"/>
                </a:lnTo>
                <a:lnTo>
                  <a:pt x="38608" y="8255"/>
                </a:lnTo>
                <a:lnTo>
                  <a:pt x="37211" y="7620"/>
                </a:lnTo>
                <a:lnTo>
                  <a:pt x="35813" y="6858"/>
                </a:lnTo>
                <a:lnTo>
                  <a:pt x="33527" y="6476"/>
                </a:lnTo>
                <a:lnTo>
                  <a:pt x="30225" y="6350"/>
                </a:lnTo>
                <a:lnTo>
                  <a:pt x="31368" y="888"/>
                </a:lnTo>
                <a:lnTo>
                  <a:pt x="516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26964" y="3536569"/>
            <a:ext cx="78740" cy="103505"/>
          </a:xfrm>
          <a:custGeom>
            <a:avLst/>
            <a:gdLst/>
            <a:ahLst/>
            <a:cxnLst/>
            <a:rect l="l" t="t" r="r" b="b"/>
            <a:pathLst>
              <a:path w="78739" h="103504">
                <a:moveTo>
                  <a:pt x="31496" y="0"/>
                </a:moveTo>
                <a:lnTo>
                  <a:pt x="37591" y="0"/>
                </a:lnTo>
                <a:lnTo>
                  <a:pt x="24130" y="59054"/>
                </a:lnTo>
                <a:lnTo>
                  <a:pt x="25526" y="59054"/>
                </a:lnTo>
                <a:lnTo>
                  <a:pt x="29972" y="59054"/>
                </a:lnTo>
                <a:lnTo>
                  <a:pt x="34162" y="57784"/>
                </a:lnTo>
                <a:lnTo>
                  <a:pt x="38100" y="55117"/>
                </a:lnTo>
                <a:lnTo>
                  <a:pt x="42037" y="52450"/>
                </a:lnTo>
                <a:lnTo>
                  <a:pt x="45593" y="49656"/>
                </a:lnTo>
                <a:lnTo>
                  <a:pt x="49022" y="46735"/>
                </a:lnTo>
                <a:lnTo>
                  <a:pt x="52324" y="43687"/>
                </a:lnTo>
                <a:lnTo>
                  <a:pt x="53975" y="41147"/>
                </a:lnTo>
                <a:lnTo>
                  <a:pt x="53975" y="38988"/>
                </a:lnTo>
                <a:lnTo>
                  <a:pt x="53975" y="37718"/>
                </a:lnTo>
                <a:lnTo>
                  <a:pt x="48387" y="34416"/>
                </a:lnTo>
                <a:lnTo>
                  <a:pt x="49275" y="29209"/>
                </a:lnTo>
                <a:lnTo>
                  <a:pt x="76453" y="29209"/>
                </a:lnTo>
                <a:lnTo>
                  <a:pt x="78739" y="34162"/>
                </a:lnTo>
                <a:lnTo>
                  <a:pt x="72262" y="39369"/>
                </a:lnTo>
                <a:lnTo>
                  <a:pt x="66928" y="43433"/>
                </a:lnTo>
                <a:lnTo>
                  <a:pt x="62864" y="46608"/>
                </a:lnTo>
                <a:lnTo>
                  <a:pt x="44576" y="60197"/>
                </a:lnTo>
                <a:lnTo>
                  <a:pt x="52832" y="83311"/>
                </a:lnTo>
                <a:lnTo>
                  <a:pt x="53466" y="85216"/>
                </a:lnTo>
                <a:lnTo>
                  <a:pt x="54101" y="86994"/>
                </a:lnTo>
                <a:lnTo>
                  <a:pt x="54863" y="88518"/>
                </a:lnTo>
                <a:lnTo>
                  <a:pt x="55625" y="90042"/>
                </a:lnTo>
                <a:lnTo>
                  <a:pt x="56387" y="91185"/>
                </a:lnTo>
                <a:lnTo>
                  <a:pt x="57150" y="91947"/>
                </a:lnTo>
                <a:lnTo>
                  <a:pt x="58038" y="92709"/>
                </a:lnTo>
                <a:lnTo>
                  <a:pt x="59182" y="93090"/>
                </a:lnTo>
                <a:lnTo>
                  <a:pt x="60706" y="93090"/>
                </a:lnTo>
                <a:lnTo>
                  <a:pt x="61975" y="93090"/>
                </a:lnTo>
                <a:lnTo>
                  <a:pt x="72516" y="84581"/>
                </a:lnTo>
                <a:lnTo>
                  <a:pt x="77850" y="89661"/>
                </a:lnTo>
                <a:lnTo>
                  <a:pt x="73278" y="94233"/>
                </a:lnTo>
                <a:lnTo>
                  <a:pt x="69087" y="97662"/>
                </a:lnTo>
                <a:lnTo>
                  <a:pt x="65405" y="99948"/>
                </a:lnTo>
                <a:lnTo>
                  <a:pt x="61722" y="102361"/>
                </a:lnTo>
                <a:lnTo>
                  <a:pt x="58038" y="103504"/>
                </a:lnTo>
                <a:lnTo>
                  <a:pt x="54356" y="103504"/>
                </a:lnTo>
                <a:lnTo>
                  <a:pt x="50291" y="103504"/>
                </a:lnTo>
                <a:lnTo>
                  <a:pt x="39115" y="88264"/>
                </a:lnTo>
                <a:lnTo>
                  <a:pt x="33527" y="70611"/>
                </a:lnTo>
                <a:lnTo>
                  <a:pt x="33020" y="69341"/>
                </a:lnTo>
                <a:lnTo>
                  <a:pt x="32512" y="68325"/>
                </a:lnTo>
                <a:lnTo>
                  <a:pt x="32003" y="67690"/>
                </a:lnTo>
                <a:lnTo>
                  <a:pt x="31623" y="66928"/>
                </a:lnTo>
                <a:lnTo>
                  <a:pt x="30987" y="66547"/>
                </a:lnTo>
                <a:lnTo>
                  <a:pt x="30225" y="66166"/>
                </a:lnTo>
                <a:lnTo>
                  <a:pt x="29463" y="65912"/>
                </a:lnTo>
                <a:lnTo>
                  <a:pt x="28321" y="65785"/>
                </a:lnTo>
                <a:lnTo>
                  <a:pt x="26797" y="65785"/>
                </a:lnTo>
                <a:lnTo>
                  <a:pt x="22606" y="65785"/>
                </a:lnTo>
                <a:lnTo>
                  <a:pt x="14732" y="101980"/>
                </a:lnTo>
                <a:lnTo>
                  <a:pt x="0" y="101980"/>
                </a:lnTo>
                <a:lnTo>
                  <a:pt x="18287" y="20700"/>
                </a:lnTo>
                <a:lnTo>
                  <a:pt x="18923" y="18414"/>
                </a:lnTo>
                <a:lnTo>
                  <a:pt x="19303" y="16509"/>
                </a:lnTo>
                <a:lnTo>
                  <a:pt x="19431" y="15239"/>
                </a:lnTo>
                <a:lnTo>
                  <a:pt x="19685" y="13969"/>
                </a:lnTo>
                <a:lnTo>
                  <a:pt x="19685" y="12700"/>
                </a:lnTo>
                <a:lnTo>
                  <a:pt x="19685" y="11683"/>
                </a:lnTo>
                <a:lnTo>
                  <a:pt x="19685" y="9778"/>
                </a:lnTo>
                <a:lnTo>
                  <a:pt x="19050" y="8508"/>
                </a:lnTo>
                <a:lnTo>
                  <a:pt x="17652" y="7746"/>
                </a:lnTo>
                <a:lnTo>
                  <a:pt x="16383" y="7111"/>
                </a:lnTo>
                <a:lnTo>
                  <a:pt x="13715" y="6603"/>
                </a:lnTo>
                <a:lnTo>
                  <a:pt x="9906" y="6476"/>
                </a:lnTo>
                <a:lnTo>
                  <a:pt x="11049" y="1015"/>
                </a:lnTo>
                <a:lnTo>
                  <a:pt x="314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93816" y="3535553"/>
            <a:ext cx="19050" cy="16510"/>
          </a:xfrm>
          <a:custGeom>
            <a:avLst/>
            <a:gdLst/>
            <a:ahLst/>
            <a:cxnLst/>
            <a:rect l="l" t="t" r="r" b="b"/>
            <a:pathLst>
              <a:path w="19050" h="16510">
                <a:moveTo>
                  <a:pt x="3556" y="0"/>
                </a:moveTo>
                <a:lnTo>
                  <a:pt x="18923" y="0"/>
                </a:lnTo>
                <a:lnTo>
                  <a:pt x="15367" y="16001"/>
                </a:lnTo>
                <a:lnTo>
                  <a:pt x="0" y="16001"/>
                </a:lnTo>
                <a:lnTo>
                  <a:pt x="3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782567" y="3875492"/>
            <a:ext cx="163804" cy="8309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798061" y="3944492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7" y="15621"/>
                </a:lnTo>
                <a:lnTo>
                  <a:pt x="144907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798061" y="3895725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7" y="15621"/>
                </a:lnTo>
                <a:lnTo>
                  <a:pt x="144907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793490" y="3939921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1" y="24765"/>
                </a:lnTo>
                <a:lnTo>
                  <a:pt x="154051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793490" y="3891153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1" y="24765"/>
                </a:lnTo>
                <a:lnTo>
                  <a:pt x="154051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020311" y="3864889"/>
            <a:ext cx="186677" cy="13180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035425" y="3884295"/>
            <a:ext cx="168275" cy="114300"/>
          </a:xfrm>
          <a:custGeom>
            <a:avLst/>
            <a:gdLst/>
            <a:ahLst/>
            <a:cxnLst/>
            <a:rect l="l" t="t" r="r" b="b"/>
            <a:pathLst>
              <a:path w="168275" h="114300">
                <a:moveTo>
                  <a:pt x="32130" y="0"/>
                </a:moveTo>
                <a:lnTo>
                  <a:pt x="1270" y="0"/>
                </a:lnTo>
                <a:lnTo>
                  <a:pt x="0" y="5714"/>
                </a:lnTo>
                <a:lnTo>
                  <a:pt x="3810" y="6095"/>
                </a:lnTo>
                <a:lnTo>
                  <a:pt x="6476" y="6984"/>
                </a:lnTo>
                <a:lnTo>
                  <a:pt x="22351" y="114299"/>
                </a:lnTo>
                <a:lnTo>
                  <a:pt x="38100" y="114299"/>
                </a:lnTo>
                <a:lnTo>
                  <a:pt x="45862" y="102274"/>
                </a:lnTo>
                <a:lnTo>
                  <a:pt x="51863" y="92709"/>
                </a:lnTo>
                <a:lnTo>
                  <a:pt x="39242" y="92709"/>
                </a:lnTo>
                <a:lnTo>
                  <a:pt x="32130" y="0"/>
                </a:lnTo>
                <a:close/>
              </a:path>
              <a:path w="168275" h="114300">
                <a:moveTo>
                  <a:pt x="100933" y="35686"/>
                </a:moveTo>
                <a:lnTo>
                  <a:pt x="83692" y="35686"/>
                </a:lnTo>
                <a:lnTo>
                  <a:pt x="83947" y="39115"/>
                </a:lnTo>
                <a:lnTo>
                  <a:pt x="84582" y="50037"/>
                </a:lnTo>
                <a:lnTo>
                  <a:pt x="85452" y="61100"/>
                </a:lnTo>
                <a:lnTo>
                  <a:pt x="90677" y="114299"/>
                </a:lnTo>
                <a:lnTo>
                  <a:pt x="104648" y="114299"/>
                </a:lnTo>
                <a:lnTo>
                  <a:pt x="109604" y="107515"/>
                </a:lnTo>
                <a:lnTo>
                  <a:pt x="114204" y="101076"/>
                </a:lnTo>
                <a:lnTo>
                  <a:pt x="119965" y="92836"/>
                </a:lnTo>
                <a:lnTo>
                  <a:pt x="106172" y="92836"/>
                </a:lnTo>
                <a:lnTo>
                  <a:pt x="100933" y="35686"/>
                </a:lnTo>
                <a:close/>
              </a:path>
              <a:path w="168275" h="114300">
                <a:moveTo>
                  <a:pt x="164846" y="0"/>
                </a:moveTo>
                <a:lnTo>
                  <a:pt x="134492" y="0"/>
                </a:lnTo>
                <a:lnTo>
                  <a:pt x="133350" y="5714"/>
                </a:lnTo>
                <a:lnTo>
                  <a:pt x="137160" y="5968"/>
                </a:lnTo>
                <a:lnTo>
                  <a:pt x="139826" y="6730"/>
                </a:lnTo>
                <a:lnTo>
                  <a:pt x="141350" y="8127"/>
                </a:lnTo>
                <a:lnTo>
                  <a:pt x="142875" y="9397"/>
                </a:lnTo>
                <a:lnTo>
                  <a:pt x="143763" y="11937"/>
                </a:lnTo>
                <a:lnTo>
                  <a:pt x="143763" y="15620"/>
                </a:lnTo>
                <a:lnTo>
                  <a:pt x="143148" y="22189"/>
                </a:lnTo>
                <a:lnTo>
                  <a:pt x="128799" y="57493"/>
                </a:lnTo>
                <a:lnTo>
                  <a:pt x="106172" y="92836"/>
                </a:lnTo>
                <a:lnTo>
                  <a:pt x="119965" y="92836"/>
                </a:lnTo>
                <a:lnTo>
                  <a:pt x="143510" y="56641"/>
                </a:lnTo>
                <a:lnTo>
                  <a:pt x="161416" y="21970"/>
                </a:lnTo>
                <a:lnTo>
                  <a:pt x="163067" y="18287"/>
                </a:lnTo>
                <a:lnTo>
                  <a:pt x="165353" y="12826"/>
                </a:lnTo>
                <a:lnTo>
                  <a:pt x="167924" y="6095"/>
                </a:lnTo>
                <a:lnTo>
                  <a:pt x="167951" y="5714"/>
                </a:lnTo>
                <a:lnTo>
                  <a:pt x="164846" y="0"/>
                </a:lnTo>
                <a:close/>
              </a:path>
              <a:path w="168275" h="114300">
                <a:moveTo>
                  <a:pt x="97662" y="0"/>
                </a:moveTo>
                <a:lnTo>
                  <a:pt x="80645" y="0"/>
                </a:lnTo>
                <a:lnTo>
                  <a:pt x="79375" y="5714"/>
                </a:lnTo>
                <a:lnTo>
                  <a:pt x="78104" y="13207"/>
                </a:lnTo>
                <a:lnTo>
                  <a:pt x="76326" y="20319"/>
                </a:lnTo>
                <a:lnTo>
                  <a:pt x="58852" y="59491"/>
                </a:lnTo>
                <a:lnTo>
                  <a:pt x="39242" y="92709"/>
                </a:lnTo>
                <a:lnTo>
                  <a:pt x="51863" y="92709"/>
                </a:lnTo>
                <a:lnTo>
                  <a:pt x="74977" y="52181"/>
                </a:lnTo>
                <a:lnTo>
                  <a:pt x="82423" y="35686"/>
                </a:lnTo>
                <a:lnTo>
                  <a:pt x="100933" y="35686"/>
                </a:lnTo>
                <a:lnTo>
                  <a:pt x="976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035425" y="3884295"/>
            <a:ext cx="168275" cy="114300"/>
          </a:xfrm>
          <a:custGeom>
            <a:avLst/>
            <a:gdLst/>
            <a:ahLst/>
            <a:cxnLst/>
            <a:rect l="l" t="t" r="r" b="b"/>
            <a:pathLst>
              <a:path w="168275" h="114300">
                <a:moveTo>
                  <a:pt x="1270" y="0"/>
                </a:moveTo>
                <a:lnTo>
                  <a:pt x="32130" y="0"/>
                </a:lnTo>
                <a:lnTo>
                  <a:pt x="39242" y="92709"/>
                </a:lnTo>
                <a:lnTo>
                  <a:pt x="46938" y="80065"/>
                </a:lnTo>
                <a:lnTo>
                  <a:pt x="66575" y="44751"/>
                </a:lnTo>
                <a:lnTo>
                  <a:pt x="79375" y="5714"/>
                </a:lnTo>
                <a:lnTo>
                  <a:pt x="80645" y="0"/>
                </a:lnTo>
                <a:lnTo>
                  <a:pt x="97662" y="0"/>
                </a:lnTo>
                <a:lnTo>
                  <a:pt x="106172" y="92836"/>
                </a:lnTo>
                <a:lnTo>
                  <a:pt x="114841" y="80214"/>
                </a:lnTo>
                <a:lnTo>
                  <a:pt x="138299" y="38088"/>
                </a:lnTo>
                <a:lnTo>
                  <a:pt x="143763" y="15620"/>
                </a:lnTo>
                <a:lnTo>
                  <a:pt x="143763" y="11937"/>
                </a:lnTo>
                <a:lnTo>
                  <a:pt x="142875" y="9397"/>
                </a:lnTo>
                <a:lnTo>
                  <a:pt x="141350" y="8127"/>
                </a:lnTo>
                <a:lnTo>
                  <a:pt x="139826" y="6730"/>
                </a:lnTo>
                <a:lnTo>
                  <a:pt x="137160" y="5968"/>
                </a:lnTo>
                <a:lnTo>
                  <a:pt x="133350" y="5714"/>
                </a:lnTo>
                <a:lnTo>
                  <a:pt x="134492" y="0"/>
                </a:lnTo>
                <a:lnTo>
                  <a:pt x="164846" y="0"/>
                </a:lnTo>
                <a:lnTo>
                  <a:pt x="168021" y="5841"/>
                </a:lnTo>
                <a:lnTo>
                  <a:pt x="165353" y="12826"/>
                </a:lnTo>
                <a:lnTo>
                  <a:pt x="163067" y="18287"/>
                </a:lnTo>
                <a:lnTo>
                  <a:pt x="161416" y="21970"/>
                </a:lnTo>
                <a:lnTo>
                  <a:pt x="159765" y="25780"/>
                </a:lnTo>
                <a:lnTo>
                  <a:pt x="157607" y="30225"/>
                </a:lnTo>
                <a:lnTo>
                  <a:pt x="154939" y="35559"/>
                </a:lnTo>
                <a:lnTo>
                  <a:pt x="152273" y="40893"/>
                </a:lnTo>
                <a:lnTo>
                  <a:pt x="136016" y="68706"/>
                </a:lnTo>
                <a:lnTo>
                  <a:pt x="131952" y="75056"/>
                </a:lnTo>
                <a:lnTo>
                  <a:pt x="109604" y="107515"/>
                </a:lnTo>
                <a:lnTo>
                  <a:pt x="104648" y="114299"/>
                </a:lnTo>
                <a:lnTo>
                  <a:pt x="90677" y="114299"/>
                </a:lnTo>
                <a:lnTo>
                  <a:pt x="85851" y="65150"/>
                </a:lnTo>
                <a:lnTo>
                  <a:pt x="85471" y="61340"/>
                </a:lnTo>
                <a:lnTo>
                  <a:pt x="85089" y="56260"/>
                </a:lnTo>
                <a:lnTo>
                  <a:pt x="84582" y="50037"/>
                </a:lnTo>
                <a:lnTo>
                  <a:pt x="84200" y="43941"/>
                </a:lnTo>
                <a:lnTo>
                  <a:pt x="83947" y="39115"/>
                </a:lnTo>
                <a:lnTo>
                  <a:pt x="83692" y="35686"/>
                </a:lnTo>
                <a:lnTo>
                  <a:pt x="82423" y="35686"/>
                </a:lnTo>
                <a:lnTo>
                  <a:pt x="78992" y="43713"/>
                </a:lnTo>
                <a:lnTo>
                  <a:pt x="74977" y="52181"/>
                </a:lnTo>
                <a:lnTo>
                  <a:pt x="52959" y="90963"/>
                </a:lnTo>
                <a:lnTo>
                  <a:pt x="38100" y="114299"/>
                </a:lnTo>
                <a:lnTo>
                  <a:pt x="22351" y="114299"/>
                </a:lnTo>
                <a:lnTo>
                  <a:pt x="13462" y="25780"/>
                </a:lnTo>
                <a:lnTo>
                  <a:pt x="12953" y="21208"/>
                </a:lnTo>
                <a:lnTo>
                  <a:pt x="0" y="5714"/>
                </a:lnTo>
                <a:lnTo>
                  <a:pt x="12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165091" y="3915130"/>
            <a:ext cx="200787" cy="17973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219955" y="3770401"/>
            <a:ext cx="80010" cy="12722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234688" y="3790315"/>
            <a:ext cx="62230" cy="109220"/>
          </a:xfrm>
          <a:custGeom>
            <a:avLst/>
            <a:gdLst/>
            <a:ahLst/>
            <a:cxnLst/>
            <a:rect l="l" t="t" r="r" b="b"/>
            <a:pathLst>
              <a:path w="62229" h="109220">
                <a:moveTo>
                  <a:pt x="31241" y="31242"/>
                </a:moveTo>
                <a:lnTo>
                  <a:pt x="14732" y="31242"/>
                </a:lnTo>
                <a:lnTo>
                  <a:pt x="4572" y="75565"/>
                </a:lnTo>
                <a:lnTo>
                  <a:pt x="3937" y="77978"/>
                </a:lnTo>
                <a:lnTo>
                  <a:pt x="3175" y="82931"/>
                </a:lnTo>
                <a:lnTo>
                  <a:pt x="2984" y="84836"/>
                </a:lnTo>
                <a:lnTo>
                  <a:pt x="2883" y="96393"/>
                </a:lnTo>
                <a:lnTo>
                  <a:pt x="4445" y="100837"/>
                </a:lnTo>
                <a:lnTo>
                  <a:pt x="7747" y="104012"/>
                </a:lnTo>
                <a:lnTo>
                  <a:pt x="11049" y="107315"/>
                </a:lnTo>
                <a:lnTo>
                  <a:pt x="16128" y="108839"/>
                </a:lnTo>
                <a:lnTo>
                  <a:pt x="25526" y="108839"/>
                </a:lnTo>
                <a:lnTo>
                  <a:pt x="28066" y="108585"/>
                </a:lnTo>
                <a:lnTo>
                  <a:pt x="30479" y="107823"/>
                </a:lnTo>
                <a:lnTo>
                  <a:pt x="32892" y="107187"/>
                </a:lnTo>
                <a:lnTo>
                  <a:pt x="45592" y="99060"/>
                </a:lnTo>
                <a:lnTo>
                  <a:pt x="47519" y="97409"/>
                </a:lnTo>
                <a:lnTo>
                  <a:pt x="25526" y="97409"/>
                </a:lnTo>
                <a:lnTo>
                  <a:pt x="23113" y="96393"/>
                </a:lnTo>
                <a:lnTo>
                  <a:pt x="20320" y="92583"/>
                </a:lnTo>
                <a:lnTo>
                  <a:pt x="19558" y="89916"/>
                </a:lnTo>
                <a:lnTo>
                  <a:pt x="19685" y="82931"/>
                </a:lnTo>
                <a:lnTo>
                  <a:pt x="19938" y="80264"/>
                </a:lnTo>
                <a:lnTo>
                  <a:pt x="20447" y="77216"/>
                </a:lnTo>
                <a:lnTo>
                  <a:pt x="20700" y="75437"/>
                </a:lnTo>
                <a:lnTo>
                  <a:pt x="21462" y="71628"/>
                </a:lnTo>
                <a:lnTo>
                  <a:pt x="21971" y="69468"/>
                </a:lnTo>
                <a:lnTo>
                  <a:pt x="22478" y="67056"/>
                </a:lnTo>
                <a:lnTo>
                  <a:pt x="31241" y="31242"/>
                </a:lnTo>
                <a:close/>
              </a:path>
              <a:path w="62229" h="109220">
                <a:moveTo>
                  <a:pt x="48006" y="84836"/>
                </a:moveTo>
                <a:lnTo>
                  <a:pt x="44069" y="89154"/>
                </a:lnTo>
                <a:lnTo>
                  <a:pt x="40512" y="92329"/>
                </a:lnTo>
                <a:lnTo>
                  <a:pt x="34416" y="96393"/>
                </a:lnTo>
                <a:lnTo>
                  <a:pt x="31496" y="97409"/>
                </a:lnTo>
                <a:lnTo>
                  <a:pt x="47519" y="97409"/>
                </a:lnTo>
                <a:lnTo>
                  <a:pt x="48260" y="96774"/>
                </a:lnTo>
                <a:lnTo>
                  <a:pt x="51053" y="94107"/>
                </a:lnTo>
                <a:lnTo>
                  <a:pt x="53975" y="90805"/>
                </a:lnTo>
                <a:lnTo>
                  <a:pt x="48006" y="84836"/>
                </a:lnTo>
                <a:close/>
              </a:path>
              <a:path w="62229" h="109220">
                <a:moveTo>
                  <a:pt x="37973" y="0"/>
                </a:moveTo>
                <a:lnTo>
                  <a:pt x="24637" y="0"/>
                </a:lnTo>
                <a:lnTo>
                  <a:pt x="22733" y="5715"/>
                </a:lnTo>
                <a:lnTo>
                  <a:pt x="21844" y="7874"/>
                </a:lnTo>
                <a:lnTo>
                  <a:pt x="9651" y="23622"/>
                </a:lnTo>
                <a:lnTo>
                  <a:pt x="7747" y="24384"/>
                </a:lnTo>
                <a:lnTo>
                  <a:pt x="5079" y="24637"/>
                </a:lnTo>
                <a:lnTo>
                  <a:pt x="1650" y="24637"/>
                </a:lnTo>
                <a:lnTo>
                  <a:pt x="0" y="31242"/>
                </a:lnTo>
                <a:lnTo>
                  <a:pt x="60198" y="31242"/>
                </a:lnTo>
                <a:lnTo>
                  <a:pt x="62229" y="21717"/>
                </a:lnTo>
                <a:lnTo>
                  <a:pt x="33147" y="21717"/>
                </a:lnTo>
                <a:lnTo>
                  <a:pt x="3797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234688" y="3790315"/>
            <a:ext cx="62230" cy="109220"/>
          </a:xfrm>
          <a:custGeom>
            <a:avLst/>
            <a:gdLst/>
            <a:ahLst/>
            <a:cxnLst/>
            <a:rect l="l" t="t" r="r" b="b"/>
            <a:pathLst>
              <a:path w="62229" h="109220">
                <a:moveTo>
                  <a:pt x="24637" y="0"/>
                </a:moveTo>
                <a:lnTo>
                  <a:pt x="37973" y="0"/>
                </a:lnTo>
                <a:lnTo>
                  <a:pt x="33147" y="21717"/>
                </a:lnTo>
                <a:lnTo>
                  <a:pt x="62229" y="21717"/>
                </a:lnTo>
                <a:lnTo>
                  <a:pt x="60198" y="31242"/>
                </a:lnTo>
                <a:lnTo>
                  <a:pt x="31241" y="31242"/>
                </a:lnTo>
                <a:lnTo>
                  <a:pt x="22478" y="67056"/>
                </a:lnTo>
                <a:lnTo>
                  <a:pt x="21971" y="69468"/>
                </a:lnTo>
                <a:lnTo>
                  <a:pt x="21462" y="71628"/>
                </a:lnTo>
                <a:lnTo>
                  <a:pt x="21082" y="73533"/>
                </a:lnTo>
                <a:lnTo>
                  <a:pt x="20700" y="75437"/>
                </a:lnTo>
                <a:lnTo>
                  <a:pt x="20447" y="77216"/>
                </a:lnTo>
                <a:lnTo>
                  <a:pt x="20192" y="78740"/>
                </a:lnTo>
                <a:lnTo>
                  <a:pt x="19938" y="80264"/>
                </a:lnTo>
                <a:lnTo>
                  <a:pt x="19812" y="81661"/>
                </a:lnTo>
                <a:lnTo>
                  <a:pt x="19685" y="82931"/>
                </a:lnTo>
                <a:lnTo>
                  <a:pt x="19685" y="84201"/>
                </a:lnTo>
                <a:lnTo>
                  <a:pt x="19558" y="85343"/>
                </a:lnTo>
                <a:lnTo>
                  <a:pt x="19558" y="86487"/>
                </a:lnTo>
                <a:lnTo>
                  <a:pt x="19558" y="89916"/>
                </a:lnTo>
                <a:lnTo>
                  <a:pt x="20320" y="92583"/>
                </a:lnTo>
                <a:lnTo>
                  <a:pt x="21716" y="94487"/>
                </a:lnTo>
                <a:lnTo>
                  <a:pt x="23113" y="96393"/>
                </a:lnTo>
                <a:lnTo>
                  <a:pt x="25526" y="97409"/>
                </a:lnTo>
                <a:lnTo>
                  <a:pt x="28701" y="97409"/>
                </a:lnTo>
                <a:lnTo>
                  <a:pt x="31496" y="97409"/>
                </a:lnTo>
                <a:lnTo>
                  <a:pt x="34416" y="96393"/>
                </a:lnTo>
                <a:lnTo>
                  <a:pt x="37464" y="94361"/>
                </a:lnTo>
                <a:lnTo>
                  <a:pt x="40512" y="92329"/>
                </a:lnTo>
                <a:lnTo>
                  <a:pt x="44069" y="89154"/>
                </a:lnTo>
                <a:lnTo>
                  <a:pt x="48006" y="84836"/>
                </a:lnTo>
                <a:lnTo>
                  <a:pt x="53975" y="90805"/>
                </a:lnTo>
                <a:lnTo>
                  <a:pt x="51053" y="94107"/>
                </a:lnTo>
                <a:lnTo>
                  <a:pt x="48260" y="96774"/>
                </a:lnTo>
                <a:lnTo>
                  <a:pt x="45592" y="99060"/>
                </a:lnTo>
                <a:lnTo>
                  <a:pt x="43052" y="101346"/>
                </a:lnTo>
                <a:lnTo>
                  <a:pt x="30479" y="107823"/>
                </a:lnTo>
                <a:lnTo>
                  <a:pt x="28066" y="108585"/>
                </a:lnTo>
                <a:lnTo>
                  <a:pt x="25526" y="108839"/>
                </a:lnTo>
                <a:lnTo>
                  <a:pt x="22987" y="108839"/>
                </a:lnTo>
                <a:lnTo>
                  <a:pt x="16128" y="108839"/>
                </a:lnTo>
                <a:lnTo>
                  <a:pt x="11049" y="107315"/>
                </a:lnTo>
                <a:lnTo>
                  <a:pt x="7747" y="104012"/>
                </a:lnTo>
                <a:lnTo>
                  <a:pt x="4445" y="100837"/>
                </a:lnTo>
                <a:lnTo>
                  <a:pt x="2794" y="96139"/>
                </a:lnTo>
                <a:lnTo>
                  <a:pt x="2794" y="89916"/>
                </a:lnTo>
                <a:lnTo>
                  <a:pt x="2794" y="87884"/>
                </a:lnTo>
                <a:lnTo>
                  <a:pt x="4572" y="75565"/>
                </a:lnTo>
                <a:lnTo>
                  <a:pt x="14732" y="31242"/>
                </a:lnTo>
                <a:lnTo>
                  <a:pt x="0" y="31242"/>
                </a:lnTo>
                <a:lnTo>
                  <a:pt x="1650" y="24637"/>
                </a:lnTo>
                <a:lnTo>
                  <a:pt x="5079" y="24637"/>
                </a:lnTo>
                <a:lnTo>
                  <a:pt x="7747" y="24384"/>
                </a:lnTo>
                <a:lnTo>
                  <a:pt x="9651" y="23622"/>
                </a:lnTo>
                <a:lnTo>
                  <a:pt x="11684" y="22987"/>
                </a:lnTo>
                <a:lnTo>
                  <a:pt x="13208" y="22098"/>
                </a:lnTo>
                <a:lnTo>
                  <a:pt x="14604" y="20955"/>
                </a:lnTo>
                <a:lnTo>
                  <a:pt x="15366" y="20193"/>
                </a:lnTo>
                <a:lnTo>
                  <a:pt x="16256" y="19177"/>
                </a:lnTo>
                <a:lnTo>
                  <a:pt x="17017" y="18034"/>
                </a:lnTo>
                <a:lnTo>
                  <a:pt x="17779" y="16891"/>
                </a:lnTo>
                <a:lnTo>
                  <a:pt x="21844" y="7874"/>
                </a:lnTo>
                <a:lnTo>
                  <a:pt x="22733" y="5715"/>
                </a:lnTo>
                <a:lnTo>
                  <a:pt x="23622" y="3048"/>
                </a:lnTo>
                <a:lnTo>
                  <a:pt x="24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436364" y="3899915"/>
            <a:ext cx="163804" cy="342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451858" y="3920092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37"/>
                </a:moveTo>
                <a:lnTo>
                  <a:pt x="144856" y="15637"/>
                </a:lnTo>
                <a:lnTo>
                  <a:pt x="144856" y="0"/>
                </a:lnTo>
                <a:lnTo>
                  <a:pt x="0" y="0"/>
                </a:lnTo>
                <a:lnTo>
                  <a:pt x="0" y="15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447285" y="3915520"/>
            <a:ext cx="154305" cy="25400"/>
          </a:xfrm>
          <a:custGeom>
            <a:avLst/>
            <a:gdLst/>
            <a:ahLst/>
            <a:cxnLst/>
            <a:rect l="l" t="t" r="r" b="b"/>
            <a:pathLst>
              <a:path w="154304" h="25400">
                <a:moveTo>
                  <a:pt x="0" y="24781"/>
                </a:moveTo>
                <a:lnTo>
                  <a:pt x="154000" y="24781"/>
                </a:lnTo>
                <a:lnTo>
                  <a:pt x="154000" y="0"/>
                </a:lnTo>
                <a:lnTo>
                  <a:pt x="0" y="0"/>
                </a:lnTo>
                <a:lnTo>
                  <a:pt x="0" y="24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655820" y="3861815"/>
            <a:ext cx="131800" cy="18516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667377" y="3877817"/>
            <a:ext cx="120777" cy="17424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809744" y="3764292"/>
            <a:ext cx="2623566" cy="31012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824348" y="3783965"/>
            <a:ext cx="2604770" cy="291465"/>
          </a:xfrm>
          <a:custGeom>
            <a:avLst/>
            <a:gdLst/>
            <a:ahLst/>
            <a:cxnLst/>
            <a:rect l="l" t="t" r="r" b="b"/>
            <a:pathLst>
              <a:path w="2604770" h="291464">
                <a:moveTo>
                  <a:pt x="2528443" y="0"/>
                </a:moveTo>
                <a:lnTo>
                  <a:pt x="2525522" y="9652"/>
                </a:lnTo>
                <a:lnTo>
                  <a:pt x="2538857" y="16579"/>
                </a:lnTo>
                <a:lnTo>
                  <a:pt x="2550477" y="26685"/>
                </a:lnTo>
                <a:lnTo>
                  <a:pt x="2574982" y="75461"/>
                </a:lnTo>
                <a:lnTo>
                  <a:pt x="2582273" y="120038"/>
                </a:lnTo>
                <a:lnTo>
                  <a:pt x="2583179" y="145542"/>
                </a:lnTo>
                <a:lnTo>
                  <a:pt x="2582273" y="171045"/>
                </a:lnTo>
                <a:lnTo>
                  <a:pt x="2574982" y="215622"/>
                </a:lnTo>
                <a:lnTo>
                  <a:pt x="2560383" y="251051"/>
                </a:lnTo>
                <a:lnTo>
                  <a:pt x="2525522" y="281305"/>
                </a:lnTo>
                <a:lnTo>
                  <a:pt x="2528443" y="290957"/>
                </a:lnTo>
                <a:lnTo>
                  <a:pt x="2573984" y="259185"/>
                </a:lnTo>
                <a:lnTo>
                  <a:pt x="2593625" y="219872"/>
                </a:lnTo>
                <a:lnTo>
                  <a:pt x="2603531" y="172160"/>
                </a:lnTo>
                <a:lnTo>
                  <a:pt x="2604770" y="145542"/>
                </a:lnTo>
                <a:lnTo>
                  <a:pt x="2603531" y="118850"/>
                </a:lnTo>
                <a:lnTo>
                  <a:pt x="2593625" y="71086"/>
                </a:lnTo>
                <a:lnTo>
                  <a:pt x="2573984" y="31771"/>
                </a:lnTo>
                <a:lnTo>
                  <a:pt x="2545703" y="6764"/>
                </a:lnTo>
                <a:lnTo>
                  <a:pt x="2528443" y="0"/>
                </a:lnTo>
                <a:close/>
              </a:path>
              <a:path w="2604770" h="291464">
                <a:moveTo>
                  <a:pt x="76453" y="0"/>
                </a:moveTo>
                <a:lnTo>
                  <a:pt x="30841" y="31771"/>
                </a:lnTo>
                <a:lnTo>
                  <a:pt x="11144" y="71086"/>
                </a:lnTo>
                <a:lnTo>
                  <a:pt x="1238" y="118850"/>
                </a:lnTo>
                <a:lnTo>
                  <a:pt x="0" y="145542"/>
                </a:lnTo>
                <a:lnTo>
                  <a:pt x="1238" y="172160"/>
                </a:lnTo>
                <a:lnTo>
                  <a:pt x="11144" y="219872"/>
                </a:lnTo>
                <a:lnTo>
                  <a:pt x="30841" y="259185"/>
                </a:lnTo>
                <a:lnTo>
                  <a:pt x="76453" y="290957"/>
                </a:lnTo>
                <a:lnTo>
                  <a:pt x="79375" y="281305"/>
                </a:lnTo>
                <a:lnTo>
                  <a:pt x="66022" y="274379"/>
                </a:lnTo>
                <a:lnTo>
                  <a:pt x="54371" y="264287"/>
                </a:lnTo>
                <a:lnTo>
                  <a:pt x="29894" y="215622"/>
                </a:lnTo>
                <a:lnTo>
                  <a:pt x="22516" y="171045"/>
                </a:lnTo>
                <a:lnTo>
                  <a:pt x="21589" y="145542"/>
                </a:lnTo>
                <a:lnTo>
                  <a:pt x="22516" y="120038"/>
                </a:lnTo>
                <a:lnTo>
                  <a:pt x="29894" y="75461"/>
                </a:lnTo>
                <a:lnTo>
                  <a:pt x="44459" y="39959"/>
                </a:lnTo>
                <a:lnTo>
                  <a:pt x="79375" y="9652"/>
                </a:lnTo>
                <a:lnTo>
                  <a:pt x="764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349870" y="3783965"/>
            <a:ext cx="79375" cy="291465"/>
          </a:xfrm>
          <a:custGeom>
            <a:avLst/>
            <a:gdLst/>
            <a:ahLst/>
            <a:cxnLst/>
            <a:rect l="l" t="t" r="r" b="b"/>
            <a:pathLst>
              <a:path w="79375" h="291464">
                <a:moveTo>
                  <a:pt x="2921" y="0"/>
                </a:moveTo>
                <a:lnTo>
                  <a:pt x="48462" y="31771"/>
                </a:lnTo>
                <a:lnTo>
                  <a:pt x="68103" y="71086"/>
                </a:lnTo>
                <a:lnTo>
                  <a:pt x="78009" y="118850"/>
                </a:lnTo>
                <a:lnTo>
                  <a:pt x="79248" y="145542"/>
                </a:lnTo>
                <a:lnTo>
                  <a:pt x="78009" y="172160"/>
                </a:lnTo>
                <a:lnTo>
                  <a:pt x="68103" y="219872"/>
                </a:lnTo>
                <a:lnTo>
                  <a:pt x="48462" y="259185"/>
                </a:lnTo>
                <a:lnTo>
                  <a:pt x="2921" y="290957"/>
                </a:lnTo>
                <a:lnTo>
                  <a:pt x="0" y="281305"/>
                </a:lnTo>
                <a:lnTo>
                  <a:pt x="13334" y="274379"/>
                </a:lnTo>
                <a:lnTo>
                  <a:pt x="24955" y="264287"/>
                </a:lnTo>
                <a:lnTo>
                  <a:pt x="49460" y="215622"/>
                </a:lnTo>
                <a:lnTo>
                  <a:pt x="56751" y="171045"/>
                </a:lnTo>
                <a:lnTo>
                  <a:pt x="57657" y="145542"/>
                </a:lnTo>
                <a:lnTo>
                  <a:pt x="56751" y="120038"/>
                </a:lnTo>
                <a:lnTo>
                  <a:pt x="49460" y="75461"/>
                </a:lnTo>
                <a:lnTo>
                  <a:pt x="34861" y="39959"/>
                </a:lnTo>
                <a:lnTo>
                  <a:pt x="0" y="9652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824348" y="3783965"/>
            <a:ext cx="79375" cy="291465"/>
          </a:xfrm>
          <a:custGeom>
            <a:avLst/>
            <a:gdLst/>
            <a:ahLst/>
            <a:cxnLst/>
            <a:rect l="l" t="t" r="r" b="b"/>
            <a:pathLst>
              <a:path w="79375" h="291464">
                <a:moveTo>
                  <a:pt x="76453" y="0"/>
                </a:moveTo>
                <a:lnTo>
                  <a:pt x="79375" y="9652"/>
                </a:lnTo>
                <a:lnTo>
                  <a:pt x="66022" y="16579"/>
                </a:lnTo>
                <a:lnTo>
                  <a:pt x="54371" y="26685"/>
                </a:lnTo>
                <a:lnTo>
                  <a:pt x="29894" y="75461"/>
                </a:lnTo>
                <a:lnTo>
                  <a:pt x="22516" y="120038"/>
                </a:lnTo>
                <a:lnTo>
                  <a:pt x="21589" y="145542"/>
                </a:lnTo>
                <a:lnTo>
                  <a:pt x="22516" y="171045"/>
                </a:lnTo>
                <a:lnTo>
                  <a:pt x="29894" y="215622"/>
                </a:lnTo>
                <a:lnTo>
                  <a:pt x="44459" y="251051"/>
                </a:lnTo>
                <a:lnTo>
                  <a:pt x="79375" y="281305"/>
                </a:lnTo>
                <a:lnTo>
                  <a:pt x="76453" y="290957"/>
                </a:lnTo>
                <a:lnTo>
                  <a:pt x="30841" y="259185"/>
                </a:lnTo>
                <a:lnTo>
                  <a:pt x="11144" y="219872"/>
                </a:lnTo>
                <a:lnTo>
                  <a:pt x="1238" y="172160"/>
                </a:lnTo>
                <a:lnTo>
                  <a:pt x="0" y="145542"/>
                </a:lnTo>
                <a:lnTo>
                  <a:pt x="1238" y="118850"/>
                </a:lnTo>
                <a:lnTo>
                  <a:pt x="11144" y="71086"/>
                </a:lnTo>
                <a:lnTo>
                  <a:pt x="30841" y="31771"/>
                </a:lnTo>
                <a:lnTo>
                  <a:pt x="59138" y="6764"/>
                </a:lnTo>
                <a:lnTo>
                  <a:pt x="764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913376" y="3899915"/>
            <a:ext cx="163804" cy="342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928870" y="3920092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37"/>
                </a:moveTo>
                <a:lnTo>
                  <a:pt x="144856" y="15637"/>
                </a:lnTo>
                <a:lnTo>
                  <a:pt x="144856" y="0"/>
                </a:lnTo>
                <a:lnTo>
                  <a:pt x="0" y="0"/>
                </a:lnTo>
                <a:lnTo>
                  <a:pt x="0" y="15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924297" y="3915520"/>
            <a:ext cx="154305" cy="25400"/>
          </a:xfrm>
          <a:custGeom>
            <a:avLst/>
            <a:gdLst/>
            <a:ahLst/>
            <a:cxnLst/>
            <a:rect l="l" t="t" r="r" b="b"/>
            <a:pathLst>
              <a:path w="154304" h="25400">
                <a:moveTo>
                  <a:pt x="0" y="24781"/>
                </a:moveTo>
                <a:lnTo>
                  <a:pt x="154000" y="24781"/>
                </a:lnTo>
                <a:lnTo>
                  <a:pt x="154000" y="0"/>
                </a:lnTo>
                <a:lnTo>
                  <a:pt x="0" y="0"/>
                </a:lnTo>
                <a:lnTo>
                  <a:pt x="0" y="24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099303" y="3796296"/>
            <a:ext cx="919734" cy="24154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113909" y="3816096"/>
            <a:ext cx="902335" cy="223520"/>
          </a:xfrm>
          <a:custGeom>
            <a:avLst/>
            <a:gdLst/>
            <a:ahLst/>
            <a:cxnLst/>
            <a:rect l="l" t="t" r="r" b="b"/>
            <a:pathLst>
              <a:path w="902335" h="223520">
                <a:moveTo>
                  <a:pt x="830833" y="0"/>
                </a:moveTo>
                <a:lnTo>
                  <a:pt x="827658" y="9143"/>
                </a:lnTo>
                <a:lnTo>
                  <a:pt x="840565" y="14714"/>
                </a:lnTo>
                <a:lnTo>
                  <a:pt x="851662" y="22463"/>
                </a:lnTo>
                <a:lnTo>
                  <a:pt x="874166" y="58429"/>
                </a:lnTo>
                <a:lnTo>
                  <a:pt x="881506" y="110489"/>
                </a:lnTo>
                <a:lnTo>
                  <a:pt x="880693" y="130159"/>
                </a:lnTo>
                <a:lnTo>
                  <a:pt x="868299" y="178307"/>
                </a:lnTo>
                <a:lnTo>
                  <a:pt x="840652" y="208401"/>
                </a:lnTo>
                <a:lnTo>
                  <a:pt x="827913" y="213994"/>
                </a:lnTo>
                <a:lnTo>
                  <a:pt x="830833" y="223138"/>
                </a:lnTo>
                <a:lnTo>
                  <a:pt x="873375" y="197796"/>
                </a:lnTo>
                <a:lnTo>
                  <a:pt x="897318" y="151034"/>
                </a:lnTo>
                <a:lnTo>
                  <a:pt x="901953" y="111632"/>
                </a:lnTo>
                <a:lnTo>
                  <a:pt x="900791" y="91176"/>
                </a:lnTo>
                <a:lnTo>
                  <a:pt x="883538" y="39115"/>
                </a:lnTo>
                <a:lnTo>
                  <a:pt x="846980" y="5861"/>
                </a:lnTo>
                <a:lnTo>
                  <a:pt x="830833" y="0"/>
                </a:lnTo>
                <a:close/>
              </a:path>
              <a:path w="902335" h="223520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107"/>
                </a:lnTo>
                <a:lnTo>
                  <a:pt x="18287" y="184149"/>
                </a:lnTo>
                <a:lnTo>
                  <a:pt x="54899" y="217279"/>
                </a:lnTo>
                <a:lnTo>
                  <a:pt x="71119" y="223138"/>
                </a:lnTo>
                <a:lnTo>
                  <a:pt x="73913" y="213994"/>
                </a:lnTo>
                <a:lnTo>
                  <a:pt x="61245" y="208401"/>
                </a:lnTo>
                <a:lnTo>
                  <a:pt x="50291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49"/>
                </a:lnTo>
                <a:lnTo>
                  <a:pt x="61460" y="14714"/>
                </a:lnTo>
                <a:lnTo>
                  <a:pt x="74294" y="9143"/>
                </a:lnTo>
                <a:lnTo>
                  <a:pt x="7111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941567" y="3816096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20">
                <a:moveTo>
                  <a:pt x="3175" y="0"/>
                </a:moveTo>
                <a:lnTo>
                  <a:pt x="45662" y="25396"/>
                </a:lnTo>
                <a:lnTo>
                  <a:pt x="69659" y="72278"/>
                </a:lnTo>
                <a:lnTo>
                  <a:pt x="74295" y="111632"/>
                </a:lnTo>
                <a:lnTo>
                  <a:pt x="73132" y="132107"/>
                </a:lnTo>
                <a:lnTo>
                  <a:pt x="55880" y="184149"/>
                </a:lnTo>
                <a:lnTo>
                  <a:pt x="19339" y="217279"/>
                </a:lnTo>
                <a:lnTo>
                  <a:pt x="3175" y="223138"/>
                </a:lnTo>
                <a:lnTo>
                  <a:pt x="254" y="213994"/>
                </a:lnTo>
                <a:lnTo>
                  <a:pt x="12993" y="208401"/>
                </a:lnTo>
                <a:lnTo>
                  <a:pt x="23971" y="200580"/>
                </a:lnTo>
                <a:lnTo>
                  <a:pt x="46454" y="164068"/>
                </a:lnTo>
                <a:lnTo>
                  <a:pt x="53848" y="110489"/>
                </a:lnTo>
                <a:lnTo>
                  <a:pt x="53036" y="91438"/>
                </a:lnTo>
                <a:lnTo>
                  <a:pt x="40767" y="44449"/>
                </a:lnTo>
                <a:lnTo>
                  <a:pt x="12906" y="14714"/>
                </a:lnTo>
                <a:lnTo>
                  <a:pt x="0" y="9143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113909" y="3816096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20">
                <a:moveTo>
                  <a:pt x="71119" y="0"/>
                </a:moveTo>
                <a:lnTo>
                  <a:pt x="74294" y="9143"/>
                </a:lnTo>
                <a:lnTo>
                  <a:pt x="61460" y="14714"/>
                </a:lnTo>
                <a:lnTo>
                  <a:pt x="50387" y="22463"/>
                </a:lnTo>
                <a:lnTo>
                  <a:pt x="27767" y="58429"/>
                </a:lnTo>
                <a:lnTo>
                  <a:pt x="20319" y="110489"/>
                </a:lnTo>
                <a:lnTo>
                  <a:pt x="21151" y="130159"/>
                </a:lnTo>
                <a:lnTo>
                  <a:pt x="33527" y="178307"/>
                </a:lnTo>
                <a:lnTo>
                  <a:pt x="61245" y="208401"/>
                </a:lnTo>
                <a:lnTo>
                  <a:pt x="73913" y="213994"/>
                </a:lnTo>
                <a:lnTo>
                  <a:pt x="71119" y="223138"/>
                </a:lnTo>
                <a:lnTo>
                  <a:pt x="28507" y="197796"/>
                </a:lnTo>
                <a:lnTo>
                  <a:pt x="4572" y="151034"/>
                </a:lnTo>
                <a:lnTo>
                  <a:pt x="0" y="111632"/>
                </a:lnTo>
                <a:lnTo>
                  <a:pt x="1144" y="91176"/>
                </a:lnTo>
                <a:lnTo>
                  <a:pt x="18414" y="39115"/>
                </a:lnTo>
                <a:lnTo>
                  <a:pt x="54955" y="5861"/>
                </a:lnTo>
                <a:lnTo>
                  <a:pt x="711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192267" y="3834384"/>
            <a:ext cx="96808" cy="16230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207127" y="3855211"/>
            <a:ext cx="78105" cy="143510"/>
          </a:xfrm>
          <a:custGeom>
            <a:avLst/>
            <a:gdLst/>
            <a:ahLst/>
            <a:cxnLst/>
            <a:rect l="l" t="t" r="r" b="b"/>
            <a:pathLst>
              <a:path w="78104" h="143510">
                <a:moveTo>
                  <a:pt x="39370" y="41020"/>
                </a:moveTo>
                <a:lnTo>
                  <a:pt x="19685" y="41020"/>
                </a:lnTo>
                <a:lnTo>
                  <a:pt x="5842" y="101981"/>
                </a:lnTo>
                <a:lnTo>
                  <a:pt x="4445" y="107823"/>
                </a:lnTo>
                <a:lnTo>
                  <a:pt x="3928" y="112268"/>
                </a:lnTo>
                <a:lnTo>
                  <a:pt x="3900" y="119252"/>
                </a:lnTo>
                <a:lnTo>
                  <a:pt x="5355" y="129452"/>
                </a:lnTo>
                <a:lnTo>
                  <a:pt x="9985" y="137191"/>
                </a:lnTo>
                <a:lnTo>
                  <a:pt x="17686" y="141835"/>
                </a:lnTo>
                <a:lnTo>
                  <a:pt x="28448" y="143382"/>
                </a:lnTo>
                <a:lnTo>
                  <a:pt x="35306" y="143382"/>
                </a:lnTo>
                <a:lnTo>
                  <a:pt x="58214" y="129667"/>
                </a:lnTo>
                <a:lnTo>
                  <a:pt x="28194" y="129667"/>
                </a:lnTo>
                <a:lnTo>
                  <a:pt x="24130" y="124713"/>
                </a:lnTo>
                <a:lnTo>
                  <a:pt x="24177" y="112268"/>
                </a:lnTo>
                <a:lnTo>
                  <a:pt x="25526" y="101854"/>
                </a:lnTo>
                <a:lnTo>
                  <a:pt x="26797" y="95376"/>
                </a:lnTo>
                <a:lnTo>
                  <a:pt x="39370" y="41020"/>
                </a:lnTo>
                <a:close/>
              </a:path>
              <a:path w="78104" h="143510">
                <a:moveTo>
                  <a:pt x="61087" y="112268"/>
                </a:moveTo>
                <a:lnTo>
                  <a:pt x="39750" y="129667"/>
                </a:lnTo>
                <a:lnTo>
                  <a:pt x="58214" y="129667"/>
                </a:lnTo>
                <a:lnTo>
                  <a:pt x="62851" y="125039"/>
                </a:lnTo>
                <a:lnTo>
                  <a:pt x="67945" y="119252"/>
                </a:lnTo>
                <a:lnTo>
                  <a:pt x="61087" y="112268"/>
                </a:lnTo>
                <a:close/>
              </a:path>
              <a:path w="78104" h="143510">
                <a:moveTo>
                  <a:pt x="48387" y="0"/>
                </a:moveTo>
                <a:lnTo>
                  <a:pt x="32131" y="0"/>
                </a:lnTo>
                <a:lnTo>
                  <a:pt x="29718" y="8000"/>
                </a:lnTo>
                <a:lnTo>
                  <a:pt x="27812" y="13462"/>
                </a:lnTo>
                <a:lnTo>
                  <a:pt x="25273" y="19812"/>
                </a:lnTo>
                <a:lnTo>
                  <a:pt x="24002" y="22479"/>
                </a:lnTo>
                <a:lnTo>
                  <a:pt x="22606" y="24511"/>
                </a:lnTo>
                <a:lnTo>
                  <a:pt x="21336" y="26543"/>
                </a:lnTo>
                <a:lnTo>
                  <a:pt x="12192" y="31750"/>
                </a:lnTo>
                <a:lnTo>
                  <a:pt x="9906" y="32385"/>
                </a:lnTo>
                <a:lnTo>
                  <a:pt x="6350" y="32765"/>
                </a:lnTo>
                <a:lnTo>
                  <a:pt x="1777" y="32893"/>
                </a:lnTo>
                <a:lnTo>
                  <a:pt x="0" y="41020"/>
                </a:lnTo>
                <a:lnTo>
                  <a:pt x="75057" y="41020"/>
                </a:lnTo>
                <a:lnTo>
                  <a:pt x="77724" y="29082"/>
                </a:lnTo>
                <a:lnTo>
                  <a:pt x="41910" y="29082"/>
                </a:lnTo>
                <a:lnTo>
                  <a:pt x="483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207127" y="3855211"/>
            <a:ext cx="78105" cy="143510"/>
          </a:xfrm>
          <a:custGeom>
            <a:avLst/>
            <a:gdLst/>
            <a:ahLst/>
            <a:cxnLst/>
            <a:rect l="l" t="t" r="r" b="b"/>
            <a:pathLst>
              <a:path w="78104" h="143510">
                <a:moveTo>
                  <a:pt x="32131" y="0"/>
                </a:moveTo>
                <a:lnTo>
                  <a:pt x="48387" y="0"/>
                </a:lnTo>
                <a:lnTo>
                  <a:pt x="41910" y="29082"/>
                </a:lnTo>
                <a:lnTo>
                  <a:pt x="77724" y="29082"/>
                </a:lnTo>
                <a:lnTo>
                  <a:pt x="75057" y="41020"/>
                </a:lnTo>
                <a:lnTo>
                  <a:pt x="39370" y="41020"/>
                </a:lnTo>
                <a:lnTo>
                  <a:pt x="28828" y="86613"/>
                </a:lnTo>
                <a:lnTo>
                  <a:pt x="24130" y="112649"/>
                </a:lnTo>
                <a:lnTo>
                  <a:pt x="24130" y="115062"/>
                </a:lnTo>
                <a:lnTo>
                  <a:pt x="24130" y="124713"/>
                </a:lnTo>
                <a:lnTo>
                  <a:pt x="28194" y="129667"/>
                </a:lnTo>
                <a:lnTo>
                  <a:pt x="36322" y="129667"/>
                </a:lnTo>
                <a:lnTo>
                  <a:pt x="39750" y="129667"/>
                </a:lnTo>
                <a:lnTo>
                  <a:pt x="61087" y="112268"/>
                </a:lnTo>
                <a:lnTo>
                  <a:pt x="67945" y="119252"/>
                </a:lnTo>
                <a:lnTo>
                  <a:pt x="35306" y="143382"/>
                </a:lnTo>
                <a:lnTo>
                  <a:pt x="28448" y="143382"/>
                </a:lnTo>
                <a:lnTo>
                  <a:pt x="17686" y="141835"/>
                </a:lnTo>
                <a:lnTo>
                  <a:pt x="9985" y="137191"/>
                </a:lnTo>
                <a:lnTo>
                  <a:pt x="5355" y="129452"/>
                </a:lnTo>
                <a:lnTo>
                  <a:pt x="3810" y="118618"/>
                </a:lnTo>
                <a:lnTo>
                  <a:pt x="3810" y="113283"/>
                </a:lnTo>
                <a:lnTo>
                  <a:pt x="4445" y="107823"/>
                </a:lnTo>
                <a:lnTo>
                  <a:pt x="5842" y="101981"/>
                </a:lnTo>
                <a:lnTo>
                  <a:pt x="19685" y="41020"/>
                </a:lnTo>
                <a:lnTo>
                  <a:pt x="0" y="41020"/>
                </a:lnTo>
                <a:lnTo>
                  <a:pt x="1777" y="32893"/>
                </a:lnTo>
                <a:lnTo>
                  <a:pt x="6350" y="32765"/>
                </a:lnTo>
                <a:lnTo>
                  <a:pt x="9906" y="32385"/>
                </a:lnTo>
                <a:lnTo>
                  <a:pt x="12192" y="31750"/>
                </a:lnTo>
                <a:lnTo>
                  <a:pt x="14605" y="31114"/>
                </a:lnTo>
                <a:lnTo>
                  <a:pt x="16637" y="30352"/>
                </a:lnTo>
                <a:lnTo>
                  <a:pt x="18287" y="29210"/>
                </a:lnTo>
                <a:lnTo>
                  <a:pt x="19812" y="28067"/>
                </a:lnTo>
                <a:lnTo>
                  <a:pt x="21336" y="26543"/>
                </a:lnTo>
                <a:lnTo>
                  <a:pt x="22606" y="24511"/>
                </a:lnTo>
                <a:lnTo>
                  <a:pt x="24002" y="22479"/>
                </a:lnTo>
                <a:lnTo>
                  <a:pt x="25273" y="19812"/>
                </a:lnTo>
                <a:lnTo>
                  <a:pt x="26543" y="16637"/>
                </a:lnTo>
                <a:lnTo>
                  <a:pt x="27812" y="13462"/>
                </a:lnTo>
                <a:lnTo>
                  <a:pt x="29718" y="8000"/>
                </a:lnTo>
                <a:lnTo>
                  <a:pt x="321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279135" y="3909085"/>
            <a:ext cx="110520" cy="13637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294629" y="39286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53739" y="73913"/>
                </a:moveTo>
                <a:lnTo>
                  <a:pt x="33782" y="73913"/>
                </a:lnTo>
                <a:lnTo>
                  <a:pt x="35433" y="74167"/>
                </a:lnTo>
                <a:lnTo>
                  <a:pt x="36195" y="74421"/>
                </a:lnTo>
                <a:lnTo>
                  <a:pt x="45085" y="100583"/>
                </a:lnTo>
                <a:lnTo>
                  <a:pt x="46482" y="104647"/>
                </a:lnTo>
                <a:lnTo>
                  <a:pt x="48133" y="107949"/>
                </a:lnTo>
                <a:lnTo>
                  <a:pt x="49657" y="111378"/>
                </a:lnTo>
                <a:lnTo>
                  <a:pt x="51435" y="113918"/>
                </a:lnTo>
                <a:lnTo>
                  <a:pt x="53721" y="115696"/>
                </a:lnTo>
                <a:lnTo>
                  <a:pt x="55880" y="117474"/>
                </a:lnTo>
                <a:lnTo>
                  <a:pt x="58800" y="118363"/>
                </a:lnTo>
                <a:lnTo>
                  <a:pt x="64389" y="118363"/>
                </a:lnTo>
                <a:lnTo>
                  <a:pt x="66294" y="118109"/>
                </a:lnTo>
                <a:lnTo>
                  <a:pt x="84018" y="106933"/>
                </a:lnTo>
                <a:lnTo>
                  <a:pt x="67945" y="106933"/>
                </a:lnTo>
                <a:lnTo>
                  <a:pt x="66929" y="106679"/>
                </a:lnTo>
                <a:lnTo>
                  <a:pt x="66167" y="106171"/>
                </a:lnTo>
                <a:lnTo>
                  <a:pt x="65278" y="105663"/>
                </a:lnTo>
                <a:lnTo>
                  <a:pt x="64643" y="104901"/>
                </a:lnTo>
                <a:lnTo>
                  <a:pt x="60071" y="93598"/>
                </a:lnTo>
                <a:lnTo>
                  <a:pt x="58674" y="89280"/>
                </a:lnTo>
                <a:lnTo>
                  <a:pt x="57150" y="84835"/>
                </a:lnTo>
                <a:lnTo>
                  <a:pt x="55636" y="80009"/>
                </a:lnTo>
                <a:lnTo>
                  <a:pt x="54356" y="75818"/>
                </a:lnTo>
                <a:lnTo>
                  <a:pt x="53739" y="73913"/>
                </a:lnTo>
                <a:close/>
              </a:path>
              <a:path w="90804" h="118745">
                <a:moveTo>
                  <a:pt x="42545" y="0"/>
                </a:moveTo>
                <a:lnTo>
                  <a:pt x="36322" y="0"/>
                </a:lnTo>
                <a:lnTo>
                  <a:pt x="12827" y="1015"/>
                </a:lnTo>
                <a:lnTo>
                  <a:pt x="11557" y="6857"/>
                </a:lnTo>
                <a:lnTo>
                  <a:pt x="15367" y="7111"/>
                </a:lnTo>
                <a:lnTo>
                  <a:pt x="16891" y="7365"/>
                </a:lnTo>
                <a:lnTo>
                  <a:pt x="22479" y="11048"/>
                </a:lnTo>
                <a:lnTo>
                  <a:pt x="22479" y="16001"/>
                </a:lnTo>
                <a:lnTo>
                  <a:pt x="21971" y="19557"/>
                </a:lnTo>
                <a:lnTo>
                  <a:pt x="20828" y="24891"/>
                </a:lnTo>
                <a:lnTo>
                  <a:pt x="0" y="116839"/>
                </a:lnTo>
                <a:lnTo>
                  <a:pt x="16510" y="116839"/>
                </a:lnTo>
                <a:lnTo>
                  <a:pt x="25908" y="73913"/>
                </a:lnTo>
                <a:lnTo>
                  <a:pt x="53739" y="73913"/>
                </a:lnTo>
                <a:lnTo>
                  <a:pt x="51562" y="67182"/>
                </a:lnTo>
                <a:lnTo>
                  <a:pt x="52222" y="66674"/>
                </a:lnTo>
                <a:lnTo>
                  <a:pt x="27432" y="66674"/>
                </a:lnTo>
                <a:lnTo>
                  <a:pt x="42545" y="0"/>
                </a:lnTo>
                <a:close/>
              </a:path>
              <a:path w="90804" h="118745">
                <a:moveTo>
                  <a:pt x="82550" y="97027"/>
                </a:moveTo>
                <a:lnTo>
                  <a:pt x="80899" y="99059"/>
                </a:lnTo>
                <a:lnTo>
                  <a:pt x="77978" y="101980"/>
                </a:lnTo>
                <a:lnTo>
                  <a:pt x="75437" y="104266"/>
                </a:lnTo>
                <a:lnTo>
                  <a:pt x="74422" y="104901"/>
                </a:lnTo>
                <a:lnTo>
                  <a:pt x="73279" y="105663"/>
                </a:lnTo>
                <a:lnTo>
                  <a:pt x="72390" y="106171"/>
                </a:lnTo>
                <a:lnTo>
                  <a:pt x="71500" y="106552"/>
                </a:lnTo>
                <a:lnTo>
                  <a:pt x="70612" y="106806"/>
                </a:lnTo>
                <a:lnTo>
                  <a:pt x="69850" y="106933"/>
                </a:lnTo>
                <a:lnTo>
                  <a:pt x="84018" y="106933"/>
                </a:lnTo>
                <a:lnTo>
                  <a:pt x="85725" y="105409"/>
                </a:lnTo>
                <a:lnTo>
                  <a:pt x="88392" y="102615"/>
                </a:lnTo>
                <a:lnTo>
                  <a:pt x="82550" y="97027"/>
                </a:lnTo>
                <a:close/>
              </a:path>
              <a:path w="90804" h="118745">
                <a:moveTo>
                  <a:pt x="88773" y="31241"/>
                </a:moveTo>
                <a:lnTo>
                  <a:pt x="57912" y="31241"/>
                </a:lnTo>
                <a:lnTo>
                  <a:pt x="56896" y="36702"/>
                </a:lnTo>
                <a:lnTo>
                  <a:pt x="59309" y="37083"/>
                </a:lnTo>
                <a:lnTo>
                  <a:pt x="60960" y="37591"/>
                </a:lnTo>
                <a:lnTo>
                  <a:pt x="62737" y="39369"/>
                </a:lnTo>
                <a:lnTo>
                  <a:pt x="63246" y="40385"/>
                </a:lnTo>
                <a:lnTo>
                  <a:pt x="63246" y="42925"/>
                </a:lnTo>
                <a:lnTo>
                  <a:pt x="32004" y="66674"/>
                </a:lnTo>
                <a:lnTo>
                  <a:pt x="52222" y="66674"/>
                </a:lnTo>
                <a:lnTo>
                  <a:pt x="54864" y="64642"/>
                </a:lnTo>
                <a:lnTo>
                  <a:pt x="58166" y="62229"/>
                </a:lnTo>
                <a:lnTo>
                  <a:pt x="61341" y="59816"/>
                </a:lnTo>
                <a:lnTo>
                  <a:pt x="64516" y="57530"/>
                </a:lnTo>
                <a:lnTo>
                  <a:pt x="67564" y="55117"/>
                </a:lnTo>
                <a:lnTo>
                  <a:pt x="77216" y="47751"/>
                </a:lnTo>
                <a:lnTo>
                  <a:pt x="80518" y="45084"/>
                </a:lnTo>
                <a:lnTo>
                  <a:pt x="83820" y="42544"/>
                </a:lnTo>
                <a:lnTo>
                  <a:pt x="90805" y="36575"/>
                </a:lnTo>
                <a:lnTo>
                  <a:pt x="88773" y="312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294629" y="39286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36322" y="0"/>
                </a:moveTo>
                <a:lnTo>
                  <a:pt x="42545" y="0"/>
                </a:lnTo>
                <a:lnTo>
                  <a:pt x="27432" y="66674"/>
                </a:lnTo>
                <a:lnTo>
                  <a:pt x="29845" y="66674"/>
                </a:lnTo>
                <a:lnTo>
                  <a:pt x="32004" y="66674"/>
                </a:lnTo>
                <a:lnTo>
                  <a:pt x="34290" y="66166"/>
                </a:lnTo>
                <a:lnTo>
                  <a:pt x="36830" y="65277"/>
                </a:lnTo>
                <a:lnTo>
                  <a:pt x="39370" y="64388"/>
                </a:lnTo>
                <a:lnTo>
                  <a:pt x="61722" y="45973"/>
                </a:lnTo>
                <a:lnTo>
                  <a:pt x="62737" y="44322"/>
                </a:lnTo>
                <a:lnTo>
                  <a:pt x="63246" y="42925"/>
                </a:lnTo>
                <a:lnTo>
                  <a:pt x="63246" y="41782"/>
                </a:lnTo>
                <a:lnTo>
                  <a:pt x="63246" y="40385"/>
                </a:lnTo>
                <a:lnTo>
                  <a:pt x="62737" y="39369"/>
                </a:lnTo>
                <a:lnTo>
                  <a:pt x="61849" y="38480"/>
                </a:lnTo>
                <a:lnTo>
                  <a:pt x="60960" y="37591"/>
                </a:lnTo>
                <a:lnTo>
                  <a:pt x="59309" y="37083"/>
                </a:lnTo>
                <a:lnTo>
                  <a:pt x="56896" y="36702"/>
                </a:lnTo>
                <a:lnTo>
                  <a:pt x="57912" y="31241"/>
                </a:lnTo>
                <a:lnTo>
                  <a:pt x="88773" y="31241"/>
                </a:lnTo>
                <a:lnTo>
                  <a:pt x="90805" y="36575"/>
                </a:lnTo>
                <a:lnTo>
                  <a:pt x="87249" y="39623"/>
                </a:lnTo>
                <a:lnTo>
                  <a:pt x="83820" y="42544"/>
                </a:lnTo>
                <a:lnTo>
                  <a:pt x="80518" y="45084"/>
                </a:lnTo>
                <a:lnTo>
                  <a:pt x="77216" y="47751"/>
                </a:lnTo>
                <a:lnTo>
                  <a:pt x="73914" y="50291"/>
                </a:lnTo>
                <a:lnTo>
                  <a:pt x="70739" y="52704"/>
                </a:lnTo>
                <a:lnTo>
                  <a:pt x="67564" y="55117"/>
                </a:lnTo>
                <a:lnTo>
                  <a:pt x="64516" y="57530"/>
                </a:lnTo>
                <a:lnTo>
                  <a:pt x="61341" y="59816"/>
                </a:lnTo>
                <a:lnTo>
                  <a:pt x="58166" y="62229"/>
                </a:lnTo>
                <a:lnTo>
                  <a:pt x="54864" y="64642"/>
                </a:lnTo>
                <a:lnTo>
                  <a:pt x="51562" y="67182"/>
                </a:lnTo>
                <a:lnTo>
                  <a:pt x="52959" y="71500"/>
                </a:lnTo>
                <a:lnTo>
                  <a:pt x="54356" y="75818"/>
                </a:lnTo>
                <a:lnTo>
                  <a:pt x="55753" y="80390"/>
                </a:lnTo>
                <a:lnTo>
                  <a:pt x="57150" y="84835"/>
                </a:lnTo>
                <a:lnTo>
                  <a:pt x="58674" y="89280"/>
                </a:lnTo>
                <a:lnTo>
                  <a:pt x="60071" y="93598"/>
                </a:lnTo>
                <a:lnTo>
                  <a:pt x="66167" y="106171"/>
                </a:lnTo>
                <a:lnTo>
                  <a:pt x="66929" y="106679"/>
                </a:lnTo>
                <a:lnTo>
                  <a:pt x="67945" y="106933"/>
                </a:lnTo>
                <a:lnTo>
                  <a:pt x="69087" y="106933"/>
                </a:lnTo>
                <a:lnTo>
                  <a:pt x="69850" y="106933"/>
                </a:lnTo>
                <a:lnTo>
                  <a:pt x="74422" y="104901"/>
                </a:lnTo>
                <a:lnTo>
                  <a:pt x="75437" y="104266"/>
                </a:lnTo>
                <a:lnTo>
                  <a:pt x="76581" y="103250"/>
                </a:lnTo>
                <a:lnTo>
                  <a:pt x="77978" y="101980"/>
                </a:lnTo>
                <a:lnTo>
                  <a:pt x="79375" y="100583"/>
                </a:lnTo>
                <a:lnTo>
                  <a:pt x="80899" y="99059"/>
                </a:lnTo>
                <a:lnTo>
                  <a:pt x="82550" y="97027"/>
                </a:lnTo>
                <a:lnTo>
                  <a:pt x="88392" y="102615"/>
                </a:lnTo>
                <a:lnTo>
                  <a:pt x="85725" y="105409"/>
                </a:lnTo>
                <a:lnTo>
                  <a:pt x="83185" y="107695"/>
                </a:lnTo>
                <a:lnTo>
                  <a:pt x="80899" y="109727"/>
                </a:lnTo>
                <a:lnTo>
                  <a:pt x="78612" y="111759"/>
                </a:lnTo>
                <a:lnTo>
                  <a:pt x="76327" y="113410"/>
                </a:lnTo>
                <a:lnTo>
                  <a:pt x="74295" y="114680"/>
                </a:lnTo>
                <a:lnTo>
                  <a:pt x="72262" y="115950"/>
                </a:lnTo>
                <a:lnTo>
                  <a:pt x="70231" y="116839"/>
                </a:lnTo>
                <a:lnTo>
                  <a:pt x="68325" y="117474"/>
                </a:lnTo>
                <a:lnTo>
                  <a:pt x="66294" y="118109"/>
                </a:lnTo>
                <a:lnTo>
                  <a:pt x="64389" y="118363"/>
                </a:lnTo>
                <a:lnTo>
                  <a:pt x="62357" y="118363"/>
                </a:lnTo>
                <a:lnTo>
                  <a:pt x="58800" y="118363"/>
                </a:lnTo>
                <a:lnTo>
                  <a:pt x="55880" y="117474"/>
                </a:lnTo>
                <a:lnTo>
                  <a:pt x="53721" y="115696"/>
                </a:lnTo>
                <a:lnTo>
                  <a:pt x="51435" y="113918"/>
                </a:lnTo>
                <a:lnTo>
                  <a:pt x="49657" y="111378"/>
                </a:lnTo>
                <a:lnTo>
                  <a:pt x="48133" y="107949"/>
                </a:lnTo>
                <a:lnTo>
                  <a:pt x="46482" y="104647"/>
                </a:lnTo>
                <a:lnTo>
                  <a:pt x="45085" y="100583"/>
                </a:lnTo>
                <a:lnTo>
                  <a:pt x="43815" y="95884"/>
                </a:lnTo>
                <a:lnTo>
                  <a:pt x="42545" y="91185"/>
                </a:lnTo>
                <a:lnTo>
                  <a:pt x="41021" y="85851"/>
                </a:lnTo>
                <a:lnTo>
                  <a:pt x="39370" y="80009"/>
                </a:lnTo>
                <a:lnTo>
                  <a:pt x="38989" y="78739"/>
                </a:lnTo>
                <a:lnTo>
                  <a:pt x="36830" y="74929"/>
                </a:lnTo>
                <a:lnTo>
                  <a:pt x="36195" y="74421"/>
                </a:lnTo>
                <a:lnTo>
                  <a:pt x="35433" y="74167"/>
                </a:lnTo>
                <a:lnTo>
                  <a:pt x="34671" y="74040"/>
                </a:lnTo>
                <a:lnTo>
                  <a:pt x="33782" y="73913"/>
                </a:lnTo>
                <a:lnTo>
                  <a:pt x="32639" y="73913"/>
                </a:lnTo>
                <a:lnTo>
                  <a:pt x="31369" y="73913"/>
                </a:lnTo>
                <a:lnTo>
                  <a:pt x="25908" y="73913"/>
                </a:lnTo>
                <a:lnTo>
                  <a:pt x="16510" y="116839"/>
                </a:lnTo>
                <a:lnTo>
                  <a:pt x="0" y="116839"/>
                </a:lnTo>
                <a:lnTo>
                  <a:pt x="20828" y="24891"/>
                </a:lnTo>
                <a:lnTo>
                  <a:pt x="21462" y="21970"/>
                </a:lnTo>
                <a:lnTo>
                  <a:pt x="21971" y="19557"/>
                </a:lnTo>
                <a:lnTo>
                  <a:pt x="22225" y="17779"/>
                </a:lnTo>
                <a:lnTo>
                  <a:pt x="22479" y="16001"/>
                </a:lnTo>
                <a:lnTo>
                  <a:pt x="22606" y="14477"/>
                </a:lnTo>
                <a:lnTo>
                  <a:pt x="22606" y="13080"/>
                </a:lnTo>
                <a:lnTo>
                  <a:pt x="22606" y="12064"/>
                </a:lnTo>
                <a:lnTo>
                  <a:pt x="22479" y="11048"/>
                </a:lnTo>
                <a:lnTo>
                  <a:pt x="22098" y="10286"/>
                </a:lnTo>
                <a:lnTo>
                  <a:pt x="21717" y="9524"/>
                </a:lnTo>
                <a:lnTo>
                  <a:pt x="16891" y="7365"/>
                </a:lnTo>
                <a:lnTo>
                  <a:pt x="15367" y="7111"/>
                </a:lnTo>
                <a:lnTo>
                  <a:pt x="13589" y="6984"/>
                </a:lnTo>
                <a:lnTo>
                  <a:pt x="11557" y="6857"/>
                </a:lnTo>
                <a:lnTo>
                  <a:pt x="12827" y="1015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462015" y="3899915"/>
            <a:ext cx="163804" cy="342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477509" y="3920092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37"/>
                </a:moveTo>
                <a:lnTo>
                  <a:pt x="144856" y="15637"/>
                </a:lnTo>
                <a:lnTo>
                  <a:pt x="144856" y="0"/>
                </a:lnTo>
                <a:lnTo>
                  <a:pt x="0" y="0"/>
                </a:lnTo>
                <a:lnTo>
                  <a:pt x="0" y="15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472938" y="3915520"/>
            <a:ext cx="154305" cy="25400"/>
          </a:xfrm>
          <a:custGeom>
            <a:avLst/>
            <a:gdLst/>
            <a:ahLst/>
            <a:cxnLst/>
            <a:rect l="l" t="t" r="r" b="b"/>
            <a:pathLst>
              <a:path w="154304" h="25400">
                <a:moveTo>
                  <a:pt x="0" y="24781"/>
                </a:moveTo>
                <a:lnTo>
                  <a:pt x="154000" y="24781"/>
                </a:lnTo>
                <a:lnTo>
                  <a:pt x="154000" y="0"/>
                </a:lnTo>
                <a:lnTo>
                  <a:pt x="0" y="0"/>
                </a:lnTo>
                <a:lnTo>
                  <a:pt x="0" y="24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692140" y="3861841"/>
            <a:ext cx="121158" cy="13637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5707634" y="38823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0" y="0"/>
                </a:moveTo>
                <a:lnTo>
                  <a:pt x="24653" y="14779"/>
                </a:lnTo>
                <a:lnTo>
                  <a:pt x="2793" y="54991"/>
                </a:lnTo>
                <a:lnTo>
                  <a:pt x="0" y="70358"/>
                </a:lnTo>
                <a:lnTo>
                  <a:pt x="0" y="76708"/>
                </a:lnTo>
                <a:lnTo>
                  <a:pt x="22145" y="113760"/>
                </a:lnTo>
                <a:lnTo>
                  <a:pt x="38353" y="116332"/>
                </a:lnTo>
                <a:lnTo>
                  <a:pt x="45589" y="115998"/>
                </a:lnTo>
                <a:lnTo>
                  <a:pt x="71685" y="107061"/>
                </a:lnTo>
                <a:lnTo>
                  <a:pt x="34925" y="107061"/>
                </a:lnTo>
                <a:lnTo>
                  <a:pt x="29463" y="104902"/>
                </a:lnTo>
                <a:lnTo>
                  <a:pt x="22351" y="96774"/>
                </a:lnTo>
                <a:lnTo>
                  <a:pt x="20574" y="90424"/>
                </a:lnTo>
                <a:lnTo>
                  <a:pt x="20574" y="81787"/>
                </a:lnTo>
                <a:lnTo>
                  <a:pt x="28666" y="39937"/>
                </a:lnTo>
                <a:lnTo>
                  <a:pt x="53339" y="9398"/>
                </a:lnTo>
                <a:lnTo>
                  <a:pt x="91496" y="9398"/>
                </a:lnTo>
                <a:lnTo>
                  <a:pt x="87080" y="5786"/>
                </a:lnTo>
                <a:lnTo>
                  <a:pt x="80470" y="2571"/>
                </a:lnTo>
                <a:lnTo>
                  <a:pt x="72741" y="642"/>
                </a:lnTo>
                <a:lnTo>
                  <a:pt x="63880" y="0"/>
                </a:lnTo>
                <a:close/>
              </a:path>
              <a:path w="102870" h="116839">
                <a:moveTo>
                  <a:pt x="91496" y="9398"/>
                </a:moveTo>
                <a:lnTo>
                  <a:pt x="68452" y="9398"/>
                </a:lnTo>
                <a:lnTo>
                  <a:pt x="73660" y="11557"/>
                </a:lnTo>
                <a:lnTo>
                  <a:pt x="77058" y="15998"/>
                </a:lnTo>
                <a:lnTo>
                  <a:pt x="80263" y="20066"/>
                </a:lnTo>
                <a:lnTo>
                  <a:pt x="81914" y="26543"/>
                </a:lnTo>
                <a:lnTo>
                  <a:pt x="81914" y="34925"/>
                </a:lnTo>
                <a:lnTo>
                  <a:pt x="73934" y="76386"/>
                </a:lnTo>
                <a:lnTo>
                  <a:pt x="49783" y="107061"/>
                </a:lnTo>
                <a:lnTo>
                  <a:pt x="71685" y="107061"/>
                </a:lnTo>
                <a:lnTo>
                  <a:pt x="95065" y="76386"/>
                </a:lnTo>
                <a:lnTo>
                  <a:pt x="102457" y="39290"/>
                </a:lnTo>
                <a:lnTo>
                  <a:pt x="101869" y="30753"/>
                </a:lnTo>
                <a:lnTo>
                  <a:pt x="100012" y="22828"/>
                </a:lnTo>
                <a:lnTo>
                  <a:pt x="96916" y="15998"/>
                </a:lnTo>
                <a:lnTo>
                  <a:pt x="92582" y="10287"/>
                </a:lnTo>
                <a:lnTo>
                  <a:pt x="91496" y="93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5728208" y="3891788"/>
            <a:ext cx="61594" cy="97790"/>
          </a:xfrm>
          <a:custGeom>
            <a:avLst/>
            <a:gdLst/>
            <a:ahLst/>
            <a:cxnLst/>
            <a:rect l="l" t="t" r="r" b="b"/>
            <a:pathLst>
              <a:path w="61595" h="97789">
                <a:moveTo>
                  <a:pt x="40893" y="0"/>
                </a:moveTo>
                <a:lnTo>
                  <a:pt x="32765" y="0"/>
                </a:lnTo>
                <a:lnTo>
                  <a:pt x="25653" y="3429"/>
                </a:lnTo>
                <a:lnTo>
                  <a:pt x="5206" y="39497"/>
                </a:lnTo>
                <a:lnTo>
                  <a:pt x="0" y="72389"/>
                </a:lnTo>
                <a:lnTo>
                  <a:pt x="0" y="81025"/>
                </a:lnTo>
                <a:lnTo>
                  <a:pt x="1777" y="87375"/>
                </a:lnTo>
                <a:lnTo>
                  <a:pt x="5333" y="91439"/>
                </a:lnTo>
                <a:lnTo>
                  <a:pt x="8889" y="95504"/>
                </a:lnTo>
                <a:lnTo>
                  <a:pt x="14350" y="97662"/>
                </a:lnTo>
                <a:lnTo>
                  <a:pt x="21589" y="97662"/>
                </a:lnTo>
                <a:lnTo>
                  <a:pt x="29209" y="97662"/>
                </a:lnTo>
                <a:lnTo>
                  <a:pt x="53324" y="67103"/>
                </a:lnTo>
                <a:lnTo>
                  <a:pt x="61340" y="25526"/>
                </a:lnTo>
                <a:lnTo>
                  <a:pt x="61340" y="17144"/>
                </a:lnTo>
                <a:lnTo>
                  <a:pt x="59689" y="10668"/>
                </a:lnTo>
                <a:lnTo>
                  <a:pt x="56387" y="6476"/>
                </a:lnTo>
                <a:lnTo>
                  <a:pt x="53086" y="2159"/>
                </a:lnTo>
                <a:lnTo>
                  <a:pt x="47878" y="0"/>
                </a:lnTo>
                <a:lnTo>
                  <a:pt x="40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707634" y="38823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0" y="0"/>
                </a:moveTo>
                <a:lnTo>
                  <a:pt x="100012" y="22828"/>
                </a:lnTo>
                <a:lnTo>
                  <a:pt x="102488" y="39751"/>
                </a:lnTo>
                <a:lnTo>
                  <a:pt x="102181" y="46708"/>
                </a:lnTo>
                <a:lnTo>
                  <a:pt x="88536" y="89427"/>
                </a:lnTo>
                <a:lnTo>
                  <a:pt x="58820" y="113331"/>
                </a:lnTo>
                <a:lnTo>
                  <a:pt x="38353" y="116332"/>
                </a:lnTo>
                <a:lnTo>
                  <a:pt x="29731" y="115689"/>
                </a:lnTo>
                <a:lnTo>
                  <a:pt x="638" y="85703"/>
                </a:lnTo>
                <a:lnTo>
                  <a:pt x="0" y="76708"/>
                </a:lnTo>
                <a:lnTo>
                  <a:pt x="0" y="70358"/>
                </a:lnTo>
                <a:lnTo>
                  <a:pt x="11134" y="32256"/>
                </a:lnTo>
                <a:lnTo>
                  <a:pt x="42646" y="3804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809488" y="3909085"/>
            <a:ext cx="110520" cy="13637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824982" y="39286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53739" y="73913"/>
                </a:moveTo>
                <a:lnTo>
                  <a:pt x="33781" y="73913"/>
                </a:lnTo>
                <a:lnTo>
                  <a:pt x="35432" y="74167"/>
                </a:lnTo>
                <a:lnTo>
                  <a:pt x="36194" y="74421"/>
                </a:lnTo>
                <a:lnTo>
                  <a:pt x="45084" y="100583"/>
                </a:lnTo>
                <a:lnTo>
                  <a:pt x="46481" y="104647"/>
                </a:lnTo>
                <a:lnTo>
                  <a:pt x="48132" y="107949"/>
                </a:lnTo>
                <a:lnTo>
                  <a:pt x="49656" y="111378"/>
                </a:lnTo>
                <a:lnTo>
                  <a:pt x="51434" y="113918"/>
                </a:lnTo>
                <a:lnTo>
                  <a:pt x="53720" y="115696"/>
                </a:lnTo>
                <a:lnTo>
                  <a:pt x="55879" y="117474"/>
                </a:lnTo>
                <a:lnTo>
                  <a:pt x="58800" y="118363"/>
                </a:lnTo>
                <a:lnTo>
                  <a:pt x="64388" y="118363"/>
                </a:lnTo>
                <a:lnTo>
                  <a:pt x="66293" y="118109"/>
                </a:lnTo>
                <a:lnTo>
                  <a:pt x="84018" y="106933"/>
                </a:lnTo>
                <a:lnTo>
                  <a:pt x="67944" y="106933"/>
                </a:lnTo>
                <a:lnTo>
                  <a:pt x="66928" y="106679"/>
                </a:lnTo>
                <a:lnTo>
                  <a:pt x="66166" y="106171"/>
                </a:lnTo>
                <a:lnTo>
                  <a:pt x="65277" y="105663"/>
                </a:lnTo>
                <a:lnTo>
                  <a:pt x="64642" y="104901"/>
                </a:lnTo>
                <a:lnTo>
                  <a:pt x="60070" y="93598"/>
                </a:lnTo>
                <a:lnTo>
                  <a:pt x="58673" y="89280"/>
                </a:lnTo>
                <a:lnTo>
                  <a:pt x="57150" y="84835"/>
                </a:lnTo>
                <a:lnTo>
                  <a:pt x="55636" y="80009"/>
                </a:lnTo>
                <a:lnTo>
                  <a:pt x="54355" y="75818"/>
                </a:lnTo>
                <a:lnTo>
                  <a:pt x="53739" y="73913"/>
                </a:lnTo>
                <a:close/>
              </a:path>
              <a:path w="90804" h="118745">
                <a:moveTo>
                  <a:pt x="42544" y="0"/>
                </a:moveTo>
                <a:lnTo>
                  <a:pt x="36321" y="0"/>
                </a:lnTo>
                <a:lnTo>
                  <a:pt x="12826" y="1015"/>
                </a:lnTo>
                <a:lnTo>
                  <a:pt x="11556" y="6857"/>
                </a:lnTo>
                <a:lnTo>
                  <a:pt x="15366" y="7111"/>
                </a:lnTo>
                <a:lnTo>
                  <a:pt x="16890" y="7365"/>
                </a:lnTo>
                <a:lnTo>
                  <a:pt x="22478" y="11048"/>
                </a:lnTo>
                <a:lnTo>
                  <a:pt x="22478" y="16001"/>
                </a:lnTo>
                <a:lnTo>
                  <a:pt x="21970" y="19557"/>
                </a:lnTo>
                <a:lnTo>
                  <a:pt x="20827" y="24891"/>
                </a:lnTo>
                <a:lnTo>
                  <a:pt x="0" y="116839"/>
                </a:lnTo>
                <a:lnTo>
                  <a:pt x="16509" y="116839"/>
                </a:lnTo>
                <a:lnTo>
                  <a:pt x="25907" y="73913"/>
                </a:lnTo>
                <a:lnTo>
                  <a:pt x="53739" y="73913"/>
                </a:lnTo>
                <a:lnTo>
                  <a:pt x="51562" y="67182"/>
                </a:lnTo>
                <a:lnTo>
                  <a:pt x="52222" y="66674"/>
                </a:lnTo>
                <a:lnTo>
                  <a:pt x="27431" y="66674"/>
                </a:lnTo>
                <a:lnTo>
                  <a:pt x="42544" y="0"/>
                </a:lnTo>
                <a:close/>
              </a:path>
              <a:path w="90804" h="118745">
                <a:moveTo>
                  <a:pt x="82550" y="97027"/>
                </a:moveTo>
                <a:lnTo>
                  <a:pt x="80898" y="99059"/>
                </a:lnTo>
                <a:lnTo>
                  <a:pt x="77977" y="101980"/>
                </a:lnTo>
                <a:lnTo>
                  <a:pt x="75437" y="104266"/>
                </a:lnTo>
                <a:lnTo>
                  <a:pt x="74421" y="104901"/>
                </a:lnTo>
                <a:lnTo>
                  <a:pt x="73278" y="105663"/>
                </a:lnTo>
                <a:lnTo>
                  <a:pt x="72389" y="106171"/>
                </a:lnTo>
                <a:lnTo>
                  <a:pt x="71500" y="106552"/>
                </a:lnTo>
                <a:lnTo>
                  <a:pt x="70612" y="106806"/>
                </a:lnTo>
                <a:lnTo>
                  <a:pt x="69850" y="106933"/>
                </a:lnTo>
                <a:lnTo>
                  <a:pt x="84018" y="106933"/>
                </a:lnTo>
                <a:lnTo>
                  <a:pt x="85725" y="105409"/>
                </a:lnTo>
                <a:lnTo>
                  <a:pt x="88391" y="102615"/>
                </a:lnTo>
                <a:lnTo>
                  <a:pt x="82550" y="97027"/>
                </a:lnTo>
                <a:close/>
              </a:path>
              <a:path w="90804" h="118745">
                <a:moveTo>
                  <a:pt x="88772" y="31241"/>
                </a:moveTo>
                <a:lnTo>
                  <a:pt x="57912" y="31241"/>
                </a:lnTo>
                <a:lnTo>
                  <a:pt x="56895" y="36702"/>
                </a:lnTo>
                <a:lnTo>
                  <a:pt x="59308" y="37083"/>
                </a:lnTo>
                <a:lnTo>
                  <a:pt x="60959" y="37591"/>
                </a:lnTo>
                <a:lnTo>
                  <a:pt x="62737" y="39369"/>
                </a:lnTo>
                <a:lnTo>
                  <a:pt x="63245" y="40385"/>
                </a:lnTo>
                <a:lnTo>
                  <a:pt x="63245" y="42925"/>
                </a:lnTo>
                <a:lnTo>
                  <a:pt x="32003" y="66674"/>
                </a:lnTo>
                <a:lnTo>
                  <a:pt x="52222" y="66674"/>
                </a:lnTo>
                <a:lnTo>
                  <a:pt x="54863" y="64642"/>
                </a:lnTo>
                <a:lnTo>
                  <a:pt x="58165" y="62229"/>
                </a:lnTo>
                <a:lnTo>
                  <a:pt x="61340" y="59816"/>
                </a:lnTo>
                <a:lnTo>
                  <a:pt x="64515" y="57530"/>
                </a:lnTo>
                <a:lnTo>
                  <a:pt x="67563" y="55117"/>
                </a:lnTo>
                <a:lnTo>
                  <a:pt x="77215" y="47751"/>
                </a:lnTo>
                <a:lnTo>
                  <a:pt x="80517" y="45084"/>
                </a:lnTo>
                <a:lnTo>
                  <a:pt x="83819" y="42544"/>
                </a:lnTo>
                <a:lnTo>
                  <a:pt x="90804" y="36575"/>
                </a:lnTo>
                <a:lnTo>
                  <a:pt x="88772" y="312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824982" y="39286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36321" y="0"/>
                </a:moveTo>
                <a:lnTo>
                  <a:pt x="42544" y="0"/>
                </a:lnTo>
                <a:lnTo>
                  <a:pt x="27431" y="66674"/>
                </a:lnTo>
                <a:lnTo>
                  <a:pt x="29844" y="66674"/>
                </a:lnTo>
                <a:lnTo>
                  <a:pt x="32003" y="66674"/>
                </a:lnTo>
                <a:lnTo>
                  <a:pt x="34289" y="66166"/>
                </a:lnTo>
                <a:lnTo>
                  <a:pt x="36829" y="65277"/>
                </a:lnTo>
                <a:lnTo>
                  <a:pt x="39369" y="64388"/>
                </a:lnTo>
                <a:lnTo>
                  <a:pt x="61721" y="45973"/>
                </a:lnTo>
                <a:lnTo>
                  <a:pt x="62737" y="44322"/>
                </a:lnTo>
                <a:lnTo>
                  <a:pt x="63245" y="42925"/>
                </a:lnTo>
                <a:lnTo>
                  <a:pt x="63245" y="41782"/>
                </a:lnTo>
                <a:lnTo>
                  <a:pt x="63245" y="40385"/>
                </a:lnTo>
                <a:lnTo>
                  <a:pt x="62737" y="39369"/>
                </a:lnTo>
                <a:lnTo>
                  <a:pt x="61848" y="38480"/>
                </a:lnTo>
                <a:lnTo>
                  <a:pt x="60959" y="37591"/>
                </a:lnTo>
                <a:lnTo>
                  <a:pt x="59308" y="37083"/>
                </a:lnTo>
                <a:lnTo>
                  <a:pt x="56895" y="36702"/>
                </a:lnTo>
                <a:lnTo>
                  <a:pt x="57912" y="31241"/>
                </a:lnTo>
                <a:lnTo>
                  <a:pt x="88772" y="31241"/>
                </a:lnTo>
                <a:lnTo>
                  <a:pt x="90804" y="36575"/>
                </a:lnTo>
                <a:lnTo>
                  <a:pt x="87248" y="39623"/>
                </a:lnTo>
                <a:lnTo>
                  <a:pt x="83819" y="42544"/>
                </a:lnTo>
                <a:lnTo>
                  <a:pt x="80517" y="45084"/>
                </a:lnTo>
                <a:lnTo>
                  <a:pt x="77215" y="47751"/>
                </a:lnTo>
                <a:lnTo>
                  <a:pt x="73913" y="50291"/>
                </a:lnTo>
                <a:lnTo>
                  <a:pt x="70738" y="52704"/>
                </a:lnTo>
                <a:lnTo>
                  <a:pt x="67563" y="55117"/>
                </a:lnTo>
                <a:lnTo>
                  <a:pt x="64515" y="57530"/>
                </a:lnTo>
                <a:lnTo>
                  <a:pt x="61340" y="59816"/>
                </a:lnTo>
                <a:lnTo>
                  <a:pt x="58165" y="62229"/>
                </a:lnTo>
                <a:lnTo>
                  <a:pt x="54863" y="64642"/>
                </a:lnTo>
                <a:lnTo>
                  <a:pt x="51562" y="67182"/>
                </a:lnTo>
                <a:lnTo>
                  <a:pt x="52958" y="71500"/>
                </a:lnTo>
                <a:lnTo>
                  <a:pt x="54355" y="75818"/>
                </a:lnTo>
                <a:lnTo>
                  <a:pt x="55752" y="80390"/>
                </a:lnTo>
                <a:lnTo>
                  <a:pt x="57150" y="84835"/>
                </a:lnTo>
                <a:lnTo>
                  <a:pt x="58673" y="89280"/>
                </a:lnTo>
                <a:lnTo>
                  <a:pt x="60070" y="93598"/>
                </a:lnTo>
                <a:lnTo>
                  <a:pt x="60705" y="96011"/>
                </a:lnTo>
                <a:lnTo>
                  <a:pt x="61340" y="98043"/>
                </a:lnTo>
                <a:lnTo>
                  <a:pt x="61975" y="99694"/>
                </a:lnTo>
                <a:lnTo>
                  <a:pt x="62610" y="101345"/>
                </a:lnTo>
                <a:lnTo>
                  <a:pt x="66166" y="106171"/>
                </a:lnTo>
                <a:lnTo>
                  <a:pt x="66928" y="106679"/>
                </a:lnTo>
                <a:lnTo>
                  <a:pt x="67944" y="106933"/>
                </a:lnTo>
                <a:lnTo>
                  <a:pt x="69087" y="106933"/>
                </a:lnTo>
                <a:lnTo>
                  <a:pt x="69850" y="106933"/>
                </a:lnTo>
                <a:lnTo>
                  <a:pt x="74421" y="104901"/>
                </a:lnTo>
                <a:lnTo>
                  <a:pt x="75437" y="104266"/>
                </a:lnTo>
                <a:lnTo>
                  <a:pt x="82550" y="97027"/>
                </a:lnTo>
                <a:lnTo>
                  <a:pt x="88391" y="102615"/>
                </a:lnTo>
                <a:lnTo>
                  <a:pt x="85725" y="105409"/>
                </a:lnTo>
                <a:lnTo>
                  <a:pt x="83184" y="107695"/>
                </a:lnTo>
                <a:lnTo>
                  <a:pt x="80898" y="109727"/>
                </a:lnTo>
                <a:lnTo>
                  <a:pt x="78612" y="111759"/>
                </a:lnTo>
                <a:lnTo>
                  <a:pt x="76326" y="113410"/>
                </a:lnTo>
                <a:lnTo>
                  <a:pt x="74294" y="114680"/>
                </a:lnTo>
                <a:lnTo>
                  <a:pt x="72262" y="115950"/>
                </a:lnTo>
                <a:lnTo>
                  <a:pt x="70230" y="116839"/>
                </a:lnTo>
                <a:lnTo>
                  <a:pt x="68325" y="117474"/>
                </a:lnTo>
                <a:lnTo>
                  <a:pt x="66293" y="118109"/>
                </a:lnTo>
                <a:lnTo>
                  <a:pt x="64388" y="118363"/>
                </a:lnTo>
                <a:lnTo>
                  <a:pt x="62356" y="118363"/>
                </a:lnTo>
                <a:lnTo>
                  <a:pt x="58800" y="118363"/>
                </a:lnTo>
                <a:lnTo>
                  <a:pt x="55879" y="117474"/>
                </a:lnTo>
                <a:lnTo>
                  <a:pt x="53720" y="115696"/>
                </a:lnTo>
                <a:lnTo>
                  <a:pt x="51434" y="113918"/>
                </a:lnTo>
                <a:lnTo>
                  <a:pt x="49656" y="111378"/>
                </a:lnTo>
                <a:lnTo>
                  <a:pt x="48132" y="107949"/>
                </a:lnTo>
                <a:lnTo>
                  <a:pt x="46481" y="104647"/>
                </a:lnTo>
                <a:lnTo>
                  <a:pt x="45084" y="100583"/>
                </a:lnTo>
                <a:lnTo>
                  <a:pt x="43814" y="95884"/>
                </a:lnTo>
                <a:lnTo>
                  <a:pt x="42544" y="91185"/>
                </a:lnTo>
                <a:lnTo>
                  <a:pt x="41020" y="85851"/>
                </a:lnTo>
                <a:lnTo>
                  <a:pt x="39369" y="80009"/>
                </a:lnTo>
                <a:lnTo>
                  <a:pt x="38988" y="78739"/>
                </a:lnTo>
                <a:lnTo>
                  <a:pt x="36829" y="74929"/>
                </a:lnTo>
                <a:lnTo>
                  <a:pt x="36194" y="74421"/>
                </a:lnTo>
                <a:lnTo>
                  <a:pt x="35432" y="74167"/>
                </a:lnTo>
                <a:lnTo>
                  <a:pt x="34670" y="74040"/>
                </a:lnTo>
                <a:lnTo>
                  <a:pt x="33781" y="73913"/>
                </a:lnTo>
                <a:lnTo>
                  <a:pt x="32638" y="73913"/>
                </a:lnTo>
                <a:lnTo>
                  <a:pt x="31368" y="73913"/>
                </a:lnTo>
                <a:lnTo>
                  <a:pt x="25907" y="73913"/>
                </a:lnTo>
                <a:lnTo>
                  <a:pt x="16509" y="116839"/>
                </a:lnTo>
                <a:lnTo>
                  <a:pt x="0" y="116839"/>
                </a:lnTo>
                <a:lnTo>
                  <a:pt x="20827" y="24891"/>
                </a:lnTo>
                <a:lnTo>
                  <a:pt x="22605" y="14477"/>
                </a:lnTo>
                <a:lnTo>
                  <a:pt x="22605" y="13080"/>
                </a:lnTo>
                <a:lnTo>
                  <a:pt x="22605" y="12064"/>
                </a:lnTo>
                <a:lnTo>
                  <a:pt x="22478" y="11048"/>
                </a:lnTo>
                <a:lnTo>
                  <a:pt x="22097" y="10286"/>
                </a:lnTo>
                <a:lnTo>
                  <a:pt x="21716" y="9524"/>
                </a:lnTo>
                <a:lnTo>
                  <a:pt x="16890" y="7365"/>
                </a:lnTo>
                <a:lnTo>
                  <a:pt x="15366" y="7111"/>
                </a:lnTo>
                <a:lnTo>
                  <a:pt x="13588" y="6984"/>
                </a:lnTo>
                <a:lnTo>
                  <a:pt x="11556" y="6857"/>
                </a:lnTo>
                <a:lnTo>
                  <a:pt x="12826" y="1015"/>
                </a:lnTo>
                <a:lnTo>
                  <a:pt x="36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6035040" y="3861841"/>
            <a:ext cx="121158" cy="13637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050534" y="38823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0" y="0"/>
                </a:moveTo>
                <a:lnTo>
                  <a:pt x="24653" y="14779"/>
                </a:lnTo>
                <a:lnTo>
                  <a:pt x="2793" y="54991"/>
                </a:lnTo>
                <a:lnTo>
                  <a:pt x="0" y="70358"/>
                </a:lnTo>
                <a:lnTo>
                  <a:pt x="0" y="76708"/>
                </a:lnTo>
                <a:lnTo>
                  <a:pt x="22145" y="113760"/>
                </a:lnTo>
                <a:lnTo>
                  <a:pt x="38353" y="116332"/>
                </a:lnTo>
                <a:lnTo>
                  <a:pt x="45589" y="115998"/>
                </a:lnTo>
                <a:lnTo>
                  <a:pt x="71685" y="107061"/>
                </a:lnTo>
                <a:lnTo>
                  <a:pt x="34925" y="107061"/>
                </a:lnTo>
                <a:lnTo>
                  <a:pt x="29463" y="104902"/>
                </a:lnTo>
                <a:lnTo>
                  <a:pt x="22351" y="96774"/>
                </a:lnTo>
                <a:lnTo>
                  <a:pt x="20574" y="90424"/>
                </a:lnTo>
                <a:lnTo>
                  <a:pt x="20574" y="81787"/>
                </a:lnTo>
                <a:lnTo>
                  <a:pt x="28666" y="39937"/>
                </a:lnTo>
                <a:lnTo>
                  <a:pt x="53339" y="9398"/>
                </a:lnTo>
                <a:lnTo>
                  <a:pt x="91496" y="9398"/>
                </a:lnTo>
                <a:lnTo>
                  <a:pt x="87080" y="5786"/>
                </a:lnTo>
                <a:lnTo>
                  <a:pt x="80470" y="2571"/>
                </a:lnTo>
                <a:lnTo>
                  <a:pt x="72741" y="642"/>
                </a:lnTo>
                <a:lnTo>
                  <a:pt x="63880" y="0"/>
                </a:lnTo>
                <a:close/>
              </a:path>
              <a:path w="102870" h="116839">
                <a:moveTo>
                  <a:pt x="91496" y="9398"/>
                </a:moveTo>
                <a:lnTo>
                  <a:pt x="68452" y="9398"/>
                </a:lnTo>
                <a:lnTo>
                  <a:pt x="73660" y="11557"/>
                </a:lnTo>
                <a:lnTo>
                  <a:pt x="77058" y="15998"/>
                </a:lnTo>
                <a:lnTo>
                  <a:pt x="80263" y="20066"/>
                </a:lnTo>
                <a:lnTo>
                  <a:pt x="81914" y="26543"/>
                </a:lnTo>
                <a:lnTo>
                  <a:pt x="81914" y="34925"/>
                </a:lnTo>
                <a:lnTo>
                  <a:pt x="73934" y="76386"/>
                </a:lnTo>
                <a:lnTo>
                  <a:pt x="49783" y="107061"/>
                </a:lnTo>
                <a:lnTo>
                  <a:pt x="71685" y="107061"/>
                </a:lnTo>
                <a:lnTo>
                  <a:pt x="95065" y="76386"/>
                </a:lnTo>
                <a:lnTo>
                  <a:pt x="102457" y="39290"/>
                </a:lnTo>
                <a:lnTo>
                  <a:pt x="101869" y="30753"/>
                </a:lnTo>
                <a:lnTo>
                  <a:pt x="100012" y="22828"/>
                </a:lnTo>
                <a:lnTo>
                  <a:pt x="96916" y="15998"/>
                </a:lnTo>
                <a:lnTo>
                  <a:pt x="92582" y="10287"/>
                </a:lnTo>
                <a:lnTo>
                  <a:pt x="91496" y="93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071108" y="3891788"/>
            <a:ext cx="61594" cy="97790"/>
          </a:xfrm>
          <a:custGeom>
            <a:avLst/>
            <a:gdLst/>
            <a:ahLst/>
            <a:cxnLst/>
            <a:rect l="l" t="t" r="r" b="b"/>
            <a:pathLst>
              <a:path w="61595" h="97789">
                <a:moveTo>
                  <a:pt x="40893" y="0"/>
                </a:moveTo>
                <a:lnTo>
                  <a:pt x="32765" y="0"/>
                </a:lnTo>
                <a:lnTo>
                  <a:pt x="25653" y="3429"/>
                </a:lnTo>
                <a:lnTo>
                  <a:pt x="5206" y="39497"/>
                </a:lnTo>
                <a:lnTo>
                  <a:pt x="0" y="72389"/>
                </a:lnTo>
                <a:lnTo>
                  <a:pt x="0" y="81025"/>
                </a:lnTo>
                <a:lnTo>
                  <a:pt x="1777" y="87375"/>
                </a:lnTo>
                <a:lnTo>
                  <a:pt x="5333" y="91439"/>
                </a:lnTo>
                <a:lnTo>
                  <a:pt x="8889" y="95504"/>
                </a:lnTo>
                <a:lnTo>
                  <a:pt x="14350" y="97662"/>
                </a:lnTo>
                <a:lnTo>
                  <a:pt x="21589" y="97662"/>
                </a:lnTo>
                <a:lnTo>
                  <a:pt x="29209" y="97662"/>
                </a:lnTo>
                <a:lnTo>
                  <a:pt x="53324" y="67103"/>
                </a:lnTo>
                <a:lnTo>
                  <a:pt x="61340" y="25526"/>
                </a:lnTo>
                <a:lnTo>
                  <a:pt x="61340" y="17144"/>
                </a:lnTo>
                <a:lnTo>
                  <a:pt x="59689" y="10668"/>
                </a:lnTo>
                <a:lnTo>
                  <a:pt x="56387" y="6476"/>
                </a:lnTo>
                <a:lnTo>
                  <a:pt x="53086" y="2159"/>
                </a:lnTo>
                <a:lnTo>
                  <a:pt x="47878" y="0"/>
                </a:lnTo>
                <a:lnTo>
                  <a:pt x="40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50534" y="38823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0" y="0"/>
                </a:moveTo>
                <a:lnTo>
                  <a:pt x="100012" y="22828"/>
                </a:lnTo>
                <a:lnTo>
                  <a:pt x="102488" y="39751"/>
                </a:lnTo>
                <a:lnTo>
                  <a:pt x="102181" y="46708"/>
                </a:lnTo>
                <a:lnTo>
                  <a:pt x="88536" y="89427"/>
                </a:lnTo>
                <a:lnTo>
                  <a:pt x="58820" y="113331"/>
                </a:lnTo>
                <a:lnTo>
                  <a:pt x="38353" y="116332"/>
                </a:lnTo>
                <a:lnTo>
                  <a:pt x="29731" y="115689"/>
                </a:lnTo>
                <a:lnTo>
                  <a:pt x="638" y="85703"/>
                </a:lnTo>
                <a:lnTo>
                  <a:pt x="0" y="76708"/>
                </a:lnTo>
                <a:lnTo>
                  <a:pt x="0" y="70358"/>
                </a:lnTo>
                <a:lnTo>
                  <a:pt x="11134" y="32256"/>
                </a:lnTo>
                <a:lnTo>
                  <a:pt x="42646" y="3804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152388" y="3909085"/>
            <a:ext cx="110520" cy="13637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167882" y="39286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53739" y="73913"/>
                </a:moveTo>
                <a:lnTo>
                  <a:pt x="33781" y="73913"/>
                </a:lnTo>
                <a:lnTo>
                  <a:pt x="35432" y="74167"/>
                </a:lnTo>
                <a:lnTo>
                  <a:pt x="36194" y="74421"/>
                </a:lnTo>
                <a:lnTo>
                  <a:pt x="45084" y="100583"/>
                </a:lnTo>
                <a:lnTo>
                  <a:pt x="46481" y="104647"/>
                </a:lnTo>
                <a:lnTo>
                  <a:pt x="48132" y="107949"/>
                </a:lnTo>
                <a:lnTo>
                  <a:pt x="49656" y="111378"/>
                </a:lnTo>
                <a:lnTo>
                  <a:pt x="51434" y="113918"/>
                </a:lnTo>
                <a:lnTo>
                  <a:pt x="53720" y="115696"/>
                </a:lnTo>
                <a:lnTo>
                  <a:pt x="55879" y="117474"/>
                </a:lnTo>
                <a:lnTo>
                  <a:pt x="58800" y="118363"/>
                </a:lnTo>
                <a:lnTo>
                  <a:pt x="64388" y="118363"/>
                </a:lnTo>
                <a:lnTo>
                  <a:pt x="66293" y="118109"/>
                </a:lnTo>
                <a:lnTo>
                  <a:pt x="84018" y="106933"/>
                </a:lnTo>
                <a:lnTo>
                  <a:pt x="67944" y="106933"/>
                </a:lnTo>
                <a:lnTo>
                  <a:pt x="66928" y="106679"/>
                </a:lnTo>
                <a:lnTo>
                  <a:pt x="66166" y="106171"/>
                </a:lnTo>
                <a:lnTo>
                  <a:pt x="65277" y="105663"/>
                </a:lnTo>
                <a:lnTo>
                  <a:pt x="64642" y="104901"/>
                </a:lnTo>
                <a:lnTo>
                  <a:pt x="60070" y="93598"/>
                </a:lnTo>
                <a:lnTo>
                  <a:pt x="58673" y="89280"/>
                </a:lnTo>
                <a:lnTo>
                  <a:pt x="57150" y="84835"/>
                </a:lnTo>
                <a:lnTo>
                  <a:pt x="55636" y="80009"/>
                </a:lnTo>
                <a:lnTo>
                  <a:pt x="54355" y="75818"/>
                </a:lnTo>
                <a:lnTo>
                  <a:pt x="53739" y="73913"/>
                </a:lnTo>
                <a:close/>
              </a:path>
              <a:path w="90804" h="118745">
                <a:moveTo>
                  <a:pt x="42544" y="0"/>
                </a:moveTo>
                <a:lnTo>
                  <a:pt x="36321" y="0"/>
                </a:lnTo>
                <a:lnTo>
                  <a:pt x="12826" y="1015"/>
                </a:lnTo>
                <a:lnTo>
                  <a:pt x="11556" y="6857"/>
                </a:lnTo>
                <a:lnTo>
                  <a:pt x="15366" y="7111"/>
                </a:lnTo>
                <a:lnTo>
                  <a:pt x="16890" y="7365"/>
                </a:lnTo>
                <a:lnTo>
                  <a:pt x="22478" y="11048"/>
                </a:lnTo>
                <a:lnTo>
                  <a:pt x="22478" y="16001"/>
                </a:lnTo>
                <a:lnTo>
                  <a:pt x="21970" y="19557"/>
                </a:lnTo>
                <a:lnTo>
                  <a:pt x="20827" y="24891"/>
                </a:lnTo>
                <a:lnTo>
                  <a:pt x="0" y="116839"/>
                </a:lnTo>
                <a:lnTo>
                  <a:pt x="16509" y="116839"/>
                </a:lnTo>
                <a:lnTo>
                  <a:pt x="25907" y="73913"/>
                </a:lnTo>
                <a:lnTo>
                  <a:pt x="53739" y="73913"/>
                </a:lnTo>
                <a:lnTo>
                  <a:pt x="51562" y="67182"/>
                </a:lnTo>
                <a:lnTo>
                  <a:pt x="52222" y="66674"/>
                </a:lnTo>
                <a:lnTo>
                  <a:pt x="27431" y="66674"/>
                </a:lnTo>
                <a:lnTo>
                  <a:pt x="42544" y="0"/>
                </a:lnTo>
                <a:close/>
              </a:path>
              <a:path w="90804" h="118745">
                <a:moveTo>
                  <a:pt x="82550" y="97027"/>
                </a:moveTo>
                <a:lnTo>
                  <a:pt x="80898" y="99059"/>
                </a:lnTo>
                <a:lnTo>
                  <a:pt x="77977" y="101980"/>
                </a:lnTo>
                <a:lnTo>
                  <a:pt x="75437" y="104266"/>
                </a:lnTo>
                <a:lnTo>
                  <a:pt x="74421" y="104901"/>
                </a:lnTo>
                <a:lnTo>
                  <a:pt x="73278" y="105663"/>
                </a:lnTo>
                <a:lnTo>
                  <a:pt x="72389" y="106171"/>
                </a:lnTo>
                <a:lnTo>
                  <a:pt x="71500" y="106552"/>
                </a:lnTo>
                <a:lnTo>
                  <a:pt x="70612" y="106806"/>
                </a:lnTo>
                <a:lnTo>
                  <a:pt x="69850" y="106933"/>
                </a:lnTo>
                <a:lnTo>
                  <a:pt x="84018" y="106933"/>
                </a:lnTo>
                <a:lnTo>
                  <a:pt x="85725" y="105409"/>
                </a:lnTo>
                <a:lnTo>
                  <a:pt x="88391" y="102615"/>
                </a:lnTo>
                <a:lnTo>
                  <a:pt x="82550" y="97027"/>
                </a:lnTo>
                <a:close/>
              </a:path>
              <a:path w="90804" h="118745">
                <a:moveTo>
                  <a:pt x="88772" y="31241"/>
                </a:moveTo>
                <a:lnTo>
                  <a:pt x="57912" y="31241"/>
                </a:lnTo>
                <a:lnTo>
                  <a:pt x="56895" y="36702"/>
                </a:lnTo>
                <a:lnTo>
                  <a:pt x="59308" y="37083"/>
                </a:lnTo>
                <a:lnTo>
                  <a:pt x="60959" y="37591"/>
                </a:lnTo>
                <a:lnTo>
                  <a:pt x="62737" y="39369"/>
                </a:lnTo>
                <a:lnTo>
                  <a:pt x="63245" y="40385"/>
                </a:lnTo>
                <a:lnTo>
                  <a:pt x="63245" y="42925"/>
                </a:lnTo>
                <a:lnTo>
                  <a:pt x="32003" y="66674"/>
                </a:lnTo>
                <a:lnTo>
                  <a:pt x="52222" y="66674"/>
                </a:lnTo>
                <a:lnTo>
                  <a:pt x="54863" y="64642"/>
                </a:lnTo>
                <a:lnTo>
                  <a:pt x="58165" y="62229"/>
                </a:lnTo>
                <a:lnTo>
                  <a:pt x="61340" y="59816"/>
                </a:lnTo>
                <a:lnTo>
                  <a:pt x="64515" y="57530"/>
                </a:lnTo>
                <a:lnTo>
                  <a:pt x="67563" y="55117"/>
                </a:lnTo>
                <a:lnTo>
                  <a:pt x="77215" y="47751"/>
                </a:lnTo>
                <a:lnTo>
                  <a:pt x="80517" y="45084"/>
                </a:lnTo>
                <a:lnTo>
                  <a:pt x="83819" y="42544"/>
                </a:lnTo>
                <a:lnTo>
                  <a:pt x="90804" y="36575"/>
                </a:lnTo>
                <a:lnTo>
                  <a:pt x="88772" y="312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167882" y="39286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36321" y="0"/>
                </a:moveTo>
                <a:lnTo>
                  <a:pt x="42544" y="0"/>
                </a:lnTo>
                <a:lnTo>
                  <a:pt x="27431" y="66674"/>
                </a:lnTo>
                <a:lnTo>
                  <a:pt x="29844" y="66674"/>
                </a:lnTo>
                <a:lnTo>
                  <a:pt x="32003" y="66674"/>
                </a:lnTo>
                <a:lnTo>
                  <a:pt x="34289" y="66166"/>
                </a:lnTo>
                <a:lnTo>
                  <a:pt x="36829" y="65277"/>
                </a:lnTo>
                <a:lnTo>
                  <a:pt x="39369" y="64388"/>
                </a:lnTo>
                <a:lnTo>
                  <a:pt x="61721" y="45973"/>
                </a:lnTo>
                <a:lnTo>
                  <a:pt x="62737" y="44322"/>
                </a:lnTo>
                <a:lnTo>
                  <a:pt x="63245" y="42925"/>
                </a:lnTo>
                <a:lnTo>
                  <a:pt x="63245" y="41782"/>
                </a:lnTo>
                <a:lnTo>
                  <a:pt x="63245" y="40385"/>
                </a:lnTo>
                <a:lnTo>
                  <a:pt x="62737" y="39369"/>
                </a:lnTo>
                <a:lnTo>
                  <a:pt x="61848" y="38480"/>
                </a:lnTo>
                <a:lnTo>
                  <a:pt x="60959" y="37591"/>
                </a:lnTo>
                <a:lnTo>
                  <a:pt x="59308" y="37083"/>
                </a:lnTo>
                <a:lnTo>
                  <a:pt x="56895" y="36702"/>
                </a:lnTo>
                <a:lnTo>
                  <a:pt x="57912" y="31241"/>
                </a:lnTo>
                <a:lnTo>
                  <a:pt x="88772" y="31241"/>
                </a:lnTo>
                <a:lnTo>
                  <a:pt x="90804" y="36575"/>
                </a:lnTo>
                <a:lnTo>
                  <a:pt x="87248" y="39623"/>
                </a:lnTo>
                <a:lnTo>
                  <a:pt x="83819" y="42544"/>
                </a:lnTo>
                <a:lnTo>
                  <a:pt x="80517" y="45084"/>
                </a:lnTo>
                <a:lnTo>
                  <a:pt x="77215" y="47751"/>
                </a:lnTo>
                <a:lnTo>
                  <a:pt x="73913" y="50291"/>
                </a:lnTo>
                <a:lnTo>
                  <a:pt x="70738" y="52704"/>
                </a:lnTo>
                <a:lnTo>
                  <a:pt x="67563" y="55117"/>
                </a:lnTo>
                <a:lnTo>
                  <a:pt x="64515" y="57530"/>
                </a:lnTo>
                <a:lnTo>
                  <a:pt x="61340" y="59816"/>
                </a:lnTo>
                <a:lnTo>
                  <a:pt x="58165" y="62229"/>
                </a:lnTo>
                <a:lnTo>
                  <a:pt x="54863" y="64642"/>
                </a:lnTo>
                <a:lnTo>
                  <a:pt x="51562" y="67182"/>
                </a:lnTo>
                <a:lnTo>
                  <a:pt x="52958" y="71500"/>
                </a:lnTo>
                <a:lnTo>
                  <a:pt x="54355" y="75818"/>
                </a:lnTo>
                <a:lnTo>
                  <a:pt x="55752" y="80390"/>
                </a:lnTo>
                <a:lnTo>
                  <a:pt x="57150" y="84835"/>
                </a:lnTo>
                <a:lnTo>
                  <a:pt x="58673" y="89280"/>
                </a:lnTo>
                <a:lnTo>
                  <a:pt x="60070" y="93598"/>
                </a:lnTo>
                <a:lnTo>
                  <a:pt x="60705" y="96011"/>
                </a:lnTo>
                <a:lnTo>
                  <a:pt x="61340" y="98043"/>
                </a:lnTo>
                <a:lnTo>
                  <a:pt x="61975" y="99694"/>
                </a:lnTo>
                <a:lnTo>
                  <a:pt x="62610" y="101345"/>
                </a:lnTo>
                <a:lnTo>
                  <a:pt x="66166" y="106171"/>
                </a:lnTo>
                <a:lnTo>
                  <a:pt x="66928" y="106679"/>
                </a:lnTo>
                <a:lnTo>
                  <a:pt x="67944" y="106933"/>
                </a:lnTo>
                <a:lnTo>
                  <a:pt x="69087" y="106933"/>
                </a:lnTo>
                <a:lnTo>
                  <a:pt x="69850" y="106933"/>
                </a:lnTo>
                <a:lnTo>
                  <a:pt x="74421" y="104901"/>
                </a:lnTo>
                <a:lnTo>
                  <a:pt x="75437" y="104266"/>
                </a:lnTo>
                <a:lnTo>
                  <a:pt x="82550" y="97027"/>
                </a:lnTo>
                <a:lnTo>
                  <a:pt x="88391" y="102615"/>
                </a:lnTo>
                <a:lnTo>
                  <a:pt x="85725" y="105409"/>
                </a:lnTo>
                <a:lnTo>
                  <a:pt x="83184" y="107695"/>
                </a:lnTo>
                <a:lnTo>
                  <a:pt x="80898" y="109727"/>
                </a:lnTo>
                <a:lnTo>
                  <a:pt x="78612" y="111759"/>
                </a:lnTo>
                <a:lnTo>
                  <a:pt x="76326" y="113410"/>
                </a:lnTo>
                <a:lnTo>
                  <a:pt x="74294" y="114680"/>
                </a:lnTo>
                <a:lnTo>
                  <a:pt x="72262" y="115950"/>
                </a:lnTo>
                <a:lnTo>
                  <a:pt x="70230" y="116839"/>
                </a:lnTo>
                <a:lnTo>
                  <a:pt x="68325" y="117474"/>
                </a:lnTo>
                <a:lnTo>
                  <a:pt x="66293" y="118109"/>
                </a:lnTo>
                <a:lnTo>
                  <a:pt x="64388" y="118363"/>
                </a:lnTo>
                <a:lnTo>
                  <a:pt x="62356" y="118363"/>
                </a:lnTo>
                <a:lnTo>
                  <a:pt x="58800" y="118363"/>
                </a:lnTo>
                <a:lnTo>
                  <a:pt x="55879" y="117474"/>
                </a:lnTo>
                <a:lnTo>
                  <a:pt x="53720" y="115696"/>
                </a:lnTo>
                <a:lnTo>
                  <a:pt x="51434" y="113918"/>
                </a:lnTo>
                <a:lnTo>
                  <a:pt x="49656" y="111378"/>
                </a:lnTo>
                <a:lnTo>
                  <a:pt x="48132" y="107949"/>
                </a:lnTo>
                <a:lnTo>
                  <a:pt x="46481" y="104647"/>
                </a:lnTo>
                <a:lnTo>
                  <a:pt x="45084" y="100583"/>
                </a:lnTo>
                <a:lnTo>
                  <a:pt x="43814" y="95884"/>
                </a:lnTo>
                <a:lnTo>
                  <a:pt x="42544" y="91185"/>
                </a:lnTo>
                <a:lnTo>
                  <a:pt x="41020" y="85851"/>
                </a:lnTo>
                <a:lnTo>
                  <a:pt x="39369" y="80009"/>
                </a:lnTo>
                <a:lnTo>
                  <a:pt x="38988" y="78739"/>
                </a:lnTo>
                <a:lnTo>
                  <a:pt x="36829" y="74929"/>
                </a:lnTo>
                <a:lnTo>
                  <a:pt x="36194" y="74421"/>
                </a:lnTo>
                <a:lnTo>
                  <a:pt x="35432" y="74167"/>
                </a:lnTo>
                <a:lnTo>
                  <a:pt x="34670" y="74040"/>
                </a:lnTo>
                <a:lnTo>
                  <a:pt x="33781" y="73913"/>
                </a:lnTo>
                <a:lnTo>
                  <a:pt x="32638" y="73913"/>
                </a:lnTo>
                <a:lnTo>
                  <a:pt x="31368" y="73913"/>
                </a:lnTo>
                <a:lnTo>
                  <a:pt x="25907" y="73913"/>
                </a:lnTo>
                <a:lnTo>
                  <a:pt x="16509" y="116839"/>
                </a:lnTo>
                <a:lnTo>
                  <a:pt x="0" y="116839"/>
                </a:lnTo>
                <a:lnTo>
                  <a:pt x="20827" y="24891"/>
                </a:lnTo>
                <a:lnTo>
                  <a:pt x="22605" y="14477"/>
                </a:lnTo>
                <a:lnTo>
                  <a:pt x="22605" y="13080"/>
                </a:lnTo>
                <a:lnTo>
                  <a:pt x="22605" y="12064"/>
                </a:lnTo>
                <a:lnTo>
                  <a:pt x="22478" y="11048"/>
                </a:lnTo>
                <a:lnTo>
                  <a:pt x="22097" y="10286"/>
                </a:lnTo>
                <a:lnTo>
                  <a:pt x="21716" y="9524"/>
                </a:lnTo>
                <a:lnTo>
                  <a:pt x="16890" y="7365"/>
                </a:lnTo>
                <a:lnTo>
                  <a:pt x="15366" y="7111"/>
                </a:lnTo>
                <a:lnTo>
                  <a:pt x="13588" y="6984"/>
                </a:lnTo>
                <a:lnTo>
                  <a:pt x="11556" y="6857"/>
                </a:lnTo>
                <a:lnTo>
                  <a:pt x="12826" y="1015"/>
                </a:lnTo>
                <a:lnTo>
                  <a:pt x="36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286500" y="3796296"/>
            <a:ext cx="838961" cy="24154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301104" y="3816096"/>
            <a:ext cx="821690" cy="223520"/>
          </a:xfrm>
          <a:custGeom>
            <a:avLst/>
            <a:gdLst/>
            <a:ahLst/>
            <a:cxnLst/>
            <a:rect l="l" t="t" r="r" b="b"/>
            <a:pathLst>
              <a:path w="821690" h="223520">
                <a:moveTo>
                  <a:pt x="750062" y="0"/>
                </a:moveTo>
                <a:lnTo>
                  <a:pt x="746887" y="9143"/>
                </a:lnTo>
                <a:lnTo>
                  <a:pt x="759793" y="14714"/>
                </a:lnTo>
                <a:lnTo>
                  <a:pt x="770889" y="22463"/>
                </a:lnTo>
                <a:lnTo>
                  <a:pt x="793394" y="58429"/>
                </a:lnTo>
                <a:lnTo>
                  <a:pt x="800735" y="110489"/>
                </a:lnTo>
                <a:lnTo>
                  <a:pt x="799921" y="130159"/>
                </a:lnTo>
                <a:lnTo>
                  <a:pt x="787526" y="178307"/>
                </a:lnTo>
                <a:lnTo>
                  <a:pt x="759880" y="208401"/>
                </a:lnTo>
                <a:lnTo>
                  <a:pt x="747141" y="213994"/>
                </a:lnTo>
                <a:lnTo>
                  <a:pt x="750062" y="223138"/>
                </a:lnTo>
                <a:lnTo>
                  <a:pt x="792603" y="197796"/>
                </a:lnTo>
                <a:lnTo>
                  <a:pt x="816546" y="151034"/>
                </a:lnTo>
                <a:lnTo>
                  <a:pt x="821181" y="111632"/>
                </a:lnTo>
                <a:lnTo>
                  <a:pt x="820019" y="91176"/>
                </a:lnTo>
                <a:lnTo>
                  <a:pt x="802767" y="39115"/>
                </a:lnTo>
                <a:lnTo>
                  <a:pt x="766208" y="5861"/>
                </a:lnTo>
                <a:lnTo>
                  <a:pt x="750062" y="0"/>
                </a:lnTo>
                <a:close/>
              </a:path>
              <a:path w="821690" h="223520">
                <a:moveTo>
                  <a:pt x="71120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107"/>
                </a:lnTo>
                <a:lnTo>
                  <a:pt x="18287" y="184149"/>
                </a:lnTo>
                <a:lnTo>
                  <a:pt x="54899" y="217279"/>
                </a:lnTo>
                <a:lnTo>
                  <a:pt x="71120" y="223138"/>
                </a:lnTo>
                <a:lnTo>
                  <a:pt x="73914" y="213994"/>
                </a:lnTo>
                <a:lnTo>
                  <a:pt x="61245" y="208401"/>
                </a:lnTo>
                <a:lnTo>
                  <a:pt x="50292" y="200580"/>
                </a:lnTo>
                <a:lnTo>
                  <a:pt x="27767" y="164068"/>
                </a:lnTo>
                <a:lnTo>
                  <a:pt x="20320" y="110489"/>
                </a:lnTo>
                <a:lnTo>
                  <a:pt x="21151" y="91438"/>
                </a:lnTo>
                <a:lnTo>
                  <a:pt x="33528" y="44449"/>
                </a:lnTo>
                <a:lnTo>
                  <a:pt x="61460" y="14714"/>
                </a:lnTo>
                <a:lnTo>
                  <a:pt x="74295" y="9143"/>
                </a:lnTo>
                <a:lnTo>
                  <a:pt x="711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047992" y="3816096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20">
                <a:moveTo>
                  <a:pt x="3175" y="0"/>
                </a:moveTo>
                <a:lnTo>
                  <a:pt x="45662" y="25396"/>
                </a:lnTo>
                <a:lnTo>
                  <a:pt x="69659" y="72278"/>
                </a:lnTo>
                <a:lnTo>
                  <a:pt x="74294" y="111632"/>
                </a:lnTo>
                <a:lnTo>
                  <a:pt x="73132" y="132107"/>
                </a:lnTo>
                <a:lnTo>
                  <a:pt x="55879" y="184149"/>
                </a:lnTo>
                <a:lnTo>
                  <a:pt x="19339" y="217279"/>
                </a:lnTo>
                <a:lnTo>
                  <a:pt x="3175" y="223138"/>
                </a:lnTo>
                <a:lnTo>
                  <a:pt x="253" y="213994"/>
                </a:lnTo>
                <a:lnTo>
                  <a:pt x="12993" y="208401"/>
                </a:lnTo>
                <a:lnTo>
                  <a:pt x="23971" y="200580"/>
                </a:lnTo>
                <a:lnTo>
                  <a:pt x="46454" y="164068"/>
                </a:lnTo>
                <a:lnTo>
                  <a:pt x="53848" y="110489"/>
                </a:lnTo>
                <a:lnTo>
                  <a:pt x="53036" y="91438"/>
                </a:lnTo>
                <a:lnTo>
                  <a:pt x="40766" y="44449"/>
                </a:lnTo>
                <a:lnTo>
                  <a:pt x="12906" y="14714"/>
                </a:lnTo>
                <a:lnTo>
                  <a:pt x="0" y="9143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301104" y="3816096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20">
                <a:moveTo>
                  <a:pt x="71120" y="0"/>
                </a:moveTo>
                <a:lnTo>
                  <a:pt x="74295" y="9143"/>
                </a:lnTo>
                <a:lnTo>
                  <a:pt x="61460" y="14714"/>
                </a:lnTo>
                <a:lnTo>
                  <a:pt x="50387" y="22463"/>
                </a:lnTo>
                <a:lnTo>
                  <a:pt x="27767" y="58429"/>
                </a:lnTo>
                <a:lnTo>
                  <a:pt x="20320" y="110489"/>
                </a:lnTo>
                <a:lnTo>
                  <a:pt x="21151" y="130159"/>
                </a:lnTo>
                <a:lnTo>
                  <a:pt x="33528" y="178307"/>
                </a:lnTo>
                <a:lnTo>
                  <a:pt x="61245" y="208401"/>
                </a:lnTo>
                <a:lnTo>
                  <a:pt x="73914" y="213994"/>
                </a:lnTo>
                <a:lnTo>
                  <a:pt x="71120" y="223138"/>
                </a:lnTo>
                <a:lnTo>
                  <a:pt x="28507" y="197796"/>
                </a:lnTo>
                <a:lnTo>
                  <a:pt x="4572" y="151034"/>
                </a:lnTo>
                <a:lnTo>
                  <a:pt x="0" y="111632"/>
                </a:lnTo>
                <a:lnTo>
                  <a:pt x="1144" y="91176"/>
                </a:lnTo>
                <a:lnTo>
                  <a:pt x="18415" y="39115"/>
                </a:lnTo>
                <a:lnTo>
                  <a:pt x="54955" y="5861"/>
                </a:lnTo>
                <a:lnTo>
                  <a:pt x="711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385559" y="3814571"/>
            <a:ext cx="113507" cy="18059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401434" y="3834384"/>
            <a:ext cx="93980" cy="162560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60852" y="27178"/>
                </a:moveTo>
                <a:lnTo>
                  <a:pt x="35178" y="27178"/>
                </a:lnTo>
                <a:lnTo>
                  <a:pt x="36829" y="27940"/>
                </a:lnTo>
                <a:lnTo>
                  <a:pt x="37845" y="29337"/>
                </a:lnTo>
                <a:lnTo>
                  <a:pt x="38988" y="30861"/>
                </a:lnTo>
                <a:lnTo>
                  <a:pt x="39412" y="32766"/>
                </a:lnTo>
                <a:lnTo>
                  <a:pt x="39497" y="137160"/>
                </a:lnTo>
                <a:lnTo>
                  <a:pt x="39115" y="141097"/>
                </a:lnTo>
                <a:lnTo>
                  <a:pt x="38226" y="143510"/>
                </a:lnTo>
                <a:lnTo>
                  <a:pt x="37211" y="145923"/>
                </a:lnTo>
                <a:lnTo>
                  <a:pt x="35813" y="147828"/>
                </a:lnTo>
                <a:lnTo>
                  <a:pt x="33909" y="149098"/>
                </a:lnTo>
                <a:lnTo>
                  <a:pt x="31876" y="150495"/>
                </a:lnTo>
                <a:lnTo>
                  <a:pt x="29082" y="151511"/>
                </a:lnTo>
                <a:lnTo>
                  <a:pt x="21589" y="152781"/>
                </a:lnTo>
                <a:lnTo>
                  <a:pt x="15366" y="153289"/>
                </a:lnTo>
                <a:lnTo>
                  <a:pt x="6730" y="153797"/>
                </a:lnTo>
                <a:lnTo>
                  <a:pt x="6730" y="162306"/>
                </a:lnTo>
                <a:lnTo>
                  <a:pt x="93599" y="162306"/>
                </a:lnTo>
                <a:lnTo>
                  <a:pt x="93599" y="153797"/>
                </a:lnTo>
                <a:lnTo>
                  <a:pt x="82676" y="153289"/>
                </a:lnTo>
                <a:lnTo>
                  <a:pt x="78993" y="152908"/>
                </a:lnTo>
                <a:lnTo>
                  <a:pt x="61594" y="141859"/>
                </a:lnTo>
                <a:lnTo>
                  <a:pt x="61087" y="139573"/>
                </a:lnTo>
                <a:lnTo>
                  <a:pt x="60908" y="137160"/>
                </a:lnTo>
                <a:lnTo>
                  <a:pt x="60852" y="27178"/>
                </a:lnTo>
                <a:close/>
              </a:path>
              <a:path w="93979" h="162560">
                <a:moveTo>
                  <a:pt x="61467" y="0"/>
                </a:moveTo>
                <a:lnTo>
                  <a:pt x="54990" y="0"/>
                </a:lnTo>
                <a:lnTo>
                  <a:pt x="0" y="32766"/>
                </a:lnTo>
                <a:lnTo>
                  <a:pt x="5206" y="41783"/>
                </a:lnTo>
                <a:lnTo>
                  <a:pt x="12064" y="37211"/>
                </a:lnTo>
                <a:lnTo>
                  <a:pt x="17779" y="33655"/>
                </a:lnTo>
                <a:lnTo>
                  <a:pt x="26924" y="28575"/>
                </a:lnTo>
                <a:lnTo>
                  <a:pt x="30606" y="27178"/>
                </a:lnTo>
                <a:lnTo>
                  <a:pt x="60852" y="27178"/>
                </a:lnTo>
                <a:lnTo>
                  <a:pt x="60878" y="21788"/>
                </a:lnTo>
                <a:lnTo>
                  <a:pt x="61007" y="13430"/>
                </a:lnTo>
                <a:lnTo>
                  <a:pt x="61208" y="6167"/>
                </a:lnTo>
                <a:lnTo>
                  <a:pt x="614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401434" y="3834384"/>
            <a:ext cx="93980" cy="162560"/>
          </a:xfrm>
          <a:custGeom>
            <a:avLst/>
            <a:gdLst/>
            <a:ahLst/>
            <a:cxnLst/>
            <a:rect l="l" t="t" r="r" b="b"/>
            <a:pathLst>
              <a:path w="93979" h="162560">
                <a:moveTo>
                  <a:pt x="54990" y="0"/>
                </a:moveTo>
                <a:lnTo>
                  <a:pt x="61467" y="0"/>
                </a:lnTo>
                <a:lnTo>
                  <a:pt x="61208" y="6167"/>
                </a:lnTo>
                <a:lnTo>
                  <a:pt x="61007" y="13430"/>
                </a:lnTo>
                <a:lnTo>
                  <a:pt x="60878" y="21788"/>
                </a:lnTo>
                <a:lnTo>
                  <a:pt x="60832" y="31242"/>
                </a:lnTo>
                <a:lnTo>
                  <a:pt x="60832" y="131572"/>
                </a:lnTo>
                <a:lnTo>
                  <a:pt x="60832" y="136144"/>
                </a:lnTo>
                <a:lnTo>
                  <a:pt x="61087" y="139573"/>
                </a:lnTo>
                <a:lnTo>
                  <a:pt x="61594" y="141859"/>
                </a:lnTo>
                <a:lnTo>
                  <a:pt x="62102" y="144272"/>
                </a:lnTo>
                <a:lnTo>
                  <a:pt x="93599" y="153797"/>
                </a:lnTo>
                <a:lnTo>
                  <a:pt x="93599" y="162306"/>
                </a:lnTo>
                <a:lnTo>
                  <a:pt x="6730" y="162306"/>
                </a:lnTo>
                <a:lnTo>
                  <a:pt x="6730" y="153797"/>
                </a:lnTo>
                <a:lnTo>
                  <a:pt x="15366" y="153289"/>
                </a:lnTo>
                <a:lnTo>
                  <a:pt x="21589" y="152781"/>
                </a:lnTo>
                <a:lnTo>
                  <a:pt x="25400" y="152146"/>
                </a:lnTo>
                <a:lnTo>
                  <a:pt x="29082" y="151511"/>
                </a:lnTo>
                <a:lnTo>
                  <a:pt x="31876" y="150495"/>
                </a:lnTo>
                <a:lnTo>
                  <a:pt x="33909" y="149098"/>
                </a:lnTo>
                <a:lnTo>
                  <a:pt x="35813" y="147828"/>
                </a:lnTo>
                <a:lnTo>
                  <a:pt x="37211" y="145923"/>
                </a:lnTo>
                <a:lnTo>
                  <a:pt x="38226" y="143510"/>
                </a:lnTo>
                <a:lnTo>
                  <a:pt x="39115" y="141097"/>
                </a:lnTo>
                <a:lnTo>
                  <a:pt x="39497" y="137160"/>
                </a:lnTo>
                <a:lnTo>
                  <a:pt x="39497" y="131572"/>
                </a:lnTo>
                <a:lnTo>
                  <a:pt x="39497" y="36322"/>
                </a:lnTo>
                <a:lnTo>
                  <a:pt x="39497" y="33147"/>
                </a:lnTo>
                <a:lnTo>
                  <a:pt x="38988" y="30861"/>
                </a:lnTo>
                <a:lnTo>
                  <a:pt x="37845" y="29337"/>
                </a:lnTo>
                <a:lnTo>
                  <a:pt x="36829" y="27940"/>
                </a:lnTo>
                <a:lnTo>
                  <a:pt x="35178" y="27178"/>
                </a:lnTo>
                <a:lnTo>
                  <a:pt x="33019" y="27178"/>
                </a:lnTo>
                <a:lnTo>
                  <a:pt x="30606" y="27178"/>
                </a:lnTo>
                <a:lnTo>
                  <a:pt x="26924" y="28575"/>
                </a:lnTo>
                <a:lnTo>
                  <a:pt x="22351" y="31115"/>
                </a:lnTo>
                <a:lnTo>
                  <a:pt x="17779" y="33655"/>
                </a:lnTo>
                <a:lnTo>
                  <a:pt x="12064" y="37211"/>
                </a:lnTo>
                <a:lnTo>
                  <a:pt x="5206" y="41783"/>
                </a:lnTo>
                <a:lnTo>
                  <a:pt x="0" y="32766"/>
                </a:lnTo>
                <a:lnTo>
                  <a:pt x="549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568440" y="3899915"/>
            <a:ext cx="163804" cy="3428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583933" y="3920092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5" h="15875">
                <a:moveTo>
                  <a:pt x="0" y="15637"/>
                </a:moveTo>
                <a:lnTo>
                  <a:pt x="144856" y="15637"/>
                </a:lnTo>
                <a:lnTo>
                  <a:pt x="144856" y="0"/>
                </a:lnTo>
                <a:lnTo>
                  <a:pt x="0" y="0"/>
                </a:lnTo>
                <a:lnTo>
                  <a:pt x="0" y="15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579361" y="3915520"/>
            <a:ext cx="154305" cy="25400"/>
          </a:xfrm>
          <a:custGeom>
            <a:avLst/>
            <a:gdLst/>
            <a:ahLst/>
            <a:cxnLst/>
            <a:rect l="l" t="t" r="r" b="b"/>
            <a:pathLst>
              <a:path w="154304" h="25400">
                <a:moveTo>
                  <a:pt x="0" y="24781"/>
                </a:moveTo>
                <a:lnTo>
                  <a:pt x="154000" y="24781"/>
                </a:lnTo>
                <a:lnTo>
                  <a:pt x="154000" y="0"/>
                </a:lnTo>
                <a:lnTo>
                  <a:pt x="0" y="0"/>
                </a:lnTo>
                <a:lnTo>
                  <a:pt x="0" y="24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798564" y="3861841"/>
            <a:ext cx="121157" cy="13637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14057" y="38823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24653" y="14779"/>
                </a:lnTo>
                <a:lnTo>
                  <a:pt x="2794" y="54991"/>
                </a:lnTo>
                <a:lnTo>
                  <a:pt x="0" y="70358"/>
                </a:lnTo>
                <a:lnTo>
                  <a:pt x="0" y="76708"/>
                </a:lnTo>
                <a:lnTo>
                  <a:pt x="22145" y="113760"/>
                </a:lnTo>
                <a:lnTo>
                  <a:pt x="38353" y="116332"/>
                </a:lnTo>
                <a:lnTo>
                  <a:pt x="45589" y="115998"/>
                </a:lnTo>
                <a:lnTo>
                  <a:pt x="71685" y="107061"/>
                </a:lnTo>
                <a:lnTo>
                  <a:pt x="34925" y="107061"/>
                </a:lnTo>
                <a:lnTo>
                  <a:pt x="29464" y="104902"/>
                </a:lnTo>
                <a:lnTo>
                  <a:pt x="22351" y="96774"/>
                </a:lnTo>
                <a:lnTo>
                  <a:pt x="20574" y="90424"/>
                </a:lnTo>
                <a:lnTo>
                  <a:pt x="20574" y="81787"/>
                </a:lnTo>
                <a:lnTo>
                  <a:pt x="28666" y="39937"/>
                </a:lnTo>
                <a:lnTo>
                  <a:pt x="53340" y="9398"/>
                </a:lnTo>
                <a:lnTo>
                  <a:pt x="91496" y="9398"/>
                </a:lnTo>
                <a:lnTo>
                  <a:pt x="87080" y="5786"/>
                </a:lnTo>
                <a:lnTo>
                  <a:pt x="80470" y="2571"/>
                </a:lnTo>
                <a:lnTo>
                  <a:pt x="72741" y="642"/>
                </a:lnTo>
                <a:lnTo>
                  <a:pt x="63881" y="0"/>
                </a:lnTo>
                <a:close/>
              </a:path>
              <a:path w="102870" h="116839">
                <a:moveTo>
                  <a:pt x="91496" y="9398"/>
                </a:moveTo>
                <a:lnTo>
                  <a:pt x="68452" y="9398"/>
                </a:lnTo>
                <a:lnTo>
                  <a:pt x="73660" y="11557"/>
                </a:lnTo>
                <a:lnTo>
                  <a:pt x="77058" y="15998"/>
                </a:lnTo>
                <a:lnTo>
                  <a:pt x="80264" y="20066"/>
                </a:lnTo>
                <a:lnTo>
                  <a:pt x="81915" y="26543"/>
                </a:lnTo>
                <a:lnTo>
                  <a:pt x="81915" y="34925"/>
                </a:lnTo>
                <a:lnTo>
                  <a:pt x="73934" y="76386"/>
                </a:lnTo>
                <a:lnTo>
                  <a:pt x="49784" y="107061"/>
                </a:lnTo>
                <a:lnTo>
                  <a:pt x="71685" y="107061"/>
                </a:lnTo>
                <a:lnTo>
                  <a:pt x="95065" y="76386"/>
                </a:lnTo>
                <a:lnTo>
                  <a:pt x="102457" y="39290"/>
                </a:lnTo>
                <a:lnTo>
                  <a:pt x="101869" y="30753"/>
                </a:lnTo>
                <a:lnTo>
                  <a:pt x="100012" y="22828"/>
                </a:lnTo>
                <a:lnTo>
                  <a:pt x="96916" y="15998"/>
                </a:lnTo>
                <a:lnTo>
                  <a:pt x="92583" y="10287"/>
                </a:lnTo>
                <a:lnTo>
                  <a:pt x="91496" y="93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834631" y="3891788"/>
            <a:ext cx="61594" cy="97790"/>
          </a:xfrm>
          <a:custGeom>
            <a:avLst/>
            <a:gdLst/>
            <a:ahLst/>
            <a:cxnLst/>
            <a:rect l="l" t="t" r="r" b="b"/>
            <a:pathLst>
              <a:path w="61595" h="97789">
                <a:moveTo>
                  <a:pt x="40894" y="0"/>
                </a:moveTo>
                <a:lnTo>
                  <a:pt x="32766" y="0"/>
                </a:lnTo>
                <a:lnTo>
                  <a:pt x="25653" y="3429"/>
                </a:lnTo>
                <a:lnTo>
                  <a:pt x="5207" y="39497"/>
                </a:lnTo>
                <a:lnTo>
                  <a:pt x="0" y="72389"/>
                </a:lnTo>
                <a:lnTo>
                  <a:pt x="0" y="81025"/>
                </a:lnTo>
                <a:lnTo>
                  <a:pt x="1777" y="87375"/>
                </a:lnTo>
                <a:lnTo>
                  <a:pt x="5334" y="91439"/>
                </a:lnTo>
                <a:lnTo>
                  <a:pt x="8890" y="95504"/>
                </a:lnTo>
                <a:lnTo>
                  <a:pt x="14350" y="97662"/>
                </a:lnTo>
                <a:lnTo>
                  <a:pt x="21590" y="97662"/>
                </a:lnTo>
                <a:lnTo>
                  <a:pt x="29210" y="97662"/>
                </a:lnTo>
                <a:lnTo>
                  <a:pt x="53324" y="67103"/>
                </a:lnTo>
                <a:lnTo>
                  <a:pt x="61341" y="25526"/>
                </a:lnTo>
                <a:lnTo>
                  <a:pt x="61341" y="17144"/>
                </a:lnTo>
                <a:lnTo>
                  <a:pt x="59690" y="10668"/>
                </a:lnTo>
                <a:lnTo>
                  <a:pt x="56388" y="6476"/>
                </a:lnTo>
                <a:lnTo>
                  <a:pt x="53086" y="2159"/>
                </a:lnTo>
                <a:lnTo>
                  <a:pt x="47878" y="0"/>
                </a:lnTo>
                <a:lnTo>
                  <a:pt x="408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814057" y="38823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100012" y="22828"/>
                </a:lnTo>
                <a:lnTo>
                  <a:pt x="102489" y="39751"/>
                </a:lnTo>
                <a:lnTo>
                  <a:pt x="102181" y="46708"/>
                </a:lnTo>
                <a:lnTo>
                  <a:pt x="88536" y="89427"/>
                </a:lnTo>
                <a:lnTo>
                  <a:pt x="58820" y="113331"/>
                </a:lnTo>
                <a:lnTo>
                  <a:pt x="38353" y="116332"/>
                </a:lnTo>
                <a:lnTo>
                  <a:pt x="29731" y="115689"/>
                </a:lnTo>
                <a:lnTo>
                  <a:pt x="638" y="85703"/>
                </a:lnTo>
                <a:lnTo>
                  <a:pt x="0" y="76708"/>
                </a:lnTo>
                <a:lnTo>
                  <a:pt x="0" y="70358"/>
                </a:lnTo>
                <a:lnTo>
                  <a:pt x="11134" y="32256"/>
                </a:lnTo>
                <a:lnTo>
                  <a:pt x="42646" y="3804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915911" y="3909085"/>
            <a:ext cx="110519" cy="13637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931406" y="39286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53739" y="73913"/>
                </a:moveTo>
                <a:lnTo>
                  <a:pt x="33782" y="73913"/>
                </a:lnTo>
                <a:lnTo>
                  <a:pt x="35433" y="74167"/>
                </a:lnTo>
                <a:lnTo>
                  <a:pt x="36195" y="74421"/>
                </a:lnTo>
                <a:lnTo>
                  <a:pt x="45085" y="100583"/>
                </a:lnTo>
                <a:lnTo>
                  <a:pt x="46482" y="104647"/>
                </a:lnTo>
                <a:lnTo>
                  <a:pt x="48133" y="107949"/>
                </a:lnTo>
                <a:lnTo>
                  <a:pt x="49657" y="111378"/>
                </a:lnTo>
                <a:lnTo>
                  <a:pt x="51435" y="113918"/>
                </a:lnTo>
                <a:lnTo>
                  <a:pt x="53721" y="115696"/>
                </a:lnTo>
                <a:lnTo>
                  <a:pt x="55879" y="117474"/>
                </a:lnTo>
                <a:lnTo>
                  <a:pt x="58800" y="118363"/>
                </a:lnTo>
                <a:lnTo>
                  <a:pt x="64389" y="118363"/>
                </a:lnTo>
                <a:lnTo>
                  <a:pt x="66294" y="118109"/>
                </a:lnTo>
                <a:lnTo>
                  <a:pt x="84018" y="106933"/>
                </a:lnTo>
                <a:lnTo>
                  <a:pt x="67945" y="106933"/>
                </a:lnTo>
                <a:lnTo>
                  <a:pt x="66928" y="106679"/>
                </a:lnTo>
                <a:lnTo>
                  <a:pt x="66167" y="106171"/>
                </a:lnTo>
                <a:lnTo>
                  <a:pt x="65277" y="105663"/>
                </a:lnTo>
                <a:lnTo>
                  <a:pt x="64643" y="104901"/>
                </a:lnTo>
                <a:lnTo>
                  <a:pt x="60071" y="93598"/>
                </a:lnTo>
                <a:lnTo>
                  <a:pt x="58674" y="89280"/>
                </a:lnTo>
                <a:lnTo>
                  <a:pt x="57150" y="84835"/>
                </a:lnTo>
                <a:lnTo>
                  <a:pt x="55636" y="80009"/>
                </a:lnTo>
                <a:lnTo>
                  <a:pt x="54355" y="75818"/>
                </a:lnTo>
                <a:lnTo>
                  <a:pt x="53739" y="73913"/>
                </a:lnTo>
                <a:close/>
              </a:path>
              <a:path w="90804" h="118745">
                <a:moveTo>
                  <a:pt x="42545" y="0"/>
                </a:moveTo>
                <a:lnTo>
                  <a:pt x="36322" y="0"/>
                </a:lnTo>
                <a:lnTo>
                  <a:pt x="12826" y="1015"/>
                </a:lnTo>
                <a:lnTo>
                  <a:pt x="11557" y="6857"/>
                </a:lnTo>
                <a:lnTo>
                  <a:pt x="15367" y="7111"/>
                </a:lnTo>
                <a:lnTo>
                  <a:pt x="16891" y="7365"/>
                </a:lnTo>
                <a:lnTo>
                  <a:pt x="22478" y="11048"/>
                </a:lnTo>
                <a:lnTo>
                  <a:pt x="22478" y="16001"/>
                </a:lnTo>
                <a:lnTo>
                  <a:pt x="21971" y="19557"/>
                </a:lnTo>
                <a:lnTo>
                  <a:pt x="20827" y="24891"/>
                </a:lnTo>
                <a:lnTo>
                  <a:pt x="0" y="116839"/>
                </a:lnTo>
                <a:lnTo>
                  <a:pt x="16510" y="116839"/>
                </a:lnTo>
                <a:lnTo>
                  <a:pt x="25908" y="73913"/>
                </a:lnTo>
                <a:lnTo>
                  <a:pt x="53739" y="73913"/>
                </a:lnTo>
                <a:lnTo>
                  <a:pt x="51562" y="67182"/>
                </a:lnTo>
                <a:lnTo>
                  <a:pt x="52222" y="66674"/>
                </a:lnTo>
                <a:lnTo>
                  <a:pt x="27432" y="66674"/>
                </a:lnTo>
                <a:lnTo>
                  <a:pt x="42545" y="0"/>
                </a:lnTo>
                <a:close/>
              </a:path>
              <a:path w="90804" h="118745">
                <a:moveTo>
                  <a:pt x="82550" y="97027"/>
                </a:moveTo>
                <a:lnTo>
                  <a:pt x="80899" y="99059"/>
                </a:lnTo>
                <a:lnTo>
                  <a:pt x="77977" y="101980"/>
                </a:lnTo>
                <a:lnTo>
                  <a:pt x="75438" y="104266"/>
                </a:lnTo>
                <a:lnTo>
                  <a:pt x="74422" y="104901"/>
                </a:lnTo>
                <a:lnTo>
                  <a:pt x="73278" y="105663"/>
                </a:lnTo>
                <a:lnTo>
                  <a:pt x="72390" y="106171"/>
                </a:lnTo>
                <a:lnTo>
                  <a:pt x="71500" y="106552"/>
                </a:lnTo>
                <a:lnTo>
                  <a:pt x="70612" y="106806"/>
                </a:lnTo>
                <a:lnTo>
                  <a:pt x="69850" y="106933"/>
                </a:lnTo>
                <a:lnTo>
                  <a:pt x="84018" y="106933"/>
                </a:lnTo>
                <a:lnTo>
                  <a:pt x="85725" y="105409"/>
                </a:lnTo>
                <a:lnTo>
                  <a:pt x="88392" y="102615"/>
                </a:lnTo>
                <a:lnTo>
                  <a:pt x="82550" y="97027"/>
                </a:lnTo>
                <a:close/>
              </a:path>
              <a:path w="90804" h="118745">
                <a:moveTo>
                  <a:pt x="88773" y="31241"/>
                </a:moveTo>
                <a:lnTo>
                  <a:pt x="57912" y="31241"/>
                </a:lnTo>
                <a:lnTo>
                  <a:pt x="56896" y="36702"/>
                </a:lnTo>
                <a:lnTo>
                  <a:pt x="59309" y="37083"/>
                </a:lnTo>
                <a:lnTo>
                  <a:pt x="60960" y="37591"/>
                </a:lnTo>
                <a:lnTo>
                  <a:pt x="62738" y="39369"/>
                </a:lnTo>
                <a:lnTo>
                  <a:pt x="63246" y="40385"/>
                </a:lnTo>
                <a:lnTo>
                  <a:pt x="63246" y="42925"/>
                </a:lnTo>
                <a:lnTo>
                  <a:pt x="32003" y="66674"/>
                </a:lnTo>
                <a:lnTo>
                  <a:pt x="52222" y="66674"/>
                </a:lnTo>
                <a:lnTo>
                  <a:pt x="54864" y="64642"/>
                </a:lnTo>
                <a:lnTo>
                  <a:pt x="58166" y="62229"/>
                </a:lnTo>
                <a:lnTo>
                  <a:pt x="61341" y="59816"/>
                </a:lnTo>
                <a:lnTo>
                  <a:pt x="64516" y="57530"/>
                </a:lnTo>
                <a:lnTo>
                  <a:pt x="67564" y="55117"/>
                </a:lnTo>
                <a:lnTo>
                  <a:pt x="77216" y="47751"/>
                </a:lnTo>
                <a:lnTo>
                  <a:pt x="80518" y="45084"/>
                </a:lnTo>
                <a:lnTo>
                  <a:pt x="83820" y="42544"/>
                </a:lnTo>
                <a:lnTo>
                  <a:pt x="90804" y="36575"/>
                </a:lnTo>
                <a:lnTo>
                  <a:pt x="88773" y="312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931406" y="39286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36322" y="0"/>
                </a:moveTo>
                <a:lnTo>
                  <a:pt x="42545" y="0"/>
                </a:lnTo>
                <a:lnTo>
                  <a:pt x="27432" y="66674"/>
                </a:lnTo>
                <a:lnTo>
                  <a:pt x="29845" y="66674"/>
                </a:lnTo>
                <a:lnTo>
                  <a:pt x="32003" y="66674"/>
                </a:lnTo>
                <a:lnTo>
                  <a:pt x="34290" y="66166"/>
                </a:lnTo>
                <a:lnTo>
                  <a:pt x="36829" y="65277"/>
                </a:lnTo>
                <a:lnTo>
                  <a:pt x="39370" y="64388"/>
                </a:lnTo>
                <a:lnTo>
                  <a:pt x="61722" y="45973"/>
                </a:lnTo>
                <a:lnTo>
                  <a:pt x="62738" y="44322"/>
                </a:lnTo>
                <a:lnTo>
                  <a:pt x="63246" y="42925"/>
                </a:lnTo>
                <a:lnTo>
                  <a:pt x="63246" y="41782"/>
                </a:lnTo>
                <a:lnTo>
                  <a:pt x="63246" y="40385"/>
                </a:lnTo>
                <a:lnTo>
                  <a:pt x="62738" y="39369"/>
                </a:lnTo>
                <a:lnTo>
                  <a:pt x="61849" y="38480"/>
                </a:lnTo>
                <a:lnTo>
                  <a:pt x="60960" y="37591"/>
                </a:lnTo>
                <a:lnTo>
                  <a:pt x="59309" y="37083"/>
                </a:lnTo>
                <a:lnTo>
                  <a:pt x="56896" y="36702"/>
                </a:lnTo>
                <a:lnTo>
                  <a:pt x="57912" y="31241"/>
                </a:lnTo>
                <a:lnTo>
                  <a:pt x="88773" y="31241"/>
                </a:lnTo>
                <a:lnTo>
                  <a:pt x="90804" y="36575"/>
                </a:lnTo>
                <a:lnTo>
                  <a:pt x="87249" y="39623"/>
                </a:lnTo>
                <a:lnTo>
                  <a:pt x="83820" y="42544"/>
                </a:lnTo>
                <a:lnTo>
                  <a:pt x="80518" y="45084"/>
                </a:lnTo>
                <a:lnTo>
                  <a:pt x="77216" y="47751"/>
                </a:lnTo>
                <a:lnTo>
                  <a:pt x="73914" y="50291"/>
                </a:lnTo>
                <a:lnTo>
                  <a:pt x="70739" y="52704"/>
                </a:lnTo>
                <a:lnTo>
                  <a:pt x="67564" y="55117"/>
                </a:lnTo>
                <a:lnTo>
                  <a:pt x="64516" y="57530"/>
                </a:lnTo>
                <a:lnTo>
                  <a:pt x="61341" y="59816"/>
                </a:lnTo>
                <a:lnTo>
                  <a:pt x="58166" y="62229"/>
                </a:lnTo>
                <a:lnTo>
                  <a:pt x="54864" y="64642"/>
                </a:lnTo>
                <a:lnTo>
                  <a:pt x="51562" y="67182"/>
                </a:lnTo>
                <a:lnTo>
                  <a:pt x="52959" y="71500"/>
                </a:lnTo>
                <a:lnTo>
                  <a:pt x="54355" y="75818"/>
                </a:lnTo>
                <a:lnTo>
                  <a:pt x="55752" y="80390"/>
                </a:lnTo>
                <a:lnTo>
                  <a:pt x="57150" y="84835"/>
                </a:lnTo>
                <a:lnTo>
                  <a:pt x="58674" y="89280"/>
                </a:lnTo>
                <a:lnTo>
                  <a:pt x="60071" y="93598"/>
                </a:lnTo>
                <a:lnTo>
                  <a:pt x="66167" y="106171"/>
                </a:lnTo>
                <a:lnTo>
                  <a:pt x="66928" y="106679"/>
                </a:lnTo>
                <a:lnTo>
                  <a:pt x="67945" y="106933"/>
                </a:lnTo>
                <a:lnTo>
                  <a:pt x="69088" y="106933"/>
                </a:lnTo>
                <a:lnTo>
                  <a:pt x="69850" y="106933"/>
                </a:lnTo>
                <a:lnTo>
                  <a:pt x="74422" y="104901"/>
                </a:lnTo>
                <a:lnTo>
                  <a:pt x="75438" y="104266"/>
                </a:lnTo>
                <a:lnTo>
                  <a:pt x="76580" y="103250"/>
                </a:lnTo>
                <a:lnTo>
                  <a:pt x="77977" y="101980"/>
                </a:lnTo>
                <a:lnTo>
                  <a:pt x="79375" y="100583"/>
                </a:lnTo>
                <a:lnTo>
                  <a:pt x="80899" y="99059"/>
                </a:lnTo>
                <a:lnTo>
                  <a:pt x="82550" y="97027"/>
                </a:lnTo>
                <a:lnTo>
                  <a:pt x="88392" y="102615"/>
                </a:lnTo>
                <a:lnTo>
                  <a:pt x="85725" y="105409"/>
                </a:lnTo>
                <a:lnTo>
                  <a:pt x="83185" y="107695"/>
                </a:lnTo>
                <a:lnTo>
                  <a:pt x="80899" y="109727"/>
                </a:lnTo>
                <a:lnTo>
                  <a:pt x="78613" y="111759"/>
                </a:lnTo>
                <a:lnTo>
                  <a:pt x="76326" y="113410"/>
                </a:lnTo>
                <a:lnTo>
                  <a:pt x="74295" y="114680"/>
                </a:lnTo>
                <a:lnTo>
                  <a:pt x="72263" y="115950"/>
                </a:lnTo>
                <a:lnTo>
                  <a:pt x="70230" y="116839"/>
                </a:lnTo>
                <a:lnTo>
                  <a:pt x="68325" y="117474"/>
                </a:lnTo>
                <a:lnTo>
                  <a:pt x="66294" y="118109"/>
                </a:lnTo>
                <a:lnTo>
                  <a:pt x="64389" y="118363"/>
                </a:lnTo>
                <a:lnTo>
                  <a:pt x="62357" y="118363"/>
                </a:lnTo>
                <a:lnTo>
                  <a:pt x="58800" y="118363"/>
                </a:lnTo>
                <a:lnTo>
                  <a:pt x="55879" y="117474"/>
                </a:lnTo>
                <a:lnTo>
                  <a:pt x="53721" y="115696"/>
                </a:lnTo>
                <a:lnTo>
                  <a:pt x="51435" y="113918"/>
                </a:lnTo>
                <a:lnTo>
                  <a:pt x="49657" y="111378"/>
                </a:lnTo>
                <a:lnTo>
                  <a:pt x="48133" y="107949"/>
                </a:lnTo>
                <a:lnTo>
                  <a:pt x="46482" y="104647"/>
                </a:lnTo>
                <a:lnTo>
                  <a:pt x="45085" y="100583"/>
                </a:lnTo>
                <a:lnTo>
                  <a:pt x="43815" y="95884"/>
                </a:lnTo>
                <a:lnTo>
                  <a:pt x="42545" y="91185"/>
                </a:lnTo>
                <a:lnTo>
                  <a:pt x="41021" y="85851"/>
                </a:lnTo>
                <a:lnTo>
                  <a:pt x="39370" y="80009"/>
                </a:lnTo>
                <a:lnTo>
                  <a:pt x="38989" y="78739"/>
                </a:lnTo>
                <a:lnTo>
                  <a:pt x="36829" y="74929"/>
                </a:lnTo>
                <a:lnTo>
                  <a:pt x="36195" y="74421"/>
                </a:lnTo>
                <a:lnTo>
                  <a:pt x="35433" y="74167"/>
                </a:lnTo>
                <a:lnTo>
                  <a:pt x="34671" y="74040"/>
                </a:lnTo>
                <a:lnTo>
                  <a:pt x="33782" y="73913"/>
                </a:lnTo>
                <a:lnTo>
                  <a:pt x="32639" y="73913"/>
                </a:lnTo>
                <a:lnTo>
                  <a:pt x="31369" y="73913"/>
                </a:lnTo>
                <a:lnTo>
                  <a:pt x="25908" y="73913"/>
                </a:lnTo>
                <a:lnTo>
                  <a:pt x="16510" y="116839"/>
                </a:lnTo>
                <a:lnTo>
                  <a:pt x="0" y="116839"/>
                </a:lnTo>
                <a:lnTo>
                  <a:pt x="20827" y="24891"/>
                </a:lnTo>
                <a:lnTo>
                  <a:pt x="22605" y="14477"/>
                </a:lnTo>
                <a:lnTo>
                  <a:pt x="22605" y="13080"/>
                </a:lnTo>
                <a:lnTo>
                  <a:pt x="22605" y="12064"/>
                </a:lnTo>
                <a:lnTo>
                  <a:pt x="22478" y="11048"/>
                </a:lnTo>
                <a:lnTo>
                  <a:pt x="22098" y="10286"/>
                </a:lnTo>
                <a:lnTo>
                  <a:pt x="21717" y="9524"/>
                </a:lnTo>
                <a:lnTo>
                  <a:pt x="16891" y="7365"/>
                </a:lnTo>
                <a:lnTo>
                  <a:pt x="15367" y="7111"/>
                </a:lnTo>
                <a:lnTo>
                  <a:pt x="13589" y="6984"/>
                </a:lnTo>
                <a:lnTo>
                  <a:pt x="11557" y="6857"/>
                </a:lnTo>
                <a:lnTo>
                  <a:pt x="12826" y="1015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41464" y="3861841"/>
            <a:ext cx="121157" cy="13637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156957" y="38823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24653" y="14779"/>
                </a:lnTo>
                <a:lnTo>
                  <a:pt x="2794" y="54991"/>
                </a:lnTo>
                <a:lnTo>
                  <a:pt x="0" y="70358"/>
                </a:lnTo>
                <a:lnTo>
                  <a:pt x="0" y="76708"/>
                </a:lnTo>
                <a:lnTo>
                  <a:pt x="22145" y="113760"/>
                </a:lnTo>
                <a:lnTo>
                  <a:pt x="38353" y="116332"/>
                </a:lnTo>
                <a:lnTo>
                  <a:pt x="45589" y="115998"/>
                </a:lnTo>
                <a:lnTo>
                  <a:pt x="71685" y="107061"/>
                </a:lnTo>
                <a:lnTo>
                  <a:pt x="34925" y="107061"/>
                </a:lnTo>
                <a:lnTo>
                  <a:pt x="29464" y="104902"/>
                </a:lnTo>
                <a:lnTo>
                  <a:pt x="22351" y="96774"/>
                </a:lnTo>
                <a:lnTo>
                  <a:pt x="20574" y="90424"/>
                </a:lnTo>
                <a:lnTo>
                  <a:pt x="20574" y="81787"/>
                </a:lnTo>
                <a:lnTo>
                  <a:pt x="28666" y="39937"/>
                </a:lnTo>
                <a:lnTo>
                  <a:pt x="53340" y="9398"/>
                </a:lnTo>
                <a:lnTo>
                  <a:pt x="91496" y="9398"/>
                </a:lnTo>
                <a:lnTo>
                  <a:pt x="87080" y="5786"/>
                </a:lnTo>
                <a:lnTo>
                  <a:pt x="80470" y="2571"/>
                </a:lnTo>
                <a:lnTo>
                  <a:pt x="72741" y="642"/>
                </a:lnTo>
                <a:lnTo>
                  <a:pt x="63881" y="0"/>
                </a:lnTo>
                <a:close/>
              </a:path>
              <a:path w="102870" h="116839">
                <a:moveTo>
                  <a:pt x="91496" y="9398"/>
                </a:moveTo>
                <a:lnTo>
                  <a:pt x="68452" y="9398"/>
                </a:lnTo>
                <a:lnTo>
                  <a:pt x="73660" y="11557"/>
                </a:lnTo>
                <a:lnTo>
                  <a:pt x="77058" y="15998"/>
                </a:lnTo>
                <a:lnTo>
                  <a:pt x="80264" y="20066"/>
                </a:lnTo>
                <a:lnTo>
                  <a:pt x="81915" y="26543"/>
                </a:lnTo>
                <a:lnTo>
                  <a:pt x="81915" y="34925"/>
                </a:lnTo>
                <a:lnTo>
                  <a:pt x="73934" y="76386"/>
                </a:lnTo>
                <a:lnTo>
                  <a:pt x="49784" y="107061"/>
                </a:lnTo>
                <a:lnTo>
                  <a:pt x="71685" y="107061"/>
                </a:lnTo>
                <a:lnTo>
                  <a:pt x="95065" y="76386"/>
                </a:lnTo>
                <a:lnTo>
                  <a:pt x="102457" y="39290"/>
                </a:lnTo>
                <a:lnTo>
                  <a:pt x="101869" y="30753"/>
                </a:lnTo>
                <a:lnTo>
                  <a:pt x="100012" y="22828"/>
                </a:lnTo>
                <a:lnTo>
                  <a:pt x="96916" y="15998"/>
                </a:lnTo>
                <a:lnTo>
                  <a:pt x="92583" y="10287"/>
                </a:lnTo>
                <a:lnTo>
                  <a:pt x="91496" y="93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177531" y="3891788"/>
            <a:ext cx="61594" cy="97790"/>
          </a:xfrm>
          <a:custGeom>
            <a:avLst/>
            <a:gdLst/>
            <a:ahLst/>
            <a:cxnLst/>
            <a:rect l="l" t="t" r="r" b="b"/>
            <a:pathLst>
              <a:path w="61595" h="97789">
                <a:moveTo>
                  <a:pt x="40894" y="0"/>
                </a:moveTo>
                <a:lnTo>
                  <a:pt x="32766" y="0"/>
                </a:lnTo>
                <a:lnTo>
                  <a:pt x="25653" y="3429"/>
                </a:lnTo>
                <a:lnTo>
                  <a:pt x="5207" y="39497"/>
                </a:lnTo>
                <a:lnTo>
                  <a:pt x="0" y="72389"/>
                </a:lnTo>
                <a:lnTo>
                  <a:pt x="0" y="81025"/>
                </a:lnTo>
                <a:lnTo>
                  <a:pt x="1777" y="87375"/>
                </a:lnTo>
                <a:lnTo>
                  <a:pt x="5334" y="91439"/>
                </a:lnTo>
                <a:lnTo>
                  <a:pt x="8890" y="95504"/>
                </a:lnTo>
                <a:lnTo>
                  <a:pt x="14350" y="97662"/>
                </a:lnTo>
                <a:lnTo>
                  <a:pt x="21590" y="97662"/>
                </a:lnTo>
                <a:lnTo>
                  <a:pt x="29210" y="97662"/>
                </a:lnTo>
                <a:lnTo>
                  <a:pt x="53324" y="67103"/>
                </a:lnTo>
                <a:lnTo>
                  <a:pt x="61341" y="25526"/>
                </a:lnTo>
                <a:lnTo>
                  <a:pt x="61341" y="17144"/>
                </a:lnTo>
                <a:lnTo>
                  <a:pt x="59690" y="10668"/>
                </a:lnTo>
                <a:lnTo>
                  <a:pt x="56388" y="6476"/>
                </a:lnTo>
                <a:lnTo>
                  <a:pt x="53086" y="2159"/>
                </a:lnTo>
                <a:lnTo>
                  <a:pt x="47878" y="0"/>
                </a:lnTo>
                <a:lnTo>
                  <a:pt x="408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56957" y="38823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100012" y="22828"/>
                </a:lnTo>
                <a:lnTo>
                  <a:pt x="102489" y="39751"/>
                </a:lnTo>
                <a:lnTo>
                  <a:pt x="102181" y="46708"/>
                </a:lnTo>
                <a:lnTo>
                  <a:pt x="88536" y="89427"/>
                </a:lnTo>
                <a:lnTo>
                  <a:pt x="58820" y="113331"/>
                </a:lnTo>
                <a:lnTo>
                  <a:pt x="38353" y="116332"/>
                </a:lnTo>
                <a:lnTo>
                  <a:pt x="29731" y="115689"/>
                </a:lnTo>
                <a:lnTo>
                  <a:pt x="638" y="85703"/>
                </a:lnTo>
                <a:lnTo>
                  <a:pt x="0" y="76708"/>
                </a:lnTo>
                <a:lnTo>
                  <a:pt x="0" y="70358"/>
                </a:lnTo>
                <a:lnTo>
                  <a:pt x="11134" y="32256"/>
                </a:lnTo>
                <a:lnTo>
                  <a:pt x="42646" y="3804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229856" y="3904462"/>
            <a:ext cx="93725" cy="17452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245222" y="3924427"/>
            <a:ext cx="74295" cy="155575"/>
          </a:xfrm>
          <a:custGeom>
            <a:avLst/>
            <a:gdLst/>
            <a:ahLst/>
            <a:cxnLst/>
            <a:rect l="l" t="t" r="r" b="b"/>
            <a:pathLst>
              <a:path w="74295" h="155575">
                <a:moveTo>
                  <a:pt x="2158" y="145287"/>
                </a:moveTo>
                <a:lnTo>
                  <a:pt x="0" y="154305"/>
                </a:lnTo>
                <a:lnTo>
                  <a:pt x="2285" y="154812"/>
                </a:lnTo>
                <a:lnTo>
                  <a:pt x="6476" y="155194"/>
                </a:lnTo>
                <a:lnTo>
                  <a:pt x="13588" y="155194"/>
                </a:lnTo>
                <a:lnTo>
                  <a:pt x="18542" y="154431"/>
                </a:lnTo>
                <a:lnTo>
                  <a:pt x="27177" y="151637"/>
                </a:lnTo>
                <a:lnTo>
                  <a:pt x="30987" y="149479"/>
                </a:lnTo>
                <a:lnTo>
                  <a:pt x="34842" y="146050"/>
                </a:lnTo>
                <a:lnTo>
                  <a:pt x="6096" y="146050"/>
                </a:lnTo>
                <a:lnTo>
                  <a:pt x="2794" y="145669"/>
                </a:lnTo>
                <a:lnTo>
                  <a:pt x="2158" y="145287"/>
                </a:lnTo>
                <a:close/>
              </a:path>
              <a:path w="74295" h="155575">
                <a:moveTo>
                  <a:pt x="65785" y="34543"/>
                </a:moveTo>
                <a:lnTo>
                  <a:pt x="59944" y="34543"/>
                </a:lnTo>
                <a:lnTo>
                  <a:pt x="36956" y="35433"/>
                </a:lnTo>
                <a:lnTo>
                  <a:pt x="35686" y="41275"/>
                </a:lnTo>
                <a:lnTo>
                  <a:pt x="39497" y="41402"/>
                </a:lnTo>
                <a:lnTo>
                  <a:pt x="42163" y="41910"/>
                </a:lnTo>
                <a:lnTo>
                  <a:pt x="43687" y="42925"/>
                </a:lnTo>
                <a:lnTo>
                  <a:pt x="45211" y="43815"/>
                </a:lnTo>
                <a:lnTo>
                  <a:pt x="45974" y="45339"/>
                </a:lnTo>
                <a:lnTo>
                  <a:pt x="45847" y="49784"/>
                </a:lnTo>
                <a:lnTo>
                  <a:pt x="45593" y="51054"/>
                </a:lnTo>
                <a:lnTo>
                  <a:pt x="45338" y="52831"/>
                </a:lnTo>
                <a:lnTo>
                  <a:pt x="44957" y="54610"/>
                </a:lnTo>
                <a:lnTo>
                  <a:pt x="44576" y="57150"/>
                </a:lnTo>
                <a:lnTo>
                  <a:pt x="43815" y="60325"/>
                </a:lnTo>
                <a:lnTo>
                  <a:pt x="43179" y="63627"/>
                </a:lnTo>
                <a:lnTo>
                  <a:pt x="42163" y="67945"/>
                </a:lnTo>
                <a:lnTo>
                  <a:pt x="41021" y="73406"/>
                </a:lnTo>
                <a:lnTo>
                  <a:pt x="39877" y="78993"/>
                </a:lnTo>
                <a:lnTo>
                  <a:pt x="38353" y="85725"/>
                </a:lnTo>
                <a:lnTo>
                  <a:pt x="36575" y="93853"/>
                </a:lnTo>
                <a:lnTo>
                  <a:pt x="32307" y="113051"/>
                </a:lnTo>
                <a:lnTo>
                  <a:pt x="30860" y="119887"/>
                </a:lnTo>
                <a:lnTo>
                  <a:pt x="29591" y="125095"/>
                </a:lnTo>
                <a:lnTo>
                  <a:pt x="28321" y="129540"/>
                </a:lnTo>
                <a:lnTo>
                  <a:pt x="26924" y="132842"/>
                </a:lnTo>
                <a:lnTo>
                  <a:pt x="25526" y="136271"/>
                </a:lnTo>
                <a:lnTo>
                  <a:pt x="24002" y="138937"/>
                </a:lnTo>
                <a:lnTo>
                  <a:pt x="22225" y="140843"/>
                </a:lnTo>
                <a:lnTo>
                  <a:pt x="20447" y="142875"/>
                </a:lnTo>
                <a:lnTo>
                  <a:pt x="18542" y="144145"/>
                </a:lnTo>
                <a:lnTo>
                  <a:pt x="16382" y="144906"/>
                </a:lnTo>
                <a:lnTo>
                  <a:pt x="14097" y="145669"/>
                </a:lnTo>
                <a:lnTo>
                  <a:pt x="11683" y="146050"/>
                </a:lnTo>
                <a:lnTo>
                  <a:pt x="34842" y="146050"/>
                </a:lnTo>
                <a:lnTo>
                  <a:pt x="48005" y="118364"/>
                </a:lnTo>
                <a:lnTo>
                  <a:pt x="65785" y="34543"/>
                </a:lnTo>
                <a:close/>
              </a:path>
              <a:path w="74295" h="155575">
                <a:moveTo>
                  <a:pt x="73913" y="0"/>
                </a:moveTo>
                <a:lnTo>
                  <a:pt x="56769" y="0"/>
                </a:lnTo>
                <a:lnTo>
                  <a:pt x="52577" y="18415"/>
                </a:lnTo>
                <a:lnTo>
                  <a:pt x="69723" y="18415"/>
                </a:lnTo>
                <a:lnTo>
                  <a:pt x="7391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245222" y="3958971"/>
            <a:ext cx="66040" cy="120650"/>
          </a:xfrm>
          <a:custGeom>
            <a:avLst/>
            <a:gdLst/>
            <a:ahLst/>
            <a:cxnLst/>
            <a:rect l="l" t="t" r="r" b="b"/>
            <a:pathLst>
              <a:path w="66040" h="120650">
                <a:moveTo>
                  <a:pt x="59944" y="0"/>
                </a:moveTo>
                <a:lnTo>
                  <a:pt x="65785" y="0"/>
                </a:lnTo>
                <a:lnTo>
                  <a:pt x="48005" y="83819"/>
                </a:lnTo>
                <a:lnTo>
                  <a:pt x="27177" y="117093"/>
                </a:lnTo>
                <a:lnTo>
                  <a:pt x="22859" y="118490"/>
                </a:lnTo>
                <a:lnTo>
                  <a:pt x="18542" y="119887"/>
                </a:lnTo>
                <a:lnTo>
                  <a:pt x="13588" y="120649"/>
                </a:lnTo>
                <a:lnTo>
                  <a:pt x="8000" y="120649"/>
                </a:lnTo>
                <a:lnTo>
                  <a:pt x="6476" y="120649"/>
                </a:lnTo>
                <a:lnTo>
                  <a:pt x="5079" y="120522"/>
                </a:lnTo>
                <a:lnTo>
                  <a:pt x="3682" y="120395"/>
                </a:lnTo>
                <a:lnTo>
                  <a:pt x="2285" y="120268"/>
                </a:lnTo>
                <a:lnTo>
                  <a:pt x="1143" y="120014"/>
                </a:lnTo>
                <a:lnTo>
                  <a:pt x="0" y="119760"/>
                </a:lnTo>
                <a:lnTo>
                  <a:pt x="2158" y="110743"/>
                </a:lnTo>
                <a:lnTo>
                  <a:pt x="2794" y="111124"/>
                </a:lnTo>
                <a:lnTo>
                  <a:pt x="3809" y="111251"/>
                </a:lnTo>
                <a:lnTo>
                  <a:pt x="4952" y="111378"/>
                </a:lnTo>
                <a:lnTo>
                  <a:pt x="6096" y="111505"/>
                </a:lnTo>
                <a:lnTo>
                  <a:pt x="7366" y="111505"/>
                </a:lnTo>
                <a:lnTo>
                  <a:pt x="8890" y="111505"/>
                </a:lnTo>
                <a:lnTo>
                  <a:pt x="11683" y="111505"/>
                </a:lnTo>
                <a:lnTo>
                  <a:pt x="14097" y="111124"/>
                </a:lnTo>
                <a:lnTo>
                  <a:pt x="16382" y="110362"/>
                </a:lnTo>
                <a:lnTo>
                  <a:pt x="18542" y="109600"/>
                </a:lnTo>
                <a:lnTo>
                  <a:pt x="20447" y="108330"/>
                </a:lnTo>
                <a:lnTo>
                  <a:pt x="22225" y="106298"/>
                </a:lnTo>
                <a:lnTo>
                  <a:pt x="24002" y="104393"/>
                </a:lnTo>
                <a:lnTo>
                  <a:pt x="25526" y="101726"/>
                </a:lnTo>
                <a:lnTo>
                  <a:pt x="26924" y="98297"/>
                </a:lnTo>
                <a:lnTo>
                  <a:pt x="28321" y="94995"/>
                </a:lnTo>
                <a:lnTo>
                  <a:pt x="29591" y="90550"/>
                </a:lnTo>
                <a:lnTo>
                  <a:pt x="30860" y="85343"/>
                </a:lnTo>
                <a:lnTo>
                  <a:pt x="32307" y="78507"/>
                </a:lnTo>
                <a:lnTo>
                  <a:pt x="33766" y="71897"/>
                </a:lnTo>
                <a:lnTo>
                  <a:pt x="35200" y="65502"/>
                </a:lnTo>
                <a:lnTo>
                  <a:pt x="36575" y="59308"/>
                </a:lnTo>
                <a:lnTo>
                  <a:pt x="38353" y="51180"/>
                </a:lnTo>
                <a:lnTo>
                  <a:pt x="39877" y="44449"/>
                </a:lnTo>
                <a:lnTo>
                  <a:pt x="41021" y="38861"/>
                </a:lnTo>
                <a:lnTo>
                  <a:pt x="42163" y="33400"/>
                </a:lnTo>
                <a:lnTo>
                  <a:pt x="43179" y="29082"/>
                </a:lnTo>
                <a:lnTo>
                  <a:pt x="43815" y="25780"/>
                </a:lnTo>
                <a:lnTo>
                  <a:pt x="44576" y="22605"/>
                </a:lnTo>
                <a:lnTo>
                  <a:pt x="44957" y="20065"/>
                </a:lnTo>
                <a:lnTo>
                  <a:pt x="45338" y="18287"/>
                </a:lnTo>
                <a:lnTo>
                  <a:pt x="45593" y="16509"/>
                </a:lnTo>
                <a:lnTo>
                  <a:pt x="45847" y="15239"/>
                </a:lnTo>
                <a:lnTo>
                  <a:pt x="45847" y="14477"/>
                </a:lnTo>
                <a:lnTo>
                  <a:pt x="45974" y="13842"/>
                </a:lnTo>
                <a:lnTo>
                  <a:pt x="45974" y="13207"/>
                </a:lnTo>
                <a:lnTo>
                  <a:pt x="45974" y="12699"/>
                </a:lnTo>
                <a:lnTo>
                  <a:pt x="45974" y="10794"/>
                </a:lnTo>
                <a:lnTo>
                  <a:pt x="45211" y="9270"/>
                </a:lnTo>
                <a:lnTo>
                  <a:pt x="43687" y="8381"/>
                </a:lnTo>
                <a:lnTo>
                  <a:pt x="42163" y="7365"/>
                </a:lnTo>
                <a:lnTo>
                  <a:pt x="39497" y="6857"/>
                </a:lnTo>
                <a:lnTo>
                  <a:pt x="35686" y="6730"/>
                </a:lnTo>
                <a:lnTo>
                  <a:pt x="36956" y="888"/>
                </a:lnTo>
                <a:lnTo>
                  <a:pt x="599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297801" y="392442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4191" y="0"/>
                </a:moveTo>
                <a:lnTo>
                  <a:pt x="21335" y="0"/>
                </a:lnTo>
                <a:lnTo>
                  <a:pt x="17145" y="18415"/>
                </a:lnTo>
                <a:lnTo>
                  <a:pt x="0" y="18415"/>
                </a:lnTo>
                <a:lnTo>
                  <a:pt x="41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781044" y="4215424"/>
            <a:ext cx="166877" cy="8606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3798061" y="4287392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7" y="15621"/>
                </a:lnTo>
                <a:lnTo>
                  <a:pt x="144907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3798061" y="4238625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7" y="15621"/>
                </a:lnTo>
                <a:lnTo>
                  <a:pt x="144907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793490" y="4282821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1" y="24765"/>
                </a:lnTo>
                <a:lnTo>
                  <a:pt x="154051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793490" y="4234053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1" y="24765"/>
                </a:lnTo>
                <a:lnTo>
                  <a:pt x="154051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017264" y="4203217"/>
            <a:ext cx="191249" cy="13637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035425" y="4227195"/>
            <a:ext cx="168275" cy="114300"/>
          </a:xfrm>
          <a:custGeom>
            <a:avLst/>
            <a:gdLst/>
            <a:ahLst/>
            <a:cxnLst/>
            <a:rect l="l" t="t" r="r" b="b"/>
            <a:pathLst>
              <a:path w="168275" h="114300">
                <a:moveTo>
                  <a:pt x="32130" y="0"/>
                </a:moveTo>
                <a:lnTo>
                  <a:pt x="1270" y="0"/>
                </a:lnTo>
                <a:lnTo>
                  <a:pt x="0" y="5714"/>
                </a:lnTo>
                <a:lnTo>
                  <a:pt x="3810" y="6095"/>
                </a:lnTo>
                <a:lnTo>
                  <a:pt x="6476" y="6984"/>
                </a:lnTo>
                <a:lnTo>
                  <a:pt x="22351" y="114299"/>
                </a:lnTo>
                <a:lnTo>
                  <a:pt x="38100" y="114299"/>
                </a:lnTo>
                <a:lnTo>
                  <a:pt x="45862" y="102274"/>
                </a:lnTo>
                <a:lnTo>
                  <a:pt x="51863" y="92709"/>
                </a:lnTo>
                <a:lnTo>
                  <a:pt x="39242" y="92709"/>
                </a:lnTo>
                <a:lnTo>
                  <a:pt x="32130" y="0"/>
                </a:lnTo>
                <a:close/>
              </a:path>
              <a:path w="168275" h="114300">
                <a:moveTo>
                  <a:pt x="100933" y="35686"/>
                </a:moveTo>
                <a:lnTo>
                  <a:pt x="83692" y="35686"/>
                </a:lnTo>
                <a:lnTo>
                  <a:pt x="83947" y="39115"/>
                </a:lnTo>
                <a:lnTo>
                  <a:pt x="84582" y="50037"/>
                </a:lnTo>
                <a:lnTo>
                  <a:pt x="85452" y="61100"/>
                </a:lnTo>
                <a:lnTo>
                  <a:pt x="90677" y="114299"/>
                </a:lnTo>
                <a:lnTo>
                  <a:pt x="104648" y="114299"/>
                </a:lnTo>
                <a:lnTo>
                  <a:pt x="109604" y="107515"/>
                </a:lnTo>
                <a:lnTo>
                  <a:pt x="114204" y="101076"/>
                </a:lnTo>
                <a:lnTo>
                  <a:pt x="119965" y="92836"/>
                </a:lnTo>
                <a:lnTo>
                  <a:pt x="106172" y="92836"/>
                </a:lnTo>
                <a:lnTo>
                  <a:pt x="100933" y="35686"/>
                </a:lnTo>
                <a:close/>
              </a:path>
              <a:path w="168275" h="114300">
                <a:moveTo>
                  <a:pt x="164846" y="0"/>
                </a:moveTo>
                <a:lnTo>
                  <a:pt x="134492" y="0"/>
                </a:lnTo>
                <a:lnTo>
                  <a:pt x="133350" y="5714"/>
                </a:lnTo>
                <a:lnTo>
                  <a:pt x="137160" y="5968"/>
                </a:lnTo>
                <a:lnTo>
                  <a:pt x="139826" y="6730"/>
                </a:lnTo>
                <a:lnTo>
                  <a:pt x="141350" y="8127"/>
                </a:lnTo>
                <a:lnTo>
                  <a:pt x="142875" y="9397"/>
                </a:lnTo>
                <a:lnTo>
                  <a:pt x="143763" y="11937"/>
                </a:lnTo>
                <a:lnTo>
                  <a:pt x="143763" y="15620"/>
                </a:lnTo>
                <a:lnTo>
                  <a:pt x="143148" y="22189"/>
                </a:lnTo>
                <a:lnTo>
                  <a:pt x="128799" y="57493"/>
                </a:lnTo>
                <a:lnTo>
                  <a:pt x="106172" y="92836"/>
                </a:lnTo>
                <a:lnTo>
                  <a:pt x="119965" y="92836"/>
                </a:lnTo>
                <a:lnTo>
                  <a:pt x="143510" y="56641"/>
                </a:lnTo>
                <a:lnTo>
                  <a:pt x="161416" y="21970"/>
                </a:lnTo>
                <a:lnTo>
                  <a:pt x="163067" y="18287"/>
                </a:lnTo>
                <a:lnTo>
                  <a:pt x="165353" y="12826"/>
                </a:lnTo>
                <a:lnTo>
                  <a:pt x="167924" y="6095"/>
                </a:lnTo>
                <a:lnTo>
                  <a:pt x="167951" y="5714"/>
                </a:lnTo>
                <a:lnTo>
                  <a:pt x="164846" y="0"/>
                </a:lnTo>
                <a:close/>
              </a:path>
              <a:path w="168275" h="114300">
                <a:moveTo>
                  <a:pt x="97662" y="0"/>
                </a:moveTo>
                <a:lnTo>
                  <a:pt x="80645" y="0"/>
                </a:lnTo>
                <a:lnTo>
                  <a:pt x="79375" y="5714"/>
                </a:lnTo>
                <a:lnTo>
                  <a:pt x="78104" y="13207"/>
                </a:lnTo>
                <a:lnTo>
                  <a:pt x="76326" y="20319"/>
                </a:lnTo>
                <a:lnTo>
                  <a:pt x="58852" y="59491"/>
                </a:lnTo>
                <a:lnTo>
                  <a:pt x="39242" y="92709"/>
                </a:lnTo>
                <a:lnTo>
                  <a:pt x="51863" y="92709"/>
                </a:lnTo>
                <a:lnTo>
                  <a:pt x="74977" y="52181"/>
                </a:lnTo>
                <a:lnTo>
                  <a:pt x="82423" y="35686"/>
                </a:lnTo>
                <a:lnTo>
                  <a:pt x="100933" y="35686"/>
                </a:lnTo>
                <a:lnTo>
                  <a:pt x="976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035425" y="4227195"/>
            <a:ext cx="168275" cy="114300"/>
          </a:xfrm>
          <a:custGeom>
            <a:avLst/>
            <a:gdLst/>
            <a:ahLst/>
            <a:cxnLst/>
            <a:rect l="l" t="t" r="r" b="b"/>
            <a:pathLst>
              <a:path w="168275" h="114300">
                <a:moveTo>
                  <a:pt x="1270" y="0"/>
                </a:moveTo>
                <a:lnTo>
                  <a:pt x="32130" y="0"/>
                </a:lnTo>
                <a:lnTo>
                  <a:pt x="39242" y="92709"/>
                </a:lnTo>
                <a:lnTo>
                  <a:pt x="46938" y="80065"/>
                </a:lnTo>
                <a:lnTo>
                  <a:pt x="66575" y="44751"/>
                </a:lnTo>
                <a:lnTo>
                  <a:pt x="79375" y="5714"/>
                </a:lnTo>
                <a:lnTo>
                  <a:pt x="80645" y="0"/>
                </a:lnTo>
                <a:lnTo>
                  <a:pt x="97662" y="0"/>
                </a:lnTo>
                <a:lnTo>
                  <a:pt x="106172" y="92836"/>
                </a:lnTo>
                <a:lnTo>
                  <a:pt x="114841" y="80214"/>
                </a:lnTo>
                <a:lnTo>
                  <a:pt x="138299" y="38088"/>
                </a:lnTo>
                <a:lnTo>
                  <a:pt x="143763" y="15620"/>
                </a:lnTo>
                <a:lnTo>
                  <a:pt x="143763" y="11937"/>
                </a:lnTo>
                <a:lnTo>
                  <a:pt x="142875" y="9397"/>
                </a:lnTo>
                <a:lnTo>
                  <a:pt x="141350" y="8127"/>
                </a:lnTo>
                <a:lnTo>
                  <a:pt x="139826" y="6730"/>
                </a:lnTo>
                <a:lnTo>
                  <a:pt x="137160" y="5968"/>
                </a:lnTo>
                <a:lnTo>
                  <a:pt x="133350" y="5714"/>
                </a:lnTo>
                <a:lnTo>
                  <a:pt x="134492" y="0"/>
                </a:lnTo>
                <a:lnTo>
                  <a:pt x="164846" y="0"/>
                </a:lnTo>
                <a:lnTo>
                  <a:pt x="168021" y="5841"/>
                </a:lnTo>
                <a:lnTo>
                  <a:pt x="165353" y="12826"/>
                </a:lnTo>
                <a:lnTo>
                  <a:pt x="163067" y="18287"/>
                </a:lnTo>
                <a:lnTo>
                  <a:pt x="161416" y="21970"/>
                </a:lnTo>
                <a:lnTo>
                  <a:pt x="159765" y="25780"/>
                </a:lnTo>
                <a:lnTo>
                  <a:pt x="157607" y="30225"/>
                </a:lnTo>
                <a:lnTo>
                  <a:pt x="154939" y="35559"/>
                </a:lnTo>
                <a:lnTo>
                  <a:pt x="152273" y="40893"/>
                </a:lnTo>
                <a:lnTo>
                  <a:pt x="136016" y="68706"/>
                </a:lnTo>
                <a:lnTo>
                  <a:pt x="131952" y="75056"/>
                </a:lnTo>
                <a:lnTo>
                  <a:pt x="109604" y="107515"/>
                </a:lnTo>
                <a:lnTo>
                  <a:pt x="104648" y="114299"/>
                </a:lnTo>
                <a:lnTo>
                  <a:pt x="90677" y="114299"/>
                </a:lnTo>
                <a:lnTo>
                  <a:pt x="85851" y="65150"/>
                </a:lnTo>
                <a:lnTo>
                  <a:pt x="85471" y="61340"/>
                </a:lnTo>
                <a:lnTo>
                  <a:pt x="85089" y="56260"/>
                </a:lnTo>
                <a:lnTo>
                  <a:pt x="84582" y="50037"/>
                </a:lnTo>
                <a:lnTo>
                  <a:pt x="84200" y="43941"/>
                </a:lnTo>
                <a:lnTo>
                  <a:pt x="83947" y="39115"/>
                </a:lnTo>
                <a:lnTo>
                  <a:pt x="83692" y="35686"/>
                </a:lnTo>
                <a:lnTo>
                  <a:pt x="82423" y="35686"/>
                </a:lnTo>
                <a:lnTo>
                  <a:pt x="78992" y="43713"/>
                </a:lnTo>
                <a:lnTo>
                  <a:pt x="74977" y="52181"/>
                </a:lnTo>
                <a:lnTo>
                  <a:pt x="52959" y="90963"/>
                </a:lnTo>
                <a:lnTo>
                  <a:pt x="38100" y="114299"/>
                </a:lnTo>
                <a:lnTo>
                  <a:pt x="22351" y="114299"/>
                </a:lnTo>
                <a:lnTo>
                  <a:pt x="13462" y="25780"/>
                </a:lnTo>
                <a:lnTo>
                  <a:pt x="12953" y="21208"/>
                </a:lnTo>
                <a:lnTo>
                  <a:pt x="0" y="5714"/>
                </a:lnTo>
                <a:lnTo>
                  <a:pt x="12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162044" y="4255008"/>
            <a:ext cx="203835" cy="18275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216908" y="4110228"/>
            <a:ext cx="84582" cy="13030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234688" y="4133215"/>
            <a:ext cx="62230" cy="109220"/>
          </a:xfrm>
          <a:custGeom>
            <a:avLst/>
            <a:gdLst/>
            <a:ahLst/>
            <a:cxnLst/>
            <a:rect l="l" t="t" r="r" b="b"/>
            <a:pathLst>
              <a:path w="62229" h="109220">
                <a:moveTo>
                  <a:pt x="31241" y="31242"/>
                </a:moveTo>
                <a:lnTo>
                  <a:pt x="14732" y="31242"/>
                </a:lnTo>
                <a:lnTo>
                  <a:pt x="4572" y="75565"/>
                </a:lnTo>
                <a:lnTo>
                  <a:pt x="3937" y="77978"/>
                </a:lnTo>
                <a:lnTo>
                  <a:pt x="3175" y="82931"/>
                </a:lnTo>
                <a:lnTo>
                  <a:pt x="2984" y="84836"/>
                </a:lnTo>
                <a:lnTo>
                  <a:pt x="2883" y="96393"/>
                </a:lnTo>
                <a:lnTo>
                  <a:pt x="4445" y="100837"/>
                </a:lnTo>
                <a:lnTo>
                  <a:pt x="7747" y="104012"/>
                </a:lnTo>
                <a:lnTo>
                  <a:pt x="11049" y="107315"/>
                </a:lnTo>
                <a:lnTo>
                  <a:pt x="16128" y="108839"/>
                </a:lnTo>
                <a:lnTo>
                  <a:pt x="25526" y="108839"/>
                </a:lnTo>
                <a:lnTo>
                  <a:pt x="28066" y="108585"/>
                </a:lnTo>
                <a:lnTo>
                  <a:pt x="30479" y="107823"/>
                </a:lnTo>
                <a:lnTo>
                  <a:pt x="32892" y="107187"/>
                </a:lnTo>
                <a:lnTo>
                  <a:pt x="45592" y="99060"/>
                </a:lnTo>
                <a:lnTo>
                  <a:pt x="47519" y="97409"/>
                </a:lnTo>
                <a:lnTo>
                  <a:pt x="25526" y="97409"/>
                </a:lnTo>
                <a:lnTo>
                  <a:pt x="23113" y="96393"/>
                </a:lnTo>
                <a:lnTo>
                  <a:pt x="20320" y="92583"/>
                </a:lnTo>
                <a:lnTo>
                  <a:pt x="19558" y="89916"/>
                </a:lnTo>
                <a:lnTo>
                  <a:pt x="19685" y="82931"/>
                </a:lnTo>
                <a:lnTo>
                  <a:pt x="19938" y="80264"/>
                </a:lnTo>
                <a:lnTo>
                  <a:pt x="20447" y="77216"/>
                </a:lnTo>
                <a:lnTo>
                  <a:pt x="20700" y="75437"/>
                </a:lnTo>
                <a:lnTo>
                  <a:pt x="21462" y="71628"/>
                </a:lnTo>
                <a:lnTo>
                  <a:pt x="21971" y="69468"/>
                </a:lnTo>
                <a:lnTo>
                  <a:pt x="22478" y="67056"/>
                </a:lnTo>
                <a:lnTo>
                  <a:pt x="31241" y="31242"/>
                </a:lnTo>
                <a:close/>
              </a:path>
              <a:path w="62229" h="109220">
                <a:moveTo>
                  <a:pt x="48006" y="84836"/>
                </a:moveTo>
                <a:lnTo>
                  <a:pt x="44069" y="89154"/>
                </a:lnTo>
                <a:lnTo>
                  <a:pt x="40512" y="92329"/>
                </a:lnTo>
                <a:lnTo>
                  <a:pt x="34416" y="96393"/>
                </a:lnTo>
                <a:lnTo>
                  <a:pt x="31496" y="97409"/>
                </a:lnTo>
                <a:lnTo>
                  <a:pt x="47519" y="97409"/>
                </a:lnTo>
                <a:lnTo>
                  <a:pt x="48260" y="96774"/>
                </a:lnTo>
                <a:lnTo>
                  <a:pt x="51053" y="94107"/>
                </a:lnTo>
                <a:lnTo>
                  <a:pt x="53975" y="90805"/>
                </a:lnTo>
                <a:lnTo>
                  <a:pt x="48006" y="84836"/>
                </a:lnTo>
                <a:close/>
              </a:path>
              <a:path w="62229" h="109220">
                <a:moveTo>
                  <a:pt x="37973" y="0"/>
                </a:moveTo>
                <a:lnTo>
                  <a:pt x="24637" y="0"/>
                </a:lnTo>
                <a:lnTo>
                  <a:pt x="22733" y="5715"/>
                </a:lnTo>
                <a:lnTo>
                  <a:pt x="21844" y="7874"/>
                </a:lnTo>
                <a:lnTo>
                  <a:pt x="9651" y="23622"/>
                </a:lnTo>
                <a:lnTo>
                  <a:pt x="7747" y="24384"/>
                </a:lnTo>
                <a:lnTo>
                  <a:pt x="5079" y="24637"/>
                </a:lnTo>
                <a:lnTo>
                  <a:pt x="1650" y="24637"/>
                </a:lnTo>
                <a:lnTo>
                  <a:pt x="0" y="31242"/>
                </a:lnTo>
                <a:lnTo>
                  <a:pt x="60198" y="31242"/>
                </a:lnTo>
                <a:lnTo>
                  <a:pt x="62229" y="21717"/>
                </a:lnTo>
                <a:lnTo>
                  <a:pt x="33147" y="21717"/>
                </a:lnTo>
                <a:lnTo>
                  <a:pt x="3797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234688" y="4133215"/>
            <a:ext cx="62230" cy="109220"/>
          </a:xfrm>
          <a:custGeom>
            <a:avLst/>
            <a:gdLst/>
            <a:ahLst/>
            <a:cxnLst/>
            <a:rect l="l" t="t" r="r" b="b"/>
            <a:pathLst>
              <a:path w="62229" h="109220">
                <a:moveTo>
                  <a:pt x="24637" y="0"/>
                </a:moveTo>
                <a:lnTo>
                  <a:pt x="37973" y="0"/>
                </a:lnTo>
                <a:lnTo>
                  <a:pt x="33147" y="21717"/>
                </a:lnTo>
                <a:lnTo>
                  <a:pt x="62229" y="21717"/>
                </a:lnTo>
                <a:lnTo>
                  <a:pt x="60198" y="31242"/>
                </a:lnTo>
                <a:lnTo>
                  <a:pt x="31241" y="31242"/>
                </a:lnTo>
                <a:lnTo>
                  <a:pt x="22478" y="67056"/>
                </a:lnTo>
                <a:lnTo>
                  <a:pt x="21971" y="69468"/>
                </a:lnTo>
                <a:lnTo>
                  <a:pt x="21462" y="71628"/>
                </a:lnTo>
                <a:lnTo>
                  <a:pt x="21082" y="73533"/>
                </a:lnTo>
                <a:lnTo>
                  <a:pt x="20700" y="75437"/>
                </a:lnTo>
                <a:lnTo>
                  <a:pt x="20447" y="77216"/>
                </a:lnTo>
                <a:lnTo>
                  <a:pt x="20192" y="78740"/>
                </a:lnTo>
                <a:lnTo>
                  <a:pt x="19938" y="80264"/>
                </a:lnTo>
                <a:lnTo>
                  <a:pt x="19812" y="81661"/>
                </a:lnTo>
                <a:lnTo>
                  <a:pt x="19685" y="82931"/>
                </a:lnTo>
                <a:lnTo>
                  <a:pt x="19685" y="84201"/>
                </a:lnTo>
                <a:lnTo>
                  <a:pt x="19558" y="85343"/>
                </a:lnTo>
                <a:lnTo>
                  <a:pt x="19558" y="86487"/>
                </a:lnTo>
                <a:lnTo>
                  <a:pt x="19558" y="89916"/>
                </a:lnTo>
                <a:lnTo>
                  <a:pt x="20320" y="92583"/>
                </a:lnTo>
                <a:lnTo>
                  <a:pt x="21716" y="94487"/>
                </a:lnTo>
                <a:lnTo>
                  <a:pt x="23113" y="96393"/>
                </a:lnTo>
                <a:lnTo>
                  <a:pt x="25526" y="97409"/>
                </a:lnTo>
                <a:lnTo>
                  <a:pt x="28701" y="97409"/>
                </a:lnTo>
                <a:lnTo>
                  <a:pt x="31496" y="97409"/>
                </a:lnTo>
                <a:lnTo>
                  <a:pt x="34416" y="96393"/>
                </a:lnTo>
                <a:lnTo>
                  <a:pt x="37464" y="94361"/>
                </a:lnTo>
                <a:lnTo>
                  <a:pt x="40512" y="92329"/>
                </a:lnTo>
                <a:lnTo>
                  <a:pt x="44069" y="89154"/>
                </a:lnTo>
                <a:lnTo>
                  <a:pt x="48006" y="84836"/>
                </a:lnTo>
                <a:lnTo>
                  <a:pt x="53975" y="90805"/>
                </a:lnTo>
                <a:lnTo>
                  <a:pt x="51053" y="94107"/>
                </a:lnTo>
                <a:lnTo>
                  <a:pt x="48260" y="96774"/>
                </a:lnTo>
                <a:lnTo>
                  <a:pt x="45592" y="99060"/>
                </a:lnTo>
                <a:lnTo>
                  <a:pt x="43052" y="101346"/>
                </a:lnTo>
                <a:lnTo>
                  <a:pt x="30479" y="107823"/>
                </a:lnTo>
                <a:lnTo>
                  <a:pt x="28066" y="108585"/>
                </a:lnTo>
                <a:lnTo>
                  <a:pt x="25526" y="108839"/>
                </a:lnTo>
                <a:lnTo>
                  <a:pt x="22987" y="108839"/>
                </a:lnTo>
                <a:lnTo>
                  <a:pt x="16128" y="108839"/>
                </a:lnTo>
                <a:lnTo>
                  <a:pt x="11049" y="107315"/>
                </a:lnTo>
                <a:lnTo>
                  <a:pt x="7747" y="104012"/>
                </a:lnTo>
                <a:lnTo>
                  <a:pt x="4445" y="100837"/>
                </a:lnTo>
                <a:lnTo>
                  <a:pt x="2794" y="96139"/>
                </a:lnTo>
                <a:lnTo>
                  <a:pt x="2794" y="89916"/>
                </a:lnTo>
                <a:lnTo>
                  <a:pt x="2794" y="87884"/>
                </a:lnTo>
                <a:lnTo>
                  <a:pt x="4572" y="75565"/>
                </a:lnTo>
                <a:lnTo>
                  <a:pt x="14732" y="31242"/>
                </a:lnTo>
                <a:lnTo>
                  <a:pt x="0" y="31242"/>
                </a:lnTo>
                <a:lnTo>
                  <a:pt x="1650" y="24637"/>
                </a:lnTo>
                <a:lnTo>
                  <a:pt x="5079" y="24637"/>
                </a:lnTo>
                <a:lnTo>
                  <a:pt x="7747" y="24384"/>
                </a:lnTo>
                <a:lnTo>
                  <a:pt x="9651" y="23622"/>
                </a:lnTo>
                <a:lnTo>
                  <a:pt x="11684" y="22987"/>
                </a:lnTo>
                <a:lnTo>
                  <a:pt x="13208" y="22098"/>
                </a:lnTo>
                <a:lnTo>
                  <a:pt x="14604" y="20955"/>
                </a:lnTo>
                <a:lnTo>
                  <a:pt x="15366" y="20193"/>
                </a:lnTo>
                <a:lnTo>
                  <a:pt x="16256" y="19177"/>
                </a:lnTo>
                <a:lnTo>
                  <a:pt x="17017" y="18034"/>
                </a:lnTo>
                <a:lnTo>
                  <a:pt x="17779" y="16891"/>
                </a:lnTo>
                <a:lnTo>
                  <a:pt x="21844" y="7874"/>
                </a:lnTo>
                <a:lnTo>
                  <a:pt x="22733" y="5715"/>
                </a:lnTo>
                <a:lnTo>
                  <a:pt x="23622" y="3048"/>
                </a:lnTo>
                <a:lnTo>
                  <a:pt x="24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434840" y="4239809"/>
            <a:ext cx="166877" cy="3742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451858" y="4262992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37"/>
                </a:moveTo>
                <a:lnTo>
                  <a:pt x="144856" y="15637"/>
                </a:lnTo>
                <a:lnTo>
                  <a:pt x="144856" y="0"/>
                </a:lnTo>
                <a:lnTo>
                  <a:pt x="0" y="0"/>
                </a:lnTo>
                <a:lnTo>
                  <a:pt x="0" y="15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447285" y="4258420"/>
            <a:ext cx="154305" cy="25400"/>
          </a:xfrm>
          <a:custGeom>
            <a:avLst/>
            <a:gdLst/>
            <a:ahLst/>
            <a:cxnLst/>
            <a:rect l="l" t="t" r="r" b="b"/>
            <a:pathLst>
              <a:path w="154304" h="25400">
                <a:moveTo>
                  <a:pt x="0" y="24781"/>
                </a:moveTo>
                <a:lnTo>
                  <a:pt x="154000" y="24781"/>
                </a:lnTo>
                <a:lnTo>
                  <a:pt x="154000" y="0"/>
                </a:lnTo>
                <a:lnTo>
                  <a:pt x="0" y="0"/>
                </a:lnTo>
                <a:lnTo>
                  <a:pt x="0" y="24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654296" y="4201680"/>
            <a:ext cx="133375" cy="18667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667377" y="4220717"/>
            <a:ext cx="120777" cy="17424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806696" y="4102608"/>
            <a:ext cx="820674" cy="313181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824348" y="4126865"/>
            <a:ext cx="798830" cy="291465"/>
          </a:xfrm>
          <a:custGeom>
            <a:avLst/>
            <a:gdLst/>
            <a:ahLst/>
            <a:cxnLst/>
            <a:rect l="l" t="t" r="r" b="b"/>
            <a:pathLst>
              <a:path w="798829" h="291464">
                <a:moveTo>
                  <a:pt x="722502" y="0"/>
                </a:moveTo>
                <a:lnTo>
                  <a:pt x="719581" y="9652"/>
                </a:lnTo>
                <a:lnTo>
                  <a:pt x="732916" y="16579"/>
                </a:lnTo>
                <a:lnTo>
                  <a:pt x="744537" y="26685"/>
                </a:lnTo>
                <a:lnTo>
                  <a:pt x="769042" y="75461"/>
                </a:lnTo>
                <a:lnTo>
                  <a:pt x="776333" y="120038"/>
                </a:lnTo>
                <a:lnTo>
                  <a:pt x="777239" y="145542"/>
                </a:lnTo>
                <a:lnTo>
                  <a:pt x="776333" y="171045"/>
                </a:lnTo>
                <a:lnTo>
                  <a:pt x="769042" y="215622"/>
                </a:lnTo>
                <a:lnTo>
                  <a:pt x="754443" y="251051"/>
                </a:lnTo>
                <a:lnTo>
                  <a:pt x="719581" y="281305"/>
                </a:lnTo>
                <a:lnTo>
                  <a:pt x="722502" y="290957"/>
                </a:lnTo>
                <a:lnTo>
                  <a:pt x="768044" y="259185"/>
                </a:lnTo>
                <a:lnTo>
                  <a:pt x="787685" y="219872"/>
                </a:lnTo>
                <a:lnTo>
                  <a:pt x="797591" y="172160"/>
                </a:lnTo>
                <a:lnTo>
                  <a:pt x="798829" y="145542"/>
                </a:lnTo>
                <a:lnTo>
                  <a:pt x="797591" y="118850"/>
                </a:lnTo>
                <a:lnTo>
                  <a:pt x="787685" y="71086"/>
                </a:lnTo>
                <a:lnTo>
                  <a:pt x="768044" y="31771"/>
                </a:lnTo>
                <a:lnTo>
                  <a:pt x="739763" y="6764"/>
                </a:lnTo>
                <a:lnTo>
                  <a:pt x="722502" y="0"/>
                </a:lnTo>
                <a:close/>
              </a:path>
              <a:path w="798829" h="291464">
                <a:moveTo>
                  <a:pt x="76453" y="0"/>
                </a:moveTo>
                <a:lnTo>
                  <a:pt x="30841" y="31771"/>
                </a:lnTo>
                <a:lnTo>
                  <a:pt x="11144" y="71086"/>
                </a:lnTo>
                <a:lnTo>
                  <a:pt x="1238" y="118850"/>
                </a:lnTo>
                <a:lnTo>
                  <a:pt x="0" y="145542"/>
                </a:lnTo>
                <a:lnTo>
                  <a:pt x="1238" y="172160"/>
                </a:lnTo>
                <a:lnTo>
                  <a:pt x="11144" y="219872"/>
                </a:lnTo>
                <a:lnTo>
                  <a:pt x="30841" y="259185"/>
                </a:lnTo>
                <a:lnTo>
                  <a:pt x="76453" y="290957"/>
                </a:lnTo>
                <a:lnTo>
                  <a:pt x="79375" y="281305"/>
                </a:lnTo>
                <a:lnTo>
                  <a:pt x="66022" y="274379"/>
                </a:lnTo>
                <a:lnTo>
                  <a:pt x="54371" y="264287"/>
                </a:lnTo>
                <a:lnTo>
                  <a:pt x="29894" y="215622"/>
                </a:lnTo>
                <a:lnTo>
                  <a:pt x="22516" y="171045"/>
                </a:lnTo>
                <a:lnTo>
                  <a:pt x="21589" y="145542"/>
                </a:lnTo>
                <a:lnTo>
                  <a:pt x="22516" y="120038"/>
                </a:lnTo>
                <a:lnTo>
                  <a:pt x="29894" y="75461"/>
                </a:lnTo>
                <a:lnTo>
                  <a:pt x="44459" y="39959"/>
                </a:lnTo>
                <a:lnTo>
                  <a:pt x="79375" y="9652"/>
                </a:lnTo>
                <a:lnTo>
                  <a:pt x="764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5543930" y="4126865"/>
            <a:ext cx="79375" cy="291465"/>
          </a:xfrm>
          <a:custGeom>
            <a:avLst/>
            <a:gdLst/>
            <a:ahLst/>
            <a:cxnLst/>
            <a:rect l="l" t="t" r="r" b="b"/>
            <a:pathLst>
              <a:path w="79375" h="291464">
                <a:moveTo>
                  <a:pt x="2921" y="0"/>
                </a:moveTo>
                <a:lnTo>
                  <a:pt x="48462" y="31771"/>
                </a:lnTo>
                <a:lnTo>
                  <a:pt x="68103" y="71086"/>
                </a:lnTo>
                <a:lnTo>
                  <a:pt x="78009" y="118850"/>
                </a:lnTo>
                <a:lnTo>
                  <a:pt x="79248" y="145542"/>
                </a:lnTo>
                <a:lnTo>
                  <a:pt x="78009" y="172160"/>
                </a:lnTo>
                <a:lnTo>
                  <a:pt x="68103" y="219872"/>
                </a:lnTo>
                <a:lnTo>
                  <a:pt x="48462" y="259185"/>
                </a:lnTo>
                <a:lnTo>
                  <a:pt x="2921" y="290957"/>
                </a:lnTo>
                <a:lnTo>
                  <a:pt x="0" y="281305"/>
                </a:lnTo>
                <a:lnTo>
                  <a:pt x="13335" y="274379"/>
                </a:lnTo>
                <a:lnTo>
                  <a:pt x="24955" y="264287"/>
                </a:lnTo>
                <a:lnTo>
                  <a:pt x="49460" y="215622"/>
                </a:lnTo>
                <a:lnTo>
                  <a:pt x="56751" y="171045"/>
                </a:lnTo>
                <a:lnTo>
                  <a:pt x="57658" y="145542"/>
                </a:lnTo>
                <a:lnTo>
                  <a:pt x="56751" y="120038"/>
                </a:lnTo>
                <a:lnTo>
                  <a:pt x="49460" y="75461"/>
                </a:lnTo>
                <a:lnTo>
                  <a:pt x="34861" y="39959"/>
                </a:lnTo>
                <a:lnTo>
                  <a:pt x="0" y="9652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824348" y="4126865"/>
            <a:ext cx="79375" cy="291465"/>
          </a:xfrm>
          <a:custGeom>
            <a:avLst/>
            <a:gdLst/>
            <a:ahLst/>
            <a:cxnLst/>
            <a:rect l="l" t="t" r="r" b="b"/>
            <a:pathLst>
              <a:path w="79375" h="291464">
                <a:moveTo>
                  <a:pt x="76453" y="0"/>
                </a:moveTo>
                <a:lnTo>
                  <a:pt x="79375" y="9652"/>
                </a:lnTo>
                <a:lnTo>
                  <a:pt x="66022" y="16579"/>
                </a:lnTo>
                <a:lnTo>
                  <a:pt x="54371" y="26685"/>
                </a:lnTo>
                <a:lnTo>
                  <a:pt x="29894" y="75461"/>
                </a:lnTo>
                <a:lnTo>
                  <a:pt x="22516" y="120038"/>
                </a:lnTo>
                <a:lnTo>
                  <a:pt x="21589" y="145542"/>
                </a:lnTo>
                <a:lnTo>
                  <a:pt x="22516" y="171045"/>
                </a:lnTo>
                <a:lnTo>
                  <a:pt x="29894" y="215622"/>
                </a:lnTo>
                <a:lnTo>
                  <a:pt x="44459" y="251051"/>
                </a:lnTo>
                <a:lnTo>
                  <a:pt x="79375" y="281305"/>
                </a:lnTo>
                <a:lnTo>
                  <a:pt x="76453" y="290957"/>
                </a:lnTo>
                <a:lnTo>
                  <a:pt x="30841" y="259185"/>
                </a:lnTo>
                <a:lnTo>
                  <a:pt x="11144" y="219872"/>
                </a:lnTo>
                <a:lnTo>
                  <a:pt x="1238" y="172160"/>
                </a:lnTo>
                <a:lnTo>
                  <a:pt x="0" y="145542"/>
                </a:lnTo>
                <a:lnTo>
                  <a:pt x="1238" y="118850"/>
                </a:lnTo>
                <a:lnTo>
                  <a:pt x="11144" y="71086"/>
                </a:lnTo>
                <a:lnTo>
                  <a:pt x="30841" y="31771"/>
                </a:lnTo>
                <a:lnTo>
                  <a:pt x="59138" y="6764"/>
                </a:lnTo>
                <a:lnTo>
                  <a:pt x="764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1852" y="4239809"/>
            <a:ext cx="166877" cy="3742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28870" y="4262992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37"/>
                </a:moveTo>
                <a:lnTo>
                  <a:pt x="144856" y="15637"/>
                </a:lnTo>
                <a:lnTo>
                  <a:pt x="144856" y="0"/>
                </a:lnTo>
                <a:lnTo>
                  <a:pt x="0" y="0"/>
                </a:lnTo>
                <a:lnTo>
                  <a:pt x="0" y="15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24297" y="4258420"/>
            <a:ext cx="154305" cy="25400"/>
          </a:xfrm>
          <a:custGeom>
            <a:avLst/>
            <a:gdLst/>
            <a:ahLst/>
            <a:cxnLst/>
            <a:rect l="l" t="t" r="r" b="b"/>
            <a:pathLst>
              <a:path w="154304" h="25400">
                <a:moveTo>
                  <a:pt x="0" y="24781"/>
                </a:moveTo>
                <a:lnTo>
                  <a:pt x="154000" y="24781"/>
                </a:lnTo>
                <a:lnTo>
                  <a:pt x="154000" y="0"/>
                </a:lnTo>
                <a:lnTo>
                  <a:pt x="0" y="0"/>
                </a:lnTo>
                <a:lnTo>
                  <a:pt x="0" y="24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5087111" y="4146791"/>
            <a:ext cx="137947" cy="19279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5104510" y="4170807"/>
            <a:ext cx="116205" cy="170815"/>
          </a:xfrm>
          <a:custGeom>
            <a:avLst/>
            <a:gdLst/>
            <a:ahLst/>
            <a:cxnLst/>
            <a:rect l="l" t="t" r="r" b="b"/>
            <a:pathLst>
              <a:path w="116204" h="170814">
                <a:moveTo>
                  <a:pt x="79628" y="0"/>
                </a:moveTo>
                <a:lnTo>
                  <a:pt x="65404" y="0"/>
                </a:lnTo>
                <a:lnTo>
                  <a:pt x="59054" y="1143"/>
                </a:lnTo>
                <a:lnTo>
                  <a:pt x="53593" y="3429"/>
                </a:lnTo>
                <a:lnTo>
                  <a:pt x="48133" y="5842"/>
                </a:lnTo>
                <a:lnTo>
                  <a:pt x="44068" y="9017"/>
                </a:lnTo>
                <a:lnTo>
                  <a:pt x="41401" y="12954"/>
                </a:lnTo>
                <a:lnTo>
                  <a:pt x="38608" y="17018"/>
                </a:lnTo>
                <a:lnTo>
                  <a:pt x="37211" y="21463"/>
                </a:lnTo>
                <a:lnTo>
                  <a:pt x="37211" y="30988"/>
                </a:lnTo>
                <a:lnTo>
                  <a:pt x="55117" y="58928"/>
                </a:lnTo>
                <a:lnTo>
                  <a:pt x="42330" y="65097"/>
                </a:lnTo>
                <a:lnTo>
                  <a:pt x="7822" y="98891"/>
                </a:lnTo>
                <a:lnTo>
                  <a:pt x="0" y="132842"/>
                </a:lnTo>
                <a:lnTo>
                  <a:pt x="0" y="140208"/>
                </a:lnTo>
                <a:lnTo>
                  <a:pt x="1397" y="146685"/>
                </a:lnTo>
                <a:lnTo>
                  <a:pt x="4444" y="152273"/>
                </a:lnTo>
                <a:lnTo>
                  <a:pt x="7365" y="157988"/>
                </a:lnTo>
                <a:lnTo>
                  <a:pt x="12064" y="162433"/>
                </a:lnTo>
                <a:lnTo>
                  <a:pt x="25018" y="169037"/>
                </a:lnTo>
                <a:lnTo>
                  <a:pt x="33274" y="170688"/>
                </a:lnTo>
                <a:lnTo>
                  <a:pt x="43306" y="170688"/>
                </a:lnTo>
                <a:lnTo>
                  <a:pt x="74652" y="161417"/>
                </a:lnTo>
                <a:lnTo>
                  <a:pt x="44830" y="161417"/>
                </a:lnTo>
                <a:lnTo>
                  <a:pt x="34256" y="159702"/>
                </a:lnTo>
                <a:lnTo>
                  <a:pt x="26717" y="154559"/>
                </a:lnTo>
                <a:lnTo>
                  <a:pt x="22203" y="145986"/>
                </a:lnTo>
                <a:lnTo>
                  <a:pt x="20700" y="133985"/>
                </a:lnTo>
                <a:lnTo>
                  <a:pt x="21369" y="122820"/>
                </a:lnTo>
                <a:lnTo>
                  <a:pt x="37453" y="84139"/>
                </a:lnTo>
                <a:lnTo>
                  <a:pt x="60705" y="66548"/>
                </a:lnTo>
                <a:lnTo>
                  <a:pt x="83310" y="66548"/>
                </a:lnTo>
                <a:lnTo>
                  <a:pt x="79777" y="61922"/>
                </a:lnTo>
                <a:lnTo>
                  <a:pt x="74802" y="55753"/>
                </a:lnTo>
                <a:lnTo>
                  <a:pt x="68834" y="48895"/>
                </a:lnTo>
                <a:lnTo>
                  <a:pt x="64515" y="43561"/>
                </a:lnTo>
                <a:lnTo>
                  <a:pt x="54483" y="19558"/>
                </a:lnTo>
                <a:lnTo>
                  <a:pt x="56006" y="16002"/>
                </a:lnTo>
                <a:lnTo>
                  <a:pt x="59054" y="13335"/>
                </a:lnTo>
                <a:lnTo>
                  <a:pt x="62102" y="10541"/>
                </a:lnTo>
                <a:lnTo>
                  <a:pt x="66293" y="9271"/>
                </a:lnTo>
                <a:lnTo>
                  <a:pt x="105246" y="9271"/>
                </a:lnTo>
                <a:lnTo>
                  <a:pt x="103965" y="8509"/>
                </a:lnTo>
                <a:lnTo>
                  <a:pt x="98430" y="5699"/>
                </a:lnTo>
                <a:lnTo>
                  <a:pt x="93217" y="3556"/>
                </a:lnTo>
                <a:lnTo>
                  <a:pt x="86360" y="1143"/>
                </a:lnTo>
                <a:lnTo>
                  <a:pt x="79628" y="0"/>
                </a:lnTo>
                <a:close/>
              </a:path>
              <a:path w="116204" h="170814">
                <a:moveTo>
                  <a:pt x="83310" y="66548"/>
                </a:moveTo>
                <a:lnTo>
                  <a:pt x="60705" y="66548"/>
                </a:lnTo>
                <a:lnTo>
                  <a:pt x="67055" y="73660"/>
                </a:lnTo>
                <a:lnTo>
                  <a:pt x="71500" y="80899"/>
                </a:lnTo>
                <a:lnTo>
                  <a:pt x="74040" y="88138"/>
                </a:lnTo>
                <a:lnTo>
                  <a:pt x="76708" y="95504"/>
                </a:lnTo>
                <a:lnTo>
                  <a:pt x="77977" y="103759"/>
                </a:lnTo>
                <a:lnTo>
                  <a:pt x="77977" y="121539"/>
                </a:lnTo>
                <a:lnTo>
                  <a:pt x="76453" y="129540"/>
                </a:lnTo>
                <a:lnTo>
                  <a:pt x="51180" y="161417"/>
                </a:lnTo>
                <a:lnTo>
                  <a:pt x="74652" y="161417"/>
                </a:lnTo>
                <a:lnTo>
                  <a:pt x="97726" y="126761"/>
                </a:lnTo>
                <a:lnTo>
                  <a:pt x="99440" y="112395"/>
                </a:lnTo>
                <a:lnTo>
                  <a:pt x="99440" y="105410"/>
                </a:lnTo>
                <a:lnTo>
                  <a:pt x="84026" y="67484"/>
                </a:lnTo>
                <a:lnTo>
                  <a:pt x="83310" y="66548"/>
                </a:lnTo>
                <a:close/>
              </a:path>
              <a:path w="116204" h="170814">
                <a:moveTo>
                  <a:pt x="105246" y="9271"/>
                </a:moveTo>
                <a:lnTo>
                  <a:pt x="78612" y="9271"/>
                </a:lnTo>
                <a:lnTo>
                  <a:pt x="84581" y="11430"/>
                </a:lnTo>
                <a:lnTo>
                  <a:pt x="89535" y="15621"/>
                </a:lnTo>
                <a:lnTo>
                  <a:pt x="94487" y="19939"/>
                </a:lnTo>
                <a:lnTo>
                  <a:pt x="98298" y="26416"/>
                </a:lnTo>
                <a:lnTo>
                  <a:pt x="101091" y="35052"/>
                </a:lnTo>
                <a:lnTo>
                  <a:pt x="111887" y="35052"/>
                </a:lnTo>
                <a:lnTo>
                  <a:pt x="115950" y="16129"/>
                </a:lnTo>
                <a:lnTo>
                  <a:pt x="109809" y="11985"/>
                </a:lnTo>
                <a:lnTo>
                  <a:pt x="105246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5125211" y="4237354"/>
            <a:ext cx="57785" cy="95250"/>
          </a:xfrm>
          <a:custGeom>
            <a:avLst/>
            <a:gdLst/>
            <a:ahLst/>
            <a:cxnLst/>
            <a:rect l="l" t="t" r="r" b="b"/>
            <a:pathLst>
              <a:path w="57785" h="95250">
                <a:moveTo>
                  <a:pt x="40004" y="0"/>
                </a:moveTo>
                <a:lnTo>
                  <a:pt x="10795" y="26162"/>
                </a:lnTo>
                <a:lnTo>
                  <a:pt x="0" y="67437"/>
                </a:lnTo>
                <a:lnTo>
                  <a:pt x="1502" y="79438"/>
                </a:lnTo>
                <a:lnTo>
                  <a:pt x="6016" y="88011"/>
                </a:lnTo>
                <a:lnTo>
                  <a:pt x="13555" y="93154"/>
                </a:lnTo>
                <a:lnTo>
                  <a:pt x="24129" y="94869"/>
                </a:lnTo>
                <a:lnTo>
                  <a:pt x="30479" y="94869"/>
                </a:lnTo>
                <a:lnTo>
                  <a:pt x="55752" y="62992"/>
                </a:lnTo>
                <a:lnTo>
                  <a:pt x="57276" y="54991"/>
                </a:lnTo>
                <a:lnTo>
                  <a:pt x="57276" y="46355"/>
                </a:lnTo>
                <a:lnTo>
                  <a:pt x="57276" y="37211"/>
                </a:lnTo>
                <a:lnTo>
                  <a:pt x="56007" y="28956"/>
                </a:lnTo>
                <a:lnTo>
                  <a:pt x="53339" y="21590"/>
                </a:lnTo>
                <a:lnTo>
                  <a:pt x="50800" y="14351"/>
                </a:lnTo>
                <a:lnTo>
                  <a:pt x="46354" y="7112"/>
                </a:lnTo>
                <a:lnTo>
                  <a:pt x="4000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104510" y="4170807"/>
            <a:ext cx="116205" cy="170815"/>
          </a:xfrm>
          <a:custGeom>
            <a:avLst/>
            <a:gdLst/>
            <a:ahLst/>
            <a:cxnLst/>
            <a:rect l="l" t="t" r="r" b="b"/>
            <a:pathLst>
              <a:path w="116204" h="170814">
                <a:moveTo>
                  <a:pt x="72771" y="0"/>
                </a:moveTo>
                <a:lnTo>
                  <a:pt x="79628" y="0"/>
                </a:lnTo>
                <a:lnTo>
                  <a:pt x="86360" y="1143"/>
                </a:lnTo>
                <a:lnTo>
                  <a:pt x="115950" y="16129"/>
                </a:lnTo>
                <a:lnTo>
                  <a:pt x="111887" y="35052"/>
                </a:lnTo>
                <a:lnTo>
                  <a:pt x="101091" y="35052"/>
                </a:lnTo>
                <a:lnTo>
                  <a:pt x="98298" y="26416"/>
                </a:lnTo>
                <a:lnTo>
                  <a:pt x="94487" y="19939"/>
                </a:lnTo>
                <a:lnTo>
                  <a:pt x="89535" y="15621"/>
                </a:lnTo>
                <a:lnTo>
                  <a:pt x="84581" y="11430"/>
                </a:lnTo>
                <a:lnTo>
                  <a:pt x="78612" y="9271"/>
                </a:lnTo>
                <a:lnTo>
                  <a:pt x="71627" y="9271"/>
                </a:lnTo>
                <a:lnTo>
                  <a:pt x="66293" y="9271"/>
                </a:lnTo>
                <a:lnTo>
                  <a:pt x="62102" y="10541"/>
                </a:lnTo>
                <a:lnTo>
                  <a:pt x="59054" y="13335"/>
                </a:lnTo>
                <a:lnTo>
                  <a:pt x="56006" y="16002"/>
                </a:lnTo>
                <a:lnTo>
                  <a:pt x="54483" y="19558"/>
                </a:lnTo>
                <a:lnTo>
                  <a:pt x="54483" y="23876"/>
                </a:lnTo>
                <a:lnTo>
                  <a:pt x="54483" y="26035"/>
                </a:lnTo>
                <a:lnTo>
                  <a:pt x="61722" y="39751"/>
                </a:lnTo>
                <a:lnTo>
                  <a:pt x="64515" y="43561"/>
                </a:lnTo>
                <a:lnTo>
                  <a:pt x="68834" y="48895"/>
                </a:lnTo>
                <a:lnTo>
                  <a:pt x="74802" y="55753"/>
                </a:lnTo>
                <a:lnTo>
                  <a:pt x="79777" y="61922"/>
                </a:lnTo>
                <a:lnTo>
                  <a:pt x="97281" y="93472"/>
                </a:lnTo>
                <a:lnTo>
                  <a:pt x="98678" y="99060"/>
                </a:lnTo>
                <a:lnTo>
                  <a:pt x="99440" y="105410"/>
                </a:lnTo>
                <a:lnTo>
                  <a:pt x="99440" y="112395"/>
                </a:lnTo>
                <a:lnTo>
                  <a:pt x="84216" y="153241"/>
                </a:lnTo>
                <a:lnTo>
                  <a:pt x="43306" y="170688"/>
                </a:lnTo>
                <a:lnTo>
                  <a:pt x="33274" y="170688"/>
                </a:lnTo>
                <a:lnTo>
                  <a:pt x="4444" y="152273"/>
                </a:lnTo>
                <a:lnTo>
                  <a:pt x="1397" y="146685"/>
                </a:lnTo>
                <a:lnTo>
                  <a:pt x="0" y="140208"/>
                </a:lnTo>
                <a:lnTo>
                  <a:pt x="0" y="132842"/>
                </a:lnTo>
                <a:lnTo>
                  <a:pt x="13969" y="89154"/>
                </a:lnTo>
                <a:lnTo>
                  <a:pt x="55117" y="58928"/>
                </a:lnTo>
                <a:lnTo>
                  <a:pt x="48894" y="51943"/>
                </a:lnTo>
                <a:lnTo>
                  <a:pt x="44450" y="45974"/>
                </a:lnTo>
                <a:lnTo>
                  <a:pt x="41528" y="40894"/>
                </a:lnTo>
                <a:lnTo>
                  <a:pt x="38735" y="35814"/>
                </a:lnTo>
                <a:lnTo>
                  <a:pt x="37211" y="30988"/>
                </a:lnTo>
                <a:lnTo>
                  <a:pt x="37211" y="26416"/>
                </a:lnTo>
                <a:lnTo>
                  <a:pt x="37211" y="21463"/>
                </a:lnTo>
                <a:lnTo>
                  <a:pt x="38608" y="17018"/>
                </a:lnTo>
                <a:lnTo>
                  <a:pt x="41401" y="12954"/>
                </a:lnTo>
                <a:lnTo>
                  <a:pt x="44068" y="9017"/>
                </a:lnTo>
                <a:lnTo>
                  <a:pt x="48133" y="5842"/>
                </a:lnTo>
                <a:lnTo>
                  <a:pt x="53593" y="3429"/>
                </a:lnTo>
                <a:lnTo>
                  <a:pt x="59054" y="1143"/>
                </a:lnTo>
                <a:lnTo>
                  <a:pt x="65404" y="0"/>
                </a:lnTo>
                <a:lnTo>
                  <a:pt x="7277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207508" y="4247413"/>
            <a:ext cx="112013" cy="14094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5224526" y="42715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53739" y="73913"/>
                </a:moveTo>
                <a:lnTo>
                  <a:pt x="33782" y="73913"/>
                </a:lnTo>
                <a:lnTo>
                  <a:pt x="35433" y="74167"/>
                </a:lnTo>
                <a:lnTo>
                  <a:pt x="36195" y="74421"/>
                </a:lnTo>
                <a:lnTo>
                  <a:pt x="45085" y="100583"/>
                </a:lnTo>
                <a:lnTo>
                  <a:pt x="46482" y="104647"/>
                </a:lnTo>
                <a:lnTo>
                  <a:pt x="48133" y="107949"/>
                </a:lnTo>
                <a:lnTo>
                  <a:pt x="49657" y="111378"/>
                </a:lnTo>
                <a:lnTo>
                  <a:pt x="51435" y="113918"/>
                </a:lnTo>
                <a:lnTo>
                  <a:pt x="53721" y="115696"/>
                </a:lnTo>
                <a:lnTo>
                  <a:pt x="55879" y="117474"/>
                </a:lnTo>
                <a:lnTo>
                  <a:pt x="58800" y="118363"/>
                </a:lnTo>
                <a:lnTo>
                  <a:pt x="64388" y="118363"/>
                </a:lnTo>
                <a:lnTo>
                  <a:pt x="66294" y="118109"/>
                </a:lnTo>
                <a:lnTo>
                  <a:pt x="84018" y="106933"/>
                </a:lnTo>
                <a:lnTo>
                  <a:pt x="67945" y="106933"/>
                </a:lnTo>
                <a:lnTo>
                  <a:pt x="66928" y="106679"/>
                </a:lnTo>
                <a:lnTo>
                  <a:pt x="66166" y="106171"/>
                </a:lnTo>
                <a:lnTo>
                  <a:pt x="65277" y="105663"/>
                </a:lnTo>
                <a:lnTo>
                  <a:pt x="64643" y="104901"/>
                </a:lnTo>
                <a:lnTo>
                  <a:pt x="60071" y="93598"/>
                </a:lnTo>
                <a:lnTo>
                  <a:pt x="58674" y="89280"/>
                </a:lnTo>
                <a:lnTo>
                  <a:pt x="57150" y="84835"/>
                </a:lnTo>
                <a:lnTo>
                  <a:pt x="55636" y="80009"/>
                </a:lnTo>
                <a:lnTo>
                  <a:pt x="54356" y="75818"/>
                </a:lnTo>
                <a:lnTo>
                  <a:pt x="53739" y="73913"/>
                </a:lnTo>
                <a:close/>
              </a:path>
              <a:path w="90804" h="118745">
                <a:moveTo>
                  <a:pt x="42545" y="0"/>
                </a:moveTo>
                <a:lnTo>
                  <a:pt x="36322" y="0"/>
                </a:lnTo>
                <a:lnTo>
                  <a:pt x="12826" y="1015"/>
                </a:lnTo>
                <a:lnTo>
                  <a:pt x="11557" y="6857"/>
                </a:lnTo>
                <a:lnTo>
                  <a:pt x="15366" y="7111"/>
                </a:lnTo>
                <a:lnTo>
                  <a:pt x="16890" y="7365"/>
                </a:lnTo>
                <a:lnTo>
                  <a:pt x="22606" y="12064"/>
                </a:lnTo>
                <a:lnTo>
                  <a:pt x="22606" y="14477"/>
                </a:lnTo>
                <a:lnTo>
                  <a:pt x="22478" y="16001"/>
                </a:lnTo>
                <a:lnTo>
                  <a:pt x="21971" y="19557"/>
                </a:lnTo>
                <a:lnTo>
                  <a:pt x="20827" y="24891"/>
                </a:lnTo>
                <a:lnTo>
                  <a:pt x="0" y="116839"/>
                </a:lnTo>
                <a:lnTo>
                  <a:pt x="16510" y="116839"/>
                </a:lnTo>
                <a:lnTo>
                  <a:pt x="25908" y="73913"/>
                </a:lnTo>
                <a:lnTo>
                  <a:pt x="53739" y="73913"/>
                </a:lnTo>
                <a:lnTo>
                  <a:pt x="51562" y="67182"/>
                </a:lnTo>
                <a:lnTo>
                  <a:pt x="52222" y="66674"/>
                </a:lnTo>
                <a:lnTo>
                  <a:pt x="27432" y="66674"/>
                </a:lnTo>
                <a:lnTo>
                  <a:pt x="42545" y="0"/>
                </a:lnTo>
                <a:close/>
              </a:path>
              <a:path w="90804" h="118745">
                <a:moveTo>
                  <a:pt x="82550" y="97027"/>
                </a:moveTo>
                <a:lnTo>
                  <a:pt x="80899" y="99059"/>
                </a:lnTo>
                <a:lnTo>
                  <a:pt x="77977" y="101980"/>
                </a:lnTo>
                <a:lnTo>
                  <a:pt x="75437" y="104266"/>
                </a:lnTo>
                <a:lnTo>
                  <a:pt x="74422" y="104901"/>
                </a:lnTo>
                <a:lnTo>
                  <a:pt x="73278" y="105663"/>
                </a:lnTo>
                <a:lnTo>
                  <a:pt x="72389" y="106171"/>
                </a:lnTo>
                <a:lnTo>
                  <a:pt x="71500" y="106552"/>
                </a:lnTo>
                <a:lnTo>
                  <a:pt x="70612" y="106806"/>
                </a:lnTo>
                <a:lnTo>
                  <a:pt x="69850" y="106933"/>
                </a:lnTo>
                <a:lnTo>
                  <a:pt x="84018" y="106933"/>
                </a:lnTo>
                <a:lnTo>
                  <a:pt x="85725" y="105409"/>
                </a:lnTo>
                <a:lnTo>
                  <a:pt x="88391" y="102615"/>
                </a:lnTo>
                <a:lnTo>
                  <a:pt x="82550" y="97027"/>
                </a:lnTo>
                <a:close/>
              </a:path>
              <a:path w="90804" h="118745">
                <a:moveTo>
                  <a:pt x="88773" y="31241"/>
                </a:moveTo>
                <a:lnTo>
                  <a:pt x="57912" y="31241"/>
                </a:lnTo>
                <a:lnTo>
                  <a:pt x="56896" y="36702"/>
                </a:lnTo>
                <a:lnTo>
                  <a:pt x="59309" y="37083"/>
                </a:lnTo>
                <a:lnTo>
                  <a:pt x="60960" y="37591"/>
                </a:lnTo>
                <a:lnTo>
                  <a:pt x="62737" y="39369"/>
                </a:lnTo>
                <a:lnTo>
                  <a:pt x="63246" y="40385"/>
                </a:lnTo>
                <a:lnTo>
                  <a:pt x="63246" y="42925"/>
                </a:lnTo>
                <a:lnTo>
                  <a:pt x="32003" y="66674"/>
                </a:lnTo>
                <a:lnTo>
                  <a:pt x="52222" y="66674"/>
                </a:lnTo>
                <a:lnTo>
                  <a:pt x="54863" y="64642"/>
                </a:lnTo>
                <a:lnTo>
                  <a:pt x="58165" y="62229"/>
                </a:lnTo>
                <a:lnTo>
                  <a:pt x="61340" y="59816"/>
                </a:lnTo>
                <a:lnTo>
                  <a:pt x="64515" y="57530"/>
                </a:lnTo>
                <a:lnTo>
                  <a:pt x="67563" y="55117"/>
                </a:lnTo>
                <a:lnTo>
                  <a:pt x="77215" y="47751"/>
                </a:lnTo>
                <a:lnTo>
                  <a:pt x="80518" y="45084"/>
                </a:lnTo>
                <a:lnTo>
                  <a:pt x="83820" y="42544"/>
                </a:lnTo>
                <a:lnTo>
                  <a:pt x="90804" y="36575"/>
                </a:lnTo>
                <a:lnTo>
                  <a:pt x="88773" y="312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224526" y="42715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36322" y="0"/>
                </a:moveTo>
                <a:lnTo>
                  <a:pt x="42545" y="0"/>
                </a:lnTo>
                <a:lnTo>
                  <a:pt x="27432" y="66674"/>
                </a:lnTo>
                <a:lnTo>
                  <a:pt x="29845" y="66674"/>
                </a:lnTo>
                <a:lnTo>
                  <a:pt x="32003" y="66674"/>
                </a:lnTo>
                <a:lnTo>
                  <a:pt x="34289" y="66166"/>
                </a:lnTo>
                <a:lnTo>
                  <a:pt x="36829" y="65277"/>
                </a:lnTo>
                <a:lnTo>
                  <a:pt x="39370" y="64388"/>
                </a:lnTo>
                <a:lnTo>
                  <a:pt x="61722" y="45973"/>
                </a:lnTo>
                <a:lnTo>
                  <a:pt x="62737" y="44322"/>
                </a:lnTo>
                <a:lnTo>
                  <a:pt x="63246" y="42925"/>
                </a:lnTo>
                <a:lnTo>
                  <a:pt x="63246" y="41782"/>
                </a:lnTo>
                <a:lnTo>
                  <a:pt x="63246" y="40385"/>
                </a:lnTo>
                <a:lnTo>
                  <a:pt x="62737" y="39369"/>
                </a:lnTo>
                <a:lnTo>
                  <a:pt x="61849" y="38480"/>
                </a:lnTo>
                <a:lnTo>
                  <a:pt x="60960" y="37591"/>
                </a:lnTo>
                <a:lnTo>
                  <a:pt x="59309" y="37083"/>
                </a:lnTo>
                <a:lnTo>
                  <a:pt x="56896" y="36702"/>
                </a:lnTo>
                <a:lnTo>
                  <a:pt x="57912" y="31241"/>
                </a:lnTo>
                <a:lnTo>
                  <a:pt x="88773" y="31241"/>
                </a:lnTo>
                <a:lnTo>
                  <a:pt x="90804" y="36575"/>
                </a:lnTo>
                <a:lnTo>
                  <a:pt x="87249" y="39623"/>
                </a:lnTo>
                <a:lnTo>
                  <a:pt x="83820" y="42544"/>
                </a:lnTo>
                <a:lnTo>
                  <a:pt x="80518" y="45084"/>
                </a:lnTo>
                <a:lnTo>
                  <a:pt x="77215" y="47751"/>
                </a:lnTo>
                <a:lnTo>
                  <a:pt x="73913" y="50291"/>
                </a:lnTo>
                <a:lnTo>
                  <a:pt x="70738" y="52704"/>
                </a:lnTo>
                <a:lnTo>
                  <a:pt x="67563" y="55117"/>
                </a:lnTo>
                <a:lnTo>
                  <a:pt x="64515" y="57530"/>
                </a:lnTo>
                <a:lnTo>
                  <a:pt x="61340" y="59816"/>
                </a:lnTo>
                <a:lnTo>
                  <a:pt x="58165" y="62229"/>
                </a:lnTo>
                <a:lnTo>
                  <a:pt x="54863" y="64642"/>
                </a:lnTo>
                <a:lnTo>
                  <a:pt x="51562" y="67182"/>
                </a:lnTo>
                <a:lnTo>
                  <a:pt x="52959" y="71500"/>
                </a:lnTo>
                <a:lnTo>
                  <a:pt x="54356" y="75818"/>
                </a:lnTo>
                <a:lnTo>
                  <a:pt x="55752" y="80390"/>
                </a:lnTo>
                <a:lnTo>
                  <a:pt x="57150" y="84835"/>
                </a:lnTo>
                <a:lnTo>
                  <a:pt x="58674" y="89280"/>
                </a:lnTo>
                <a:lnTo>
                  <a:pt x="60071" y="93598"/>
                </a:lnTo>
                <a:lnTo>
                  <a:pt x="60706" y="96011"/>
                </a:lnTo>
                <a:lnTo>
                  <a:pt x="61340" y="98043"/>
                </a:lnTo>
                <a:lnTo>
                  <a:pt x="61975" y="99694"/>
                </a:lnTo>
                <a:lnTo>
                  <a:pt x="62611" y="101345"/>
                </a:lnTo>
                <a:lnTo>
                  <a:pt x="66166" y="106171"/>
                </a:lnTo>
                <a:lnTo>
                  <a:pt x="66928" y="106679"/>
                </a:lnTo>
                <a:lnTo>
                  <a:pt x="67945" y="106933"/>
                </a:lnTo>
                <a:lnTo>
                  <a:pt x="69087" y="106933"/>
                </a:lnTo>
                <a:lnTo>
                  <a:pt x="69850" y="106933"/>
                </a:lnTo>
                <a:lnTo>
                  <a:pt x="74422" y="104901"/>
                </a:lnTo>
                <a:lnTo>
                  <a:pt x="75437" y="104266"/>
                </a:lnTo>
                <a:lnTo>
                  <a:pt x="76581" y="103250"/>
                </a:lnTo>
                <a:lnTo>
                  <a:pt x="77977" y="101980"/>
                </a:lnTo>
                <a:lnTo>
                  <a:pt x="79375" y="100583"/>
                </a:lnTo>
                <a:lnTo>
                  <a:pt x="80899" y="99059"/>
                </a:lnTo>
                <a:lnTo>
                  <a:pt x="82550" y="97027"/>
                </a:lnTo>
                <a:lnTo>
                  <a:pt x="88391" y="102615"/>
                </a:lnTo>
                <a:lnTo>
                  <a:pt x="85725" y="105409"/>
                </a:lnTo>
                <a:lnTo>
                  <a:pt x="83185" y="107695"/>
                </a:lnTo>
                <a:lnTo>
                  <a:pt x="80899" y="109727"/>
                </a:lnTo>
                <a:lnTo>
                  <a:pt x="78612" y="111759"/>
                </a:lnTo>
                <a:lnTo>
                  <a:pt x="64388" y="118363"/>
                </a:lnTo>
                <a:lnTo>
                  <a:pt x="62357" y="118363"/>
                </a:lnTo>
                <a:lnTo>
                  <a:pt x="58800" y="118363"/>
                </a:lnTo>
                <a:lnTo>
                  <a:pt x="55879" y="117474"/>
                </a:lnTo>
                <a:lnTo>
                  <a:pt x="53721" y="115696"/>
                </a:lnTo>
                <a:lnTo>
                  <a:pt x="51435" y="113918"/>
                </a:lnTo>
                <a:lnTo>
                  <a:pt x="49657" y="111378"/>
                </a:lnTo>
                <a:lnTo>
                  <a:pt x="48133" y="107949"/>
                </a:lnTo>
                <a:lnTo>
                  <a:pt x="46482" y="104647"/>
                </a:lnTo>
                <a:lnTo>
                  <a:pt x="45085" y="100583"/>
                </a:lnTo>
                <a:lnTo>
                  <a:pt x="43814" y="95884"/>
                </a:lnTo>
                <a:lnTo>
                  <a:pt x="42545" y="91185"/>
                </a:lnTo>
                <a:lnTo>
                  <a:pt x="41021" y="85851"/>
                </a:lnTo>
                <a:lnTo>
                  <a:pt x="36829" y="74929"/>
                </a:lnTo>
                <a:lnTo>
                  <a:pt x="36195" y="74421"/>
                </a:lnTo>
                <a:lnTo>
                  <a:pt x="35433" y="74167"/>
                </a:lnTo>
                <a:lnTo>
                  <a:pt x="34671" y="74040"/>
                </a:lnTo>
                <a:lnTo>
                  <a:pt x="33782" y="73913"/>
                </a:lnTo>
                <a:lnTo>
                  <a:pt x="32638" y="73913"/>
                </a:lnTo>
                <a:lnTo>
                  <a:pt x="31369" y="73913"/>
                </a:lnTo>
                <a:lnTo>
                  <a:pt x="25908" y="73913"/>
                </a:lnTo>
                <a:lnTo>
                  <a:pt x="16510" y="116839"/>
                </a:lnTo>
                <a:lnTo>
                  <a:pt x="0" y="116839"/>
                </a:lnTo>
                <a:lnTo>
                  <a:pt x="20827" y="24891"/>
                </a:lnTo>
                <a:lnTo>
                  <a:pt x="22606" y="14477"/>
                </a:lnTo>
                <a:lnTo>
                  <a:pt x="22606" y="13080"/>
                </a:lnTo>
                <a:lnTo>
                  <a:pt x="22606" y="12064"/>
                </a:lnTo>
                <a:lnTo>
                  <a:pt x="16890" y="7365"/>
                </a:lnTo>
                <a:lnTo>
                  <a:pt x="15366" y="7111"/>
                </a:lnTo>
                <a:lnTo>
                  <a:pt x="13588" y="6984"/>
                </a:lnTo>
                <a:lnTo>
                  <a:pt x="11557" y="6857"/>
                </a:lnTo>
                <a:lnTo>
                  <a:pt x="12826" y="1015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334000" y="4201642"/>
            <a:ext cx="124232" cy="13794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351017" y="42252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24653" y="14779"/>
                </a:lnTo>
                <a:lnTo>
                  <a:pt x="2794" y="54991"/>
                </a:lnTo>
                <a:lnTo>
                  <a:pt x="0" y="70358"/>
                </a:lnTo>
                <a:lnTo>
                  <a:pt x="0" y="76708"/>
                </a:lnTo>
                <a:lnTo>
                  <a:pt x="22145" y="113760"/>
                </a:lnTo>
                <a:lnTo>
                  <a:pt x="38354" y="116332"/>
                </a:lnTo>
                <a:lnTo>
                  <a:pt x="45589" y="115998"/>
                </a:lnTo>
                <a:lnTo>
                  <a:pt x="71685" y="107061"/>
                </a:lnTo>
                <a:lnTo>
                  <a:pt x="34925" y="107061"/>
                </a:lnTo>
                <a:lnTo>
                  <a:pt x="29464" y="104902"/>
                </a:lnTo>
                <a:lnTo>
                  <a:pt x="22352" y="96774"/>
                </a:lnTo>
                <a:lnTo>
                  <a:pt x="20574" y="90424"/>
                </a:lnTo>
                <a:lnTo>
                  <a:pt x="20574" y="81787"/>
                </a:lnTo>
                <a:lnTo>
                  <a:pt x="28666" y="39937"/>
                </a:lnTo>
                <a:lnTo>
                  <a:pt x="53340" y="9398"/>
                </a:lnTo>
                <a:lnTo>
                  <a:pt x="91496" y="9398"/>
                </a:lnTo>
                <a:lnTo>
                  <a:pt x="87080" y="5786"/>
                </a:lnTo>
                <a:lnTo>
                  <a:pt x="80470" y="2571"/>
                </a:lnTo>
                <a:lnTo>
                  <a:pt x="72741" y="642"/>
                </a:lnTo>
                <a:lnTo>
                  <a:pt x="63881" y="0"/>
                </a:lnTo>
                <a:close/>
              </a:path>
              <a:path w="102870" h="116839">
                <a:moveTo>
                  <a:pt x="91496" y="9398"/>
                </a:moveTo>
                <a:lnTo>
                  <a:pt x="68453" y="9398"/>
                </a:lnTo>
                <a:lnTo>
                  <a:pt x="73660" y="11557"/>
                </a:lnTo>
                <a:lnTo>
                  <a:pt x="77058" y="15998"/>
                </a:lnTo>
                <a:lnTo>
                  <a:pt x="80264" y="20066"/>
                </a:lnTo>
                <a:lnTo>
                  <a:pt x="81915" y="26543"/>
                </a:lnTo>
                <a:lnTo>
                  <a:pt x="81915" y="34925"/>
                </a:lnTo>
                <a:lnTo>
                  <a:pt x="73934" y="76386"/>
                </a:lnTo>
                <a:lnTo>
                  <a:pt x="49784" y="107061"/>
                </a:lnTo>
                <a:lnTo>
                  <a:pt x="71685" y="107061"/>
                </a:lnTo>
                <a:lnTo>
                  <a:pt x="95065" y="76386"/>
                </a:lnTo>
                <a:lnTo>
                  <a:pt x="102457" y="39290"/>
                </a:lnTo>
                <a:lnTo>
                  <a:pt x="101869" y="30753"/>
                </a:lnTo>
                <a:lnTo>
                  <a:pt x="100012" y="22828"/>
                </a:lnTo>
                <a:lnTo>
                  <a:pt x="96916" y="15998"/>
                </a:lnTo>
                <a:lnTo>
                  <a:pt x="92583" y="10287"/>
                </a:lnTo>
                <a:lnTo>
                  <a:pt x="91496" y="93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71591" y="4234688"/>
            <a:ext cx="61594" cy="97790"/>
          </a:xfrm>
          <a:custGeom>
            <a:avLst/>
            <a:gdLst/>
            <a:ahLst/>
            <a:cxnLst/>
            <a:rect l="l" t="t" r="r" b="b"/>
            <a:pathLst>
              <a:path w="61595" h="97789">
                <a:moveTo>
                  <a:pt x="40894" y="0"/>
                </a:moveTo>
                <a:lnTo>
                  <a:pt x="32766" y="0"/>
                </a:lnTo>
                <a:lnTo>
                  <a:pt x="25654" y="3429"/>
                </a:lnTo>
                <a:lnTo>
                  <a:pt x="5207" y="39497"/>
                </a:lnTo>
                <a:lnTo>
                  <a:pt x="0" y="72389"/>
                </a:lnTo>
                <a:lnTo>
                  <a:pt x="0" y="81025"/>
                </a:lnTo>
                <a:lnTo>
                  <a:pt x="1778" y="87375"/>
                </a:lnTo>
                <a:lnTo>
                  <a:pt x="5334" y="91439"/>
                </a:lnTo>
                <a:lnTo>
                  <a:pt x="8890" y="95504"/>
                </a:lnTo>
                <a:lnTo>
                  <a:pt x="14350" y="97662"/>
                </a:lnTo>
                <a:lnTo>
                  <a:pt x="21590" y="97662"/>
                </a:lnTo>
                <a:lnTo>
                  <a:pt x="29210" y="97662"/>
                </a:lnTo>
                <a:lnTo>
                  <a:pt x="53324" y="67103"/>
                </a:lnTo>
                <a:lnTo>
                  <a:pt x="61341" y="25526"/>
                </a:lnTo>
                <a:lnTo>
                  <a:pt x="61341" y="17144"/>
                </a:lnTo>
                <a:lnTo>
                  <a:pt x="59690" y="10668"/>
                </a:lnTo>
                <a:lnTo>
                  <a:pt x="56387" y="6476"/>
                </a:lnTo>
                <a:lnTo>
                  <a:pt x="53086" y="2159"/>
                </a:lnTo>
                <a:lnTo>
                  <a:pt x="47879" y="0"/>
                </a:lnTo>
                <a:lnTo>
                  <a:pt x="408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351017" y="42252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1" y="0"/>
                </a:moveTo>
                <a:lnTo>
                  <a:pt x="100012" y="22828"/>
                </a:lnTo>
                <a:lnTo>
                  <a:pt x="102489" y="39751"/>
                </a:lnTo>
                <a:lnTo>
                  <a:pt x="102181" y="46708"/>
                </a:lnTo>
                <a:lnTo>
                  <a:pt x="88536" y="89427"/>
                </a:lnTo>
                <a:lnTo>
                  <a:pt x="58820" y="113331"/>
                </a:lnTo>
                <a:lnTo>
                  <a:pt x="38354" y="116332"/>
                </a:lnTo>
                <a:lnTo>
                  <a:pt x="29731" y="115689"/>
                </a:lnTo>
                <a:lnTo>
                  <a:pt x="638" y="85703"/>
                </a:lnTo>
                <a:lnTo>
                  <a:pt x="0" y="76708"/>
                </a:lnTo>
                <a:lnTo>
                  <a:pt x="0" y="70358"/>
                </a:lnTo>
                <a:lnTo>
                  <a:pt x="11134" y="32256"/>
                </a:lnTo>
                <a:lnTo>
                  <a:pt x="42646" y="3804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420867" y="4244340"/>
            <a:ext cx="96808" cy="17602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439283" y="4267327"/>
            <a:ext cx="74295" cy="155575"/>
          </a:xfrm>
          <a:custGeom>
            <a:avLst/>
            <a:gdLst/>
            <a:ahLst/>
            <a:cxnLst/>
            <a:rect l="l" t="t" r="r" b="b"/>
            <a:pathLst>
              <a:path w="74295" h="155575">
                <a:moveTo>
                  <a:pt x="2158" y="145287"/>
                </a:moveTo>
                <a:lnTo>
                  <a:pt x="0" y="154305"/>
                </a:lnTo>
                <a:lnTo>
                  <a:pt x="2286" y="154812"/>
                </a:lnTo>
                <a:lnTo>
                  <a:pt x="6476" y="155194"/>
                </a:lnTo>
                <a:lnTo>
                  <a:pt x="13588" y="155194"/>
                </a:lnTo>
                <a:lnTo>
                  <a:pt x="18541" y="154431"/>
                </a:lnTo>
                <a:lnTo>
                  <a:pt x="27177" y="151637"/>
                </a:lnTo>
                <a:lnTo>
                  <a:pt x="30987" y="149479"/>
                </a:lnTo>
                <a:lnTo>
                  <a:pt x="34842" y="146050"/>
                </a:lnTo>
                <a:lnTo>
                  <a:pt x="6095" y="146050"/>
                </a:lnTo>
                <a:lnTo>
                  <a:pt x="2793" y="145669"/>
                </a:lnTo>
                <a:lnTo>
                  <a:pt x="2158" y="145287"/>
                </a:lnTo>
                <a:close/>
              </a:path>
              <a:path w="74295" h="155575">
                <a:moveTo>
                  <a:pt x="65786" y="34543"/>
                </a:moveTo>
                <a:lnTo>
                  <a:pt x="59943" y="34543"/>
                </a:lnTo>
                <a:lnTo>
                  <a:pt x="36956" y="35433"/>
                </a:lnTo>
                <a:lnTo>
                  <a:pt x="35687" y="41275"/>
                </a:lnTo>
                <a:lnTo>
                  <a:pt x="39496" y="41402"/>
                </a:lnTo>
                <a:lnTo>
                  <a:pt x="42163" y="41910"/>
                </a:lnTo>
                <a:lnTo>
                  <a:pt x="43687" y="42925"/>
                </a:lnTo>
                <a:lnTo>
                  <a:pt x="45212" y="43815"/>
                </a:lnTo>
                <a:lnTo>
                  <a:pt x="45974" y="45339"/>
                </a:lnTo>
                <a:lnTo>
                  <a:pt x="45974" y="48387"/>
                </a:lnTo>
                <a:lnTo>
                  <a:pt x="45846" y="49022"/>
                </a:lnTo>
                <a:lnTo>
                  <a:pt x="45846" y="49784"/>
                </a:lnTo>
                <a:lnTo>
                  <a:pt x="45592" y="51054"/>
                </a:lnTo>
                <a:lnTo>
                  <a:pt x="45338" y="52831"/>
                </a:lnTo>
                <a:lnTo>
                  <a:pt x="44957" y="54610"/>
                </a:lnTo>
                <a:lnTo>
                  <a:pt x="44576" y="57150"/>
                </a:lnTo>
                <a:lnTo>
                  <a:pt x="43814" y="60325"/>
                </a:lnTo>
                <a:lnTo>
                  <a:pt x="43179" y="63627"/>
                </a:lnTo>
                <a:lnTo>
                  <a:pt x="42163" y="67945"/>
                </a:lnTo>
                <a:lnTo>
                  <a:pt x="41020" y="73406"/>
                </a:lnTo>
                <a:lnTo>
                  <a:pt x="39877" y="78993"/>
                </a:lnTo>
                <a:lnTo>
                  <a:pt x="38353" y="85725"/>
                </a:lnTo>
                <a:lnTo>
                  <a:pt x="36575" y="93853"/>
                </a:lnTo>
                <a:lnTo>
                  <a:pt x="32307" y="113051"/>
                </a:lnTo>
                <a:lnTo>
                  <a:pt x="30861" y="119887"/>
                </a:lnTo>
                <a:lnTo>
                  <a:pt x="29590" y="125095"/>
                </a:lnTo>
                <a:lnTo>
                  <a:pt x="28320" y="129540"/>
                </a:lnTo>
                <a:lnTo>
                  <a:pt x="26924" y="132842"/>
                </a:lnTo>
                <a:lnTo>
                  <a:pt x="25526" y="136271"/>
                </a:lnTo>
                <a:lnTo>
                  <a:pt x="24002" y="138937"/>
                </a:lnTo>
                <a:lnTo>
                  <a:pt x="22225" y="140843"/>
                </a:lnTo>
                <a:lnTo>
                  <a:pt x="20446" y="142875"/>
                </a:lnTo>
                <a:lnTo>
                  <a:pt x="18541" y="144145"/>
                </a:lnTo>
                <a:lnTo>
                  <a:pt x="16382" y="144906"/>
                </a:lnTo>
                <a:lnTo>
                  <a:pt x="14096" y="145669"/>
                </a:lnTo>
                <a:lnTo>
                  <a:pt x="11683" y="146050"/>
                </a:lnTo>
                <a:lnTo>
                  <a:pt x="34842" y="146050"/>
                </a:lnTo>
                <a:lnTo>
                  <a:pt x="48005" y="118364"/>
                </a:lnTo>
                <a:lnTo>
                  <a:pt x="65786" y="34543"/>
                </a:lnTo>
                <a:close/>
              </a:path>
              <a:path w="74295" h="155575">
                <a:moveTo>
                  <a:pt x="73913" y="0"/>
                </a:moveTo>
                <a:lnTo>
                  <a:pt x="56768" y="0"/>
                </a:lnTo>
                <a:lnTo>
                  <a:pt x="52577" y="18415"/>
                </a:lnTo>
                <a:lnTo>
                  <a:pt x="69722" y="18415"/>
                </a:lnTo>
                <a:lnTo>
                  <a:pt x="7391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439283" y="4301871"/>
            <a:ext cx="66040" cy="120650"/>
          </a:xfrm>
          <a:custGeom>
            <a:avLst/>
            <a:gdLst/>
            <a:ahLst/>
            <a:cxnLst/>
            <a:rect l="l" t="t" r="r" b="b"/>
            <a:pathLst>
              <a:path w="66039" h="120650">
                <a:moveTo>
                  <a:pt x="59943" y="0"/>
                </a:moveTo>
                <a:lnTo>
                  <a:pt x="65786" y="0"/>
                </a:lnTo>
                <a:lnTo>
                  <a:pt x="48005" y="83819"/>
                </a:lnTo>
                <a:lnTo>
                  <a:pt x="27177" y="117093"/>
                </a:lnTo>
                <a:lnTo>
                  <a:pt x="13588" y="120649"/>
                </a:lnTo>
                <a:lnTo>
                  <a:pt x="8000" y="120649"/>
                </a:lnTo>
                <a:lnTo>
                  <a:pt x="6476" y="120649"/>
                </a:lnTo>
                <a:lnTo>
                  <a:pt x="5079" y="120522"/>
                </a:lnTo>
                <a:lnTo>
                  <a:pt x="3682" y="120395"/>
                </a:lnTo>
                <a:lnTo>
                  <a:pt x="2286" y="120268"/>
                </a:lnTo>
                <a:lnTo>
                  <a:pt x="1142" y="120014"/>
                </a:lnTo>
                <a:lnTo>
                  <a:pt x="0" y="119760"/>
                </a:lnTo>
                <a:lnTo>
                  <a:pt x="2158" y="110743"/>
                </a:lnTo>
                <a:lnTo>
                  <a:pt x="2793" y="111124"/>
                </a:lnTo>
                <a:lnTo>
                  <a:pt x="3809" y="111251"/>
                </a:lnTo>
                <a:lnTo>
                  <a:pt x="4952" y="111378"/>
                </a:lnTo>
                <a:lnTo>
                  <a:pt x="6095" y="111505"/>
                </a:lnTo>
                <a:lnTo>
                  <a:pt x="7365" y="111505"/>
                </a:lnTo>
                <a:lnTo>
                  <a:pt x="8889" y="111505"/>
                </a:lnTo>
                <a:lnTo>
                  <a:pt x="11683" y="111505"/>
                </a:lnTo>
                <a:lnTo>
                  <a:pt x="14096" y="111124"/>
                </a:lnTo>
                <a:lnTo>
                  <a:pt x="16382" y="110362"/>
                </a:lnTo>
                <a:lnTo>
                  <a:pt x="18541" y="109600"/>
                </a:lnTo>
                <a:lnTo>
                  <a:pt x="20446" y="108330"/>
                </a:lnTo>
                <a:lnTo>
                  <a:pt x="22225" y="106298"/>
                </a:lnTo>
                <a:lnTo>
                  <a:pt x="24002" y="104393"/>
                </a:lnTo>
                <a:lnTo>
                  <a:pt x="25526" y="101726"/>
                </a:lnTo>
                <a:lnTo>
                  <a:pt x="26924" y="98297"/>
                </a:lnTo>
                <a:lnTo>
                  <a:pt x="28320" y="94995"/>
                </a:lnTo>
                <a:lnTo>
                  <a:pt x="29590" y="90550"/>
                </a:lnTo>
                <a:lnTo>
                  <a:pt x="30861" y="85343"/>
                </a:lnTo>
                <a:lnTo>
                  <a:pt x="32307" y="78507"/>
                </a:lnTo>
                <a:lnTo>
                  <a:pt x="33766" y="71897"/>
                </a:lnTo>
                <a:lnTo>
                  <a:pt x="35200" y="65502"/>
                </a:lnTo>
                <a:lnTo>
                  <a:pt x="36575" y="59308"/>
                </a:lnTo>
                <a:lnTo>
                  <a:pt x="38353" y="51180"/>
                </a:lnTo>
                <a:lnTo>
                  <a:pt x="39877" y="44449"/>
                </a:lnTo>
                <a:lnTo>
                  <a:pt x="41020" y="38861"/>
                </a:lnTo>
                <a:lnTo>
                  <a:pt x="42163" y="33400"/>
                </a:lnTo>
                <a:lnTo>
                  <a:pt x="43179" y="29082"/>
                </a:lnTo>
                <a:lnTo>
                  <a:pt x="43814" y="25780"/>
                </a:lnTo>
                <a:lnTo>
                  <a:pt x="44576" y="22605"/>
                </a:lnTo>
                <a:lnTo>
                  <a:pt x="44957" y="20065"/>
                </a:lnTo>
                <a:lnTo>
                  <a:pt x="45338" y="18287"/>
                </a:lnTo>
                <a:lnTo>
                  <a:pt x="45592" y="16509"/>
                </a:lnTo>
                <a:lnTo>
                  <a:pt x="45846" y="15239"/>
                </a:lnTo>
                <a:lnTo>
                  <a:pt x="45846" y="14477"/>
                </a:lnTo>
                <a:lnTo>
                  <a:pt x="45974" y="13842"/>
                </a:lnTo>
                <a:lnTo>
                  <a:pt x="45974" y="13207"/>
                </a:lnTo>
                <a:lnTo>
                  <a:pt x="45974" y="12699"/>
                </a:lnTo>
                <a:lnTo>
                  <a:pt x="45974" y="10794"/>
                </a:lnTo>
                <a:lnTo>
                  <a:pt x="45212" y="9270"/>
                </a:lnTo>
                <a:lnTo>
                  <a:pt x="43687" y="8381"/>
                </a:lnTo>
                <a:lnTo>
                  <a:pt x="42163" y="7365"/>
                </a:lnTo>
                <a:lnTo>
                  <a:pt x="39496" y="6857"/>
                </a:lnTo>
                <a:lnTo>
                  <a:pt x="35687" y="6730"/>
                </a:lnTo>
                <a:lnTo>
                  <a:pt x="36956" y="888"/>
                </a:lnTo>
                <a:lnTo>
                  <a:pt x="599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491860" y="426732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89" h="18414">
                <a:moveTo>
                  <a:pt x="4190" y="0"/>
                </a:moveTo>
                <a:lnTo>
                  <a:pt x="21336" y="0"/>
                </a:lnTo>
                <a:lnTo>
                  <a:pt x="17144" y="18415"/>
                </a:lnTo>
                <a:lnTo>
                  <a:pt x="0" y="18415"/>
                </a:lnTo>
                <a:lnTo>
                  <a:pt x="41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711952" y="4215424"/>
            <a:ext cx="166877" cy="8606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728970" y="4287392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6" y="15621"/>
                </a:lnTo>
                <a:lnTo>
                  <a:pt x="144906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728970" y="4238625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0" y="15621"/>
                </a:moveTo>
                <a:lnTo>
                  <a:pt x="144906" y="15621"/>
                </a:lnTo>
                <a:lnTo>
                  <a:pt x="144906" y="0"/>
                </a:lnTo>
                <a:lnTo>
                  <a:pt x="0" y="0"/>
                </a:lnTo>
                <a:lnTo>
                  <a:pt x="0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724397" y="4282821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0" y="24765"/>
                </a:lnTo>
                <a:lnTo>
                  <a:pt x="15405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724397" y="4234053"/>
            <a:ext cx="154305" cy="24765"/>
          </a:xfrm>
          <a:custGeom>
            <a:avLst/>
            <a:gdLst/>
            <a:ahLst/>
            <a:cxnLst/>
            <a:rect l="l" t="t" r="r" b="b"/>
            <a:pathLst>
              <a:path w="154304" h="24764">
                <a:moveTo>
                  <a:pt x="0" y="24765"/>
                </a:moveTo>
                <a:lnTo>
                  <a:pt x="154050" y="24765"/>
                </a:lnTo>
                <a:lnTo>
                  <a:pt x="15405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946647" y="4203217"/>
            <a:ext cx="191249" cy="13637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964809" y="4227195"/>
            <a:ext cx="168275" cy="114300"/>
          </a:xfrm>
          <a:custGeom>
            <a:avLst/>
            <a:gdLst/>
            <a:ahLst/>
            <a:cxnLst/>
            <a:rect l="l" t="t" r="r" b="b"/>
            <a:pathLst>
              <a:path w="168275" h="114300">
                <a:moveTo>
                  <a:pt x="32130" y="0"/>
                </a:moveTo>
                <a:lnTo>
                  <a:pt x="1269" y="0"/>
                </a:lnTo>
                <a:lnTo>
                  <a:pt x="0" y="5714"/>
                </a:lnTo>
                <a:lnTo>
                  <a:pt x="3810" y="6095"/>
                </a:lnTo>
                <a:lnTo>
                  <a:pt x="6476" y="6984"/>
                </a:lnTo>
                <a:lnTo>
                  <a:pt x="22351" y="114299"/>
                </a:lnTo>
                <a:lnTo>
                  <a:pt x="38100" y="114299"/>
                </a:lnTo>
                <a:lnTo>
                  <a:pt x="45862" y="102274"/>
                </a:lnTo>
                <a:lnTo>
                  <a:pt x="51863" y="92709"/>
                </a:lnTo>
                <a:lnTo>
                  <a:pt x="39242" y="92709"/>
                </a:lnTo>
                <a:lnTo>
                  <a:pt x="32130" y="0"/>
                </a:lnTo>
                <a:close/>
              </a:path>
              <a:path w="168275" h="114300">
                <a:moveTo>
                  <a:pt x="100933" y="35686"/>
                </a:moveTo>
                <a:lnTo>
                  <a:pt x="83692" y="35686"/>
                </a:lnTo>
                <a:lnTo>
                  <a:pt x="83946" y="39115"/>
                </a:lnTo>
                <a:lnTo>
                  <a:pt x="84581" y="50037"/>
                </a:lnTo>
                <a:lnTo>
                  <a:pt x="85452" y="61100"/>
                </a:lnTo>
                <a:lnTo>
                  <a:pt x="90677" y="114299"/>
                </a:lnTo>
                <a:lnTo>
                  <a:pt x="104648" y="114299"/>
                </a:lnTo>
                <a:lnTo>
                  <a:pt x="109604" y="107515"/>
                </a:lnTo>
                <a:lnTo>
                  <a:pt x="114204" y="101076"/>
                </a:lnTo>
                <a:lnTo>
                  <a:pt x="119965" y="92836"/>
                </a:lnTo>
                <a:lnTo>
                  <a:pt x="106171" y="92836"/>
                </a:lnTo>
                <a:lnTo>
                  <a:pt x="100933" y="35686"/>
                </a:lnTo>
                <a:close/>
              </a:path>
              <a:path w="168275" h="114300">
                <a:moveTo>
                  <a:pt x="164845" y="0"/>
                </a:moveTo>
                <a:lnTo>
                  <a:pt x="134492" y="0"/>
                </a:lnTo>
                <a:lnTo>
                  <a:pt x="133350" y="5714"/>
                </a:lnTo>
                <a:lnTo>
                  <a:pt x="137160" y="5968"/>
                </a:lnTo>
                <a:lnTo>
                  <a:pt x="139826" y="6730"/>
                </a:lnTo>
                <a:lnTo>
                  <a:pt x="141350" y="8127"/>
                </a:lnTo>
                <a:lnTo>
                  <a:pt x="142875" y="9397"/>
                </a:lnTo>
                <a:lnTo>
                  <a:pt x="143763" y="11937"/>
                </a:lnTo>
                <a:lnTo>
                  <a:pt x="143763" y="15620"/>
                </a:lnTo>
                <a:lnTo>
                  <a:pt x="143148" y="22189"/>
                </a:lnTo>
                <a:lnTo>
                  <a:pt x="128799" y="57493"/>
                </a:lnTo>
                <a:lnTo>
                  <a:pt x="106171" y="92836"/>
                </a:lnTo>
                <a:lnTo>
                  <a:pt x="119965" y="92836"/>
                </a:lnTo>
                <a:lnTo>
                  <a:pt x="143510" y="56641"/>
                </a:lnTo>
                <a:lnTo>
                  <a:pt x="161416" y="21970"/>
                </a:lnTo>
                <a:lnTo>
                  <a:pt x="163067" y="18287"/>
                </a:lnTo>
                <a:lnTo>
                  <a:pt x="165353" y="12826"/>
                </a:lnTo>
                <a:lnTo>
                  <a:pt x="167924" y="6095"/>
                </a:lnTo>
                <a:lnTo>
                  <a:pt x="167951" y="5714"/>
                </a:lnTo>
                <a:lnTo>
                  <a:pt x="164845" y="0"/>
                </a:lnTo>
                <a:close/>
              </a:path>
              <a:path w="168275" h="114300">
                <a:moveTo>
                  <a:pt x="97662" y="0"/>
                </a:moveTo>
                <a:lnTo>
                  <a:pt x="80644" y="0"/>
                </a:lnTo>
                <a:lnTo>
                  <a:pt x="79375" y="5714"/>
                </a:lnTo>
                <a:lnTo>
                  <a:pt x="78104" y="13207"/>
                </a:lnTo>
                <a:lnTo>
                  <a:pt x="76326" y="20319"/>
                </a:lnTo>
                <a:lnTo>
                  <a:pt x="58852" y="59491"/>
                </a:lnTo>
                <a:lnTo>
                  <a:pt x="39242" y="92709"/>
                </a:lnTo>
                <a:lnTo>
                  <a:pt x="51863" y="92709"/>
                </a:lnTo>
                <a:lnTo>
                  <a:pt x="74977" y="52181"/>
                </a:lnTo>
                <a:lnTo>
                  <a:pt x="82423" y="35686"/>
                </a:lnTo>
                <a:lnTo>
                  <a:pt x="100933" y="35686"/>
                </a:lnTo>
                <a:lnTo>
                  <a:pt x="976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964809" y="4227195"/>
            <a:ext cx="168275" cy="114300"/>
          </a:xfrm>
          <a:custGeom>
            <a:avLst/>
            <a:gdLst/>
            <a:ahLst/>
            <a:cxnLst/>
            <a:rect l="l" t="t" r="r" b="b"/>
            <a:pathLst>
              <a:path w="168275" h="114300">
                <a:moveTo>
                  <a:pt x="1269" y="0"/>
                </a:moveTo>
                <a:lnTo>
                  <a:pt x="32130" y="0"/>
                </a:lnTo>
                <a:lnTo>
                  <a:pt x="39242" y="92709"/>
                </a:lnTo>
                <a:lnTo>
                  <a:pt x="46938" y="80065"/>
                </a:lnTo>
                <a:lnTo>
                  <a:pt x="66575" y="44751"/>
                </a:lnTo>
                <a:lnTo>
                  <a:pt x="79375" y="5714"/>
                </a:lnTo>
                <a:lnTo>
                  <a:pt x="80644" y="0"/>
                </a:lnTo>
                <a:lnTo>
                  <a:pt x="97662" y="0"/>
                </a:lnTo>
                <a:lnTo>
                  <a:pt x="106171" y="92836"/>
                </a:lnTo>
                <a:lnTo>
                  <a:pt x="114841" y="80214"/>
                </a:lnTo>
                <a:lnTo>
                  <a:pt x="138299" y="38088"/>
                </a:lnTo>
                <a:lnTo>
                  <a:pt x="143763" y="15620"/>
                </a:lnTo>
                <a:lnTo>
                  <a:pt x="143763" y="11937"/>
                </a:lnTo>
                <a:lnTo>
                  <a:pt x="142875" y="9397"/>
                </a:lnTo>
                <a:lnTo>
                  <a:pt x="141350" y="8127"/>
                </a:lnTo>
                <a:lnTo>
                  <a:pt x="139826" y="6730"/>
                </a:lnTo>
                <a:lnTo>
                  <a:pt x="137160" y="5968"/>
                </a:lnTo>
                <a:lnTo>
                  <a:pt x="133350" y="5714"/>
                </a:lnTo>
                <a:lnTo>
                  <a:pt x="134492" y="0"/>
                </a:lnTo>
                <a:lnTo>
                  <a:pt x="164845" y="0"/>
                </a:lnTo>
                <a:lnTo>
                  <a:pt x="168020" y="5841"/>
                </a:lnTo>
                <a:lnTo>
                  <a:pt x="165353" y="12826"/>
                </a:lnTo>
                <a:lnTo>
                  <a:pt x="163067" y="18287"/>
                </a:lnTo>
                <a:lnTo>
                  <a:pt x="161416" y="21970"/>
                </a:lnTo>
                <a:lnTo>
                  <a:pt x="159765" y="25780"/>
                </a:lnTo>
                <a:lnTo>
                  <a:pt x="140080" y="62356"/>
                </a:lnTo>
                <a:lnTo>
                  <a:pt x="136016" y="68706"/>
                </a:lnTo>
                <a:lnTo>
                  <a:pt x="131952" y="75056"/>
                </a:lnTo>
                <a:lnTo>
                  <a:pt x="109604" y="107515"/>
                </a:lnTo>
                <a:lnTo>
                  <a:pt x="104648" y="114299"/>
                </a:lnTo>
                <a:lnTo>
                  <a:pt x="90677" y="114299"/>
                </a:lnTo>
                <a:lnTo>
                  <a:pt x="85851" y="65150"/>
                </a:lnTo>
                <a:lnTo>
                  <a:pt x="85470" y="61340"/>
                </a:lnTo>
                <a:lnTo>
                  <a:pt x="85089" y="56260"/>
                </a:lnTo>
                <a:lnTo>
                  <a:pt x="84581" y="50037"/>
                </a:lnTo>
                <a:lnTo>
                  <a:pt x="84200" y="43941"/>
                </a:lnTo>
                <a:lnTo>
                  <a:pt x="83946" y="39115"/>
                </a:lnTo>
                <a:lnTo>
                  <a:pt x="83692" y="35686"/>
                </a:lnTo>
                <a:lnTo>
                  <a:pt x="82423" y="35686"/>
                </a:lnTo>
                <a:lnTo>
                  <a:pt x="78992" y="43713"/>
                </a:lnTo>
                <a:lnTo>
                  <a:pt x="74977" y="52181"/>
                </a:lnTo>
                <a:lnTo>
                  <a:pt x="52958" y="90963"/>
                </a:lnTo>
                <a:lnTo>
                  <a:pt x="38100" y="114299"/>
                </a:lnTo>
                <a:lnTo>
                  <a:pt x="22351" y="114299"/>
                </a:lnTo>
                <a:lnTo>
                  <a:pt x="13462" y="25780"/>
                </a:lnTo>
                <a:lnTo>
                  <a:pt x="12953" y="21208"/>
                </a:lnTo>
                <a:lnTo>
                  <a:pt x="0" y="5714"/>
                </a:lnTo>
                <a:lnTo>
                  <a:pt x="126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091428" y="4255008"/>
            <a:ext cx="203453" cy="17602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109842" y="4277995"/>
            <a:ext cx="180975" cy="155575"/>
          </a:xfrm>
          <a:custGeom>
            <a:avLst/>
            <a:gdLst/>
            <a:ahLst/>
            <a:cxnLst/>
            <a:rect l="l" t="t" r="r" b="b"/>
            <a:pathLst>
              <a:path w="180975" h="155575">
                <a:moveTo>
                  <a:pt x="2159" y="145287"/>
                </a:moveTo>
                <a:lnTo>
                  <a:pt x="0" y="154304"/>
                </a:lnTo>
                <a:lnTo>
                  <a:pt x="2286" y="154812"/>
                </a:lnTo>
                <a:lnTo>
                  <a:pt x="6477" y="155193"/>
                </a:lnTo>
                <a:lnTo>
                  <a:pt x="13589" y="155193"/>
                </a:lnTo>
                <a:lnTo>
                  <a:pt x="18542" y="154431"/>
                </a:lnTo>
                <a:lnTo>
                  <a:pt x="27178" y="151637"/>
                </a:lnTo>
                <a:lnTo>
                  <a:pt x="30987" y="149478"/>
                </a:lnTo>
                <a:lnTo>
                  <a:pt x="34842" y="146049"/>
                </a:lnTo>
                <a:lnTo>
                  <a:pt x="6096" y="146049"/>
                </a:lnTo>
                <a:lnTo>
                  <a:pt x="2794" y="145668"/>
                </a:lnTo>
                <a:lnTo>
                  <a:pt x="2159" y="145287"/>
                </a:lnTo>
                <a:close/>
              </a:path>
              <a:path w="180975" h="155575">
                <a:moveTo>
                  <a:pt x="65786" y="34543"/>
                </a:moveTo>
                <a:lnTo>
                  <a:pt x="59944" y="34543"/>
                </a:lnTo>
                <a:lnTo>
                  <a:pt x="36957" y="35432"/>
                </a:lnTo>
                <a:lnTo>
                  <a:pt x="35687" y="41274"/>
                </a:lnTo>
                <a:lnTo>
                  <a:pt x="39497" y="41401"/>
                </a:lnTo>
                <a:lnTo>
                  <a:pt x="42164" y="41909"/>
                </a:lnTo>
                <a:lnTo>
                  <a:pt x="43687" y="42925"/>
                </a:lnTo>
                <a:lnTo>
                  <a:pt x="45212" y="43814"/>
                </a:lnTo>
                <a:lnTo>
                  <a:pt x="45974" y="45338"/>
                </a:lnTo>
                <a:lnTo>
                  <a:pt x="45847" y="49783"/>
                </a:lnTo>
                <a:lnTo>
                  <a:pt x="45593" y="51053"/>
                </a:lnTo>
                <a:lnTo>
                  <a:pt x="45339" y="52831"/>
                </a:lnTo>
                <a:lnTo>
                  <a:pt x="44958" y="54609"/>
                </a:lnTo>
                <a:lnTo>
                  <a:pt x="44577" y="57149"/>
                </a:lnTo>
                <a:lnTo>
                  <a:pt x="43815" y="60324"/>
                </a:lnTo>
                <a:lnTo>
                  <a:pt x="43180" y="63626"/>
                </a:lnTo>
                <a:lnTo>
                  <a:pt x="42164" y="67944"/>
                </a:lnTo>
                <a:lnTo>
                  <a:pt x="41021" y="73405"/>
                </a:lnTo>
                <a:lnTo>
                  <a:pt x="39878" y="78993"/>
                </a:lnTo>
                <a:lnTo>
                  <a:pt x="38354" y="85724"/>
                </a:lnTo>
                <a:lnTo>
                  <a:pt x="36576" y="93852"/>
                </a:lnTo>
                <a:lnTo>
                  <a:pt x="32307" y="113051"/>
                </a:lnTo>
                <a:lnTo>
                  <a:pt x="30861" y="119887"/>
                </a:lnTo>
                <a:lnTo>
                  <a:pt x="29591" y="125094"/>
                </a:lnTo>
                <a:lnTo>
                  <a:pt x="28321" y="129539"/>
                </a:lnTo>
                <a:lnTo>
                  <a:pt x="26924" y="132841"/>
                </a:lnTo>
                <a:lnTo>
                  <a:pt x="25527" y="136270"/>
                </a:lnTo>
                <a:lnTo>
                  <a:pt x="24003" y="138937"/>
                </a:lnTo>
                <a:lnTo>
                  <a:pt x="22225" y="140842"/>
                </a:lnTo>
                <a:lnTo>
                  <a:pt x="20447" y="142874"/>
                </a:lnTo>
                <a:lnTo>
                  <a:pt x="18542" y="144144"/>
                </a:lnTo>
                <a:lnTo>
                  <a:pt x="16383" y="144906"/>
                </a:lnTo>
                <a:lnTo>
                  <a:pt x="14097" y="145668"/>
                </a:lnTo>
                <a:lnTo>
                  <a:pt x="11684" y="146049"/>
                </a:lnTo>
                <a:lnTo>
                  <a:pt x="34842" y="146049"/>
                </a:lnTo>
                <a:lnTo>
                  <a:pt x="48006" y="118363"/>
                </a:lnTo>
                <a:lnTo>
                  <a:pt x="65786" y="34543"/>
                </a:lnTo>
                <a:close/>
              </a:path>
              <a:path w="180975" h="155575">
                <a:moveTo>
                  <a:pt x="143782" y="78104"/>
                </a:moveTo>
                <a:lnTo>
                  <a:pt x="123825" y="78104"/>
                </a:lnTo>
                <a:lnTo>
                  <a:pt x="125476" y="78358"/>
                </a:lnTo>
                <a:lnTo>
                  <a:pt x="126237" y="78612"/>
                </a:lnTo>
                <a:lnTo>
                  <a:pt x="135128" y="104774"/>
                </a:lnTo>
                <a:lnTo>
                  <a:pt x="136525" y="108838"/>
                </a:lnTo>
                <a:lnTo>
                  <a:pt x="138176" y="112140"/>
                </a:lnTo>
                <a:lnTo>
                  <a:pt x="139700" y="115569"/>
                </a:lnTo>
                <a:lnTo>
                  <a:pt x="141478" y="118109"/>
                </a:lnTo>
                <a:lnTo>
                  <a:pt x="143764" y="119887"/>
                </a:lnTo>
                <a:lnTo>
                  <a:pt x="145923" y="121665"/>
                </a:lnTo>
                <a:lnTo>
                  <a:pt x="148844" y="122554"/>
                </a:lnTo>
                <a:lnTo>
                  <a:pt x="154432" y="122554"/>
                </a:lnTo>
                <a:lnTo>
                  <a:pt x="156337" y="122300"/>
                </a:lnTo>
                <a:lnTo>
                  <a:pt x="174061" y="111124"/>
                </a:lnTo>
                <a:lnTo>
                  <a:pt x="157987" y="111124"/>
                </a:lnTo>
                <a:lnTo>
                  <a:pt x="156972" y="110870"/>
                </a:lnTo>
                <a:lnTo>
                  <a:pt x="156210" y="110362"/>
                </a:lnTo>
                <a:lnTo>
                  <a:pt x="155321" y="109854"/>
                </a:lnTo>
                <a:lnTo>
                  <a:pt x="154686" y="109092"/>
                </a:lnTo>
                <a:lnTo>
                  <a:pt x="150114" y="97789"/>
                </a:lnTo>
                <a:lnTo>
                  <a:pt x="148717" y="93471"/>
                </a:lnTo>
                <a:lnTo>
                  <a:pt x="147193" y="89026"/>
                </a:lnTo>
                <a:lnTo>
                  <a:pt x="145679" y="84200"/>
                </a:lnTo>
                <a:lnTo>
                  <a:pt x="144399" y="80009"/>
                </a:lnTo>
                <a:lnTo>
                  <a:pt x="143782" y="78104"/>
                </a:lnTo>
                <a:close/>
              </a:path>
              <a:path w="180975" h="155575">
                <a:moveTo>
                  <a:pt x="132587" y="4190"/>
                </a:moveTo>
                <a:lnTo>
                  <a:pt x="126365" y="4190"/>
                </a:lnTo>
                <a:lnTo>
                  <a:pt x="102870" y="5206"/>
                </a:lnTo>
                <a:lnTo>
                  <a:pt x="101600" y="11048"/>
                </a:lnTo>
                <a:lnTo>
                  <a:pt x="105410" y="11302"/>
                </a:lnTo>
                <a:lnTo>
                  <a:pt x="106934" y="11556"/>
                </a:lnTo>
                <a:lnTo>
                  <a:pt x="112522" y="15239"/>
                </a:lnTo>
                <a:lnTo>
                  <a:pt x="112522" y="20192"/>
                </a:lnTo>
                <a:lnTo>
                  <a:pt x="112014" y="23748"/>
                </a:lnTo>
                <a:lnTo>
                  <a:pt x="110871" y="29082"/>
                </a:lnTo>
                <a:lnTo>
                  <a:pt x="90043" y="121030"/>
                </a:lnTo>
                <a:lnTo>
                  <a:pt x="106553" y="121030"/>
                </a:lnTo>
                <a:lnTo>
                  <a:pt x="115951" y="78104"/>
                </a:lnTo>
                <a:lnTo>
                  <a:pt x="143782" y="78104"/>
                </a:lnTo>
                <a:lnTo>
                  <a:pt x="141605" y="71373"/>
                </a:lnTo>
                <a:lnTo>
                  <a:pt x="142265" y="70865"/>
                </a:lnTo>
                <a:lnTo>
                  <a:pt x="117475" y="70865"/>
                </a:lnTo>
                <a:lnTo>
                  <a:pt x="132587" y="4190"/>
                </a:lnTo>
                <a:close/>
              </a:path>
              <a:path w="180975" h="155575">
                <a:moveTo>
                  <a:pt x="172593" y="101218"/>
                </a:moveTo>
                <a:lnTo>
                  <a:pt x="170942" y="103250"/>
                </a:lnTo>
                <a:lnTo>
                  <a:pt x="168021" y="106171"/>
                </a:lnTo>
                <a:lnTo>
                  <a:pt x="165481" y="108457"/>
                </a:lnTo>
                <a:lnTo>
                  <a:pt x="164465" y="109092"/>
                </a:lnTo>
                <a:lnTo>
                  <a:pt x="163322" y="109854"/>
                </a:lnTo>
                <a:lnTo>
                  <a:pt x="162433" y="110362"/>
                </a:lnTo>
                <a:lnTo>
                  <a:pt x="161544" y="110743"/>
                </a:lnTo>
                <a:lnTo>
                  <a:pt x="160655" y="110997"/>
                </a:lnTo>
                <a:lnTo>
                  <a:pt x="159893" y="111124"/>
                </a:lnTo>
                <a:lnTo>
                  <a:pt x="174061" y="111124"/>
                </a:lnTo>
                <a:lnTo>
                  <a:pt x="175768" y="109600"/>
                </a:lnTo>
                <a:lnTo>
                  <a:pt x="178435" y="106806"/>
                </a:lnTo>
                <a:lnTo>
                  <a:pt x="172593" y="101218"/>
                </a:lnTo>
                <a:close/>
              </a:path>
              <a:path w="180975" h="155575">
                <a:moveTo>
                  <a:pt x="178816" y="35432"/>
                </a:moveTo>
                <a:lnTo>
                  <a:pt x="147955" y="35432"/>
                </a:lnTo>
                <a:lnTo>
                  <a:pt x="146939" y="40893"/>
                </a:lnTo>
                <a:lnTo>
                  <a:pt x="149352" y="41274"/>
                </a:lnTo>
                <a:lnTo>
                  <a:pt x="151003" y="41782"/>
                </a:lnTo>
                <a:lnTo>
                  <a:pt x="152781" y="43560"/>
                </a:lnTo>
                <a:lnTo>
                  <a:pt x="153289" y="44576"/>
                </a:lnTo>
                <a:lnTo>
                  <a:pt x="153289" y="47116"/>
                </a:lnTo>
                <a:lnTo>
                  <a:pt x="122047" y="70865"/>
                </a:lnTo>
                <a:lnTo>
                  <a:pt x="142265" y="70865"/>
                </a:lnTo>
                <a:lnTo>
                  <a:pt x="144907" y="68833"/>
                </a:lnTo>
                <a:lnTo>
                  <a:pt x="148209" y="66420"/>
                </a:lnTo>
                <a:lnTo>
                  <a:pt x="151384" y="64007"/>
                </a:lnTo>
                <a:lnTo>
                  <a:pt x="154559" y="61721"/>
                </a:lnTo>
                <a:lnTo>
                  <a:pt x="157607" y="59308"/>
                </a:lnTo>
                <a:lnTo>
                  <a:pt x="167259" y="51942"/>
                </a:lnTo>
                <a:lnTo>
                  <a:pt x="170561" y="49275"/>
                </a:lnTo>
                <a:lnTo>
                  <a:pt x="173862" y="46735"/>
                </a:lnTo>
                <a:lnTo>
                  <a:pt x="180848" y="40766"/>
                </a:lnTo>
                <a:lnTo>
                  <a:pt x="178816" y="35432"/>
                </a:lnTo>
                <a:close/>
              </a:path>
              <a:path w="180975" h="155575">
                <a:moveTo>
                  <a:pt x="73914" y="0"/>
                </a:moveTo>
                <a:lnTo>
                  <a:pt x="56769" y="0"/>
                </a:lnTo>
                <a:lnTo>
                  <a:pt x="52578" y="18414"/>
                </a:lnTo>
                <a:lnTo>
                  <a:pt x="69723" y="18414"/>
                </a:lnTo>
                <a:lnTo>
                  <a:pt x="739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6109842" y="4312539"/>
            <a:ext cx="66040" cy="120650"/>
          </a:xfrm>
          <a:custGeom>
            <a:avLst/>
            <a:gdLst/>
            <a:ahLst/>
            <a:cxnLst/>
            <a:rect l="l" t="t" r="r" b="b"/>
            <a:pathLst>
              <a:path w="66039" h="120650">
                <a:moveTo>
                  <a:pt x="59944" y="0"/>
                </a:moveTo>
                <a:lnTo>
                  <a:pt x="65786" y="0"/>
                </a:lnTo>
                <a:lnTo>
                  <a:pt x="48006" y="83819"/>
                </a:lnTo>
                <a:lnTo>
                  <a:pt x="27178" y="117093"/>
                </a:lnTo>
                <a:lnTo>
                  <a:pt x="13589" y="120650"/>
                </a:lnTo>
                <a:lnTo>
                  <a:pt x="8001" y="120650"/>
                </a:lnTo>
                <a:lnTo>
                  <a:pt x="6477" y="120650"/>
                </a:lnTo>
                <a:lnTo>
                  <a:pt x="5080" y="120523"/>
                </a:lnTo>
                <a:lnTo>
                  <a:pt x="3683" y="120396"/>
                </a:lnTo>
                <a:lnTo>
                  <a:pt x="2286" y="120268"/>
                </a:lnTo>
                <a:lnTo>
                  <a:pt x="1143" y="120015"/>
                </a:lnTo>
                <a:lnTo>
                  <a:pt x="0" y="119761"/>
                </a:lnTo>
                <a:lnTo>
                  <a:pt x="2159" y="110743"/>
                </a:lnTo>
                <a:lnTo>
                  <a:pt x="2794" y="111125"/>
                </a:lnTo>
                <a:lnTo>
                  <a:pt x="3810" y="111252"/>
                </a:lnTo>
                <a:lnTo>
                  <a:pt x="4953" y="111379"/>
                </a:lnTo>
                <a:lnTo>
                  <a:pt x="6096" y="111506"/>
                </a:lnTo>
                <a:lnTo>
                  <a:pt x="7366" y="111506"/>
                </a:lnTo>
                <a:lnTo>
                  <a:pt x="8890" y="111506"/>
                </a:lnTo>
                <a:lnTo>
                  <a:pt x="11684" y="111506"/>
                </a:lnTo>
                <a:lnTo>
                  <a:pt x="14097" y="111125"/>
                </a:lnTo>
                <a:lnTo>
                  <a:pt x="16383" y="110362"/>
                </a:lnTo>
                <a:lnTo>
                  <a:pt x="18542" y="109600"/>
                </a:lnTo>
                <a:lnTo>
                  <a:pt x="20447" y="108331"/>
                </a:lnTo>
                <a:lnTo>
                  <a:pt x="22225" y="106299"/>
                </a:lnTo>
                <a:lnTo>
                  <a:pt x="24003" y="104393"/>
                </a:lnTo>
                <a:lnTo>
                  <a:pt x="25527" y="101727"/>
                </a:lnTo>
                <a:lnTo>
                  <a:pt x="26924" y="98298"/>
                </a:lnTo>
                <a:lnTo>
                  <a:pt x="28321" y="94996"/>
                </a:lnTo>
                <a:lnTo>
                  <a:pt x="29591" y="90550"/>
                </a:lnTo>
                <a:lnTo>
                  <a:pt x="30861" y="85343"/>
                </a:lnTo>
                <a:lnTo>
                  <a:pt x="32307" y="78507"/>
                </a:lnTo>
                <a:lnTo>
                  <a:pt x="33766" y="71897"/>
                </a:lnTo>
                <a:lnTo>
                  <a:pt x="35200" y="65502"/>
                </a:lnTo>
                <a:lnTo>
                  <a:pt x="36576" y="59309"/>
                </a:lnTo>
                <a:lnTo>
                  <a:pt x="38354" y="51181"/>
                </a:lnTo>
                <a:lnTo>
                  <a:pt x="39878" y="44450"/>
                </a:lnTo>
                <a:lnTo>
                  <a:pt x="41021" y="38862"/>
                </a:lnTo>
                <a:lnTo>
                  <a:pt x="42164" y="33400"/>
                </a:lnTo>
                <a:lnTo>
                  <a:pt x="43180" y="29083"/>
                </a:lnTo>
                <a:lnTo>
                  <a:pt x="43815" y="25781"/>
                </a:lnTo>
                <a:lnTo>
                  <a:pt x="44577" y="22606"/>
                </a:lnTo>
                <a:lnTo>
                  <a:pt x="44958" y="20066"/>
                </a:lnTo>
                <a:lnTo>
                  <a:pt x="45339" y="18287"/>
                </a:lnTo>
                <a:lnTo>
                  <a:pt x="45593" y="16510"/>
                </a:lnTo>
                <a:lnTo>
                  <a:pt x="45847" y="15240"/>
                </a:lnTo>
                <a:lnTo>
                  <a:pt x="45847" y="14478"/>
                </a:lnTo>
                <a:lnTo>
                  <a:pt x="45974" y="13843"/>
                </a:lnTo>
                <a:lnTo>
                  <a:pt x="45974" y="13208"/>
                </a:lnTo>
                <a:lnTo>
                  <a:pt x="45974" y="12700"/>
                </a:lnTo>
                <a:lnTo>
                  <a:pt x="45974" y="10794"/>
                </a:lnTo>
                <a:lnTo>
                  <a:pt x="45212" y="9271"/>
                </a:lnTo>
                <a:lnTo>
                  <a:pt x="43687" y="8381"/>
                </a:lnTo>
                <a:lnTo>
                  <a:pt x="42164" y="7366"/>
                </a:lnTo>
                <a:lnTo>
                  <a:pt x="39497" y="6858"/>
                </a:lnTo>
                <a:lnTo>
                  <a:pt x="35687" y="6731"/>
                </a:lnTo>
                <a:lnTo>
                  <a:pt x="36957" y="888"/>
                </a:lnTo>
                <a:lnTo>
                  <a:pt x="599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6199885" y="4282185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36322" y="0"/>
                </a:moveTo>
                <a:lnTo>
                  <a:pt x="42544" y="0"/>
                </a:lnTo>
                <a:lnTo>
                  <a:pt x="27431" y="66675"/>
                </a:lnTo>
                <a:lnTo>
                  <a:pt x="29844" y="66675"/>
                </a:lnTo>
                <a:lnTo>
                  <a:pt x="32003" y="66675"/>
                </a:lnTo>
                <a:lnTo>
                  <a:pt x="34289" y="66166"/>
                </a:lnTo>
                <a:lnTo>
                  <a:pt x="36829" y="65277"/>
                </a:lnTo>
                <a:lnTo>
                  <a:pt x="39369" y="64388"/>
                </a:lnTo>
                <a:lnTo>
                  <a:pt x="63246" y="42925"/>
                </a:lnTo>
                <a:lnTo>
                  <a:pt x="63246" y="41782"/>
                </a:lnTo>
                <a:lnTo>
                  <a:pt x="63246" y="40386"/>
                </a:lnTo>
                <a:lnTo>
                  <a:pt x="62737" y="39369"/>
                </a:lnTo>
                <a:lnTo>
                  <a:pt x="61849" y="38481"/>
                </a:lnTo>
                <a:lnTo>
                  <a:pt x="60960" y="37591"/>
                </a:lnTo>
                <a:lnTo>
                  <a:pt x="59309" y="37083"/>
                </a:lnTo>
                <a:lnTo>
                  <a:pt x="56896" y="36702"/>
                </a:lnTo>
                <a:lnTo>
                  <a:pt x="57912" y="31241"/>
                </a:lnTo>
                <a:lnTo>
                  <a:pt x="88773" y="31241"/>
                </a:lnTo>
                <a:lnTo>
                  <a:pt x="90804" y="36575"/>
                </a:lnTo>
                <a:lnTo>
                  <a:pt x="87249" y="39624"/>
                </a:lnTo>
                <a:lnTo>
                  <a:pt x="83819" y="42544"/>
                </a:lnTo>
                <a:lnTo>
                  <a:pt x="80517" y="45084"/>
                </a:lnTo>
                <a:lnTo>
                  <a:pt x="77215" y="47751"/>
                </a:lnTo>
                <a:lnTo>
                  <a:pt x="73913" y="50291"/>
                </a:lnTo>
                <a:lnTo>
                  <a:pt x="70738" y="52705"/>
                </a:lnTo>
                <a:lnTo>
                  <a:pt x="67563" y="55118"/>
                </a:lnTo>
                <a:lnTo>
                  <a:pt x="64515" y="57531"/>
                </a:lnTo>
                <a:lnTo>
                  <a:pt x="61340" y="59816"/>
                </a:lnTo>
                <a:lnTo>
                  <a:pt x="58165" y="62230"/>
                </a:lnTo>
                <a:lnTo>
                  <a:pt x="54863" y="64643"/>
                </a:lnTo>
                <a:lnTo>
                  <a:pt x="51562" y="67182"/>
                </a:lnTo>
                <a:lnTo>
                  <a:pt x="52959" y="71500"/>
                </a:lnTo>
                <a:lnTo>
                  <a:pt x="54355" y="75818"/>
                </a:lnTo>
                <a:lnTo>
                  <a:pt x="55752" y="80390"/>
                </a:lnTo>
                <a:lnTo>
                  <a:pt x="57150" y="84836"/>
                </a:lnTo>
                <a:lnTo>
                  <a:pt x="58674" y="89281"/>
                </a:lnTo>
                <a:lnTo>
                  <a:pt x="60071" y="93599"/>
                </a:lnTo>
                <a:lnTo>
                  <a:pt x="60705" y="96012"/>
                </a:lnTo>
                <a:lnTo>
                  <a:pt x="61340" y="98043"/>
                </a:lnTo>
                <a:lnTo>
                  <a:pt x="61975" y="99694"/>
                </a:lnTo>
                <a:lnTo>
                  <a:pt x="62611" y="101345"/>
                </a:lnTo>
                <a:lnTo>
                  <a:pt x="66166" y="106171"/>
                </a:lnTo>
                <a:lnTo>
                  <a:pt x="66928" y="106680"/>
                </a:lnTo>
                <a:lnTo>
                  <a:pt x="67944" y="106933"/>
                </a:lnTo>
                <a:lnTo>
                  <a:pt x="69087" y="106933"/>
                </a:lnTo>
                <a:lnTo>
                  <a:pt x="69850" y="106933"/>
                </a:lnTo>
                <a:lnTo>
                  <a:pt x="74422" y="104901"/>
                </a:lnTo>
                <a:lnTo>
                  <a:pt x="75437" y="104266"/>
                </a:lnTo>
                <a:lnTo>
                  <a:pt x="76580" y="103250"/>
                </a:lnTo>
                <a:lnTo>
                  <a:pt x="77977" y="101981"/>
                </a:lnTo>
                <a:lnTo>
                  <a:pt x="79375" y="100583"/>
                </a:lnTo>
                <a:lnTo>
                  <a:pt x="80899" y="99059"/>
                </a:lnTo>
                <a:lnTo>
                  <a:pt x="82550" y="97027"/>
                </a:lnTo>
                <a:lnTo>
                  <a:pt x="88391" y="102615"/>
                </a:lnTo>
                <a:lnTo>
                  <a:pt x="85725" y="105409"/>
                </a:lnTo>
                <a:lnTo>
                  <a:pt x="83185" y="107695"/>
                </a:lnTo>
                <a:lnTo>
                  <a:pt x="80899" y="109727"/>
                </a:lnTo>
                <a:lnTo>
                  <a:pt x="78612" y="111759"/>
                </a:lnTo>
                <a:lnTo>
                  <a:pt x="76326" y="113411"/>
                </a:lnTo>
                <a:lnTo>
                  <a:pt x="74294" y="114681"/>
                </a:lnTo>
                <a:lnTo>
                  <a:pt x="72262" y="115950"/>
                </a:lnTo>
                <a:lnTo>
                  <a:pt x="70230" y="116839"/>
                </a:lnTo>
                <a:lnTo>
                  <a:pt x="68325" y="117475"/>
                </a:lnTo>
                <a:lnTo>
                  <a:pt x="66293" y="118109"/>
                </a:lnTo>
                <a:lnTo>
                  <a:pt x="64388" y="118363"/>
                </a:lnTo>
                <a:lnTo>
                  <a:pt x="62356" y="118363"/>
                </a:lnTo>
                <a:lnTo>
                  <a:pt x="58800" y="118363"/>
                </a:lnTo>
                <a:lnTo>
                  <a:pt x="55879" y="117475"/>
                </a:lnTo>
                <a:lnTo>
                  <a:pt x="53721" y="115696"/>
                </a:lnTo>
                <a:lnTo>
                  <a:pt x="51435" y="113918"/>
                </a:lnTo>
                <a:lnTo>
                  <a:pt x="49656" y="111378"/>
                </a:lnTo>
                <a:lnTo>
                  <a:pt x="48133" y="107950"/>
                </a:lnTo>
                <a:lnTo>
                  <a:pt x="46481" y="104647"/>
                </a:lnTo>
                <a:lnTo>
                  <a:pt x="45085" y="100583"/>
                </a:lnTo>
                <a:lnTo>
                  <a:pt x="43814" y="95884"/>
                </a:lnTo>
                <a:lnTo>
                  <a:pt x="42544" y="91186"/>
                </a:lnTo>
                <a:lnTo>
                  <a:pt x="41021" y="85851"/>
                </a:lnTo>
                <a:lnTo>
                  <a:pt x="39369" y="80009"/>
                </a:lnTo>
                <a:lnTo>
                  <a:pt x="38988" y="78739"/>
                </a:lnTo>
                <a:lnTo>
                  <a:pt x="36829" y="74930"/>
                </a:lnTo>
                <a:lnTo>
                  <a:pt x="36194" y="74421"/>
                </a:lnTo>
                <a:lnTo>
                  <a:pt x="35433" y="74168"/>
                </a:lnTo>
                <a:lnTo>
                  <a:pt x="34671" y="74040"/>
                </a:lnTo>
                <a:lnTo>
                  <a:pt x="33781" y="73913"/>
                </a:lnTo>
                <a:lnTo>
                  <a:pt x="32638" y="73913"/>
                </a:lnTo>
                <a:lnTo>
                  <a:pt x="31368" y="73913"/>
                </a:lnTo>
                <a:lnTo>
                  <a:pt x="25908" y="73913"/>
                </a:lnTo>
                <a:lnTo>
                  <a:pt x="16510" y="116839"/>
                </a:lnTo>
                <a:lnTo>
                  <a:pt x="0" y="116839"/>
                </a:lnTo>
                <a:lnTo>
                  <a:pt x="20827" y="24891"/>
                </a:lnTo>
                <a:lnTo>
                  <a:pt x="22605" y="14477"/>
                </a:lnTo>
                <a:lnTo>
                  <a:pt x="22605" y="13081"/>
                </a:lnTo>
                <a:lnTo>
                  <a:pt x="22605" y="12064"/>
                </a:lnTo>
                <a:lnTo>
                  <a:pt x="16890" y="7365"/>
                </a:lnTo>
                <a:lnTo>
                  <a:pt x="15366" y="7112"/>
                </a:lnTo>
                <a:lnTo>
                  <a:pt x="13588" y="6984"/>
                </a:lnTo>
                <a:lnTo>
                  <a:pt x="11556" y="6857"/>
                </a:lnTo>
                <a:lnTo>
                  <a:pt x="12826" y="1015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6146291" y="4110228"/>
            <a:ext cx="84582" cy="190754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6164071" y="4133215"/>
            <a:ext cx="62230" cy="109220"/>
          </a:xfrm>
          <a:custGeom>
            <a:avLst/>
            <a:gdLst/>
            <a:ahLst/>
            <a:cxnLst/>
            <a:rect l="l" t="t" r="r" b="b"/>
            <a:pathLst>
              <a:path w="62229" h="109220">
                <a:moveTo>
                  <a:pt x="31241" y="31242"/>
                </a:moveTo>
                <a:lnTo>
                  <a:pt x="14731" y="31242"/>
                </a:lnTo>
                <a:lnTo>
                  <a:pt x="4572" y="75565"/>
                </a:lnTo>
                <a:lnTo>
                  <a:pt x="3937" y="77978"/>
                </a:lnTo>
                <a:lnTo>
                  <a:pt x="3175" y="82931"/>
                </a:lnTo>
                <a:lnTo>
                  <a:pt x="2984" y="84836"/>
                </a:lnTo>
                <a:lnTo>
                  <a:pt x="2883" y="96393"/>
                </a:lnTo>
                <a:lnTo>
                  <a:pt x="4444" y="100837"/>
                </a:lnTo>
                <a:lnTo>
                  <a:pt x="7747" y="104012"/>
                </a:lnTo>
                <a:lnTo>
                  <a:pt x="11049" y="107315"/>
                </a:lnTo>
                <a:lnTo>
                  <a:pt x="16128" y="108839"/>
                </a:lnTo>
                <a:lnTo>
                  <a:pt x="25526" y="108839"/>
                </a:lnTo>
                <a:lnTo>
                  <a:pt x="28066" y="108585"/>
                </a:lnTo>
                <a:lnTo>
                  <a:pt x="30479" y="107823"/>
                </a:lnTo>
                <a:lnTo>
                  <a:pt x="32892" y="107187"/>
                </a:lnTo>
                <a:lnTo>
                  <a:pt x="45592" y="99060"/>
                </a:lnTo>
                <a:lnTo>
                  <a:pt x="47519" y="97409"/>
                </a:lnTo>
                <a:lnTo>
                  <a:pt x="25526" y="97409"/>
                </a:lnTo>
                <a:lnTo>
                  <a:pt x="23113" y="96393"/>
                </a:lnTo>
                <a:lnTo>
                  <a:pt x="20319" y="92583"/>
                </a:lnTo>
                <a:lnTo>
                  <a:pt x="19557" y="89916"/>
                </a:lnTo>
                <a:lnTo>
                  <a:pt x="19614" y="84836"/>
                </a:lnTo>
                <a:lnTo>
                  <a:pt x="19685" y="82931"/>
                </a:lnTo>
                <a:lnTo>
                  <a:pt x="19938" y="80264"/>
                </a:lnTo>
                <a:lnTo>
                  <a:pt x="20447" y="77216"/>
                </a:lnTo>
                <a:lnTo>
                  <a:pt x="20700" y="75437"/>
                </a:lnTo>
                <a:lnTo>
                  <a:pt x="21462" y="71628"/>
                </a:lnTo>
                <a:lnTo>
                  <a:pt x="21970" y="69468"/>
                </a:lnTo>
                <a:lnTo>
                  <a:pt x="22478" y="67056"/>
                </a:lnTo>
                <a:lnTo>
                  <a:pt x="31241" y="31242"/>
                </a:lnTo>
                <a:close/>
              </a:path>
              <a:path w="62229" h="109220">
                <a:moveTo>
                  <a:pt x="48005" y="84836"/>
                </a:moveTo>
                <a:lnTo>
                  <a:pt x="44068" y="89154"/>
                </a:lnTo>
                <a:lnTo>
                  <a:pt x="40512" y="92329"/>
                </a:lnTo>
                <a:lnTo>
                  <a:pt x="34416" y="96393"/>
                </a:lnTo>
                <a:lnTo>
                  <a:pt x="31495" y="97409"/>
                </a:lnTo>
                <a:lnTo>
                  <a:pt x="47519" y="97409"/>
                </a:lnTo>
                <a:lnTo>
                  <a:pt x="48260" y="96774"/>
                </a:lnTo>
                <a:lnTo>
                  <a:pt x="51053" y="94107"/>
                </a:lnTo>
                <a:lnTo>
                  <a:pt x="53975" y="90805"/>
                </a:lnTo>
                <a:lnTo>
                  <a:pt x="48005" y="84836"/>
                </a:lnTo>
                <a:close/>
              </a:path>
              <a:path w="62229" h="109220">
                <a:moveTo>
                  <a:pt x="37973" y="0"/>
                </a:moveTo>
                <a:lnTo>
                  <a:pt x="24637" y="0"/>
                </a:lnTo>
                <a:lnTo>
                  <a:pt x="22732" y="5715"/>
                </a:lnTo>
                <a:lnTo>
                  <a:pt x="21843" y="7874"/>
                </a:lnTo>
                <a:lnTo>
                  <a:pt x="9651" y="23622"/>
                </a:lnTo>
                <a:lnTo>
                  <a:pt x="7747" y="24384"/>
                </a:lnTo>
                <a:lnTo>
                  <a:pt x="5079" y="24637"/>
                </a:lnTo>
                <a:lnTo>
                  <a:pt x="1650" y="24637"/>
                </a:lnTo>
                <a:lnTo>
                  <a:pt x="0" y="31242"/>
                </a:lnTo>
                <a:lnTo>
                  <a:pt x="60198" y="31242"/>
                </a:lnTo>
                <a:lnTo>
                  <a:pt x="62229" y="21717"/>
                </a:lnTo>
                <a:lnTo>
                  <a:pt x="33147" y="21717"/>
                </a:lnTo>
                <a:lnTo>
                  <a:pt x="3797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64071" y="4133215"/>
            <a:ext cx="62230" cy="109220"/>
          </a:xfrm>
          <a:custGeom>
            <a:avLst/>
            <a:gdLst/>
            <a:ahLst/>
            <a:cxnLst/>
            <a:rect l="l" t="t" r="r" b="b"/>
            <a:pathLst>
              <a:path w="62229" h="109220">
                <a:moveTo>
                  <a:pt x="24637" y="0"/>
                </a:moveTo>
                <a:lnTo>
                  <a:pt x="37973" y="0"/>
                </a:lnTo>
                <a:lnTo>
                  <a:pt x="33147" y="21717"/>
                </a:lnTo>
                <a:lnTo>
                  <a:pt x="62229" y="21717"/>
                </a:lnTo>
                <a:lnTo>
                  <a:pt x="60198" y="31242"/>
                </a:lnTo>
                <a:lnTo>
                  <a:pt x="31241" y="31242"/>
                </a:lnTo>
                <a:lnTo>
                  <a:pt x="22478" y="67056"/>
                </a:lnTo>
                <a:lnTo>
                  <a:pt x="21970" y="69468"/>
                </a:lnTo>
                <a:lnTo>
                  <a:pt x="21462" y="71628"/>
                </a:lnTo>
                <a:lnTo>
                  <a:pt x="21081" y="73533"/>
                </a:lnTo>
                <a:lnTo>
                  <a:pt x="20700" y="75437"/>
                </a:lnTo>
                <a:lnTo>
                  <a:pt x="20447" y="77216"/>
                </a:lnTo>
                <a:lnTo>
                  <a:pt x="20192" y="78740"/>
                </a:lnTo>
                <a:lnTo>
                  <a:pt x="19938" y="80264"/>
                </a:lnTo>
                <a:lnTo>
                  <a:pt x="19812" y="81661"/>
                </a:lnTo>
                <a:lnTo>
                  <a:pt x="19685" y="82931"/>
                </a:lnTo>
                <a:lnTo>
                  <a:pt x="19685" y="84201"/>
                </a:lnTo>
                <a:lnTo>
                  <a:pt x="19557" y="85343"/>
                </a:lnTo>
                <a:lnTo>
                  <a:pt x="19557" y="86487"/>
                </a:lnTo>
                <a:lnTo>
                  <a:pt x="19557" y="89916"/>
                </a:lnTo>
                <a:lnTo>
                  <a:pt x="20319" y="92583"/>
                </a:lnTo>
                <a:lnTo>
                  <a:pt x="21716" y="94487"/>
                </a:lnTo>
                <a:lnTo>
                  <a:pt x="23113" y="96393"/>
                </a:lnTo>
                <a:lnTo>
                  <a:pt x="25526" y="97409"/>
                </a:lnTo>
                <a:lnTo>
                  <a:pt x="28701" y="97409"/>
                </a:lnTo>
                <a:lnTo>
                  <a:pt x="31495" y="97409"/>
                </a:lnTo>
                <a:lnTo>
                  <a:pt x="34416" y="96393"/>
                </a:lnTo>
                <a:lnTo>
                  <a:pt x="37464" y="94361"/>
                </a:lnTo>
                <a:lnTo>
                  <a:pt x="40512" y="92329"/>
                </a:lnTo>
                <a:lnTo>
                  <a:pt x="44068" y="89154"/>
                </a:lnTo>
                <a:lnTo>
                  <a:pt x="48005" y="84836"/>
                </a:lnTo>
                <a:lnTo>
                  <a:pt x="53975" y="90805"/>
                </a:lnTo>
                <a:lnTo>
                  <a:pt x="51053" y="94107"/>
                </a:lnTo>
                <a:lnTo>
                  <a:pt x="48260" y="96774"/>
                </a:lnTo>
                <a:lnTo>
                  <a:pt x="45592" y="99060"/>
                </a:lnTo>
                <a:lnTo>
                  <a:pt x="43052" y="101346"/>
                </a:lnTo>
                <a:lnTo>
                  <a:pt x="30479" y="107823"/>
                </a:lnTo>
                <a:lnTo>
                  <a:pt x="28066" y="108585"/>
                </a:lnTo>
                <a:lnTo>
                  <a:pt x="25526" y="108839"/>
                </a:lnTo>
                <a:lnTo>
                  <a:pt x="22987" y="108839"/>
                </a:lnTo>
                <a:lnTo>
                  <a:pt x="16128" y="108839"/>
                </a:lnTo>
                <a:lnTo>
                  <a:pt x="11049" y="107315"/>
                </a:lnTo>
                <a:lnTo>
                  <a:pt x="7747" y="104012"/>
                </a:lnTo>
                <a:lnTo>
                  <a:pt x="4444" y="100837"/>
                </a:lnTo>
                <a:lnTo>
                  <a:pt x="2793" y="96139"/>
                </a:lnTo>
                <a:lnTo>
                  <a:pt x="2793" y="89916"/>
                </a:lnTo>
                <a:lnTo>
                  <a:pt x="2793" y="87884"/>
                </a:lnTo>
                <a:lnTo>
                  <a:pt x="4572" y="75565"/>
                </a:lnTo>
                <a:lnTo>
                  <a:pt x="14731" y="31242"/>
                </a:lnTo>
                <a:lnTo>
                  <a:pt x="0" y="31242"/>
                </a:lnTo>
                <a:lnTo>
                  <a:pt x="1650" y="24637"/>
                </a:lnTo>
                <a:lnTo>
                  <a:pt x="5079" y="24637"/>
                </a:lnTo>
                <a:lnTo>
                  <a:pt x="7747" y="24384"/>
                </a:lnTo>
                <a:lnTo>
                  <a:pt x="9651" y="23622"/>
                </a:lnTo>
                <a:lnTo>
                  <a:pt x="11683" y="22987"/>
                </a:lnTo>
                <a:lnTo>
                  <a:pt x="13207" y="22098"/>
                </a:lnTo>
                <a:lnTo>
                  <a:pt x="14604" y="20955"/>
                </a:lnTo>
                <a:lnTo>
                  <a:pt x="15366" y="20193"/>
                </a:lnTo>
                <a:lnTo>
                  <a:pt x="16255" y="19177"/>
                </a:lnTo>
                <a:lnTo>
                  <a:pt x="17017" y="18034"/>
                </a:lnTo>
                <a:lnTo>
                  <a:pt x="17779" y="16891"/>
                </a:lnTo>
                <a:lnTo>
                  <a:pt x="18668" y="15493"/>
                </a:lnTo>
                <a:lnTo>
                  <a:pt x="19430" y="13843"/>
                </a:lnTo>
                <a:lnTo>
                  <a:pt x="20192" y="12192"/>
                </a:lnTo>
                <a:lnTo>
                  <a:pt x="21081" y="10160"/>
                </a:lnTo>
                <a:lnTo>
                  <a:pt x="21843" y="7874"/>
                </a:lnTo>
                <a:lnTo>
                  <a:pt x="22732" y="5715"/>
                </a:lnTo>
                <a:lnTo>
                  <a:pt x="23622" y="3048"/>
                </a:lnTo>
                <a:lnTo>
                  <a:pt x="24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65747" y="4171213"/>
            <a:ext cx="166877" cy="172948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378194" y="4190619"/>
            <a:ext cx="154051" cy="16027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585204" y="4201680"/>
            <a:ext cx="133375" cy="18667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598284" y="4220717"/>
            <a:ext cx="120777" cy="174244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6728459" y="4146791"/>
            <a:ext cx="137947" cy="19279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6745858" y="4170807"/>
            <a:ext cx="116205" cy="170815"/>
          </a:xfrm>
          <a:custGeom>
            <a:avLst/>
            <a:gdLst/>
            <a:ahLst/>
            <a:cxnLst/>
            <a:rect l="l" t="t" r="r" b="b"/>
            <a:pathLst>
              <a:path w="116204" h="170814">
                <a:moveTo>
                  <a:pt x="79629" y="0"/>
                </a:moveTo>
                <a:lnTo>
                  <a:pt x="65405" y="0"/>
                </a:lnTo>
                <a:lnTo>
                  <a:pt x="59055" y="1143"/>
                </a:lnTo>
                <a:lnTo>
                  <a:pt x="53594" y="3429"/>
                </a:lnTo>
                <a:lnTo>
                  <a:pt x="48133" y="5842"/>
                </a:lnTo>
                <a:lnTo>
                  <a:pt x="44069" y="9017"/>
                </a:lnTo>
                <a:lnTo>
                  <a:pt x="41401" y="12954"/>
                </a:lnTo>
                <a:lnTo>
                  <a:pt x="38608" y="17018"/>
                </a:lnTo>
                <a:lnTo>
                  <a:pt x="37211" y="21463"/>
                </a:lnTo>
                <a:lnTo>
                  <a:pt x="37211" y="30988"/>
                </a:lnTo>
                <a:lnTo>
                  <a:pt x="55118" y="58928"/>
                </a:lnTo>
                <a:lnTo>
                  <a:pt x="42330" y="65097"/>
                </a:lnTo>
                <a:lnTo>
                  <a:pt x="7822" y="98891"/>
                </a:lnTo>
                <a:lnTo>
                  <a:pt x="0" y="132842"/>
                </a:lnTo>
                <a:lnTo>
                  <a:pt x="0" y="140208"/>
                </a:lnTo>
                <a:lnTo>
                  <a:pt x="1397" y="146685"/>
                </a:lnTo>
                <a:lnTo>
                  <a:pt x="4445" y="152273"/>
                </a:lnTo>
                <a:lnTo>
                  <a:pt x="7366" y="157988"/>
                </a:lnTo>
                <a:lnTo>
                  <a:pt x="12065" y="162433"/>
                </a:lnTo>
                <a:lnTo>
                  <a:pt x="25019" y="169037"/>
                </a:lnTo>
                <a:lnTo>
                  <a:pt x="33274" y="170688"/>
                </a:lnTo>
                <a:lnTo>
                  <a:pt x="43307" y="170688"/>
                </a:lnTo>
                <a:lnTo>
                  <a:pt x="74652" y="161417"/>
                </a:lnTo>
                <a:lnTo>
                  <a:pt x="44831" y="161417"/>
                </a:lnTo>
                <a:lnTo>
                  <a:pt x="34256" y="159702"/>
                </a:lnTo>
                <a:lnTo>
                  <a:pt x="26717" y="154559"/>
                </a:lnTo>
                <a:lnTo>
                  <a:pt x="22203" y="145986"/>
                </a:lnTo>
                <a:lnTo>
                  <a:pt x="20700" y="133985"/>
                </a:lnTo>
                <a:lnTo>
                  <a:pt x="21369" y="122820"/>
                </a:lnTo>
                <a:lnTo>
                  <a:pt x="37453" y="84139"/>
                </a:lnTo>
                <a:lnTo>
                  <a:pt x="60706" y="66548"/>
                </a:lnTo>
                <a:lnTo>
                  <a:pt x="83310" y="66548"/>
                </a:lnTo>
                <a:lnTo>
                  <a:pt x="79777" y="61922"/>
                </a:lnTo>
                <a:lnTo>
                  <a:pt x="74802" y="55753"/>
                </a:lnTo>
                <a:lnTo>
                  <a:pt x="68834" y="48895"/>
                </a:lnTo>
                <a:lnTo>
                  <a:pt x="64516" y="43561"/>
                </a:lnTo>
                <a:lnTo>
                  <a:pt x="54483" y="19558"/>
                </a:lnTo>
                <a:lnTo>
                  <a:pt x="56007" y="16002"/>
                </a:lnTo>
                <a:lnTo>
                  <a:pt x="59055" y="13335"/>
                </a:lnTo>
                <a:lnTo>
                  <a:pt x="62102" y="10541"/>
                </a:lnTo>
                <a:lnTo>
                  <a:pt x="66294" y="9271"/>
                </a:lnTo>
                <a:lnTo>
                  <a:pt x="105246" y="9271"/>
                </a:lnTo>
                <a:lnTo>
                  <a:pt x="103965" y="8509"/>
                </a:lnTo>
                <a:lnTo>
                  <a:pt x="98430" y="5699"/>
                </a:lnTo>
                <a:lnTo>
                  <a:pt x="93218" y="3556"/>
                </a:lnTo>
                <a:lnTo>
                  <a:pt x="86360" y="1143"/>
                </a:lnTo>
                <a:lnTo>
                  <a:pt x="79629" y="0"/>
                </a:lnTo>
                <a:close/>
              </a:path>
              <a:path w="116204" h="170814">
                <a:moveTo>
                  <a:pt x="83310" y="66548"/>
                </a:moveTo>
                <a:lnTo>
                  <a:pt x="60706" y="66548"/>
                </a:lnTo>
                <a:lnTo>
                  <a:pt x="67056" y="73660"/>
                </a:lnTo>
                <a:lnTo>
                  <a:pt x="71500" y="80899"/>
                </a:lnTo>
                <a:lnTo>
                  <a:pt x="74041" y="88138"/>
                </a:lnTo>
                <a:lnTo>
                  <a:pt x="76708" y="95504"/>
                </a:lnTo>
                <a:lnTo>
                  <a:pt x="77977" y="103759"/>
                </a:lnTo>
                <a:lnTo>
                  <a:pt x="77977" y="121539"/>
                </a:lnTo>
                <a:lnTo>
                  <a:pt x="76454" y="129540"/>
                </a:lnTo>
                <a:lnTo>
                  <a:pt x="51181" y="161417"/>
                </a:lnTo>
                <a:lnTo>
                  <a:pt x="74652" y="161417"/>
                </a:lnTo>
                <a:lnTo>
                  <a:pt x="97726" y="126761"/>
                </a:lnTo>
                <a:lnTo>
                  <a:pt x="99441" y="112395"/>
                </a:lnTo>
                <a:lnTo>
                  <a:pt x="99441" y="105410"/>
                </a:lnTo>
                <a:lnTo>
                  <a:pt x="84026" y="67484"/>
                </a:lnTo>
                <a:lnTo>
                  <a:pt x="83310" y="66548"/>
                </a:lnTo>
                <a:close/>
              </a:path>
              <a:path w="116204" h="170814">
                <a:moveTo>
                  <a:pt x="105246" y="9271"/>
                </a:moveTo>
                <a:lnTo>
                  <a:pt x="78613" y="9271"/>
                </a:lnTo>
                <a:lnTo>
                  <a:pt x="84582" y="11430"/>
                </a:lnTo>
                <a:lnTo>
                  <a:pt x="89535" y="15621"/>
                </a:lnTo>
                <a:lnTo>
                  <a:pt x="94488" y="19939"/>
                </a:lnTo>
                <a:lnTo>
                  <a:pt x="98298" y="26416"/>
                </a:lnTo>
                <a:lnTo>
                  <a:pt x="101092" y="35052"/>
                </a:lnTo>
                <a:lnTo>
                  <a:pt x="111887" y="35052"/>
                </a:lnTo>
                <a:lnTo>
                  <a:pt x="115950" y="16129"/>
                </a:lnTo>
                <a:lnTo>
                  <a:pt x="109809" y="11985"/>
                </a:lnTo>
                <a:lnTo>
                  <a:pt x="105246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6766559" y="4237354"/>
            <a:ext cx="57785" cy="95250"/>
          </a:xfrm>
          <a:custGeom>
            <a:avLst/>
            <a:gdLst/>
            <a:ahLst/>
            <a:cxnLst/>
            <a:rect l="l" t="t" r="r" b="b"/>
            <a:pathLst>
              <a:path w="57784" h="95250">
                <a:moveTo>
                  <a:pt x="40005" y="0"/>
                </a:moveTo>
                <a:lnTo>
                  <a:pt x="10795" y="26162"/>
                </a:lnTo>
                <a:lnTo>
                  <a:pt x="0" y="67437"/>
                </a:lnTo>
                <a:lnTo>
                  <a:pt x="1502" y="79438"/>
                </a:lnTo>
                <a:lnTo>
                  <a:pt x="6016" y="88011"/>
                </a:lnTo>
                <a:lnTo>
                  <a:pt x="13555" y="93154"/>
                </a:lnTo>
                <a:lnTo>
                  <a:pt x="24130" y="94869"/>
                </a:lnTo>
                <a:lnTo>
                  <a:pt x="30480" y="94869"/>
                </a:lnTo>
                <a:lnTo>
                  <a:pt x="55753" y="62992"/>
                </a:lnTo>
                <a:lnTo>
                  <a:pt x="57276" y="54991"/>
                </a:lnTo>
                <a:lnTo>
                  <a:pt x="57276" y="46355"/>
                </a:lnTo>
                <a:lnTo>
                  <a:pt x="57276" y="37211"/>
                </a:lnTo>
                <a:lnTo>
                  <a:pt x="56007" y="28956"/>
                </a:lnTo>
                <a:lnTo>
                  <a:pt x="53340" y="21590"/>
                </a:lnTo>
                <a:lnTo>
                  <a:pt x="50800" y="14351"/>
                </a:lnTo>
                <a:lnTo>
                  <a:pt x="46355" y="7112"/>
                </a:lnTo>
                <a:lnTo>
                  <a:pt x="4000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6745858" y="4170807"/>
            <a:ext cx="116205" cy="170815"/>
          </a:xfrm>
          <a:custGeom>
            <a:avLst/>
            <a:gdLst/>
            <a:ahLst/>
            <a:cxnLst/>
            <a:rect l="l" t="t" r="r" b="b"/>
            <a:pathLst>
              <a:path w="116204" h="170814">
                <a:moveTo>
                  <a:pt x="72771" y="0"/>
                </a:moveTo>
                <a:lnTo>
                  <a:pt x="79629" y="0"/>
                </a:lnTo>
                <a:lnTo>
                  <a:pt x="86360" y="1143"/>
                </a:lnTo>
                <a:lnTo>
                  <a:pt x="115950" y="16129"/>
                </a:lnTo>
                <a:lnTo>
                  <a:pt x="111887" y="35052"/>
                </a:lnTo>
                <a:lnTo>
                  <a:pt x="101092" y="35052"/>
                </a:lnTo>
                <a:lnTo>
                  <a:pt x="98298" y="26416"/>
                </a:lnTo>
                <a:lnTo>
                  <a:pt x="94488" y="19939"/>
                </a:lnTo>
                <a:lnTo>
                  <a:pt x="89535" y="15621"/>
                </a:lnTo>
                <a:lnTo>
                  <a:pt x="84582" y="11430"/>
                </a:lnTo>
                <a:lnTo>
                  <a:pt x="78613" y="9271"/>
                </a:lnTo>
                <a:lnTo>
                  <a:pt x="71627" y="9271"/>
                </a:lnTo>
                <a:lnTo>
                  <a:pt x="66294" y="9271"/>
                </a:lnTo>
                <a:lnTo>
                  <a:pt x="62102" y="10541"/>
                </a:lnTo>
                <a:lnTo>
                  <a:pt x="59055" y="13335"/>
                </a:lnTo>
                <a:lnTo>
                  <a:pt x="56007" y="16002"/>
                </a:lnTo>
                <a:lnTo>
                  <a:pt x="54483" y="19558"/>
                </a:lnTo>
                <a:lnTo>
                  <a:pt x="54483" y="23876"/>
                </a:lnTo>
                <a:lnTo>
                  <a:pt x="54483" y="26035"/>
                </a:lnTo>
                <a:lnTo>
                  <a:pt x="54991" y="28321"/>
                </a:lnTo>
                <a:lnTo>
                  <a:pt x="56007" y="30607"/>
                </a:lnTo>
                <a:lnTo>
                  <a:pt x="57023" y="32893"/>
                </a:lnTo>
                <a:lnTo>
                  <a:pt x="58927" y="35941"/>
                </a:lnTo>
                <a:lnTo>
                  <a:pt x="61722" y="39751"/>
                </a:lnTo>
                <a:lnTo>
                  <a:pt x="64516" y="43561"/>
                </a:lnTo>
                <a:lnTo>
                  <a:pt x="68834" y="48895"/>
                </a:lnTo>
                <a:lnTo>
                  <a:pt x="74802" y="55753"/>
                </a:lnTo>
                <a:lnTo>
                  <a:pt x="79777" y="61922"/>
                </a:lnTo>
                <a:lnTo>
                  <a:pt x="97282" y="93472"/>
                </a:lnTo>
                <a:lnTo>
                  <a:pt x="98679" y="99060"/>
                </a:lnTo>
                <a:lnTo>
                  <a:pt x="99441" y="105410"/>
                </a:lnTo>
                <a:lnTo>
                  <a:pt x="99441" y="112395"/>
                </a:lnTo>
                <a:lnTo>
                  <a:pt x="84216" y="153241"/>
                </a:lnTo>
                <a:lnTo>
                  <a:pt x="43307" y="170688"/>
                </a:lnTo>
                <a:lnTo>
                  <a:pt x="33274" y="170688"/>
                </a:lnTo>
                <a:lnTo>
                  <a:pt x="4445" y="152273"/>
                </a:lnTo>
                <a:lnTo>
                  <a:pt x="1397" y="146685"/>
                </a:lnTo>
                <a:lnTo>
                  <a:pt x="0" y="140208"/>
                </a:lnTo>
                <a:lnTo>
                  <a:pt x="0" y="132842"/>
                </a:lnTo>
                <a:lnTo>
                  <a:pt x="13970" y="89154"/>
                </a:lnTo>
                <a:lnTo>
                  <a:pt x="55118" y="58928"/>
                </a:lnTo>
                <a:lnTo>
                  <a:pt x="48895" y="51943"/>
                </a:lnTo>
                <a:lnTo>
                  <a:pt x="44450" y="45974"/>
                </a:lnTo>
                <a:lnTo>
                  <a:pt x="41529" y="40894"/>
                </a:lnTo>
                <a:lnTo>
                  <a:pt x="38735" y="35814"/>
                </a:lnTo>
                <a:lnTo>
                  <a:pt x="37211" y="30988"/>
                </a:lnTo>
                <a:lnTo>
                  <a:pt x="37211" y="26416"/>
                </a:lnTo>
                <a:lnTo>
                  <a:pt x="37211" y="21463"/>
                </a:lnTo>
                <a:lnTo>
                  <a:pt x="38608" y="17018"/>
                </a:lnTo>
                <a:lnTo>
                  <a:pt x="41401" y="12954"/>
                </a:lnTo>
                <a:lnTo>
                  <a:pt x="44069" y="9017"/>
                </a:lnTo>
                <a:lnTo>
                  <a:pt x="48133" y="5842"/>
                </a:lnTo>
                <a:lnTo>
                  <a:pt x="53594" y="3429"/>
                </a:lnTo>
                <a:lnTo>
                  <a:pt x="59055" y="1143"/>
                </a:lnTo>
                <a:lnTo>
                  <a:pt x="65405" y="0"/>
                </a:lnTo>
                <a:lnTo>
                  <a:pt x="7277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6848856" y="4247413"/>
            <a:ext cx="112012" cy="14094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6865873" y="42715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53739" y="73913"/>
                </a:moveTo>
                <a:lnTo>
                  <a:pt x="33781" y="73913"/>
                </a:lnTo>
                <a:lnTo>
                  <a:pt x="35432" y="74167"/>
                </a:lnTo>
                <a:lnTo>
                  <a:pt x="36195" y="74421"/>
                </a:lnTo>
                <a:lnTo>
                  <a:pt x="45084" y="100583"/>
                </a:lnTo>
                <a:lnTo>
                  <a:pt x="46481" y="104647"/>
                </a:lnTo>
                <a:lnTo>
                  <a:pt x="48132" y="107949"/>
                </a:lnTo>
                <a:lnTo>
                  <a:pt x="49656" y="111378"/>
                </a:lnTo>
                <a:lnTo>
                  <a:pt x="51434" y="113918"/>
                </a:lnTo>
                <a:lnTo>
                  <a:pt x="53721" y="115696"/>
                </a:lnTo>
                <a:lnTo>
                  <a:pt x="55879" y="117474"/>
                </a:lnTo>
                <a:lnTo>
                  <a:pt x="58800" y="118363"/>
                </a:lnTo>
                <a:lnTo>
                  <a:pt x="64389" y="118363"/>
                </a:lnTo>
                <a:lnTo>
                  <a:pt x="66294" y="118109"/>
                </a:lnTo>
                <a:lnTo>
                  <a:pt x="84018" y="106933"/>
                </a:lnTo>
                <a:lnTo>
                  <a:pt x="67945" y="106933"/>
                </a:lnTo>
                <a:lnTo>
                  <a:pt x="66928" y="106679"/>
                </a:lnTo>
                <a:lnTo>
                  <a:pt x="66167" y="106171"/>
                </a:lnTo>
                <a:lnTo>
                  <a:pt x="65277" y="105663"/>
                </a:lnTo>
                <a:lnTo>
                  <a:pt x="64643" y="104901"/>
                </a:lnTo>
                <a:lnTo>
                  <a:pt x="60071" y="93598"/>
                </a:lnTo>
                <a:lnTo>
                  <a:pt x="58674" y="89280"/>
                </a:lnTo>
                <a:lnTo>
                  <a:pt x="57150" y="84835"/>
                </a:lnTo>
                <a:lnTo>
                  <a:pt x="55636" y="80009"/>
                </a:lnTo>
                <a:lnTo>
                  <a:pt x="54355" y="75818"/>
                </a:lnTo>
                <a:lnTo>
                  <a:pt x="53739" y="73913"/>
                </a:lnTo>
                <a:close/>
              </a:path>
              <a:path w="90804" h="118745">
                <a:moveTo>
                  <a:pt x="42545" y="0"/>
                </a:moveTo>
                <a:lnTo>
                  <a:pt x="36322" y="0"/>
                </a:lnTo>
                <a:lnTo>
                  <a:pt x="12826" y="1015"/>
                </a:lnTo>
                <a:lnTo>
                  <a:pt x="11556" y="6857"/>
                </a:lnTo>
                <a:lnTo>
                  <a:pt x="15367" y="7111"/>
                </a:lnTo>
                <a:lnTo>
                  <a:pt x="16891" y="7365"/>
                </a:lnTo>
                <a:lnTo>
                  <a:pt x="22478" y="11048"/>
                </a:lnTo>
                <a:lnTo>
                  <a:pt x="22478" y="16001"/>
                </a:lnTo>
                <a:lnTo>
                  <a:pt x="21971" y="19557"/>
                </a:lnTo>
                <a:lnTo>
                  <a:pt x="20827" y="24891"/>
                </a:lnTo>
                <a:lnTo>
                  <a:pt x="0" y="116839"/>
                </a:lnTo>
                <a:lnTo>
                  <a:pt x="16509" y="116839"/>
                </a:lnTo>
                <a:lnTo>
                  <a:pt x="25907" y="73913"/>
                </a:lnTo>
                <a:lnTo>
                  <a:pt x="53739" y="73913"/>
                </a:lnTo>
                <a:lnTo>
                  <a:pt x="51561" y="67182"/>
                </a:lnTo>
                <a:lnTo>
                  <a:pt x="52222" y="66674"/>
                </a:lnTo>
                <a:lnTo>
                  <a:pt x="27431" y="66674"/>
                </a:lnTo>
                <a:lnTo>
                  <a:pt x="42545" y="0"/>
                </a:lnTo>
                <a:close/>
              </a:path>
              <a:path w="90804" h="118745">
                <a:moveTo>
                  <a:pt x="82550" y="97027"/>
                </a:moveTo>
                <a:lnTo>
                  <a:pt x="80899" y="99059"/>
                </a:lnTo>
                <a:lnTo>
                  <a:pt x="77977" y="101980"/>
                </a:lnTo>
                <a:lnTo>
                  <a:pt x="75437" y="104266"/>
                </a:lnTo>
                <a:lnTo>
                  <a:pt x="74422" y="104901"/>
                </a:lnTo>
                <a:lnTo>
                  <a:pt x="73278" y="105663"/>
                </a:lnTo>
                <a:lnTo>
                  <a:pt x="72390" y="106171"/>
                </a:lnTo>
                <a:lnTo>
                  <a:pt x="71500" y="106552"/>
                </a:lnTo>
                <a:lnTo>
                  <a:pt x="70611" y="106806"/>
                </a:lnTo>
                <a:lnTo>
                  <a:pt x="69850" y="106933"/>
                </a:lnTo>
                <a:lnTo>
                  <a:pt x="84018" y="106933"/>
                </a:lnTo>
                <a:lnTo>
                  <a:pt x="85725" y="105409"/>
                </a:lnTo>
                <a:lnTo>
                  <a:pt x="88392" y="102615"/>
                </a:lnTo>
                <a:lnTo>
                  <a:pt x="82550" y="97027"/>
                </a:lnTo>
                <a:close/>
              </a:path>
              <a:path w="90804" h="118745">
                <a:moveTo>
                  <a:pt x="88773" y="31241"/>
                </a:moveTo>
                <a:lnTo>
                  <a:pt x="57911" y="31241"/>
                </a:lnTo>
                <a:lnTo>
                  <a:pt x="56896" y="36702"/>
                </a:lnTo>
                <a:lnTo>
                  <a:pt x="59308" y="37083"/>
                </a:lnTo>
                <a:lnTo>
                  <a:pt x="60959" y="37591"/>
                </a:lnTo>
                <a:lnTo>
                  <a:pt x="62737" y="39369"/>
                </a:lnTo>
                <a:lnTo>
                  <a:pt x="63246" y="40385"/>
                </a:lnTo>
                <a:lnTo>
                  <a:pt x="63246" y="42925"/>
                </a:lnTo>
                <a:lnTo>
                  <a:pt x="32003" y="66674"/>
                </a:lnTo>
                <a:lnTo>
                  <a:pt x="52222" y="66674"/>
                </a:lnTo>
                <a:lnTo>
                  <a:pt x="54864" y="64642"/>
                </a:lnTo>
                <a:lnTo>
                  <a:pt x="58166" y="62229"/>
                </a:lnTo>
                <a:lnTo>
                  <a:pt x="61341" y="59816"/>
                </a:lnTo>
                <a:lnTo>
                  <a:pt x="64516" y="57530"/>
                </a:lnTo>
                <a:lnTo>
                  <a:pt x="67564" y="55117"/>
                </a:lnTo>
                <a:lnTo>
                  <a:pt x="77216" y="47751"/>
                </a:lnTo>
                <a:lnTo>
                  <a:pt x="80518" y="45084"/>
                </a:lnTo>
                <a:lnTo>
                  <a:pt x="83820" y="42544"/>
                </a:lnTo>
                <a:lnTo>
                  <a:pt x="90804" y="36575"/>
                </a:lnTo>
                <a:lnTo>
                  <a:pt x="88773" y="312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6865873" y="4271517"/>
            <a:ext cx="90805" cy="118745"/>
          </a:xfrm>
          <a:custGeom>
            <a:avLst/>
            <a:gdLst/>
            <a:ahLst/>
            <a:cxnLst/>
            <a:rect l="l" t="t" r="r" b="b"/>
            <a:pathLst>
              <a:path w="90804" h="118745">
                <a:moveTo>
                  <a:pt x="36322" y="0"/>
                </a:moveTo>
                <a:lnTo>
                  <a:pt x="42545" y="0"/>
                </a:lnTo>
                <a:lnTo>
                  <a:pt x="27431" y="66674"/>
                </a:lnTo>
                <a:lnTo>
                  <a:pt x="29845" y="66674"/>
                </a:lnTo>
                <a:lnTo>
                  <a:pt x="32003" y="66674"/>
                </a:lnTo>
                <a:lnTo>
                  <a:pt x="34290" y="66166"/>
                </a:lnTo>
                <a:lnTo>
                  <a:pt x="36829" y="65277"/>
                </a:lnTo>
                <a:lnTo>
                  <a:pt x="39370" y="64388"/>
                </a:lnTo>
                <a:lnTo>
                  <a:pt x="51434" y="56768"/>
                </a:lnTo>
                <a:lnTo>
                  <a:pt x="53721" y="54990"/>
                </a:lnTo>
                <a:lnTo>
                  <a:pt x="63246" y="42925"/>
                </a:lnTo>
                <a:lnTo>
                  <a:pt x="63246" y="41782"/>
                </a:lnTo>
                <a:lnTo>
                  <a:pt x="63246" y="40385"/>
                </a:lnTo>
                <a:lnTo>
                  <a:pt x="56896" y="36702"/>
                </a:lnTo>
                <a:lnTo>
                  <a:pt x="57911" y="31241"/>
                </a:lnTo>
                <a:lnTo>
                  <a:pt x="88773" y="31241"/>
                </a:lnTo>
                <a:lnTo>
                  <a:pt x="90804" y="36575"/>
                </a:lnTo>
                <a:lnTo>
                  <a:pt x="87249" y="39623"/>
                </a:lnTo>
                <a:lnTo>
                  <a:pt x="83820" y="42544"/>
                </a:lnTo>
                <a:lnTo>
                  <a:pt x="80518" y="45084"/>
                </a:lnTo>
                <a:lnTo>
                  <a:pt x="77216" y="47751"/>
                </a:lnTo>
                <a:lnTo>
                  <a:pt x="73914" y="50291"/>
                </a:lnTo>
                <a:lnTo>
                  <a:pt x="70739" y="52704"/>
                </a:lnTo>
                <a:lnTo>
                  <a:pt x="67564" y="55117"/>
                </a:lnTo>
                <a:lnTo>
                  <a:pt x="64516" y="57530"/>
                </a:lnTo>
                <a:lnTo>
                  <a:pt x="61341" y="59816"/>
                </a:lnTo>
                <a:lnTo>
                  <a:pt x="58166" y="62229"/>
                </a:lnTo>
                <a:lnTo>
                  <a:pt x="54864" y="64642"/>
                </a:lnTo>
                <a:lnTo>
                  <a:pt x="51561" y="67182"/>
                </a:lnTo>
                <a:lnTo>
                  <a:pt x="52958" y="71500"/>
                </a:lnTo>
                <a:lnTo>
                  <a:pt x="54355" y="75818"/>
                </a:lnTo>
                <a:lnTo>
                  <a:pt x="55752" y="80390"/>
                </a:lnTo>
                <a:lnTo>
                  <a:pt x="57150" y="84835"/>
                </a:lnTo>
                <a:lnTo>
                  <a:pt x="58674" y="89280"/>
                </a:lnTo>
                <a:lnTo>
                  <a:pt x="60071" y="93598"/>
                </a:lnTo>
                <a:lnTo>
                  <a:pt x="60705" y="96011"/>
                </a:lnTo>
                <a:lnTo>
                  <a:pt x="61341" y="98043"/>
                </a:lnTo>
                <a:lnTo>
                  <a:pt x="61975" y="99694"/>
                </a:lnTo>
                <a:lnTo>
                  <a:pt x="62610" y="101345"/>
                </a:lnTo>
                <a:lnTo>
                  <a:pt x="66167" y="106171"/>
                </a:lnTo>
                <a:lnTo>
                  <a:pt x="66928" y="106679"/>
                </a:lnTo>
                <a:lnTo>
                  <a:pt x="67945" y="106933"/>
                </a:lnTo>
                <a:lnTo>
                  <a:pt x="69087" y="106933"/>
                </a:lnTo>
                <a:lnTo>
                  <a:pt x="69850" y="106933"/>
                </a:lnTo>
                <a:lnTo>
                  <a:pt x="74422" y="104901"/>
                </a:lnTo>
                <a:lnTo>
                  <a:pt x="75437" y="104266"/>
                </a:lnTo>
                <a:lnTo>
                  <a:pt x="76580" y="103250"/>
                </a:lnTo>
                <a:lnTo>
                  <a:pt x="77977" y="101980"/>
                </a:lnTo>
                <a:lnTo>
                  <a:pt x="79375" y="100583"/>
                </a:lnTo>
                <a:lnTo>
                  <a:pt x="80899" y="99059"/>
                </a:lnTo>
                <a:lnTo>
                  <a:pt x="82550" y="97027"/>
                </a:lnTo>
                <a:lnTo>
                  <a:pt x="88392" y="102615"/>
                </a:lnTo>
                <a:lnTo>
                  <a:pt x="85725" y="105409"/>
                </a:lnTo>
                <a:lnTo>
                  <a:pt x="64389" y="118363"/>
                </a:lnTo>
                <a:lnTo>
                  <a:pt x="62356" y="118363"/>
                </a:lnTo>
                <a:lnTo>
                  <a:pt x="58800" y="118363"/>
                </a:lnTo>
                <a:lnTo>
                  <a:pt x="55879" y="117474"/>
                </a:lnTo>
                <a:lnTo>
                  <a:pt x="53721" y="115696"/>
                </a:lnTo>
                <a:lnTo>
                  <a:pt x="51434" y="113918"/>
                </a:lnTo>
                <a:lnTo>
                  <a:pt x="49656" y="111378"/>
                </a:lnTo>
                <a:lnTo>
                  <a:pt x="48132" y="107949"/>
                </a:lnTo>
                <a:lnTo>
                  <a:pt x="46481" y="104647"/>
                </a:lnTo>
                <a:lnTo>
                  <a:pt x="45084" y="100583"/>
                </a:lnTo>
                <a:lnTo>
                  <a:pt x="43815" y="95884"/>
                </a:lnTo>
                <a:lnTo>
                  <a:pt x="42545" y="91185"/>
                </a:lnTo>
                <a:lnTo>
                  <a:pt x="41021" y="85851"/>
                </a:lnTo>
                <a:lnTo>
                  <a:pt x="39370" y="80009"/>
                </a:lnTo>
                <a:lnTo>
                  <a:pt x="38989" y="78739"/>
                </a:lnTo>
                <a:lnTo>
                  <a:pt x="36829" y="74929"/>
                </a:lnTo>
                <a:lnTo>
                  <a:pt x="36195" y="74421"/>
                </a:lnTo>
                <a:lnTo>
                  <a:pt x="35432" y="74167"/>
                </a:lnTo>
                <a:lnTo>
                  <a:pt x="34671" y="74040"/>
                </a:lnTo>
                <a:lnTo>
                  <a:pt x="33781" y="73913"/>
                </a:lnTo>
                <a:lnTo>
                  <a:pt x="32639" y="73913"/>
                </a:lnTo>
                <a:lnTo>
                  <a:pt x="31369" y="73913"/>
                </a:lnTo>
                <a:lnTo>
                  <a:pt x="25907" y="73913"/>
                </a:lnTo>
                <a:lnTo>
                  <a:pt x="16509" y="116839"/>
                </a:lnTo>
                <a:lnTo>
                  <a:pt x="0" y="116839"/>
                </a:lnTo>
                <a:lnTo>
                  <a:pt x="20827" y="24891"/>
                </a:lnTo>
                <a:lnTo>
                  <a:pt x="22605" y="14477"/>
                </a:lnTo>
                <a:lnTo>
                  <a:pt x="22605" y="13080"/>
                </a:lnTo>
                <a:lnTo>
                  <a:pt x="22605" y="12064"/>
                </a:lnTo>
                <a:lnTo>
                  <a:pt x="22478" y="11048"/>
                </a:lnTo>
                <a:lnTo>
                  <a:pt x="22098" y="10286"/>
                </a:lnTo>
                <a:lnTo>
                  <a:pt x="21717" y="9524"/>
                </a:lnTo>
                <a:lnTo>
                  <a:pt x="16891" y="7365"/>
                </a:lnTo>
                <a:lnTo>
                  <a:pt x="15367" y="7111"/>
                </a:lnTo>
                <a:lnTo>
                  <a:pt x="13589" y="6984"/>
                </a:lnTo>
                <a:lnTo>
                  <a:pt x="11556" y="6857"/>
                </a:lnTo>
                <a:lnTo>
                  <a:pt x="12826" y="1015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6973823" y="4201642"/>
            <a:ext cx="124232" cy="13794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6990842" y="42252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0" y="0"/>
                </a:moveTo>
                <a:lnTo>
                  <a:pt x="24653" y="14779"/>
                </a:lnTo>
                <a:lnTo>
                  <a:pt x="2793" y="54991"/>
                </a:lnTo>
                <a:lnTo>
                  <a:pt x="0" y="70358"/>
                </a:lnTo>
                <a:lnTo>
                  <a:pt x="0" y="76708"/>
                </a:lnTo>
                <a:lnTo>
                  <a:pt x="22145" y="113760"/>
                </a:lnTo>
                <a:lnTo>
                  <a:pt x="38353" y="116332"/>
                </a:lnTo>
                <a:lnTo>
                  <a:pt x="45589" y="115998"/>
                </a:lnTo>
                <a:lnTo>
                  <a:pt x="71685" y="107061"/>
                </a:lnTo>
                <a:lnTo>
                  <a:pt x="34925" y="107061"/>
                </a:lnTo>
                <a:lnTo>
                  <a:pt x="29463" y="104902"/>
                </a:lnTo>
                <a:lnTo>
                  <a:pt x="22351" y="96774"/>
                </a:lnTo>
                <a:lnTo>
                  <a:pt x="20574" y="90424"/>
                </a:lnTo>
                <a:lnTo>
                  <a:pt x="20574" y="81787"/>
                </a:lnTo>
                <a:lnTo>
                  <a:pt x="28666" y="39937"/>
                </a:lnTo>
                <a:lnTo>
                  <a:pt x="53339" y="9398"/>
                </a:lnTo>
                <a:lnTo>
                  <a:pt x="91496" y="9398"/>
                </a:lnTo>
                <a:lnTo>
                  <a:pt x="87080" y="5786"/>
                </a:lnTo>
                <a:lnTo>
                  <a:pt x="80470" y="2571"/>
                </a:lnTo>
                <a:lnTo>
                  <a:pt x="72741" y="642"/>
                </a:lnTo>
                <a:lnTo>
                  <a:pt x="63880" y="0"/>
                </a:lnTo>
                <a:close/>
              </a:path>
              <a:path w="102870" h="116839">
                <a:moveTo>
                  <a:pt x="91496" y="9398"/>
                </a:moveTo>
                <a:lnTo>
                  <a:pt x="68452" y="9398"/>
                </a:lnTo>
                <a:lnTo>
                  <a:pt x="73659" y="11557"/>
                </a:lnTo>
                <a:lnTo>
                  <a:pt x="77058" y="15998"/>
                </a:lnTo>
                <a:lnTo>
                  <a:pt x="80263" y="20066"/>
                </a:lnTo>
                <a:lnTo>
                  <a:pt x="81914" y="26543"/>
                </a:lnTo>
                <a:lnTo>
                  <a:pt x="81914" y="34925"/>
                </a:lnTo>
                <a:lnTo>
                  <a:pt x="73934" y="76386"/>
                </a:lnTo>
                <a:lnTo>
                  <a:pt x="49783" y="107061"/>
                </a:lnTo>
                <a:lnTo>
                  <a:pt x="71685" y="107061"/>
                </a:lnTo>
                <a:lnTo>
                  <a:pt x="95065" y="76386"/>
                </a:lnTo>
                <a:lnTo>
                  <a:pt x="102457" y="39290"/>
                </a:lnTo>
                <a:lnTo>
                  <a:pt x="101869" y="30753"/>
                </a:lnTo>
                <a:lnTo>
                  <a:pt x="100012" y="22828"/>
                </a:lnTo>
                <a:lnTo>
                  <a:pt x="96916" y="15998"/>
                </a:lnTo>
                <a:lnTo>
                  <a:pt x="92582" y="10287"/>
                </a:lnTo>
                <a:lnTo>
                  <a:pt x="91496" y="93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011416" y="4234688"/>
            <a:ext cx="61594" cy="97790"/>
          </a:xfrm>
          <a:custGeom>
            <a:avLst/>
            <a:gdLst/>
            <a:ahLst/>
            <a:cxnLst/>
            <a:rect l="l" t="t" r="r" b="b"/>
            <a:pathLst>
              <a:path w="61595" h="97789">
                <a:moveTo>
                  <a:pt x="40893" y="0"/>
                </a:moveTo>
                <a:lnTo>
                  <a:pt x="32765" y="0"/>
                </a:lnTo>
                <a:lnTo>
                  <a:pt x="25653" y="3429"/>
                </a:lnTo>
                <a:lnTo>
                  <a:pt x="5206" y="39497"/>
                </a:lnTo>
                <a:lnTo>
                  <a:pt x="0" y="72389"/>
                </a:lnTo>
                <a:lnTo>
                  <a:pt x="0" y="81025"/>
                </a:lnTo>
                <a:lnTo>
                  <a:pt x="1777" y="87375"/>
                </a:lnTo>
                <a:lnTo>
                  <a:pt x="5333" y="91439"/>
                </a:lnTo>
                <a:lnTo>
                  <a:pt x="8889" y="95504"/>
                </a:lnTo>
                <a:lnTo>
                  <a:pt x="14350" y="97662"/>
                </a:lnTo>
                <a:lnTo>
                  <a:pt x="21589" y="97662"/>
                </a:lnTo>
                <a:lnTo>
                  <a:pt x="29209" y="97662"/>
                </a:lnTo>
                <a:lnTo>
                  <a:pt x="53324" y="67103"/>
                </a:lnTo>
                <a:lnTo>
                  <a:pt x="61340" y="25526"/>
                </a:lnTo>
                <a:lnTo>
                  <a:pt x="61340" y="17144"/>
                </a:lnTo>
                <a:lnTo>
                  <a:pt x="59689" y="10668"/>
                </a:lnTo>
                <a:lnTo>
                  <a:pt x="56387" y="6476"/>
                </a:lnTo>
                <a:lnTo>
                  <a:pt x="53085" y="2159"/>
                </a:lnTo>
                <a:lnTo>
                  <a:pt x="47878" y="0"/>
                </a:lnTo>
                <a:lnTo>
                  <a:pt x="4089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990842" y="4225290"/>
            <a:ext cx="102870" cy="116839"/>
          </a:xfrm>
          <a:custGeom>
            <a:avLst/>
            <a:gdLst/>
            <a:ahLst/>
            <a:cxnLst/>
            <a:rect l="l" t="t" r="r" b="b"/>
            <a:pathLst>
              <a:path w="102870" h="116839">
                <a:moveTo>
                  <a:pt x="63880" y="0"/>
                </a:moveTo>
                <a:lnTo>
                  <a:pt x="100012" y="22828"/>
                </a:lnTo>
                <a:lnTo>
                  <a:pt x="102488" y="39751"/>
                </a:lnTo>
                <a:lnTo>
                  <a:pt x="102181" y="46708"/>
                </a:lnTo>
                <a:lnTo>
                  <a:pt x="88536" y="89427"/>
                </a:lnTo>
                <a:lnTo>
                  <a:pt x="58820" y="113331"/>
                </a:lnTo>
                <a:lnTo>
                  <a:pt x="38353" y="116332"/>
                </a:lnTo>
                <a:lnTo>
                  <a:pt x="29731" y="115689"/>
                </a:lnTo>
                <a:lnTo>
                  <a:pt x="638" y="85703"/>
                </a:lnTo>
                <a:lnTo>
                  <a:pt x="0" y="76708"/>
                </a:lnTo>
                <a:lnTo>
                  <a:pt x="0" y="70358"/>
                </a:lnTo>
                <a:lnTo>
                  <a:pt x="11134" y="32256"/>
                </a:lnTo>
                <a:lnTo>
                  <a:pt x="42646" y="3804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060692" y="4244340"/>
            <a:ext cx="96808" cy="17602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079106" y="4267327"/>
            <a:ext cx="74295" cy="155575"/>
          </a:xfrm>
          <a:custGeom>
            <a:avLst/>
            <a:gdLst/>
            <a:ahLst/>
            <a:cxnLst/>
            <a:rect l="l" t="t" r="r" b="b"/>
            <a:pathLst>
              <a:path w="74295" h="155575">
                <a:moveTo>
                  <a:pt x="2159" y="145287"/>
                </a:moveTo>
                <a:lnTo>
                  <a:pt x="0" y="154305"/>
                </a:lnTo>
                <a:lnTo>
                  <a:pt x="2286" y="154812"/>
                </a:lnTo>
                <a:lnTo>
                  <a:pt x="6476" y="155194"/>
                </a:lnTo>
                <a:lnTo>
                  <a:pt x="13589" y="155194"/>
                </a:lnTo>
                <a:lnTo>
                  <a:pt x="18542" y="154431"/>
                </a:lnTo>
                <a:lnTo>
                  <a:pt x="27177" y="151637"/>
                </a:lnTo>
                <a:lnTo>
                  <a:pt x="30988" y="149479"/>
                </a:lnTo>
                <a:lnTo>
                  <a:pt x="34842" y="146050"/>
                </a:lnTo>
                <a:lnTo>
                  <a:pt x="6096" y="146050"/>
                </a:lnTo>
                <a:lnTo>
                  <a:pt x="2794" y="145669"/>
                </a:lnTo>
                <a:lnTo>
                  <a:pt x="2159" y="145287"/>
                </a:lnTo>
                <a:close/>
              </a:path>
              <a:path w="74295" h="155575">
                <a:moveTo>
                  <a:pt x="65786" y="34543"/>
                </a:moveTo>
                <a:lnTo>
                  <a:pt x="59944" y="34543"/>
                </a:lnTo>
                <a:lnTo>
                  <a:pt x="36957" y="35433"/>
                </a:lnTo>
                <a:lnTo>
                  <a:pt x="35687" y="41275"/>
                </a:lnTo>
                <a:lnTo>
                  <a:pt x="39497" y="41402"/>
                </a:lnTo>
                <a:lnTo>
                  <a:pt x="42164" y="41910"/>
                </a:lnTo>
                <a:lnTo>
                  <a:pt x="43688" y="42925"/>
                </a:lnTo>
                <a:lnTo>
                  <a:pt x="45212" y="43815"/>
                </a:lnTo>
                <a:lnTo>
                  <a:pt x="45974" y="45339"/>
                </a:lnTo>
                <a:lnTo>
                  <a:pt x="45847" y="49784"/>
                </a:lnTo>
                <a:lnTo>
                  <a:pt x="45593" y="51054"/>
                </a:lnTo>
                <a:lnTo>
                  <a:pt x="45339" y="52831"/>
                </a:lnTo>
                <a:lnTo>
                  <a:pt x="44958" y="54610"/>
                </a:lnTo>
                <a:lnTo>
                  <a:pt x="44576" y="57150"/>
                </a:lnTo>
                <a:lnTo>
                  <a:pt x="43815" y="60325"/>
                </a:lnTo>
                <a:lnTo>
                  <a:pt x="43179" y="63627"/>
                </a:lnTo>
                <a:lnTo>
                  <a:pt x="42164" y="67945"/>
                </a:lnTo>
                <a:lnTo>
                  <a:pt x="41021" y="73406"/>
                </a:lnTo>
                <a:lnTo>
                  <a:pt x="39877" y="78993"/>
                </a:lnTo>
                <a:lnTo>
                  <a:pt x="38353" y="85725"/>
                </a:lnTo>
                <a:lnTo>
                  <a:pt x="36575" y="93853"/>
                </a:lnTo>
                <a:lnTo>
                  <a:pt x="32307" y="113051"/>
                </a:lnTo>
                <a:lnTo>
                  <a:pt x="30861" y="119887"/>
                </a:lnTo>
                <a:lnTo>
                  <a:pt x="29591" y="125095"/>
                </a:lnTo>
                <a:lnTo>
                  <a:pt x="28321" y="129540"/>
                </a:lnTo>
                <a:lnTo>
                  <a:pt x="26924" y="132842"/>
                </a:lnTo>
                <a:lnTo>
                  <a:pt x="25526" y="136271"/>
                </a:lnTo>
                <a:lnTo>
                  <a:pt x="24002" y="138937"/>
                </a:lnTo>
                <a:lnTo>
                  <a:pt x="22225" y="140843"/>
                </a:lnTo>
                <a:lnTo>
                  <a:pt x="20447" y="142875"/>
                </a:lnTo>
                <a:lnTo>
                  <a:pt x="18542" y="144145"/>
                </a:lnTo>
                <a:lnTo>
                  <a:pt x="16383" y="144906"/>
                </a:lnTo>
                <a:lnTo>
                  <a:pt x="14097" y="145669"/>
                </a:lnTo>
                <a:lnTo>
                  <a:pt x="11684" y="146050"/>
                </a:lnTo>
                <a:lnTo>
                  <a:pt x="34842" y="146050"/>
                </a:lnTo>
                <a:lnTo>
                  <a:pt x="48006" y="118364"/>
                </a:lnTo>
                <a:lnTo>
                  <a:pt x="65786" y="34543"/>
                </a:lnTo>
                <a:close/>
              </a:path>
              <a:path w="74295" h="155575">
                <a:moveTo>
                  <a:pt x="73914" y="0"/>
                </a:moveTo>
                <a:lnTo>
                  <a:pt x="56769" y="0"/>
                </a:lnTo>
                <a:lnTo>
                  <a:pt x="52577" y="18415"/>
                </a:lnTo>
                <a:lnTo>
                  <a:pt x="69723" y="18415"/>
                </a:lnTo>
                <a:lnTo>
                  <a:pt x="739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079106" y="4301871"/>
            <a:ext cx="66040" cy="120650"/>
          </a:xfrm>
          <a:custGeom>
            <a:avLst/>
            <a:gdLst/>
            <a:ahLst/>
            <a:cxnLst/>
            <a:rect l="l" t="t" r="r" b="b"/>
            <a:pathLst>
              <a:path w="66040" h="120650">
                <a:moveTo>
                  <a:pt x="59944" y="0"/>
                </a:moveTo>
                <a:lnTo>
                  <a:pt x="65786" y="0"/>
                </a:lnTo>
                <a:lnTo>
                  <a:pt x="48006" y="83819"/>
                </a:lnTo>
                <a:lnTo>
                  <a:pt x="27177" y="117093"/>
                </a:lnTo>
                <a:lnTo>
                  <a:pt x="13589" y="120649"/>
                </a:lnTo>
                <a:lnTo>
                  <a:pt x="8000" y="120649"/>
                </a:lnTo>
                <a:lnTo>
                  <a:pt x="6476" y="120649"/>
                </a:lnTo>
                <a:lnTo>
                  <a:pt x="0" y="119760"/>
                </a:lnTo>
                <a:lnTo>
                  <a:pt x="2159" y="110743"/>
                </a:lnTo>
                <a:lnTo>
                  <a:pt x="2794" y="111124"/>
                </a:lnTo>
                <a:lnTo>
                  <a:pt x="3810" y="111251"/>
                </a:lnTo>
                <a:lnTo>
                  <a:pt x="4952" y="111378"/>
                </a:lnTo>
                <a:lnTo>
                  <a:pt x="6096" y="111505"/>
                </a:lnTo>
                <a:lnTo>
                  <a:pt x="7366" y="111505"/>
                </a:lnTo>
                <a:lnTo>
                  <a:pt x="8890" y="111505"/>
                </a:lnTo>
                <a:lnTo>
                  <a:pt x="11684" y="111505"/>
                </a:lnTo>
                <a:lnTo>
                  <a:pt x="14097" y="111124"/>
                </a:lnTo>
                <a:lnTo>
                  <a:pt x="16383" y="110362"/>
                </a:lnTo>
                <a:lnTo>
                  <a:pt x="18542" y="109600"/>
                </a:lnTo>
                <a:lnTo>
                  <a:pt x="20447" y="108330"/>
                </a:lnTo>
                <a:lnTo>
                  <a:pt x="22225" y="106298"/>
                </a:lnTo>
                <a:lnTo>
                  <a:pt x="24002" y="104393"/>
                </a:lnTo>
                <a:lnTo>
                  <a:pt x="25526" y="101726"/>
                </a:lnTo>
                <a:lnTo>
                  <a:pt x="26924" y="98297"/>
                </a:lnTo>
                <a:lnTo>
                  <a:pt x="28321" y="94995"/>
                </a:lnTo>
                <a:lnTo>
                  <a:pt x="29591" y="90550"/>
                </a:lnTo>
                <a:lnTo>
                  <a:pt x="30861" y="85343"/>
                </a:lnTo>
                <a:lnTo>
                  <a:pt x="32307" y="78507"/>
                </a:lnTo>
                <a:lnTo>
                  <a:pt x="33766" y="71897"/>
                </a:lnTo>
                <a:lnTo>
                  <a:pt x="35200" y="65502"/>
                </a:lnTo>
                <a:lnTo>
                  <a:pt x="36575" y="59308"/>
                </a:lnTo>
                <a:lnTo>
                  <a:pt x="38353" y="51180"/>
                </a:lnTo>
                <a:lnTo>
                  <a:pt x="39877" y="44449"/>
                </a:lnTo>
                <a:lnTo>
                  <a:pt x="41021" y="38861"/>
                </a:lnTo>
                <a:lnTo>
                  <a:pt x="42164" y="33400"/>
                </a:lnTo>
                <a:lnTo>
                  <a:pt x="43179" y="29082"/>
                </a:lnTo>
                <a:lnTo>
                  <a:pt x="43815" y="25780"/>
                </a:lnTo>
                <a:lnTo>
                  <a:pt x="44576" y="22605"/>
                </a:lnTo>
                <a:lnTo>
                  <a:pt x="44958" y="20065"/>
                </a:lnTo>
                <a:lnTo>
                  <a:pt x="45339" y="18287"/>
                </a:lnTo>
                <a:lnTo>
                  <a:pt x="45593" y="16509"/>
                </a:lnTo>
                <a:lnTo>
                  <a:pt x="45847" y="15239"/>
                </a:lnTo>
                <a:lnTo>
                  <a:pt x="45847" y="14477"/>
                </a:lnTo>
                <a:lnTo>
                  <a:pt x="45974" y="13842"/>
                </a:lnTo>
                <a:lnTo>
                  <a:pt x="45974" y="13207"/>
                </a:lnTo>
                <a:lnTo>
                  <a:pt x="45974" y="12699"/>
                </a:lnTo>
                <a:lnTo>
                  <a:pt x="45974" y="10794"/>
                </a:lnTo>
                <a:lnTo>
                  <a:pt x="45212" y="9270"/>
                </a:lnTo>
                <a:lnTo>
                  <a:pt x="43688" y="8381"/>
                </a:lnTo>
                <a:lnTo>
                  <a:pt x="42164" y="7365"/>
                </a:lnTo>
                <a:lnTo>
                  <a:pt x="39497" y="6857"/>
                </a:lnTo>
                <a:lnTo>
                  <a:pt x="35687" y="6730"/>
                </a:lnTo>
                <a:lnTo>
                  <a:pt x="36957" y="888"/>
                </a:lnTo>
                <a:lnTo>
                  <a:pt x="599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131684" y="4267327"/>
            <a:ext cx="21590" cy="18415"/>
          </a:xfrm>
          <a:custGeom>
            <a:avLst/>
            <a:gdLst/>
            <a:ahLst/>
            <a:cxnLst/>
            <a:rect l="l" t="t" r="r" b="b"/>
            <a:pathLst>
              <a:path w="21590" h="18414">
                <a:moveTo>
                  <a:pt x="4191" y="0"/>
                </a:moveTo>
                <a:lnTo>
                  <a:pt x="21336" y="0"/>
                </a:lnTo>
                <a:lnTo>
                  <a:pt x="17145" y="18415"/>
                </a:lnTo>
                <a:lnTo>
                  <a:pt x="0" y="18415"/>
                </a:lnTo>
                <a:lnTo>
                  <a:pt x="41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528059" y="4634458"/>
            <a:ext cx="142519" cy="14251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538854" y="4648580"/>
            <a:ext cx="132461" cy="13246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796284" y="4596409"/>
            <a:ext cx="1567434" cy="181838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528059" y="5021554"/>
            <a:ext cx="142519" cy="14251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3538854" y="5035677"/>
            <a:ext cx="132461" cy="13246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790188" y="5035296"/>
            <a:ext cx="119661" cy="166877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3799840" y="5049139"/>
            <a:ext cx="109601" cy="157607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3966971" y="4983492"/>
            <a:ext cx="1699260" cy="222999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3528059" y="5408650"/>
            <a:ext cx="142519" cy="14251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3538854" y="5422772"/>
            <a:ext cx="132461" cy="132461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3791711" y="5370576"/>
            <a:ext cx="1206246" cy="22299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5062728" y="5372125"/>
            <a:ext cx="122654" cy="17294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5077570" y="5391784"/>
            <a:ext cx="104139" cy="153670"/>
          </a:xfrm>
          <a:custGeom>
            <a:avLst/>
            <a:gdLst/>
            <a:ahLst/>
            <a:cxnLst/>
            <a:rect l="l" t="t" r="r" b="b"/>
            <a:pathLst>
              <a:path w="104139" h="153670">
                <a:moveTo>
                  <a:pt x="71390" y="0"/>
                </a:moveTo>
                <a:lnTo>
                  <a:pt x="58563" y="0"/>
                </a:lnTo>
                <a:lnTo>
                  <a:pt x="52848" y="1142"/>
                </a:lnTo>
                <a:lnTo>
                  <a:pt x="33290" y="19430"/>
                </a:lnTo>
                <a:lnTo>
                  <a:pt x="33290" y="27939"/>
                </a:lnTo>
                <a:lnTo>
                  <a:pt x="34560" y="32257"/>
                </a:lnTo>
                <a:lnTo>
                  <a:pt x="37227" y="36829"/>
                </a:lnTo>
                <a:lnTo>
                  <a:pt x="39767" y="41401"/>
                </a:lnTo>
                <a:lnTo>
                  <a:pt x="43831" y="46862"/>
                </a:lnTo>
                <a:lnTo>
                  <a:pt x="49419" y="53085"/>
                </a:lnTo>
                <a:lnTo>
                  <a:pt x="37892" y="58634"/>
                </a:lnTo>
                <a:lnTo>
                  <a:pt x="6854" y="88947"/>
                </a:lnTo>
                <a:lnTo>
                  <a:pt x="0" y="126618"/>
                </a:lnTo>
                <a:lnTo>
                  <a:pt x="1159" y="131952"/>
                </a:lnTo>
                <a:lnTo>
                  <a:pt x="6493" y="142112"/>
                </a:lnTo>
                <a:lnTo>
                  <a:pt x="10684" y="146049"/>
                </a:lnTo>
                <a:lnTo>
                  <a:pt x="16526" y="148970"/>
                </a:lnTo>
                <a:lnTo>
                  <a:pt x="22368" y="152018"/>
                </a:lnTo>
                <a:lnTo>
                  <a:pt x="29734" y="153415"/>
                </a:lnTo>
                <a:lnTo>
                  <a:pt x="38751" y="153415"/>
                </a:lnTo>
                <a:lnTo>
                  <a:pt x="66880" y="145160"/>
                </a:lnTo>
                <a:lnTo>
                  <a:pt x="40148" y="145160"/>
                </a:lnTo>
                <a:lnTo>
                  <a:pt x="30647" y="143615"/>
                </a:lnTo>
                <a:lnTo>
                  <a:pt x="23860" y="138985"/>
                </a:lnTo>
                <a:lnTo>
                  <a:pt x="19788" y="131284"/>
                </a:lnTo>
                <a:lnTo>
                  <a:pt x="18431" y="120522"/>
                </a:lnTo>
                <a:lnTo>
                  <a:pt x="19048" y="110476"/>
                </a:lnTo>
                <a:lnTo>
                  <a:pt x="39624" y="69230"/>
                </a:lnTo>
                <a:lnTo>
                  <a:pt x="54372" y="59816"/>
                </a:lnTo>
                <a:lnTo>
                  <a:pt x="74832" y="59816"/>
                </a:lnTo>
                <a:lnTo>
                  <a:pt x="73422" y="57911"/>
                </a:lnTo>
                <a:lnTo>
                  <a:pt x="67072" y="50291"/>
                </a:lnTo>
                <a:lnTo>
                  <a:pt x="61738" y="44068"/>
                </a:lnTo>
                <a:lnTo>
                  <a:pt x="57801" y="39242"/>
                </a:lnTo>
                <a:lnTo>
                  <a:pt x="52642" y="32257"/>
                </a:lnTo>
                <a:lnTo>
                  <a:pt x="51070" y="29717"/>
                </a:lnTo>
                <a:lnTo>
                  <a:pt x="50181" y="27558"/>
                </a:lnTo>
                <a:lnTo>
                  <a:pt x="49165" y="25526"/>
                </a:lnTo>
                <a:lnTo>
                  <a:pt x="48832" y="23748"/>
                </a:lnTo>
                <a:lnTo>
                  <a:pt x="48784" y="17652"/>
                </a:lnTo>
                <a:lnTo>
                  <a:pt x="50181" y="14477"/>
                </a:lnTo>
                <a:lnTo>
                  <a:pt x="55769" y="9651"/>
                </a:lnTo>
                <a:lnTo>
                  <a:pt x="59452" y="8381"/>
                </a:lnTo>
                <a:lnTo>
                  <a:pt x="95117" y="8381"/>
                </a:lnTo>
                <a:lnTo>
                  <a:pt x="89678" y="5460"/>
                </a:lnTo>
                <a:lnTo>
                  <a:pt x="77486" y="1142"/>
                </a:lnTo>
                <a:lnTo>
                  <a:pt x="71390" y="0"/>
                </a:lnTo>
                <a:close/>
              </a:path>
              <a:path w="104139" h="153670">
                <a:moveTo>
                  <a:pt x="74832" y="59816"/>
                </a:moveTo>
                <a:lnTo>
                  <a:pt x="54372" y="59816"/>
                </a:lnTo>
                <a:lnTo>
                  <a:pt x="60087" y="66293"/>
                </a:lnTo>
                <a:lnTo>
                  <a:pt x="64024" y="72770"/>
                </a:lnTo>
                <a:lnTo>
                  <a:pt x="66437" y="79374"/>
                </a:lnTo>
                <a:lnTo>
                  <a:pt x="68723" y="85851"/>
                </a:lnTo>
                <a:lnTo>
                  <a:pt x="69866" y="93217"/>
                </a:lnTo>
                <a:lnTo>
                  <a:pt x="69866" y="109219"/>
                </a:lnTo>
                <a:lnTo>
                  <a:pt x="68596" y="116585"/>
                </a:lnTo>
                <a:lnTo>
                  <a:pt x="63516" y="130301"/>
                </a:lnTo>
                <a:lnTo>
                  <a:pt x="59960" y="135635"/>
                </a:lnTo>
                <a:lnTo>
                  <a:pt x="55388" y="139445"/>
                </a:lnTo>
                <a:lnTo>
                  <a:pt x="50943" y="143255"/>
                </a:lnTo>
                <a:lnTo>
                  <a:pt x="45736" y="145160"/>
                </a:lnTo>
                <a:lnTo>
                  <a:pt x="66880" y="145160"/>
                </a:lnTo>
                <a:lnTo>
                  <a:pt x="88789" y="107563"/>
                </a:lnTo>
                <a:lnTo>
                  <a:pt x="89170" y="101091"/>
                </a:lnTo>
                <a:lnTo>
                  <a:pt x="89170" y="94741"/>
                </a:lnTo>
                <a:lnTo>
                  <a:pt x="78121" y="64261"/>
                </a:lnTo>
                <a:lnTo>
                  <a:pt x="74832" y="59816"/>
                </a:lnTo>
                <a:close/>
              </a:path>
              <a:path w="104139" h="153670">
                <a:moveTo>
                  <a:pt x="95117" y="8381"/>
                </a:moveTo>
                <a:lnTo>
                  <a:pt x="70501" y="8381"/>
                </a:lnTo>
                <a:lnTo>
                  <a:pt x="75835" y="10286"/>
                </a:lnTo>
                <a:lnTo>
                  <a:pt x="80280" y="14096"/>
                </a:lnTo>
                <a:lnTo>
                  <a:pt x="84725" y="18033"/>
                </a:lnTo>
                <a:lnTo>
                  <a:pt x="88281" y="23748"/>
                </a:lnTo>
                <a:lnTo>
                  <a:pt x="90694" y="31495"/>
                </a:lnTo>
                <a:lnTo>
                  <a:pt x="100473" y="31495"/>
                </a:lnTo>
                <a:lnTo>
                  <a:pt x="104029" y="14604"/>
                </a:lnTo>
                <a:lnTo>
                  <a:pt x="96536" y="9143"/>
                </a:lnTo>
                <a:lnTo>
                  <a:pt x="95117" y="83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5096002" y="5451602"/>
            <a:ext cx="51435" cy="85725"/>
          </a:xfrm>
          <a:custGeom>
            <a:avLst/>
            <a:gdLst/>
            <a:ahLst/>
            <a:cxnLst/>
            <a:rect l="l" t="t" r="r" b="b"/>
            <a:pathLst>
              <a:path w="51435" h="85725">
                <a:moveTo>
                  <a:pt x="35940" y="0"/>
                </a:moveTo>
                <a:lnTo>
                  <a:pt x="5518" y="32041"/>
                </a:lnTo>
                <a:lnTo>
                  <a:pt x="0" y="60706"/>
                </a:lnTo>
                <a:lnTo>
                  <a:pt x="1357" y="71467"/>
                </a:lnTo>
                <a:lnTo>
                  <a:pt x="5429" y="79168"/>
                </a:lnTo>
                <a:lnTo>
                  <a:pt x="12215" y="83798"/>
                </a:lnTo>
                <a:lnTo>
                  <a:pt x="21717" y="85344"/>
                </a:lnTo>
                <a:lnTo>
                  <a:pt x="27305" y="85344"/>
                </a:lnTo>
                <a:lnTo>
                  <a:pt x="32512" y="83439"/>
                </a:lnTo>
                <a:lnTo>
                  <a:pt x="36957" y="79629"/>
                </a:lnTo>
                <a:lnTo>
                  <a:pt x="41528" y="75819"/>
                </a:lnTo>
                <a:lnTo>
                  <a:pt x="45085" y="70485"/>
                </a:lnTo>
                <a:lnTo>
                  <a:pt x="47625" y="63627"/>
                </a:lnTo>
                <a:lnTo>
                  <a:pt x="50164" y="56769"/>
                </a:lnTo>
                <a:lnTo>
                  <a:pt x="51435" y="49403"/>
                </a:lnTo>
                <a:lnTo>
                  <a:pt x="51435" y="41783"/>
                </a:lnTo>
                <a:lnTo>
                  <a:pt x="51435" y="33401"/>
                </a:lnTo>
                <a:lnTo>
                  <a:pt x="50292" y="26035"/>
                </a:lnTo>
                <a:lnTo>
                  <a:pt x="48006" y="19558"/>
                </a:lnTo>
                <a:lnTo>
                  <a:pt x="45593" y="12954"/>
                </a:lnTo>
                <a:lnTo>
                  <a:pt x="41656" y="6477"/>
                </a:lnTo>
                <a:lnTo>
                  <a:pt x="359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5077459" y="5391784"/>
            <a:ext cx="104139" cy="153670"/>
          </a:xfrm>
          <a:custGeom>
            <a:avLst/>
            <a:gdLst/>
            <a:ahLst/>
            <a:cxnLst/>
            <a:rect l="l" t="t" r="r" b="b"/>
            <a:pathLst>
              <a:path w="104139" h="153670">
                <a:moveTo>
                  <a:pt x="65404" y="0"/>
                </a:moveTo>
                <a:lnTo>
                  <a:pt x="71500" y="0"/>
                </a:lnTo>
                <a:lnTo>
                  <a:pt x="77597" y="1142"/>
                </a:lnTo>
                <a:lnTo>
                  <a:pt x="83692" y="3301"/>
                </a:lnTo>
                <a:lnTo>
                  <a:pt x="89788" y="5460"/>
                </a:lnTo>
                <a:lnTo>
                  <a:pt x="96647" y="9143"/>
                </a:lnTo>
                <a:lnTo>
                  <a:pt x="104139" y="14604"/>
                </a:lnTo>
                <a:lnTo>
                  <a:pt x="100584" y="31495"/>
                </a:lnTo>
                <a:lnTo>
                  <a:pt x="90804" y="31495"/>
                </a:lnTo>
                <a:lnTo>
                  <a:pt x="88391" y="23748"/>
                </a:lnTo>
                <a:lnTo>
                  <a:pt x="84836" y="18033"/>
                </a:lnTo>
                <a:lnTo>
                  <a:pt x="80390" y="14096"/>
                </a:lnTo>
                <a:lnTo>
                  <a:pt x="75945" y="10286"/>
                </a:lnTo>
                <a:lnTo>
                  <a:pt x="70612" y="8381"/>
                </a:lnTo>
                <a:lnTo>
                  <a:pt x="64262" y="8381"/>
                </a:lnTo>
                <a:lnTo>
                  <a:pt x="59562" y="8381"/>
                </a:lnTo>
                <a:lnTo>
                  <a:pt x="55879" y="9651"/>
                </a:lnTo>
                <a:lnTo>
                  <a:pt x="53086" y="12064"/>
                </a:lnTo>
                <a:lnTo>
                  <a:pt x="50291" y="14477"/>
                </a:lnTo>
                <a:lnTo>
                  <a:pt x="48894" y="17652"/>
                </a:lnTo>
                <a:lnTo>
                  <a:pt x="48894" y="21462"/>
                </a:lnTo>
                <a:lnTo>
                  <a:pt x="48894" y="23494"/>
                </a:lnTo>
                <a:lnTo>
                  <a:pt x="49275" y="25526"/>
                </a:lnTo>
                <a:lnTo>
                  <a:pt x="50291" y="27558"/>
                </a:lnTo>
                <a:lnTo>
                  <a:pt x="51180" y="29717"/>
                </a:lnTo>
                <a:lnTo>
                  <a:pt x="52831" y="32384"/>
                </a:lnTo>
                <a:lnTo>
                  <a:pt x="55372" y="35813"/>
                </a:lnTo>
                <a:lnTo>
                  <a:pt x="57912" y="39242"/>
                </a:lnTo>
                <a:lnTo>
                  <a:pt x="61849" y="44068"/>
                </a:lnTo>
                <a:lnTo>
                  <a:pt x="67182" y="50291"/>
                </a:lnTo>
                <a:lnTo>
                  <a:pt x="73532" y="57911"/>
                </a:lnTo>
                <a:lnTo>
                  <a:pt x="89280" y="94741"/>
                </a:lnTo>
                <a:lnTo>
                  <a:pt x="89280" y="101091"/>
                </a:lnTo>
                <a:lnTo>
                  <a:pt x="75628" y="137794"/>
                </a:lnTo>
                <a:lnTo>
                  <a:pt x="38862" y="153415"/>
                </a:lnTo>
                <a:lnTo>
                  <a:pt x="29844" y="153415"/>
                </a:lnTo>
                <a:lnTo>
                  <a:pt x="22478" y="152018"/>
                </a:lnTo>
                <a:lnTo>
                  <a:pt x="16637" y="148970"/>
                </a:lnTo>
                <a:lnTo>
                  <a:pt x="10794" y="146049"/>
                </a:lnTo>
                <a:lnTo>
                  <a:pt x="6603" y="142112"/>
                </a:lnTo>
                <a:lnTo>
                  <a:pt x="3937" y="137032"/>
                </a:lnTo>
                <a:lnTo>
                  <a:pt x="1269" y="131952"/>
                </a:lnTo>
                <a:lnTo>
                  <a:pt x="0" y="126110"/>
                </a:lnTo>
                <a:lnTo>
                  <a:pt x="0" y="119379"/>
                </a:lnTo>
                <a:lnTo>
                  <a:pt x="12445" y="80136"/>
                </a:lnTo>
                <a:lnTo>
                  <a:pt x="49529" y="53085"/>
                </a:lnTo>
                <a:lnTo>
                  <a:pt x="43941" y="46862"/>
                </a:lnTo>
                <a:lnTo>
                  <a:pt x="39877" y="41401"/>
                </a:lnTo>
                <a:lnTo>
                  <a:pt x="37337" y="36829"/>
                </a:lnTo>
                <a:lnTo>
                  <a:pt x="34670" y="32257"/>
                </a:lnTo>
                <a:lnTo>
                  <a:pt x="33400" y="27939"/>
                </a:lnTo>
                <a:lnTo>
                  <a:pt x="33400" y="23748"/>
                </a:lnTo>
                <a:lnTo>
                  <a:pt x="33400" y="19430"/>
                </a:lnTo>
                <a:lnTo>
                  <a:pt x="58674" y="0"/>
                </a:lnTo>
                <a:lnTo>
                  <a:pt x="654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5170932" y="5463540"/>
            <a:ext cx="101379" cy="12573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5185536" y="548208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29463" y="66802"/>
                </a:lnTo>
                <a:lnTo>
                  <a:pt x="30479" y="66929"/>
                </a:lnTo>
                <a:lnTo>
                  <a:pt x="31241" y="66929"/>
                </a:lnTo>
                <a:lnTo>
                  <a:pt x="32003" y="67056"/>
                </a:lnTo>
                <a:lnTo>
                  <a:pt x="32638" y="67310"/>
                </a:lnTo>
                <a:lnTo>
                  <a:pt x="33147" y="67691"/>
                </a:lnTo>
                <a:lnTo>
                  <a:pt x="33782" y="68072"/>
                </a:lnTo>
                <a:lnTo>
                  <a:pt x="34162" y="68707"/>
                </a:lnTo>
                <a:lnTo>
                  <a:pt x="34416" y="69469"/>
                </a:lnTo>
                <a:lnTo>
                  <a:pt x="34798" y="70104"/>
                </a:lnTo>
                <a:lnTo>
                  <a:pt x="35178" y="71120"/>
                </a:lnTo>
                <a:lnTo>
                  <a:pt x="38480" y="82423"/>
                </a:lnTo>
                <a:lnTo>
                  <a:pt x="40766" y="91059"/>
                </a:lnTo>
                <a:lnTo>
                  <a:pt x="42037" y="94615"/>
                </a:lnTo>
                <a:lnTo>
                  <a:pt x="44830" y="100711"/>
                </a:lnTo>
                <a:lnTo>
                  <a:pt x="46482" y="102997"/>
                </a:lnTo>
                <a:lnTo>
                  <a:pt x="48513" y="104648"/>
                </a:lnTo>
                <a:lnTo>
                  <a:pt x="50418" y="106260"/>
                </a:lnTo>
                <a:lnTo>
                  <a:pt x="53086" y="107073"/>
                </a:lnTo>
                <a:lnTo>
                  <a:pt x="58165" y="107073"/>
                </a:lnTo>
                <a:lnTo>
                  <a:pt x="68961" y="102489"/>
                </a:lnTo>
                <a:lnTo>
                  <a:pt x="70992" y="101092"/>
                </a:lnTo>
                <a:lnTo>
                  <a:pt x="73151" y="99314"/>
                </a:lnTo>
                <a:lnTo>
                  <a:pt x="75985" y="96647"/>
                </a:lnTo>
                <a:lnTo>
                  <a:pt x="61340" y="96647"/>
                </a:lnTo>
                <a:lnTo>
                  <a:pt x="60451" y="96520"/>
                </a:lnTo>
                <a:lnTo>
                  <a:pt x="59689" y="96012"/>
                </a:lnTo>
                <a:lnTo>
                  <a:pt x="58292" y="94869"/>
                </a:lnTo>
                <a:lnTo>
                  <a:pt x="57785" y="93853"/>
                </a:lnTo>
                <a:lnTo>
                  <a:pt x="57150" y="92964"/>
                </a:lnTo>
                <a:lnTo>
                  <a:pt x="56514" y="91694"/>
                </a:lnTo>
                <a:lnTo>
                  <a:pt x="55499" y="88646"/>
                </a:lnTo>
                <a:lnTo>
                  <a:pt x="54863" y="86868"/>
                </a:lnTo>
                <a:lnTo>
                  <a:pt x="54228" y="84709"/>
                </a:lnTo>
                <a:lnTo>
                  <a:pt x="52959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7" y="1016"/>
                </a:lnTo>
                <a:lnTo>
                  <a:pt x="10413" y="6223"/>
                </a:lnTo>
                <a:lnTo>
                  <a:pt x="12318" y="6223"/>
                </a:lnTo>
                <a:lnTo>
                  <a:pt x="13842" y="6350"/>
                </a:lnTo>
                <a:lnTo>
                  <a:pt x="16510" y="6858"/>
                </a:lnTo>
                <a:lnTo>
                  <a:pt x="17525" y="7112"/>
                </a:lnTo>
                <a:lnTo>
                  <a:pt x="18287" y="7620"/>
                </a:lnTo>
                <a:lnTo>
                  <a:pt x="19050" y="8001"/>
                </a:lnTo>
                <a:lnTo>
                  <a:pt x="19558" y="8636"/>
                </a:lnTo>
                <a:lnTo>
                  <a:pt x="19938" y="9271"/>
                </a:lnTo>
                <a:lnTo>
                  <a:pt x="20320" y="10033"/>
                </a:lnTo>
                <a:lnTo>
                  <a:pt x="20320" y="14478"/>
                </a:lnTo>
                <a:lnTo>
                  <a:pt x="19812" y="17653"/>
                </a:lnTo>
                <a:lnTo>
                  <a:pt x="19303" y="19812"/>
                </a:lnTo>
                <a:lnTo>
                  <a:pt x="0" y="105664"/>
                </a:lnTo>
                <a:lnTo>
                  <a:pt x="14859" y="105664"/>
                </a:lnTo>
                <a:lnTo>
                  <a:pt x="23367" y="66802"/>
                </a:lnTo>
                <a:lnTo>
                  <a:pt x="48575" y="66802"/>
                </a:lnTo>
                <a:lnTo>
                  <a:pt x="46609" y="60706"/>
                </a:lnTo>
                <a:lnTo>
                  <a:pt x="47258" y="60198"/>
                </a:lnTo>
                <a:lnTo>
                  <a:pt x="24764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7183" y="94869"/>
                </a:lnTo>
                <a:lnTo>
                  <a:pt x="66293" y="95631"/>
                </a:lnTo>
                <a:lnTo>
                  <a:pt x="65404" y="96012"/>
                </a:lnTo>
                <a:lnTo>
                  <a:pt x="63880" y="96520"/>
                </a:lnTo>
                <a:lnTo>
                  <a:pt x="63118" y="96647"/>
                </a:lnTo>
                <a:lnTo>
                  <a:pt x="75985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321"/>
                </a:moveTo>
                <a:lnTo>
                  <a:pt x="52324" y="28321"/>
                </a:lnTo>
                <a:lnTo>
                  <a:pt x="51435" y="33274"/>
                </a:lnTo>
                <a:lnTo>
                  <a:pt x="53593" y="33528"/>
                </a:lnTo>
                <a:lnTo>
                  <a:pt x="54990" y="34036"/>
                </a:lnTo>
                <a:lnTo>
                  <a:pt x="55879" y="34798"/>
                </a:lnTo>
                <a:lnTo>
                  <a:pt x="56641" y="35560"/>
                </a:lnTo>
                <a:lnTo>
                  <a:pt x="57150" y="36576"/>
                </a:lnTo>
                <a:lnTo>
                  <a:pt x="57150" y="38862"/>
                </a:lnTo>
                <a:lnTo>
                  <a:pt x="56641" y="40132"/>
                </a:lnTo>
                <a:lnTo>
                  <a:pt x="55752" y="41656"/>
                </a:lnTo>
                <a:lnTo>
                  <a:pt x="54737" y="43053"/>
                </a:lnTo>
                <a:lnTo>
                  <a:pt x="53593" y="44704"/>
                </a:lnTo>
                <a:lnTo>
                  <a:pt x="51942" y="46355"/>
                </a:lnTo>
                <a:lnTo>
                  <a:pt x="50418" y="48006"/>
                </a:lnTo>
                <a:lnTo>
                  <a:pt x="48640" y="49657"/>
                </a:lnTo>
                <a:lnTo>
                  <a:pt x="46482" y="51308"/>
                </a:lnTo>
                <a:lnTo>
                  <a:pt x="44450" y="52959"/>
                </a:lnTo>
                <a:lnTo>
                  <a:pt x="42290" y="54483"/>
                </a:lnTo>
                <a:lnTo>
                  <a:pt x="40004" y="55753"/>
                </a:lnTo>
                <a:lnTo>
                  <a:pt x="37846" y="57150"/>
                </a:lnTo>
                <a:lnTo>
                  <a:pt x="35560" y="58166"/>
                </a:lnTo>
                <a:lnTo>
                  <a:pt x="33274" y="59055"/>
                </a:lnTo>
                <a:lnTo>
                  <a:pt x="30987" y="59817"/>
                </a:lnTo>
                <a:lnTo>
                  <a:pt x="28955" y="60198"/>
                </a:lnTo>
                <a:lnTo>
                  <a:pt x="47258" y="60198"/>
                </a:lnTo>
                <a:lnTo>
                  <a:pt x="49529" y="58420"/>
                </a:lnTo>
                <a:lnTo>
                  <a:pt x="55372" y="54102"/>
                </a:lnTo>
                <a:lnTo>
                  <a:pt x="58292" y="52070"/>
                </a:lnTo>
                <a:lnTo>
                  <a:pt x="75691" y="38481"/>
                </a:lnTo>
                <a:lnTo>
                  <a:pt x="82168" y="33020"/>
                </a:lnTo>
                <a:lnTo>
                  <a:pt x="80137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5185536" y="548208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955" y="60198"/>
                </a:lnTo>
                <a:lnTo>
                  <a:pt x="30987" y="59817"/>
                </a:lnTo>
                <a:lnTo>
                  <a:pt x="33274" y="59055"/>
                </a:lnTo>
                <a:lnTo>
                  <a:pt x="35560" y="58166"/>
                </a:lnTo>
                <a:lnTo>
                  <a:pt x="37846" y="57150"/>
                </a:lnTo>
                <a:lnTo>
                  <a:pt x="40004" y="55753"/>
                </a:lnTo>
                <a:lnTo>
                  <a:pt x="42290" y="54483"/>
                </a:lnTo>
                <a:lnTo>
                  <a:pt x="44450" y="52959"/>
                </a:lnTo>
                <a:lnTo>
                  <a:pt x="46482" y="51308"/>
                </a:lnTo>
                <a:lnTo>
                  <a:pt x="48640" y="49657"/>
                </a:lnTo>
                <a:lnTo>
                  <a:pt x="50418" y="48006"/>
                </a:lnTo>
                <a:lnTo>
                  <a:pt x="51942" y="46355"/>
                </a:lnTo>
                <a:lnTo>
                  <a:pt x="53593" y="44704"/>
                </a:lnTo>
                <a:lnTo>
                  <a:pt x="54737" y="43053"/>
                </a:lnTo>
                <a:lnTo>
                  <a:pt x="55752" y="41656"/>
                </a:lnTo>
                <a:lnTo>
                  <a:pt x="56641" y="40132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6"/>
                </a:lnTo>
                <a:lnTo>
                  <a:pt x="51435" y="33274"/>
                </a:lnTo>
                <a:lnTo>
                  <a:pt x="52324" y="28321"/>
                </a:lnTo>
                <a:lnTo>
                  <a:pt x="80137" y="28321"/>
                </a:lnTo>
                <a:lnTo>
                  <a:pt x="82168" y="33020"/>
                </a:lnTo>
                <a:lnTo>
                  <a:pt x="78866" y="35814"/>
                </a:lnTo>
                <a:lnTo>
                  <a:pt x="75691" y="38481"/>
                </a:lnTo>
                <a:lnTo>
                  <a:pt x="72771" y="40767"/>
                </a:lnTo>
                <a:lnTo>
                  <a:pt x="69723" y="43180"/>
                </a:lnTo>
                <a:lnTo>
                  <a:pt x="66801" y="45466"/>
                </a:lnTo>
                <a:lnTo>
                  <a:pt x="64008" y="47625"/>
                </a:lnTo>
                <a:lnTo>
                  <a:pt x="61087" y="49911"/>
                </a:lnTo>
                <a:lnTo>
                  <a:pt x="58292" y="52070"/>
                </a:lnTo>
                <a:lnTo>
                  <a:pt x="55372" y="54102"/>
                </a:lnTo>
                <a:lnTo>
                  <a:pt x="52450" y="56261"/>
                </a:lnTo>
                <a:lnTo>
                  <a:pt x="49529" y="58420"/>
                </a:lnTo>
                <a:lnTo>
                  <a:pt x="46609" y="60706"/>
                </a:lnTo>
                <a:lnTo>
                  <a:pt x="47878" y="64643"/>
                </a:lnTo>
                <a:lnTo>
                  <a:pt x="49149" y="68580"/>
                </a:lnTo>
                <a:lnTo>
                  <a:pt x="50418" y="72644"/>
                </a:lnTo>
                <a:lnTo>
                  <a:pt x="51688" y="76708"/>
                </a:lnTo>
                <a:lnTo>
                  <a:pt x="52959" y="80772"/>
                </a:lnTo>
                <a:lnTo>
                  <a:pt x="54228" y="84709"/>
                </a:lnTo>
                <a:lnTo>
                  <a:pt x="54863" y="86868"/>
                </a:lnTo>
                <a:lnTo>
                  <a:pt x="55499" y="88646"/>
                </a:lnTo>
                <a:lnTo>
                  <a:pt x="56007" y="90170"/>
                </a:lnTo>
                <a:lnTo>
                  <a:pt x="56514" y="91694"/>
                </a:lnTo>
                <a:lnTo>
                  <a:pt x="57150" y="92964"/>
                </a:lnTo>
                <a:lnTo>
                  <a:pt x="57785" y="93853"/>
                </a:lnTo>
                <a:lnTo>
                  <a:pt x="58292" y="94869"/>
                </a:lnTo>
                <a:lnTo>
                  <a:pt x="59054" y="95504"/>
                </a:lnTo>
                <a:lnTo>
                  <a:pt x="59689" y="96012"/>
                </a:lnTo>
                <a:lnTo>
                  <a:pt x="60451" y="96520"/>
                </a:lnTo>
                <a:lnTo>
                  <a:pt x="61340" y="96647"/>
                </a:lnTo>
                <a:lnTo>
                  <a:pt x="62357" y="96647"/>
                </a:lnTo>
                <a:lnTo>
                  <a:pt x="63118" y="96647"/>
                </a:lnTo>
                <a:lnTo>
                  <a:pt x="63880" y="96520"/>
                </a:lnTo>
                <a:lnTo>
                  <a:pt x="64642" y="96266"/>
                </a:lnTo>
                <a:lnTo>
                  <a:pt x="65404" y="96012"/>
                </a:lnTo>
                <a:lnTo>
                  <a:pt x="66293" y="95631"/>
                </a:lnTo>
                <a:lnTo>
                  <a:pt x="67183" y="94869"/>
                </a:lnTo>
                <a:lnTo>
                  <a:pt x="68199" y="94234"/>
                </a:lnTo>
                <a:lnTo>
                  <a:pt x="74549" y="87757"/>
                </a:lnTo>
                <a:lnTo>
                  <a:pt x="79883" y="92837"/>
                </a:lnTo>
                <a:lnTo>
                  <a:pt x="68961" y="102489"/>
                </a:lnTo>
                <a:lnTo>
                  <a:pt x="67183" y="103759"/>
                </a:lnTo>
                <a:lnTo>
                  <a:pt x="58165" y="107073"/>
                </a:lnTo>
                <a:lnTo>
                  <a:pt x="56387" y="107073"/>
                </a:lnTo>
                <a:lnTo>
                  <a:pt x="53086" y="107073"/>
                </a:lnTo>
                <a:lnTo>
                  <a:pt x="50418" y="106260"/>
                </a:lnTo>
                <a:lnTo>
                  <a:pt x="48513" y="104648"/>
                </a:lnTo>
                <a:lnTo>
                  <a:pt x="46482" y="102997"/>
                </a:lnTo>
                <a:lnTo>
                  <a:pt x="44830" y="100711"/>
                </a:lnTo>
                <a:lnTo>
                  <a:pt x="43434" y="97663"/>
                </a:lnTo>
                <a:lnTo>
                  <a:pt x="42037" y="94615"/>
                </a:lnTo>
                <a:lnTo>
                  <a:pt x="40766" y="91059"/>
                </a:lnTo>
                <a:lnTo>
                  <a:pt x="39624" y="86741"/>
                </a:lnTo>
                <a:lnTo>
                  <a:pt x="38480" y="82423"/>
                </a:lnTo>
                <a:lnTo>
                  <a:pt x="34416" y="69469"/>
                </a:lnTo>
                <a:lnTo>
                  <a:pt x="34162" y="68707"/>
                </a:lnTo>
                <a:lnTo>
                  <a:pt x="33782" y="68072"/>
                </a:lnTo>
                <a:lnTo>
                  <a:pt x="33147" y="67691"/>
                </a:lnTo>
                <a:lnTo>
                  <a:pt x="32638" y="67310"/>
                </a:lnTo>
                <a:lnTo>
                  <a:pt x="32003" y="67056"/>
                </a:lnTo>
                <a:lnTo>
                  <a:pt x="31241" y="66929"/>
                </a:lnTo>
                <a:lnTo>
                  <a:pt x="30479" y="66929"/>
                </a:lnTo>
                <a:lnTo>
                  <a:pt x="29463" y="66802"/>
                </a:lnTo>
                <a:lnTo>
                  <a:pt x="28321" y="66802"/>
                </a:lnTo>
                <a:lnTo>
                  <a:pt x="23367" y="66802"/>
                </a:lnTo>
                <a:lnTo>
                  <a:pt x="14859" y="105664"/>
                </a:lnTo>
                <a:lnTo>
                  <a:pt x="0" y="105664"/>
                </a:lnTo>
                <a:lnTo>
                  <a:pt x="18668" y="22606"/>
                </a:lnTo>
                <a:lnTo>
                  <a:pt x="19303" y="19812"/>
                </a:lnTo>
                <a:lnTo>
                  <a:pt x="19812" y="17653"/>
                </a:lnTo>
                <a:lnTo>
                  <a:pt x="20065" y="16129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938"/>
                </a:lnTo>
                <a:lnTo>
                  <a:pt x="20447" y="10922"/>
                </a:lnTo>
                <a:lnTo>
                  <a:pt x="18287" y="7620"/>
                </a:lnTo>
                <a:lnTo>
                  <a:pt x="17525" y="7112"/>
                </a:lnTo>
                <a:lnTo>
                  <a:pt x="16510" y="6858"/>
                </a:lnTo>
                <a:lnTo>
                  <a:pt x="15112" y="6604"/>
                </a:lnTo>
                <a:lnTo>
                  <a:pt x="13842" y="6350"/>
                </a:lnTo>
                <a:lnTo>
                  <a:pt x="12318" y="6223"/>
                </a:lnTo>
                <a:lnTo>
                  <a:pt x="10413" y="6223"/>
                </a:lnTo>
                <a:lnTo>
                  <a:pt x="11557" y="1016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5344667" y="5433104"/>
            <a:ext cx="150088" cy="76917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5359908" y="5496686"/>
            <a:ext cx="130175" cy="13970"/>
          </a:xfrm>
          <a:custGeom>
            <a:avLst/>
            <a:gdLst/>
            <a:ahLst/>
            <a:cxnLst/>
            <a:rect l="l" t="t" r="r" b="b"/>
            <a:pathLst>
              <a:path w="130175" h="13970">
                <a:moveTo>
                  <a:pt x="0" y="13969"/>
                </a:moveTo>
                <a:lnTo>
                  <a:pt x="130175" y="13969"/>
                </a:lnTo>
                <a:lnTo>
                  <a:pt x="13017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359908" y="5452745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96"/>
                </a:moveTo>
                <a:lnTo>
                  <a:pt x="130175" y="14096"/>
                </a:lnTo>
                <a:lnTo>
                  <a:pt x="130175" y="0"/>
                </a:lnTo>
                <a:lnTo>
                  <a:pt x="0" y="0"/>
                </a:lnTo>
                <a:lnTo>
                  <a:pt x="0" y="14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355335" y="5492115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14"/>
                </a:moveTo>
                <a:lnTo>
                  <a:pt x="139319" y="23114"/>
                </a:lnTo>
                <a:lnTo>
                  <a:pt x="139319" y="0"/>
                </a:lnTo>
                <a:lnTo>
                  <a:pt x="0" y="0"/>
                </a:lnTo>
                <a:lnTo>
                  <a:pt x="0" y="231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355335" y="5448172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240"/>
                </a:moveTo>
                <a:lnTo>
                  <a:pt x="139319" y="23240"/>
                </a:lnTo>
                <a:lnTo>
                  <a:pt x="139319" y="0"/>
                </a:lnTo>
                <a:lnTo>
                  <a:pt x="0" y="0"/>
                </a:lnTo>
                <a:lnTo>
                  <a:pt x="0" y="23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570220" y="5362968"/>
            <a:ext cx="826770" cy="218681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585714" y="5381752"/>
            <a:ext cx="807720" cy="200660"/>
          </a:xfrm>
          <a:custGeom>
            <a:avLst/>
            <a:gdLst/>
            <a:ahLst/>
            <a:cxnLst/>
            <a:rect l="l" t="t" r="r" b="b"/>
            <a:pathLst>
              <a:path w="807720" h="200660">
                <a:moveTo>
                  <a:pt x="743712" y="0"/>
                </a:moveTo>
                <a:lnTo>
                  <a:pt x="740918" y="8128"/>
                </a:lnTo>
                <a:lnTo>
                  <a:pt x="752510" y="13178"/>
                </a:lnTo>
                <a:lnTo>
                  <a:pt x="762508" y="20145"/>
                </a:lnTo>
                <a:lnTo>
                  <a:pt x="782788" y="52449"/>
                </a:lnTo>
                <a:lnTo>
                  <a:pt x="789432" y="99187"/>
                </a:lnTo>
                <a:lnTo>
                  <a:pt x="788691" y="116855"/>
                </a:lnTo>
                <a:lnTo>
                  <a:pt x="777494" y="160147"/>
                </a:lnTo>
                <a:lnTo>
                  <a:pt x="741172" y="192278"/>
                </a:lnTo>
                <a:lnTo>
                  <a:pt x="743712" y="200406"/>
                </a:lnTo>
                <a:lnTo>
                  <a:pt x="782038" y="177671"/>
                </a:lnTo>
                <a:lnTo>
                  <a:pt x="803608" y="135636"/>
                </a:lnTo>
                <a:lnTo>
                  <a:pt x="807720" y="100203"/>
                </a:lnTo>
                <a:lnTo>
                  <a:pt x="806676" y="81843"/>
                </a:lnTo>
                <a:lnTo>
                  <a:pt x="791210" y="35052"/>
                </a:lnTo>
                <a:lnTo>
                  <a:pt x="758259" y="5262"/>
                </a:lnTo>
                <a:lnTo>
                  <a:pt x="743712" y="0"/>
                </a:lnTo>
                <a:close/>
              </a:path>
              <a:path w="807720" h="200660">
                <a:moveTo>
                  <a:pt x="63881" y="0"/>
                </a:moveTo>
                <a:lnTo>
                  <a:pt x="25697" y="22788"/>
                </a:lnTo>
                <a:lnTo>
                  <a:pt x="4159" y="64865"/>
                </a:lnTo>
                <a:lnTo>
                  <a:pt x="0" y="100203"/>
                </a:lnTo>
                <a:lnTo>
                  <a:pt x="1025" y="118633"/>
                </a:lnTo>
                <a:lnTo>
                  <a:pt x="16510" y="165354"/>
                </a:lnTo>
                <a:lnTo>
                  <a:pt x="49335" y="195161"/>
                </a:lnTo>
                <a:lnTo>
                  <a:pt x="63881" y="200406"/>
                </a:lnTo>
                <a:lnTo>
                  <a:pt x="66421" y="192278"/>
                </a:lnTo>
                <a:lnTo>
                  <a:pt x="55014" y="187203"/>
                </a:lnTo>
                <a:lnTo>
                  <a:pt x="45180" y="180165"/>
                </a:lnTo>
                <a:lnTo>
                  <a:pt x="24985" y="147335"/>
                </a:lnTo>
                <a:lnTo>
                  <a:pt x="18287" y="99187"/>
                </a:lnTo>
                <a:lnTo>
                  <a:pt x="19028" y="82115"/>
                </a:lnTo>
                <a:lnTo>
                  <a:pt x="30225" y="39878"/>
                </a:lnTo>
                <a:lnTo>
                  <a:pt x="66801" y="8128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326632" y="53817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41102" y="22788"/>
                </a:lnTo>
                <a:lnTo>
                  <a:pt x="62642" y="64865"/>
                </a:lnTo>
                <a:lnTo>
                  <a:pt x="66801" y="100203"/>
                </a:lnTo>
                <a:lnTo>
                  <a:pt x="65776" y="118633"/>
                </a:lnTo>
                <a:lnTo>
                  <a:pt x="50291" y="165354"/>
                </a:lnTo>
                <a:lnTo>
                  <a:pt x="17395" y="195161"/>
                </a:lnTo>
                <a:lnTo>
                  <a:pt x="2793" y="200406"/>
                </a:lnTo>
                <a:lnTo>
                  <a:pt x="253" y="192278"/>
                </a:lnTo>
                <a:lnTo>
                  <a:pt x="11733" y="187203"/>
                </a:lnTo>
                <a:lnTo>
                  <a:pt x="21605" y="180165"/>
                </a:lnTo>
                <a:lnTo>
                  <a:pt x="41816" y="147335"/>
                </a:lnTo>
                <a:lnTo>
                  <a:pt x="48513" y="99187"/>
                </a:lnTo>
                <a:lnTo>
                  <a:pt x="47775" y="82115"/>
                </a:lnTo>
                <a:lnTo>
                  <a:pt x="36702" y="39878"/>
                </a:lnTo>
                <a:lnTo>
                  <a:pt x="0" y="8128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585714" y="53817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63881" y="0"/>
                </a:moveTo>
                <a:lnTo>
                  <a:pt x="66801" y="8128"/>
                </a:lnTo>
                <a:lnTo>
                  <a:pt x="55229" y="13178"/>
                </a:lnTo>
                <a:lnTo>
                  <a:pt x="45275" y="20145"/>
                </a:lnTo>
                <a:lnTo>
                  <a:pt x="24985" y="52449"/>
                </a:lnTo>
                <a:lnTo>
                  <a:pt x="18287" y="99187"/>
                </a:lnTo>
                <a:lnTo>
                  <a:pt x="19028" y="116855"/>
                </a:lnTo>
                <a:lnTo>
                  <a:pt x="30225" y="160147"/>
                </a:lnTo>
                <a:lnTo>
                  <a:pt x="66421" y="192278"/>
                </a:lnTo>
                <a:lnTo>
                  <a:pt x="63881" y="200406"/>
                </a:lnTo>
                <a:lnTo>
                  <a:pt x="25626" y="177671"/>
                </a:lnTo>
                <a:lnTo>
                  <a:pt x="4111" y="135636"/>
                </a:lnTo>
                <a:lnTo>
                  <a:pt x="0" y="100203"/>
                </a:lnTo>
                <a:lnTo>
                  <a:pt x="1043" y="81843"/>
                </a:lnTo>
                <a:lnTo>
                  <a:pt x="16510" y="35052"/>
                </a:lnTo>
                <a:lnTo>
                  <a:pt x="49406" y="5262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654040" y="5397982"/>
            <a:ext cx="89153" cy="147091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669026" y="5416422"/>
            <a:ext cx="69850" cy="128905"/>
          </a:xfrm>
          <a:custGeom>
            <a:avLst/>
            <a:gdLst/>
            <a:ahLst/>
            <a:cxnLst/>
            <a:rect l="l" t="t" r="r" b="b"/>
            <a:pathLst>
              <a:path w="69850" h="128904">
                <a:moveTo>
                  <a:pt x="35306" y="36829"/>
                </a:moveTo>
                <a:lnTo>
                  <a:pt x="17652" y="36829"/>
                </a:lnTo>
                <a:lnTo>
                  <a:pt x="5207" y="91693"/>
                </a:lnTo>
                <a:lnTo>
                  <a:pt x="4063" y="96900"/>
                </a:lnTo>
                <a:lnTo>
                  <a:pt x="3559" y="100837"/>
                </a:lnTo>
                <a:lnTo>
                  <a:pt x="3519" y="107187"/>
                </a:lnTo>
                <a:lnTo>
                  <a:pt x="4810" y="116294"/>
                </a:lnTo>
                <a:lnTo>
                  <a:pt x="8953" y="123237"/>
                </a:lnTo>
                <a:lnTo>
                  <a:pt x="15859" y="127394"/>
                </a:lnTo>
                <a:lnTo>
                  <a:pt x="25526" y="128777"/>
                </a:lnTo>
                <a:lnTo>
                  <a:pt x="31750" y="128777"/>
                </a:lnTo>
                <a:lnTo>
                  <a:pt x="37719" y="127126"/>
                </a:lnTo>
                <a:lnTo>
                  <a:pt x="43307" y="123570"/>
                </a:lnTo>
                <a:lnTo>
                  <a:pt x="49022" y="120014"/>
                </a:lnTo>
                <a:lnTo>
                  <a:pt x="52826" y="116458"/>
                </a:lnTo>
                <a:lnTo>
                  <a:pt x="25400" y="116458"/>
                </a:lnTo>
                <a:lnTo>
                  <a:pt x="21716" y="112140"/>
                </a:lnTo>
                <a:lnTo>
                  <a:pt x="25908" y="77850"/>
                </a:lnTo>
                <a:lnTo>
                  <a:pt x="35306" y="36829"/>
                </a:lnTo>
                <a:close/>
              </a:path>
              <a:path w="69850" h="128904">
                <a:moveTo>
                  <a:pt x="54863" y="100837"/>
                </a:moveTo>
                <a:lnTo>
                  <a:pt x="50164" y="106552"/>
                </a:lnTo>
                <a:lnTo>
                  <a:pt x="45974" y="110616"/>
                </a:lnTo>
                <a:lnTo>
                  <a:pt x="42545" y="112902"/>
                </a:lnTo>
                <a:lnTo>
                  <a:pt x="38988" y="115315"/>
                </a:lnTo>
                <a:lnTo>
                  <a:pt x="35687" y="116458"/>
                </a:lnTo>
                <a:lnTo>
                  <a:pt x="52826" y="116458"/>
                </a:lnTo>
                <a:lnTo>
                  <a:pt x="54863" y="114553"/>
                </a:lnTo>
                <a:lnTo>
                  <a:pt x="61087" y="107187"/>
                </a:lnTo>
                <a:lnTo>
                  <a:pt x="54863" y="100837"/>
                </a:lnTo>
                <a:close/>
              </a:path>
              <a:path w="69850" h="128904">
                <a:moveTo>
                  <a:pt x="43434" y="0"/>
                </a:moveTo>
                <a:lnTo>
                  <a:pt x="28956" y="0"/>
                </a:lnTo>
                <a:lnTo>
                  <a:pt x="26670" y="7111"/>
                </a:lnTo>
                <a:lnTo>
                  <a:pt x="25019" y="12064"/>
                </a:lnTo>
                <a:lnTo>
                  <a:pt x="23875" y="14985"/>
                </a:lnTo>
                <a:lnTo>
                  <a:pt x="22733" y="17779"/>
                </a:lnTo>
                <a:lnTo>
                  <a:pt x="21589" y="20192"/>
                </a:lnTo>
                <a:lnTo>
                  <a:pt x="20320" y="21970"/>
                </a:lnTo>
                <a:lnTo>
                  <a:pt x="19176" y="23875"/>
                </a:lnTo>
                <a:lnTo>
                  <a:pt x="17779" y="25272"/>
                </a:lnTo>
                <a:lnTo>
                  <a:pt x="16383" y="26161"/>
                </a:lnTo>
                <a:lnTo>
                  <a:pt x="14986" y="27177"/>
                </a:lnTo>
                <a:lnTo>
                  <a:pt x="13208" y="27939"/>
                </a:lnTo>
                <a:lnTo>
                  <a:pt x="11049" y="28574"/>
                </a:lnTo>
                <a:lnTo>
                  <a:pt x="8889" y="29082"/>
                </a:lnTo>
                <a:lnTo>
                  <a:pt x="5714" y="29463"/>
                </a:lnTo>
                <a:lnTo>
                  <a:pt x="1524" y="29463"/>
                </a:lnTo>
                <a:lnTo>
                  <a:pt x="0" y="36829"/>
                </a:lnTo>
                <a:lnTo>
                  <a:pt x="67437" y="36829"/>
                </a:lnTo>
                <a:lnTo>
                  <a:pt x="69850" y="26161"/>
                </a:lnTo>
                <a:lnTo>
                  <a:pt x="37719" y="26161"/>
                </a:lnTo>
                <a:lnTo>
                  <a:pt x="4343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669026" y="5416422"/>
            <a:ext cx="69850" cy="128905"/>
          </a:xfrm>
          <a:custGeom>
            <a:avLst/>
            <a:gdLst/>
            <a:ahLst/>
            <a:cxnLst/>
            <a:rect l="l" t="t" r="r" b="b"/>
            <a:pathLst>
              <a:path w="69850" h="128904">
                <a:moveTo>
                  <a:pt x="28956" y="0"/>
                </a:moveTo>
                <a:lnTo>
                  <a:pt x="43434" y="0"/>
                </a:lnTo>
                <a:lnTo>
                  <a:pt x="37719" y="26161"/>
                </a:lnTo>
                <a:lnTo>
                  <a:pt x="69850" y="26161"/>
                </a:lnTo>
                <a:lnTo>
                  <a:pt x="67437" y="36829"/>
                </a:lnTo>
                <a:lnTo>
                  <a:pt x="35306" y="36829"/>
                </a:lnTo>
                <a:lnTo>
                  <a:pt x="25908" y="77850"/>
                </a:lnTo>
                <a:lnTo>
                  <a:pt x="24129" y="85724"/>
                </a:lnTo>
                <a:lnTo>
                  <a:pt x="22987" y="91439"/>
                </a:lnTo>
                <a:lnTo>
                  <a:pt x="22478" y="94995"/>
                </a:lnTo>
                <a:lnTo>
                  <a:pt x="21971" y="98424"/>
                </a:lnTo>
                <a:lnTo>
                  <a:pt x="21716" y="101218"/>
                </a:lnTo>
                <a:lnTo>
                  <a:pt x="21716" y="103377"/>
                </a:lnTo>
                <a:lnTo>
                  <a:pt x="21716" y="112140"/>
                </a:lnTo>
                <a:lnTo>
                  <a:pt x="25400" y="116458"/>
                </a:lnTo>
                <a:lnTo>
                  <a:pt x="32638" y="116458"/>
                </a:lnTo>
                <a:lnTo>
                  <a:pt x="35687" y="116458"/>
                </a:lnTo>
                <a:lnTo>
                  <a:pt x="38988" y="115315"/>
                </a:lnTo>
                <a:lnTo>
                  <a:pt x="42545" y="112902"/>
                </a:lnTo>
                <a:lnTo>
                  <a:pt x="45974" y="110616"/>
                </a:lnTo>
                <a:lnTo>
                  <a:pt x="50164" y="106552"/>
                </a:lnTo>
                <a:lnTo>
                  <a:pt x="54863" y="100837"/>
                </a:lnTo>
                <a:lnTo>
                  <a:pt x="61087" y="107187"/>
                </a:lnTo>
                <a:lnTo>
                  <a:pt x="54863" y="114553"/>
                </a:lnTo>
                <a:lnTo>
                  <a:pt x="49022" y="120014"/>
                </a:lnTo>
                <a:lnTo>
                  <a:pt x="43307" y="123570"/>
                </a:lnTo>
                <a:lnTo>
                  <a:pt x="37719" y="127126"/>
                </a:lnTo>
                <a:lnTo>
                  <a:pt x="31750" y="128777"/>
                </a:lnTo>
                <a:lnTo>
                  <a:pt x="25526" y="128777"/>
                </a:lnTo>
                <a:lnTo>
                  <a:pt x="15859" y="127394"/>
                </a:lnTo>
                <a:lnTo>
                  <a:pt x="8953" y="123237"/>
                </a:lnTo>
                <a:lnTo>
                  <a:pt x="4810" y="116294"/>
                </a:lnTo>
                <a:lnTo>
                  <a:pt x="3428" y="106552"/>
                </a:lnTo>
                <a:lnTo>
                  <a:pt x="3428" y="101853"/>
                </a:lnTo>
                <a:lnTo>
                  <a:pt x="4063" y="96900"/>
                </a:lnTo>
                <a:lnTo>
                  <a:pt x="5207" y="91693"/>
                </a:lnTo>
                <a:lnTo>
                  <a:pt x="17652" y="36829"/>
                </a:lnTo>
                <a:lnTo>
                  <a:pt x="0" y="36829"/>
                </a:lnTo>
                <a:lnTo>
                  <a:pt x="1524" y="29463"/>
                </a:lnTo>
                <a:lnTo>
                  <a:pt x="5714" y="29463"/>
                </a:lnTo>
                <a:lnTo>
                  <a:pt x="8889" y="29082"/>
                </a:lnTo>
                <a:lnTo>
                  <a:pt x="11049" y="28574"/>
                </a:lnTo>
                <a:lnTo>
                  <a:pt x="13208" y="27939"/>
                </a:lnTo>
                <a:lnTo>
                  <a:pt x="14986" y="27177"/>
                </a:lnTo>
                <a:lnTo>
                  <a:pt x="16383" y="26161"/>
                </a:lnTo>
                <a:lnTo>
                  <a:pt x="17779" y="25272"/>
                </a:lnTo>
                <a:lnTo>
                  <a:pt x="19176" y="23875"/>
                </a:lnTo>
                <a:lnTo>
                  <a:pt x="20320" y="21970"/>
                </a:lnTo>
                <a:lnTo>
                  <a:pt x="21589" y="20192"/>
                </a:lnTo>
                <a:lnTo>
                  <a:pt x="22733" y="17779"/>
                </a:lnTo>
                <a:lnTo>
                  <a:pt x="23875" y="14985"/>
                </a:lnTo>
                <a:lnTo>
                  <a:pt x="25019" y="12064"/>
                </a:lnTo>
                <a:lnTo>
                  <a:pt x="26670" y="7111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733288" y="5463540"/>
            <a:ext cx="101379" cy="12573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747892" y="548208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29464" y="66802"/>
                </a:lnTo>
                <a:lnTo>
                  <a:pt x="30480" y="66929"/>
                </a:lnTo>
                <a:lnTo>
                  <a:pt x="31242" y="66929"/>
                </a:lnTo>
                <a:lnTo>
                  <a:pt x="32004" y="67056"/>
                </a:lnTo>
                <a:lnTo>
                  <a:pt x="32639" y="67310"/>
                </a:lnTo>
                <a:lnTo>
                  <a:pt x="33147" y="67691"/>
                </a:lnTo>
                <a:lnTo>
                  <a:pt x="33782" y="68072"/>
                </a:lnTo>
                <a:lnTo>
                  <a:pt x="34162" y="68707"/>
                </a:lnTo>
                <a:lnTo>
                  <a:pt x="34417" y="69469"/>
                </a:lnTo>
                <a:lnTo>
                  <a:pt x="34798" y="70104"/>
                </a:lnTo>
                <a:lnTo>
                  <a:pt x="35179" y="71120"/>
                </a:lnTo>
                <a:lnTo>
                  <a:pt x="38481" y="82423"/>
                </a:lnTo>
                <a:lnTo>
                  <a:pt x="40767" y="91059"/>
                </a:lnTo>
                <a:lnTo>
                  <a:pt x="42037" y="94615"/>
                </a:lnTo>
                <a:lnTo>
                  <a:pt x="44831" y="100711"/>
                </a:lnTo>
                <a:lnTo>
                  <a:pt x="46482" y="102997"/>
                </a:lnTo>
                <a:lnTo>
                  <a:pt x="48514" y="104648"/>
                </a:lnTo>
                <a:lnTo>
                  <a:pt x="50419" y="106260"/>
                </a:lnTo>
                <a:lnTo>
                  <a:pt x="53086" y="107073"/>
                </a:lnTo>
                <a:lnTo>
                  <a:pt x="58166" y="107073"/>
                </a:lnTo>
                <a:lnTo>
                  <a:pt x="68961" y="102489"/>
                </a:lnTo>
                <a:lnTo>
                  <a:pt x="70993" y="101092"/>
                </a:lnTo>
                <a:lnTo>
                  <a:pt x="73152" y="99314"/>
                </a:lnTo>
                <a:lnTo>
                  <a:pt x="75985" y="96647"/>
                </a:lnTo>
                <a:lnTo>
                  <a:pt x="61341" y="96647"/>
                </a:lnTo>
                <a:lnTo>
                  <a:pt x="60452" y="96520"/>
                </a:lnTo>
                <a:lnTo>
                  <a:pt x="59690" y="96012"/>
                </a:lnTo>
                <a:lnTo>
                  <a:pt x="58293" y="94869"/>
                </a:lnTo>
                <a:lnTo>
                  <a:pt x="57785" y="93853"/>
                </a:lnTo>
                <a:lnTo>
                  <a:pt x="57150" y="92964"/>
                </a:lnTo>
                <a:lnTo>
                  <a:pt x="56515" y="91694"/>
                </a:lnTo>
                <a:lnTo>
                  <a:pt x="55499" y="88646"/>
                </a:lnTo>
                <a:lnTo>
                  <a:pt x="54864" y="86868"/>
                </a:lnTo>
                <a:lnTo>
                  <a:pt x="54229" y="84709"/>
                </a:lnTo>
                <a:lnTo>
                  <a:pt x="52959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354" y="0"/>
                </a:moveTo>
                <a:lnTo>
                  <a:pt x="32766" y="0"/>
                </a:lnTo>
                <a:lnTo>
                  <a:pt x="11557" y="1016"/>
                </a:lnTo>
                <a:lnTo>
                  <a:pt x="10414" y="6223"/>
                </a:lnTo>
                <a:lnTo>
                  <a:pt x="12319" y="6223"/>
                </a:lnTo>
                <a:lnTo>
                  <a:pt x="13843" y="6350"/>
                </a:lnTo>
                <a:lnTo>
                  <a:pt x="16510" y="6858"/>
                </a:lnTo>
                <a:lnTo>
                  <a:pt x="17526" y="7112"/>
                </a:lnTo>
                <a:lnTo>
                  <a:pt x="18287" y="7620"/>
                </a:lnTo>
                <a:lnTo>
                  <a:pt x="19050" y="8001"/>
                </a:lnTo>
                <a:lnTo>
                  <a:pt x="19558" y="8636"/>
                </a:lnTo>
                <a:lnTo>
                  <a:pt x="19939" y="9271"/>
                </a:lnTo>
                <a:lnTo>
                  <a:pt x="20320" y="10033"/>
                </a:lnTo>
                <a:lnTo>
                  <a:pt x="20320" y="14478"/>
                </a:lnTo>
                <a:lnTo>
                  <a:pt x="19812" y="17653"/>
                </a:lnTo>
                <a:lnTo>
                  <a:pt x="19304" y="19812"/>
                </a:lnTo>
                <a:lnTo>
                  <a:pt x="0" y="105664"/>
                </a:lnTo>
                <a:lnTo>
                  <a:pt x="14859" y="105664"/>
                </a:lnTo>
                <a:lnTo>
                  <a:pt x="23368" y="66802"/>
                </a:lnTo>
                <a:lnTo>
                  <a:pt x="48575" y="66802"/>
                </a:lnTo>
                <a:lnTo>
                  <a:pt x="46609" y="60706"/>
                </a:lnTo>
                <a:lnTo>
                  <a:pt x="47258" y="60198"/>
                </a:lnTo>
                <a:lnTo>
                  <a:pt x="24765" y="60198"/>
                </a:lnTo>
                <a:lnTo>
                  <a:pt x="38354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7183" y="94869"/>
                </a:lnTo>
                <a:lnTo>
                  <a:pt x="66294" y="95631"/>
                </a:lnTo>
                <a:lnTo>
                  <a:pt x="65405" y="96012"/>
                </a:lnTo>
                <a:lnTo>
                  <a:pt x="63881" y="96520"/>
                </a:lnTo>
                <a:lnTo>
                  <a:pt x="63119" y="96647"/>
                </a:lnTo>
                <a:lnTo>
                  <a:pt x="75985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321"/>
                </a:moveTo>
                <a:lnTo>
                  <a:pt x="52324" y="28321"/>
                </a:lnTo>
                <a:lnTo>
                  <a:pt x="51435" y="33274"/>
                </a:lnTo>
                <a:lnTo>
                  <a:pt x="53594" y="33528"/>
                </a:lnTo>
                <a:lnTo>
                  <a:pt x="54991" y="34036"/>
                </a:lnTo>
                <a:lnTo>
                  <a:pt x="55880" y="34798"/>
                </a:lnTo>
                <a:lnTo>
                  <a:pt x="56642" y="35560"/>
                </a:lnTo>
                <a:lnTo>
                  <a:pt x="57150" y="36576"/>
                </a:lnTo>
                <a:lnTo>
                  <a:pt x="57150" y="38862"/>
                </a:lnTo>
                <a:lnTo>
                  <a:pt x="56642" y="40132"/>
                </a:lnTo>
                <a:lnTo>
                  <a:pt x="55753" y="41656"/>
                </a:lnTo>
                <a:lnTo>
                  <a:pt x="54737" y="43053"/>
                </a:lnTo>
                <a:lnTo>
                  <a:pt x="53594" y="44704"/>
                </a:lnTo>
                <a:lnTo>
                  <a:pt x="51943" y="46355"/>
                </a:lnTo>
                <a:lnTo>
                  <a:pt x="50419" y="48006"/>
                </a:lnTo>
                <a:lnTo>
                  <a:pt x="48641" y="49657"/>
                </a:lnTo>
                <a:lnTo>
                  <a:pt x="46482" y="51308"/>
                </a:lnTo>
                <a:lnTo>
                  <a:pt x="44450" y="52959"/>
                </a:lnTo>
                <a:lnTo>
                  <a:pt x="42291" y="54483"/>
                </a:lnTo>
                <a:lnTo>
                  <a:pt x="40005" y="55753"/>
                </a:lnTo>
                <a:lnTo>
                  <a:pt x="37846" y="57150"/>
                </a:lnTo>
                <a:lnTo>
                  <a:pt x="35560" y="58166"/>
                </a:lnTo>
                <a:lnTo>
                  <a:pt x="33274" y="59055"/>
                </a:lnTo>
                <a:lnTo>
                  <a:pt x="30987" y="59817"/>
                </a:lnTo>
                <a:lnTo>
                  <a:pt x="28956" y="60198"/>
                </a:lnTo>
                <a:lnTo>
                  <a:pt x="47258" y="60198"/>
                </a:lnTo>
                <a:lnTo>
                  <a:pt x="49530" y="58420"/>
                </a:lnTo>
                <a:lnTo>
                  <a:pt x="55372" y="54102"/>
                </a:lnTo>
                <a:lnTo>
                  <a:pt x="58293" y="52070"/>
                </a:lnTo>
                <a:lnTo>
                  <a:pt x="75692" y="38481"/>
                </a:lnTo>
                <a:lnTo>
                  <a:pt x="82169" y="33020"/>
                </a:lnTo>
                <a:lnTo>
                  <a:pt x="80137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747892" y="548208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4" y="0"/>
                </a:lnTo>
                <a:lnTo>
                  <a:pt x="24765" y="60198"/>
                </a:lnTo>
                <a:lnTo>
                  <a:pt x="26924" y="60198"/>
                </a:lnTo>
                <a:lnTo>
                  <a:pt x="28956" y="60198"/>
                </a:lnTo>
                <a:lnTo>
                  <a:pt x="30987" y="59817"/>
                </a:lnTo>
                <a:lnTo>
                  <a:pt x="33274" y="59055"/>
                </a:lnTo>
                <a:lnTo>
                  <a:pt x="35560" y="58166"/>
                </a:lnTo>
                <a:lnTo>
                  <a:pt x="37846" y="57150"/>
                </a:lnTo>
                <a:lnTo>
                  <a:pt x="40005" y="55753"/>
                </a:lnTo>
                <a:lnTo>
                  <a:pt x="42291" y="54483"/>
                </a:lnTo>
                <a:lnTo>
                  <a:pt x="44450" y="52959"/>
                </a:lnTo>
                <a:lnTo>
                  <a:pt x="46482" y="51308"/>
                </a:lnTo>
                <a:lnTo>
                  <a:pt x="48641" y="49657"/>
                </a:lnTo>
                <a:lnTo>
                  <a:pt x="50419" y="48006"/>
                </a:lnTo>
                <a:lnTo>
                  <a:pt x="51943" y="46355"/>
                </a:lnTo>
                <a:lnTo>
                  <a:pt x="53594" y="44704"/>
                </a:lnTo>
                <a:lnTo>
                  <a:pt x="54737" y="43053"/>
                </a:lnTo>
                <a:lnTo>
                  <a:pt x="55753" y="41656"/>
                </a:lnTo>
                <a:lnTo>
                  <a:pt x="56642" y="40132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6"/>
                </a:lnTo>
                <a:lnTo>
                  <a:pt x="51435" y="33274"/>
                </a:lnTo>
                <a:lnTo>
                  <a:pt x="52324" y="28321"/>
                </a:lnTo>
                <a:lnTo>
                  <a:pt x="80137" y="28321"/>
                </a:lnTo>
                <a:lnTo>
                  <a:pt x="82169" y="33020"/>
                </a:lnTo>
                <a:lnTo>
                  <a:pt x="78867" y="35814"/>
                </a:lnTo>
                <a:lnTo>
                  <a:pt x="75692" y="38481"/>
                </a:lnTo>
                <a:lnTo>
                  <a:pt x="72771" y="40767"/>
                </a:lnTo>
                <a:lnTo>
                  <a:pt x="69723" y="43180"/>
                </a:lnTo>
                <a:lnTo>
                  <a:pt x="66802" y="45466"/>
                </a:lnTo>
                <a:lnTo>
                  <a:pt x="64008" y="47625"/>
                </a:lnTo>
                <a:lnTo>
                  <a:pt x="61087" y="49911"/>
                </a:lnTo>
                <a:lnTo>
                  <a:pt x="58293" y="52070"/>
                </a:lnTo>
                <a:lnTo>
                  <a:pt x="55372" y="54102"/>
                </a:lnTo>
                <a:lnTo>
                  <a:pt x="52451" y="56261"/>
                </a:lnTo>
                <a:lnTo>
                  <a:pt x="49530" y="58420"/>
                </a:lnTo>
                <a:lnTo>
                  <a:pt x="46609" y="60706"/>
                </a:lnTo>
                <a:lnTo>
                  <a:pt x="47879" y="64643"/>
                </a:lnTo>
                <a:lnTo>
                  <a:pt x="49149" y="68580"/>
                </a:lnTo>
                <a:lnTo>
                  <a:pt x="50419" y="72644"/>
                </a:lnTo>
                <a:lnTo>
                  <a:pt x="51689" y="76708"/>
                </a:lnTo>
                <a:lnTo>
                  <a:pt x="52959" y="80772"/>
                </a:lnTo>
                <a:lnTo>
                  <a:pt x="54229" y="84709"/>
                </a:lnTo>
                <a:lnTo>
                  <a:pt x="54864" y="86868"/>
                </a:lnTo>
                <a:lnTo>
                  <a:pt x="55499" y="88646"/>
                </a:lnTo>
                <a:lnTo>
                  <a:pt x="56007" y="90170"/>
                </a:lnTo>
                <a:lnTo>
                  <a:pt x="56515" y="91694"/>
                </a:lnTo>
                <a:lnTo>
                  <a:pt x="57150" y="92964"/>
                </a:lnTo>
                <a:lnTo>
                  <a:pt x="57785" y="93853"/>
                </a:lnTo>
                <a:lnTo>
                  <a:pt x="58293" y="94869"/>
                </a:lnTo>
                <a:lnTo>
                  <a:pt x="59055" y="95504"/>
                </a:lnTo>
                <a:lnTo>
                  <a:pt x="59690" y="96012"/>
                </a:lnTo>
                <a:lnTo>
                  <a:pt x="60452" y="96520"/>
                </a:lnTo>
                <a:lnTo>
                  <a:pt x="61341" y="96647"/>
                </a:lnTo>
                <a:lnTo>
                  <a:pt x="62357" y="96647"/>
                </a:lnTo>
                <a:lnTo>
                  <a:pt x="63119" y="96647"/>
                </a:lnTo>
                <a:lnTo>
                  <a:pt x="63881" y="96520"/>
                </a:lnTo>
                <a:lnTo>
                  <a:pt x="64643" y="96266"/>
                </a:lnTo>
                <a:lnTo>
                  <a:pt x="65405" y="96012"/>
                </a:lnTo>
                <a:lnTo>
                  <a:pt x="66294" y="95631"/>
                </a:lnTo>
                <a:lnTo>
                  <a:pt x="67183" y="94869"/>
                </a:lnTo>
                <a:lnTo>
                  <a:pt x="68199" y="94234"/>
                </a:lnTo>
                <a:lnTo>
                  <a:pt x="74549" y="87757"/>
                </a:lnTo>
                <a:lnTo>
                  <a:pt x="79883" y="92837"/>
                </a:lnTo>
                <a:lnTo>
                  <a:pt x="68961" y="102489"/>
                </a:lnTo>
                <a:lnTo>
                  <a:pt x="67183" y="103759"/>
                </a:lnTo>
                <a:lnTo>
                  <a:pt x="58166" y="107073"/>
                </a:lnTo>
                <a:lnTo>
                  <a:pt x="56387" y="107073"/>
                </a:lnTo>
                <a:lnTo>
                  <a:pt x="53086" y="107073"/>
                </a:lnTo>
                <a:lnTo>
                  <a:pt x="50419" y="106260"/>
                </a:lnTo>
                <a:lnTo>
                  <a:pt x="48514" y="104648"/>
                </a:lnTo>
                <a:lnTo>
                  <a:pt x="46482" y="102997"/>
                </a:lnTo>
                <a:lnTo>
                  <a:pt x="44831" y="100711"/>
                </a:lnTo>
                <a:lnTo>
                  <a:pt x="43434" y="97663"/>
                </a:lnTo>
                <a:lnTo>
                  <a:pt x="42037" y="94615"/>
                </a:lnTo>
                <a:lnTo>
                  <a:pt x="40767" y="91059"/>
                </a:lnTo>
                <a:lnTo>
                  <a:pt x="39624" y="86741"/>
                </a:lnTo>
                <a:lnTo>
                  <a:pt x="38481" y="82423"/>
                </a:lnTo>
                <a:lnTo>
                  <a:pt x="37084" y="77597"/>
                </a:lnTo>
                <a:lnTo>
                  <a:pt x="35560" y="72390"/>
                </a:lnTo>
                <a:lnTo>
                  <a:pt x="35179" y="71120"/>
                </a:lnTo>
                <a:lnTo>
                  <a:pt x="34798" y="70104"/>
                </a:lnTo>
                <a:lnTo>
                  <a:pt x="34417" y="69469"/>
                </a:lnTo>
                <a:lnTo>
                  <a:pt x="34162" y="68707"/>
                </a:lnTo>
                <a:lnTo>
                  <a:pt x="33782" y="68072"/>
                </a:lnTo>
                <a:lnTo>
                  <a:pt x="33147" y="67691"/>
                </a:lnTo>
                <a:lnTo>
                  <a:pt x="32639" y="67310"/>
                </a:lnTo>
                <a:lnTo>
                  <a:pt x="32004" y="67056"/>
                </a:lnTo>
                <a:lnTo>
                  <a:pt x="31242" y="66929"/>
                </a:lnTo>
                <a:lnTo>
                  <a:pt x="30480" y="66929"/>
                </a:lnTo>
                <a:lnTo>
                  <a:pt x="29464" y="66802"/>
                </a:lnTo>
                <a:lnTo>
                  <a:pt x="28321" y="66802"/>
                </a:lnTo>
                <a:lnTo>
                  <a:pt x="23368" y="66802"/>
                </a:lnTo>
                <a:lnTo>
                  <a:pt x="14859" y="105664"/>
                </a:lnTo>
                <a:lnTo>
                  <a:pt x="0" y="105664"/>
                </a:lnTo>
                <a:lnTo>
                  <a:pt x="18669" y="22606"/>
                </a:lnTo>
                <a:lnTo>
                  <a:pt x="19304" y="19812"/>
                </a:lnTo>
                <a:lnTo>
                  <a:pt x="19812" y="17653"/>
                </a:lnTo>
                <a:lnTo>
                  <a:pt x="20066" y="16129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938"/>
                </a:lnTo>
                <a:lnTo>
                  <a:pt x="20447" y="10922"/>
                </a:lnTo>
                <a:lnTo>
                  <a:pt x="18287" y="7620"/>
                </a:lnTo>
                <a:lnTo>
                  <a:pt x="17526" y="7112"/>
                </a:lnTo>
                <a:lnTo>
                  <a:pt x="16510" y="6858"/>
                </a:lnTo>
                <a:lnTo>
                  <a:pt x="15112" y="6604"/>
                </a:lnTo>
                <a:lnTo>
                  <a:pt x="13843" y="6350"/>
                </a:lnTo>
                <a:lnTo>
                  <a:pt x="12319" y="6223"/>
                </a:lnTo>
                <a:lnTo>
                  <a:pt x="10414" y="6223"/>
                </a:lnTo>
                <a:lnTo>
                  <a:pt x="11557" y="1016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896355" y="5455951"/>
            <a:ext cx="150088" cy="32861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911596" y="5474632"/>
            <a:ext cx="130810" cy="14604"/>
          </a:xfrm>
          <a:custGeom>
            <a:avLst/>
            <a:gdLst/>
            <a:ahLst/>
            <a:cxnLst/>
            <a:rect l="l" t="t" r="r" b="b"/>
            <a:pathLst>
              <a:path w="130810" h="14604">
                <a:moveTo>
                  <a:pt x="0" y="14053"/>
                </a:moveTo>
                <a:lnTo>
                  <a:pt x="130187" y="14053"/>
                </a:lnTo>
                <a:lnTo>
                  <a:pt x="130187" y="0"/>
                </a:lnTo>
                <a:lnTo>
                  <a:pt x="0" y="0"/>
                </a:lnTo>
                <a:lnTo>
                  <a:pt x="0" y="1405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907023" y="5470060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7"/>
                </a:moveTo>
                <a:lnTo>
                  <a:pt x="139331" y="23197"/>
                </a:lnTo>
                <a:lnTo>
                  <a:pt x="139331" y="0"/>
                </a:lnTo>
                <a:lnTo>
                  <a:pt x="0" y="0"/>
                </a:lnTo>
                <a:lnTo>
                  <a:pt x="0" y="2319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103620" y="5422419"/>
            <a:ext cx="110520" cy="122654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117844" y="5440807"/>
            <a:ext cx="92075" cy="104775"/>
          </a:xfrm>
          <a:custGeom>
            <a:avLst/>
            <a:gdLst/>
            <a:ahLst/>
            <a:cxnLst/>
            <a:rect l="l" t="t" r="r" b="b"/>
            <a:pathLst>
              <a:path w="92075" h="104775">
                <a:moveTo>
                  <a:pt x="57403" y="0"/>
                </a:moveTo>
                <a:lnTo>
                  <a:pt x="17518" y="18034"/>
                </a:lnTo>
                <a:lnTo>
                  <a:pt x="888" y="56769"/>
                </a:lnTo>
                <a:lnTo>
                  <a:pt x="0" y="63246"/>
                </a:lnTo>
                <a:lnTo>
                  <a:pt x="0" y="68961"/>
                </a:lnTo>
                <a:lnTo>
                  <a:pt x="19859" y="102235"/>
                </a:lnTo>
                <a:lnTo>
                  <a:pt x="34416" y="104521"/>
                </a:lnTo>
                <a:lnTo>
                  <a:pt x="43433" y="104521"/>
                </a:lnTo>
                <a:lnTo>
                  <a:pt x="51307" y="102997"/>
                </a:lnTo>
                <a:lnTo>
                  <a:pt x="58165" y="99695"/>
                </a:lnTo>
                <a:lnTo>
                  <a:pt x="65150" y="96520"/>
                </a:lnTo>
                <a:lnTo>
                  <a:pt x="65624" y="96139"/>
                </a:lnTo>
                <a:lnTo>
                  <a:pt x="31368" y="96139"/>
                </a:lnTo>
                <a:lnTo>
                  <a:pt x="26542" y="94361"/>
                </a:lnTo>
                <a:lnTo>
                  <a:pt x="23240" y="90678"/>
                </a:lnTo>
                <a:lnTo>
                  <a:pt x="20065" y="86995"/>
                </a:lnTo>
                <a:lnTo>
                  <a:pt x="18414" y="81280"/>
                </a:lnTo>
                <a:lnTo>
                  <a:pt x="18414" y="73533"/>
                </a:lnTo>
                <a:lnTo>
                  <a:pt x="25764" y="35814"/>
                </a:lnTo>
                <a:lnTo>
                  <a:pt x="47878" y="8509"/>
                </a:lnTo>
                <a:lnTo>
                  <a:pt x="82242" y="8509"/>
                </a:lnTo>
                <a:lnTo>
                  <a:pt x="78210" y="5250"/>
                </a:lnTo>
                <a:lnTo>
                  <a:pt x="72247" y="2349"/>
                </a:lnTo>
                <a:lnTo>
                  <a:pt x="65307" y="591"/>
                </a:lnTo>
                <a:lnTo>
                  <a:pt x="57403" y="0"/>
                </a:lnTo>
                <a:close/>
              </a:path>
              <a:path w="92075" h="104775">
                <a:moveTo>
                  <a:pt x="82242" y="8509"/>
                </a:moveTo>
                <a:lnTo>
                  <a:pt x="61467" y="8509"/>
                </a:lnTo>
                <a:lnTo>
                  <a:pt x="66166" y="10414"/>
                </a:lnTo>
                <a:lnTo>
                  <a:pt x="72008" y="18034"/>
                </a:lnTo>
                <a:lnTo>
                  <a:pt x="73532" y="23876"/>
                </a:lnTo>
                <a:lnTo>
                  <a:pt x="73532" y="31369"/>
                </a:lnTo>
                <a:lnTo>
                  <a:pt x="63388" y="75707"/>
                </a:lnTo>
                <a:lnTo>
                  <a:pt x="44703" y="96139"/>
                </a:lnTo>
                <a:lnTo>
                  <a:pt x="65624" y="96139"/>
                </a:lnTo>
                <a:lnTo>
                  <a:pt x="87756" y="61976"/>
                </a:lnTo>
                <a:lnTo>
                  <a:pt x="92040" y="35321"/>
                </a:lnTo>
                <a:lnTo>
                  <a:pt x="91507" y="27666"/>
                </a:lnTo>
                <a:lnTo>
                  <a:pt x="89820" y="20542"/>
                </a:lnTo>
                <a:lnTo>
                  <a:pt x="87038" y="14418"/>
                </a:lnTo>
                <a:lnTo>
                  <a:pt x="83184" y="9271"/>
                </a:lnTo>
                <a:lnTo>
                  <a:pt x="82242" y="850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6136259" y="5449315"/>
            <a:ext cx="55244" cy="87630"/>
          </a:xfrm>
          <a:custGeom>
            <a:avLst/>
            <a:gdLst/>
            <a:ahLst/>
            <a:cxnLst/>
            <a:rect l="l" t="t" r="r" b="b"/>
            <a:pathLst>
              <a:path w="55245" h="87629">
                <a:moveTo>
                  <a:pt x="36829" y="0"/>
                </a:moveTo>
                <a:lnTo>
                  <a:pt x="29463" y="0"/>
                </a:lnTo>
                <a:lnTo>
                  <a:pt x="23113" y="3048"/>
                </a:lnTo>
                <a:lnTo>
                  <a:pt x="2678" y="43717"/>
                </a:lnTo>
                <a:lnTo>
                  <a:pt x="0" y="65024"/>
                </a:lnTo>
                <a:lnTo>
                  <a:pt x="0" y="72771"/>
                </a:lnTo>
                <a:lnTo>
                  <a:pt x="1650" y="78486"/>
                </a:lnTo>
                <a:lnTo>
                  <a:pt x="4825" y="82169"/>
                </a:lnTo>
                <a:lnTo>
                  <a:pt x="8127" y="85852"/>
                </a:lnTo>
                <a:lnTo>
                  <a:pt x="12953" y="87630"/>
                </a:lnTo>
                <a:lnTo>
                  <a:pt x="19430" y="87630"/>
                </a:lnTo>
                <a:lnTo>
                  <a:pt x="26288" y="87630"/>
                </a:lnTo>
                <a:lnTo>
                  <a:pt x="50418" y="52324"/>
                </a:lnTo>
                <a:lnTo>
                  <a:pt x="55117" y="22860"/>
                </a:lnTo>
                <a:lnTo>
                  <a:pt x="55117" y="15367"/>
                </a:lnTo>
                <a:lnTo>
                  <a:pt x="53593" y="9525"/>
                </a:lnTo>
                <a:lnTo>
                  <a:pt x="50673" y="5715"/>
                </a:lnTo>
                <a:lnTo>
                  <a:pt x="47751" y="1905"/>
                </a:lnTo>
                <a:lnTo>
                  <a:pt x="43052" y="0"/>
                </a:lnTo>
                <a:lnTo>
                  <a:pt x="368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6117844" y="5440807"/>
            <a:ext cx="92075" cy="104775"/>
          </a:xfrm>
          <a:custGeom>
            <a:avLst/>
            <a:gdLst/>
            <a:ahLst/>
            <a:cxnLst/>
            <a:rect l="l" t="t" r="r" b="b"/>
            <a:pathLst>
              <a:path w="92075" h="104775">
                <a:moveTo>
                  <a:pt x="57403" y="0"/>
                </a:moveTo>
                <a:lnTo>
                  <a:pt x="89820" y="20542"/>
                </a:lnTo>
                <a:lnTo>
                  <a:pt x="92075" y="35814"/>
                </a:lnTo>
                <a:lnTo>
                  <a:pt x="91793" y="42027"/>
                </a:lnTo>
                <a:lnTo>
                  <a:pt x="79523" y="80424"/>
                </a:lnTo>
                <a:lnTo>
                  <a:pt x="58165" y="99695"/>
                </a:lnTo>
                <a:lnTo>
                  <a:pt x="51307" y="102997"/>
                </a:lnTo>
                <a:lnTo>
                  <a:pt x="43433" y="104521"/>
                </a:lnTo>
                <a:lnTo>
                  <a:pt x="34416" y="104521"/>
                </a:lnTo>
                <a:lnTo>
                  <a:pt x="569" y="77053"/>
                </a:lnTo>
                <a:lnTo>
                  <a:pt x="0" y="68961"/>
                </a:lnTo>
                <a:lnTo>
                  <a:pt x="0" y="63246"/>
                </a:lnTo>
                <a:lnTo>
                  <a:pt x="13461" y="23241"/>
                </a:lnTo>
                <a:lnTo>
                  <a:pt x="50764" y="379"/>
                </a:lnTo>
                <a:lnTo>
                  <a:pt x="574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6208776" y="5463540"/>
            <a:ext cx="101379" cy="12573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223380" y="548208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29464" y="66802"/>
                </a:lnTo>
                <a:lnTo>
                  <a:pt x="30480" y="66929"/>
                </a:lnTo>
                <a:lnTo>
                  <a:pt x="31242" y="66929"/>
                </a:lnTo>
                <a:lnTo>
                  <a:pt x="32004" y="67056"/>
                </a:lnTo>
                <a:lnTo>
                  <a:pt x="32639" y="67310"/>
                </a:lnTo>
                <a:lnTo>
                  <a:pt x="33147" y="67691"/>
                </a:lnTo>
                <a:lnTo>
                  <a:pt x="33782" y="68072"/>
                </a:lnTo>
                <a:lnTo>
                  <a:pt x="34163" y="68707"/>
                </a:lnTo>
                <a:lnTo>
                  <a:pt x="34417" y="69469"/>
                </a:lnTo>
                <a:lnTo>
                  <a:pt x="34798" y="70104"/>
                </a:lnTo>
                <a:lnTo>
                  <a:pt x="35179" y="71120"/>
                </a:lnTo>
                <a:lnTo>
                  <a:pt x="38481" y="82423"/>
                </a:lnTo>
                <a:lnTo>
                  <a:pt x="40767" y="91059"/>
                </a:lnTo>
                <a:lnTo>
                  <a:pt x="42037" y="94615"/>
                </a:lnTo>
                <a:lnTo>
                  <a:pt x="44831" y="100711"/>
                </a:lnTo>
                <a:lnTo>
                  <a:pt x="46482" y="102997"/>
                </a:lnTo>
                <a:lnTo>
                  <a:pt x="48514" y="104648"/>
                </a:lnTo>
                <a:lnTo>
                  <a:pt x="50419" y="106260"/>
                </a:lnTo>
                <a:lnTo>
                  <a:pt x="53086" y="107073"/>
                </a:lnTo>
                <a:lnTo>
                  <a:pt x="58166" y="107073"/>
                </a:lnTo>
                <a:lnTo>
                  <a:pt x="68961" y="102489"/>
                </a:lnTo>
                <a:lnTo>
                  <a:pt x="70993" y="101092"/>
                </a:lnTo>
                <a:lnTo>
                  <a:pt x="73152" y="99314"/>
                </a:lnTo>
                <a:lnTo>
                  <a:pt x="75985" y="96647"/>
                </a:lnTo>
                <a:lnTo>
                  <a:pt x="61341" y="96647"/>
                </a:lnTo>
                <a:lnTo>
                  <a:pt x="60452" y="96520"/>
                </a:lnTo>
                <a:lnTo>
                  <a:pt x="59690" y="96012"/>
                </a:lnTo>
                <a:lnTo>
                  <a:pt x="58293" y="94869"/>
                </a:lnTo>
                <a:lnTo>
                  <a:pt x="57785" y="93853"/>
                </a:lnTo>
                <a:lnTo>
                  <a:pt x="57150" y="92964"/>
                </a:lnTo>
                <a:lnTo>
                  <a:pt x="56515" y="91694"/>
                </a:lnTo>
                <a:lnTo>
                  <a:pt x="55499" y="88646"/>
                </a:lnTo>
                <a:lnTo>
                  <a:pt x="54864" y="86868"/>
                </a:lnTo>
                <a:lnTo>
                  <a:pt x="54229" y="84709"/>
                </a:lnTo>
                <a:lnTo>
                  <a:pt x="52959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354" y="0"/>
                </a:moveTo>
                <a:lnTo>
                  <a:pt x="32766" y="0"/>
                </a:lnTo>
                <a:lnTo>
                  <a:pt x="11557" y="1016"/>
                </a:lnTo>
                <a:lnTo>
                  <a:pt x="10414" y="6223"/>
                </a:lnTo>
                <a:lnTo>
                  <a:pt x="12319" y="6223"/>
                </a:lnTo>
                <a:lnTo>
                  <a:pt x="13843" y="6350"/>
                </a:lnTo>
                <a:lnTo>
                  <a:pt x="16510" y="6858"/>
                </a:lnTo>
                <a:lnTo>
                  <a:pt x="17526" y="7112"/>
                </a:lnTo>
                <a:lnTo>
                  <a:pt x="18288" y="7620"/>
                </a:lnTo>
                <a:lnTo>
                  <a:pt x="19050" y="8001"/>
                </a:lnTo>
                <a:lnTo>
                  <a:pt x="19558" y="8636"/>
                </a:lnTo>
                <a:lnTo>
                  <a:pt x="19939" y="9271"/>
                </a:lnTo>
                <a:lnTo>
                  <a:pt x="20320" y="10033"/>
                </a:lnTo>
                <a:lnTo>
                  <a:pt x="20320" y="14478"/>
                </a:lnTo>
                <a:lnTo>
                  <a:pt x="19812" y="17653"/>
                </a:lnTo>
                <a:lnTo>
                  <a:pt x="19304" y="19812"/>
                </a:lnTo>
                <a:lnTo>
                  <a:pt x="0" y="105664"/>
                </a:lnTo>
                <a:lnTo>
                  <a:pt x="14859" y="105664"/>
                </a:lnTo>
                <a:lnTo>
                  <a:pt x="23368" y="66802"/>
                </a:lnTo>
                <a:lnTo>
                  <a:pt x="48575" y="66802"/>
                </a:lnTo>
                <a:lnTo>
                  <a:pt x="46609" y="60706"/>
                </a:lnTo>
                <a:lnTo>
                  <a:pt x="47258" y="60198"/>
                </a:lnTo>
                <a:lnTo>
                  <a:pt x="24765" y="60198"/>
                </a:lnTo>
                <a:lnTo>
                  <a:pt x="38354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7183" y="94869"/>
                </a:lnTo>
                <a:lnTo>
                  <a:pt x="66294" y="95631"/>
                </a:lnTo>
                <a:lnTo>
                  <a:pt x="65405" y="96012"/>
                </a:lnTo>
                <a:lnTo>
                  <a:pt x="63881" y="96520"/>
                </a:lnTo>
                <a:lnTo>
                  <a:pt x="63119" y="96647"/>
                </a:lnTo>
                <a:lnTo>
                  <a:pt x="75985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321"/>
                </a:moveTo>
                <a:lnTo>
                  <a:pt x="52324" y="28321"/>
                </a:lnTo>
                <a:lnTo>
                  <a:pt x="51435" y="33274"/>
                </a:lnTo>
                <a:lnTo>
                  <a:pt x="53594" y="33528"/>
                </a:lnTo>
                <a:lnTo>
                  <a:pt x="54991" y="34036"/>
                </a:lnTo>
                <a:lnTo>
                  <a:pt x="55880" y="34798"/>
                </a:lnTo>
                <a:lnTo>
                  <a:pt x="56642" y="35560"/>
                </a:lnTo>
                <a:lnTo>
                  <a:pt x="57150" y="36576"/>
                </a:lnTo>
                <a:lnTo>
                  <a:pt x="57150" y="38862"/>
                </a:lnTo>
                <a:lnTo>
                  <a:pt x="56642" y="40132"/>
                </a:lnTo>
                <a:lnTo>
                  <a:pt x="55753" y="41656"/>
                </a:lnTo>
                <a:lnTo>
                  <a:pt x="54737" y="43053"/>
                </a:lnTo>
                <a:lnTo>
                  <a:pt x="53594" y="44704"/>
                </a:lnTo>
                <a:lnTo>
                  <a:pt x="51943" y="46355"/>
                </a:lnTo>
                <a:lnTo>
                  <a:pt x="50419" y="48006"/>
                </a:lnTo>
                <a:lnTo>
                  <a:pt x="48641" y="49657"/>
                </a:lnTo>
                <a:lnTo>
                  <a:pt x="46482" y="51308"/>
                </a:lnTo>
                <a:lnTo>
                  <a:pt x="44450" y="52959"/>
                </a:lnTo>
                <a:lnTo>
                  <a:pt x="42291" y="54483"/>
                </a:lnTo>
                <a:lnTo>
                  <a:pt x="40005" y="55753"/>
                </a:lnTo>
                <a:lnTo>
                  <a:pt x="37846" y="57150"/>
                </a:lnTo>
                <a:lnTo>
                  <a:pt x="35560" y="58166"/>
                </a:lnTo>
                <a:lnTo>
                  <a:pt x="33274" y="59055"/>
                </a:lnTo>
                <a:lnTo>
                  <a:pt x="30988" y="59817"/>
                </a:lnTo>
                <a:lnTo>
                  <a:pt x="28956" y="60198"/>
                </a:lnTo>
                <a:lnTo>
                  <a:pt x="47258" y="60198"/>
                </a:lnTo>
                <a:lnTo>
                  <a:pt x="49530" y="58420"/>
                </a:lnTo>
                <a:lnTo>
                  <a:pt x="55372" y="54102"/>
                </a:lnTo>
                <a:lnTo>
                  <a:pt x="58293" y="52070"/>
                </a:lnTo>
                <a:lnTo>
                  <a:pt x="75692" y="38481"/>
                </a:lnTo>
                <a:lnTo>
                  <a:pt x="82169" y="33020"/>
                </a:lnTo>
                <a:lnTo>
                  <a:pt x="80137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223380" y="548208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4" y="0"/>
                </a:lnTo>
                <a:lnTo>
                  <a:pt x="24765" y="60198"/>
                </a:lnTo>
                <a:lnTo>
                  <a:pt x="26924" y="60198"/>
                </a:lnTo>
                <a:lnTo>
                  <a:pt x="28956" y="60198"/>
                </a:lnTo>
                <a:lnTo>
                  <a:pt x="30988" y="59817"/>
                </a:lnTo>
                <a:lnTo>
                  <a:pt x="33274" y="59055"/>
                </a:lnTo>
                <a:lnTo>
                  <a:pt x="35560" y="58166"/>
                </a:lnTo>
                <a:lnTo>
                  <a:pt x="37846" y="57150"/>
                </a:lnTo>
                <a:lnTo>
                  <a:pt x="40005" y="55753"/>
                </a:lnTo>
                <a:lnTo>
                  <a:pt x="42291" y="54483"/>
                </a:lnTo>
                <a:lnTo>
                  <a:pt x="44450" y="52959"/>
                </a:lnTo>
                <a:lnTo>
                  <a:pt x="46482" y="51308"/>
                </a:lnTo>
                <a:lnTo>
                  <a:pt x="48641" y="49657"/>
                </a:lnTo>
                <a:lnTo>
                  <a:pt x="50419" y="48006"/>
                </a:lnTo>
                <a:lnTo>
                  <a:pt x="51943" y="46355"/>
                </a:lnTo>
                <a:lnTo>
                  <a:pt x="53594" y="44704"/>
                </a:lnTo>
                <a:lnTo>
                  <a:pt x="54737" y="43053"/>
                </a:lnTo>
                <a:lnTo>
                  <a:pt x="55753" y="41656"/>
                </a:lnTo>
                <a:lnTo>
                  <a:pt x="56642" y="40132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6"/>
                </a:lnTo>
                <a:lnTo>
                  <a:pt x="51435" y="33274"/>
                </a:lnTo>
                <a:lnTo>
                  <a:pt x="52324" y="28321"/>
                </a:lnTo>
                <a:lnTo>
                  <a:pt x="80137" y="28321"/>
                </a:lnTo>
                <a:lnTo>
                  <a:pt x="82169" y="33020"/>
                </a:lnTo>
                <a:lnTo>
                  <a:pt x="78867" y="35814"/>
                </a:lnTo>
                <a:lnTo>
                  <a:pt x="75692" y="38481"/>
                </a:lnTo>
                <a:lnTo>
                  <a:pt x="72771" y="40767"/>
                </a:lnTo>
                <a:lnTo>
                  <a:pt x="69723" y="43180"/>
                </a:lnTo>
                <a:lnTo>
                  <a:pt x="66802" y="45466"/>
                </a:lnTo>
                <a:lnTo>
                  <a:pt x="64008" y="47625"/>
                </a:lnTo>
                <a:lnTo>
                  <a:pt x="61087" y="49911"/>
                </a:lnTo>
                <a:lnTo>
                  <a:pt x="58293" y="52070"/>
                </a:lnTo>
                <a:lnTo>
                  <a:pt x="55372" y="54102"/>
                </a:lnTo>
                <a:lnTo>
                  <a:pt x="52451" y="56261"/>
                </a:lnTo>
                <a:lnTo>
                  <a:pt x="49530" y="58420"/>
                </a:lnTo>
                <a:lnTo>
                  <a:pt x="46609" y="60706"/>
                </a:lnTo>
                <a:lnTo>
                  <a:pt x="47879" y="64643"/>
                </a:lnTo>
                <a:lnTo>
                  <a:pt x="49149" y="68580"/>
                </a:lnTo>
                <a:lnTo>
                  <a:pt x="50419" y="72644"/>
                </a:lnTo>
                <a:lnTo>
                  <a:pt x="51689" y="76708"/>
                </a:lnTo>
                <a:lnTo>
                  <a:pt x="52959" y="80772"/>
                </a:lnTo>
                <a:lnTo>
                  <a:pt x="54229" y="84709"/>
                </a:lnTo>
                <a:lnTo>
                  <a:pt x="54864" y="86868"/>
                </a:lnTo>
                <a:lnTo>
                  <a:pt x="55499" y="88646"/>
                </a:lnTo>
                <a:lnTo>
                  <a:pt x="56007" y="90170"/>
                </a:lnTo>
                <a:lnTo>
                  <a:pt x="56515" y="91694"/>
                </a:lnTo>
                <a:lnTo>
                  <a:pt x="57150" y="92964"/>
                </a:lnTo>
                <a:lnTo>
                  <a:pt x="57785" y="93853"/>
                </a:lnTo>
                <a:lnTo>
                  <a:pt x="58293" y="94869"/>
                </a:lnTo>
                <a:lnTo>
                  <a:pt x="59055" y="95504"/>
                </a:lnTo>
                <a:lnTo>
                  <a:pt x="59690" y="96012"/>
                </a:lnTo>
                <a:lnTo>
                  <a:pt x="60452" y="96520"/>
                </a:lnTo>
                <a:lnTo>
                  <a:pt x="61341" y="96647"/>
                </a:lnTo>
                <a:lnTo>
                  <a:pt x="62357" y="96647"/>
                </a:lnTo>
                <a:lnTo>
                  <a:pt x="63119" y="96647"/>
                </a:lnTo>
                <a:lnTo>
                  <a:pt x="63881" y="96520"/>
                </a:lnTo>
                <a:lnTo>
                  <a:pt x="64643" y="96266"/>
                </a:lnTo>
                <a:lnTo>
                  <a:pt x="65405" y="96012"/>
                </a:lnTo>
                <a:lnTo>
                  <a:pt x="66294" y="95631"/>
                </a:lnTo>
                <a:lnTo>
                  <a:pt x="67183" y="94869"/>
                </a:lnTo>
                <a:lnTo>
                  <a:pt x="68199" y="94234"/>
                </a:lnTo>
                <a:lnTo>
                  <a:pt x="74549" y="87757"/>
                </a:lnTo>
                <a:lnTo>
                  <a:pt x="79883" y="92837"/>
                </a:lnTo>
                <a:lnTo>
                  <a:pt x="68961" y="102489"/>
                </a:lnTo>
                <a:lnTo>
                  <a:pt x="67183" y="103759"/>
                </a:lnTo>
                <a:lnTo>
                  <a:pt x="58166" y="107073"/>
                </a:lnTo>
                <a:lnTo>
                  <a:pt x="56388" y="107073"/>
                </a:lnTo>
                <a:lnTo>
                  <a:pt x="53086" y="107073"/>
                </a:lnTo>
                <a:lnTo>
                  <a:pt x="50419" y="106260"/>
                </a:lnTo>
                <a:lnTo>
                  <a:pt x="48514" y="104648"/>
                </a:lnTo>
                <a:lnTo>
                  <a:pt x="46482" y="102997"/>
                </a:lnTo>
                <a:lnTo>
                  <a:pt x="44831" y="100711"/>
                </a:lnTo>
                <a:lnTo>
                  <a:pt x="43434" y="97663"/>
                </a:lnTo>
                <a:lnTo>
                  <a:pt x="42037" y="94615"/>
                </a:lnTo>
                <a:lnTo>
                  <a:pt x="40767" y="91059"/>
                </a:lnTo>
                <a:lnTo>
                  <a:pt x="39624" y="86741"/>
                </a:lnTo>
                <a:lnTo>
                  <a:pt x="38481" y="82423"/>
                </a:lnTo>
                <a:lnTo>
                  <a:pt x="37084" y="77597"/>
                </a:lnTo>
                <a:lnTo>
                  <a:pt x="35560" y="72390"/>
                </a:lnTo>
                <a:lnTo>
                  <a:pt x="35179" y="71120"/>
                </a:lnTo>
                <a:lnTo>
                  <a:pt x="34798" y="70104"/>
                </a:lnTo>
                <a:lnTo>
                  <a:pt x="34417" y="69469"/>
                </a:lnTo>
                <a:lnTo>
                  <a:pt x="34163" y="68707"/>
                </a:lnTo>
                <a:lnTo>
                  <a:pt x="33782" y="68072"/>
                </a:lnTo>
                <a:lnTo>
                  <a:pt x="33147" y="67691"/>
                </a:lnTo>
                <a:lnTo>
                  <a:pt x="32639" y="67310"/>
                </a:lnTo>
                <a:lnTo>
                  <a:pt x="32004" y="67056"/>
                </a:lnTo>
                <a:lnTo>
                  <a:pt x="31242" y="66929"/>
                </a:lnTo>
                <a:lnTo>
                  <a:pt x="30480" y="66929"/>
                </a:lnTo>
                <a:lnTo>
                  <a:pt x="29464" y="66802"/>
                </a:lnTo>
                <a:lnTo>
                  <a:pt x="28321" y="66802"/>
                </a:lnTo>
                <a:lnTo>
                  <a:pt x="23368" y="66802"/>
                </a:lnTo>
                <a:lnTo>
                  <a:pt x="14859" y="105664"/>
                </a:lnTo>
                <a:lnTo>
                  <a:pt x="0" y="105664"/>
                </a:lnTo>
                <a:lnTo>
                  <a:pt x="18669" y="22606"/>
                </a:lnTo>
                <a:lnTo>
                  <a:pt x="19304" y="19812"/>
                </a:lnTo>
                <a:lnTo>
                  <a:pt x="19812" y="17653"/>
                </a:lnTo>
                <a:lnTo>
                  <a:pt x="20066" y="16129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938"/>
                </a:lnTo>
                <a:lnTo>
                  <a:pt x="20447" y="10922"/>
                </a:lnTo>
                <a:lnTo>
                  <a:pt x="18288" y="7620"/>
                </a:lnTo>
                <a:lnTo>
                  <a:pt x="17526" y="7112"/>
                </a:lnTo>
                <a:lnTo>
                  <a:pt x="16510" y="6858"/>
                </a:lnTo>
                <a:lnTo>
                  <a:pt x="15113" y="6604"/>
                </a:lnTo>
                <a:lnTo>
                  <a:pt x="13843" y="6350"/>
                </a:lnTo>
                <a:lnTo>
                  <a:pt x="12319" y="6223"/>
                </a:lnTo>
                <a:lnTo>
                  <a:pt x="10414" y="6223"/>
                </a:lnTo>
                <a:lnTo>
                  <a:pt x="11557" y="1016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409944" y="5422419"/>
            <a:ext cx="110519" cy="122654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424167" y="5440807"/>
            <a:ext cx="92075" cy="104775"/>
          </a:xfrm>
          <a:custGeom>
            <a:avLst/>
            <a:gdLst/>
            <a:ahLst/>
            <a:cxnLst/>
            <a:rect l="l" t="t" r="r" b="b"/>
            <a:pathLst>
              <a:path w="92075" h="104775">
                <a:moveTo>
                  <a:pt x="57404" y="0"/>
                </a:moveTo>
                <a:lnTo>
                  <a:pt x="17518" y="18034"/>
                </a:lnTo>
                <a:lnTo>
                  <a:pt x="889" y="56769"/>
                </a:lnTo>
                <a:lnTo>
                  <a:pt x="0" y="63246"/>
                </a:lnTo>
                <a:lnTo>
                  <a:pt x="0" y="68961"/>
                </a:lnTo>
                <a:lnTo>
                  <a:pt x="19859" y="102235"/>
                </a:lnTo>
                <a:lnTo>
                  <a:pt x="34417" y="104521"/>
                </a:lnTo>
                <a:lnTo>
                  <a:pt x="43434" y="104521"/>
                </a:lnTo>
                <a:lnTo>
                  <a:pt x="51308" y="102997"/>
                </a:lnTo>
                <a:lnTo>
                  <a:pt x="58166" y="99695"/>
                </a:lnTo>
                <a:lnTo>
                  <a:pt x="65151" y="96520"/>
                </a:lnTo>
                <a:lnTo>
                  <a:pt x="65624" y="96139"/>
                </a:lnTo>
                <a:lnTo>
                  <a:pt x="31369" y="96139"/>
                </a:lnTo>
                <a:lnTo>
                  <a:pt x="26543" y="94361"/>
                </a:lnTo>
                <a:lnTo>
                  <a:pt x="23241" y="90678"/>
                </a:lnTo>
                <a:lnTo>
                  <a:pt x="20066" y="86995"/>
                </a:lnTo>
                <a:lnTo>
                  <a:pt x="18415" y="81280"/>
                </a:lnTo>
                <a:lnTo>
                  <a:pt x="18415" y="73533"/>
                </a:lnTo>
                <a:lnTo>
                  <a:pt x="25764" y="35814"/>
                </a:lnTo>
                <a:lnTo>
                  <a:pt x="47879" y="8509"/>
                </a:lnTo>
                <a:lnTo>
                  <a:pt x="82242" y="8509"/>
                </a:lnTo>
                <a:lnTo>
                  <a:pt x="78210" y="5250"/>
                </a:lnTo>
                <a:lnTo>
                  <a:pt x="72247" y="2349"/>
                </a:lnTo>
                <a:lnTo>
                  <a:pt x="65307" y="591"/>
                </a:lnTo>
                <a:lnTo>
                  <a:pt x="57404" y="0"/>
                </a:lnTo>
                <a:close/>
              </a:path>
              <a:path w="92075" h="104775">
                <a:moveTo>
                  <a:pt x="82242" y="8509"/>
                </a:moveTo>
                <a:lnTo>
                  <a:pt x="61468" y="8509"/>
                </a:lnTo>
                <a:lnTo>
                  <a:pt x="66167" y="10414"/>
                </a:lnTo>
                <a:lnTo>
                  <a:pt x="72009" y="18034"/>
                </a:lnTo>
                <a:lnTo>
                  <a:pt x="73533" y="23876"/>
                </a:lnTo>
                <a:lnTo>
                  <a:pt x="73533" y="31369"/>
                </a:lnTo>
                <a:lnTo>
                  <a:pt x="63388" y="75707"/>
                </a:lnTo>
                <a:lnTo>
                  <a:pt x="44704" y="96139"/>
                </a:lnTo>
                <a:lnTo>
                  <a:pt x="65624" y="96139"/>
                </a:lnTo>
                <a:lnTo>
                  <a:pt x="87757" y="61976"/>
                </a:lnTo>
                <a:lnTo>
                  <a:pt x="92040" y="35321"/>
                </a:lnTo>
                <a:lnTo>
                  <a:pt x="91507" y="27666"/>
                </a:lnTo>
                <a:lnTo>
                  <a:pt x="89820" y="20542"/>
                </a:lnTo>
                <a:lnTo>
                  <a:pt x="87038" y="14418"/>
                </a:lnTo>
                <a:lnTo>
                  <a:pt x="83185" y="9271"/>
                </a:lnTo>
                <a:lnTo>
                  <a:pt x="82242" y="850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42583" y="5449315"/>
            <a:ext cx="55244" cy="87630"/>
          </a:xfrm>
          <a:custGeom>
            <a:avLst/>
            <a:gdLst/>
            <a:ahLst/>
            <a:cxnLst/>
            <a:rect l="l" t="t" r="r" b="b"/>
            <a:pathLst>
              <a:path w="55245" h="87629">
                <a:moveTo>
                  <a:pt x="36829" y="0"/>
                </a:moveTo>
                <a:lnTo>
                  <a:pt x="29463" y="0"/>
                </a:lnTo>
                <a:lnTo>
                  <a:pt x="23113" y="3048"/>
                </a:lnTo>
                <a:lnTo>
                  <a:pt x="2678" y="43717"/>
                </a:lnTo>
                <a:lnTo>
                  <a:pt x="0" y="65024"/>
                </a:lnTo>
                <a:lnTo>
                  <a:pt x="0" y="72771"/>
                </a:lnTo>
                <a:lnTo>
                  <a:pt x="1650" y="78486"/>
                </a:lnTo>
                <a:lnTo>
                  <a:pt x="4825" y="82169"/>
                </a:lnTo>
                <a:lnTo>
                  <a:pt x="8127" y="85852"/>
                </a:lnTo>
                <a:lnTo>
                  <a:pt x="12953" y="87630"/>
                </a:lnTo>
                <a:lnTo>
                  <a:pt x="19430" y="87630"/>
                </a:lnTo>
                <a:lnTo>
                  <a:pt x="26288" y="87630"/>
                </a:lnTo>
                <a:lnTo>
                  <a:pt x="50418" y="52324"/>
                </a:lnTo>
                <a:lnTo>
                  <a:pt x="55117" y="22860"/>
                </a:lnTo>
                <a:lnTo>
                  <a:pt x="55117" y="15367"/>
                </a:lnTo>
                <a:lnTo>
                  <a:pt x="53593" y="9525"/>
                </a:lnTo>
                <a:lnTo>
                  <a:pt x="50672" y="5715"/>
                </a:lnTo>
                <a:lnTo>
                  <a:pt x="47751" y="1905"/>
                </a:lnTo>
                <a:lnTo>
                  <a:pt x="43052" y="0"/>
                </a:lnTo>
                <a:lnTo>
                  <a:pt x="368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424167" y="5440807"/>
            <a:ext cx="92075" cy="104775"/>
          </a:xfrm>
          <a:custGeom>
            <a:avLst/>
            <a:gdLst/>
            <a:ahLst/>
            <a:cxnLst/>
            <a:rect l="l" t="t" r="r" b="b"/>
            <a:pathLst>
              <a:path w="92075" h="104775">
                <a:moveTo>
                  <a:pt x="57404" y="0"/>
                </a:moveTo>
                <a:lnTo>
                  <a:pt x="89820" y="20542"/>
                </a:lnTo>
                <a:lnTo>
                  <a:pt x="92075" y="35814"/>
                </a:lnTo>
                <a:lnTo>
                  <a:pt x="91793" y="42027"/>
                </a:lnTo>
                <a:lnTo>
                  <a:pt x="79523" y="80424"/>
                </a:lnTo>
                <a:lnTo>
                  <a:pt x="58166" y="99695"/>
                </a:lnTo>
                <a:lnTo>
                  <a:pt x="51308" y="102997"/>
                </a:lnTo>
                <a:lnTo>
                  <a:pt x="43434" y="104521"/>
                </a:lnTo>
                <a:lnTo>
                  <a:pt x="34417" y="104521"/>
                </a:lnTo>
                <a:lnTo>
                  <a:pt x="569" y="77053"/>
                </a:lnTo>
                <a:lnTo>
                  <a:pt x="0" y="68961"/>
                </a:lnTo>
                <a:lnTo>
                  <a:pt x="0" y="63246"/>
                </a:lnTo>
                <a:lnTo>
                  <a:pt x="13462" y="23241"/>
                </a:lnTo>
                <a:lnTo>
                  <a:pt x="50764" y="379"/>
                </a:lnTo>
                <a:lnTo>
                  <a:pt x="574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513576" y="5463540"/>
            <a:ext cx="101379" cy="12573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528181" y="548208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29464" y="66802"/>
                </a:lnTo>
                <a:lnTo>
                  <a:pt x="30479" y="66929"/>
                </a:lnTo>
                <a:lnTo>
                  <a:pt x="31242" y="66929"/>
                </a:lnTo>
                <a:lnTo>
                  <a:pt x="32003" y="67056"/>
                </a:lnTo>
                <a:lnTo>
                  <a:pt x="32639" y="67310"/>
                </a:lnTo>
                <a:lnTo>
                  <a:pt x="33147" y="67691"/>
                </a:lnTo>
                <a:lnTo>
                  <a:pt x="33782" y="68072"/>
                </a:lnTo>
                <a:lnTo>
                  <a:pt x="34163" y="68707"/>
                </a:lnTo>
                <a:lnTo>
                  <a:pt x="34417" y="69469"/>
                </a:lnTo>
                <a:lnTo>
                  <a:pt x="34798" y="70104"/>
                </a:lnTo>
                <a:lnTo>
                  <a:pt x="35178" y="71120"/>
                </a:lnTo>
                <a:lnTo>
                  <a:pt x="38480" y="82423"/>
                </a:lnTo>
                <a:lnTo>
                  <a:pt x="40767" y="91059"/>
                </a:lnTo>
                <a:lnTo>
                  <a:pt x="42037" y="94615"/>
                </a:lnTo>
                <a:lnTo>
                  <a:pt x="44830" y="100711"/>
                </a:lnTo>
                <a:lnTo>
                  <a:pt x="46482" y="102997"/>
                </a:lnTo>
                <a:lnTo>
                  <a:pt x="48514" y="104648"/>
                </a:lnTo>
                <a:lnTo>
                  <a:pt x="50419" y="106260"/>
                </a:lnTo>
                <a:lnTo>
                  <a:pt x="53086" y="107073"/>
                </a:lnTo>
                <a:lnTo>
                  <a:pt x="58166" y="107073"/>
                </a:lnTo>
                <a:lnTo>
                  <a:pt x="68961" y="102489"/>
                </a:lnTo>
                <a:lnTo>
                  <a:pt x="70993" y="101092"/>
                </a:lnTo>
                <a:lnTo>
                  <a:pt x="73151" y="99314"/>
                </a:lnTo>
                <a:lnTo>
                  <a:pt x="75985" y="96647"/>
                </a:lnTo>
                <a:lnTo>
                  <a:pt x="61341" y="96647"/>
                </a:lnTo>
                <a:lnTo>
                  <a:pt x="60451" y="96520"/>
                </a:lnTo>
                <a:lnTo>
                  <a:pt x="59690" y="96012"/>
                </a:lnTo>
                <a:lnTo>
                  <a:pt x="58293" y="94869"/>
                </a:lnTo>
                <a:lnTo>
                  <a:pt x="57785" y="93853"/>
                </a:lnTo>
                <a:lnTo>
                  <a:pt x="57150" y="92964"/>
                </a:lnTo>
                <a:lnTo>
                  <a:pt x="56515" y="91694"/>
                </a:lnTo>
                <a:lnTo>
                  <a:pt x="55499" y="88646"/>
                </a:lnTo>
                <a:lnTo>
                  <a:pt x="54864" y="86868"/>
                </a:lnTo>
                <a:lnTo>
                  <a:pt x="54228" y="84709"/>
                </a:lnTo>
                <a:lnTo>
                  <a:pt x="52959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353" y="0"/>
                </a:moveTo>
                <a:lnTo>
                  <a:pt x="32766" y="0"/>
                </a:lnTo>
                <a:lnTo>
                  <a:pt x="11557" y="1016"/>
                </a:lnTo>
                <a:lnTo>
                  <a:pt x="10414" y="6223"/>
                </a:lnTo>
                <a:lnTo>
                  <a:pt x="12319" y="6223"/>
                </a:lnTo>
                <a:lnTo>
                  <a:pt x="13843" y="6350"/>
                </a:lnTo>
                <a:lnTo>
                  <a:pt x="16510" y="6858"/>
                </a:lnTo>
                <a:lnTo>
                  <a:pt x="17525" y="7112"/>
                </a:lnTo>
                <a:lnTo>
                  <a:pt x="18288" y="7620"/>
                </a:lnTo>
                <a:lnTo>
                  <a:pt x="19050" y="8001"/>
                </a:lnTo>
                <a:lnTo>
                  <a:pt x="19558" y="8636"/>
                </a:lnTo>
                <a:lnTo>
                  <a:pt x="19939" y="9271"/>
                </a:lnTo>
                <a:lnTo>
                  <a:pt x="20320" y="10033"/>
                </a:lnTo>
                <a:lnTo>
                  <a:pt x="20320" y="14478"/>
                </a:lnTo>
                <a:lnTo>
                  <a:pt x="19812" y="17653"/>
                </a:lnTo>
                <a:lnTo>
                  <a:pt x="19303" y="19812"/>
                </a:lnTo>
                <a:lnTo>
                  <a:pt x="0" y="105664"/>
                </a:lnTo>
                <a:lnTo>
                  <a:pt x="14859" y="105664"/>
                </a:lnTo>
                <a:lnTo>
                  <a:pt x="23368" y="66802"/>
                </a:lnTo>
                <a:lnTo>
                  <a:pt x="48575" y="66802"/>
                </a:lnTo>
                <a:lnTo>
                  <a:pt x="46609" y="60706"/>
                </a:lnTo>
                <a:lnTo>
                  <a:pt x="47258" y="60198"/>
                </a:lnTo>
                <a:lnTo>
                  <a:pt x="24765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7183" y="94869"/>
                </a:lnTo>
                <a:lnTo>
                  <a:pt x="66294" y="95631"/>
                </a:lnTo>
                <a:lnTo>
                  <a:pt x="65404" y="96012"/>
                </a:lnTo>
                <a:lnTo>
                  <a:pt x="63880" y="96520"/>
                </a:lnTo>
                <a:lnTo>
                  <a:pt x="63119" y="96647"/>
                </a:lnTo>
                <a:lnTo>
                  <a:pt x="75985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321"/>
                </a:moveTo>
                <a:lnTo>
                  <a:pt x="52324" y="28321"/>
                </a:lnTo>
                <a:lnTo>
                  <a:pt x="51435" y="33274"/>
                </a:lnTo>
                <a:lnTo>
                  <a:pt x="53594" y="33528"/>
                </a:lnTo>
                <a:lnTo>
                  <a:pt x="54991" y="34036"/>
                </a:lnTo>
                <a:lnTo>
                  <a:pt x="55879" y="34798"/>
                </a:lnTo>
                <a:lnTo>
                  <a:pt x="56642" y="35560"/>
                </a:lnTo>
                <a:lnTo>
                  <a:pt x="57150" y="36576"/>
                </a:lnTo>
                <a:lnTo>
                  <a:pt x="57150" y="38862"/>
                </a:lnTo>
                <a:lnTo>
                  <a:pt x="56642" y="40132"/>
                </a:lnTo>
                <a:lnTo>
                  <a:pt x="55752" y="41656"/>
                </a:lnTo>
                <a:lnTo>
                  <a:pt x="54737" y="43053"/>
                </a:lnTo>
                <a:lnTo>
                  <a:pt x="53594" y="44704"/>
                </a:lnTo>
                <a:lnTo>
                  <a:pt x="51943" y="46355"/>
                </a:lnTo>
                <a:lnTo>
                  <a:pt x="50419" y="48006"/>
                </a:lnTo>
                <a:lnTo>
                  <a:pt x="48641" y="49657"/>
                </a:lnTo>
                <a:lnTo>
                  <a:pt x="46482" y="51308"/>
                </a:lnTo>
                <a:lnTo>
                  <a:pt x="44450" y="52959"/>
                </a:lnTo>
                <a:lnTo>
                  <a:pt x="42291" y="54483"/>
                </a:lnTo>
                <a:lnTo>
                  <a:pt x="40004" y="55753"/>
                </a:lnTo>
                <a:lnTo>
                  <a:pt x="37846" y="57150"/>
                </a:lnTo>
                <a:lnTo>
                  <a:pt x="35560" y="58166"/>
                </a:lnTo>
                <a:lnTo>
                  <a:pt x="33274" y="59055"/>
                </a:lnTo>
                <a:lnTo>
                  <a:pt x="30988" y="59817"/>
                </a:lnTo>
                <a:lnTo>
                  <a:pt x="28955" y="60198"/>
                </a:lnTo>
                <a:lnTo>
                  <a:pt x="47258" y="60198"/>
                </a:lnTo>
                <a:lnTo>
                  <a:pt x="49529" y="58420"/>
                </a:lnTo>
                <a:lnTo>
                  <a:pt x="55372" y="54102"/>
                </a:lnTo>
                <a:lnTo>
                  <a:pt x="58293" y="52070"/>
                </a:lnTo>
                <a:lnTo>
                  <a:pt x="75692" y="38481"/>
                </a:lnTo>
                <a:lnTo>
                  <a:pt x="82169" y="33020"/>
                </a:lnTo>
                <a:lnTo>
                  <a:pt x="80137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528181" y="548208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3" y="0"/>
                </a:lnTo>
                <a:lnTo>
                  <a:pt x="24765" y="60198"/>
                </a:lnTo>
                <a:lnTo>
                  <a:pt x="26924" y="60198"/>
                </a:lnTo>
                <a:lnTo>
                  <a:pt x="28955" y="60198"/>
                </a:lnTo>
                <a:lnTo>
                  <a:pt x="30988" y="59817"/>
                </a:lnTo>
                <a:lnTo>
                  <a:pt x="33274" y="59055"/>
                </a:lnTo>
                <a:lnTo>
                  <a:pt x="35560" y="58166"/>
                </a:lnTo>
                <a:lnTo>
                  <a:pt x="37846" y="57150"/>
                </a:lnTo>
                <a:lnTo>
                  <a:pt x="40004" y="55753"/>
                </a:lnTo>
                <a:lnTo>
                  <a:pt x="42291" y="54483"/>
                </a:lnTo>
                <a:lnTo>
                  <a:pt x="44450" y="52959"/>
                </a:lnTo>
                <a:lnTo>
                  <a:pt x="46482" y="51308"/>
                </a:lnTo>
                <a:lnTo>
                  <a:pt x="48641" y="49657"/>
                </a:lnTo>
                <a:lnTo>
                  <a:pt x="50419" y="48006"/>
                </a:lnTo>
                <a:lnTo>
                  <a:pt x="51943" y="46355"/>
                </a:lnTo>
                <a:lnTo>
                  <a:pt x="53594" y="44704"/>
                </a:lnTo>
                <a:lnTo>
                  <a:pt x="54737" y="43053"/>
                </a:lnTo>
                <a:lnTo>
                  <a:pt x="55752" y="41656"/>
                </a:lnTo>
                <a:lnTo>
                  <a:pt x="56642" y="40132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6"/>
                </a:lnTo>
                <a:lnTo>
                  <a:pt x="51435" y="33274"/>
                </a:lnTo>
                <a:lnTo>
                  <a:pt x="52324" y="28321"/>
                </a:lnTo>
                <a:lnTo>
                  <a:pt x="80137" y="28321"/>
                </a:lnTo>
                <a:lnTo>
                  <a:pt x="82169" y="33020"/>
                </a:lnTo>
                <a:lnTo>
                  <a:pt x="78867" y="35814"/>
                </a:lnTo>
                <a:lnTo>
                  <a:pt x="75692" y="38481"/>
                </a:lnTo>
                <a:lnTo>
                  <a:pt x="72771" y="40767"/>
                </a:lnTo>
                <a:lnTo>
                  <a:pt x="69723" y="43180"/>
                </a:lnTo>
                <a:lnTo>
                  <a:pt x="66801" y="45466"/>
                </a:lnTo>
                <a:lnTo>
                  <a:pt x="64008" y="47625"/>
                </a:lnTo>
                <a:lnTo>
                  <a:pt x="61087" y="49911"/>
                </a:lnTo>
                <a:lnTo>
                  <a:pt x="58293" y="52070"/>
                </a:lnTo>
                <a:lnTo>
                  <a:pt x="55372" y="54102"/>
                </a:lnTo>
                <a:lnTo>
                  <a:pt x="52450" y="56261"/>
                </a:lnTo>
                <a:lnTo>
                  <a:pt x="49529" y="58420"/>
                </a:lnTo>
                <a:lnTo>
                  <a:pt x="46609" y="60706"/>
                </a:lnTo>
                <a:lnTo>
                  <a:pt x="47878" y="64643"/>
                </a:lnTo>
                <a:lnTo>
                  <a:pt x="49149" y="68580"/>
                </a:lnTo>
                <a:lnTo>
                  <a:pt x="50419" y="72644"/>
                </a:lnTo>
                <a:lnTo>
                  <a:pt x="51689" y="76708"/>
                </a:lnTo>
                <a:lnTo>
                  <a:pt x="52959" y="80772"/>
                </a:lnTo>
                <a:lnTo>
                  <a:pt x="54228" y="84709"/>
                </a:lnTo>
                <a:lnTo>
                  <a:pt x="54864" y="86868"/>
                </a:lnTo>
                <a:lnTo>
                  <a:pt x="55499" y="88646"/>
                </a:lnTo>
                <a:lnTo>
                  <a:pt x="56007" y="90170"/>
                </a:lnTo>
                <a:lnTo>
                  <a:pt x="56515" y="91694"/>
                </a:lnTo>
                <a:lnTo>
                  <a:pt x="57150" y="92964"/>
                </a:lnTo>
                <a:lnTo>
                  <a:pt x="57785" y="93853"/>
                </a:lnTo>
                <a:lnTo>
                  <a:pt x="58293" y="94869"/>
                </a:lnTo>
                <a:lnTo>
                  <a:pt x="59054" y="95504"/>
                </a:lnTo>
                <a:lnTo>
                  <a:pt x="59690" y="96012"/>
                </a:lnTo>
                <a:lnTo>
                  <a:pt x="60451" y="96520"/>
                </a:lnTo>
                <a:lnTo>
                  <a:pt x="61341" y="96647"/>
                </a:lnTo>
                <a:lnTo>
                  <a:pt x="62357" y="96647"/>
                </a:lnTo>
                <a:lnTo>
                  <a:pt x="63119" y="96647"/>
                </a:lnTo>
                <a:lnTo>
                  <a:pt x="67183" y="94869"/>
                </a:lnTo>
                <a:lnTo>
                  <a:pt x="68199" y="94234"/>
                </a:lnTo>
                <a:lnTo>
                  <a:pt x="74549" y="87757"/>
                </a:lnTo>
                <a:lnTo>
                  <a:pt x="79883" y="92837"/>
                </a:lnTo>
                <a:lnTo>
                  <a:pt x="68961" y="102489"/>
                </a:lnTo>
                <a:lnTo>
                  <a:pt x="67183" y="103759"/>
                </a:lnTo>
                <a:lnTo>
                  <a:pt x="58166" y="107073"/>
                </a:lnTo>
                <a:lnTo>
                  <a:pt x="56388" y="107073"/>
                </a:lnTo>
                <a:lnTo>
                  <a:pt x="53086" y="107073"/>
                </a:lnTo>
                <a:lnTo>
                  <a:pt x="50419" y="106260"/>
                </a:lnTo>
                <a:lnTo>
                  <a:pt x="48514" y="104648"/>
                </a:lnTo>
                <a:lnTo>
                  <a:pt x="46482" y="102997"/>
                </a:lnTo>
                <a:lnTo>
                  <a:pt x="44830" y="100711"/>
                </a:lnTo>
                <a:lnTo>
                  <a:pt x="43434" y="97663"/>
                </a:lnTo>
                <a:lnTo>
                  <a:pt x="42037" y="94615"/>
                </a:lnTo>
                <a:lnTo>
                  <a:pt x="40767" y="91059"/>
                </a:lnTo>
                <a:lnTo>
                  <a:pt x="39624" y="86741"/>
                </a:lnTo>
                <a:lnTo>
                  <a:pt x="38480" y="82423"/>
                </a:lnTo>
                <a:lnTo>
                  <a:pt x="34417" y="69469"/>
                </a:lnTo>
                <a:lnTo>
                  <a:pt x="34163" y="68707"/>
                </a:lnTo>
                <a:lnTo>
                  <a:pt x="33782" y="68072"/>
                </a:lnTo>
                <a:lnTo>
                  <a:pt x="33147" y="67691"/>
                </a:lnTo>
                <a:lnTo>
                  <a:pt x="32639" y="67310"/>
                </a:lnTo>
                <a:lnTo>
                  <a:pt x="32003" y="67056"/>
                </a:lnTo>
                <a:lnTo>
                  <a:pt x="31242" y="66929"/>
                </a:lnTo>
                <a:lnTo>
                  <a:pt x="30479" y="66929"/>
                </a:lnTo>
                <a:lnTo>
                  <a:pt x="29464" y="66802"/>
                </a:lnTo>
                <a:lnTo>
                  <a:pt x="28321" y="66802"/>
                </a:lnTo>
                <a:lnTo>
                  <a:pt x="23368" y="66802"/>
                </a:lnTo>
                <a:lnTo>
                  <a:pt x="14859" y="105664"/>
                </a:lnTo>
                <a:lnTo>
                  <a:pt x="0" y="105664"/>
                </a:lnTo>
                <a:lnTo>
                  <a:pt x="18669" y="22606"/>
                </a:lnTo>
                <a:lnTo>
                  <a:pt x="19303" y="19812"/>
                </a:lnTo>
                <a:lnTo>
                  <a:pt x="19812" y="17653"/>
                </a:lnTo>
                <a:lnTo>
                  <a:pt x="20066" y="16129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938"/>
                </a:lnTo>
                <a:lnTo>
                  <a:pt x="20447" y="10922"/>
                </a:lnTo>
                <a:lnTo>
                  <a:pt x="18288" y="7620"/>
                </a:lnTo>
                <a:lnTo>
                  <a:pt x="17525" y="7112"/>
                </a:lnTo>
                <a:lnTo>
                  <a:pt x="16510" y="6858"/>
                </a:lnTo>
                <a:lnTo>
                  <a:pt x="15113" y="6604"/>
                </a:lnTo>
                <a:lnTo>
                  <a:pt x="13843" y="6350"/>
                </a:lnTo>
                <a:lnTo>
                  <a:pt x="12319" y="6223"/>
                </a:lnTo>
                <a:lnTo>
                  <a:pt x="10414" y="6223"/>
                </a:lnTo>
                <a:lnTo>
                  <a:pt x="11557" y="1016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632447" y="5362968"/>
            <a:ext cx="753618" cy="218681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647942" y="5381752"/>
            <a:ext cx="734695" cy="200660"/>
          </a:xfrm>
          <a:custGeom>
            <a:avLst/>
            <a:gdLst/>
            <a:ahLst/>
            <a:cxnLst/>
            <a:rect l="l" t="t" r="r" b="b"/>
            <a:pathLst>
              <a:path w="734695" h="200660">
                <a:moveTo>
                  <a:pt x="670559" y="0"/>
                </a:moveTo>
                <a:lnTo>
                  <a:pt x="667765" y="8128"/>
                </a:lnTo>
                <a:lnTo>
                  <a:pt x="679358" y="13178"/>
                </a:lnTo>
                <a:lnTo>
                  <a:pt x="689355" y="20145"/>
                </a:lnTo>
                <a:lnTo>
                  <a:pt x="709636" y="52449"/>
                </a:lnTo>
                <a:lnTo>
                  <a:pt x="716279" y="99187"/>
                </a:lnTo>
                <a:lnTo>
                  <a:pt x="715539" y="116855"/>
                </a:lnTo>
                <a:lnTo>
                  <a:pt x="704341" y="160147"/>
                </a:lnTo>
                <a:lnTo>
                  <a:pt x="668019" y="192278"/>
                </a:lnTo>
                <a:lnTo>
                  <a:pt x="670559" y="200406"/>
                </a:lnTo>
                <a:lnTo>
                  <a:pt x="708886" y="177671"/>
                </a:lnTo>
                <a:lnTo>
                  <a:pt x="730456" y="135636"/>
                </a:lnTo>
                <a:lnTo>
                  <a:pt x="734567" y="100203"/>
                </a:lnTo>
                <a:lnTo>
                  <a:pt x="733524" y="81843"/>
                </a:lnTo>
                <a:lnTo>
                  <a:pt x="718057" y="35052"/>
                </a:lnTo>
                <a:lnTo>
                  <a:pt x="685107" y="5262"/>
                </a:lnTo>
                <a:lnTo>
                  <a:pt x="670559" y="0"/>
                </a:lnTo>
                <a:close/>
              </a:path>
              <a:path w="734695" h="200660">
                <a:moveTo>
                  <a:pt x="63880" y="0"/>
                </a:moveTo>
                <a:lnTo>
                  <a:pt x="25697" y="22788"/>
                </a:lnTo>
                <a:lnTo>
                  <a:pt x="4111" y="64865"/>
                </a:lnTo>
                <a:lnTo>
                  <a:pt x="0" y="100203"/>
                </a:lnTo>
                <a:lnTo>
                  <a:pt x="1025" y="118633"/>
                </a:lnTo>
                <a:lnTo>
                  <a:pt x="16509" y="165354"/>
                </a:lnTo>
                <a:lnTo>
                  <a:pt x="49335" y="195161"/>
                </a:lnTo>
                <a:lnTo>
                  <a:pt x="63880" y="200406"/>
                </a:lnTo>
                <a:lnTo>
                  <a:pt x="66421" y="192278"/>
                </a:lnTo>
                <a:lnTo>
                  <a:pt x="55014" y="187203"/>
                </a:lnTo>
                <a:lnTo>
                  <a:pt x="45180" y="180165"/>
                </a:lnTo>
                <a:lnTo>
                  <a:pt x="24985" y="147335"/>
                </a:lnTo>
                <a:lnTo>
                  <a:pt x="18287" y="99187"/>
                </a:lnTo>
                <a:lnTo>
                  <a:pt x="19028" y="82115"/>
                </a:lnTo>
                <a:lnTo>
                  <a:pt x="30225" y="39878"/>
                </a:lnTo>
                <a:lnTo>
                  <a:pt x="66801" y="8128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7315707" y="53817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41102" y="22788"/>
                </a:lnTo>
                <a:lnTo>
                  <a:pt x="62642" y="64865"/>
                </a:lnTo>
                <a:lnTo>
                  <a:pt x="66801" y="100203"/>
                </a:lnTo>
                <a:lnTo>
                  <a:pt x="65776" y="118633"/>
                </a:lnTo>
                <a:lnTo>
                  <a:pt x="50292" y="165354"/>
                </a:lnTo>
                <a:lnTo>
                  <a:pt x="17395" y="195161"/>
                </a:lnTo>
                <a:lnTo>
                  <a:pt x="2794" y="200406"/>
                </a:lnTo>
                <a:lnTo>
                  <a:pt x="253" y="192278"/>
                </a:lnTo>
                <a:lnTo>
                  <a:pt x="11733" y="187203"/>
                </a:lnTo>
                <a:lnTo>
                  <a:pt x="21605" y="180165"/>
                </a:lnTo>
                <a:lnTo>
                  <a:pt x="41816" y="147335"/>
                </a:lnTo>
                <a:lnTo>
                  <a:pt x="48514" y="99187"/>
                </a:lnTo>
                <a:lnTo>
                  <a:pt x="47775" y="82115"/>
                </a:lnTo>
                <a:lnTo>
                  <a:pt x="36702" y="39878"/>
                </a:lnTo>
                <a:lnTo>
                  <a:pt x="0" y="8128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647942" y="53817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63880" y="0"/>
                </a:moveTo>
                <a:lnTo>
                  <a:pt x="66801" y="8128"/>
                </a:lnTo>
                <a:lnTo>
                  <a:pt x="55229" y="13178"/>
                </a:lnTo>
                <a:lnTo>
                  <a:pt x="45275" y="20145"/>
                </a:lnTo>
                <a:lnTo>
                  <a:pt x="24985" y="52449"/>
                </a:lnTo>
                <a:lnTo>
                  <a:pt x="18287" y="99187"/>
                </a:lnTo>
                <a:lnTo>
                  <a:pt x="19028" y="116855"/>
                </a:lnTo>
                <a:lnTo>
                  <a:pt x="30225" y="160147"/>
                </a:lnTo>
                <a:lnTo>
                  <a:pt x="66421" y="192278"/>
                </a:lnTo>
                <a:lnTo>
                  <a:pt x="63880" y="200406"/>
                </a:lnTo>
                <a:lnTo>
                  <a:pt x="25626" y="177671"/>
                </a:lnTo>
                <a:lnTo>
                  <a:pt x="4111" y="135636"/>
                </a:lnTo>
                <a:lnTo>
                  <a:pt x="0" y="100203"/>
                </a:lnTo>
                <a:lnTo>
                  <a:pt x="1025" y="81843"/>
                </a:lnTo>
                <a:lnTo>
                  <a:pt x="16509" y="35052"/>
                </a:lnTo>
                <a:lnTo>
                  <a:pt x="49406" y="5262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722364" y="5378170"/>
            <a:ext cx="104359" cy="165379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737604" y="5397627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54748" y="24511"/>
                </a:moveTo>
                <a:lnTo>
                  <a:pt x="31623" y="24511"/>
                </a:lnTo>
                <a:lnTo>
                  <a:pt x="33147" y="25146"/>
                </a:lnTo>
                <a:lnTo>
                  <a:pt x="34036" y="26416"/>
                </a:lnTo>
                <a:lnTo>
                  <a:pt x="35051" y="27813"/>
                </a:lnTo>
                <a:lnTo>
                  <a:pt x="35464" y="29464"/>
                </a:lnTo>
                <a:lnTo>
                  <a:pt x="35560" y="123317"/>
                </a:lnTo>
                <a:lnTo>
                  <a:pt x="35178" y="126873"/>
                </a:lnTo>
                <a:lnTo>
                  <a:pt x="34290" y="129032"/>
                </a:lnTo>
                <a:lnTo>
                  <a:pt x="33527" y="131191"/>
                </a:lnTo>
                <a:lnTo>
                  <a:pt x="6096" y="138176"/>
                </a:lnTo>
                <a:lnTo>
                  <a:pt x="6096" y="145923"/>
                </a:lnTo>
                <a:lnTo>
                  <a:pt x="84200" y="145923"/>
                </a:lnTo>
                <a:lnTo>
                  <a:pt x="84200" y="138176"/>
                </a:lnTo>
                <a:lnTo>
                  <a:pt x="78740" y="138049"/>
                </a:lnTo>
                <a:lnTo>
                  <a:pt x="74422" y="137795"/>
                </a:lnTo>
                <a:lnTo>
                  <a:pt x="67691" y="137033"/>
                </a:lnTo>
                <a:lnTo>
                  <a:pt x="65024" y="136525"/>
                </a:lnTo>
                <a:lnTo>
                  <a:pt x="62865" y="135763"/>
                </a:lnTo>
                <a:lnTo>
                  <a:pt x="60578" y="135001"/>
                </a:lnTo>
                <a:lnTo>
                  <a:pt x="54864" y="125476"/>
                </a:lnTo>
                <a:lnTo>
                  <a:pt x="54748" y="24511"/>
                </a:lnTo>
                <a:close/>
              </a:path>
              <a:path w="84454" h="146050">
                <a:moveTo>
                  <a:pt x="55372" y="0"/>
                </a:moveTo>
                <a:lnTo>
                  <a:pt x="49529" y="0"/>
                </a:lnTo>
                <a:lnTo>
                  <a:pt x="0" y="29464"/>
                </a:lnTo>
                <a:lnTo>
                  <a:pt x="4699" y="37592"/>
                </a:lnTo>
                <a:lnTo>
                  <a:pt x="10795" y="33528"/>
                </a:lnTo>
                <a:lnTo>
                  <a:pt x="16001" y="30353"/>
                </a:lnTo>
                <a:lnTo>
                  <a:pt x="20193" y="28067"/>
                </a:lnTo>
                <a:lnTo>
                  <a:pt x="24256" y="25654"/>
                </a:lnTo>
                <a:lnTo>
                  <a:pt x="27431" y="24511"/>
                </a:lnTo>
                <a:lnTo>
                  <a:pt x="54748" y="24511"/>
                </a:lnTo>
                <a:lnTo>
                  <a:pt x="54864" y="12080"/>
                </a:lnTo>
                <a:lnTo>
                  <a:pt x="55058" y="5546"/>
                </a:lnTo>
                <a:lnTo>
                  <a:pt x="553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737604" y="5397627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49529" y="0"/>
                </a:moveTo>
                <a:lnTo>
                  <a:pt x="55372" y="0"/>
                </a:lnTo>
                <a:lnTo>
                  <a:pt x="55058" y="5546"/>
                </a:lnTo>
                <a:lnTo>
                  <a:pt x="54864" y="12080"/>
                </a:lnTo>
                <a:lnTo>
                  <a:pt x="54764" y="19591"/>
                </a:lnTo>
                <a:lnTo>
                  <a:pt x="54737" y="28067"/>
                </a:lnTo>
                <a:lnTo>
                  <a:pt x="54737" y="118364"/>
                </a:lnTo>
                <a:lnTo>
                  <a:pt x="54737" y="122428"/>
                </a:lnTo>
                <a:lnTo>
                  <a:pt x="62865" y="135763"/>
                </a:lnTo>
                <a:lnTo>
                  <a:pt x="65024" y="136525"/>
                </a:lnTo>
                <a:lnTo>
                  <a:pt x="67691" y="137033"/>
                </a:lnTo>
                <a:lnTo>
                  <a:pt x="71120" y="137414"/>
                </a:lnTo>
                <a:lnTo>
                  <a:pt x="74422" y="137795"/>
                </a:lnTo>
                <a:lnTo>
                  <a:pt x="78740" y="138049"/>
                </a:lnTo>
                <a:lnTo>
                  <a:pt x="84200" y="138176"/>
                </a:lnTo>
                <a:lnTo>
                  <a:pt x="84200" y="145923"/>
                </a:lnTo>
                <a:lnTo>
                  <a:pt x="6096" y="145923"/>
                </a:lnTo>
                <a:lnTo>
                  <a:pt x="6096" y="138176"/>
                </a:lnTo>
                <a:lnTo>
                  <a:pt x="13843" y="137922"/>
                </a:lnTo>
                <a:lnTo>
                  <a:pt x="19430" y="137414"/>
                </a:lnTo>
                <a:lnTo>
                  <a:pt x="34290" y="129032"/>
                </a:lnTo>
                <a:lnTo>
                  <a:pt x="35178" y="126873"/>
                </a:lnTo>
                <a:lnTo>
                  <a:pt x="35560" y="123317"/>
                </a:lnTo>
                <a:lnTo>
                  <a:pt x="35560" y="118364"/>
                </a:lnTo>
                <a:lnTo>
                  <a:pt x="35560" y="32639"/>
                </a:lnTo>
                <a:lnTo>
                  <a:pt x="35560" y="29845"/>
                </a:lnTo>
                <a:lnTo>
                  <a:pt x="35051" y="27813"/>
                </a:lnTo>
                <a:lnTo>
                  <a:pt x="34036" y="26416"/>
                </a:lnTo>
                <a:lnTo>
                  <a:pt x="33147" y="25146"/>
                </a:lnTo>
                <a:lnTo>
                  <a:pt x="31623" y="24511"/>
                </a:lnTo>
                <a:lnTo>
                  <a:pt x="29718" y="24511"/>
                </a:lnTo>
                <a:lnTo>
                  <a:pt x="27431" y="24511"/>
                </a:lnTo>
                <a:lnTo>
                  <a:pt x="24256" y="25654"/>
                </a:lnTo>
                <a:lnTo>
                  <a:pt x="20193" y="28067"/>
                </a:lnTo>
                <a:lnTo>
                  <a:pt x="16001" y="30353"/>
                </a:lnTo>
                <a:lnTo>
                  <a:pt x="10795" y="33528"/>
                </a:lnTo>
                <a:lnTo>
                  <a:pt x="4699" y="37592"/>
                </a:lnTo>
                <a:lnTo>
                  <a:pt x="0" y="29464"/>
                </a:lnTo>
                <a:lnTo>
                  <a:pt x="495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885431" y="5455951"/>
            <a:ext cx="150088" cy="32861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900671" y="5474632"/>
            <a:ext cx="130810" cy="14604"/>
          </a:xfrm>
          <a:custGeom>
            <a:avLst/>
            <a:gdLst/>
            <a:ahLst/>
            <a:cxnLst/>
            <a:rect l="l" t="t" r="r" b="b"/>
            <a:pathLst>
              <a:path w="130809" h="14604">
                <a:moveTo>
                  <a:pt x="0" y="14053"/>
                </a:moveTo>
                <a:lnTo>
                  <a:pt x="130187" y="14053"/>
                </a:lnTo>
                <a:lnTo>
                  <a:pt x="130187" y="0"/>
                </a:lnTo>
                <a:lnTo>
                  <a:pt x="0" y="0"/>
                </a:lnTo>
                <a:lnTo>
                  <a:pt x="0" y="1405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896100" y="5470060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7"/>
                </a:moveTo>
                <a:lnTo>
                  <a:pt x="139331" y="23197"/>
                </a:lnTo>
                <a:lnTo>
                  <a:pt x="139331" y="0"/>
                </a:lnTo>
                <a:lnTo>
                  <a:pt x="0" y="0"/>
                </a:lnTo>
                <a:lnTo>
                  <a:pt x="0" y="2319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7091171" y="5422419"/>
            <a:ext cx="110519" cy="122654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7105395" y="5440807"/>
            <a:ext cx="92075" cy="104775"/>
          </a:xfrm>
          <a:custGeom>
            <a:avLst/>
            <a:gdLst/>
            <a:ahLst/>
            <a:cxnLst/>
            <a:rect l="l" t="t" r="r" b="b"/>
            <a:pathLst>
              <a:path w="92075" h="104775">
                <a:moveTo>
                  <a:pt x="57403" y="0"/>
                </a:moveTo>
                <a:lnTo>
                  <a:pt x="17518" y="18034"/>
                </a:lnTo>
                <a:lnTo>
                  <a:pt x="888" y="56769"/>
                </a:lnTo>
                <a:lnTo>
                  <a:pt x="0" y="63246"/>
                </a:lnTo>
                <a:lnTo>
                  <a:pt x="0" y="68961"/>
                </a:lnTo>
                <a:lnTo>
                  <a:pt x="19859" y="102235"/>
                </a:lnTo>
                <a:lnTo>
                  <a:pt x="34417" y="104521"/>
                </a:lnTo>
                <a:lnTo>
                  <a:pt x="43433" y="104521"/>
                </a:lnTo>
                <a:lnTo>
                  <a:pt x="51307" y="102997"/>
                </a:lnTo>
                <a:lnTo>
                  <a:pt x="58165" y="99695"/>
                </a:lnTo>
                <a:lnTo>
                  <a:pt x="65150" y="96520"/>
                </a:lnTo>
                <a:lnTo>
                  <a:pt x="65624" y="96139"/>
                </a:lnTo>
                <a:lnTo>
                  <a:pt x="31369" y="96139"/>
                </a:lnTo>
                <a:lnTo>
                  <a:pt x="26543" y="94361"/>
                </a:lnTo>
                <a:lnTo>
                  <a:pt x="23240" y="90678"/>
                </a:lnTo>
                <a:lnTo>
                  <a:pt x="20065" y="86995"/>
                </a:lnTo>
                <a:lnTo>
                  <a:pt x="18414" y="81280"/>
                </a:lnTo>
                <a:lnTo>
                  <a:pt x="18414" y="73533"/>
                </a:lnTo>
                <a:lnTo>
                  <a:pt x="25764" y="35814"/>
                </a:lnTo>
                <a:lnTo>
                  <a:pt x="47878" y="8509"/>
                </a:lnTo>
                <a:lnTo>
                  <a:pt x="82242" y="8509"/>
                </a:lnTo>
                <a:lnTo>
                  <a:pt x="78210" y="5250"/>
                </a:lnTo>
                <a:lnTo>
                  <a:pt x="72247" y="2349"/>
                </a:lnTo>
                <a:lnTo>
                  <a:pt x="65307" y="591"/>
                </a:lnTo>
                <a:lnTo>
                  <a:pt x="57403" y="0"/>
                </a:lnTo>
                <a:close/>
              </a:path>
              <a:path w="92075" h="104775">
                <a:moveTo>
                  <a:pt x="82242" y="8509"/>
                </a:moveTo>
                <a:lnTo>
                  <a:pt x="61468" y="8509"/>
                </a:lnTo>
                <a:lnTo>
                  <a:pt x="66167" y="10414"/>
                </a:lnTo>
                <a:lnTo>
                  <a:pt x="72008" y="18034"/>
                </a:lnTo>
                <a:lnTo>
                  <a:pt x="73532" y="23876"/>
                </a:lnTo>
                <a:lnTo>
                  <a:pt x="73532" y="31369"/>
                </a:lnTo>
                <a:lnTo>
                  <a:pt x="63388" y="75707"/>
                </a:lnTo>
                <a:lnTo>
                  <a:pt x="44703" y="96139"/>
                </a:lnTo>
                <a:lnTo>
                  <a:pt x="65624" y="96139"/>
                </a:lnTo>
                <a:lnTo>
                  <a:pt x="87756" y="61976"/>
                </a:lnTo>
                <a:lnTo>
                  <a:pt x="92040" y="35321"/>
                </a:lnTo>
                <a:lnTo>
                  <a:pt x="91507" y="27666"/>
                </a:lnTo>
                <a:lnTo>
                  <a:pt x="89820" y="20542"/>
                </a:lnTo>
                <a:lnTo>
                  <a:pt x="87038" y="14418"/>
                </a:lnTo>
                <a:lnTo>
                  <a:pt x="83184" y="9271"/>
                </a:lnTo>
                <a:lnTo>
                  <a:pt x="82242" y="850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7123810" y="5449315"/>
            <a:ext cx="55244" cy="87630"/>
          </a:xfrm>
          <a:custGeom>
            <a:avLst/>
            <a:gdLst/>
            <a:ahLst/>
            <a:cxnLst/>
            <a:rect l="l" t="t" r="r" b="b"/>
            <a:pathLst>
              <a:path w="55245" h="87629">
                <a:moveTo>
                  <a:pt x="36830" y="0"/>
                </a:moveTo>
                <a:lnTo>
                  <a:pt x="29464" y="0"/>
                </a:lnTo>
                <a:lnTo>
                  <a:pt x="23114" y="3048"/>
                </a:lnTo>
                <a:lnTo>
                  <a:pt x="2678" y="43717"/>
                </a:lnTo>
                <a:lnTo>
                  <a:pt x="0" y="65024"/>
                </a:lnTo>
                <a:lnTo>
                  <a:pt x="0" y="72771"/>
                </a:lnTo>
                <a:lnTo>
                  <a:pt x="1650" y="78486"/>
                </a:lnTo>
                <a:lnTo>
                  <a:pt x="4825" y="82169"/>
                </a:lnTo>
                <a:lnTo>
                  <a:pt x="8128" y="85852"/>
                </a:lnTo>
                <a:lnTo>
                  <a:pt x="12954" y="87630"/>
                </a:lnTo>
                <a:lnTo>
                  <a:pt x="19431" y="87630"/>
                </a:lnTo>
                <a:lnTo>
                  <a:pt x="26289" y="87630"/>
                </a:lnTo>
                <a:lnTo>
                  <a:pt x="50419" y="52324"/>
                </a:lnTo>
                <a:lnTo>
                  <a:pt x="55118" y="22860"/>
                </a:lnTo>
                <a:lnTo>
                  <a:pt x="55118" y="15367"/>
                </a:lnTo>
                <a:lnTo>
                  <a:pt x="53594" y="9525"/>
                </a:lnTo>
                <a:lnTo>
                  <a:pt x="50673" y="5715"/>
                </a:lnTo>
                <a:lnTo>
                  <a:pt x="47752" y="1905"/>
                </a:lnTo>
                <a:lnTo>
                  <a:pt x="43053" y="0"/>
                </a:lnTo>
                <a:lnTo>
                  <a:pt x="368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7105395" y="5440807"/>
            <a:ext cx="92075" cy="104775"/>
          </a:xfrm>
          <a:custGeom>
            <a:avLst/>
            <a:gdLst/>
            <a:ahLst/>
            <a:cxnLst/>
            <a:rect l="l" t="t" r="r" b="b"/>
            <a:pathLst>
              <a:path w="92075" h="104775">
                <a:moveTo>
                  <a:pt x="57403" y="0"/>
                </a:moveTo>
                <a:lnTo>
                  <a:pt x="89820" y="20542"/>
                </a:lnTo>
                <a:lnTo>
                  <a:pt x="92075" y="35814"/>
                </a:lnTo>
                <a:lnTo>
                  <a:pt x="91793" y="42027"/>
                </a:lnTo>
                <a:lnTo>
                  <a:pt x="79523" y="80424"/>
                </a:lnTo>
                <a:lnTo>
                  <a:pt x="58165" y="99695"/>
                </a:lnTo>
                <a:lnTo>
                  <a:pt x="51307" y="102997"/>
                </a:lnTo>
                <a:lnTo>
                  <a:pt x="43433" y="104521"/>
                </a:lnTo>
                <a:lnTo>
                  <a:pt x="34417" y="104521"/>
                </a:lnTo>
                <a:lnTo>
                  <a:pt x="569" y="77053"/>
                </a:lnTo>
                <a:lnTo>
                  <a:pt x="0" y="68961"/>
                </a:lnTo>
                <a:lnTo>
                  <a:pt x="0" y="63246"/>
                </a:lnTo>
                <a:lnTo>
                  <a:pt x="13461" y="23241"/>
                </a:lnTo>
                <a:lnTo>
                  <a:pt x="50764" y="379"/>
                </a:lnTo>
                <a:lnTo>
                  <a:pt x="574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7196328" y="5463540"/>
            <a:ext cx="101379" cy="12573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7210932" y="548208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29464" y="66802"/>
                </a:lnTo>
                <a:lnTo>
                  <a:pt x="30480" y="66929"/>
                </a:lnTo>
                <a:lnTo>
                  <a:pt x="31242" y="66929"/>
                </a:lnTo>
                <a:lnTo>
                  <a:pt x="32003" y="67056"/>
                </a:lnTo>
                <a:lnTo>
                  <a:pt x="32639" y="67310"/>
                </a:lnTo>
                <a:lnTo>
                  <a:pt x="33655" y="68072"/>
                </a:lnTo>
                <a:lnTo>
                  <a:pt x="34163" y="68707"/>
                </a:lnTo>
                <a:lnTo>
                  <a:pt x="34417" y="69469"/>
                </a:lnTo>
                <a:lnTo>
                  <a:pt x="34798" y="70104"/>
                </a:lnTo>
                <a:lnTo>
                  <a:pt x="35178" y="71120"/>
                </a:lnTo>
                <a:lnTo>
                  <a:pt x="38481" y="82423"/>
                </a:lnTo>
                <a:lnTo>
                  <a:pt x="40767" y="91059"/>
                </a:lnTo>
                <a:lnTo>
                  <a:pt x="42037" y="94615"/>
                </a:lnTo>
                <a:lnTo>
                  <a:pt x="44831" y="100711"/>
                </a:lnTo>
                <a:lnTo>
                  <a:pt x="46482" y="102997"/>
                </a:lnTo>
                <a:lnTo>
                  <a:pt x="48514" y="104648"/>
                </a:lnTo>
                <a:lnTo>
                  <a:pt x="50419" y="106260"/>
                </a:lnTo>
                <a:lnTo>
                  <a:pt x="53086" y="107073"/>
                </a:lnTo>
                <a:lnTo>
                  <a:pt x="58166" y="107073"/>
                </a:lnTo>
                <a:lnTo>
                  <a:pt x="68961" y="102489"/>
                </a:lnTo>
                <a:lnTo>
                  <a:pt x="70993" y="101092"/>
                </a:lnTo>
                <a:lnTo>
                  <a:pt x="73151" y="99314"/>
                </a:lnTo>
                <a:lnTo>
                  <a:pt x="75985" y="96647"/>
                </a:lnTo>
                <a:lnTo>
                  <a:pt x="61341" y="96647"/>
                </a:lnTo>
                <a:lnTo>
                  <a:pt x="60451" y="96520"/>
                </a:lnTo>
                <a:lnTo>
                  <a:pt x="59690" y="96012"/>
                </a:lnTo>
                <a:lnTo>
                  <a:pt x="58293" y="94869"/>
                </a:lnTo>
                <a:lnTo>
                  <a:pt x="57785" y="93853"/>
                </a:lnTo>
                <a:lnTo>
                  <a:pt x="57150" y="92964"/>
                </a:lnTo>
                <a:lnTo>
                  <a:pt x="56515" y="91694"/>
                </a:lnTo>
                <a:lnTo>
                  <a:pt x="55499" y="88646"/>
                </a:lnTo>
                <a:lnTo>
                  <a:pt x="54864" y="86868"/>
                </a:lnTo>
                <a:lnTo>
                  <a:pt x="54228" y="84709"/>
                </a:lnTo>
                <a:lnTo>
                  <a:pt x="52959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353" y="0"/>
                </a:moveTo>
                <a:lnTo>
                  <a:pt x="32766" y="0"/>
                </a:lnTo>
                <a:lnTo>
                  <a:pt x="11557" y="1016"/>
                </a:lnTo>
                <a:lnTo>
                  <a:pt x="10414" y="6223"/>
                </a:lnTo>
                <a:lnTo>
                  <a:pt x="12319" y="6223"/>
                </a:lnTo>
                <a:lnTo>
                  <a:pt x="13843" y="6350"/>
                </a:lnTo>
                <a:lnTo>
                  <a:pt x="16510" y="6858"/>
                </a:lnTo>
                <a:lnTo>
                  <a:pt x="17525" y="7112"/>
                </a:lnTo>
                <a:lnTo>
                  <a:pt x="18288" y="7620"/>
                </a:lnTo>
                <a:lnTo>
                  <a:pt x="19050" y="8001"/>
                </a:lnTo>
                <a:lnTo>
                  <a:pt x="19558" y="8636"/>
                </a:lnTo>
                <a:lnTo>
                  <a:pt x="19939" y="9271"/>
                </a:lnTo>
                <a:lnTo>
                  <a:pt x="20320" y="10033"/>
                </a:lnTo>
                <a:lnTo>
                  <a:pt x="20320" y="14478"/>
                </a:lnTo>
                <a:lnTo>
                  <a:pt x="19812" y="17653"/>
                </a:lnTo>
                <a:lnTo>
                  <a:pt x="19303" y="19812"/>
                </a:lnTo>
                <a:lnTo>
                  <a:pt x="0" y="105664"/>
                </a:lnTo>
                <a:lnTo>
                  <a:pt x="14859" y="105664"/>
                </a:lnTo>
                <a:lnTo>
                  <a:pt x="23368" y="66802"/>
                </a:lnTo>
                <a:lnTo>
                  <a:pt x="48575" y="66802"/>
                </a:lnTo>
                <a:lnTo>
                  <a:pt x="46609" y="60706"/>
                </a:lnTo>
                <a:lnTo>
                  <a:pt x="47258" y="60198"/>
                </a:lnTo>
                <a:lnTo>
                  <a:pt x="24765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7183" y="94869"/>
                </a:lnTo>
                <a:lnTo>
                  <a:pt x="66294" y="95631"/>
                </a:lnTo>
                <a:lnTo>
                  <a:pt x="65405" y="96012"/>
                </a:lnTo>
                <a:lnTo>
                  <a:pt x="63881" y="96520"/>
                </a:lnTo>
                <a:lnTo>
                  <a:pt x="63119" y="96647"/>
                </a:lnTo>
                <a:lnTo>
                  <a:pt x="75985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321"/>
                </a:moveTo>
                <a:lnTo>
                  <a:pt x="52324" y="28321"/>
                </a:lnTo>
                <a:lnTo>
                  <a:pt x="51435" y="33274"/>
                </a:lnTo>
                <a:lnTo>
                  <a:pt x="53594" y="33528"/>
                </a:lnTo>
                <a:lnTo>
                  <a:pt x="54991" y="34036"/>
                </a:lnTo>
                <a:lnTo>
                  <a:pt x="55880" y="34798"/>
                </a:lnTo>
                <a:lnTo>
                  <a:pt x="56642" y="35560"/>
                </a:lnTo>
                <a:lnTo>
                  <a:pt x="57150" y="36576"/>
                </a:lnTo>
                <a:lnTo>
                  <a:pt x="57150" y="38862"/>
                </a:lnTo>
                <a:lnTo>
                  <a:pt x="56642" y="40132"/>
                </a:lnTo>
                <a:lnTo>
                  <a:pt x="55752" y="41656"/>
                </a:lnTo>
                <a:lnTo>
                  <a:pt x="54737" y="43053"/>
                </a:lnTo>
                <a:lnTo>
                  <a:pt x="53594" y="44704"/>
                </a:lnTo>
                <a:lnTo>
                  <a:pt x="51943" y="46355"/>
                </a:lnTo>
                <a:lnTo>
                  <a:pt x="50419" y="48006"/>
                </a:lnTo>
                <a:lnTo>
                  <a:pt x="48514" y="49657"/>
                </a:lnTo>
                <a:lnTo>
                  <a:pt x="44450" y="52959"/>
                </a:lnTo>
                <a:lnTo>
                  <a:pt x="42291" y="54483"/>
                </a:lnTo>
                <a:lnTo>
                  <a:pt x="40005" y="55753"/>
                </a:lnTo>
                <a:lnTo>
                  <a:pt x="37846" y="57150"/>
                </a:lnTo>
                <a:lnTo>
                  <a:pt x="35560" y="58166"/>
                </a:lnTo>
                <a:lnTo>
                  <a:pt x="33274" y="59055"/>
                </a:lnTo>
                <a:lnTo>
                  <a:pt x="30988" y="59817"/>
                </a:lnTo>
                <a:lnTo>
                  <a:pt x="28956" y="60198"/>
                </a:lnTo>
                <a:lnTo>
                  <a:pt x="47258" y="60198"/>
                </a:lnTo>
                <a:lnTo>
                  <a:pt x="49530" y="58420"/>
                </a:lnTo>
                <a:lnTo>
                  <a:pt x="55372" y="54102"/>
                </a:lnTo>
                <a:lnTo>
                  <a:pt x="58293" y="52070"/>
                </a:lnTo>
                <a:lnTo>
                  <a:pt x="75692" y="38481"/>
                </a:lnTo>
                <a:lnTo>
                  <a:pt x="82169" y="33020"/>
                </a:lnTo>
                <a:lnTo>
                  <a:pt x="80137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7210932" y="548208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3" y="0"/>
                </a:lnTo>
                <a:lnTo>
                  <a:pt x="24765" y="60198"/>
                </a:lnTo>
                <a:lnTo>
                  <a:pt x="26924" y="60198"/>
                </a:lnTo>
                <a:lnTo>
                  <a:pt x="28956" y="60198"/>
                </a:lnTo>
                <a:lnTo>
                  <a:pt x="30988" y="59817"/>
                </a:lnTo>
                <a:lnTo>
                  <a:pt x="33274" y="59055"/>
                </a:lnTo>
                <a:lnTo>
                  <a:pt x="35560" y="58166"/>
                </a:lnTo>
                <a:lnTo>
                  <a:pt x="37846" y="57150"/>
                </a:lnTo>
                <a:lnTo>
                  <a:pt x="40005" y="55753"/>
                </a:lnTo>
                <a:lnTo>
                  <a:pt x="42291" y="54483"/>
                </a:lnTo>
                <a:lnTo>
                  <a:pt x="51943" y="46355"/>
                </a:lnTo>
                <a:lnTo>
                  <a:pt x="53594" y="44704"/>
                </a:lnTo>
                <a:lnTo>
                  <a:pt x="54737" y="43053"/>
                </a:lnTo>
                <a:lnTo>
                  <a:pt x="55752" y="41656"/>
                </a:lnTo>
                <a:lnTo>
                  <a:pt x="56642" y="40132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6"/>
                </a:lnTo>
                <a:lnTo>
                  <a:pt x="51435" y="33274"/>
                </a:lnTo>
                <a:lnTo>
                  <a:pt x="52324" y="28321"/>
                </a:lnTo>
                <a:lnTo>
                  <a:pt x="80137" y="28321"/>
                </a:lnTo>
                <a:lnTo>
                  <a:pt x="82169" y="33020"/>
                </a:lnTo>
                <a:lnTo>
                  <a:pt x="78867" y="35814"/>
                </a:lnTo>
                <a:lnTo>
                  <a:pt x="75692" y="38481"/>
                </a:lnTo>
                <a:lnTo>
                  <a:pt x="72771" y="40767"/>
                </a:lnTo>
                <a:lnTo>
                  <a:pt x="69723" y="43180"/>
                </a:lnTo>
                <a:lnTo>
                  <a:pt x="66801" y="45466"/>
                </a:lnTo>
                <a:lnTo>
                  <a:pt x="64008" y="47625"/>
                </a:lnTo>
                <a:lnTo>
                  <a:pt x="61087" y="49911"/>
                </a:lnTo>
                <a:lnTo>
                  <a:pt x="58293" y="52070"/>
                </a:lnTo>
                <a:lnTo>
                  <a:pt x="55372" y="54102"/>
                </a:lnTo>
                <a:lnTo>
                  <a:pt x="52450" y="56261"/>
                </a:lnTo>
                <a:lnTo>
                  <a:pt x="49530" y="58420"/>
                </a:lnTo>
                <a:lnTo>
                  <a:pt x="46609" y="60706"/>
                </a:lnTo>
                <a:lnTo>
                  <a:pt x="47878" y="64643"/>
                </a:lnTo>
                <a:lnTo>
                  <a:pt x="49149" y="68580"/>
                </a:lnTo>
                <a:lnTo>
                  <a:pt x="50419" y="72644"/>
                </a:lnTo>
                <a:lnTo>
                  <a:pt x="51689" y="76708"/>
                </a:lnTo>
                <a:lnTo>
                  <a:pt x="52959" y="80772"/>
                </a:lnTo>
                <a:lnTo>
                  <a:pt x="54228" y="84709"/>
                </a:lnTo>
                <a:lnTo>
                  <a:pt x="54864" y="86868"/>
                </a:lnTo>
                <a:lnTo>
                  <a:pt x="55499" y="88646"/>
                </a:lnTo>
                <a:lnTo>
                  <a:pt x="56007" y="90170"/>
                </a:lnTo>
                <a:lnTo>
                  <a:pt x="56515" y="91694"/>
                </a:lnTo>
                <a:lnTo>
                  <a:pt x="57150" y="92964"/>
                </a:lnTo>
                <a:lnTo>
                  <a:pt x="57785" y="93853"/>
                </a:lnTo>
                <a:lnTo>
                  <a:pt x="58293" y="94869"/>
                </a:lnTo>
                <a:lnTo>
                  <a:pt x="59055" y="95504"/>
                </a:lnTo>
                <a:lnTo>
                  <a:pt x="59690" y="96012"/>
                </a:lnTo>
                <a:lnTo>
                  <a:pt x="60451" y="96520"/>
                </a:lnTo>
                <a:lnTo>
                  <a:pt x="61341" y="96647"/>
                </a:lnTo>
                <a:lnTo>
                  <a:pt x="62357" y="96647"/>
                </a:lnTo>
                <a:lnTo>
                  <a:pt x="63119" y="96647"/>
                </a:lnTo>
                <a:lnTo>
                  <a:pt x="63881" y="96520"/>
                </a:lnTo>
                <a:lnTo>
                  <a:pt x="64643" y="96266"/>
                </a:lnTo>
                <a:lnTo>
                  <a:pt x="65405" y="96012"/>
                </a:lnTo>
                <a:lnTo>
                  <a:pt x="66294" y="95631"/>
                </a:lnTo>
                <a:lnTo>
                  <a:pt x="67183" y="94869"/>
                </a:lnTo>
                <a:lnTo>
                  <a:pt x="68199" y="94234"/>
                </a:lnTo>
                <a:lnTo>
                  <a:pt x="74549" y="87757"/>
                </a:lnTo>
                <a:lnTo>
                  <a:pt x="79883" y="92837"/>
                </a:lnTo>
                <a:lnTo>
                  <a:pt x="68961" y="102489"/>
                </a:lnTo>
                <a:lnTo>
                  <a:pt x="67183" y="103759"/>
                </a:lnTo>
                <a:lnTo>
                  <a:pt x="58166" y="107073"/>
                </a:lnTo>
                <a:lnTo>
                  <a:pt x="56388" y="107073"/>
                </a:lnTo>
                <a:lnTo>
                  <a:pt x="53086" y="107073"/>
                </a:lnTo>
                <a:lnTo>
                  <a:pt x="50419" y="106260"/>
                </a:lnTo>
                <a:lnTo>
                  <a:pt x="48514" y="104648"/>
                </a:lnTo>
                <a:lnTo>
                  <a:pt x="46482" y="102997"/>
                </a:lnTo>
                <a:lnTo>
                  <a:pt x="44831" y="100711"/>
                </a:lnTo>
                <a:lnTo>
                  <a:pt x="43434" y="97663"/>
                </a:lnTo>
                <a:lnTo>
                  <a:pt x="42037" y="94615"/>
                </a:lnTo>
                <a:lnTo>
                  <a:pt x="40767" y="91059"/>
                </a:lnTo>
                <a:lnTo>
                  <a:pt x="39624" y="86741"/>
                </a:lnTo>
                <a:lnTo>
                  <a:pt x="38481" y="82423"/>
                </a:lnTo>
                <a:lnTo>
                  <a:pt x="37084" y="77597"/>
                </a:lnTo>
                <a:lnTo>
                  <a:pt x="35560" y="72390"/>
                </a:lnTo>
                <a:lnTo>
                  <a:pt x="35178" y="71120"/>
                </a:lnTo>
                <a:lnTo>
                  <a:pt x="34798" y="70104"/>
                </a:lnTo>
                <a:lnTo>
                  <a:pt x="34417" y="69469"/>
                </a:lnTo>
                <a:lnTo>
                  <a:pt x="34163" y="68707"/>
                </a:lnTo>
                <a:lnTo>
                  <a:pt x="33655" y="68072"/>
                </a:lnTo>
                <a:lnTo>
                  <a:pt x="33147" y="67691"/>
                </a:lnTo>
                <a:lnTo>
                  <a:pt x="32639" y="67310"/>
                </a:lnTo>
                <a:lnTo>
                  <a:pt x="32003" y="67056"/>
                </a:lnTo>
                <a:lnTo>
                  <a:pt x="31242" y="66929"/>
                </a:lnTo>
                <a:lnTo>
                  <a:pt x="30480" y="66929"/>
                </a:lnTo>
                <a:lnTo>
                  <a:pt x="29464" y="66802"/>
                </a:lnTo>
                <a:lnTo>
                  <a:pt x="28321" y="66802"/>
                </a:lnTo>
                <a:lnTo>
                  <a:pt x="23368" y="66802"/>
                </a:lnTo>
                <a:lnTo>
                  <a:pt x="14859" y="105664"/>
                </a:lnTo>
                <a:lnTo>
                  <a:pt x="0" y="105664"/>
                </a:lnTo>
                <a:lnTo>
                  <a:pt x="18669" y="22606"/>
                </a:lnTo>
                <a:lnTo>
                  <a:pt x="19303" y="19812"/>
                </a:lnTo>
                <a:lnTo>
                  <a:pt x="19812" y="17653"/>
                </a:lnTo>
                <a:lnTo>
                  <a:pt x="20066" y="16129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938"/>
                </a:lnTo>
                <a:lnTo>
                  <a:pt x="20447" y="10922"/>
                </a:lnTo>
                <a:lnTo>
                  <a:pt x="18288" y="7620"/>
                </a:lnTo>
                <a:lnTo>
                  <a:pt x="17525" y="7112"/>
                </a:lnTo>
                <a:lnTo>
                  <a:pt x="16510" y="6858"/>
                </a:lnTo>
                <a:lnTo>
                  <a:pt x="15113" y="6604"/>
                </a:lnTo>
                <a:lnTo>
                  <a:pt x="13843" y="6350"/>
                </a:lnTo>
                <a:lnTo>
                  <a:pt x="12319" y="6223"/>
                </a:lnTo>
                <a:lnTo>
                  <a:pt x="10414" y="6223"/>
                </a:lnTo>
                <a:lnTo>
                  <a:pt x="11557" y="1016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3116579" y="5811011"/>
            <a:ext cx="157733" cy="15773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3127375" y="5826226"/>
            <a:ext cx="147447" cy="147497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3421379" y="5769864"/>
            <a:ext cx="2245995" cy="239585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3528059" y="6222491"/>
            <a:ext cx="142519" cy="142519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3538854" y="6236550"/>
            <a:ext cx="132461" cy="132549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3793235" y="6192011"/>
            <a:ext cx="133375" cy="16537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3807333" y="6211442"/>
            <a:ext cx="115570" cy="146050"/>
          </a:xfrm>
          <a:custGeom>
            <a:avLst/>
            <a:gdLst/>
            <a:ahLst/>
            <a:cxnLst/>
            <a:rect l="l" t="t" r="r" b="b"/>
            <a:pathLst>
              <a:path w="115570" h="146050">
                <a:moveTo>
                  <a:pt x="70865" y="0"/>
                </a:moveTo>
                <a:lnTo>
                  <a:pt x="55244" y="0"/>
                </a:lnTo>
                <a:lnTo>
                  <a:pt x="0" y="139166"/>
                </a:lnTo>
                <a:lnTo>
                  <a:pt x="0" y="145935"/>
                </a:lnTo>
                <a:lnTo>
                  <a:pt x="115442" y="145935"/>
                </a:lnTo>
                <a:lnTo>
                  <a:pt x="115442" y="139166"/>
                </a:lnTo>
                <a:lnTo>
                  <a:pt x="112196" y="129031"/>
                </a:lnTo>
                <a:lnTo>
                  <a:pt x="18668" y="129031"/>
                </a:lnTo>
                <a:lnTo>
                  <a:pt x="58927" y="23355"/>
                </a:lnTo>
                <a:lnTo>
                  <a:pt x="78347" y="23355"/>
                </a:lnTo>
                <a:lnTo>
                  <a:pt x="70865" y="0"/>
                </a:lnTo>
                <a:close/>
              </a:path>
              <a:path w="115570" h="146050">
                <a:moveTo>
                  <a:pt x="78347" y="23355"/>
                </a:moveTo>
                <a:lnTo>
                  <a:pt x="58927" y="23355"/>
                </a:lnTo>
                <a:lnTo>
                  <a:pt x="92201" y="129031"/>
                </a:lnTo>
                <a:lnTo>
                  <a:pt x="112196" y="129031"/>
                </a:lnTo>
                <a:lnTo>
                  <a:pt x="78347" y="2335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3826002" y="6234798"/>
            <a:ext cx="73660" cy="106045"/>
          </a:xfrm>
          <a:custGeom>
            <a:avLst/>
            <a:gdLst/>
            <a:ahLst/>
            <a:cxnLst/>
            <a:rect l="l" t="t" r="r" b="b"/>
            <a:pathLst>
              <a:path w="73660" h="106045">
                <a:moveTo>
                  <a:pt x="40259" y="0"/>
                </a:moveTo>
                <a:lnTo>
                  <a:pt x="0" y="105676"/>
                </a:lnTo>
                <a:lnTo>
                  <a:pt x="73533" y="105676"/>
                </a:lnTo>
                <a:lnTo>
                  <a:pt x="402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3807333" y="6211442"/>
            <a:ext cx="115570" cy="146050"/>
          </a:xfrm>
          <a:custGeom>
            <a:avLst/>
            <a:gdLst/>
            <a:ahLst/>
            <a:cxnLst/>
            <a:rect l="l" t="t" r="r" b="b"/>
            <a:pathLst>
              <a:path w="115570" h="146050">
                <a:moveTo>
                  <a:pt x="55244" y="0"/>
                </a:moveTo>
                <a:lnTo>
                  <a:pt x="70865" y="0"/>
                </a:lnTo>
                <a:lnTo>
                  <a:pt x="115442" y="139166"/>
                </a:lnTo>
                <a:lnTo>
                  <a:pt x="115442" y="145935"/>
                </a:lnTo>
                <a:lnTo>
                  <a:pt x="0" y="145935"/>
                </a:lnTo>
                <a:lnTo>
                  <a:pt x="0" y="139166"/>
                </a:lnTo>
                <a:lnTo>
                  <a:pt x="552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3922776" y="6237732"/>
            <a:ext cx="169951" cy="121157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3937253" y="6256363"/>
            <a:ext cx="151130" cy="102870"/>
          </a:xfrm>
          <a:custGeom>
            <a:avLst/>
            <a:gdLst/>
            <a:ahLst/>
            <a:cxnLst/>
            <a:rect l="l" t="t" r="r" b="b"/>
            <a:pathLst>
              <a:path w="151129" h="102870">
                <a:moveTo>
                  <a:pt x="28829" y="0"/>
                </a:moveTo>
                <a:lnTo>
                  <a:pt x="1143" y="0"/>
                </a:lnTo>
                <a:lnTo>
                  <a:pt x="0" y="5168"/>
                </a:lnTo>
                <a:lnTo>
                  <a:pt x="3429" y="5460"/>
                </a:lnTo>
                <a:lnTo>
                  <a:pt x="5842" y="6235"/>
                </a:lnTo>
                <a:lnTo>
                  <a:pt x="12065" y="23139"/>
                </a:lnTo>
                <a:lnTo>
                  <a:pt x="20066" y="102704"/>
                </a:lnTo>
                <a:lnTo>
                  <a:pt x="34290" y="102704"/>
                </a:lnTo>
                <a:lnTo>
                  <a:pt x="41223" y="91920"/>
                </a:lnTo>
                <a:lnTo>
                  <a:pt x="46560" y="83362"/>
                </a:lnTo>
                <a:lnTo>
                  <a:pt x="35179" y="83362"/>
                </a:lnTo>
                <a:lnTo>
                  <a:pt x="28829" y="0"/>
                </a:lnTo>
                <a:close/>
              </a:path>
              <a:path w="151129" h="102870">
                <a:moveTo>
                  <a:pt x="90679" y="32016"/>
                </a:moveTo>
                <a:lnTo>
                  <a:pt x="74041" y="32016"/>
                </a:lnTo>
                <a:lnTo>
                  <a:pt x="75184" y="32118"/>
                </a:lnTo>
                <a:lnTo>
                  <a:pt x="75437" y="35153"/>
                </a:lnTo>
                <a:lnTo>
                  <a:pt x="75692" y="39446"/>
                </a:lnTo>
                <a:lnTo>
                  <a:pt x="76454" y="50571"/>
                </a:lnTo>
                <a:lnTo>
                  <a:pt x="76908" y="56083"/>
                </a:lnTo>
                <a:lnTo>
                  <a:pt x="77088" y="58534"/>
                </a:lnTo>
                <a:lnTo>
                  <a:pt x="81534" y="102704"/>
                </a:lnTo>
                <a:lnTo>
                  <a:pt x="94107" y="102704"/>
                </a:lnTo>
                <a:lnTo>
                  <a:pt x="98534" y="96622"/>
                </a:lnTo>
                <a:lnTo>
                  <a:pt x="102663" y="90854"/>
                </a:lnTo>
                <a:lnTo>
                  <a:pt x="106483" y="85397"/>
                </a:lnTo>
                <a:lnTo>
                  <a:pt x="107789" y="83477"/>
                </a:lnTo>
                <a:lnTo>
                  <a:pt x="95376" y="83477"/>
                </a:lnTo>
                <a:lnTo>
                  <a:pt x="90679" y="32016"/>
                </a:lnTo>
                <a:close/>
              </a:path>
              <a:path w="151129" h="102870">
                <a:moveTo>
                  <a:pt x="148209" y="0"/>
                </a:moveTo>
                <a:lnTo>
                  <a:pt x="120904" y="0"/>
                </a:lnTo>
                <a:lnTo>
                  <a:pt x="119887" y="5168"/>
                </a:lnTo>
                <a:lnTo>
                  <a:pt x="123190" y="5384"/>
                </a:lnTo>
                <a:lnTo>
                  <a:pt x="125603" y="6083"/>
                </a:lnTo>
                <a:lnTo>
                  <a:pt x="128397" y="8483"/>
                </a:lnTo>
                <a:lnTo>
                  <a:pt x="129133" y="10667"/>
                </a:lnTo>
                <a:lnTo>
                  <a:pt x="129159" y="14046"/>
                </a:lnTo>
                <a:lnTo>
                  <a:pt x="128613" y="19949"/>
                </a:lnTo>
                <a:lnTo>
                  <a:pt x="109950" y="61509"/>
                </a:lnTo>
                <a:lnTo>
                  <a:pt x="95376" y="83477"/>
                </a:lnTo>
                <a:lnTo>
                  <a:pt x="107789" y="83477"/>
                </a:lnTo>
                <a:lnTo>
                  <a:pt x="109982" y="80251"/>
                </a:lnTo>
                <a:lnTo>
                  <a:pt x="114554" y="73596"/>
                </a:lnTo>
                <a:lnTo>
                  <a:pt x="118618" y="67424"/>
                </a:lnTo>
                <a:lnTo>
                  <a:pt x="122174" y="61760"/>
                </a:lnTo>
                <a:lnTo>
                  <a:pt x="125857" y="56083"/>
                </a:lnTo>
                <a:lnTo>
                  <a:pt x="129032" y="50888"/>
                </a:lnTo>
                <a:lnTo>
                  <a:pt x="145034" y="19761"/>
                </a:lnTo>
                <a:lnTo>
                  <a:pt x="146558" y="16370"/>
                </a:lnTo>
                <a:lnTo>
                  <a:pt x="148590" y="11544"/>
                </a:lnTo>
                <a:lnTo>
                  <a:pt x="150934" y="5460"/>
                </a:lnTo>
                <a:lnTo>
                  <a:pt x="150942" y="5168"/>
                </a:lnTo>
                <a:lnTo>
                  <a:pt x="148209" y="0"/>
                </a:lnTo>
                <a:close/>
              </a:path>
              <a:path w="151129" h="102870">
                <a:moveTo>
                  <a:pt x="87757" y="0"/>
                </a:moveTo>
                <a:lnTo>
                  <a:pt x="72517" y="0"/>
                </a:lnTo>
                <a:lnTo>
                  <a:pt x="71337" y="5384"/>
                </a:lnTo>
                <a:lnTo>
                  <a:pt x="70231" y="11861"/>
                </a:lnTo>
                <a:lnTo>
                  <a:pt x="68580" y="18287"/>
                </a:lnTo>
                <a:lnTo>
                  <a:pt x="66421" y="24460"/>
                </a:lnTo>
                <a:lnTo>
                  <a:pt x="64388" y="30619"/>
                </a:lnTo>
                <a:lnTo>
                  <a:pt x="61087" y="37934"/>
                </a:lnTo>
                <a:lnTo>
                  <a:pt x="41937" y="72217"/>
                </a:lnTo>
                <a:lnTo>
                  <a:pt x="35179" y="83362"/>
                </a:lnTo>
                <a:lnTo>
                  <a:pt x="46560" y="83362"/>
                </a:lnTo>
                <a:lnTo>
                  <a:pt x="67341" y="46856"/>
                </a:lnTo>
                <a:lnTo>
                  <a:pt x="74041" y="32016"/>
                </a:lnTo>
                <a:lnTo>
                  <a:pt x="90679" y="32016"/>
                </a:lnTo>
                <a:lnTo>
                  <a:pt x="877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3937253" y="6256363"/>
            <a:ext cx="151130" cy="102870"/>
          </a:xfrm>
          <a:custGeom>
            <a:avLst/>
            <a:gdLst/>
            <a:ahLst/>
            <a:cxnLst/>
            <a:rect l="l" t="t" r="r" b="b"/>
            <a:pathLst>
              <a:path w="151129" h="102870">
                <a:moveTo>
                  <a:pt x="1143" y="0"/>
                </a:moveTo>
                <a:lnTo>
                  <a:pt x="28829" y="0"/>
                </a:lnTo>
                <a:lnTo>
                  <a:pt x="35179" y="83362"/>
                </a:lnTo>
                <a:lnTo>
                  <a:pt x="42104" y="71942"/>
                </a:lnTo>
                <a:lnTo>
                  <a:pt x="61087" y="37934"/>
                </a:lnTo>
                <a:lnTo>
                  <a:pt x="66421" y="24460"/>
                </a:lnTo>
                <a:lnTo>
                  <a:pt x="68580" y="18287"/>
                </a:lnTo>
                <a:lnTo>
                  <a:pt x="70231" y="11861"/>
                </a:lnTo>
                <a:lnTo>
                  <a:pt x="71374" y="5168"/>
                </a:lnTo>
                <a:lnTo>
                  <a:pt x="72517" y="0"/>
                </a:lnTo>
                <a:lnTo>
                  <a:pt x="87757" y="0"/>
                </a:lnTo>
                <a:lnTo>
                  <a:pt x="95376" y="83477"/>
                </a:lnTo>
                <a:lnTo>
                  <a:pt x="103163" y="72118"/>
                </a:lnTo>
                <a:lnTo>
                  <a:pt x="124283" y="34193"/>
                </a:lnTo>
                <a:lnTo>
                  <a:pt x="129159" y="14046"/>
                </a:lnTo>
                <a:lnTo>
                  <a:pt x="129159" y="10744"/>
                </a:lnTo>
                <a:lnTo>
                  <a:pt x="128397" y="8483"/>
                </a:lnTo>
                <a:lnTo>
                  <a:pt x="127000" y="7289"/>
                </a:lnTo>
                <a:lnTo>
                  <a:pt x="125603" y="6083"/>
                </a:lnTo>
                <a:lnTo>
                  <a:pt x="123190" y="5384"/>
                </a:lnTo>
                <a:lnTo>
                  <a:pt x="119887" y="5168"/>
                </a:lnTo>
                <a:lnTo>
                  <a:pt x="120904" y="0"/>
                </a:lnTo>
                <a:lnTo>
                  <a:pt x="148209" y="0"/>
                </a:lnTo>
                <a:lnTo>
                  <a:pt x="151003" y="5283"/>
                </a:lnTo>
                <a:lnTo>
                  <a:pt x="148590" y="11544"/>
                </a:lnTo>
                <a:lnTo>
                  <a:pt x="146558" y="16370"/>
                </a:lnTo>
                <a:lnTo>
                  <a:pt x="145034" y="19761"/>
                </a:lnTo>
                <a:lnTo>
                  <a:pt x="143637" y="23139"/>
                </a:lnTo>
                <a:lnTo>
                  <a:pt x="122174" y="61760"/>
                </a:lnTo>
                <a:lnTo>
                  <a:pt x="118618" y="67424"/>
                </a:lnTo>
                <a:lnTo>
                  <a:pt x="114554" y="73596"/>
                </a:lnTo>
                <a:lnTo>
                  <a:pt x="109982" y="80251"/>
                </a:lnTo>
                <a:lnTo>
                  <a:pt x="106483" y="85397"/>
                </a:lnTo>
                <a:lnTo>
                  <a:pt x="102663" y="90854"/>
                </a:lnTo>
                <a:lnTo>
                  <a:pt x="98534" y="96622"/>
                </a:lnTo>
                <a:lnTo>
                  <a:pt x="94107" y="102704"/>
                </a:lnTo>
                <a:lnTo>
                  <a:pt x="81534" y="102704"/>
                </a:lnTo>
                <a:lnTo>
                  <a:pt x="77088" y="58534"/>
                </a:lnTo>
                <a:lnTo>
                  <a:pt x="76835" y="55079"/>
                </a:lnTo>
                <a:lnTo>
                  <a:pt x="76454" y="50571"/>
                </a:lnTo>
                <a:lnTo>
                  <a:pt x="76073" y="45008"/>
                </a:lnTo>
                <a:lnTo>
                  <a:pt x="75692" y="39446"/>
                </a:lnTo>
                <a:lnTo>
                  <a:pt x="75437" y="35153"/>
                </a:lnTo>
                <a:lnTo>
                  <a:pt x="75184" y="32118"/>
                </a:lnTo>
                <a:lnTo>
                  <a:pt x="74041" y="32016"/>
                </a:lnTo>
                <a:lnTo>
                  <a:pt x="70941" y="39236"/>
                </a:lnTo>
                <a:lnTo>
                  <a:pt x="67341" y="46856"/>
                </a:lnTo>
                <a:lnTo>
                  <a:pt x="47561" y="81757"/>
                </a:lnTo>
                <a:lnTo>
                  <a:pt x="34290" y="102704"/>
                </a:lnTo>
                <a:lnTo>
                  <a:pt x="20066" y="102704"/>
                </a:lnTo>
                <a:lnTo>
                  <a:pt x="12065" y="23139"/>
                </a:lnTo>
                <a:lnTo>
                  <a:pt x="11684" y="19049"/>
                </a:lnTo>
                <a:lnTo>
                  <a:pt x="11049" y="15735"/>
                </a:lnTo>
                <a:lnTo>
                  <a:pt x="10413" y="13207"/>
                </a:lnTo>
                <a:lnTo>
                  <a:pt x="9779" y="10667"/>
                </a:lnTo>
                <a:lnTo>
                  <a:pt x="8762" y="8762"/>
                </a:lnTo>
                <a:lnTo>
                  <a:pt x="7366" y="7492"/>
                </a:lnTo>
                <a:lnTo>
                  <a:pt x="5842" y="6235"/>
                </a:lnTo>
                <a:lnTo>
                  <a:pt x="3429" y="5460"/>
                </a:lnTo>
                <a:lnTo>
                  <a:pt x="0" y="5168"/>
                </a:lnTo>
                <a:lnTo>
                  <a:pt x="11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049267" y="6272784"/>
            <a:ext cx="183654" cy="164236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4305300" y="6246869"/>
            <a:ext cx="150088" cy="76917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4320540" y="6310464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46"/>
                </a:moveTo>
                <a:lnTo>
                  <a:pt x="130175" y="14046"/>
                </a:lnTo>
                <a:lnTo>
                  <a:pt x="130175" y="0"/>
                </a:lnTo>
                <a:lnTo>
                  <a:pt x="0" y="0"/>
                </a:lnTo>
                <a:lnTo>
                  <a:pt x="0" y="140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320540" y="6266611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46"/>
                </a:moveTo>
                <a:lnTo>
                  <a:pt x="130175" y="14046"/>
                </a:lnTo>
                <a:lnTo>
                  <a:pt x="130175" y="0"/>
                </a:lnTo>
                <a:lnTo>
                  <a:pt x="0" y="0"/>
                </a:lnTo>
                <a:lnTo>
                  <a:pt x="0" y="140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4315967" y="6305893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0"/>
                </a:moveTo>
                <a:lnTo>
                  <a:pt x="139319" y="23190"/>
                </a:lnTo>
                <a:lnTo>
                  <a:pt x="139319" y="0"/>
                </a:lnTo>
                <a:lnTo>
                  <a:pt x="0" y="0"/>
                </a:lnTo>
                <a:lnTo>
                  <a:pt x="0" y="231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4315967" y="6262039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0"/>
                </a:moveTo>
                <a:lnTo>
                  <a:pt x="139319" y="23190"/>
                </a:lnTo>
                <a:lnTo>
                  <a:pt x="139319" y="0"/>
                </a:lnTo>
                <a:lnTo>
                  <a:pt x="0" y="0"/>
                </a:lnTo>
                <a:lnTo>
                  <a:pt x="0" y="231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4515611" y="6236208"/>
            <a:ext cx="119661" cy="166878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4529835" y="6254673"/>
            <a:ext cx="100965" cy="148590"/>
          </a:xfrm>
          <a:custGeom>
            <a:avLst/>
            <a:gdLst/>
            <a:ahLst/>
            <a:cxnLst/>
            <a:rect l="l" t="t" r="r" b="b"/>
            <a:pathLst>
              <a:path w="100964" h="148589">
                <a:moveTo>
                  <a:pt x="99576" y="12357"/>
                </a:moveTo>
                <a:lnTo>
                  <a:pt x="74929" y="12357"/>
                </a:lnTo>
                <a:lnTo>
                  <a:pt x="77597" y="13436"/>
                </a:lnTo>
                <a:lnTo>
                  <a:pt x="81152" y="17729"/>
                </a:lnTo>
                <a:lnTo>
                  <a:pt x="82041" y="21272"/>
                </a:lnTo>
                <a:lnTo>
                  <a:pt x="82030" y="28435"/>
                </a:lnTo>
                <a:lnTo>
                  <a:pt x="81640" y="32334"/>
                </a:lnTo>
                <a:lnTo>
                  <a:pt x="81406" y="34391"/>
                </a:lnTo>
                <a:lnTo>
                  <a:pt x="80899" y="37731"/>
                </a:lnTo>
                <a:lnTo>
                  <a:pt x="80390" y="40741"/>
                </a:lnTo>
                <a:lnTo>
                  <a:pt x="79755" y="43421"/>
                </a:lnTo>
                <a:lnTo>
                  <a:pt x="56641" y="148348"/>
                </a:lnTo>
                <a:lnTo>
                  <a:pt x="74040" y="148348"/>
                </a:lnTo>
                <a:lnTo>
                  <a:pt x="98043" y="39725"/>
                </a:lnTo>
                <a:lnTo>
                  <a:pt x="99567" y="32334"/>
                </a:lnTo>
                <a:lnTo>
                  <a:pt x="100456" y="26479"/>
                </a:lnTo>
                <a:lnTo>
                  <a:pt x="100362" y="14782"/>
                </a:lnTo>
                <a:lnTo>
                  <a:pt x="99576" y="12357"/>
                </a:lnTo>
                <a:close/>
              </a:path>
              <a:path w="100964" h="148589">
                <a:moveTo>
                  <a:pt x="41655" y="12141"/>
                </a:moveTo>
                <a:lnTo>
                  <a:pt x="21462" y="12141"/>
                </a:lnTo>
                <a:lnTo>
                  <a:pt x="22987" y="12801"/>
                </a:lnTo>
                <a:lnTo>
                  <a:pt x="24764" y="15405"/>
                </a:lnTo>
                <a:lnTo>
                  <a:pt x="25089" y="17005"/>
                </a:lnTo>
                <a:lnTo>
                  <a:pt x="25053" y="22999"/>
                </a:lnTo>
                <a:lnTo>
                  <a:pt x="24939" y="24256"/>
                </a:lnTo>
                <a:lnTo>
                  <a:pt x="24764" y="25831"/>
                </a:lnTo>
                <a:lnTo>
                  <a:pt x="24322" y="28435"/>
                </a:lnTo>
                <a:lnTo>
                  <a:pt x="24002" y="30073"/>
                </a:lnTo>
                <a:lnTo>
                  <a:pt x="23749" y="31699"/>
                </a:lnTo>
                <a:lnTo>
                  <a:pt x="7619" y="102704"/>
                </a:lnTo>
                <a:lnTo>
                  <a:pt x="25908" y="102704"/>
                </a:lnTo>
                <a:lnTo>
                  <a:pt x="36829" y="52400"/>
                </a:lnTo>
                <a:lnTo>
                  <a:pt x="37846" y="47409"/>
                </a:lnTo>
                <a:lnTo>
                  <a:pt x="40512" y="41605"/>
                </a:lnTo>
                <a:lnTo>
                  <a:pt x="48905" y="28422"/>
                </a:lnTo>
                <a:lnTo>
                  <a:pt x="40131" y="28422"/>
                </a:lnTo>
                <a:lnTo>
                  <a:pt x="39115" y="27990"/>
                </a:lnTo>
                <a:lnTo>
                  <a:pt x="40766" y="22999"/>
                </a:lnTo>
                <a:lnTo>
                  <a:pt x="41574" y="18745"/>
                </a:lnTo>
                <a:lnTo>
                  <a:pt x="41655" y="12141"/>
                </a:lnTo>
                <a:close/>
              </a:path>
              <a:path w="100964" h="148589">
                <a:moveTo>
                  <a:pt x="86360" y="0"/>
                </a:moveTo>
                <a:lnTo>
                  <a:pt x="75691" y="0"/>
                </a:lnTo>
                <a:lnTo>
                  <a:pt x="71881" y="711"/>
                </a:lnTo>
                <a:lnTo>
                  <a:pt x="49149" y="17005"/>
                </a:lnTo>
                <a:lnTo>
                  <a:pt x="46100" y="20459"/>
                </a:lnTo>
                <a:lnTo>
                  <a:pt x="43052" y="24256"/>
                </a:lnTo>
                <a:lnTo>
                  <a:pt x="40131" y="28422"/>
                </a:lnTo>
                <a:lnTo>
                  <a:pt x="48905" y="28422"/>
                </a:lnTo>
                <a:lnTo>
                  <a:pt x="53481" y="22999"/>
                </a:lnTo>
                <a:lnTo>
                  <a:pt x="58419" y="18745"/>
                </a:lnTo>
                <a:lnTo>
                  <a:pt x="63246" y="14490"/>
                </a:lnTo>
                <a:lnTo>
                  <a:pt x="67690" y="12357"/>
                </a:lnTo>
                <a:lnTo>
                  <a:pt x="99576" y="12357"/>
                </a:lnTo>
                <a:lnTo>
                  <a:pt x="98678" y="9588"/>
                </a:lnTo>
                <a:lnTo>
                  <a:pt x="94996" y="5753"/>
                </a:lnTo>
                <a:lnTo>
                  <a:pt x="91439" y="1917"/>
                </a:lnTo>
                <a:lnTo>
                  <a:pt x="86360" y="0"/>
                </a:lnTo>
                <a:close/>
              </a:path>
              <a:path w="100964" h="148589">
                <a:moveTo>
                  <a:pt x="31623" y="0"/>
                </a:moveTo>
                <a:lnTo>
                  <a:pt x="22733" y="0"/>
                </a:lnTo>
                <a:lnTo>
                  <a:pt x="18668" y="965"/>
                </a:lnTo>
                <a:lnTo>
                  <a:pt x="15112" y="2895"/>
                </a:lnTo>
                <a:lnTo>
                  <a:pt x="11429" y="4838"/>
                </a:lnTo>
                <a:lnTo>
                  <a:pt x="6476" y="8801"/>
                </a:lnTo>
                <a:lnTo>
                  <a:pt x="0" y="14782"/>
                </a:lnTo>
                <a:lnTo>
                  <a:pt x="5968" y="20700"/>
                </a:lnTo>
                <a:lnTo>
                  <a:pt x="8762" y="17538"/>
                </a:lnTo>
                <a:lnTo>
                  <a:pt x="11302" y="15316"/>
                </a:lnTo>
                <a:lnTo>
                  <a:pt x="15875" y="12776"/>
                </a:lnTo>
                <a:lnTo>
                  <a:pt x="17779" y="12141"/>
                </a:lnTo>
                <a:lnTo>
                  <a:pt x="41655" y="12141"/>
                </a:lnTo>
                <a:lnTo>
                  <a:pt x="41608" y="9588"/>
                </a:lnTo>
                <a:lnTo>
                  <a:pt x="40386" y="6337"/>
                </a:lnTo>
                <a:lnTo>
                  <a:pt x="37718" y="3797"/>
                </a:lnTo>
                <a:lnTo>
                  <a:pt x="35178" y="1257"/>
                </a:lnTo>
                <a:lnTo>
                  <a:pt x="3162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4529835" y="6254673"/>
            <a:ext cx="100965" cy="148590"/>
          </a:xfrm>
          <a:custGeom>
            <a:avLst/>
            <a:gdLst/>
            <a:ahLst/>
            <a:cxnLst/>
            <a:rect l="l" t="t" r="r" b="b"/>
            <a:pathLst>
              <a:path w="100964" h="148589">
                <a:moveTo>
                  <a:pt x="27177" y="0"/>
                </a:moveTo>
                <a:lnTo>
                  <a:pt x="31623" y="0"/>
                </a:lnTo>
                <a:lnTo>
                  <a:pt x="35178" y="1257"/>
                </a:lnTo>
                <a:lnTo>
                  <a:pt x="37718" y="3797"/>
                </a:lnTo>
                <a:lnTo>
                  <a:pt x="40386" y="6337"/>
                </a:lnTo>
                <a:lnTo>
                  <a:pt x="41655" y="9715"/>
                </a:lnTo>
                <a:lnTo>
                  <a:pt x="41655" y="13944"/>
                </a:lnTo>
                <a:lnTo>
                  <a:pt x="41655" y="18313"/>
                </a:lnTo>
                <a:lnTo>
                  <a:pt x="40766" y="22999"/>
                </a:lnTo>
                <a:lnTo>
                  <a:pt x="39115" y="27990"/>
                </a:lnTo>
                <a:lnTo>
                  <a:pt x="40131" y="28422"/>
                </a:lnTo>
                <a:lnTo>
                  <a:pt x="43052" y="24256"/>
                </a:lnTo>
                <a:lnTo>
                  <a:pt x="46100" y="20459"/>
                </a:lnTo>
                <a:lnTo>
                  <a:pt x="49149" y="17005"/>
                </a:lnTo>
                <a:lnTo>
                  <a:pt x="52069" y="13550"/>
                </a:lnTo>
                <a:lnTo>
                  <a:pt x="55244" y="10579"/>
                </a:lnTo>
                <a:lnTo>
                  <a:pt x="58419" y="8077"/>
                </a:lnTo>
                <a:lnTo>
                  <a:pt x="61594" y="5575"/>
                </a:lnTo>
                <a:lnTo>
                  <a:pt x="65024" y="3606"/>
                </a:lnTo>
                <a:lnTo>
                  <a:pt x="68452" y="2158"/>
                </a:lnTo>
                <a:lnTo>
                  <a:pt x="71881" y="711"/>
                </a:lnTo>
                <a:lnTo>
                  <a:pt x="75691" y="0"/>
                </a:lnTo>
                <a:lnTo>
                  <a:pt x="79628" y="0"/>
                </a:lnTo>
                <a:lnTo>
                  <a:pt x="86360" y="0"/>
                </a:lnTo>
                <a:lnTo>
                  <a:pt x="91439" y="1917"/>
                </a:lnTo>
                <a:lnTo>
                  <a:pt x="94996" y="5753"/>
                </a:lnTo>
                <a:lnTo>
                  <a:pt x="98678" y="9588"/>
                </a:lnTo>
                <a:lnTo>
                  <a:pt x="100456" y="15074"/>
                </a:lnTo>
                <a:lnTo>
                  <a:pt x="100456" y="22186"/>
                </a:lnTo>
                <a:lnTo>
                  <a:pt x="100456" y="26479"/>
                </a:lnTo>
                <a:lnTo>
                  <a:pt x="99567" y="32334"/>
                </a:lnTo>
                <a:lnTo>
                  <a:pt x="98043" y="39725"/>
                </a:lnTo>
                <a:lnTo>
                  <a:pt x="74040" y="148348"/>
                </a:lnTo>
                <a:lnTo>
                  <a:pt x="56641" y="148348"/>
                </a:lnTo>
                <a:lnTo>
                  <a:pt x="79755" y="43421"/>
                </a:lnTo>
                <a:lnTo>
                  <a:pt x="80390" y="40741"/>
                </a:lnTo>
                <a:lnTo>
                  <a:pt x="80899" y="37731"/>
                </a:lnTo>
                <a:lnTo>
                  <a:pt x="81406" y="34391"/>
                </a:lnTo>
                <a:lnTo>
                  <a:pt x="81787" y="31038"/>
                </a:lnTo>
                <a:lnTo>
                  <a:pt x="82041" y="28308"/>
                </a:lnTo>
                <a:lnTo>
                  <a:pt x="82041" y="26200"/>
                </a:lnTo>
                <a:lnTo>
                  <a:pt x="82041" y="21272"/>
                </a:lnTo>
                <a:lnTo>
                  <a:pt x="81152" y="17729"/>
                </a:lnTo>
                <a:lnTo>
                  <a:pt x="79375" y="15582"/>
                </a:lnTo>
                <a:lnTo>
                  <a:pt x="77597" y="13436"/>
                </a:lnTo>
                <a:lnTo>
                  <a:pt x="74929" y="12357"/>
                </a:lnTo>
                <a:lnTo>
                  <a:pt x="71374" y="12357"/>
                </a:lnTo>
                <a:lnTo>
                  <a:pt x="67690" y="12357"/>
                </a:lnTo>
                <a:lnTo>
                  <a:pt x="63246" y="14490"/>
                </a:lnTo>
                <a:lnTo>
                  <a:pt x="58419" y="18745"/>
                </a:lnTo>
                <a:lnTo>
                  <a:pt x="53466" y="23012"/>
                </a:lnTo>
                <a:lnTo>
                  <a:pt x="48894" y="28435"/>
                </a:lnTo>
                <a:lnTo>
                  <a:pt x="44703" y="35026"/>
                </a:lnTo>
                <a:lnTo>
                  <a:pt x="40512" y="41605"/>
                </a:lnTo>
                <a:lnTo>
                  <a:pt x="37846" y="47409"/>
                </a:lnTo>
                <a:lnTo>
                  <a:pt x="36829" y="52400"/>
                </a:lnTo>
                <a:lnTo>
                  <a:pt x="25908" y="102704"/>
                </a:lnTo>
                <a:lnTo>
                  <a:pt x="7619" y="102704"/>
                </a:lnTo>
                <a:lnTo>
                  <a:pt x="23749" y="31699"/>
                </a:lnTo>
                <a:lnTo>
                  <a:pt x="24002" y="30073"/>
                </a:lnTo>
                <a:lnTo>
                  <a:pt x="24384" y="28117"/>
                </a:lnTo>
                <a:lnTo>
                  <a:pt x="24764" y="25831"/>
                </a:lnTo>
                <a:lnTo>
                  <a:pt x="25018" y="23545"/>
                </a:lnTo>
                <a:lnTo>
                  <a:pt x="25146" y="21513"/>
                </a:lnTo>
                <a:lnTo>
                  <a:pt x="25146" y="19748"/>
                </a:lnTo>
                <a:lnTo>
                  <a:pt x="25146" y="17284"/>
                </a:lnTo>
                <a:lnTo>
                  <a:pt x="24764" y="15405"/>
                </a:lnTo>
                <a:lnTo>
                  <a:pt x="23875" y="14096"/>
                </a:lnTo>
                <a:lnTo>
                  <a:pt x="22987" y="12801"/>
                </a:lnTo>
                <a:lnTo>
                  <a:pt x="21462" y="12141"/>
                </a:lnTo>
                <a:lnTo>
                  <a:pt x="19430" y="12141"/>
                </a:lnTo>
                <a:lnTo>
                  <a:pt x="17779" y="12141"/>
                </a:lnTo>
                <a:lnTo>
                  <a:pt x="15875" y="12776"/>
                </a:lnTo>
                <a:lnTo>
                  <a:pt x="13588" y="14046"/>
                </a:lnTo>
                <a:lnTo>
                  <a:pt x="11302" y="15316"/>
                </a:lnTo>
                <a:lnTo>
                  <a:pt x="8762" y="17538"/>
                </a:lnTo>
                <a:lnTo>
                  <a:pt x="5968" y="20700"/>
                </a:lnTo>
                <a:lnTo>
                  <a:pt x="0" y="14782"/>
                </a:lnTo>
                <a:lnTo>
                  <a:pt x="6476" y="8801"/>
                </a:lnTo>
                <a:lnTo>
                  <a:pt x="11429" y="4838"/>
                </a:lnTo>
                <a:lnTo>
                  <a:pt x="15112" y="2895"/>
                </a:lnTo>
                <a:lnTo>
                  <a:pt x="18668" y="965"/>
                </a:lnTo>
                <a:lnTo>
                  <a:pt x="22733" y="0"/>
                </a:lnTo>
                <a:lnTo>
                  <a:pt x="271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4642103" y="6185915"/>
            <a:ext cx="122654" cy="172948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4656959" y="6205639"/>
            <a:ext cx="104139" cy="153670"/>
          </a:xfrm>
          <a:custGeom>
            <a:avLst/>
            <a:gdLst/>
            <a:ahLst/>
            <a:cxnLst/>
            <a:rect l="l" t="t" r="r" b="b"/>
            <a:pathLst>
              <a:path w="104139" h="153670">
                <a:moveTo>
                  <a:pt x="71377" y="0"/>
                </a:moveTo>
                <a:lnTo>
                  <a:pt x="58550" y="0"/>
                </a:lnTo>
                <a:lnTo>
                  <a:pt x="52806" y="1066"/>
                </a:lnTo>
                <a:lnTo>
                  <a:pt x="33277" y="19329"/>
                </a:lnTo>
                <a:lnTo>
                  <a:pt x="33277" y="27863"/>
                </a:lnTo>
                <a:lnTo>
                  <a:pt x="34547" y="32194"/>
                </a:lnTo>
                <a:lnTo>
                  <a:pt x="37214" y="36766"/>
                </a:lnTo>
                <a:lnTo>
                  <a:pt x="39754" y="41351"/>
                </a:lnTo>
                <a:lnTo>
                  <a:pt x="43818" y="46774"/>
                </a:lnTo>
                <a:lnTo>
                  <a:pt x="49406" y="53047"/>
                </a:lnTo>
                <a:lnTo>
                  <a:pt x="37878" y="58584"/>
                </a:lnTo>
                <a:lnTo>
                  <a:pt x="6841" y="88924"/>
                </a:lnTo>
                <a:lnTo>
                  <a:pt x="0" y="126593"/>
                </a:lnTo>
                <a:lnTo>
                  <a:pt x="1146" y="131876"/>
                </a:lnTo>
                <a:lnTo>
                  <a:pt x="6480" y="142011"/>
                </a:lnTo>
                <a:lnTo>
                  <a:pt x="10671" y="146037"/>
                </a:lnTo>
                <a:lnTo>
                  <a:pt x="22355" y="151942"/>
                </a:lnTo>
                <a:lnTo>
                  <a:pt x="29721" y="153428"/>
                </a:lnTo>
                <a:lnTo>
                  <a:pt x="38738" y="153428"/>
                </a:lnTo>
                <a:lnTo>
                  <a:pt x="66889" y="145084"/>
                </a:lnTo>
                <a:lnTo>
                  <a:pt x="40135" y="145084"/>
                </a:lnTo>
                <a:lnTo>
                  <a:pt x="30633" y="143544"/>
                </a:lnTo>
                <a:lnTo>
                  <a:pt x="23847" y="138925"/>
                </a:lnTo>
                <a:lnTo>
                  <a:pt x="19775" y="131229"/>
                </a:lnTo>
                <a:lnTo>
                  <a:pt x="18418" y="120459"/>
                </a:lnTo>
                <a:lnTo>
                  <a:pt x="19035" y="110410"/>
                </a:lnTo>
                <a:lnTo>
                  <a:pt x="39611" y="69167"/>
                </a:lnTo>
                <a:lnTo>
                  <a:pt x="54359" y="59804"/>
                </a:lnTo>
                <a:lnTo>
                  <a:pt x="74849" y="59804"/>
                </a:lnTo>
                <a:lnTo>
                  <a:pt x="73409" y="57873"/>
                </a:lnTo>
                <a:lnTo>
                  <a:pt x="67059" y="50190"/>
                </a:lnTo>
                <a:lnTo>
                  <a:pt x="61725" y="43992"/>
                </a:lnTo>
                <a:lnTo>
                  <a:pt x="57788" y="39179"/>
                </a:lnTo>
                <a:lnTo>
                  <a:pt x="52708" y="32346"/>
                </a:lnTo>
                <a:lnTo>
                  <a:pt x="51057" y="29616"/>
                </a:lnTo>
                <a:lnTo>
                  <a:pt x="50168" y="27571"/>
                </a:lnTo>
                <a:lnTo>
                  <a:pt x="49152" y="25539"/>
                </a:lnTo>
                <a:lnTo>
                  <a:pt x="48815" y="23736"/>
                </a:lnTo>
                <a:lnTo>
                  <a:pt x="48771" y="17576"/>
                </a:lnTo>
                <a:lnTo>
                  <a:pt x="50168" y="14427"/>
                </a:lnTo>
                <a:lnTo>
                  <a:pt x="55756" y="9563"/>
                </a:lnTo>
                <a:lnTo>
                  <a:pt x="59439" y="8343"/>
                </a:lnTo>
                <a:lnTo>
                  <a:pt x="95050" y="8343"/>
                </a:lnTo>
                <a:lnTo>
                  <a:pt x="89665" y="5372"/>
                </a:lnTo>
                <a:lnTo>
                  <a:pt x="77400" y="1054"/>
                </a:lnTo>
                <a:lnTo>
                  <a:pt x="71377" y="0"/>
                </a:lnTo>
                <a:close/>
              </a:path>
              <a:path w="104139" h="153670">
                <a:moveTo>
                  <a:pt x="74849" y="59804"/>
                </a:moveTo>
                <a:lnTo>
                  <a:pt x="54359" y="59804"/>
                </a:lnTo>
                <a:lnTo>
                  <a:pt x="60074" y="66281"/>
                </a:lnTo>
                <a:lnTo>
                  <a:pt x="64011" y="72783"/>
                </a:lnTo>
                <a:lnTo>
                  <a:pt x="66424" y="79298"/>
                </a:lnTo>
                <a:lnTo>
                  <a:pt x="68710" y="85813"/>
                </a:lnTo>
                <a:lnTo>
                  <a:pt x="69853" y="93230"/>
                </a:lnTo>
                <a:lnTo>
                  <a:pt x="69853" y="109220"/>
                </a:lnTo>
                <a:lnTo>
                  <a:pt x="68583" y="116497"/>
                </a:lnTo>
                <a:lnTo>
                  <a:pt x="63503" y="130238"/>
                </a:lnTo>
                <a:lnTo>
                  <a:pt x="59947" y="135572"/>
                </a:lnTo>
                <a:lnTo>
                  <a:pt x="55375" y="139369"/>
                </a:lnTo>
                <a:lnTo>
                  <a:pt x="50930" y="143179"/>
                </a:lnTo>
                <a:lnTo>
                  <a:pt x="45723" y="145084"/>
                </a:lnTo>
                <a:lnTo>
                  <a:pt x="66889" y="145084"/>
                </a:lnTo>
                <a:lnTo>
                  <a:pt x="88776" y="107528"/>
                </a:lnTo>
                <a:lnTo>
                  <a:pt x="89157" y="101015"/>
                </a:lnTo>
                <a:lnTo>
                  <a:pt x="89157" y="94742"/>
                </a:lnTo>
                <a:lnTo>
                  <a:pt x="78108" y="64173"/>
                </a:lnTo>
                <a:lnTo>
                  <a:pt x="74849" y="59804"/>
                </a:lnTo>
                <a:close/>
              </a:path>
              <a:path w="104139" h="153670">
                <a:moveTo>
                  <a:pt x="95050" y="8343"/>
                </a:moveTo>
                <a:lnTo>
                  <a:pt x="70488" y="8343"/>
                </a:lnTo>
                <a:lnTo>
                  <a:pt x="75822" y="10261"/>
                </a:lnTo>
                <a:lnTo>
                  <a:pt x="84712" y="17945"/>
                </a:lnTo>
                <a:lnTo>
                  <a:pt x="88268" y="23736"/>
                </a:lnTo>
                <a:lnTo>
                  <a:pt x="90681" y="31483"/>
                </a:lnTo>
                <a:lnTo>
                  <a:pt x="100460" y="31483"/>
                </a:lnTo>
                <a:lnTo>
                  <a:pt x="104016" y="14579"/>
                </a:lnTo>
                <a:lnTo>
                  <a:pt x="96523" y="9156"/>
                </a:lnTo>
                <a:lnTo>
                  <a:pt x="95050" y="83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4675378" y="6265443"/>
            <a:ext cx="51435" cy="85725"/>
          </a:xfrm>
          <a:custGeom>
            <a:avLst/>
            <a:gdLst/>
            <a:ahLst/>
            <a:cxnLst/>
            <a:rect l="l" t="t" r="r" b="b"/>
            <a:pathLst>
              <a:path w="51435" h="85725">
                <a:moveTo>
                  <a:pt x="35941" y="0"/>
                </a:moveTo>
                <a:lnTo>
                  <a:pt x="5518" y="32035"/>
                </a:lnTo>
                <a:lnTo>
                  <a:pt x="0" y="60655"/>
                </a:lnTo>
                <a:lnTo>
                  <a:pt x="1357" y="71425"/>
                </a:lnTo>
                <a:lnTo>
                  <a:pt x="5429" y="79121"/>
                </a:lnTo>
                <a:lnTo>
                  <a:pt x="12215" y="83740"/>
                </a:lnTo>
                <a:lnTo>
                  <a:pt x="21717" y="85280"/>
                </a:lnTo>
                <a:lnTo>
                  <a:pt x="27305" y="85280"/>
                </a:lnTo>
                <a:lnTo>
                  <a:pt x="32512" y="83375"/>
                </a:lnTo>
                <a:lnTo>
                  <a:pt x="36957" y="79565"/>
                </a:lnTo>
                <a:lnTo>
                  <a:pt x="41529" y="75768"/>
                </a:lnTo>
                <a:lnTo>
                  <a:pt x="45085" y="70434"/>
                </a:lnTo>
                <a:lnTo>
                  <a:pt x="47625" y="63563"/>
                </a:lnTo>
                <a:lnTo>
                  <a:pt x="50164" y="56692"/>
                </a:lnTo>
                <a:lnTo>
                  <a:pt x="51435" y="49415"/>
                </a:lnTo>
                <a:lnTo>
                  <a:pt x="51435" y="41744"/>
                </a:lnTo>
                <a:lnTo>
                  <a:pt x="51435" y="33426"/>
                </a:lnTo>
                <a:lnTo>
                  <a:pt x="50292" y="26009"/>
                </a:lnTo>
                <a:lnTo>
                  <a:pt x="48006" y="19494"/>
                </a:lnTo>
                <a:lnTo>
                  <a:pt x="45593" y="12979"/>
                </a:lnTo>
                <a:lnTo>
                  <a:pt x="41656" y="6477"/>
                </a:lnTo>
                <a:lnTo>
                  <a:pt x="359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4656835" y="6205639"/>
            <a:ext cx="104139" cy="153670"/>
          </a:xfrm>
          <a:custGeom>
            <a:avLst/>
            <a:gdLst/>
            <a:ahLst/>
            <a:cxnLst/>
            <a:rect l="l" t="t" r="r" b="b"/>
            <a:pathLst>
              <a:path w="104139" h="153670">
                <a:moveTo>
                  <a:pt x="65404" y="0"/>
                </a:moveTo>
                <a:lnTo>
                  <a:pt x="71500" y="0"/>
                </a:lnTo>
                <a:lnTo>
                  <a:pt x="77597" y="1066"/>
                </a:lnTo>
                <a:lnTo>
                  <a:pt x="83692" y="3225"/>
                </a:lnTo>
                <a:lnTo>
                  <a:pt x="89788" y="5372"/>
                </a:lnTo>
                <a:lnTo>
                  <a:pt x="96647" y="9156"/>
                </a:lnTo>
                <a:lnTo>
                  <a:pt x="104139" y="14579"/>
                </a:lnTo>
                <a:lnTo>
                  <a:pt x="100584" y="31483"/>
                </a:lnTo>
                <a:lnTo>
                  <a:pt x="90804" y="31483"/>
                </a:lnTo>
                <a:lnTo>
                  <a:pt x="88391" y="23736"/>
                </a:lnTo>
                <a:lnTo>
                  <a:pt x="84836" y="17945"/>
                </a:lnTo>
                <a:lnTo>
                  <a:pt x="80390" y="14109"/>
                </a:lnTo>
                <a:lnTo>
                  <a:pt x="75946" y="10261"/>
                </a:lnTo>
                <a:lnTo>
                  <a:pt x="70612" y="8343"/>
                </a:lnTo>
                <a:lnTo>
                  <a:pt x="64262" y="8343"/>
                </a:lnTo>
                <a:lnTo>
                  <a:pt x="59562" y="8343"/>
                </a:lnTo>
                <a:lnTo>
                  <a:pt x="55879" y="9563"/>
                </a:lnTo>
                <a:lnTo>
                  <a:pt x="53086" y="11988"/>
                </a:lnTo>
                <a:lnTo>
                  <a:pt x="50291" y="14427"/>
                </a:lnTo>
                <a:lnTo>
                  <a:pt x="48894" y="17576"/>
                </a:lnTo>
                <a:lnTo>
                  <a:pt x="48894" y="21450"/>
                </a:lnTo>
                <a:lnTo>
                  <a:pt x="48894" y="23495"/>
                </a:lnTo>
                <a:lnTo>
                  <a:pt x="49275" y="25539"/>
                </a:lnTo>
                <a:lnTo>
                  <a:pt x="50291" y="27571"/>
                </a:lnTo>
                <a:lnTo>
                  <a:pt x="51180" y="29616"/>
                </a:lnTo>
                <a:lnTo>
                  <a:pt x="52831" y="32346"/>
                </a:lnTo>
                <a:lnTo>
                  <a:pt x="55372" y="35763"/>
                </a:lnTo>
                <a:lnTo>
                  <a:pt x="57912" y="39179"/>
                </a:lnTo>
                <a:lnTo>
                  <a:pt x="61849" y="43992"/>
                </a:lnTo>
                <a:lnTo>
                  <a:pt x="67183" y="50190"/>
                </a:lnTo>
                <a:lnTo>
                  <a:pt x="73533" y="57873"/>
                </a:lnTo>
                <a:lnTo>
                  <a:pt x="87375" y="84061"/>
                </a:lnTo>
                <a:lnTo>
                  <a:pt x="88646" y="89090"/>
                </a:lnTo>
                <a:lnTo>
                  <a:pt x="89280" y="94742"/>
                </a:lnTo>
                <a:lnTo>
                  <a:pt x="89280" y="101015"/>
                </a:lnTo>
                <a:lnTo>
                  <a:pt x="75628" y="137736"/>
                </a:lnTo>
                <a:lnTo>
                  <a:pt x="38862" y="153428"/>
                </a:lnTo>
                <a:lnTo>
                  <a:pt x="29844" y="153428"/>
                </a:lnTo>
                <a:lnTo>
                  <a:pt x="3937" y="136944"/>
                </a:lnTo>
                <a:lnTo>
                  <a:pt x="1269" y="131876"/>
                </a:lnTo>
                <a:lnTo>
                  <a:pt x="0" y="126022"/>
                </a:lnTo>
                <a:lnTo>
                  <a:pt x="0" y="119405"/>
                </a:lnTo>
                <a:lnTo>
                  <a:pt x="12446" y="80149"/>
                </a:lnTo>
                <a:lnTo>
                  <a:pt x="49529" y="53047"/>
                </a:lnTo>
                <a:lnTo>
                  <a:pt x="43941" y="46774"/>
                </a:lnTo>
                <a:lnTo>
                  <a:pt x="39877" y="41351"/>
                </a:lnTo>
                <a:lnTo>
                  <a:pt x="37337" y="36766"/>
                </a:lnTo>
                <a:lnTo>
                  <a:pt x="34671" y="32194"/>
                </a:lnTo>
                <a:lnTo>
                  <a:pt x="33400" y="27863"/>
                </a:lnTo>
                <a:lnTo>
                  <a:pt x="33400" y="23774"/>
                </a:lnTo>
                <a:lnTo>
                  <a:pt x="33400" y="19329"/>
                </a:lnTo>
                <a:lnTo>
                  <a:pt x="58674" y="0"/>
                </a:lnTo>
                <a:lnTo>
                  <a:pt x="654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4750308" y="6277355"/>
            <a:ext cx="101379" cy="125729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4764913" y="629593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4" y="66789"/>
                </a:moveTo>
                <a:lnTo>
                  <a:pt x="29463" y="66789"/>
                </a:lnTo>
                <a:lnTo>
                  <a:pt x="30479" y="66840"/>
                </a:lnTo>
                <a:lnTo>
                  <a:pt x="32003" y="67043"/>
                </a:lnTo>
                <a:lnTo>
                  <a:pt x="32638" y="67284"/>
                </a:lnTo>
                <a:lnTo>
                  <a:pt x="33147" y="67678"/>
                </a:lnTo>
                <a:lnTo>
                  <a:pt x="33782" y="68059"/>
                </a:lnTo>
                <a:lnTo>
                  <a:pt x="34162" y="68630"/>
                </a:lnTo>
                <a:lnTo>
                  <a:pt x="34416" y="69380"/>
                </a:lnTo>
                <a:lnTo>
                  <a:pt x="34798" y="70129"/>
                </a:lnTo>
                <a:lnTo>
                  <a:pt x="35178" y="71120"/>
                </a:lnTo>
                <a:lnTo>
                  <a:pt x="35560" y="72364"/>
                </a:lnTo>
                <a:lnTo>
                  <a:pt x="38481" y="82397"/>
                </a:lnTo>
                <a:lnTo>
                  <a:pt x="40771" y="90970"/>
                </a:lnTo>
                <a:lnTo>
                  <a:pt x="42037" y="94615"/>
                </a:lnTo>
                <a:lnTo>
                  <a:pt x="44831" y="100647"/>
                </a:lnTo>
                <a:lnTo>
                  <a:pt x="46482" y="102971"/>
                </a:lnTo>
                <a:lnTo>
                  <a:pt x="48513" y="104597"/>
                </a:lnTo>
                <a:lnTo>
                  <a:pt x="50419" y="106222"/>
                </a:lnTo>
                <a:lnTo>
                  <a:pt x="53086" y="107035"/>
                </a:lnTo>
                <a:lnTo>
                  <a:pt x="58165" y="107035"/>
                </a:lnTo>
                <a:lnTo>
                  <a:pt x="75982" y="96659"/>
                </a:lnTo>
                <a:lnTo>
                  <a:pt x="61340" y="96659"/>
                </a:lnTo>
                <a:lnTo>
                  <a:pt x="60451" y="96431"/>
                </a:lnTo>
                <a:lnTo>
                  <a:pt x="59689" y="95961"/>
                </a:lnTo>
                <a:lnTo>
                  <a:pt x="59054" y="95504"/>
                </a:lnTo>
                <a:lnTo>
                  <a:pt x="58292" y="94792"/>
                </a:lnTo>
                <a:lnTo>
                  <a:pt x="57785" y="93840"/>
                </a:lnTo>
                <a:lnTo>
                  <a:pt x="57104" y="92786"/>
                </a:lnTo>
                <a:lnTo>
                  <a:pt x="56514" y="91643"/>
                </a:lnTo>
                <a:lnTo>
                  <a:pt x="55499" y="88595"/>
                </a:lnTo>
                <a:lnTo>
                  <a:pt x="54863" y="86779"/>
                </a:lnTo>
                <a:lnTo>
                  <a:pt x="54228" y="84658"/>
                </a:lnTo>
                <a:lnTo>
                  <a:pt x="52959" y="80695"/>
                </a:lnTo>
                <a:lnTo>
                  <a:pt x="48574" y="66789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7" y="927"/>
                </a:lnTo>
                <a:lnTo>
                  <a:pt x="10413" y="6184"/>
                </a:lnTo>
                <a:lnTo>
                  <a:pt x="12319" y="6235"/>
                </a:lnTo>
                <a:lnTo>
                  <a:pt x="13842" y="6375"/>
                </a:lnTo>
                <a:lnTo>
                  <a:pt x="20320" y="10007"/>
                </a:lnTo>
                <a:lnTo>
                  <a:pt x="20320" y="14478"/>
                </a:lnTo>
                <a:lnTo>
                  <a:pt x="19812" y="17627"/>
                </a:lnTo>
                <a:lnTo>
                  <a:pt x="18669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7" y="66789"/>
                </a:lnTo>
                <a:lnTo>
                  <a:pt x="48574" y="66789"/>
                </a:lnTo>
                <a:lnTo>
                  <a:pt x="46609" y="60667"/>
                </a:lnTo>
                <a:lnTo>
                  <a:pt x="47199" y="60210"/>
                </a:lnTo>
                <a:lnTo>
                  <a:pt x="24764" y="60210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7183" y="94881"/>
                </a:lnTo>
                <a:lnTo>
                  <a:pt x="66294" y="95554"/>
                </a:lnTo>
                <a:lnTo>
                  <a:pt x="65404" y="96012"/>
                </a:lnTo>
                <a:lnTo>
                  <a:pt x="63881" y="96532"/>
                </a:lnTo>
                <a:lnTo>
                  <a:pt x="63119" y="96659"/>
                </a:lnTo>
                <a:lnTo>
                  <a:pt x="75982" y="96659"/>
                </a:lnTo>
                <a:lnTo>
                  <a:pt x="77470" y="95262"/>
                </a:lnTo>
                <a:lnTo>
                  <a:pt x="79883" y="92786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244"/>
                </a:moveTo>
                <a:lnTo>
                  <a:pt x="52324" y="28244"/>
                </a:lnTo>
                <a:lnTo>
                  <a:pt x="51435" y="33197"/>
                </a:lnTo>
                <a:lnTo>
                  <a:pt x="53594" y="33451"/>
                </a:lnTo>
                <a:lnTo>
                  <a:pt x="54990" y="33972"/>
                </a:lnTo>
                <a:lnTo>
                  <a:pt x="55879" y="34747"/>
                </a:lnTo>
                <a:lnTo>
                  <a:pt x="56641" y="35521"/>
                </a:lnTo>
                <a:lnTo>
                  <a:pt x="57150" y="36525"/>
                </a:lnTo>
                <a:lnTo>
                  <a:pt x="57150" y="38798"/>
                </a:lnTo>
                <a:lnTo>
                  <a:pt x="51942" y="46316"/>
                </a:lnTo>
                <a:lnTo>
                  <a:pt x="50419" y="47993"/>
                </a:lnTo>
                <a:lnTo>
                  <a:pt x="48640" y="49657"/>
                </a:lnTo>
                <a:lnTo>
                  <a:pt x="46482" y="51308"/>
                </a:lnTo>
                <a:lnTo>
                  <a:pt x="44450" y="52959"/>
                </a:lnTo>
                <a:lnTo>
                  <a:pt x="42290" y="54444"/>
                </a:lnTo>
                <a:lnTo>
                  <a:pt x="40004" y="55753"/>
                </a:lnTo>
                <a:lnTo>
                  <a:pt x="37846" y="57073"/>
                </a:lnTo>
                <a:lnTo>
                  <a:pt x="35560" y="58140"/>
                </a:lnTo>
                <a:lnTo>
                  <a:pt x="30987" y="59791"/>
                </a:lnTo>
                <a:lnTo>
                  <a:pt x="28956" y="60210"/>
                </a:lnTo>
                <a:lnTo>
                  <a:pt x="47199" y="60210"/>
                </a:lnTo>
                <a:lnTo>
                  <a:pt x="49529" y="58407"/>
                </a:lnTo>
                <a:lnTo>
                  <a:pt x="52450" y="56210"/>
                </a:lnTo>
                <a:lnTo>
                  <a:pt x="58292" y="51981"/>
                </a:lnTo>
                <a:lnTo>
                  <a:pt x="61087" y="49822"/>
                </a:lnTo>
                <a:lnTo>
                  <a:pt x="64008" y="47637"/>
                </a:lnTo>
                <a:lnTo>
                  <a:pt x="72771" y="40779"/>
                </a:lnTo>
                <a:lnTo>
                  <a:pt x="78866" y="35826"/>
                </a:lnTo>
                <a:lnTo>
                  <a:pt x="82169" y="33045"/>
                </a:lnTo>
                <a:lnTo>
                  <a:pt x="80137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4764913" y="629593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210"/>
                </a:lnTo>
                <a:lnTo>
                  <a:pt x="26924" y="60210"/>
                </a:lnTo>
                <a:lnTo>
                  <a:pt x="28956" y="60210"/>
                </a:lnTo>
                <a:lnTo>
                  <a:pt x="30987" y="59791"/>
                </a:lnTo>
                <a:lnTo>
                  <a:pt x="33274" y="58966"/>
                </a:lnTo>
                <a:lnTo>
                  <a:pt x="35560" y="58140"/>
                </a:lnTo>
                <a:lnTo>
                  <a:pt x="37846" y="57073"/>
                </a:lnTo>
                <a:lnTo>
                  <a:pt x="40004" y="55753"/>
                </a:lnTo>
                <a:lnTo>
                  <a:pt x="42290" y="54444"/>
                </a:lnTo>
                <a:lnTo>
                  <a:pt x="44450" y="52959"/>
                </a:lnTo>
                <a:lnTo>
                  <a:pt x="46482" y="51308"/>
                </a:lnTo>
                <a:lnTo>
                  <a:pt x="48640" y="49657"/>
                </a:lnTo>
                <a:lnTo>
                  <a:pt x="50419" y="47993"/>
                </a:lnTo>
                <a:lnTo>
                  <a:pt x="51942" y="46316"/>
                </a:lnTo>
                <a:lnTo>
                  <a:pt x="53594" y="44640"/>
                </a:lnTo>
                <a:lnTo>
                  <a:pt x="54737" y="43053"/>
                </a:lnTo>
                <a:lnTo>
                  <a:pt x="55752" y="41554"/>
                </a:lnTo>
                <a:lnTo>
                  <a:pt x="56641" y="40055"/>
                </a:lnTo>
                <a:lnTo>
                  <a:pt x="57150" y="38798"/>
                </a:lnTo>
                <a:lnTo>
                  <a:pt x="57150" y="37769"/>
                </a:lnTo>
                <a:lnTo>
                  <a:pt x="57150" y="36525"/>
                </a:lnTo>
                <a:lnTo>
                  <a:pt x="51435" y="33197"/>
                </a:lnTo>
                <a:lnTo>
                  <a:pt x="52324" y="28244"/>
                </a:lnTo>
                <a:lnTo>
                  <a:pt x="80137" y="28244"/>
                </a:lnTo>
                <a:lnTo>
                  <a:pt x="82169" y="33045"/>
                </a:lnTo>
                <a:lnTo>
                  <a:pt x="78866" y="35826"/>
                </a:lnTo>
                <a:lnTo>
                  <a:pt x="75691" y="38404"/>
                </a:lnTo>
                <a:lnTo>
                  <a:pt x="72771" y="40779"/>
                </a:lnTo>
                <a:lnTo>
                  <a:pt x="69723" y="43154"/>
                </a:lnTo>
                <a:lnTo>
                  <a:pt x="66801" y="45440"/>
                </a:lnTo>
                <a:lnTo>
                  <a:pt x="64008" y="47637"/>
                </a:lnTo>
                <a:lnTo>
                  <a:pt x="61087" y="49822"/>
                </a:lnTo>
                <a:lnTo>
                  <a:pt x="58292" y="51981"/>
                </a:lnTo>
                <a:lnTo>
                  <a:pt x="55372" y="54089"/>
                </a:lnTo>
                <a:lnTo>
                  <a:pt x="52450" y="56210"/>
                </a:lnTo>
                <a:lnTo>
                  <a:pt x="49529" y="58407"/>
                </a:lnTo>
                <a:lnTo>
                  <a:pt x="46609" y="60667"/>
                </a:lnTo>
                <a:lnTo>
                  <a:pt x="47878" y="64592"/>
                </a:lnTo>
                <a:lnTo>
                  <a:pt x="49149" y="68580"/>
                </a:lnTo>
                <a:lnTo>
                  <a:pt x="50419" y="72631"/>
                </a:lnTo>
                <a:lnTo>
                  <a:pt x="51688" y="76682"/>
                </a:lnTo>
                <a:lnTo>
                  <a:pt x="52959" y="80695"/>
                </a:lnTo>
                <a:lnTo>
                  <a:pt x="54228" y="84658"/>
                </a:lnTo>
                <a:lnTo>
                  <a:pt x="54863" y="86779"/>
                </a:lnTo>
                <a:lnTo>
                  <a:pt x="55499" y="88595"/>
                </a:lnTo>
                <a:lnTo>
                  <a:pt x="56007" y="90119"/>
                </a:lnTo>
                <a:lnTo>
                  <a:pt x="56514" y="91643"/>
                </a:lnTo>
                <a:lnTo>
                  <a:pt x="57150" y="92875"/>
                </a:lnTo>
                <a:lnTo>
                  <a:pt x="57785" y="93840"/>
                </a:lnTo>
                <a:lnTo>
                  <a:pt x="58292" y="94792"/>
                </a:lnTo>
                <a:lnTo>
                  <a:pt x="59054" y="95504"/>
                </a:lnTo>
                <a:lnTo>
                  <a:pt x="59689" y="95961"/>
                </a:lnTo>
                <a:lnTo>
                  <a:pt x="60451" y="96431"/>
                </a:lnTo>
                <a:lnTo>
                  <a:pt x="61340" y="96659"/>
                </a:lnTo>
                <a:lnTo>
                  <a:pt x="62357" y="96659"/>
                </a:lnTo>
                <a:lnTo>
                  <a:pt x="63119" y="96659"/>
                </a:lnTo>
                <a:lnTo>
                  <a:pt x="67183" y="94881"/>
                </a:lnTo>
                <a:lnTo>
                  <a:pt x="68199" y="94208"/>
                </a:lnTo>
                <a:lnTo>
                  <a:pt x="74549" y="87757"/>
                </a:lnTo>
                <a:lnTo>
                  <a:pt x="79883" y="92786"/>
                </a:lnTo>
                <a:lnTo>
                  <a:pt x="58165" y="107035"/>
                </a:lnTo>
                <a:lnTo>
                  <a:pt x="56387" y="107035"/>
                </a:lnTo>
                <a:lnTo>
                  <a:pt x="53086" y="107035"/>
                </a:lnTo>
                <a:lnTo>
                  <a:pt x="50419" y="106222"/>
                </a:lnTo>
                <a:lnTo>
                  <a:pt x="48513" y="104597"/>
                </a:lnTo>
                <a:lnTo>
                  <a:pt x="46482" y="102971"/>
                </a:lnTo>
                <a:lnTo>
                  <a:pt x="44831" y="100647"/>
                </a:lnTo>
                <a:lnTo>
                  <a:pt x="43434" y="97624"/>
                </a:lnTo>
                <a:lnTo>
                  <a:pt x="42037" y="94615"/>
                </a:lnTo>
                <a:lnTo>
                  <a:pt x="40766" y="90957"/>
                </a:lnTo>
                <a:lnTo>
                  <a:pt x="39624" y="86677"/>
                </a:lnTo>
                <a:lnTo>
                  <a:pt x="38481" y="82397"/>
                </a:lnTo>
                <a:lnTo>
                  <a:pt x="37084" y="77622"/>
                </a:lnTo>
                <a:lnTo>
                  <a:pt x="35560" y="72364"/>
                </a:lnTo>
                <a:lnTo>
                  <a:pt x="35178" y="71120"/>
                </a:lnTo>
                <a:lnTo>
                  <a:pt x="34798" y="70129"/>
                </a:lnTo>
                <a:lnTo>
                  <a:pt x="34416" y="69380"/>
                </a:lnTo>
                <a:lnTo>
                  <a:pt x="34162" y="68630"/>
                </a:lnTo>
                <a:lnTo>
                  <a:pt x="33782" y="68059"/>
                </a:lnTo>
                <a:lnTo>
                  <a:pt x="33147" y="67678"/>
                </a:lnTo>
                <a:lnTo>
                  <a:pt x="32638" y="67284"/>
                </a:lnTo>
                <a:lnTo>
                  <a:pt x="32003" y="67043"/>
                </a:lnTo>
                <a:lnTo>
                  <a:pt x="31241" y="66941"/>
                </a:lnTo>
                <a:lnTo>
                  <a:pt x="30479" y="66840"/>
                </a:lnTo>
                <a:lnTo>
                  <a:pt x="29463" y="66789"/>
                </a:lnTo>
                <a:lnTo>
                  <a:pt x="28321" y="66789"/>
                </a:lnTo>
                <a:lnTo>
                  <a:pt x="23367" y="66789"/>
                </a:lnTo>
                <a:lnTo>
                  <a:pt x="14859" y="105638"/>
                </a:lnTo>
                <a:lnTo>
                  <a:pt x="0" y="105638"/>
                </a:lnTo>
                <a:lnTo>
                  <a:pt x="18669" y="22517"/>
                </a:lnTo>
                <a:lnTo>
                  <a:pt x="19303" y="19786"/>
                </a:lnTo>
                <a:lnTo>
                  <a:pt x="19812" y="17627"/>
                </a:lnTo>
                <a:lnTo>
                  <a:pt x="20065" y="16052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836"/>
                </a:lnTo>
                <a:lnTo>
                  <a:pt x="20447" y="10858"/>
                </a:lnTo>
                <a:lnTo>
                  <a:pt x="20320" y="10007"/>
                </a:lnTo>
                <a:lnTo>
                  <a:pt x="19938" y="9283"/>
                </a:lnTo>
                <a:lnTo>
                  <a:pt x="19558" y="8559"/>
                </a:lnTo>
                <a:lnTo>
                  <a:pt x="19050" y="7988"/>
                </a:lnTo>
                <a:lnTo>
                  <a:pt x="18287" y="7543"/>
                </a:lnTo>
                <a:lnTo>
                  <a:pt x="17525" y="7099"/>
                </a:lnTo>
                <a:lnTo>
                  <a:pt x="16510" y="6781"/>
                </a:lnTo>
                <a:lnTo>
                  <a:pt x="15112" y="6578"/>
                </a:lnTo>
                <a:lnTo>
                  <a:pt x="13842" y="6375"/>
                </a:lnTo>
                <a:lnTo>
                  <a:pt x="12319" y="6235"/>
                </a:lnTo>
                <a:lnTo>
                  <a:pt x="10413" y="6184"/>
                </a:lnTo>
                <a:lnTo>
                  <a:pt x="11557" y="927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4863084" y="6236210"/>
            <a:ext cx="110520" cy="122654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4877308" y="6254673"/>
            <a:ext cx="92075" cy="104775"/>
          </a:xfrm>
          <a:custGeom>
            <a:avLst/>
            <a:gdLst/>
            <a:ahLst/>
            <a:cxnLst/>
            <a:rect l="l" t="t" r="r" b="b"/>
            <a:pathLst>
              <a:path w="92075" h="104775">
                <a:moveTo>
                  <a:pt x="57403" y="0"/>
                </a:moveTo>
                <a:lnTo>
                  <a:pt x="17581" y="17865"/>
                </a:lnTo>
                <a:lnTo>
                  <a:pt x="888" y="56743"/>
                </a:lnTo>
                <a:lnTo>
                  <a:pt x="0" y="63258"/>
                </a:lnTo>
                <a:lnTo>
                  <a:pt x="0" y="68884"/>
                </a:lnTo>
                <a:lnTo>
                  <a:pt x="19859" y="102198"/>
                </a:lnTo>
                <a:lnTo>
                  <a:pt x="34416" y="104495"/>
                </a:lnTo>
                <a:lnTo>
                  <a:pt x="43433" y="104495"/>
                </a:lnTo>
                <a:lnTo>
                  <a:pt x="51307" y="102895"/>
                </a:lnTo>
                <a:lnTo>
                  <a:pt x="65150" y="96481"/>
                </a:lnTo>
                <a:lnTo>
                  <a:pt x="65556" y="96151"/>
                </a:lnTo>
                <a:lnTo>
                  <a:pt x="31368" y="96151"/>
                </a:lnTo>
                <a:lnTo>
                  <a:pt x="26542" y="94297"/>
                </a:lnTo>
                <a:lnTo>
                  <a:pt x="23240" y="90601"/>
                </a:lnTo>
                <a:lnTo>
                  <a:pt x="20065" y="86906"/>
                </a:lnTo>
                <a:lnTo>
                  <a:pt x="18414" y="81178"/>
                </a:lnTo>
                <a:lnTo>
                  <a:pt x="18414" y="73431"/>
                </a:lnTo>
                <a:lnTo>
                  <a:pt x="25709" y="35889"/>
                </a:lnTo>
                <a:lnTo>
                  <a:pt x="47878" y="8445"/>
                </a:lnTo>
                <a:lnTo>
                  <a:pt x="82201" y="8445"/>
                </a:lnTo>
                <a:lnTo>
                  <a:pt x="78210" y="5197"/>
                </a:lnTo>
                <a:lnTo>
                  <a:pt x="72247" y="2308"/>
                </a:lnTo>
                <a:lnTo>
                  <a:pt x="65307" y="576"/>
                </a:lnTo>
                <a:lnTo>
                  <a:pt x="57403" y="0"/>
                </a:lnTo>
                <a:close/>
              </a:path>
              <a:path w="92075" h="104775">
                <a:moveTo>
                  <a:pt x="82201" y="8445"/>
                </a:moveTo>
                <a:lnTo>
                  <a:pt x="61467" y="8445"/>
                </a:lnTo>
                <a:lnTo>
                  <a:pt x="66166" y="10363"/>
                </a:lnTo>
                <a:lnTo>
                  <a:pt x="72008" y="18046"/>
                </a:lnTo>
                <a:lnTo>
                  <a:pt x="73532" y="23774"/>
                </a:lnTo>
                <a:lnTo>
                  <a:pt x="73532" y="31381"/>
                </a:lnTo>
                <a:lnTo>
                  <a:pt x="63388" y="75693"/>
                </a:lnTo>
                <a:lnTo>
                  <a:pt x="44703" y="96151"/>
                </a:lnTo>
                <a:lnTo>
                  <a:pt x="65556" y="96151"/>
                </a:lnTo>
                <a:lnTo>
                  <a:pt x="87756" y="61912"/>
                </a:lnTo>
                <a:lnTo>
                  <a:pt x="92045" y="35286"/>
                </a:lnTo>
                <a:lnTo>
                  <a:pt x="91507" y="27599"/>
                </a:lnTo>
                <a:lnTo>
                  <a:pt x="89820" y="20483"/>
                </a:lnTo>
                <a:lnTo>
                  <a:pt x="87038" y="14365"/>
                </a:lnTo>
                <a:lnTo>
                  <a:pt x="83184" y="9245"/>
                </a:lnTo>
                <a:lnTo>
                  <a:pt x="82201" y="844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4895722" y="6263119"/>
            <a:ext cx="55244" cy="88265"/>
          </a:xfrm>
          <a:custGeom>
            <a:avLst/>
            <a:gdLst/>
            <a:ahLst/>
            <a:cxnLst/>
            <a:rect l="l" t="t" r="r" b="b"/>
            <a:pathLst>
              <a:path w="55245" h="88264">
                <a:moveTo>
                  <a:pt x="36829" y="0"/>
                </a:moveTo>
                <a:lnTo>
                  <a:pt x="29463" y="0"/>
                </a:lnTo>
                <a:lnTo>
                  <a:pt x="23113" y="3060"/>
                </a:lnTo>
                <a:lnTo>
                  <a:pt x="2678" y="43767"/>
                </a:lnTo>
                <a:lnTo>
                  <a:pt x="0" y="64985"/>
                </a:lnTo>
                <a:lnTo>
                  <a:pt x="0" y="72732"/>
                </a:lnTo>
                <a:lnTo>
                  <a:pt x="1650" y="78460"/>
                </a:lnTo>
                <a:lnTo>
                  <a:pt x="4825" y="82156"/>
                </a:lnTo>
                <a:lnTo>
                  <a:pt x="8127" y="85852"/>
                </a:lnTo>
                <a:lnTo>
                  <a:pt x="12953" y="87706"/>
                </a:lnTo>
                <a:lnTo>
                  <a:pt x="19430" y="87706"/>
                </a:lnTo>
                <a:lnTo>
                  <a:pt x="26288" y="87706"/>
                </a:lnTo>
                <a:lnTo>
                  <a:pt x="50418" y="52362"/>
                </a:lnTo>
                <a:lnTo>
                  <a:pt x="55117" y="22936"/>
                </a:lnTo>
                <a:lnTo>
                  <a:pt x="55117" y="15328"/>
                </a:lnTo>
                <a:lnTo>
                  <a:pt x="53593" y="9601"/>
                </a:lnTo>
                <a:lnTo>
                  <a:pt x="50673" y="5765"/>
                </a:lnTo>
                <a:lnTo>
                  <a:pt x="47751" y="1917"/>
                </a:lnTo>
                <a:lnTo>
                  <a:pt x="43052" y="0"/>
                </a:lnTo>
                <a:lnTo>
                  <a:pt x="3682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4877308" y="6254673"/>
            <a:ext cx="92075" cy="104775"/>
          </a:xfrm>
          <a:custGeom>
            <a:avLst/>
            <a:gdLst/>
            <a:ahLst/>
            <a:cxnLst/>
            <a:rect l="l" t="t" r="r" b="b"/>
            <a:pathLst>
              <a:path w="92075" h="104775">
                <a:moveTo>
                  <a:pt x="57403" y="0"/>
                </a:moveTo>
                <a:lnTo>
                  <a:pt x="89820" y="20483"/>
                </a:lnTo>
                <a:lnTo>
                  <a:pt x="92075" y="35712"/>
                </a:lnTo>
                <a:lnTo>
                  <a:pt x="91793" y="41943"/>
                </a:lnTo>
                <a:lnTo>
                  <a:pt x="79523" y="80338"/>
                </a:lnTo>
                <a:lnTo>
                  <a:pt x="58165" y="99694"/>
                </a:lnTo>
                <a:lnTo>
                  <a:pt x="51307" y="102895"/>
                </a:lnTo>
                <a:lnTo>
                  <a:pt x="43433" y="104495"/>
                </a:lnTo>
                <a:lnTo>
                  <a:pt x="34416" y="104495"/>
                </a:lnTo>
                <a:lnTo>
                  <a:pt x="569" y="76994"/>
                </a:lnTo>
                <a:lnTo>
                  <a:pt x="0" y="68884"/>
                </a:lnTo>
                <a:lnTo>
                  <a:pt x="0" y="63258"/>
                </a:lnTo>
                <a:lnTo>
                  <a:pt x="13462" y="23139"/>
                </a:lnTo>
                <a:lnTo>
                  <a:pt x="50764" y="371"/>
                </a:lnTo>
                <a:lnTo>
                  <a:pt x="574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4939284" y="6272784"/>
            <a:ext cx="86065" cy="159232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4954523" y="6292138"/>
            <a:ext cx="67310" cy="140335"/>
          </a:xfrm>
          <a:custGeom>
            <a:avLst/>
            <a:gdLst/>
            <a:ahLst/>
            <a:cxnLst/>
            <a:rect l="l" t="t" r="r" b="b"/>
            <a:pathLst>
              <a:path w="67310" h="140335">
                <a:moveTo>
                  <a:pt x="1904" y="131406"/>
                </a:moveTo>
                <a:lnTo>
                  <a:pt x="0" y="139534"/>
                </a:lnTo>
                <a:lnTo>
                  <a:pt x="888" y="139801"/>
                </a:lnTo>
                <a:lnTo>
                  <a:pt x="2031" y="139992"/>
                </a:lnTo>
                <a:lnTo>
                  <a:pt x="4572" y="140246"/>
                </a:lnTo>
                <a:lnTo>
                  <a:pt x="5841" y="140309"/>
                </a:lnTo>
                <a:lnTo>
                  <a:pt x="12191" y="140309"/>
                </a:lnTo>
                <a:lnTo>
                  <a:pt x="16637" y="139687"/>
                </a:lnTo>
                <a:lnTo>
                  <a:pt x="24511" y="137147"/>
                </a:lnTo>
                <a:lnTo>
                  <a:pt x="27939" y="135178"/>
                </a:lnTo>
                <a:lnTo>
                  <a:pt x="31373" y="132029"/>
                </a:lnTo>
                <a:lnTo>
                  <a:pt x="6603" y="132029"/>
                </a:lnTo>
                <a:lnTo>
                  <a:pt x="5334" y="131991"/>
                </a:lnTo>
                <a:lnTo>
                  <a:pt x="3301" y="131838"/>
                </a:lnTo>
                <a:lnTo>
                  <a:pt x="2539" y="131673"/>
                </a:lnTo>
                <a:lnTo>
                  <a:pt x="1904" y="131406"/>
                </a:lnTo>
                <a:close/>
              </a:path>
              <a:path w="67310" h="140335">
                <a:moveTo>
                  <a:pt x="59436" y="31191"/>
                </a:moveTo>
                <a:lnTo>
                  <a:pt x="54101" y="31191"/>
                </a:lnTo>
                <a:lnTo>
                  <a:pt x="33400" y="32042"/>
                </a:lnTo>
                <a:lnTo>
                  <a:pt x="32258" y="37299"/>
                </a:lnTo>
                <a:lnTo>
                  <a:pt x="35687" y="37414"/>
                </a:lnTo>
                <a:lnTo>
                  <a:pt x="38100" y="37884"/>
                </a:lnTo>
                <a:lnTo>
                  <a:pt x="39497" y="38734"/>
                </a:lnTo>
                <a:lnTo>
                  <a:pt x="40766" y="39585"/>
                </a:lnTo>
                <a:lnTo>
                  <a:pt x="41528" y="40919"/>
                </a:lnTo>
                <a:lnTo>
                  <a:pt x="41401" y="45021"/>
                </a:lnTo>
                <a:lnTo>
                  <a:pt x="41148" y="46151"/>
                </a:lnTo>
                <a:lnTo>
                  <a:pt x="40639" y="49352"/>
                </a:lnTo>
                <a:lnTo>
                  <a:pt x="40131" y="51625"/>
                </a:lnTo>
                <a:lnTo>
                  <a:pt x="39624" y="54559"/>
                </a:lnTo>
                <a:lnTo>
                  <a:pt x="38988" y="57505"/>
                </a:lnTo>
                <a:lnTo>
                  <a:pt x="38100" y="61455"/>
                </a:lnTo>
                <a:lnTo>
                  <a:pt x="37084" y="66408"/>
                </a:lnTo>
                <a:lnTo>
                  <a:pt x="35940" y="71361"/>
                </a:lnTo>
                <a:lnTo>
                  <a:pt x="34671" y="77495"/>
                </a:lnTo>
                <a:lnTo>
                  <a:pt x="29590" y="99987"/>
                </a:lnTo>
                <a:lnTo>
                  <a:pt x="27812" y="108356"/>
                </a:lnTo>
                <a:lnTo>
                  <a:pt x="10413" y="132029"/>
                </a:lnTo>
                <a:lnTo>
                  <a:pt x="31373" y="132029"/>
                </a:lnTo>
                <a:lnTo>
                  <a:pt x="43306" y="107035"/>
                </a:lnTo>
                <a:lnTo>
                  <a:pt x="59436" y="31191"/>
                </a:lnTo>
                <a:close/>
              </a:path>
              <a:path w="67310" h="140335">
                <a:moveTo>
                  <a:pt x="66801" y="0"/>
                </a:moveTo>
                <a:lnTo>
                  <a:pt x="51308" y="0"/>
                </a:lnTo>
                <a:lnTo>
                  <a:pt x="47498" y="16636"/>
                </a:lnTo>
                <a:lnTo>
                  <a:pt x="62991" y="16636"/>
                </a:lnTo>
                <a:lnTo>
                  <a:pt x="668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4954523" y="6323329"/>
            <a:ext cx="59690" cy="109220"/>
          </a:xfrm>
          <a:custGeom>
            <a:avLst/>
            <a:gdLst/>
            <a:ahLst/>
            <a:cxnLst/>
            <a:rect l="l" t="t" r="r" b="b"/>
            <a:pathLst>
              <a:path w="59689" h="109220">
                <a:moveTo>
                  <a:pt x="54101" y="0"/>
                </a:moveTo>
                <a:lnTo>
                  <a:pt x="59436" y="0"/>
                </a:lnTo>
                <a:lnTo>
                  <a:pt x="43306" y="75844"/>
                </a:lnTo>
                <a:lnTo>
                  <a:pt x="42037" y="81724"/>
                </a:lnTo>
                <a:lnTo>
                  <a:pt x="40386" y="86766"/>
                </a:lnTo>
                <a:lnTo>
                  <a:pt x="38353" y="90970"/>
                </a:lnTo>
                <a:lnTo>
                  <a:pt x="36322" y="95173"/>
                </a:lnTo>
                <a:lnTo>
                  <a:pt x="12191" y="109118"/>
                </a:lnTo>
                <a:lnTo>
                  <a:pt x="7112" y="109118"/>
                </a:lnTo>
                <a:lnTo>
                  <a:pt x="5841" y="109118"/>
                </a:lnTo>
                <a:lnTo>
                  <a:pt x="4572" y="109054"/>
                </a:lnTo>
                <a:lnTo>
                  <a:pt x="3301" y="108927"/>
                </a:lnTo>
                <a:lnTo>
                  <a:pt x="2031" y="108800"/>
                </a:lnTo>
                <a:lnTo>
                  <a:pt x="888" y="108610"/>
                </a:lnTo>
                <a:lnTo>
                  <a:pt x="0" y="108343"/>
                </a:lnTo>
                <a:lnTo>
                  <a:pt x="1904" y="100215"/>
                </a:lnTo>
                <a:lnTo>
                  <a:pt x="2539" y="100482"/>
                </a:lnTo>
                <a:lnTo>
                  <a:pt x="3301" y="100647"/>
                </a:lnTo>
                <a:lnTo>
                  <a:pt x="4317" y="100723"/>
                </a:lnTo>
                <a:lnTo>
                  <a:pt x="5334" y="100799"/>
                </a:lnTo>
                <a:lnTo>
                  <a:pt x="6603" y="100838"/>
                </a:lnTo>
                <a:lnTo>
                  <a:pt x="7874" y="100838"/>
                </a:lnTo>
                <a:lnTo>
                  <a:pt x="10413" y="100838"/>
                </a:lnTo>
                <a:lnTo>
                  <a:pt x="24256" y="88963"/>
                </a:lnTo>
                <a:lnTo>
                  <a:pt x="25526" y="85890"/>
                </a:lnTo>
                <a:lnTo>
                  <a:pt x="26670" y="81953"/>
                </a:lnTo>
                <a:lnTo>
                  <a:pt x="27812" y="77165"/>
                </a:lnTo>
                <a:lnTo>
                  <a:pt x="29590" y="68795"/>
                </a:lnTo>
                <a:lnTo>
                  <a:pt x="31368" y="60960"/>
                </a:lnTo>
                <a:lnTo>
                  <a:pt x="33020" y="53632"/>
                </a:lnTo>
                <a:lnTo>
                  <a:pt x="34671" y="46304"/>
                </a:lnTo>
                <a:lnTo>
                  <a:pt x="35940" y="40170"/>
                </a:lnTo>
                <a:lnTo>
                  <a:pt x="37084" y="35217"/>
                </a:lnTo>
                <a:lnTo>
                  <a:pt x="38100" y="30264"/>
                </a:lnTo>
                <a:lnTo>
                  <a:pt x="38988" y="26314"/>
                </a:lnTo>
                <a:lnTo>
                  <a:pt x="39624" y="23368"/>
                </a:lnTo>
                <a:lnTo>
                  <a:pt x="40131" y="20434"/>
                </a:lnTo>
                <a:lnTo>
                  <a:pt x="40639" y="18161"/>
                </a:lnTo>
                <a:lnTo>
                  <a:pt x="40893" y="16560"/>
                </a:lnTo>
                <a:lnTo>
                  <a:pt x="41148" y="14960"/>
                </a:lnTo>
                <a:lnTo>
                  <a:pt x="41401" y="13830"/>
                </a:lnTo>
                <a:lnTo>
                  <a:pt x="41401" y="13157"/>
                </a:lnTo>
                <a:lnTo>
                  <a:pt x="41528" y="12484"/>
                </a:lnTo>
                <a:lnTo>
                  <a:pt x="41528" y="11950"/>
                </a:lnTo>
                <a:lnTo>
                  <a:pt x="41528" y="11531"/>
                </a:lnTo>
                <a:lnTo>
                  <a:pt x="41528" y="9728"/>
                </a:lnTo>
                <a:lnTo>
                  <a:pt x="40766" y="8394"/>
                </a:lnTo>
                <a:lnTo>
                  <a:pt x="39497" y="7543"/>
                </a:lnTo>
                <a:lnTo>
                  <a:pt x="38100" y="6692"/>
                </a:lnTo>
                <a:lnTo>
                  <a:pt x="35687" y="6223"/>
                </a:lnTo>
                <a:lnTo>
                  <a:pt x="32258" y="6108"/>
                </a:lnTo>
                <a:lnTo>
                  <a:pt x="33400" y="850"/>
                </a:lnTo>
                <a:lnTo>
                  <a:pt x="5410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002021" y="6292138"/>
            <a:ext cx="19685" cy="17145"/>
          </a:xfrm>
          <a:custGeom>
            <a:avLst/>
            <a:gdLst/>
            <a:ahLst/>
            <a:cxnLst/>
            <a:rect l="l" t="t" r="r" b="b"/>
            <a:pathLst>
              <a:path w="19685" h="17145">
                <a:moveTo>
                  <a:pt x="3810" y="0"/>
                </a:moveTo>
                <a:lnTo>
                  <a:pt x="19303" y="0"/>
                </a:lnTo>
                <a:lnTo>
                  <a:pt x="15493" y="16636"/>
                </a:lnTo>
                <a:lnTo>
                  <a:pt x="0" y="16636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102352" y="6246869"/>
            <a:ext cx="150088" cy="76917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117591" y="6310464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46"/>
                </a:moveTo>
                <a:lnTo>
                  <a:pt x="130175" y="14046"/>
                </a:lnTo>
                <a:lnTo>
                  <a:pt x="130175" y="0"/>
                </a:lnTo>
                <a:lnTo>
                  <a:pt x="0" y="0"/>
                </a:lnTo>
                <a:lnTo>
                  <a:pt x="0" y="140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117591" y="6266611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46"/>
                </a:moveTo>
                <a:lnTo>
                  <a:pt x="130175" y="14046"/>
                </a:lnTo>
                <a:lnTo>
                  <a:pt x="130175" y="0"/>
                </a:lnTo>
                <a:lnTo>
                  <a:pt x="0" y="0"/>
                </a:lnTo>
                <a:lnTo>
                  <a:pt x="0" y="140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113020" y="6305893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0"/>
                </a:moveTo>
                <a:lnTo>
                  <a:pt x="139319" y="23190"/>
                </a:lnTo>
                <a:lnTo>
                  <a:pt x="139319" y="0"/>
                </a:lnTo>
                <a:lnTo>
                  <a:pt x="0" y="0"/>
                </a:lnTo>
                <a:lnTo>
                  <a:pt x="0" y="231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113020" y="6262039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0"/>
                </a:moveTo>
                <a:lnTo>
                  <a:pt x="139319" y="23190"/>
                </a:lnTo>
                <a:lnTo>
                  <a:pt x="139319" y="0"/>
                </a:lnTo>
                <a:lnTo>
                  <a:pt x="0" y="0"/>
                </a:lnTo>
                <a:lnTo>
                  <a:pt x="0" y="231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312664" y="6236208"/>
            <a:ext cx="119661" cy="166878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322315" y="6250101"/>
            <a:ext cx="109601" cy="157492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446776" y="6176771"/>
            <a:ext cx="832865" cy="218681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462270" y="6195542"/>
            <a:ext cx="814069" cy="200660"/>
          </a:xfrm>
          <a:custGeom>
            <a:avLst/>
            <a:gdLst/>
            <a:ahLst/>
            <a:cxnLst/>
            <a:rect l="l" t="t" r="r" b="b"/>
            <a:pathLst>
              <a:path w="814070" h="200660">
                <a:moveTo>
                  <a:pt x="749807" y="0"/>
                </a:moveTo>
                <a:lnTo>
                  <a:pt x="747013" y="8140"/>
                </a:lnTo>
                <a:lnTo>
                  <a:pt x="758606" y="13174"/>
                </a:lnTo>
                <a:lnTo>
                  <a:pt x="768603" y="20143"/>
                </a:lnTo>
                <a:lnTo>
                  <a:pt x="788884" y="52456"/>
                </a:lnTo>
                <a:lnTo>
                  <a:pt x="795527" y="99225"/>
                </a:lnTo>
                <a:lnTo>
                  <a:pt x="794787" y="116901"/>
                </a:lnTo>
                <a:lnTo>
                  <a:pt x="783589" y="160197"/>
                </a:lnTo>
                <a:lnTo>
                  <a:pt x="747267" y="192316"/>
                </a:lnTo>
                <a:lnTo>
                  <a:pt x="749807" y="200456"/>
                </a:lnTo>
                <a:lnTo>
                  <a:pt x="788134" y="177695"/>
                </a:lnTo>
                <a:lnTo>
                  <a:pt x="809704" y="135691"/>
                </a:lnTo>
                <a:lnTo>
                  <a:pt x="813815" y="100279"/>
                </a:lnTo>
                <a:lnTo>
                  <a:pt x="812772" y="81905"/>
                </a:lnTo>
                <a:lnTo>
                  <a:pt x="797305" y="35140"/>
                </a:lnTo>
                <a:lnTo>
                  <a:pt x="764355" y="5246"/>
                </a:lnTo>
                <a:lnTo>
                  <a:pt x="749807" y="0"/>
                </a:lnTo>
                <a:close/>
              </a:path>
              <a:path w="814070" h="200660">
                <a:moveTo>
                  <a:pt x="63880" y="0"/>
                </a:moveTo>
                <a:lnTo>
                  <a:pt x="25697" y="22815"/>
                </a:lnTo>
                <a:lnTo>
                  <a:pt x="4111" y="64923"/>
                </a:lnTo>
                <a:lnTo>
                  <a:pt x="0" y="100279"/>
                </a:lnTo>
                <a:lnTo>
                  <a:pt x="1025" y="118695"/>
                </a:lnTo>
                <a:lnTo>
                  <a:pt x="16509" y="165417"/>
                </a:lnTo>
                <a:lnTo>
                  <a:pt x="49335" y="195215"/>
                </a:lnTo>
                <a:lnTo>
                  <a:pt x="63880" y="200456"/>
                </a:lnTo>
                <a:lnTo>
                  <a:pt x="66420" y="192316"/>
                </a:lnTo>
                <a:lnTo>
                  <a:pt x="55014" y="187258"/>
                </a:lnTo>
                <a:lnTo>
                  <a:pt x="45180" y="180219"/>
                </a:lnTo>
                <a:lnTo>
                  <a:pt x="24985" y="147386"/>
                </a:lnTo>
                <a:lnTo>
                  <a:pt x="18287" y="99225"/>
                </a:lnTo>
                <a:lnTo>
                  <a:pt x="19028" y="82122"/>
                </a:lnTo>
                <a:lnTo>
                  <a:pt x="30225" y="39890"/>
                </a:lnTo>
                <a:lnTo>
                  <a:pt x="66801" y="8140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209284" y="619554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41102" y="22815"/>
                </a:lnTo>
                <a:lnTo>
                  <a:pt x="62642" y="64923"/>
                </a:lnTo>
                <a:lnTo>
                  <a:pt x="66801" y="100279"/>
                </a:lnTo>
                <a:lnTo>
                  <a:pt x="65776" y="118695"/>
                </a:lnTo>
                <a:lnTo>
                  <a:pt x="50291" y="165417"/>
                </a:lnTo>
                <a:lnTo>
                  <a:pt x="17395" y="195215"/>
                </a:lnTo>
                <a:lnTo>
                  <a:pt x="2793" y="200456"/>
                </a:lnTo>
                <a:lnTo>
                  <a:pt x="253" y="192316"/>
                </a:lnTo>
                <a:lnTo>
                  <a:pt x="11733" y="187258"/>
                </a:lnTo>
                <a:lnTo>
                  <a:pt x="21605" y="180219"/>
                </a:lnTo>
                <a:lnTo>
                  <a:pt x="41816" y="147386"/>
                </a:lnTo>
                <a:lnTo>
                  <a:pt x="48513" y="99225"/>
                </a:lnTo>
                <a:lnTo>
                  <a:pt x="47775" y="82122"/>
                </a:lnTo>
                <a:lnTo>
                  <a:pt x="36702" y="39890"/>
                </a:lnTo>
                <a:lnTo>
                  <a:pt x="0" y="8140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5462270" y="619554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63880" y="0"/>
                </a:moveTo>
                <a:lnTo>
                  <a:pt x="66801" y="8140"/>
                </a:lnTo>
                <a:lnTo>
                  <a:pt x="55229" y="13174"/>
                </a:lnTo>
                <a:lnTo>
                  <a:pt x="45275" y="20143"/>
                </a:lnTo>
                <a:lnTo>
                  <a:pt x="24985" y="52456"/>
                </a:lnTo>
                <a:lnTo>
                  <a:pt x="18287" y="99225"/>
                </a:lnTo>
                <a:lnTo>
                  <a:pt x="19028" y="116901"/>
                </a:lnTo>
                <a:lnTo>
                  <a:pt x="30225" y="160197"/>
                </a:lnTo>
                <a:lnTo>
                  <a:pt x="66420" y="192316"/>
                </a:lnTo>
                <a:lnTo>
                  <a:pt x="63880" y="200456"/>
                </a:lnTo>
                <a:lnTo>
                  <a:pt x="25626" y="177695"/>
                </a:lnTo>
                <a:lnTo>
                  <a:pt x="4111" y="135691"/>
                </a:lnTo>
                <a:lnTo>
                  <a:pt x="0" y="100279"/>
                </a:lnTo>
                <a:lnTo>
                  <a:pt x="1025" y="81905"/>
                </a:lnTo>
                <a:lnTo>
                  <a:pt x="16509" y="35140"/>
                </a:lnTo>
                <a:lnTo>
                  <a:pt x="49406" y="5246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5530596" y="6211823"/>
            <a:ext cx="89153" cy="147091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5545582" y="6230264"/>
            <a:ext cx="69850" cy="128905"/>
          </a:xfrm>
          <a:custGeom>
            <a:avLst/>
            <a:gdLst/>
            <a:ahLst/>
            <a:cxnLst/>
            <a:rect l="l" t="t" r="r" b="b"/>
            <a:pathLst>
              <a:path w="69850" h="128904">
                <a:moveTo>
                  <a:pt x="35305" y="36766"/>
                </a:moveTo>
                <a:lnTo>
                  <a:pt x="17652" y="36766"/>
                </a:lnTo>
                <a:lnTo>
                  <a:pt x="5206" y="91605"/>
                </a:lnTo>
                <a:lnTo>
                  <a:pt x="4063" y="96824"/>
                </a:lnTo>
                <a:lnTo>
                  <a:pt x="3555" y="100799"/>
                </a:lnTo>
                <a:lnTo>
                  <a:pt x="3518" y="107137"/>
                </a:lnTo>
                <a:lnTo>
                  <a:pt x="4810" y="116260"/>
                </a:lnTo>
                <a:lnTo>
                  <a:pt x="8953" y="123229"/>
                </a:lnTo>
                <a:lnTo>
                  <a:pt x="15859" y="127410"/>
                </a:lnTo>
                <a:lnTo>
                  <a:pt x="25526" y="128803"/>
                </a:lnTo>
                <a:lnTo>
                  <a:pt x="31750" y="128803"/>
                </a:lnTo>
                <a:lnTo>
                  <a:pt x="37718" y="127038"/>
                </a:lnTo>
                <a:lnTo>
                  <a:pt x="43306" y="123520"/>
                </a:lnTo>
                <a:lnTo>
                  <a:pt x="49021" y="120002"/>
                </a:lnTo>
                <a:lnTo>
                  <a:pt x="52839" y="116433"/>
                </a:lnTo>
                <a:lnTo>
                  <a:pt x="25400" y="116433"/>
                </a:lnTo>
                <a:lnTo>
                  <a:pt x="21716" y="112077"/>
                </a:lnTo>
                <a:lnTo>
                  <a:pt x="25907" y="77762"/>
                </a:lnTo>
                <a:lnTo>
                  <a:pt x="35305" y="36766"/>
                </a:lnTo>
                <a:close/>
              </a:path>
              <a:path w="69850" h="128904">
                <a:moveTo>
                  <a:pt x="54863" y="100799"/>
                </a:moveTo>
                <a:lnTo>
                  <a:pt x="35687" y="116433"/>
                </a:lnTo>
                <a:lnTo>
                  <a:pt x="52839" y="116433"/>
                </a:lnTo>
                <a:lnTo>
                  <a:pt x="54863" y="114541"/>
                </a:lnTo>
                <a:lnTo>
                  <a:pt x="61087" y="107137"/>
                </a:lnTo>
                <a:lnTo>
                  <a:pt x="54863" y="100799"/>
                </a:lnTo>
                <a:close/>
              </a:path>
              <a:path w="69850" h="128904">
                <a:moveTo>
                  <a:pt x="43433" y="0"/>
                </a:moveTo>
                <a:lnTo>
                  <a:pt x="28955" y="0"/>
                </a:lnTo>
                <a:lnTo>
                  <a:pt x="26669" y="7111"/>
                </a:lnTo>
                <a:lnTo>
                  <a:pt x="25018" y="12090"/>
                </a:lnTo>
                <a:lnTo>
                  <a:pt x="22732" y="17792"/>
                </a:lnTo>
                <a:lnTo>
                  <a:pt x="21589" y="20142"/>
                </a:lnTo>
                <a:lnTo>
                  <a:pt x="20319" y="21970"/>
                </a:lnTo>
                <a:lnTo>
                  <a:pt x="19176" y="23799"/>
                </a:lnTo>
                <a:lnTo>
                  <a:pt x="1523" y="29476"/>
                </a:lnTo>
                <a:lnTo>
                  <a:pt x="0" y="36766"/>
                </a:lnTo>
                <a:lnTo>
                  <a:pt x="67437" y="36766"/>
                </a:lnTo>
                <a:lnTo>
                  <a:pt x="69850" y="26098"/>
                </a:lnTo>
                <a:lnTo>
                  <a:pt x="37718" y="26098"/>
                </a:lnTo>
                <a:lnTo>
                  <a:pt x="4343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5545582" y="6230264"/>
            <a:ext cx="69850" cy="128905"/>
          </a:xfrm>
          <a:custGeom>
            <a:avLst/>
            <a:gdLst/>
            <a:ahLst/>
            <a:cxnLst/>
            <a:rect l="l" t="t" r="r" b="b"/>
            <a:pathLst>
              <a:path w="69850" h="128904">
                <a:moveTo>
                  <a:pt x="28955" y="0"/>
                </a:moveTo>
                <a:lnTo>
                  <a:pt x="43433" y="0"/>
                </a:lnTo>
                <a:lnTo>
                  <a:pt x="37718" y="26098"/>
                </a:lnTo>
                <a:lnTo>
                  <a:pt x="69850" y="26098"/>
                </a:lnTo>
                <a:lnTo>
                  <a:pt x="67437" y="36766"/>
                </a:lnTo>
                <a:lnTo>
                  <a:pt x="35305" y="36766"/>
                </a:lnTo>
                <a:lnTo>
                  <a:pt x="25907" y="77762"/>
                </a:lnTo>
                <a:lnTo>
                  <a:pt x="21716" y="101218"/>
                </a:lnTo>
                <a:lnTo>
                  <a:pt x="21716" y="103339"/>
                </a:lnTo>
                <a:lnTo>
                  <a:pt x="21716" y="112077"/>
                </a:lnTo>
                <a:lnTo>
                  <a:pt x="25400" y="116433"/>
                </a:lnTo>
                <a:lnTo>
                  <a:pt x="32638" y="116433"/>
                </a:lnTo>
                <a:lnTo>
                  <a:pt x="35687" y="116433"/>
                </a:lnTo>
                <a:lnTo>
                  <a:pt x="54863" y="100799"/>
                </a:lnTo>
                <a:lnTo>
                  <a:pt x="61087" y="107137"/>
                </a:lnTo>
                <a:lnTo>
                  <a:pt x="54863" y="114541"/>
                </a:lnTo>
                <a:lnTo>
                  <a:pt x="49021" y="120002"/>
                </a:lnTo>
                <a:lnTo>
                  <a:pt x="43306" y="123520"/>
                </a:lnTo>
                <a:lnTo>
                  <a:pt x="37718" y="127038"/>
                </a:lnTo>
                <a:lnTo>
                  <a:pt x="31750" y="128803"/>
                </a:lnTo>
                <a:lnTo>
                  <a:pt x="25526" y="128803"/>
                </a:lnTo>
                <a:lnTo>
                  <a:pt x="15859" y="127410"/>
                </a:lnTo>
                <a:lnTo>
                  <a:pt x="8953" y="123229"/>
                </a:lnTo>
                <a:lnTo>
                  <a:pt x="4810" y="116260"/>
                </a:lnTo>
                <a:lnTo>
                  <a:pt x="3428" y="106502"/>
                </a:lnTo>
                <a:lnTo>
                  <a:pt x="3428" y="101790"/>
                </a:lnTo>
                <a:lnTo>
                  <a:pt x="4063" y="96824"/>
                </a:lnTo>
                <a:lnTo>
                  <a:pt x="5206" y="91605"/>
                </a:lnTo>
                <a:lnTo>
                  <a:pt x="17652" y="36766"/>
                </a:lnTo>
                <a:lnTo>
                  <a:pt x="0" y="36766"/>
                </a:lnTo>
                <a:lnTo>
                  <a:pt x="1523" y="29476"/>
                </a:lnTo>
                <a:lnTo>
                  <a:pt x="5714" y="29400"/>
                </a:lnTo>
                <a:lnTo>
                  <a:pt x="8889" y="29082"/>
                </a:lnTo>
                <a:lnTo>
                  <a:pt x="11048" y="28524"/>
                </a:lnTo>
                <a:lnTo>
                  <a:pt x="13207" y="27965"/>
                </a:lnTo>
                <a:lnTo>
                  <a:pt x="14985" y="27190"/>
                </a:lnTo>
                <a:lnTo>
                  <a:pt x="16382" y="26200"/>
                </a:lnTo>
                <a:lnTo>
                  <a:pt x="17779" y="25209"/>
                </a:lnTo>
                <a:lnTo>
                  <a:pt x="19176" y="23799"/>
                </a:lnTo>
                <a:lnTo>
                  <a:pt x="20319" y="21970"/>
                </a:lnTo>
                <a:lnTo>
                  <a:pt x="21589" y="20142"/>
                </a:lnTo>
                <a:lnTo>
                  <a:pt x="22732" y="17792"/>
                </a:lnTo>
                <a:lnTo>
                  <a:pt x="23875" y="14947"/>
                </a:lnTo>
                <a:lnTo>
                  <a:pt x="25018" y="12090"/>
                </a:lnTo>
                <a:lnTo>
                  <a:pt x="26669" y="7111"/>
                </a:lnTo>
                <a:lnTo>
                  <a:pt x="289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5609844" y="6277355"/>
            <a:ext cx="101379" cy="125729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5624448" y="629593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4" y="66789"/>
                </a:moveTo>
                <a:lnTo>
                  <a:pt x="29463" y="66789"/>
                </a:lnTo>
                <a:lnTo>
                  <a:pt x="30479" y="66840"/>
                </a:lnTo>
                <a:lnTo>
                  <a:pt x="32003" y="67043"/>
                </a:lnTo>
                <a:lnTo>
                  <a:pt x="32638" y="67284"/>
                </a:lnTo>
                <a:lnTo>
                  <a:pt x="33147" y="67678"/>
                </a:lnTo>
                <a:lnTo>
                  <a:pt x="33781" y="68059"/>
                </a:lnTo>
                <a:lnTo>
                  <a:pt x="34162" y="68630"/>
                </a:lnTo>
                <a:lnTo>
                  <a:pt x="34416" y="69380"/>
                </a:lnTo>
                <a:lnTo>
                  <a:pt x="34798" y="70129"/>
                </a:lnTo>
                <a:lnTo>
                  <a:pt x="35178" y="71120"/>
                </a:lnTo>
                <a:lnTo>
                  <a:pt x="35560" y="72364"/>
                </a:lnTo>
                <a:lnTo>
                  <a:pt x="38480" y="82397"/>
                </a:lnTo>
                <a:lnTo>
                  <a:pt x="40771" y="90970"/>
                </a:lnTo>
                <a:lnTo>
                  <a:pt x="42037" y="94615"/>
                </a:lnTo>
                <a:lnTo>
                  <a:pt x="44830" y="100647"/>
                </a:lnTo>
                <a:lnTo>
                  <a:pt x="46481" y="102971"/>
                </a:lnTo>
                <a:lnTo>
                  <a:pt x="48513" y="104597"/>
                </a:lnTo>
                <a:lnTo>
                  <a:pt x="50418" y="106222"/>
                </a:lnTo>
                <a:lnTo>
                  <a:pt x="53086" y="107035"/>
                </a:lnTo>
                <a:lnTo>
                  <a:pt x="58165" y="107035"/>
                </a:lnTo>
                <a:lnTo>
                  <a:pt x="75982" y="96659"/>
                </a:lnTo>
                <a:lnTo>
                  <a:pt x="61340" y="96659"/>
                </a:lnTo>
                <a:lnTo>
                  <a:pt x="60451" y="96431"/>
                </a:lnTo>
                <a:lnTo>
                  <a:pt x="59689" y="95961"/>
                </a:lnTo>
                <a:lnTo>
                  <a:pt x="59054" y="95504"/>
                </a:lnTo>
                <a:lnTo>
                  <a:pt x="58292" y="94792"/>
                </a:lnTo>
                <a:lnTo>
                  <a:pt x="57785" y="93840"/>
                </a:lnTo>
                <a:lnTo>
                  <a:pt x="57104" y="92786"/>
                </a:lnTo>
                <a:lnTo>
                  <a:pt x="56514" y="91643"/>
                </a:lnTo>
                <a:lnTo>
                  <a:pt x="55499" y="88595"/>
                </a:lnTo>
                <a:lnTo>
                  <a:pt x="54863" y="86779"/>
                </a:lnTo>
                <a:lnTo>
                  <a:pt x="54228" y="84658"/>
                </a:lnTo>
                <a:lnTo>
                  <a:pt x="52959" y="80695"/>
                </a:lnTo>
                <a:lnTo>
                  <a:pt x="48574" y="66789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6" y="927"/>
                </a:lnTo>
                <a:lnTo>
                  <a:pt x="10413" y="6184"/>
                </a:lnTo>
                <a:lnTo>
                  <a:pt x="12318" y="6235"/>
                </a:lnTo>
                <a:lnTo>
                  <a:pt x="13842" y="6375"/>
                </a:lnTo>
                <a:lnTo>
                  <a:pt x="20320" y="10007"/>
                </a:lnTo>
                <a:lnTo>
                  <a:pt x="20320" y="14478"/>
                </a:lnTo>
                <a:lnTo>
                  <a:pt x="19812" y="17627"/>
                </a:lnTo>
                <a:lnTo>
                  <a:pt x="18668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7" y="66789"/>
                </a:lnTo>
                <a:lnTo>
                  <a:pt x="48574" y="66789"/>
                </a:lnTo>
                <a:lnTo>
                  <a:pt x="46609" y="60667"/>
                </a:lnTo>
                <a:lnTo>
                  <a:pt x="47199" y="60210"/>
                </a:lnTo>
                <a:lnTo>
                  <a:pt x="24764" y="60210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7183" y="94881"/>
                </a:lnTo>
                <a:lnTo>
                  <a:pt x="66293" y="95554"/>
                </a:lnTo>
                <a:lnTo>
                  <a:pt x="65404" y="96012"/>
                </a:lnTo>
                <a:lnTo>
                  <a:pt x="63880" y="96532"/>
                </a:lnTo>
                <a:lnTo>
                  <a:pt x="63118" y="96659"/>
                </a:lnTo>
                <a:lnTo>
                  <a:pt x="75982" y="96659"/>
                </a:lnTo>
                <a:lnTo>
                  <a:pt x="77470" y="95262"/>
                </a:lnTo>
                <a:lnTo>
                  <a:pt x="79883" y="92786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244"/>
                </a:moveTo>
                <a:lnTo>
                  <a:pt x="52324" y="28244"/>
                </a:lnTo>
                <a:lnTo>
                  <a:pt x="51435" y="33197"/>
                </a:lnTo>
                <a:lnTo>
                  <a:pt x="53593" y="33451"/>
                </a:lnTo>
                <a:lnTo>
                  <a:pt x="54990" y="33972"/>
                </a:lnTo>
                <a:lnTo>
                  <a:pt x="55879" y="34747"/>
                </a:lnTo>
                <a:lnTo>
                  <a:pt x="56641" y="35521"/>
                </a:lnTo>
                <a:lnTo>
                  <a:pt x="57150" y="36525"/>
                </a:lnTo>
                <a:lnTo>
                  <a:pt x="57150" y="38798"/>
                </a:lnTo>
                <a:lnTo>
                  <a:pt x="51942" y="46316"/>
                </a:lnTo>
                <a:lnTo>
                  <a:pt x="50418" y="47993"/>
                </a:lnTo>
                <a:lnTo>
                  <a:pt x="48640" y="49657"/>
                </a:lnTo>
                <a:lnTo>
                  <a:pt x="46481" y="51308"/>
                </a:lnTo>
                <a:lnTo>
                  <a:pt x="44450" y="52959"/>
                </a:lnTo>
                <a:lnTo>
                  <a:pt x="42290" y="54444"/>
                </a:lnTo>
                <a:lnTo>
                  <a:pt x="40004" y="55753"/>
                </a:lnTo>
                <a:lnTo>
                  <a:pt x="37846" y="57073"/>
                </a:lnTo>
                <a:lnTo>
                  <a:pt x="35560" y="58140"/>
                </a:lnTo>
                <a:lnTo>
                  <a:pt x="30987" y="59791"/>
                </a:lnTo>
                <a:lnTo>
                  <a:pt x="28955" y="60210"/>
                </a:lnTo>
                <a:lnTo>
                  <a:pt x="47199" y="60210"/>
                </a:lnTo>
                <a:lnTo>
                  <a:pt x="49529" y="58407"/>
                </a:lnTo>
                <a:lnTo>
                  <a:pt x="52450" y="56210"/>
                </a:lnTo>
                <a:lnTo>
                  <a:pt x="58292" y="51981"/>
                </a:lnTo>
                <a:lnTo>
                  <a:pt x="61087" y="49822"/>
                </a:lnTo>
                <a:lnTo>
                  <a:pt x="64008" y="47637"/>
                </a:lnTo>
                <a:lnTo>
                  <a:pt x="72771" y="40779"/>
                </a:lnTo>
                <a:lnTo>
                  <a:pt x="78866" y="35826"/>
                </a:lnTo>
                <a:lnTo>
                  <a:pt x="82168" y="33045"/>
                </a:lnTo>
                <a:lnTo>
                  <a:pt x="80137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5624448" y="629593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210"/>
                </a:lnTo>
                <a:lnTo>
                  <a:pt x="26924" y="60210"/>
                </a:lnTo>
                <a:lnTo>
                  <a:pt x="28955" y="60210"/>
                </a:lnTo>
                <a:lnTo>
                  <a:pt x="30987" y="59791"/>
                </a:lnTo>
                <a:lnTo>
                  <a:pt x="33274" y="58966"/>
                </a:lnTo>
                <a:lnTo>
                  <a:pt x="35560" y="58140"/>
                </a:lnTo>
                <a:lnTo>
                  <a:pt x="37846" y="57073"/>
                </a:lnTo>
                <a:lnTo>
                  <a:pt x="40004" y="55753"/>
                </a:lnTo>
                <a:lnTo>
                  <a:pt x="42290" y="54444"/>
                </a:lnTo>
                <a:lnTo>
                  <a:pt x="44450" y="52959"/>
                </a:lnTo>
                <a:lnTo>
                  <a:pt x="46481" y="51308"/>
                </a:lnTo>
                <a:lnTo>
                  <a:pt x="48640" y="49657"/>
                </a:lnTo>
                <a:lnTo>
                  <a:pt x="50418" y="47993"/>
                </a:lnTo>
                <a:lnTo>
                  <a:pt x="51942" y="46316"/>
                </a:lnTo>
                <a:lnTo>
                  <a:pt x="53593" y="44640"/>
                </a:lnTo>
                <a:lnTo>
                  <a:pt x="54737" y="43053"/>
                </a:lnTo>
                <a:lnTo>
                  <a:pt x="55752" y="41554"/>
                </a:lnTo>
                <a:lnTo>
                  <a:pt x="56641" y="40055"/>
                </a:lnTo>
                <a:lnTo>
                  <a:pt x="57150" y="38798"/>
                </a:lnTo>
                <a:lnTo>
                  <a:pt x="57150" y="37769"/>
                </a:lnTo>
                <a:lnTo>
                  <a:pt x="57150" y="36525"/>
                </a:lnTo>
                <a:lnTo>
                  <a:pt x="51435" y="33197"/>
                </a:lnTo>
                <a:lnTo>
                  <a:pt x="52324" y="28244"/>
                </a:lnTo>
                <a:lnTo>
                  <a:pt x="80137" y="28244"/>
                </a:lnTo>
                <a:lnTo>
                  <a:pt x="82168" y="33045"/>
                </a:lnTo>
                <a:lnTo>
                  <a:pt x="78866" y="35826"/>
                </a:lnTo>
                <a:lnTo>
                  <a:pt x="75691" y="38404"/>
                </a:lnTo>
                <a:lnTo>
                  <a:pt x="72771" y="40779"/>
                </a:lnTo>
                <a:lnTo>
                  <a:pt x="69723" y="43154"/>
                </a:lnTo>
                <a:lnTo>
                  <a:pt x="66801" y="45440"/>
                </a:lnTo>
                <a:lnTo>
                  <a:pt x="64008" y="47637"/>
                </a:lnTo>
                <a:lnTo>
                  <a:pt x="61087" y="49822"/>
                </a:lnTo>
                <a:lnTo>
                  <a:pt x="58292" y="51981"/>
                </a:lnTo>
                <a:lnTo>
                  <a:pt x="55372" y="54089"/>
                </a:lnTo>
                <a:lnTo>
                  <a:pt x="52450" y="56210"/>
                </a:lnTo>
                <a:lnTo>
                  <a:pt x="49529" y="58407"/>
                </a:lnTo>
                <a:lnTo>
                  <a:pt x="46609" y="60667"/>
                </a:lnTo>
                <a:lnTo>
                  <a:pt x="47878" y="64592"/>
                </a:lnTo>
                <a:lnTo>
                  <a:pt x="49149" y="68580"/>
                </a:lnTo>
                <a:lnTo>
                  <a:pt x="50418" y="72631"/>
                </a:lnTo>
                <a:lnTo>
                  <a:pt x="51688" y="76682"/>
                </a:lnTo>
                <a:lnTo>
                  <a:pt x="52959" y="80695"/>
                </a:lnTo>
                <a:lnTo>
                  <a:pt x="54228" y="84658"/>
                </a:lnTo>
                <a:lnTo>
                  <a:pt x="54863" y="86779"/>
                </a:lnTo>
                <a:lnTo>
                  <a:pt x="55499" y="88595"/>
                </a:lnTo>
                <a:lnTo>
                  <a:pt x="56006" y="90119"/>
                </a:lnTo>
                <a:lnTo>
                  <a:pt x="56514" y="91643"/>
                </a:lnTo>
                <a:lnTo>
                  <a:pt x="57150" y="92875"/>
                </a:lnTo>
                <a:lnTo>
                  <a:pt x="57785" y="93840"/>
                </a:lnTo>
                <a:lnTo>
                  <a:pt x="58292" y="94792"/>
                </a:lnTo>
                <a:lnTo>
                  <a:pt x="59054" y="95504"/>
                </a:lnTo>
                <a:lnTo>
                  <a:pt x="59689" y="95961"/>
                </a:lnTo>
                <a:lnTo>
                  <a:pt x="60451" y="96431"/>
                </a:lnTo>
                <a:lnTo>
                  <a:pt x="61340" y="96659"/>
                </a:lnTo>
                <a:lnTo>
                  <a:pt x="62356" y="96659"/>
                </a:lnTo>
                <a:lnTo>
                  <a:pt x="63118" y="96659"/>
                </a:lnTo>
                <a:lnTo>
                  <a:pt x="67183" y="94881"/>
                </a:lnTo>
                <a:lnTo>
                  <a:pt x="68199" y="94208"/>
                </a:lnTo>
                <a:lnTo>
                  <a:pt x="74549" y="87757"/>
                </a:lnTo>
                <a:lnTo>
                  <a:pt x="79883" y="92786"/>
                </a:lnTo>
                <a:lnTo>
                  <a:pt x="58165" y="107035"/>
                </a:lnTo>
                <a:lnTo>
                  <a:pt x="56387" y="107035"/>
                </a:lnTo>
                <a:lnTo>
                  <a:pt x="53086" y="107035"/>
                </a:lnTo>
                <a:lnTo>
                  <a:pt x="50418" y="106222"/>
                </a:lnTo>
                <a:lnTo>
                  <a:pt x="48513" y="104597"/>
                </a:lnTo>
                <a:lnTo>
                  <a:pt x="46481" y="102971"/>
                </a:lnTo>
                <a:lnTo>
                  <a:pt x="44830" y="100647"/>
                </a:lnTo>
                <a:lnTo>
                  <a:pt x="43434" y="97624"/>
                </a:lnTo>
                <a:lnTo>
                  <a:pt x="42037" y="94615"/>
                </a:lnTo>
                <a:lnTo>
                  <a:pt x="40766" y="90957"/>
                </a:lnTo>
                <a:lnTo>
                  <a:pt x="39624" y="86677"/>
                </a:lnTo>
                <a:lnTo>
                  <a:pt x="38480" y="82397"/>
                </a:lnTo>
                <a:lnTo>
                  <a:pt x="37084" y="77622"/>
                </a:lnTo>
                <a:lnTo>
                  <a:pt x="35560" y="72364"/>
                </a:lnTo>
                <a:lnTo>
                  <a:pt x="35178" y="71120"/>
                </a:lnTo>
                <a:lnTo>
                  <a:pt x="34798" y="70129"/>
                </a:lnTo>
                <a:lnTo>
                  <a:pt x="34416" y="69380"/>
                </a:lnTo>
                <a:lnTo>
                  <a:pt x="34162" y="68630"/>
                </a:lnTo>
                <a:lnTo>
                  <a:pt x="33781" y="68059"/>
                </a:lnTo>
                <a:lnTo>
                  <a:pt x="33147" y="67678"/>
                </a:lnTo>
                <a:lnTo>
                  <a:pt x="32638" y="67284"/>
                </a:lnTo>
                <a:lnTo>
                  <a:pt x="32003" y="67043"/>
                </a:lnTo>
                <a:lnTo>
                  <a:pt x="31241" y="66941"/>
                </a:lnTo>
                <a:lnTo>
                  <a:pt x="30479" y="66840"/>
                </a:lnTo>
                <a:lnTo>
                  <a:pt x="29463" y="66789"/>
                </a:lnTo>
                <a:lnTo>
                  <a:pt x="28321" y="66789"/>
                </a:lnTo>
                <a:lnTo>
                  <a:pt x="23367" y="66789"/>
                </a:lnTo>
                <a:lnTo>
                  <a:pt x="14859" y="105638"/>
                </a:lnTo>
                <a:lnTo>
                  <a:pt x="0" y="105638"/>
                </a:lnTo>
                <a:lnTo>
                  <a:pt x="18668" y="22517"/>
                </a:lnTo>
                <a:lnTo>
                  <a:pt x="19303" y="19786"/>
                </a:lnTo>
                <a:lnTo>
                  <a:pt x="19812" y="17627"/>
                </a:lnTo>
                <a:lnTo>
                  <a:pt x="20065" y="16052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836"/>
                </a:lnTo>
                <a:lnTo>
                  <a:pt x="20447" y="10858"/>
                </a:lnTo>
                <a:lnTo>
                  <a:pt x="20320" y="10007"/>
                </a:lnTo>
                <a:lnTo>
                  <a:pt x="19938" y="9283"/>
                </a:lnTo>
                <a:lnTo>
                  <a:pt x="19558" y="8559"/>
                </a:lnTo>
                <a:lnTo>
                  <a:pt x="19050" y="7988"/>
                </a:lnTo>
                <a:lnTo>
                  <a:pt x="18287" y="7543"/>
                </a:lnTo>
                <a:lnTo>
                  <a:pt x="17525" y="7099"/>
                </a:lnTo>
                <a:lnTo>
                  <a:pt x="16510" y="6781"/>
                </a:lnTo>
                <a:lnTo>
                  <a:pt x="15112" y="6578"/>
                </a:lnTo>
                <a:lnTo>
                  <a:pt x="13842" y="6375"/>
                </a:lnTo>
                <a:lnTo>
                  <a:pt x="12318" y="6235"/>
                </a:lnTo>
                <a:lnTo>
                  <a:pt x="10413" y="6184"/>
                </a:lnTo>
                <a:lnTo>
                  <a:pt x="11556" y="927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5772911" y="6269729"/>
            <a:ext cx="150088" cy="3286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5788152" y="6288486"/>
            <a:ext cx="130810" cy="14604"/>
          </a:xfrm>
          <a:custGeom>
            <a:avLst/>
            <a:gdLst/>
            <a:ahLst/>
            <a:cxnLst/>
            <a:rect l="l" t="t" r="r" b="b"/>
            <a:pathLst>
              <a:path w="130810" h="14604">
                <a:moveTo>
                  <a:pt x="0" y="14053"/>
                </a:moveTo>
                <a:lnTo>
                  <a:pt x="130187" y="14053"/>
                </a:lnTo>
                <a:lnTo>
                  <a:pt x="130187" y="0"/>
                </a:lnTo>
                <a:lnTo>
                  <a:pt x="0" y="0"/>
                </a:lnTo>
                <a:lnTo>
                  <a:pt x="0" y="1405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5783579" y="6283914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7"/>
                </a:moveTo>
                <a:lnTo>
                  <a:pt x="139331" y="23197"/>
                </a:lnTo>
                <a:lnTo>
                  <a:pt x="139331" y="0"/>
                </a:lnTo>
                <a:lnTo>
                  <a:pt x="0" y="0"/>
                </a:lnTo>
                <a:lnTo>
                  <a:pt x="0" y="2319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5966459" y="6236208"/>
            <a:ext cx="136372" cy="166878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5981953" y="6254673"/>
            <a:ext cx="117475" cy="149225"/>
          </a:xfrm>
          <a:custGeom>
            <a:avLst/>
            <a:gdLst/>
            <a:ahLst/>
            <a:cxnLst/>
            <a:rect l="l" t="t" r="r" b="b"/>
            <a:pathLst>
              <a:path w="117475" h="149225">
                <a:moveTo>
                  <a:pt x="12954" y="126898"/>
                </a:moveTo>
                <a:lnTo>
                  <a:pt x="4572" y="126898"/>
                </a:lnTo>
                <a:lnTo>
                  <a:pt x="0" y="147396"/>
                </a:lnTo>
                <a:lnTo>
                  <a:pt x="1016" y="147827"/>
                </a:lnTo>
                <a:lnTo>
                  <a:pt x="2540" y="148158"/>
                </a:lnTo>
                <a:lnTo>
                  <a:pt x="4572" y="148399"/>
                </a:lnTo>
                <a:lnTo>
                  <a:pt x="6476" y="148653"/>
                </a:lnTo>
                <a:lnTo>
                  <a:pt x="8128" y="148767"/>
                </a:lnTo>
                <a:lnTo>
                  <a:pt x="13970" y="148767"/>
                </a:lnTo>
                <a:lnTo>
                  <a:pt x="39301" y="133667"/>
                </a:lnTo>
                <a:lnTo>
                  <a:pt x="14478" y="133667"/>
                </a:lnTo>
                <a:lnTo>
                  <a:pt x="12954" y="131406"/>
                </a:lnTo>
                <a:lnTo>
                  <a:pt x="12954" y="126898"/>
                </a:lnTo>
                <a:close/>
              </a:path>
              <a:path w="117475" h="149225">
                <a:moveTo>
                  <a:pt x="50816" y="12141"/>
                </a:moveTo>
                <a:lnTo>
                  <a:pt x="28321" y="12141"/>
                </a:lnTo>
                <a:lnTo>
                  <a:pt x="29591" y="12598"/>
                </a:lnTo>
                <a:lnTo>
                  <a:pt x="30607" y="13525"/>
                </a:lnTo>
                <a:lnTo>
                  <a:pt x="45069" y="70893"/>
                </a:lnTo>
                <a:lnTo>
                  <a:pt x="50926" y="102908"/>
                </a:lnTo>
                <a:lnTo>
                  <a:pt x="45646" y="110137"/>
                </a:lnTo>
                <a:lnTo>
                  <a:pt x="21590" y="133667"/>
                </a:lnTo>
                <a:lnTo>
                  <a:pt x="39301" y="133667"/>
                </a:lnTo>
                <a:lnTo>
                  <a:pt x="64516" y="102806"/>
                </a:lnTo>
                <a:lnTo>
                  <a:pt x="75763" y="86321"/>
                </a:lnTo>
                <a:lnTo>
                  <a:pt x="64008" y="86321"/>
                </a:lnTo>
                <a:lnTo>
                  <a:pt x="62942" y="78449"/>
                </a:lnTo>
                <a:lnTo>
                  <a:pt x="56354" y="36593"/>
                </a:lnTo>
                <a:lnTo>
                  <a:pt x="52324" y="17221"/>
                </a:lnTo>
                <a:lnTo>
                  <a:pt x="51562" y="14325"/>
                </a:lnTo>
                <a:lnTo>
                  <a:pt x="50816" y="12141"/>
                </a:lnTo>
                <a:close/>
              </a:path>
              <a:path w="117475" h="149225">
                <a:moveTo>
                  <a:pt x="114300" y="1689"/>
                </a:moveTo>
                <a:lnTo>
                  <a:pt x="86613" y="1689"/>
                </a:lnTo>
                <a:lnTo>
                  <a:pt x="85471" y="6857"/>
                </a:lnTo>
                <a:lnTo>
                  <a:pt x="88900" y="7073"/>
                </a:lnTo>
                <a:lnTo>
                  <a:pt x="91312" y="7772"/>
                </a:lnTo>
                <a:lnTo>
                  <a:pt x="94107" y="10172"/>
                </a:lnTo>
                <a:lnTo>
                  <a:pt x="94659" y="12141"/>
                </a:lnTo>
                <a:lnTo>
                  <a:pt x="94742" y="20104"/>
                </a:lnTo>
                <a:lnTo>
                  <a:pt x="93725" y="25780"/>
                </a:lnTo>
                <a:lnTo>
                  <a:pt x="77670" y="64490"/>
                </a:lnTo>
                <a:lnTo>
                  <a:pt x="64008" y="86321"/>
                </a:lnTo>
                <a:lnTo>
                  <a:pt x="75763" y="86321"/>
                </a:lnTo>
                <a:lnTo>
                  <a:pt x="101951" y="41660"/>
                </a:lnTo>
                <a:lnTo>
                  <a:pt x="117181" y="7073"/>
                </a:lnTo>
                <a:lnTo>
                  <a:pt x="117157" y="6857"/>
                </a:lnTo>
                <a:lnTo>
                  <a:pt x="114300" y="1689"/>
                </a:lnTo>
                <a:close/>
              </a:path>
              <a:path w="117475" h="149225">
                <a:moveTo>
                  <a:pt x="37084" y="0"/>
                </a:moveTo>
                <a:lnTo>
                  <a:pt x="28956" y="0"/>
                </a:lnTo>
                <a:lnTo>
                  <a:pt x="24257" y="1485"/>
                </a:lnTo>
                <a:lnTo>
                  <a:pt x="19938" y="4483"/>
                </a:lnTo>
                <a:lnTo>
                  <a:pt x="15748" y="7480"/>
                </a:lnTo>
                <a:lnTo>
                  <a:pt x="11175" y="12598"/>
                </a:lnTo>
                <a:lnTo>
                  <a:pt x="6350" y="19862"/>
                </a:lnTo>
                <a:lnTo>
                  <a:pt x="13208" y="24396"/>
                </a:lnTo>
                <a:lnTo>
                  <a:pt x="16148" y="19862"/>
                </a:lnTo>
                <a:lnTo>
                  <a:pt x="18542" y="16725"/>
                </a:lnTo>
                <a:lnTo>
                  <a:pt x="20574" y="14897"/>
                </a:lnTo>
                <a:lnTo>
                  <a:pt x="22479" y="13055"/>
                </a:lnTo>
                <a:lnTo>
                  <a:pt x="24637" y="12141"/>
                </a:lnTo>
                <a:lnTo>
                  <a:pt x="50816" y="12141"/>
                </a:lnTo>
                <a:lnTo>
                  <a:pt x="50673" y="11722"/>
                </a:lnTo>
                <a:lnTo>
                  <a:pt x="48323" y="6972"/>
                </a:lnTo>
                <a:lnTo>
                  <a:pt x="47244" y="5257"/>
                </a:lnTo>
                <a:lnTo>
                  <a:pt x="45720" y="3962"/>
                </a:lnTo>
                <a:lnTo>
                  <a:pt x="44323" y="2654"/>
                </a:lnTo>
                <a:lnTo>
                  <a:pt x="42925" y="1714"/>
                </a:lnTo>
                <a:lnTo>
                  <a:pt x="41529" y="1155"/>
                </a:lnTo>
                <a:lnTo>
                  <a:pt x="39497" y="380"/>
                </a:lnTo>
                <a:lnTo>
                  <a:pt x="3708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5981953" y="6254673"/>
            <a:ext cx="117475" cy="149225"/>
          </a:xfrm>
          <a:custGeom>
            <a:avLst/>
            <a:gdLst/>
            <a:ahLst/>
            <a:cxnLst/>
            <a:rect l="l" t="t" r="r" b="b"/>
            <a:pathLst>
              <a:path w="117475" h="149225">
                <a:moveTo>
                  <a:pt x="34162" y="0"/>
                </a:moveTo>
                <a:lnTo>
                  <a:pt x="37084" y="0"/>
                </a:lnTo>
                <a:lnTo>
                  <a:pt x="39497" y="380"/>
                </a:lnTo>
                <a:lnTo>
                  <a:pt x="41529" y="1155"/>
                </a:lnTo>
                <a:lnTo>
                  <a:pt x="42925" y="1714"/>
                </a:lnTo>
                <a:lnTo>
                  <a:pt x="44323" y="2654"/>
                </a:lnTo>
                <a:lnTo>
                  <a:pt x="45720" y="3962"/>
                </a:lnTo>
                <a:lnTo>
                  <a:pt x="47244" y="5257"/>
                </a:lnTo>
                <a:lnTo>
                  <a:pt x="52324" y="17221"/>
                </a:lnTo>
                <a:lnTo>
                  <a:pt x="53212" y="20104"/>
                </a:lnTo>
                <a:lnTo>
                  <a:pt x="59944" y="58369"/>
                </a:lnTo>
                <a:lnTo>
                  <a:pt x="61114" y="65765"/>
                </a:lnTo>
                <a:lnTo>
                  <a:pt x="62166" y="72888"/>
                </a:lnTo>
                <a:lnTo>
                  <a:pt x="63122" y="79739"/>
                </a:lnTo>
                <a:lnTo>
                  <a:pt x="64008" y="86321"/>
                </a:lnTo>
                <a:lnTo>
                  <a:pt x="68959" y="78968"/>
                </a:lnTo>
                <a:lnTo>
                  <a:pt x="87598" y="44135"/>
                </a:lnTo>
                <a:lnTo>
                  <a:pt x="94742" y="20104"/>
                </a:lnTo>
                <a:lnTo>
                  <a:pt x="94742" y="15735"/>
                </a:lnTo>
                <a:lnTo>
                  <a:pt x="94742" y="12433"/>
                </a:lnTo>
                <a:lnTo>
                  <a:pt x="94107" y="10172"/>
                </a:lnTo>
                <a:lnTo>
                  <a:pt x="92710" y="8978"/>
                </a:lnTo>
                <a:lnTo>
                  <a:pt x="91312" y="7772"/>
                </a:lnTo>
                <a:lnTo>
                  <a:pt x="88900" y="7073"/>
                </a:lnTo>
                <a:lnTo>
                  <a:pt x="85471" y="6857"/>
                </a:lnTo>
                <a:lnTo>
                  <a:pt x="86613" y="1689"/>
                </a:lnTo>
                <a:lnTo>
                  <a:pt x="114300" y="1689"/>
                </a:lnTo>
                <a:lnTo>
                  <a:pt x="117221" y="6972"/>
                </a:lnTo>
                <a:lnTo>
                  <a:pt x="95376" y="53987"/>
                </a:lnTo>
                <a:lnTo>
                  <a:pt x="72945" y="90640"/>
                </a:lnTo>
                <a:lnTo>
                  <a:pt x="49180" y="122753"/>
                </a:lnTo>
                <a:lnTo>
                  <a:pt x="18034" y="147993"/>
                </a:lnTo>
                <a:lnTo>
                  <a:pt x="13970" y="148767"/>
                </a:lnTo>
                <a:lnTo>
                  <a:pt x="9651" y="148767"/>
                </a:lnTo>
                <a:lnTo>
                  <a:pt x="8128" y="148767"/>
                </a:lnTo>
                <a:lnTo>
                  <a:pt x="6476" y="148653"/>
                </a:lnTo>
                <a:lnTo>
                  <a:pt x="4572" y="148399"/>
                </a:lnTo>
                <a:lnTo>
                  <a:pt x="2540" y="148158"/>
                </a:lnTo>
                <a:lnTo>
                  <a:pt x="1016" y="147827"/>
                </a:lnTo>
                <a:lnTo>
                  <a:pt x="0" y="147396"/>
                </a:lnTo>
                <a:lnTo>
                  <a:pt x="4572" y="126898"/>
                </a:lnTo>
                <a:lnTo>
                  <a:pt x="12954" y="126898"/>
                </a:lnTo>
                <a:lnTo>
                  <a:pt x="12954" y="131406"/>
                </a:lnTo>
                <a:lnTo>
                  <a:pt x="14478" y="133667"/>
                </a:lnTo>
                <a:lnTo>
                  <a:pt x="17525" y="133667"/>
                </a:lnTo>
                <a:lnTo>
                  <a:pt x="21590" y="133667"/>
                </a:lnTo>
                <a:lnTo>
                  <a:pt x="26416" y="131114"/>
                </a:lnTo>
                <a:lnTo>
                  <a:pt x="50926" y="102908"/>
                </a:lnTo>
                <a:lnTo>
                  <a:pt x="49260" y="93190"/>
                </a:lnTo>
                <a:lnTo>
                  <a:pt x="47307" y="82518"/>
                </a:lnTo>
                <a:lnTo>
                  <a:pt x="45069" y="70893"/>
                </a:lnTo>
                <a:lnTo>
                  <a:pt x="42545" y="58318"/>
                </a:lnTo>
                <a:lnTo>
                  <a:pt x="40018" y="45700"/>
                </a:lnTo>
                <a:lnTo>
                  <a:pt x="28321" y="12141"/>
                </a:lnTo>
                <a:lnTo>
                  <a:pt x="26797" y="12141"/>
                </a:lnTo>
                <a:lnTo>
                  <a:pt x="24637" y="12141"/>
                </a:lnTo>
                <a:lnTo>
                  <a:pt x="22479" y="13055"/>
                </a:lnTo>
                <a:lnTo>
                  <a:pt x="20574" y="14897"/>
                </a:lnTo>
                <a:lnTo>
                  <a:pt x="18542" y="16725"/>
                </a:lnTo>
                <a:lnTo>
                  <a:pt x="16129" y="19888"/>
                </a:lnTo>
                <a:lnTo>
                  <a:pt x="13208" y="24396"/>
                </a:lnTo>
                <a:lnTo>
                  <a:pt x="6350" y="19862"/>
                </a:lnTo>
                <a:lnTo>
                  <a:pt x="28956" y="0"/>
                </a:lnTo>
                <a:lnTo>
                  <a:pt x="341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089903" y="6277355"/>
            <a:ext cx="101379" cy="125729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104509" y="629593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4" y="66789"/>
                </a:moveTo>
                <a:lnTo>
                  <a:pt x="29463" y="66789"/>
                </a:lnTo>
                <a:lnTo>
                  <a:pt x="30479" y="66840"/>
                </a:lnTo>
                <a:lnTo>
                  <a:pt x="32003" y="67043"/>
                </a:lnTo>
                <a:lnTo>
                  <a:pt x="32638" y="67284"/>
                </a:lnTo>
                <a:lnTo>
                  <a:pt x="33146" y="67678"/>
                </a:lnTo>
                <a:lnTo>
                  <a:pt x="33781" y="68059"/>
                </a:lnTo>
                <a:lnTo>
                  <a:pt x="34162" y="68630"/>
                </a:lnTo>
                <a:lnTo>
                  <a:pt x="34416" y="69380"/>
                </a:lnTo>
                <a:lnTo>
                  <a:pt x="34798" y="70129"/>
                </a:lnTo>
                <a:lnTo>
                  <a:pt x="35178" y="71120"/>
                </a:lnTo>
                <a:lnTo>
                  <a:pt x="35560" y="72364"/>
                </a:lnTo>
                <a:lnTo>
                  <a:pt x="38480" y="82397"/>
                </a:lnTo>
                <a:lnTo>
                  <a:pt x="40771" y="90970"/>
                </a:lnTo>
                <a:lnTo>
                  <a:pt x="42037" y="94615"/>
                </a:lnTo>
                <a:lnTo>
                  <a:pt x="44830" y="100647"/>
                </a:lnTo>
                <a:lnTo>
                  <a:pt x="46481" y="102971"/>
                </a:lnTo>
                <a:lnTo>
                  <a:pt x="48513" y="104597"/>
                </a:lnTo>
                <a:lnTo>
                  <a:pt x="50418" y="106222"/>
                </a:lnTo>
                <a:lnTo>
                  <a:pt x="53086" y="107035"/>
                </a:lnTo>
                <a:lnTo>
                  <a:pt x="58165" y="107035"/>
                </a:lnTo>
                <a:lnTo>
                  <a:pt x="75982" y="96659"/>
                </a:lnTo>
                <a:lnTo>
                  <a:pt x="61340" y="96659"/>
                </a:lnTo>
                <a:lnTo>
                  <a:pt x="60451" y="96431"/>
                </a:lnTo>
                <a:lnTo>
                  <a:pt x="59689" y="95961"/>
                </a:lnTo>
                <a:lnTo>
                  <a:pt x="59054" y="95504"/>
                </a:lnTo>
                <a:lnTo>
                  <a:pt x="58292" y="94792"/>
                </a:lnTo>
                <a:lnTo>
                  <a:pt x="57785" y="93840"/>
                </a:lnTo>
                <a:lnTo>
                  <a:pt x="57104" y="92786"/>
                </a:lnTo>
                <a:lnTo>
                  <a:pt x="56514" y="91643"/>
                </a:lnTo>
                <a:lnTo>
                  <a:pt x="55499" y="88595"/>
                </a:lnTo>
                <a:lnTo>
                  <a:pt x="54863" y="86779"/>
                </a:lnTo>
                <a:lnTo>
                  <a:pt x="54228" y="84658"/>
                </a:lnTo>
                <a:lnTo>
                  <a:pt x="52958" y="80695"/>
                </a:lnTo>
                <a:lnTo>
                  <a:pt x="48574" y="66789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6" y="927"/>
                </a:lnTo>
                <a:lnTo>
                  <a:pt x="10413" y="6184"/>
                </a:lnTo>
                <a:lnTo>
                  <a:pt x="12318" y="6235"/>
                </a:lnTo>
                <a:lnTo>
                  <a:pt x="13842" y="6375"/>
                </a:lnTo>
                <a:lnTo>
                  <a:pt x="20319" y="10007"/>
                </a:lnTo>
                <a:lnTo>
                  <a:pt x="20319" y="14478"/>
                </a:lnTo>
                <a:lnTo>
                  <a:pt x="19812" y="17627"/>
                </a:lnTo>
                <a:lnTo>
                  <a:pt x="18668" y="22517"/>
                </a:lnTo>
                <a:lnTo>
                  <a:pt x="0" y="105638"/>
                </a:lnTo>
                <a:lnTo>
                  <a:pt x="14858" y="105638"/>
                </a:lnTo>
                <a:lnTo>
                  <a:pt x="23367" y="66789"/>
                </a:lnTo>
                <a:lnTo>
                  <a:pt x="48574" y="66789"/>
                </a:lnTo>
                <a:lnTo>
                  <a:pt x="46608" y="60667"/>
                </a:lnTo>
                <a:lnTo>
                  <a:pt x="47199" y="60210"/>
                </a:lnTo>
                <a:lnTo>
                  <a:pt x="24764" y="60210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7182" y="94881"/>
                </a:lnTo>
                <a:lnTo>
                  <a:pt x="66293" y="95554"/>
                </a:lnTo>
                <a:lnTo>
                  <a:pt x="65404" y="96012"/>
                </a:lnTo>
                <a:lnTo>
                  <a:pt x="63880" y="96532"/>
                </a:lnTo>
                <a:lnTo>
                  <a:pt x="63118" y="96659"/>
                </a:lnTo>
                <a:lnTo>
                  <a:pt x="75982" y="96659"/>
                </a:lnTo>
                <a:lnTo>
                  <a:pt x="77469" y="95262"/>
                </a:lnTo>
                <a:lnTo>
                  <a:pt x="79882" y="92786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244"/>
                </a:moveTo>
                <a:lnTo>
                  <a:pt x="52324" y="28244"/>
                </a:lnTo>
                <a:lnTo>
                  <a:pt x="51435" y="33197"/>
                </a:lnTo>
                <a:lnTo>
                  <a:pt x="53593" y="33451"/>
                </a:lnTo>
                <a:lnTo>
                  <a:pt x="54990" y="33972"/>
                </a:lnTo>
                <a:lnTo>
                  <a:pt x="55879" y="34747"/>
                </a:lnTo>
                <a:lnTo>
                  <a:pt x="56641" y="35521"/>
                </a:lnTo>
                <a:lnTo>
                  <a:pt x="57150" y="36525"/>
                </a:lnTo>
                <a:lnTo>
                  <a:pt x="57150" y="38798"/>
                </a:lnTo>
                <a:lnTo>
                  <a:pt x="51942" y="46316"/>
                </a:lnTo>
                <a:lnTo>
                  <a:pt x="50418" y="47993"/>
                </a:lnTo>
                <a:lnTo>
                  <a:pt x="48640" y="49657"/>
                </a:lnTo>
                <a:lnTo>
                  <a:pt x="46481" y="51308"/>
                </a:lnTo>
                <a:lnTo>
                  <a:pt x="44450" y="52959"/>
                </a:lnTo>
                <a:lnTo>
                  <a:pt x="42290" y="54444"/>
                </a:lnTo>
                <a:lnTo>
                  <a:pt x="40004" y="55753"/>
                </a:lnTo>
                <a:lnTo>
                  <a:pt x="37845" y="57073"/>
                </a:lnTo>
                <a:lnTo>
                  <a:pt x="35560" y="58140"/>
                </a:lnTo>
                <a:lnTo>
                  <a:pt x="30987" y="59791"/>
                </a:lnTo>
                <a:lnTo>
                  <a:pt x="28955" y="60210"/>
                </a:lnTo>
                <a:lnTo>
                  <a:pt x="47199" y="60210"/>
                </a:lnTo>
                <a:lnTo>
                  <a:pt x="49529" y="58407"/>
                </a:lnTo>
                <a:lnTo>
                  <a:pt x="52450" y="56210"/>
                </a:lnTo>
                <a:lnTo>
                  <a:pt x="58292" y="51981"/>
                </a:lnTo>
                <a:lnTo>
                  <a:pt x="61087" y="49822"/>
                </a:lnTo>
                <a:lnTo>
                  <a:pt x="64007" y="47637"/>
                </a:lnTo>
                <a:lnTo>
                  <a:pt x="72770" y="40779"/>
                </a:lnTo>
                <a:lnTo>
                  <a:pt x="78866" y="35826"/>
                </a:lnTo>
                <a:lnTo>
                  <a:pt x="82168" y="33045"/>
                </a:lnTo>
                <a:lnTo>
                  <a:pt x="80137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104509" y="629593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210"/>
                </a:lnTo>
                <a:lnTo>
                  <a:pt x="26924" y="60210"/>
                </a:lnTo>
                <a:lnTo>
                  <a:pt x="28955" y="60210"/>
                </a:lnTo>
                <a:lnTo>
                  <a:pt x="30987" y="59791"/>
                </a:lnTo>
                <a:lnTo>
                  <a:pt x="33274" y="58966"/>
                </a:lnTo>
                <a:lnTo>
                  <a:pt x="35560" y="58140"/>
                </a:lnTo>
                <a:lnTo>
                  <a:pt x="37845" y="57073"/>
                </a:lnTo>
                <a:lnTo>
                  <a:pt x="40004" y="55753"/>
                </a:lnTo>
                <a:lnTo>
                  <a:pt x="42290" y="54444"/>
                </a:lnTo>
                <a:lnTo>
                  <a:pt x="44450" y="52959"/>
                </a:lnTo>
                <a:lnTo>
                  <a:pt x="46481" y="51308"/>
                </a:lnTo>
                <a:lnTo>
                  <a:pt x="48640" y="49657"/>
                </a:lnTo>
                <a:lnTo>
                  <a:pt x="50418" y="47993"/>
                </a:lnTo>
                <a:lnTo>
                  <a:pt x="51942" y="46316"/>
                </a:lnTo>
                <a:lnTo>
                  <a:pt x="53593" y="44640"/>
                </a:lnTo>
                <a:lnTo>
                  <a:pt x="54737" y="43053"/>
                </a:lnTo>
                <a:lnTo>
                  <a:pt x="55752" y="41554"/>
                </a:lnTo>
                <a:lnTo>
                  <a:pt x="56641" y="40055"/>
                </a:lnTo>
                <a:lnTo>
                  <a:pt x="57150" y="38798"/>
                </a:lnTo>
                <a:lnTo>
                  <a:pt x="57150" y="37769"/>
                </a:lnTo>
                <a:lnTo>
                  <a:pt x="57150" y="36525"/>
                </a:lnTo>
                <a:lnTo>
                  <a:pt x="51435" y="33197"/>
                </a:lnTo>
                <a:lnTo>
                  <a:pt x="52324" y="28244"/>
                </a:lnTo>
                <a:lnTo>
                  <a:pt x="80137" y="28244"/>
                </a:lnTo>
                <a:lnTo>
                  <a:pt x="82168" y="33045"/>
                </a:lnTo>
                <a:lnTo>
                  <a:pt x="78866" y="35826"/>
                </a:lnTo>
                <a:lnTo>
                  <a:pt x="75691" y="38404"/>
                </a:lnTo>
                <a:lnTo>
                  <a:pt x="72770" y="40779"/>
                </a:lnTo>
                <a:lnTo>
                  <a:pt x="69723" y="43154"/>
                </a:lnTo>
                <a:lnTo>
                  <a:pt x="66801" y="45440"/>
                </a:lnTo>
                <a:lnTo>
                  <a:pt x="64007" y="47637"/>
                </a:lnTo>
                <a:lnTo>
                  <a:pt x="61087" y="49822"/>
                </a:lnTo>
                <a:lnTo>
                  <a:pt x="58292" y="51981"/>
                </a:lnTo>
                <a:lnTo>
                  <a:pt x="55371" y="54089"/>
                </a:lnTo>
                <a:lnTo>
                  <a:pt x="52450" y="56210"/>
                </a:lnTo>
                <a:lnTo>
                  <a:pt x="49529" y="58407"/>
                </a:lnTo>
                <a:lnTo>
                  <a:pt x="46608" y="60667"/>
                </a:lnTo>
                <a:lnTo>
                  <a:pt x="47878" y="64592"/>
                </a:lnTo>
                <a:lnTo>
                  <a:pt x="49149" y="68580"/>
                </a:lnTo>
                <a:lnTo>
                  <a:pt x="50418" y="72631"/>
                </a:lnTo>
                <a:lnTo>
                  <a:pt x="51688" y="76682"/>
                </a:lnTo>
                <a:lnTo>
                  <a:pt x="52958" y="80695"/>
                </a:lnTo>
                <a:lnTo>
                  <a:pt x="54228" y="84658"/>
                </a:lnTo>
                <a:lnTo>
                  <a:pt x="54863" y="86779"/>
                </a:lnTo>
                <a:lnTo>
                  <a:pt x="55499" y="88595"/>
                </a:lnTo>
                <a:lnTo>
                  <a:pt x="56006" y="90119"/>
                </a:lnTo>
                <a:lnTo>
                  <a:pt x="56514" y="91643"/>
                </a:lnTo>
                <a:lnTo>
                  <a:pt x="57150" y="92875"/>
                </a:lnTo>
                <a:lnTo>
                  <a:pt x="57785" y="93840"/>
                </a:lnTo>
                <a:lnTo>
                  <a:pt x="58292" y="94792"/>
                </a:lnTo>
                <a:lnTo>
                  <a:pt x="59054" y="95504"/>
                </a:lnTo>
                <a:lnTo>
                  <a:pt x="59689" y="95961"/>
                </a:lnTo>
                <a:lnTo>
                  <a:pt x="60451" y="96431"/>
                </a:lnTo>
                <a:lnTo>
                  <a:pt x="61340" y="96659"/>
                </a:lnTo>
                <a:lnTo>
                  <a:pt x="62356" y="96659"/>
                </a:lnTo>
                <a:lnTo>
                  <a:pt x="63118" y="96659"/>
                </a:lnTo>
                <a:lnTo>
                  <a:pt x="67182" y="94881"/>
                </a:lnTo>
                <a:lnTo>
                  <a:pt x="68199" y="94208"/>
                </a:lnTo>
                <a:lnTo>
                  <a:pt x="74549" y="87757"/>
                </a:lnTo>
                <a:lnTo>
                  <a:pt x="79882" y="92786"/>
                </a:lnTo>
                <a:lnTo>
                  <a:pt x="58165" y="107035"/>
                </a:lnTo>
                <a:lnTo>
                  <a:pt x="56387" y="107035"/>
                </a:lnTo>
                <a:lnTo>
                  <a:pt x="53086" y="107035"/>
                </a:lnTo>
                <a:lnTo>
                  <a:pt x="50418" y="106222"/>
                </a:lnTo>
                <a:lnTo>
                  <a:pt x="48513" y="104597"/>
                </a:lnTo>
                <a:lnTo>
                  <a:pt x="46481" y="102971"/>
                </a:lnTo>
                <a:lnTo>
                  <a:pt x="44830" y="100647"/>
                </a:lnTo>
                <a:lnTo>
                  <a:pt x="43433" y="97624"/>
                </a:lnTo>
                <a:lnTo>
                  <a:pt x="42037" y="94615"/>
                </a:lnTo>
                <a:lnTo>
                  <a:pt x="40766" y="90957"/>
                </a:lnTo>
                <a:lnTo>
                  <a:pt x="39624" y="86677"/>
                </a:lnTo>
                <a:lnTo>
                  <a:pt x="38480" y="82397"/>
                </a:lnTo>
                <a:lnTo>
                  <a:pt x="37083" y="77622"/>
                </a:lnTo>
                <a:lnTo>
                  <a:pt x="35560" y="72364"/>
                </a:lnTo>
                <a:lnTo>
                  <a:pt x="35178" y="71120"/>
                </a:lnTo>
                <a:lnTo>
                  <a:pt x="34798" y="70129"/>
                </a:lnTo>
                <a:lnTo>
                  <a:pt x="34416" y="69380"/>
                </a:lnTo>
                <a:lnTo>
                  <a:pt x="34162" y="68630"/>
                </a:lnTo>
                <a:lnTo>
                  <a:pt x="33781" y="68059"/>
                </a:lnTo>
                <a:lnTo>
                  <a:pt x="33146" y="67678"/>
                </a:lnTo>
                <a:lnTo>
                  <a:pt x="32638" y="67284"/>
                </a:lnTo>
                <a:lnTo>
                  <a:pt x="32003" y="67043"/>
                </a:lnTo>
                <a:lnTo>
                  <a:pt x="31241" y="66941"/>
                </a:lnTo>
                <a:lnTo>
                  <a:pt x="30479" y="66840"/>
                </a:lnTo>
                <a:lnTo>
                  <a:pt x="29463" y="66789"/>
                </a:lnTo>
                <a:lnTo>
                  <a:pt x="28320" y="66789"/>
                </a:lnTo>
                <a:lnTo>
                  <a:pt x="23367" y="66789"/>
                </a:lnTo>
                <a:lnTo>
                  <a:pt x="14858" y="105638"/>
                </a:lnTo>
                <a:lnTo>
                  <a:pt x="0" y="105638"/>
                </a:lnTo>
                <a:lnTo>
                  <a:pt x="18668" y="22517"/>
                </a:lnTo>
                <a:lnTo>
                  <a:pt x="19303" y="19786"/>
                </a:lnTo>
                <a:lnTo>
                  <a:pt x="19812" y="17627"/>
                </a:lnTo>
                <a:lnTo>
                  <a:pt x="20065" y="16052"/>
                </a:lnTo>
                <a:lnTo>
                  <a:pt x="20319" y="14478"/>
                </a:lnTo>
                <a:lnTo>
                  <a:pt x="20446" y="13081"/>
                </a:lnTo>
                <a:lnTo>
                  <a:pt x="20446" y="11836"/>
                </a:lnTo>
                <a:lnTo>
                  <a:pt x="20446" y="10858"/>
                </a:lnTo>
                <a:lnTo>
                  <a:pt x="18287" y="7543"/>
                </a:lnTo>
                <a:lnTo>
                  <a:pt x="17525" y="7099"/>
                </a:lnTo>
                <a:lnTo>
                  <a:pt x="16510" y="6781"/>
                </a:lnTo>
                <a:lnTo>
                  <a:pt x="15112" y="6578"/>
                </a:lnTo>
                <a:lnTo>
                  <a:pt x="13842" y="6375"/>
                </a:lnTo>
                <a:lnTo>
                  <a:pt x="12318" y="6235"/>
                </a:lnTo>
                <a:lnTo>
                  <a:pt x="10413" y="6184"/>
                </a:lnTo>
                <a:lnTo>
                  <a:pt x="11556" y="927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289547" y="6237732"/>
            <a:ext cx="134874" cy="121157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304660" y="6256363"/>
            <a:ext cx="115570" cy="102870"/>
          </a:xfrm>
          <a:custGeom>
            <a:avLst/>
            <a:gdLst/>
            <a:ahLst/>
            <a:cxnLst/>
            <a:rect l="l" t="t" r="r" b="b"/>
            <a:pathLst>
              <a:path w="115570" h="102870">
                <a:moveTo>
                  <a:pt x="115569" y="0"/>
                </a:moveTo>
                <a:lnTo>
                  <a:pt x="81914" y="0"/>
                </a:lnTo>
                <a:lnTo>
                  <a:pt x="72818" y="171"/>
                </a:lnTo>
                <a:lnTo>
                  <a:pt x="23875" y="14643"/>
                </a:lnTo>
                <a:lnTo>
                  <a:pt x="1269" y="51650"/>
                </a:lnTo>
                <a:lnTo>
                  <a:pt x="0" y="59067"/>
                </a:lnTo>
                <a:lnTo>
                  <a:pt x="48" y="67557"/>
                </a:lnTo>
                <a:lnTo>
                  <a:pt x="20367" y="100369"/>
                </a:lnTo>
                <a:lnTo>
                  <a:pt x="35687" y="102704"/>
                </a:lnTo>
                <a:lnTo>
                  <a:pt x="43189" y="102242"/>
                </a:lnTo>
                <a:lnTo>
                  <a:pt x="31750" y="94462"/>
                </a:lnTo>
                <a:lnTo>
                  <a:pt x="28828" y="93827"/>
                </a:lnTo>
                <a:lnTo>
                  <a:pt x="23494" y="91287"/>
                </a:lnTo>
                <a:lnTo>
                  <a:pt x="21209" y="88988"/>
                </a:lnTo>
                <a:lnTo>
                  <a:pt x="17652" y="82295"/>
                </a:lnTo>
                <a:lnTo>
                  <a:pt x="16763" y="77876"/>
                </a:lnTo>
                <a:lnTo>
                  <a:pt x="16763" y="72377"/>
                </a:lnTo>
                <a:lnTo>
                  <a:pt x="30321" y="31548"/>
                </a:lnTo>
                <a:lnTo>
                  <a:pt x="65659" y="14262"/>
                </a:lnTo>
                <a:lnTo>
                  <a:pt x="77754" y="14262"/>
                </a:lnTo>
                <a:lnTo>
                  <a:pt x="77850" y="13944"/>
                </a:lnTo>
                <a:lnTo>
                  <a:pt x="112394" y="13944"/>
                </a:lnTo>
                <a:lnTo>
                  <a:pt x="115569" y="0"/>
                </a:lnTo>
                <a:close/>
              </a:path>
              <a:path w="115570" h="102870">
                <a:moveTo>
                  <a:pt x="77754" y="14262"/>
                </a:moveTo>
                <a:lnTo>
                  <a:pt x="65659" y="14262"/>
                </a:lnTo>
                <a:lnTo>
                  <a:pt x="69087" y="20815"/>
                </a:lnTo>
                <a:lnTo>
                  <a:pt x="70738" y="28917"/>
                </a:lnTo>
                <a:lnTo>
                  <a:pt x="62737" y="75755"/>
                </a:lnTo>
                <a:lnTo>
                  <a:pt x="41910" y="94462"/>
                </a:lnTo>
                <a:lnTo>
                  <a:pt x="64442" y="94462"/>
                </a:lnTo>
                <a:lnTo>
                  <a:pt x="87201" y="60396"/>
                </a:lnTo>
                <a:lnTo>
                  <a:pt x="88900" y="39446"/>
                </a:lnTo>
                <a:lnTo>
                  <a:pt x="88011" y="34124"/>
                </a:lnTo>
                <a:lnTo>
                  <a:pt x="84454" y="24409"/>
                </a:lnTo>
                <a:lnTo>
                  <a:pt x="81661" y="19583"/>
                </a:lnTo>
                <a:lnTo>
                  <a:pt x="77722" y="14931"/>
                </a:lnTo>
                <a:lnTo>
                  <a:pt x="77754" y="142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321425" y="6270625"/>
            <a:ext cx="53975" cy="80645"/>
          </a:xfrm>
          <a:custGeom>
            <a:avLst/>
            <a:gdLst/>
            <a:ahLst/>
            <a:cxnLst/>
            <a:rect l="l" t="t" r="r" b="b"/>
            <a:pathLst>
              <a:path w="53975" h="80645">
                <a:moveTo>
                  <a:pt x="48895" y="0"/>
                </a:moveTo>
                <a:lnTo>
                  <a:pt x="13557" y="17286"/>
                </a:lnTo>
                <a:lnTo>
                  <a:pt x="0" y="58115"/>
                </a:lnTo>
                <a:lnTo>
                  <a:pt x="0" y="63614"/>
                </a:lnTo>
                <a:lnTo>
                  <a:pt x="888" y="68033"/>
                </a:lnTo>
                <a:lnTo>
                  <a:pt x="2666" y="71373"/>
                </a:lnTo>
                <a:lnTo>
                  <a:pt x="4445" y="74726"/>
                </a:lnTo>
                <a:lnTo>
                  <a:pt x="6730" y="77025"/>
                </a:lnTo>
                <a:lnTo>
                  <a:pt x="9398" y="78295"/>
                </a:lnTo>
                <a:lnTo>
                  <a:pt x="12064" y="79565"/>
                </a:lnTo>
                <a:lnTo>
                  <a:pt x="14986" y="80200"/>
                </a:lnTo>
                <a:lnTo>
                  <a:pt x="18034" y="80200"/>
                </a:lnTo>
                <a:lnTo>
                  <a:pt x="25146" y="80200"/>
                </a:lnTo>
                <a:lnTo>
                  <a:pt x="31369" y="77876"/>
                </a:lnTo>
                <a:lnTo>
                  <a:pt x="36575" y="73228"/>
                </a:lnTo>
                <a:lnTo>
                  <a:pt x="41783" y="68579"/>
                </a:lnTo>
                <a:lnTo>
                  <a:pt x="53667" y="31067"/>
                </a:lnTo>
                <a:lnTo>
                  <a:pt x="53975" y="24307"/>
                </a:lnTo>
                <a:lnTo>
                  <a:pt x="53975" y="14655"/>
                </a:lnTo>
                <a:lnTo>
                  <a:pt x="52324" y="6553"/>
                </a:lnTo>
                <a:lnTo>
                  <a:pt x="488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304660" y="6256363"/>
            <a:ext cx="115570" cy="102870"/>
          </a:xfrm>
          <a:custGeom>
            <a:avLst/>
            <a:gdLst/>
            <a:ahLst/>
            <a:cxnLst/>
            <a:rect l="l" t="t" r="r" b="b"/>
            <a:pathLst>
              <a:path w="115570" h="102870">
                <a:moveTo>
                  <a:pt x="81914" y="0"/>
                </a:moveTo>
                <a:lnTo>
                  <a:pt x="115569" y="0"/>
                </a:lnTo>
                <a:lnTo>
                  <a:pt x="112394" y="13944"/>
                </a:lnTo>
                <a:lnTo>
                  <a:pt x="77850" y="13944"/>
                </a:lnTo>
                <a:lnTo>
                  <a:pt x="77597" y="14782"/>
                </a:lnTo>
                <a:lnTo>
                  <a:pt x="88900" y="39446"/>
                </a:lnTo>
                <a:lnTo>
                  <a:pt x="88900" y="45224"/>
                </a:lnTo>
                <a:lnTo>
                  <a:pt x="74041" y="86388"/>
                </a:lnTo>
                <a:lnTo>
                  <a:pt x="35687" y="102704"/>
                </a:lnTo>
                <a:lnTo>
                  <a:pt x="27521" y="102121"/>
                </a:lnTo>
                <a:lnTo>
                  <a:pt x="571" y="74955"/>
                </a:lnTo>
                <a:lnTo>
                  <a:pt x="0" y="66878"/>
                </a:lnTo>
                <a:lnTo>
                  <a:pt x="0" y="59067"/>
                </a:lnTo>
                <a:lnTo>
                  <a:pt x="18668" y="19418"/>
                </a:lnTo>
                <a:lnTo>
                  <a:pt x="29717" y="10985"/>
                </a:lnTo>
                <a:lnTo>
                  <a:pt x="35560" y="7315"/>
                </a:lnTo>
                <a:lnTo>
                  <a:pt x="72818" y="171"/>
                </a:lnTo>
                <a:lnTo>
                  <a:pt x="819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431279" y="6176771"/>
            <a:ext cx="52577" cy="87668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445377" y="6196088"/>
            <a:ext cx="34925" cy="68580"/>
          </a:xfrm>
          <a:custGeom>
            <a:avLst/>
            <a:gdLst/>
            <a:ahLst/>
            <a:cxnLst/>
            <a:rect l="l" t="t" r="r" b="b"/>
            <a:pathLst>
              <a:path w="34925" h="68579">
                <a:moveTo>
                  <a:pt x="34798" y="0"/>
                </a:moveTo>
                <a:lnTo>
                  <a:pt x="14859" y="0"/>
                </a:lnTo>
                <a:lnTo>
                  <a:pt x="0" y="65328"/>
                </a:lnTo>
                <a:lnTo>
                  <a:pt x="9017" y="68033"/>
                </a:lnTo>
                <a:lnTo>
                  <a:pt x="34798" y="6045"/>
                </a:lnTo>
                <a:lnTo>
                  <a:pt x="347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440804" y="6185915"/>
            <a:ext cx="148168" cy="218681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518402" y="6204686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63880" y="0"/>
                </a:moveTo>
                <a:lnTo>
                  <a:pt x="25697" y="22809"/>
                </a:lnTo>
                <a:lnTo>
                  <a:pt x="4159" y="64922"/>
                </a:lnTo>
                <a:lnTo>
                  <a:pt x="0" y="100279"/>
                </a:lnTo>
                <a:lnTo>
                  <a:pt x="1025" y="118695"/>
                </a:lnTo>
                <a:lnTo>
                  <a:pt x="16509" y="165417"/>
                </a:lnTo>
                <a:lnTo>
                  <a:pt x="49335" y="195215"/>
                </a:lnTo>
                <a:lnTo>
                  <a:pt x="63880" y="200456"/>
                </a:lnTo>
                <a:lnTo>
                  <a:pt x="66421" y="192316"/>
                </a:lnTo>
                <a:lnTo>
                  <a:pt x="55014" y="187258"/>
                </a:lnTo>
                <a:lnTo>
                  <a:pt x="45180" y="180219"/>
                </a:lnTo>
                <a:lnTo>
                  <a:pt x="24985" y="147386"/>
                </a:lnTo>
                <a:lnTo>
                  <a:pt x="18288" y="99225"/>
                </a:lnTo>
                <a:lnTo>
                  <a:pt x="19028" y="82122"/>
                </a:lnTo>
                <a:lnTo>
                  <a:pt x="30225" y="39890"/>
                </a:lnTo>
                <a:lnTo>
                  <a:pt x="66801" y="8140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518402" y="6204686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63880" y="0"/>
                </a:moveTo>
                <a:lnTo>
                  <a:pt x="66801" y="8140"/>
                </a:lnTo>
                <a:lnTo>
                  <a:pt x="55229" y="13174"/>
                </a:lnTo>
                <a:lnTo>
                  <a:pt x="45275" y="20143"/>
                </a:lnTo>
                <a:lnTo>
                  <a:pt x="24985" y="52456"/>
                </a:lnTo>
                <a:lnTo>
                  <a:pt x="18288" y="99225"/>
                </a:lnTo>
                <a:lnTo>
                  <a:pt x="19028" y="116901"/>
                </a:lnTo>
                <a:lnTo>
                  <a:pt x="30225" y="160197"/>
                </a:lnTo>
                <a:lnTo>
                  <a:pt x="66421" y="192316"/>
                </a:lnTo>
                <a:lnTo>
                  <a:pt x="63880" y="200456"/>
                </a:lnTo>
                <a:lnTo>
                  <a:pt x="25626" y="177695"/>
                </a:lnTo>
                <a:lnTo>
                  <a:pt x="4111" y="135691"/>
                </a:lnTo>
                <a:lnTo>
                  <a:pt x="0" y="100279"/>
                </a:lnTo>
                <a:lnTo>
                  <a:pt x="1043" y="81905"/>
                </a:lnTo>
                <a:lnTo>
                  <a:pt x="16509" y="35128"/>
                </a:lnTo>
                <a:lnTo>
                  <a:pt x="49406" y="5245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583680" y="6187440"/>
            <a:ext cx="127228" cy="171450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599046" y="6206274"/>
            <a:ext cx="107950" cy="153035"/>
          </a:xfrm>
          <a:custGeom>
            <a:avLst/>
            <a:gdLst/>
            <a:ahLst/>
            <a:cxnLst/>
            <a:rect l="l" t="t" r="r" b="b"/>
            <a:pathLst>
              <a:path w="107950" h="153035">
                <a:moveTo>
                  <a:pt x="91171" y="60756"/>
                </a:moveTo>
                <a:lnTo>
                  <a:pt x="66928" y="60756"/>
                </a:lnTo>
                <a:lnTo>
                  <a:pt x="69596" y="61798"/>
                </a:lnTo>
                <a:lnTo>
                  <a:pt x="71247" y="63868"/>
                </a:lnTo>
                <a:lnTo>
                  <a:pt x="72771" y="65951"/>
                </a:lnTo>
                <a:lnTo>
                  <a:pt x="73659" y="69494"/>
                </a:lnTo>
                <a:lnTo>
                  <a:pt x="73659" y="76327"/>
                </a:lnTo>
                <a:lnTo>
                  <a:pt x="73405" y="78879"/>
                </a:lnTo>
                <a:lnTo>
                  <a:pt x="72771" y="82156"/>
                </a:lnTo>
                <a:lnTo>
                  <a:pt x="72262" y="85432"/>
                </a:lnTo>
                <a:lnTo>
                  <a:pt x="71120" y="90347"/>
                </a:lnTo>
                <a:lnTo>
                  <a:pt x="69469" y="96901"/>
                </a:lnTo>
                <a:lnTo>
                  <a:pt x="65024" y="115176"/>
                </a:lnTo>
                <a:lnTo>
                  <a:pt x="62610" y="124053"/>
                </a:lnTo>
                <a:lnTo>
                  <a:pt x="61468" y="130784"/>
                </a:lnTo>
                <a:lnTo>
                  <a:pt x="61514" y="140639"/>
                </a:lnTo>
                <a:lnTo>
                  <a:pt x="62864" y="144691"/>
                </a:lnTo>
                <a:lnTo>
                  <a:pt x="65531" y="147929"/>
                </a:lnTo>
                <a:lnTo>
                  <a:pt x="68325" y="151168"/>
                </a:lnTo>
                <a:lnTo>
                  <a:pt x="71881" y="152793"/>
                </a:lnTo>
                <a:lnTo>
                  <a:pt x="81914" y="152793"/>
                </a:lnTo>
                <a:lnTo>
                  <a:pt x="86741" y="151460"/>
                </a:lnTo>
                <a:lnTo>
                  <a:pt x="91058" y="148780"/>
                </a:lnTo>
                <a:lnTo>
                  <a:pt x="95503" y="146100"/>
                </a:lnTo>
                <a:lnTo>
                  <a:pt x="100964" y="141211"/>
                </a:lnTo>
                <a:lnTo>
                  <a:pt x="101515" y="140639"/>
                </a:lnTo>
                <a:lnTo>
                  <a:pt x="82803" y="140639"/>
                </a:lnTo>
                <a:lnTo>
                  <a:pt x="81406" y="140004"/>
                </a:lnTo>
                <a:lnTo>
                  <a:pt x="79628" y="137477"/>
                </a:lnTo>
                <a:lnTo>
                  <a:pt x="79121" y="135432"/>
                </a:lnTo>
                <a:lnTo>
                  <a:pt x="79121" y="129438"/>
                </a:lnTo>
                <a:lnTo>
                  <a:pt x="80136" y="124015"/>
                </a:lnTo>
                <a:lnTo>
                  <a:pt x="90931" y="80479"/>
                </a:lnTo>
                <a:lnTo>
                  <a:pt x="91948" y="74180"/>
                </a:lnTo>
                <a:lnTo>
                  <a:pt x="91948" y="63042"/>
                </a:lnTo>
                <a:lnTo>
                  <a:pt x="91171" y="60756"/>
                </a:lnTo>
                <a:close/>
              </a:path>
              <a:path w="107950" h="153035">
                <a:moveTo>
                  <a:pt x="51434" y="0"/>
                </a:moveTo>
                <a:lnTo>
                  <a:pt x="45338" y="0"/>
                </a:lnTo>
                <a:lnTo>
                  <a:pt x="18542" y="952"/>
                </a:lnTo>
                <a:lnTo>
                  <a:pt x="17272" y="6438"/>
                </a:lnTo>
                <a:lnTo>
                  <a:pt x="21971" y="6578"/>
                </a:lnTo>
                <a:lnTo>
                  <a:pt x="25146" y="7251"/>
                </a:lnTo>
                <a:lnTo>
                  <a:pt x="26924" y="8445"/>
                </a:lnTo>
                <a:lnTo>
                  <a:pt x="28828" y="9652"/>
                </a:lnTo>
                <a:lnTo>
                  <a:pt x="29718" y="11722"/>
                </a:lnTo>
                <a:lnTo>
                  <a:pt x="29718" y="17576"/>
                </a:lnTo>
                <a:lnTo>
                  <a:pt x="28828" y="22783"/>
                </a:lnTo>
                <a:lnTo>
                  <a:pt x="27177" y="30327"/>
                </a:lnTo>
                <a:lnTo>
                  <a:pt x="0" y="151104"/>
                </a:lnTo>
                <a:lnTo>
                  <a:pt x="18287" y="151104"/>
                </a:lnTo>
                <a:lnTo>
                  <a:pt x="27939" y="105346"/>
                </a:lnTo>
                <a:lnTo>
                  <a:pt x="29209" y="99148"/>
                </a:lnTo>
                <a:lnTo>
                  <a:pt x="30987" y="93814"/>
                </a:lnTo>
                <a:lnTo>
                  <a:pt x="35559" y="84861"/>
                </a:lnTo>
                <a:lnTo>
                  <a:pt x="38734" y="80187"/>
                </a:lnTo>
                <a:lnTo>
                  <a:pt x="42545" y="75285"/>
                </a:lnTo>
                <a:lnTo>
                  <a:pt x="43864" y="73647"/>
                </a:lnTo>
                <a:lnTo>
                  <a:pt x="34544" y="73647"/>
                </a:lnTo>
                <a:lnTo>
                  <a:pt x="33274" y="73228"/>
                </a:lnTo>
                <a:lnTo>
                  <a:pt x="51434" y="0"/>
                </a:lnTo>
                <a:close/>
              </a:path>
              <a:path w="107950" h="153035">
                <a:moveTo>
                  <a:pt x="101726" y="128168"/>
                </a:moveTo>
                <a:lnTo>
                  <a:pt x="97408" y="133032"/>
                </a:lnTo>
                <a:lnTo>
                  <a:pt x="93979" y="136321"/>
                </a:lnTo>
                <a:lnTo>
                  <a:pt x="89153" y="139776"/>
                </a:lnTo>
                <a:lnTo>
                  <a:pt x="86995" y="140639"/>
                </a:lnTo>
                <a:lnTo>
                  <a:pt x="101515" y="140639"/>
                </a:lnTo>
                <a:lnTo>
                  <a:pt x="107823" y="134086"/>
                </a:lnTo>
                <a:lnTo>
                  <a:pt x="101726" y="128168"/>
                </a:lnTo>
                <a:close/>
              </a:path>
              <a:path w="107950" h="153035">
                <a:moveTo>
                  <a:pt x="78104" y="48399"/>
                </a:moveTo>
                <a:lnTo>
                  <a:pt x="65404" y="48399"/>
                </a:lnTo>
                <a:lnTo>
                  <a:pt x="59435" y="50380"/>
                </a:lnTo>
                <a:lnTo>
                  <a:pt x="34544" y="73647"/>
                </a:lnTo>
                <a:lnTo>
                  <a:pt x="43864" y="73647"/>
                </a:lnTo>
                <a:lnTo>
                  <a:pt x="46481" y="70396"/>
                </a:lnTo>
                <a:lnTo>
                  <a:pt x="50164" y="66738"/>
                </a:lnTo>
                <a:lnTo>
                  <a:pt x="53721" y="64350"/>
                </a:lnTo>
                <a:lnTo>
                  <a:pt x="57150" y="61950"/>
                </a:lnTo>
                <a:lnTo>
                  <a:pt x="60451" y="60756"/>
                </a:lnTo>
                <a:lnTo>
                  <a:pt x="91171" y="60756"/>
                </a:lnTo>
                <a:lnTo>
                  <a:pt x="90169" y="57809"/>
                </a:lnTo>
                <a:lnTo>
                  <a:pt x="83057" y="50279"/>
                </a:lnTo>
                <a:lnTo>
                  <a:pt x="78104" y="4839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599046" y="6206274"/>
            <a:ext cx="107950" cy="153035"/>
          </a:xfrm>
          <a:custGeom>
            <a:avLst/>
            <a:gdLst/>
            <a:ahLst/>
            <a:cxnLst/>
            <a:rect l="l" t="t" r="r" b="b"/>
            <a:pathLst>
              <a:path w="107950" h="153035">
                <a:moveTo>
                  <a:pt x="45338" y="0"/>
                </a:moveTo>
                <a:lnTo>
                  <a:pt x="51434" y="0"/>
                </a:lnTo>
                <a:lnTo>
                  <a:pt x="33274" y="73228"/>
                </a:lnTo>
                <a:lnTo>
                  <a:pt x="34544" y="73647"/>
                </a:lnTo>
                <a:lnTo>
                  <a:pt x="65404" y="48399"/>
                </a:lnTo>
                <a:lnTo>
                  <a:pt x="71500" y="48399"/>
                </a:lnTo>
                <a:lnTo>
                  <a:pt x="78104" y="48399"/>
                </a:lnTo>
                <a:lnTo>
                  <a:pt x="83057" y="50279"/>
                </a:lnTo>
                <a:lnTo>
                  <a:pt x="86613" y="54051"/>
                </a:lnTo>
                <a:lnTo>
                  <a:pt x="90170" y="57810"/>
                </a:lnTo>
                <a:lnTo>
                  <a:pt x="91948" y="63042"/>
                </a:lnTo>
                <a:lnTo>
                  <a:pt x="91948" y="69735"/>
                </a:lnTo>
                <a:lnTo>
                  <a:pt x="91948" y="74180"/>
                </a:lnTo>
                <a:lnTo>
                  <a:pt x="90931" y="80479"/>
                </a:lnTo>
                <a:lnTo>
                  <a:pt x="88900" y="88658"/>
                </a:lnTo>
                <a:lnTo>
                  <a:pt x="82042" y="116332"/>
                </a:lnTo>
                <a:lnTo>
                  <a:pt x="80136" y="124015"/>
                </a:lnTo>
                <a:lnTo>
                  <a:pt x="79121" y="129438"/>
                </a:lnTo>
                <a:lnTo>
                  <a:pt x="79121" y="132613"/>
                </a:lnTo>
                <a:lnTo>
                  <a:pt x="79121" y="135432"/>
                </a:lnTo>
                <a:lnTo>
                  <a:pt x="79628" y="137477"/>
                </a:lnTo>
                <a:lnTo>
                  <a:pt x="80518" y="138734"/>
                </a:lnTo>
                <a:lnTo>
                  <a:pt x="81406" y="140004"/>
                </a:lnTo>
                <a:lnTo>
                  <a:pt x="82803" y="140639"/>
                </a:lnTo>
                <a:lnTo>
                  <a:pt x="84835" y="140639"/>
                </a:lnTo>
                <a:lnTo>
                  <a:pt x="86995" y="140639"/>
                </a:lnTo>
                <a:lnTo>
                  <a:pt x="101726" y="128168"/>
                </a:lnTo>
                <a:lnTo>
                  <a:pt x="107823" y="134086"/>
                </a:lnTo>
                <a:lnTo>
                  <a:pt x="100964" y="141211"/>
                </a:lnTo>
                <a:lnTo>
                  <a:pt x="95503" y="146100"/>
                </a:lnTo>
                <a:lnTo>
                  <a:pt x="91058" y="148780"/>
                </a:lnTo>
                <a:lnTo>
                  <a:pt x="86741" y="151460"/>
                </a:lnTo>
                <a:lnTo>
                  <a:pt x="81914" y="152793"/>
                </a:lnTo>
                <a:lnTo>
                  <a:pt x="76453" y="152793"/>
                </a:lnTo>
                <a:lnTo>
                  <a:pt x="71881" y="152793"/>
                </a:lnTo>
                <a:lnTo>
                  <a:pt x="68325" y="151168"/>
                </a:lnTo>
                <a:lnTo>
                  <a:pt x="65531" y="147929"/>
                </a:lnTo>
                <a:lnTo>
                  <a:pt x="62864" y="144691"/>
                </a:lnTo>
                <a:lnTo>
                  <a:pt x="61468" y="140500"/>
                </a:lnTo>
                <a:lnTo>
                  <a:pt x="61468" y="135356"/>
                </a:lnTo>
                <a:lnTo>
                  <a:pt x="61468" y="130784"/>
                </a:lnTo>
                <a:lnTo>
                  <a:pt x="62610" y="124053"/>
                </a:lnTo>
                <a:lnTo>
                  <a:pt x="65024" y="115176"/>
                </a:lnTo>
                <a:lnTo>
                  <a:pt x="69469" y="96901"/>
                </a:lnTo>
                <a:lnTo>
                  <a:pt x="71120" y="90347"/>
                </a:lnTo>
                <a:lnTo>
                  <a:pt x="72262" y="85432"/>
                </a:lnTo>
                <a:lnTo>
                  <a:pt x="72771" y="82156"/>
                </a:lnTo>
                <a:lnTo>
                  <a:pt x="73405" y="78879"/>
                </a:lnTo>
                <a:lnTo>
                  <a:pt x="73659" y="76327"/>
                </a:lnTo>
                <a:lnTo>
                  <a:pt x="73659" y="74498"/>
                </a:lnTo>
                <a:lnTo>
                  <a:pt x="73659" y="69494"/>
                </a:lnTo>
                <a:lnTo>
                  <a:pt x="72771" y="65951"/>
                </a:lnTo>
                <a:lnTo>
                  <a:pt x="71247" y="63868"/>
                </a:lnTo>
                <a:lnTo>
                  <a:pt x="69596" y="61798"/>
                </a:lnTo>
                <a:lnTo>
                  <a:pt x="66928" y="60756"/>
                </a:lnTo>
                <a:lnTo>
                  <a:pt x="63246" y="60756"/>
                </a:lnTo>
                <a:lnTo>
                  <a:pt x="60451" y="60756"/>
                </a:lnTo>
                <a:lnTo>
                  <a:pt x="57150" y="61950"/>
                </a:lnTo>
                <a:lnTo>
                  <a:pt x="53721" y="64350"/>
                </a:lnTo>
                <a:lnTo>
                  <a:pt x="50164" y="66738"/>
                </a:lnTo>
                <a:lnTo>
                  <a:pt x="33274" y="89344"/>
                </a:lnTo>
                <a:lnTo>
                  <a:pt x="30987" y="93814"/>
                </a:lnTo>
                <a:lnTo>
                  <a:pt x="29209" y="99148"/>
                </a:lnTo>
                <a:lnTo>
                  <a:pt x="27939" y="105346"/>
                </a:lnTo>
                <a:lnTo>
                  <a:pt x="18287" y="151104"/>
                </a:lnTo>
                <a:lnTo>
                  <a:pt x="0" y="151104"/>
                </a:lnTo>
                <a:lnTo>
                  <a:pt x="27177" y="30327"/>
                </a:lnTo>
                <a:lnTo>
                  <a:pt x="28828" y="22783"/>
                </a:lnTo>
                <a:lnTo>
                  <a:pt x="29718" y="17576"/>
                </a:lnTo>
                <a:lnTo>
                  <a:pt x="29718" y="14681"/>
                </a:lnTo>
                <a:lnTo>
                  <a:pt x="29718" y="11722"/>
                </a:lnTo>
                <a:lnTo>
                  <a:pt x="28828" y="9652"/>
                </a:lnTo>
                <a:lnTo>
                  <a:pt x="26924" y="8445"/>
                </a:lnTo>
                <a:lnTo>
                  <a:pt x="25146" y="7251"/>
                </a:lnTo>
                <a:lnTo>
                  <a:pt x="21971" y="6578"/>
                </a:lnTo>
                <a:lnTo>
                  <a:pt x="17272" y="6438"/>
                </a:lnTo>
                <a:lnTo>
                  <a:pt x="18542" y="952"/>
                </a:lnTo>
                <a:lnTo>
                  <a:pt x="4533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702552" y="6277355"/>
            <a:ext cx="101379" cy="125729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717156" y="629593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4" y="66789"/>
                </a:moveTo>
                <a:lnTo>
                  <a:pt x="29464" y="66789"/>
                </a:lnTo>
                <a:lnTo>
                  <a:pt x="30479" y="66840"/>
                </a:lnTo>
                <a:lnTo>
                  <a:pt x="32003" y="67043"/>
                </a:lnTo>
                <a:lnTo>
                  <a:pt x="32639" y="67284"/>
                </a:lnTo>
                <a:lnTo>
                  <a:pt x="33147" y="67678"/>
                </a:lnTo>
                <a:lnTo>
                  <a:pt x="33782" y="68059"/>
                </a:lnTo>
                <a:lnTo>
                  <a:pt x="34163" y="68630"/>
                </a:lnTo>
                <a:lnTo>
                  <a:pt x="34417" y="69380"/>
                </a:lnTo>
                <a:lnTo>
                  <a:pt x="34798" y="70129"/>
                </a:lnTo>
                <a:lnTo>
                  <a:pt x="35178" y="71120"/>
                </a:lnTo>
                <a:lnTo>
                  <a:pt x="35560" y="72364"/>
                </a:lnTo>
                <a:lnTo>
                  <a:pt x="38481" y="82397"/>
                </a:lnTo>
                <a:lnTo>
                  <a:pt x="40771" y="90970"/>
                </a:lnTo>
                <a:lnTo>
                  <a:pt x="42037" y="94615"/>
                </a:lnTo>
                <a:lnTo>
                  <a:pt x="44831" y="100647"/>
                </a:lnTo>
                <a:lnTo>
                  <a:pt x="46482" y="102971"/>
                </a:lnTo>
                <a:lnTo>
                  <a:pt x="48514" y="104597"/>
                </a:lnTo>
                <a:lnTo>
                  <a:pt x="50419" y="106222"/>
                </a:lnTo>
                <a:lnTo>
                  <a:pt x="53086" y="107035"/>
                </a:lnTo>
                <a:lnTo>
                  <a:pt x="58166" y="107035"/>
                </a:lnTo>
                <a:lnTo>
                  <a:pt x="75982" y="96659"/>
                </a:lnTo>
                <a:lnTo>
                  <a:pt x="61341" y="96659"/>
                </a:lnTo>
                <a:lnTo>
                  <a:pt x="60451" y="96431"/>
                </a:lnTo>
                <a:lnTo>
                  <a:pt x="59690" y="95961"/>
                </a:lnTo>
                <a:lnTo>
                  <a:pt x="59054" y="95504"/>
                </a:lnTo>
                <a:lnTo>
                  <a:pt x="58293" y="94792"/>
                </a:lnTo>
                <a:lnTo>
                  <a:pt x="57785" y="93840"/>
                </a:lnTo>
                <a:lnTo>
                  <a:pt x="57104" y="92786"/>
                </a:lnTo>
                <a:lnTo>
                  <a:pt x="56515" y="91643"/>
                </a:lnTo>
                <a:lnTo>
                  <a:pt x="55499" y="88595"/>
                </a:lnTo>
                <a:lnTo>
                  <a:pt x="54864" y="86779"/>
                </a:lnTo>
                <a:lnTo>
                  <a:pt x="54228" y="84658"/>
                </a:lnTo>
                <a:lnTo>
                  <a:pt x="52959" y="80695"/>
                </a:lnTo>
                <a:lnTo>
                  <a:pt x="48574" y="66789"/>
                </a:lnTo>
                <a:close/>
              </a:path>
              <a:path w="82550" h="107314">
                <a:moveTo>
                  <a:pt x="38353" y="0"/>
                </a:moveTo>
                <a:lnTo>
                  <a:pt x="32766" y="0"/>
                </a:lnTo>
                <a:lnTo>
                  <a:pt x="11557" y="927"/>
                </a:lnTo>
                <a:lnTo>
                  <a:pt x="10414" y="6184"/>
                </a:lnTo>
                <a:lnTo>
                  <a:pt x="12319" y="6235"/>
                </a:lnTo>
                <a:lnTo>
                  <a:pt x="13843" y="6375"/>
                </a:lnTo>
                <a:lnTo>
                  <a:pt x="20320" y="10007"/>
                </a:lnTo>
                <a:lnTo>
                  <a:pt x="20320" y="14478"/>
                </a:lnTo>
                <a:lnTo>
                  <a:pt x="19812" y="17627"/>
                </a:lnTo>
                <a:lnTo>
                  <a:pt x="18669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8" y="66789"/>
                </a:lnTo>
                <a:lnTo>
                  <a:pt x="48574" y="66789"/>
                </a:lnTo>
                <a:lnTo>
                  <a:pt x="46609" y="60667"/>
                </a:lnTo>
                <a:lnTo>
                  <a:pt x="47199" y="60210"/>
                </a:lnTo>
                <a:lnTo>
                  <a:pt x="24765" y="60210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7183" y="94881"/>
                </a:lnTo>
                <a:lnTo>
                  <a:pt x="66294" y="95554"/>
                </a:lnTo>
                <a:lnTo>
                  <a:pt x="65404" y="96012"/>
                </a:lnTo>
                <a:lnTo>
                  <a:pt x="63881" y="96532"/>
                </a:lnTo>
                <a:lnTo>
                  <a:pt x="63119" y="96659"/>
                </a:lnTo>
                <a:lnTo>
                  <a:pt x="75982" y="96659"/>
                </a:lnTo>
                <a:lnTo>
                  <a:pt x="77470" y="95262"/>
                </a:lnTo>
                <a:lnTo>
                  <a:pt x="79883" y="92786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244"/>
                </a:moveTo>
                <a:lnTo>
                  <a:pt x="52324" y="28244"/>
                </a:lnTo>
                <a:lnTo>
                  <a:pt x="51435" y="33197"/>
                </a:lnTo>
                <a:lnTo>
                  <a:pt x="53594" y="33451"/>
                </a:lnTo>
                <a:lnTo>
                  <a:pt x="54991" y="33972"/>
                </a:lnTo>
                <a:lnTo>
                  <a:pt x="55879" y="34747"/>
                </a:lnTo>
                <a:lnTo>
                  <a:pt x="56642" y="35521"/>
                </a:lnTo>
                <a:lnTo>
                  <a:pt x="57150" y="36525"/>
                </a:lnTo>
                <a:lnTo>
                  <a:pt x="57150" y="38798"/>
                </a:lnTo>
                <a:lnTo>
                  <a:pt x="51943" y="46316"/>
                </a:lnTo>
                <a:lnTo>
                  <a:pt x="50419" y="47993"/>
                </a:lnTo>
                <a:lnTo>
                  <a:pt x="48641" y="49657"/>
                </a:lnTo>
                <a:lnTo>
                  <a:pt x="46482" y="51308"/>
                </a:lnTo>
                <a:lnTo>
                  <a:pt x="44450" y="52959"/>
                </a:lnTo>
                <a:lnTo>
                  <a:pt x="42291" y="54444"/>
                </a:lnTo>
                <a:lnTo>
                  <a:pt x="40004" y="55753"/>
                </a:lnTo>
                <a:lnTo>
                  <a:pt x="37846" y="57073"/>
                </a:lnTo>
                <a:lnTo>
                  <a:pt x="35560" y="58140"/>
                </a:lnTo>
                <a:lnTo>
                  <a:pt x="30988" y="59791"/>
                </a:lnTo>
                <a:lnTo>
                  <a:pt x="28956" y="60210"/>
                </a:lnTo>
                <a:lnTo>
                  <a:pt x="47199" y="60210"/>
                </a:lnTo>
                <a:lnTo>
                  <a:pt x="49529" y="58407"/>
                </a:lnTo>
                <a:lnTo>
                  <a:pt x="52450" y="56210"/>
                </a:lnTo>
                <a:lnTo>
                  <a:pt x="58293" y="51981"/>
                </a:lnTo>
                <a:lnTo>
                  <a:pt x="61087" y="49822"/>
                </a:lnTo>
                <a:lnTo>
                  <a:pt x="64008" y="47637"/>
                </a:lnTo>
                <a:lnTo>
                  <a:pt x="72771" y="40779"/>
                </a:lnTo>
                <a:lnTo>
                  <a:pt x="78867" y="35826"/>
                </a:lnTo>
                <a:lnTo>
                  <a:pt x="82169" y="33045"/>
                </a:lnTo>
                <a:lnTo>
                  <a:pt x="80137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717156" y="629593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3" y="0"/>
                </a:lnTo>
                <a:lnTo>
                  <a:pt x="24765" y="60210"/>
                </a:lnTo>
                <a:lnTo>
                  <a:pt x="26924" y="60210"/>
                </a:lnTo>
                <a:lnTo>
                  <a:pt x="28956" y="60210"/>
                </a:lnTo>
                <a:lnTo>
                  <a:pt x="30988" y="59791"/>
                </a:lnTo>
                <a:lnTo>
                  <a:pt x="33274" y="58966"/>
                </a:lnTo>
                <a:lnTo>
                  <a:pt x="35560" y="58140"/>
                </a:lnTo>
                <a:lnTo>
                  <a:pt x="37846" y="57073"/>
                </a:lnTo>
                <a:lnTo>
                  <a:pt x="40004" y="55753"/>
                </a:lnTo>
                <a:lnTo>
                  <a:pt x="42291" y="54444"/>
                </a:lnTo>
                <a:lnTo>
                  <a:pt x="44450" y="52959"/>
                </a:lnTo>
                <a:lnTo>
                  <a:pt x="46482" y="51308"/>
                </a:lnTo>
                <a:lnTo>
                  <a:pt x="48641" y="49657"/>
                </a:lnTo>
                <a:lnTo>
                  <a:pt x="50419" y="47993"/>
                </a:lnTo>
                <a:lnTo>
                  <a:pt x="51943" y="46316"/>
                </a:lnTo>
                <a:lnTo>
                  <a:pt x="53594" y="44640"/>
                </a:lnTo>
                <a:lnTo>
                  <a:pt x="54737" y="43053"/>
                </a:lnTo>
                <a:lnTo>
                  <a:pt x="55752" y="41554"/>
                </a:lnTo>
                <a:lnTo>
                  <a:pt x="56642" y="40055"/>
                </a:lnTo>
                <a:lnTo>
                  <a:pt x="57150" y="38798"/>
                </a:lnTo>
                <a:lnTo>
                  <a:pt x="57150" y="37769"/>
                </a:lnTo>
                <a:lnTo>
                  <a:pt x="57150" y="36525"/>
                </a:lnTo>
                <a:lnTo>
                  <a:pt x="51435" y="33197"/>
                </a:lnTo>
                <a:lnTo>
                  <a:pt x="52324" y="28244"/>
                </a:lnTo>
                <a:lnTo>
                  <a:pt x="80137" y="28244"/>
                </a:lnTo>
                <a:lnTo>
                  <a:pt x="82169" y="33045"/>
                </a:lnTo>
                <a:lnTo>
                  <a:pt x="78867" y="35826"/>
                </a:lnTo>
                <a:lnTo>
                  <a:pt x="75692" y="38404"/>
                </a:lnTo>
                <a:lnTo>
                  <a:pt x="72771" y="40779"/>
                </a:lnTo>
                <a:lnTo>
                  <a:pt x="69723" y="43154"/>
                </a:lnTo>
                <a:lnTo>
                  <a:pt x="66801" y="45440"/>
                </a:lnTo>
                <a:lnTo>
                  <a:pt x="64008" y="47637"/>
                </a:lnTo>
                <a:lnTo>
                  <a:pt x="61087" y="49822"/>
                </a:lnTo>
                <a:lnTo>
                  <a:pt x="58293" y="51981"/>
                </a:lnTo>
                <a:lnTo>
                  <a:pt x="55372" y="54089"/>
                </a:lnTo>
                <a:lnTo>
                  <a:pt x="52450" y="56210"/>
                </a:lnTo>
                <a:lnTo>
                  <a:pt x="49529" y="58407"/>
                </a:lnTo>
                <a:lnTo>
                  <a:pt x="46609" y="60667"/>
                </a:lnTo>
                <a:lnTo>
                  <a:pt x="47878" y="64592"/>
                </a:lnTo>
                <a:lnTo>
                  <a:pt x="49149" y="68580"/>
                </a:lnTo>
                <a:lnTo>
                  <a:pt x="50419" y="72631"/>
                </a:lnTo>
                <a:lnTo>
                  <a:pt x="51689" y="76682"/>
                </a:lnTo>
                <a:lnTo>
                  <a:pt x="52959" y="80695"/>
                </a:lnTo>
                <a:lnTo>
                  <a:pt x="54228" y="84658"/>
                </a:lnTo>
                <a:lnTo>
                  <a:pt x="54864" y="86779"/>
                </a:lnTo>
                <a:lnTo>
                  <a:pt x="55499" y="88595"/>
                </a:lnTo>
                <a:lnTo>
                  <a:pt x="56007" y="90119"/>
                </a:lnTo>
                <a:lnTo>
                  <a:pt x="56515" y="91643"/>
                </a:lnTo>
                <a:lnTo>
                  <a:pt x="57150" y="92875"/>
                </a:lnTo>
                <a:lnTo>
                  <a:pt x="57785" y="93840"/>
                </a:lnTo>
                <a:lnTo>
                  <a:pt x="58293" y="94792"/>
                </a:lnTo>
                <a:lnTo>
                  <a:pt x="59054" y="95504"/>
                </a:lnTo>
                <a:lnTo>
                  <a:pt x="59690" y="95961"/>
                </a:lnTo>
                <a:lnTo>
                  <a:pt x="60451" y="96431"/>
                </a:lnTo>
                <a:lnTo>
                  <a:pt x="61341" y="96659"/>
                </a:lnTo>
                <a:lnTo>
                  <a:pt x="62357" y="96659"/>
                </a:lnTo>
                <a:lnTo>
                  <a:pt x="63119" y="96659"/>
                </a:lnTo>
                <a:lnTo>
                  <a:pt x="67183" y="94881"/>
                </a:lnTo>
                <a:lnTo>
                  <a:pt x="68199" y="94208"/>
                </a:lnTo>
                <a:lnTo>
                  <a:pt x="74549" y="87757"/>
                </a:lnTo>
                <a:lnTo>
                  <a:pt x="79883" y="92786"/>
                </a:lnTo>
                <a:lnTo>
                  <a:pt x="58166" y="107035"/>
                </a:lnTo>
                <a:lnTo>
                  <a:pt x="56388" y="107035"/>
                </a:lnTo>
                <a:lnTo>
                  <a:pt x="53086" y="107035"/>
                </a:lnTo>
                <a:lnTo>
                  <a:pt x="50419" y="106222"/>
                </a:lnTo>
                <a:lnTo>
                  <a:pt x="48514" y="104597"/>
                </a:lnTo>
                <a:lnTo>
                  <a:pt x="46482" y="102971"/>
                </a:lnTo>
                <a:lnTo>
                  <a:pt x="44831" y="100647"/>
                </a:lnTo>
                <a:lnTo>
                  <a:pt x="43434" y="97624"/>
                </a:lnTo>
                <a:lnTo>
                  <a:pt x="42037" y="94615"/>
                </a:lnTo>
                <a:lnTo>
                  <a:pt x="40767" y="90957"/>
                </a:lnTo>
                <a:lnTo>
                  <a:pt x="39624" y="86677"/>
                </a:lnTo>
                <a:lnTo>
                  <a:pt x="38481" y="82397"/>
                </a:lnTo>
                <a:lnTo>
                  <a:pt x="37084" y="77622"/>
                </a:lnTo>
                <a:lnTo>
                  <a:pt x="35560" y="72364"/>
                </a:lnTo>
                <a:lnTo>
                  <a:pt x="35178" y="71120"/>
                </a:lnTo>
                <a:lnTo>
                  <a:pt x="34798" y="70129"/>
                </a:lnTo>
                <a:lnTo>
                  <a:pt x="34417" y="69380"/>
                </a:lnTo>
                <a:lnTo>
                  <a:pt x="34163" y="68630"/>
                </a:lnTo>
                <a:lnTo>
                  <a:pt x="33782" y="68059"/>
                </a:lnTo>
                <a:lnTo>
                  <a:pt x="33147" y="67678"/>
                </a:lnTo>
                <a:lnTo>
                  <a:pt x="32639" y="67284"/>
                </a:lnTo>
                <a:lnTo>
                  <a:pt x="32003" y="67043"/>
                </a:lnTo>
                <a:lnTo>
                  <a:pt x="31242" y="66941"/>
                </a:lnTo>
                <a:lnTo>
                  <a:pt x="30479" y="66840"/>
                </a:lnTo>
                <a:lnTo>
                  <a:pt x="29464" y="66789"/>
                </a:lnTo>
                <a:lnTo>
                  <a:pt x="28321" y="66789"/>
                </a:lnTo>
                <a:lnTo>
                  <a:pt x="23368" y="66789"/>
                </a:lnTo>
                <a:lnTo>
                  <a:pt x="14859" y="105638"/>
                </a:lnTo>
                <a:lnTo>
                  <a:pt x="0" y="105638"/>
                </a:lnTo>
                <a:lnTo>
                  <a:pt x="18669" y="22517"/>
                </a:lnTo>
                <a:lnTo>
                  <a:pt x="19303" y="19786"/>
                </a:lnTo>
                <a:lnTo>
                  <a:pt x="19812" y="17627"/>
                </a:lnTo>
                <a:lnTo>
                  <a:pt x="20066" y="16052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836"/>
                </a:lnTo>
                <a:lnTo>
                  <a:pt x="20447" y="10858"/>
                </a:lnTo>
                <a:lnTo>
                  <a:pt x="15113" y="6578"/>
                </a:lnTo>
                <a:lnTo>
                  <a:pt x="13843" y="6375"/>
                </a:lnTo>
                <a:lnTo>
                  <a:pt x="12319" y="6235"/>
                </a:lnTo>
                <a:lnTo>
                  <a:pt x="10414" y="6184"/>
                </a:lnTo>
                <a:lnTo>
                  <a:pt x="11557" y="927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806183" y="6185915"/>
            <a:ext cx="84581" cy="218681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820407" y="6204686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0" y="8140"/>
                </a:lnTo>
                <a:lnTo>
                  <a:pt x="11592" y="13174"/>
                </a:lnTo>
                <a:lnTo>
                  <a:pt x="21589" y="20143"/>
                </a:lnTo>
                <a:lnTo>
                  <a:pt x="41870" y="52456"/>
                </a:lnTo>
                <a:lnTo>
                  <a:pt x="48514" y="99225"/>
                </a:lnTo>
                <a:lnTo>
                  <a:pt x="47773" y="116901"/>
                </a:lnTo>
                <a:lnTo>
                  <a:pt x="36575" y="160197"/>
                </a:lnTo>
                <a:lnTo>
                  <a:pt x="253" y="192316"/>
                </a:lnTo>
                <a:lnTo>
                  <a:pt x="2794" y="200456"/>
                </a:lnTo>
                <a:lnTo>
                  <a:pt x="41120" y="177695"/>
                </a:lnTo>
                <a:lnTo>
                  <a:pt x="62690" y="135691"/>
                </a:lnTo>
                <a:lnTo>
                  <a:pt x="66801" y="100279"/>
                </a:lnTo>
                <a:lnTo>
                  <a:pt x="65758" y="81905"/>
                </a:lnTo>
                <a:lnTo>
                  <a:pt x="50292" y="35128"/>
                </a:lnTo>
                <a:lnTo>
                  <a:pt x="17341" y="5245"/>
                </a:lnTo>
                <a:lnTo>
                  <a:pt x="27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820407" y="6204686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41102" y="22809"/>
                </a:lnTo>
                <a:lnTo>
                  <a:pt x="62642" y="64922"/>
                </a:lnTo>
                <a:lnTo>
                  <a:pt x="66801" y="100279"/>
                </a:lnTo>
                <a:lnTo>
                  <a:pt x="65776" y="118695"/>
                </a:lnTo>
                <a:lnTo>
                  <a:pt x="50292" y="165417"/>
                </a:lnTo>
                <a:lnTo>
                  <a:pt x="17395" y="195215"/>
                </a:lnTo>
                <a:lnTo>
                  <a:pt x="2794" y="200456"/>
                </a:lnTo>
                <a:lnTo>
                  <a:pt x="253" y="192316"/>
                </a:lnTo>
                <a:lnTo>
                  <a:pt x="11733" y="187258"/>
                </a:lnTo>
                <a:lnTo>
                  <a:pt x="21605" y="180219"/>
                </a:lnTo>
                <a:lnTo>
                  <a:pt x="41816" y="147386"/>
                </a:lnTo>
                <a:lnTo>
                  <a:pt x="48514" y="99225"/>
                </a:lnTo>
                <a:lnTo>
                  <a:pt x="47775" y="82122"/>
                </a:lnTo>
                <a:lnTo>
                  <a:pt x="36702" y="39890"/>
                </a:lnTo>
                <a:lnTo>
                  <a:pt x="0" y="8140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894576" y="6236210"/>
            <a:ext cx="128803" cy="127429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6986016" y="6272784"/>
            <a:ext cx="86065" cy="159232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001256" y="6292138"/>
            <a:ext cx="67310" cy="140335"/>
          </a:xfrm>
          <a:custGeom>
            <a:avLst/>
            <a:gdLst/>
            <a:ahLst/>
            <a:cxnLst/>
            <a:rect l="l" t="t" r="r" b="b"/>
            <a:pathLst>
              <a:path w="67309" h="140335">
                <a:moveTo>
                  <a:pt x="1904" y="131406"/>
                </a:moveTo>
                <a:lnTo>
                  <a:pt x="0" y="139534"/>
                </a:lnTo>
                <a:lnTo>
                  <a:pt x="889" y="139801"/>
                </a:lnTo>
                <a:lnTo>
                  <a:pt x="2032" y="139992"/>
                </a:lnTo>
                <a:lnTo>
                  <a:pt x="4572" y="140246"/>
                </a:lnTo>
                <a:lnTo>
                  <a:pt x="5842" y="140309"/>
                </a:lnTo>
                <a:lnTo>
                  <a:pt x="12192" y="140309"/>
                </a:lnTo>
                <a:lnTo>
                  <a:pt x="16637" y="139687"/>
                </a:lnTo>
                <a:lnTo>
                  <a:pt x="24511" y="137147"/>
                </a:lnTo>
                <a:lnTo>
                  <a:pt x="27940" y="135178"/>
                </a:lnTo>
                <a:lnTo>
                  <a:pt x="31373" y="132029"/>
                </a:lnTo>
                <a:lnTo>
                  <a:pt x="6603" y="132029"/>
                </a:lnTo>
                <a:lnTo>
                  <a:pt x="5334" y="131991"/>
                </a:lnTo>
                <a:lnTo>
                  <a:pt x="3301" y="131838"/>
                </a:lnTo>
                <a:lnTo>
                  <a:pt x="2540" y="131673"/>
                </a:lnTo>
                <a:lnTo>
                  <a:pt x="1904" y="131406"/>
                </a:lnTo>
                <a:close/>
              </a:path>
              <a:path w="67309" h="140335">
                <a:moveTo>
                  <a:pt x="59436" y="31191"/>
                </a:moveTo>
                <a:lnTo>
                  <a:pt x="54101" y="31191"/>
                </a:lnTo>
                <a:lnTo>
                  <a:pt x="33400" y="32042"/>
                </a:lnTo>
                <a:lnTo>
                  <a:pt x="32258" y="37299"/>
                </a:lnTo>
                <a:lnTo>
                  <a:pt x="35687" y="37414"/>
                </a:lnTo>
                <a:lnTo>
                  <a:pt x="38100" y="37884"/>
                </a:lnTo>
                <a:lnTo>
                  <a:pt x="39497" y="38734"/>
                </a:lnTo>
                <a:lnTo>
                  <a:pt x="40767" y="39585"/>
                </a:lnTo>
                <a:lnTo>
                  <a:pt x="41528" y="40919"/>
                </a:lnTo>
                <a:lnTo>
                  <a:pt x="41401" y="45021"/>
                </a:lnTo>
                <a:lnTo>
                  <a:pt x="41148" y="46151"/>
                </a:lnTo>
                <a:lnTo>
                  <a:pt x="40640" y="49352"/>
                </a:lnTo>
                <a:lnTo>
                  <a:pt x="40132" y="51625"/>
                </a:lnTo>
                <a:lnTo>
                  <a:pt x="39624" y="54559"/>
                </a:lnTo>
                <a:lnTo>
                  <a:pt x="38989" y="57505"/>
                </a:lnTo>
                <a:lnTo>
                  <a:pt x="38100" y="61455"/>
                </a:lnTo>
                <a:lnTo>
                  <a:pt x="37084" y="66408"/>
                </a:lnTo>
                <a:lnTo>
                  <a:pt x="35941" y="71361"/>
                </a:lnTo>
                <a:lnTo>
                  <a:pt x="34671" y="77495"/>
                </a:lnTo>
                <a:lnTo>
                  <a:pt x="29591" y="99987"/>
                </a:lnTo>
                <a:lnTo>
                  <a:pt x="27813" y="108356"/>
                </a:lnTo>
                <a:lnTo>
                  <a:pt x="10414" y="132029"/>
                </a:lnTo>
                <a:lnTo>
                  <a:pt x="31373" y="132029"/>
                </a:lnTo>
                <a:lnTo>
                  <a:pt x="43307" y="107035"/>
                </a:lnTo>
                <a:lnTo>
                  <a:pt x="59436" y="31191"/>
                </a:lnTo>
                <a:close/>
              </a:path>
              <a:path w="67309" h="140335">
                <a:moveTo>
                  <a:pt x="66801" y="0"/>
                </a:moveTo>
                <a:lnTo>
                  <a:pt x="51308" y="0"/>
                </a:lnTo>
                <a:lnTo>
                  <a:pt x="47498" y="16636"/>
                </a:lnTo>
                <a:lnTo>
                  <a:pt x="62992" y="16636"/>
                </a:lnTo>
                <a:lnTo>
                  <a:pt x="668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001256" y="6323329"/>
            <a:ext cx="59690" cy="109220"/>
          </a:xfrm>
          <a:custGeom>
            <a:avLst/>
            <a:gdLst/>
            <a:ahLst/>
            <a:cxnLst/>
            <a:rect l="l" t="t" r="r" b="b"/>
            <a:pathLst>
              <a:path w="59690" h="109220">
                <a:moveTo>
                  <a:pt x="54101" y="0"/>
                </a:moveTo>
                <a:lnTo>
                  <a:pt x="59436" y="0"/>
                </a:lnTo>
                <a:lnTo>
                  <a:pt x="43307" y="75844"/>
                </a:lnTo>
                <a:lnTo>
                  <a:pt x="42037" y="81724"/>
                </a:lnTo>
                <a:lnTo>
                  <a:pt x="40386" y="86766"/>
                </a:lnTo>
                <a:lnTo>
                  <a:pt x="38353" y="90970"/>
                </a:lnTo>
                <a:lnTo>
                  <a:pt x="36322" y="95173"/>
                </a:lnTo>
                <a:lnTo>
                  <a:pt x="20574" y="107226"/>
                </a:lnTo>
                <a:lnTo>
                  <a:pt x="16637" y="108496"/>
                </a:lnTo>
                <a:lnTo>
                  <a:pt x="12192" y="109118"/>
                </a:lnTo>
                <a:lnTo>
                  <a:pt x="7112" y="109118"/>
                </a:lnTo>
                <a:lnTo>
                  <a:pt x="5842" y="109118"/>
                </a:lnTo>
                <a:lnTo>
                  <a:pt x="0" y="108343"/>
                </a:lnTo>
                <a:lnTo>
                  <a:pt x="1904" y="100215"/>
                </a:lnTo>
                <a:lnTo>
                  <a:pt x="2540" y="100482"/>
                </a:lnTo>
                <a:lnTo>
                  <a:pt x="3301" y="100647"/>
                </a:lnTo>
                <a:lnTo>
                  <a:pt x="4318" y="100723"/>
                </a:lnTo>
                <a:lnTo>
                  <a:pt x="5334" y="100799"/>
                </a:lnTo>
                <a:lnTo>
                  <a:pt x="6603" y="100838"/>
                </a:lnTo>
                <a:lnTo>
                  <a:pt x="7874" y="100838"/>
                </a:lnTo>
                <a:lnTo>
                  <a:pt x="10414" y="100838"/>
                </a:lnTo>
                <a:lnTo>
                  <a:pt x="12700" y="100507"/>
                </a:lnTo>
                <a:lnTo>
                  <a:pt x="29591" y="68795"/>
                </a:lnTo>
                <a:lnTo>
                  <a:pt x="31369" y="60960"/>
                </a:lnTo>
                <a:lnTo>
                  <a:pt x="33020" y="53632"/>
                </a:lnTo>
                <a:lnTo>
                  <a:pt x="34671" y="46304"/>
                </a:lnTo>
                <a:lnTo>
                  <a:pt x="35941" y="40170"/>
                </a:lnTo>
                <a:lnTo>
                  <a:pt x="37084" y="35217"/>
                </a:lnTo>
                <a:lnTo>
                  <a:pt x="38100" y="30264"/>
                </a:lnTo>
                <a:lnTo>
                  <a:pt x="38989" y="26314"/>
                </a:lnTo>
                <a:lnTo>
                  <a:pt x="39624" y="23368"/>
                </a:lnTo>
                <a:lnTo>
                  <a:pt x="40132" y="20434"/>
                </a:lnTo>
                <a:lnTo>
                  <a:pt x="40640" y="18161"/>
                </a:lnTo>
                <a:lnTo>
                  <a:pt x="40894" y="16560"/>
                </a:lnTo>
                <a:lnTo>
                  <a:pt x="41148" y="14960"/>
                </a:lnTo>
                <a:lnTo>
                  <a:pt x="41401" y="13830"/>
                </a:lnTo>
                <a:lnTo>
                  <a:pt x="41401" y="13157"/>
                </a:lnTo>
                <a:lnTo>
                  <a:pt x="41528" y="12484"/>
                </a:lnTo>
                <a:lnTo>
                  <a:pt x="41528" y="11950"/>
                </a:lnTo>
                <a:lnTo>
                  <a:pt x="41528" y="11531"/>
                </a:lnTo>
                <a:lnTo>
                  <a:pt x="41528" y="9728"/>
                </a:lnTo>
                <a:lnTo>
                  <a:pt x="40767" y="8394"/>
                </a:lnTo>
                <a:lnTo>
                  <a:pt x="39497" y="7543"/>
                </a:lnTo>
                <a:lnTo>
                  <a:pt x="38100" y="6692"/>
                </a:lnTo>
                <a:lnTo>
                  <a:pt x="35687" y="6223"/>
                </a:lnTo>
                <a:lnTo>
                  <a:pt x="32258" y="6108"/>
                </a:lnTo>
                <a:lnTo>
                  <a:pt x="33400" y="850"/>
                </a:lnTo>
                <a:lnTo>
                  <a:pt x="541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7048754" y="6292138"/>
            <a:ext cx="19685" cy="17145"/>
          </a:xfrm>
          <a:custGeom>
            <a:avLst/>
            <a:gdLst/>
            <a:ahLst/>
            <a:cxnLst/>
            <a:rect l="l" t="t" r="r" b="b"/>
            <a:pathLst>
              <a:path w="19684" h="17145">
                <a:moveTo>
                  <a:pt x="3810" y="0"/>
                </a:moveTo>
                <a:lnTo>
                  <a:pt x="19303" y="0"/>
                </a:lnTo>
                <a:lnTo>
                  <a:pt x="15494" y="16636"/>
                </a:lnTo>
                <a:lnTo>
                  <a:pt x="0" y="16636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3538220" y="246125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4">
                <a:moveTo>
                  <a:pt x="0" y="0"/>
                </a:moveTo>
                <a:lnTo>
                  <a:pt x="185927" y="0"/>
                </a:lnTo>
              </a:path>
            </a:pathLst>
          </a:custGeom>
          <a:ln w="10668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3859535" y="153923"/>
            <a:ext cx="406400" cy="184150"/>
          </a:xfrm>
          <a:custGeom>
            <a:avLst/>
            <a:gdLst/>
            <a:ahLst/>
            <a:cxnLst/>
            <a:rect l="l" t="t" r="r" b="b"/>
            <a:pathLst>
              <a:path w="406400" h="184150">
                <a:moveTo>
                  <a:pt x="357499" y="0"/>
                </a:moveTo>
                <a:lnTo>
                  <a:pt x="355594" y="6096"/>
                </a:lnTo>
                <a:lnTo>
                  <a:pt x="364093" y="10523"/>
                </a:lnTo>
                <a:lnTo>
                  <a:pt x="371484" y="16938"/>
                </a:lnTo>
                <a:lnTo>
                  <a:pt x="389868" y="61229"/>
                </a:lnTo>
                <a:lnTo>
                  <a:pt x="392170" y="92201"/>
                </a:lnTo>
                <a:lnTo>
                  <a:pt x="391596" y="108299"/>
                </a:lnTo>
                <a:lnTo>
                  <a:pt x="382899" y="148590"/>
                </a:lnTo>
                <a:lnTo>
                  <a:pt x="355594" y="178053"/>
                </a:lnTo>
                <a:lnTo>
                  <a:pt x="357499" y="184150"/>
                </a:lnTo>
                <a:lnTo>
                  <a:pt x="393313" y="152526"/>
                </a:lnTo>
                <a:lnTo>
                  <a:pt x="405100" y="108932"/>
                </a:lnTo>
                <a:lnTo>
                  <a:pt x="405886" y="92075"/>
                </a:lnTo>
                <a:lnTo>
                  <a:pt x="405100" y="75217"/>
                </a:lnTo>
                <a:lnTo>
                  <a:pt x="393313" y="31623"/>
                </a:lnTo>
                <a:lnTo>
                  <a:pt x="368452" y="4262"/>
                </a:lnTo>
                <a:lnTo>
                  <a:pt x="357499" y="0"/>
                </a:lnTo>
                <a:close/>
              </a:path>
              <a:path w="406400" h="184150">
                <a:moveTo>
                  <a:pt x="48381" y="0"/>
                </a:moveTo>
                <a:lnTo>
                  <a:pt x="12567" y="31623"/>
                </a:lnTo>
                <a:lnTo>
                  <a:pt x="779" y="75217"/>
                </a:lnTo>
                <a:lnTo>
                  <a:pt x="0" y="92201"/>
                </a:lnTo>
                <a:lnTo>
                  <a:pt x="779" y="108932"/>
                </a:lnTo>
                <a:lnTo>
                  <a:pt x="12567" y="152526"/>
                </a:lnTo>
                <a:lnTo>
                  <a:pt x="48381" y="184150"/>
                </a:lnTo>
                <a:lnTo>
                  <a:pt x="50159" y="178053"/>
                </a:lnTo>
                <a:lnTo>
                  <a:pt x="41733" y="173646"/>
                </a:lnTo>
                <a:lnTo>
                  <a:pt x="34379" y="167274"/>
                </a:lnTo>
                <a:lnTo>
                  <a:pt x="16011" y="123063"/>
                </a:lnTo>
                <a:lnTo>
                  <a:pt x="13714" y="92075"/>
                </a:lnTo>
                <a:lnTo>
                  <a:pt x="14283" y="76031"/>
                </a:lnTo>
                <a:lnTo>
                  <a:pt x="22981" y="35686"/>
                </a:lnTo>
                <a:lnTo>
                  <a:pt x="50159" y="6096"/>
                </a:lnTo>
                <a:lnTo>
                  <a:pt x="4838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 txBox="1"/>
          <p:nvPr/>
        </p:nvSpPr>
        <p:spPr>
          <a:xfrm>
            <a:off x="3526028" y="8635"/>
            <a:ext cx="692150" cy="42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ts val="1175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𝒅</a:t>
            </a:r>
            <a:endParaRPr sz="1200">
              <a:latin typeface="Cambria Math"/>
              <a:cs typeface="Cambria Math"/>
            </a:endParaRPr>
          </a:p>
          <a:p>
            <a:pPr marL="224154">
              <a:lnSpc>
                <a:spcPts val="860"/>
              </a:lnSpc>
            </a:pP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𝝈</a:t>
            </a:r>
            <a:r>
              <a:rPr sz="1200" spc="19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𝒏𝒆𝒕</a:t>
            </a:r>
            <a:r>
              <a:rPr sz="1275" baseline="-16339" dirty="0">
                <a:solidFill>
                  <a:srgbClr val="EAEAEA"/>
                </a:solidFill>
                <a:latin typeface="Cambria Math"/>
                <a:cs typeface="Cambria Math"/>
              </a:rPr>
              <a:t>𝒋</a:t>
            </a:r>
            <a:endParaRPr sz="1275" baseline="-16339">
              <a:latin typeface="Cambria Math"/>
              <a:cs typeface="Cambria Math"/>
            </a:endParaRPr>
          </a:p>
          <a:p>
            <a:pPr marL="12700">
              <a:lnSpc>
                <a:spcPts val="1120"/>
              </a:lnSpc>
            </a:pPr>
            <a:r>
              <a:rPr sz="1200" spc="-5" dirty="0">
                <a:solidFill>
                  <a:srgbClr val="EAEAEA"/>
                </a:solidFill>
                <a:latin typeface="Cambria Math"/>
                <a:cs typeface="Cambria Math"/>
              </a:rPr>
              <a:t>𝒅𝒙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571" name="object 571"/>
          <p:cNvSpPr txBox="1"/>
          <p:nvPr/>
        </p:nvSpPr>
        <p:spPr>
          <a:xfrm>
            <a:off x="4307840" y="124459"/>
            <a:ext cx="8553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200" spc="5" dirty="0">
                <a:solidFill>
                  <a:srgbClr val="EAEAEA"/>
                </a:solidFill>
                <a:latin typeface="Cambria Math"/>
                <a:cs typeface="Cambria Math"/>
              </a:rPr>
              <a:t>𝒐</a:t>
            </a:r>
            <a:r>
              <a:rPr sz="1275" spc="7" baseline="-16339" dirty="0">
                <a:solidFill>
                  <a:srgbClr val="EAEAEA"/>
                </a:solidFill>
                <a:latin typeface="Cambria Math"/>
                <a:cs typeface="Cambria Math"/>
              </a:rPr>
              <a:t>𝒋</a:t>
            </a:r>
            <a:r>
              <a:rPr sz="1200" spc="5" dirty="0">
                <a:solidFill>
                  <a:srgbClr val="EAEAEA"/>
                </a:solidFill>
                <a:latin typeface="Cambria Math"/>
                <a:cs typeface="Cambria Math"/>
              </a:rPr>
              <a:t>(𝟏 </a:t>
            </a: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−</a:t>
            </a:r>
            <a:r>
              <a:rPr sz="1200" spc="-2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200" spc="10" dirty="0">
                <a:solidFill>
                  <a:srgbClr val="EAEAEA"/>
                </a:solidFill>
                <a:latin typeface="Cambria Math"/>
                <a:cs typeface="Cambria Math"/>
              </a:rPr>
              <a:t>𝒐</a:t>
            </a:r>
            <a:r>
              <a:rPr sz="1275" spc="15" baseline="-16339" dirty="0">
                <a:solidFill>
                  <a:srgbClr val="EAEAEA"/>
                </a:solidFill>
                <a:latin typeface="Cambria Math"/>
                <a:cs typeface="Cambria Math"/>
              </a:rPr>
              <a:t>𝒋</a:t>
            </a:r>
            <a:r>
              <a:rPr sz="1200" spc="10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572" name="object 572"/>
          <p:cNvSpPr/>
          <p:nvPr/>
        </p:nvSpPr>
        <p:spPr>
          <a:xfrm>
            <a:off x="8711183" y="570280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5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 txBox="1"/>
          <p:nvPr/>
        </p:nvSpPr>
        <p:spPr>
          <a:xfrm>
            <a:off x="8855709" y="5841898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23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74" name="object 574"/>
          <p:cNvSpPr/>
          <p:nvPr/>
        </p:nvSpPr>
        <p:spPr>
          <a:xfrm>
            <a:off x="9950195" y="570280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5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5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 txBox="1"/>
          <p:nvPr/>
        </p:nvSpPr>
        <p:spPr>
          <a:xfrm>
            <a:off x="9512300" y="5841898"/>
            <a:ext cx="817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5785" algn="l"/>
              </a:tabLst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11189207" y="570280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5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 txBox="1"/>
          <p:nvPr/>
        </p:nvSpPr>
        <p:spPr>
          <a:xfrm>
            <a:off x="11305158" y="5841898"/>
            <a:ext cx="264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78" name="object 578"/>
          <p:cNvSpPr txBox="1"/>
          <p:nvPr/>
        </p:nvSpPr>
        <p:spPr>
          <a:xfrm>
            <a:off x="10751311" y="5871768"/>
            <a:ext cx="438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7716" dirty="0">
                <a:solidFill>
                  <a:srgbClr val="EAEAEA"/>
                </a:solidFill>
                <a:latin typeface="Calisto MT"/>
                <a:cs typeface="Calisto MT"/>
              </a:rPr>
              <a:t>…</a:t>
            </a:r>
            <a:r>
              <a:rPr sz="2700" spc="-150" baseline="7716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20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579" name="object 579"/>
          <p:cNvSpPr txBox="1"/>
          <p:nvPr/>
        </p:nvSpPr>
        <p:spPr>
          <a:xfrm>
            <a:off x="8711183" y="4326635"/>
            <a:ext cx="1801495" cy="713740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335"/>
              </a:spcBef>
            </a:pPr>
            <a:r>
              <a:rPr sz="1800" spc="-10" dirty="0">
                <a:solidFill>
                  <a:srgbClr val="EAEAEA"/>
                </a:solidFill>
                <a:latin typeface="Cambria Math"/>
                <a:cs typeface="Cambria Math"/>
              </a:rPr>
              <a:t>𝑛𝑒𝑡</a:t>
            </a:r>
            <a:r>
              <a:rPr sz="1950" spc="-15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800" spc="1825" dirty="0">
                <a:solidFill>
                  <a:srgbClr val="EAEAEA"/>
                </a:solidFill>
                <a:latin typeface="Cambria Math"/>
                <a:cs typeface="Cambria Math"/>
              </a:rPr>
              <a:t>෍</a:t>
            </a:r>
            <a:r>
              <a:rPr sz="1800" spc="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35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950" spc="5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𝑖𝑗</a:t>
            </a:r>
            <a:r>
              <a:rPr sz="1800" spc="3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5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  <a:p>
            <a:pPr marL="99060" algn="ctr">
              <a:lnSpc>
                <a:spcPts val="1485"/>
              </a:lnSpc>
              <a:spcBef>
                <a:spcPts val="635"/>
              </a:spcBef>
            </a:pPr>
            <a:r>
              <a:rPr sz="1300" spc="50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80" name="object 580"/>
          <p:cNvSpPr/>
          <p:nvPr/>
        </p:nvSpPr>
        <p:spPr>
          <a:xfrm>
            <a:off x="8711183" y="3049523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 txBox="1"/>
          <p:nvPr/>
        </p:nvSpPr>
        <p:spPr>
          <a:xfrm>
            <a:off x="8857233" y="3174949"/>
            <a:ext cx="198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63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82" name="object 582"/>
          <p:cNvSpPr/>
          <p:nvPr/>
        </p:nvSpPr>
        <p:spPr>
          <a:xfrm>
            <a:off x="9950195" y="3049523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5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 txBox="1"/>
          <p:nvPr/>
        </p:nvSpPr>
        <p:spPr>
          <a:xfrm>
            <a:off x="9512300" y="318617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584" name="object 584"/>
          <p:cNvSpPr/>
          <p:nvPr/>
        </p:nvSpPr>
        <p:spPr>
          <a:xfrm>
            <a:off x="11189207" y="3049523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 txBox="1"/>
          <p:nvPr/>
        </p:nvSpPr>
        <p:spPr>
          <a:xfrm>
            <a:off x="8711183" y="1706879"/>
            <a:ext cx="1801495" cy="713740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205"/>
              </a:spcBef>
            </a:pPr>
            <a:r>
              <a:rPr sz="1800" spc="5" dirty="0">
                <a:solidFill>
                  <a:srgbClr val="EAEAEA"/>
                </a:solidFill>
                <a:latin typeface="Cambria Math"/>
                <a:cs typeface="Cambria Math"/>
              </a:rPr>
              <a:t>𝑛𝑒𝑡</a:t>
            </a:r>
            <a:r>
              <a:rPr sz="1950" spc="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800" spc="1825" dirty="0">
                <a:solidFill>
                  <a:srgbClr val="EAEAEA"/>
                </a:solidFill>
                <a:latin typeface="Cambria Math"/>
                <a:cs typeface="Cambria Math"/>
              </a:rPr>
              <a:t>෍  </a:t>
            </a:r>
            <a:r>
              <a:rPr sz="1800" spc="100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950" spc="150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𝑗𝑘</a:t>
            </a:r>
            <a:r>
              <a:rPr sz="1800" spc="10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0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950" baseline="-14957">
              <a:latin typeface="Cambria Math"/>
              <a:cs typeface="Cambria Math"/>
            </a:endParaRPr>
          </a:p>
          <a:p>
            <a:pPr marL="122555" algn="ctr">
              <a:lnSpc>
                <a:spcPct val="100000"/>
              </a:lnSpc>
              <a:spcBef>
                <a:spcPts val="635"/>
              </a:spcBef>
            </a:pPr>
            <a:r>
              <a:rPr sz="1300" spc="150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86" name="object 586"/>
          <p:cNvSpPr/>
          <p:nvPr/>
        </p:nvSpPr>
        <p:spPr>
          <a:xfrm>
            <a:off x="8711183" y="42976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90">
                <a:moveTo>
                  <a:pt x="0" y="296418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8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 txBox="1"/>
          <p:nvPr/>
        </p:nvSpPr>
        <p:spPr>
          <a:xfrm>
            <a:off x="8835390" y="567004"/>
            <a:ext cx="241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209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88" name="object 588"/>
          <p:cNvSpPr/>
          <p:nvPr/>
        </p:nvSpPr>
        <p:spPr>
          <a:xfrm>
            <a:off x="9950195" y="42976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90">
                <a:moveTo>
                  <a:pt x="0" y="296418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5" y="296418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11189207" y="42976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90">
                <a:moveTo>
                  <a:pt x="0" y="296418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8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 txBox="1"/>
          <p:nvPr/>
        </p:nvSpPr>
        <p:spPr>
          <a:xfrm>
            <a:off x="9512300" y="567004"/>
            <a:ext cx="2057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5785" algn="l"/>
                <a:tab pos="1251585" algn="l"/>
                <a:tab pos="1805305" algn="l"/>
              </a:tabLst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r>
              <a:rPr sz="1950" baseline="-14957" dirty="0">
                <a:solidFill>
                  <a:srgbClr val="EAEAEA"/>
                </a:solidFill>
                <a:latin typeface="Cambria Math"/>
                <a:cs typeface="Cambria Math"/>
              </a:rPr>
              <a:t>	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91" name="object 591"/>
          <p:cNvSpPr/>
          <p:nvPr/>
        </p:nvSpPr>
        <p:spPr>
          <a:xfrm>
            <a:off x="8973328" y="5040629"/>
            <a:ext cx="638810" cy="682625"/>
          </a:xfrm>
          <a:custGeom>
            <a:avLst/>
            <a:gdLst/>
            <a:ahLst/>
            <a:cxnLst/>
            <a:rect l="l" t="t" r="r" b="b"/>
            <a:pathLst>
              <a:path w="638809" h="682625">
                <a:moveTo>
                  <a:pt x="546561" y="70541"/>
                </a:moveTo>
                <a:lnTo>
                  <a:pt x="5064" y="650189"/>
                </a:lnTo>
                <a:lnTo>
                  <a:pt x="1133" y="656628"/>
                </a:lnTo>
                <a:lnTo>
                  <a:pt x="0" y="663841"/>
                </a:lnTo>
                <a:lnTo>
                  <a:pt x="1652" y="670959"/>
                </a:lnTo>
                <a:lnTo>
                  <a:pt x="6080" y="677113"/>
                </a:lnTo>
                <a:lnTo>
                  <a:pt x="12483" y="681083"/>
                </a:lnTo>
                <a:lnTo>
                  <a:pt x="19685" y="682232"/>
                </a:lnTo>
                <a:lnTo>
                  <a:pt x="26814" y="680593"/>
                </a:lnTo>
                <a:lnTo>
                  <a:pt x="33004" y="676198"/>
                </a:lnTo>
                <a:lnTo>
                  <a:pt x="574401" y="96558"/>
                </a:lnTo>
                <a:lnTo>
                  <a:pt x="546561" y="70541"/>
                </a:lnTo>
                <a:close/>
              </a:path>
              <a:path w="638809" h="682625">
                <a:moveTo>
                  <a:pt x="623554" y="50561"/>
                </a:moveTo>
                <a:lnTo>
                  <a:pt x="572865" y="50561"/>
                </a:lnTo>
                <a:lnTo>
                  <a:pt x="580066" y="51694"/>
                </a:lnTo>
                <a:lnTo>
                  <a:pt x="586470" y="55626"/>
                </a:lnTo>
                <a:lnTo>
                  <a:pt x="590897" y="61815"/>
                </a:lnTo>
                <a:lnTo>
                  <a:pt x="592550" y="68945"/>
                </a:lnTo>
                <a:lnTo>
                  <a:pt x="591417" y="76146"/>
                </a:lnTo>
                <a:lnTo>
                  <a:pt x="587486" y="82550"/>
                </a:lnTo>
                <a:lnTo>
                  <a:pt x="574401" y="96558"/>
                </a:lnTo>
                <a:lnTo>
                  <a:pt x="602218" y="122555"/>
                </a:lnTo>
                <a:lnTo>
                  <a:pt x="623554" y="50561"/>
                </a:lnTo>
                <a:close/>
              </a:path>
              <a:path w="638809" h="682625">
                <a:moveTo>
                  <a:pt x="572865" y="50561"/>
                </a:moveTo>
                <a:lnTo>
                  <a:pt x="565735" y="52214"/>
                </a:lnTo>
                <a:lnTo>
                  <a:pt x="559546" y="56642"/>
                </a:lnTo>
                <a:lnTo>
                  <a:pt x="546561" y="70541"/>
                </a:lnTo>
                <a:lnTo>
                  <a:pt x="574401" y="96558"/>
                </a:lnTo>
                <a:lnTo>
                  <a:pt x="587486" y="82550"/>
                </a:lnTo>
                <a:lnTo>
                  <a:pt x="591417" y="76146"/>
                </a:lnTo>
                <a:lnTo>
                  <a:pt x="592550" y="68945"/>
                </a:lnTo>
                <a:lnTo>
                  <a:pt x="590897" y="61815"/>
                </a:lnTo>
                <a:lnTo>
                  <a:pt x="586470" y="55626"/>
                </a:lnTo>
                <a:lnTo>
                  <a:pt x="580066" y="51694"/>
                </a:lnTo>
                <a:lnTo>
                  <a:pt x="572865" y="50561"/>
                </a:lnTo>
                <a:close/>
              </a:path>
              <a:path w="638809" h="682625">
                <a:moveTo>
                  <a:pt x="638540" y="0"/>
                </a:moveTo>
                <a:lnTo>
                  <a:pt x="518779" y="44577"/>
                </a:lnTo>
                <a:lnTo>
                  <a:pt x="546561" y="70541"/>
                </a:lnTo>
                <a:lnTo>
                  <a:pt x="559546" y="56642"/>
                </a:lnTo>
                <a:lnTo>
                  <a:pt x="565735" y="52214"/>
                </a:lnTo>
                <a:lnTo>
                  <a:pt x="572865" y="50561"/>
                </a:lnTo>
                <a:lnTo>
                  <a:pt x="623554" y="50561"/>
                </a:lnTo>
                <a:lnTo>
                  <a:pt x="6385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9612630" y="5040629"/>
            <a:ext cx="638810" cy="682625"/>
          </a:xfrm>
          <a:custGeom>
            <a:avLst/>
            <a:gdLst/>
            <a:ahLst/>
            <a:cxnLst/>
            <a:rect l="l" t="t" r="r" b="b"/>
            <a:pathLst>
              <a:path w="638809" h="682625">
                <a:moveTo>
                  <a:pt x="91958" y="70520"/>
                </a:moveTo>
                <a:lnTo>
                  <a:pt x="64099" y="96516"/>
                </a:lnTo>
                <a:lnTo>
                  <a:pt x="605536" y="676198"/>
                </a:lnTo>
                <a:lnTo>
                  <a:pt x="611725" y="680592"/>
                </a:lnTo>
                <a:lnTo>
                  <a:pt x="618855" y="682228"/>
                </a:lnTo>
                <a:lnTo>
                  <a:pt x="626056" y="681077"/>
                </a:lnTo>
                <a:lnTo>
                  <a:pt x="632460" y="677113"/>
                </a:lnTo>
                <a:lnTo>
                  <a:pt x="636887" y="670954"/>
                </a:lnTo>
                <a:lnTo>
                  <a:pt x="638540" y="663836"/>
                </a:lnTo>
                <a:lnTo>
                  <a:pt x="637407" y="656626"/>
                </a:lnTo>
                <a:lnTo>
                  <a:pt x="633476" y="650189"/>
                </a:lnTo>
                <a:lnTo>
                  <a:pt x="91958" y="70520"/>
                </a:lnTo>
                <a:close/>
              </a:path>
              <a:path w="638809" h="682625">
                <a:moveTo>
                  <a:pt x="0" y="0"/>
                </a:moveTo>
                <a:lnTo>
                  <a:pt x="36195" y="122555"/>
                </a:lnTo>
                <a:lnTo>
                  <a:pt x="64099" y="96516"/>
                </a:lnTo>
                <a:lnTo>
                  <a:pt x="51053" y="82550"/>
                </a:lnTo>
                <a:lnTo>
                  <a:pt x="47122" y="76146"/>
                </a:lnTo>
                <a:lnTo>
                  <a:pt x="65674" y="50561"/>
                </a:lnTo>
                <a:lnTo>
                  <a:pt x="113347" y="50561"/>
                </a:lnTo>
                <a:lnTo>
                  <a:pt x="119761" y="44577"/>
                </a:lnTo>
                <a:lnTo>
                  <a:pt x="0" y="0"/>
                </a:lnTo>
                <a:close/>
              </a:path>
              <a:path w="638809" h="682625">
                <a:moveTo>
                  <a:pt x="65674" y="50561"/>
                </a:moveTo>
                <a:lnTo>
                  <a:pt x="58473" y="51694"/>
                </a:lnTo>
                <a:lnTo>
                  <a:pt x="52070" y="55626"/>
                </a:lnTo>
                <a:lnTo>
                  <a:pt x="47642" y="61815"/>
                </a:lnTo>
                <a:lnTo>
                  <a:pt x="45989" y="68945"/>
                </a:lnTo>
                <a:lnTo>
                  <a:pt x="47122" y="76146"/>
                </a:lnTo>
                <a:lnTo>
                  <a:pt x="51053" y="82550"/>
                </a:lnTo>
                <a:lnTo>
                  <a:pt x="64099" y="96516"/>
                </a:lnTo>
                <a:lnTo>
                  <a:pt x="91958" y="70520"/>
                </a:lnTo>
                <a:lnTo>
                  <a:pt x="78994" y="56642"/>
                </a:lnTo>
                <a:lnTo>
                  <a:pt x="72804" y="52214"/>
                </a:lnTo>
                <a:lnTo>
                  <a:pt x="65674" y="50561"/>
                </a:lnTo>
                <a:close/>
              </a:path>
              <a:path w="638809" h="682625">
                <a:moveTo>
                  <a:pt x="113347" y="50561"/>
                </a:moveTo>
                <a:lnTo>
                  <a:pt x="65674" y="50561"/>
                </a:lnTo>
                <a:lnTo>
                  <a:pt x="72804" y="52214"/>
                </a:lnTo>
                <a:lnTo>
                  <a:pt x="78994" y="56642"/>
                </a:lnTo>
                <a:lnTo>
                  <a:pt x="91958" y="70520"/>
                </a:lnTo>
                <a:lnTo>
                  <a:pt x="113347" y="505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9612630" y="5025263"/>
            <a:ext cx="1877695" cy="697865"/>
          </a:xfrm>
          <a:custGeom>
            <a:avLst/>
            <a:gdLst/>
            <a:ahLst/>
            <a:cxnLst/>
            <a:rect l="l" t="t" r="r" b="b"/>
            <a:pathLst>
              <a:path w="1877695" h="697864">
                <a:moveTo>
                  <a:pt x="114046" y="35854"/>
                </a:moveTo>
                <a:lnTo>
                  <a:pt x="101232" y="71673"/>
                </a:lnTo>
                <a:lnTo>
                  <a:pt x="1852041" y="696506"/>
                </a:lnTo>
                <a:lnTo>
                  <a:pt x="1859530" y="697584"/>
                </a:lnTo>
                <a:lnTo>
                  <a:pt x="1866614" y="695772"/>
                </a:lnTo>
                <a:lnTo>
                  <a:pt x="1872507" y="691441"/>
                </a:lnTo>
                <a:lnTo>
                  <a:pt x="1876425" y="684961"/>
                </a:lnTo>
                <a:lnTo>
                  <a:pt x="1877512" y="677475"/>
                </a:lnTo>
                <a:lnTo>
                  <a:pt x="1875694" y="670398"/>
                </a:lnTo>
                <a:lnTo>
                  <a:pt x="1871352" y="664516"/>
                </a:lnTo>
                <a:lnTo>
                  <a:pt x="1864868" y="660615"/>
                </a:lnTo>
                <a:lnTo>
                  <a:pt x="114046" y="35854"/>
                </a:lnTo>
                <a:close/>
              </a:path>
              <a:path w="1877695" h="697864">
                <a:moveTo>
                  <a:pt x="126873" y="0"/>
                </a:moveTo>
                <a:lnTo>
                  <a:pt x="0" y="15367"/>
                </a:lnTo>
                <a:lnTo>
                  <a:pt x="88392" y="107568"/>
                </a:lnTo>
                <a:lnTo>
                  <a:pt x="101232" y="71673"/>
                </a:lnTo>
                <a:lnTo>
                  <a:pt x="83312" y="65278"/>
                </a:lnTo>
                <a:lnTo>
                  <a:pt x="76827" y="61434"/>
                </a:lnTo>
                <a:lnTo>
                  <a:pt x="72485" y="55578"/>
                </a:lnTo>
                <a:lnTo>
                  <a:pt x="70667" y="48508"/>
                </a:lnTo>
                <a:lnTo>
                  <a:pt x="71754" y="41020"/>
                </a:lnTo>
                <a:lnTo>
                  <a:pt x="75672" y="34536"/>
                </a:lnTo>
                <a:lnTo>
                  <a:pt x="81565" y="30194"/>
                </a:lnTo>
                <a:lnTo>
                  <a:pt x="88649" y="28376"/>
                </a:lnTo>
                <a:lnTo>
                  <a:pt x="116721" y="28376"/>
                </a:lnTo>
                <a:lnTo>
                  <a:pt x="126873" y="0"/>
                </a:lnTo>
                <a:close/>
              </a:path>
              <a:path w="1877695" h="697864">
                <a:moveTo>
                  <a:pt x="88649" y="28376"/>
                </a:moveTo>
                <a:lnTo>
                  <a:pt x="81565" y="30194"/>
                </a:lnTo>
                <a:lnTo>
                  <a:pt x="75672" y="34536"/>
                </a:lnTo>
                <a:lnTo>
                  <a:pt x="71754" y="41020"/>
                </a:lnTo>
                <a:lnTo>
                  <a:pt x="70667" y="48508"/>
                </a:lnTo>
                <a:lnTo>
                  <a:pt x="72485" y="55578"/>
                </a:lnTo>
                <a:lnTo>
                  <a:pt x="76827" y="61434"/>
                </a:lnTo>
                <a:lnTo>
                  <a:pt x="83312" y="65278"/>
                </a:lnTo>
                <a:lnTo>
                  <a:pt x="101232" y="71673"/>
                </a:lnTo>
                <a:lnTo>
                  <a:pt x="114046" y="35854"/>
                </a:lnTo>
                <a:lnTo>
                  <a:pt x="96139" y="29463"/>
                </a:lnTo>
                <a:lnTo>
                  <a:pt x="88649" y="28376"/>
                </a:lnTo>
                <a:close/>
              </a:path>
              <a:path w="1877695" h="697864">
                <a:moveTo>
                  <a:pt x="116721" y="28376"/>
                </a:moveTo>
                <a:lnTo>
                  <a:pt x="88649" y="28376"/>
                </a:lnTo>
                <a:lnTo>
                  <a:pt x="96139" y="29463"/>
                </a:lnTo>
                <a:lnTo>
                  <a:pt x="114046" y="35854"/>
                </a:lnTo>
                <a:lnTo>
                  <a:pt x="116721" y="283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8992361" y="3643121"/>
            <a:ext cx="638810" cy="702945"/>
          </a:xfrm>
          <a:custGeom>
            <a:avLst/>
            <a:gdLst/>
            <a:ahLst/>
            <a:cxnLst/>
            <a:rect l="l" t="t" r="r" b="b"/>
            <a:pathLst>
              <a:path w="638809" h="702945">
                <a:moveTo>
                  <a:pt x="90901" y="71913"/>
                </a:moveTo>
                <a:lnTo>
                  <a:pt x="62578" y="97561"/>
                </a:lnTo>
                <a:lnTo>
                  <a:pt x="605409" y="696721"/>
                </a:lnTo>
                <a:lnTo>
                  <a:pt x="611455" y="701188"/>
                </a:lnTo>
                <a:lnTo>
                  <a:pt x="618537" y="702929"/>
                </a:lnTo>
                <a:lnTo>
                  <a:pt x="625786" y="701883"/>
                </a:lnTo>
                <a:lnTo>
                  <a:pt x="632333" y="697991"/>
                </a:lnTo>
                <a:lnTo>
                  <a:pt x="636799" y="691945"/>
                </a:lnTo>
                <a:lnTo>
                  <a:pt x="638540" y="684863"/>
                </a:lnTo>
                <a:lnTo>
                  <a:pt x="637494" y="677614"/>
                </a:lnTo>
                <a:lnTo>
                  <a:pt x="633603" y="671067"/>
                </a:lnTo>
                <a:lnTo>
                  <a:pt x="90901" y="71913"/>
                </a:lnTo>
                <a:close/>
              </a:path>
              <a:path w="638809" h="702945">
                <a:moveTo>
                  <a:pt x="0" y="0"/>
                </a:moveTo>
                <a:lnTo>
                  <a:pt x="34417" y="123062"/>
                </a:lnTo>
                <a:lnTo>
                  <a:pt x="62578" y="97561"/>
                </a:lnTo>
                <a:lnTo>
                  <a:pt x="49784" y="83438"/>
                </a:lnTo>
                <a:lnTo>
                  <a:pt x="45948" y="76892"/>
                </a:lnTo>
                <a:lnTo>
                  <a:pt x="64881" y="51577"/>
                </a:lnTo>
                <a:lnTo>
                  <a:pt x="113358" y="51577"/>
                </a:lnTo>
                <a:lnTo>
                  <a:pt x="119126" y="46354"/>
                </a:lnTo>
                <a:lnTo>
                  <a:pt x="0" y="0"/>
                </a:lnTo>
                <a:close/>
              </a:path>
              <a:path w="638809" h="702945">
                <a:moveTo>
                  <a:pt x="64881" y="51577"/>
                </a:moveTo>
                <a:lnTo>
                  <a:pt x="57656" y="52623"/>
                </a:lnTo>
                <a:lnTo>
                  <a:pt x="51181" y="56514"/>
                </a:lnTo>
                <a:lnTo>
                  <a:pt x="46658" y="62561"/>
                </a:lnTo>
                <a:lnTo>
                  <a:pt x="44910" y="69643"/>
                </a:lnTo>
                <a:lnTo>
                  <a:pt x="45948" y="76892"/>
                </a:lnTo>
                <a:lnTo>
                  <a:pt x="49784" y="83438"/>
                </a:lnTo>
                <a:lnTo>
                  <a:pt x="62578" y="97561"/>
                </a:lnTo>
                <a:lnTo>
                  <a:pt x="90901" y="71913"/>
                </a:lnTo>
                <a:lnTo>
                  <a:pt x="78105" y="57784"/>
                </a:lnTo>
                <a:lnTo>
                  <a:pt x="71987" y="53318"/>
                </a:lnTo>
                <a:lnTo>
                  <a:pt x="64881" y="51577"/>
                </a:lnTo>
                <a:close/>
              </a:path>
              <a:path w="638809" h="702945">
                <a:moveTo>
                  <a:pt x="113358" y="51577"/>
                </a:moveTo>
                <a:lnTo>
                  <a:pt x="64881" y="51577"/>
                </a:lnTo>
                <a:lnTo>
                  <a:pt x="71987" y="53318"/>
                </a:lnTo>
                <a:lnTo>
                  <a:pt x="78105" y="57784"/>
                </a:lnTo>
                <a:lnTo>
                  <a:pt x="90901" y="71913"/>
                </a:lnTo>
                <a:lnTo>
                  <a:pt x="113358" y="515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8973328" y="2420873"/>
            <a:ext cx="638810" cy="648970"/>
          </a:xfrm>
          <a:custGeom>
            <a:avLst/>
            <a:gdLst/>
            <a:ahLst/>
            <a:cxnLst/>
            <a:rect l="l" t="t" r="r" b="b"/>
            <a:pathLst>
              <a:path w="638809" h="648969">
                <a:moveTo>
                  <a:pt x="544753" y="68096"/>
                </a:moveTo>
                <a:lnTo>
                  <a:pt x="5445" y="616203"/>
                </a:lnTo>
                <a:lnTo>
                  <a:pt x="1323" y="622538"/>
                </a:lnTo>
                <a:lnTo>
                  <a:pt x="0" y="629729"/>
                </a:lnTo>
                <a:lnTo>
                  <a:pt x="1462" y="636920"/>
                </a:lnTo>
                <a:lnTo>
                  <a:pt x="5699" y="643254"/>
                </a:lnTo>
                <a:lnTo>
                  <a:pt x="12031" y="647376"/>
                </a:lnTo>
                <a:lnTo>
                  <a:pt x="19208" y="648700"/>
                </a:lnTo>
                <a:lnTo>
                  <a:pt x="26362" y="647237"/>
                </a:lnTo>
                <a:lnTo>
                  <a:pt x="32623" y="643001"/>
                </a:lnTo>
                <a:lnTo>
                  <a:pt x="571953" y="94871"/>
                </a:lnTo>
                <a:lnTo>
                  <a:pt x="544753" y="68096"/>
                </a:lnTo>
                <a:close/>
              </a:path>
              <a:path w="638809" h="648969">
                <a:moveTo>
                  <a:pt x="622666" y="48847"/>
                </a:moveTo>
                <a:lnTo>
                  <a:pt x="571563" y="48847"/>
                </a:lnTo>
                <a:lnTo>
                  <a:pt x="578740" y="50214"/>
                </a:lnTo>
                <a:lnTo>
                  <a:pt x="585073" y="54355"/>
                </a:lnTo>
                <a:lnTo>
                  <a:pt x="589309" y="60616"/>
                </a:lnTo>
                <a:lnTo>
                  <a:pt x="590772" y="67770"/>
                </a:lnTo>
                <a:lnTo>
                  <a:pt x="589448" y="74947"/>
                </a:lnTo>
                <a:lnTo>
                  <a:pt x="585327" y="81279"/>
                </a:lnTo>
                <a:lnTo>
                  <a:pt x="571953" y="94871"/>
                </a:lnTo>
                <a:lnTo>
                  <a:pt x="599043" y="121538"/>
                </a:lnTo>
                <a:lnTo>
                  <a:pt x="622666" y="48847"/>
                </a:lnTo>
                <a:close/>
              </a:path>
              <a:path w="638809" h="648969">
                <a:moveTo>
                  <a:pt x="571563" y="48847"/>
                </a:moveTo>
                <a:lnTo>
                  <a:pt x="564409" y="50266"/>
                </a:lnTo>
                <a:lnTo>
                  <a:pt x="558149" y="54483"/>
                </a:lnTo>
                <a:lnTo>
                  <a:pt x="544753" y="68096"/>
                </a:lnTo>
                <a:lnTo>
                  <a:pt x="571953" y="94871"/>
                </a:lnTo>
                <a:lnTo>
                  <a:pt x="585327" y="81279"/>
                </a:lnTo>
                <a:lnTo>
                  <a:pt x="589448" y="74947"/>
                </a:lnTo>
                <a:lnTo>
                  <a:pt x="590772" y="67770"/>
                </a:lnTo>
                <a:lnTo>
                  <a:pt x="589309" y="60616"/>
                </a:lnTo>
                <a:lnTo>
                  <a:pt x="585073" y="54355"/>
                </a:lnTo>
                <a:lnTo>
                  <a:pt x="578740" y="50214"/>
                </a:lnTo>
                <a:lnTo>
                  <a:pt x="571563" y="48847"/>
                </a:lnTo>
                <a:close/>
              </a:path>
              <a:path w="638809" h="648969">
                <a:moveTo>
                  <a:pt x="638540" y="0"/>
                </a:moveTo>
                <a:lnTo>
                  <a:pt x="517636" y="41401"/>
                </a:lnTo>
                <a:lnTo>
                  <a:pt x="544753" y="68096"/>
                </a:lnTo>
                <a:lnTo>
                  <a:pt x="558149" y="54483"/>
                </a:lnTo>
                <a:lnTo>
                  <a:pt x="564409" y="50266"/>
                </a:lnTo>
                <a:lnTo>
                  <a:pt x="571563" y="48847"/>
                </a:lnTo>
                <a:lnTo>
                  <a:pt x="622666" y="48847"/>
                </a:lnTo>
                <a:lnTo>
                  <a:pt x="6385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9612630" y="2420873"/>
            <a:ext cx="638810" cy="648970"/>
          </a:xfrm>
          <a:custGeom>
            <a:avLst/>
            <a:gdLst/>
            <a:ahLst/>
            <a:cxnLst/>
            <a:rect l="l" t="t" r="r" b="b"/>
            <a:pathLst>
              <a:path w="638809" h="648969">
                <a:moveTo>
                  <a:pt x="93765" y="68075"/>
                </a:moveTo>
                <a:lnTo>
                  <a:pt x="66545" y="94829"/>
                </a:lnTo>
                <a:lnTo>
                  <a:pt x="605917" y="643001"/>
                </a:lnTo>
                <a:lnTo>
                  <a:pt x="612177" y="647237"/>
                </a:lnTo>
                <a:lnTo>
                  <a:pt x="619331" y="648700"/>
                </a:lnTo>
                <a:lnTo>
                  <a:pt x="626508" y="647376"/>
                </a:lnTo>
                <a:lnTo>
                  <a:pt x="632841" y="643254"/>
                </a:lnTo>
                <a:lnTo>
                  <a:pt x="637077" y="636920"/>
                </a:lnTo>
                <a:lnTo>
                  <a:pt x="638540" y="629729"/>
                </a:lnTo>
                <a:lnTo>
                  <a:pt x="637216" y="622538"/>
                </a:lnTo>
                <a:lnTo>
                  <a:pt x="633095" y="616203"/>
                </a:lnTo>
                <a:lnTo>
                  <a:pt x="93765" y="68075"/>
                </a:lnTo>
                <a:close/>
              </a:path>
              <a:path w="638809" h="648969">
                <a:moveTo>
                  <a:pt x="0" y="0"/>
                </a:moveTo>
                <a:lnTo>
                  <a:pt x="39370" y="121538"/>
                </a:lnTo>
                <a:lnTo>
                  <a:pt x="66545" y="94829"/>
                </a:lnTo>
                <a:lnTo>
                  <a:pt x="53213" y="81279"/>
                </a:lnTo>
                <a:lnTo>
                  <a:pt x="49091" y="74947"/>
                </a:lnTo>
                <a:lnTo>
                  <a:pt x="66976" y="48847"/>
                </a:lnTo>
                <a:lnTo>
                  <a:pt x="113328" y="48847"/>
                </a:lnTo>
                <a:lnTo>
                  <a:pt x="120903" y="41401"/>
                </a:lnTo>
                <a:lnTo>
                  <a:pt x="0" y="0"/>
                </a:lnTo>
                <a:close/>
              </a:path>
              <a:path w="638809" h="648969">
                <a:moveTo>
                  <a:pt x="66976" y="48847"/>
                </a:moveTo>
                <a:lnTo>
                  <a:pt x="59799" y="50214"/>
                </a:lnTo>
                <a:lnTo>
                  <a:pt x="53467" y="54355"/>
                </a:lnTo>
                <a:lnTo>
                  <a:pt x="49230" y="60616"/>
                </a:lnTo>
                <a:lnTo>
                  <a:pt x="47767" y="67770"/>
                </a:lnTo>
                <a:lnTo>
                  <a:pt x="49091" y="74947"/>
                </a:lnTo>
                <a:lnTo>
                  <a:pt x="53213" y="81279"/>
                </a:lnTo>
                <a:lnTo>
                  <a:pt x="66545" y="94829"/>
                </a:lnTo>
                <a:lnTo>
                  <a:pt x="93765" y="68075"/>
                </a:lnTo>
                <a:lnTo>
                  <a:pt x="80391" y="54483"/>
                </a:lnTo>
                <a:lnTo>
                  <a:pt x="74130" y="50266"/>
                </a:lnTo>
                <a:lnTo>
                  <a:pt x="66976" y="48847"/>
                </a:lnTo>
                <a:close/>
              </a:path>
              <a:path w="638809" h="648969">
                <a:moveTo>
                  <a:pt x="113328" y="48847"/>
                </a:moveTo>
                <a:lnTo>
                  <a:pt x="66976" y="48847"/>
                </a:lnTo>
                <a:lnTo>
                  <a:pt x="74130" y="50266"/>
                </a:lnTo>
                <a:lnTo>
                  <a:pt x="80391" y="54483"/>
                </a:lnTo>
                <a:lnTo>
                  <a:pt x="93765" y="68075"/>
                </a:lnTo>
                <a:lnTo>
                  <a:pt x="113328" y="488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9612630" y="2403475"/>
            <a:ext cx="1877695" cy="666115"/>
          </a:xfrm>
          <a:custGeom>
            <a:avLst/>
            <a:gdLst/>
            <a:ahLst/>
            <a:cxnLst/>
            <a:rect l="l" t="t" r="r" b="b"/>
            <a:pathLst>
              <a:path w="1877695" h="666114">
                <a:moveTo>
                  <a:pt x="114371" y="36105"/>
                </a:moveTo>
                <a:lnTo>
                  <a:pt x="102141" y="72160"/>
                </a:lnTo>
                <a:lnTo>
                  <a:pt x="1852422" y="665099"/>
                </a:lnTo>
                <a:lnTo>
                  <a:pt x="1859889" y="666019"/>
                </a:lnTo>
                <a:lnTo>
                  <a:pt x="1866915" y="664083"/>
                </a:lnTo>
                <a:lnTo>
                  <a:pt x="1872728" y="659669"/>
                </a:lnTo>
                <a:lnTo>
                  <a:pt x="1876552" y="653161"/>
                </a:lnTo>
                <a:lnTo>
                  <a:pt x="1877472" y="645622"/>
                </a:lnTo>
                <a:lnTo>
                  <a:pt x="1875535" y="638571"/>
                </a:lnTo>
                <a:lnTo>
                  <a:pt x="1871122" y="632783"/>
                </a:lnTo>
                <a:lnTo>
                  <a:pt x="1864614" y="629030"/>
                </a:lnTo>
                <a:lnTo>
                  <a:pt x="114371" y="36105"/>
                </a:lnTo>
                <a:close/>
              </a:path>
              <a:path w="1877695" h="666114">
                <a:moveTo>
                  <a:pt x="126619" y="0"/>
                </a:moveTo>
                <a:lnTo>
                  <a:pt x="0" y="17399"/>
                </a:lnTo>
                <a:lnTo>
                  <a:pt x="89916" y="108203"/>
                </a:lnTo>
                <a:lnTo>
                  <a:pt x="102141" y="72160"/>
                </a:lnTo>
                <a:lnTo>
                  <a:pt x="84074" y="66039"/>
                </a:lnTo>
                <a:lnTo>
                  <a:pt x="77565" y="62216"/>
                </a:lnTo>
                <a:lnTo>
                  <a:pt x="73152" y="56403"/>
                </a:lnTo>
                <a:lnTo>
                  <a:pt x="71215" y="49377"/>
                </a:lnTo>
                <a:lnTo>
                  <a:pt x="72136" y="41910"/>
                </a:lnTo>
                <a:lnTo>
                  <a:pt x="75959" y="35329"/>
                </a:lnTo>
                <a:lnTo>
                  <a:pt x="81772" y="30892"/>
                </a:lnTo>
                <a:lnTo>
                  <a:pt x="88798" y="28979"/>
                </a:lnTo>
                <a:lnTo>
                  <a:pt x="116788" y="28979"/>
                </a:lnTo>
                <a:lnTo>
                  <a:pt x="126619" y="0"/>
                </a:lnTo>
                <a:close/>
              </a:path>
              <a:path w="1877695" h="666114">
                <a:moveTo>
                  <a:pt x="88798" y="28979"/>
                </a:moveTo>
                <a:lnTo>
                  <a:pt x="81772" y="30892"/>
                </a:lnTo>
                <a:lnTo>
                  <a:pt x="75959" y="35329"/>
                </a:lnTo>
                <a:lnTo>
                  <a:pt x="72136" y="41910"/>
                </a:lnTo>
                <a:lnTo>
                  <a:pt x="71215" y="49377"/>
                </a:lnTo>
                <a:lnTo>
                  <a:pt x="73152" y="56403"/>
                </a:lnTo>
                <a:lnTo>
                  <a:pt x="77565" y="62216"/>
                </a:lnTo>
                <a:lnTo>
                  <a:pt x="84074" y="66039"/>
                </a:lnTo>
                <a:lnTo>
                  <a:pt x="102141" y="72160"/>
                </a:lnTo>
                <a:lnTo>
                  <a:pt x="114371" y="36105"/>
                </a:lnTo>
                <a:lnTo>
                  <a:pt x="96266" y="29972"/>
                </a:lnTo>
                <a:lnTo>
                  <a:pt x="88798" y="28979"/>
                </a:lnTo>
                <a:close/>
              </a:path>
              <a:path w="1877695" h="666114">
                <a:moveTo>
                  <a:pt x="116788" y="28979"/>
                </a:moveTo>
                <a:lnTo>
                  <a:pt x="88798" y="28979"/>
                </a:lnTo>
                <a:lnTo>
                  <a:pt x="96266" y="29972"/>
                </a:lnTo>
                <a:lnTo>
                  <a:pt x="114371" y="36105"/>
                </a:lnTo>
                <a:lnTo>
                  <a:pt x="116788" y="289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8992361" y="1023366"/>
            <a:ext cx="638810" cy="702945"/>
          </a:xfrm>
          <a:custGeom>
            <a:avLst/>
            <a:gdLst/>
            <a:ahLst/>
            <a:cxnLst/>
            <a:rect l="l" t="t" r="r" b="b"/>
            <a:pathLst>
              <a:path w="638809" h="702944">
                <a:moveTo>
                  <a:pt x="90901" y="71913"/>
                </a:moveTo>
                <a:lnTo>
                  <a:pt x="62578" y="97561"/>
                </a:lnTo>
                <a:lnTo>
                  <a:pt x="605409" y="696722"/>
                </a:lnTo>
                <a:lnTo>
                  <a:pt x="611455" y="701188"/>
                </a:lnTo>
                <a:lnTo>
                  <a:pt x="618537" y="702929"/>
                </a:lnTo>
                <a:lnTo>
                  <a:pt x="625786" y="701883"/>
                </a:lnTo>
                <a:lnTo>
                  <a:pt x="632333" y="697992"/>
                </a:lnTo>
                <a:lnTo>
                  <a:pt x="636799" y="691945"/>
                </a:lnTo>
                <a:lnTo>
                  <a:pt x="638540" y="684863"/>
                </a:lnTo>
                <a:lnTo>
                  <a:pt x="637494" y="677614"/>
                </a:lnTo>
                <a:lnTo>
                  <a:pt x="633603" y="671068"/>
                </a:lnTo>
                <a:lnTo>
                  <a:pt x="90901" y="71913"/>
                </a:lnTo>
                <a:close/>
              </a:path>
              <a:path w="638809" h="702944">
                <a:moveTo>
                  <a:pt x="0" y="0"/>
                </a:moveTo>
                <a:lnTo>
                  <a:pt x="34417" y="123062"/>
                </a:lnTo>
                <a:lnTo>
                  <a:pt x="62578" y="97561"/>
                </a:lnTo>
                <a:lnTo>
                  <a:pt x="49784" y="83438"/>
                </a:lnTo>
                <a:lnTo>
                  <a:pt x="45948" y="76892"/>
                </a:lnTo>
                <a:lnTo>
                  <a:pt x="64881" y="51577"/>
                </a:lnTo>
                <a:lnTo>
                  <a:pt x="113358" y="51577"/>
                </a:lnTo>
                <a:lnTo>
                  <a:pt x="119126" y="46355"/>
                </a:lnTo>
                <a:lnTo>
                  <a:pt x="0" y="0"/>
                </a:lnTo>
                <a:close/>
              </a:path>
              <a:path w="638809" h="702944">
                <a:moveTo>
                  <a:pt x="64881" y="51577"/>
                </a:moveTo>
                <a:lnTo>
                  <a:pt x="57656" y="52623"/>
                </a:lnTo>
                <a:lnTo>
                  <a:pt x="51181" y="56514"/>
                </a:lnTo>
                <a:lnTo>
                  <a:pt x="46658" y="62561"/>
                </a:lnTo>
                <a:lnTo>
                  <a:pt x="44910" y="69643"/>
                </a:lnTo>
                <a:lnTo>
                  <a:pt x="45948" y="76892"/>
                </a:lnTo>
                <a:lnTo>
                  <a:pt x="49784" y="83438"/>
                </a:lnTo>
                <a:lnTo>
                  <a:pt x="62578" y="97561"/>
                </a:lnTo>
                <a:lnTo>
                  <a:pt x="90901" y="71913"/>
                </a:lnTo>
                <a:lnTo>
                  <a:pt x="78105" y="57785"/>
                </a:lnTo>
                <a:lnTo>
                  <a:pt x="71987" y="53318"/>
                </a:lnTo>
                <a:lnTo>
                  <a:pt x="64881" y="51577"/>
                </a:lnTo>
                <a:close/>
              </a:path>
              <a:path w="638809" h="702944">
                <a:moveTo>
                  <a:pt x="113358" y="51577"/>
                </a:moveTo>
                <a:lnTo>
                  <a:pt x="64881" y="51577"/>
                </a:lnTo>
                <a:lnTo>
                  <a:pt x="71987" y="53318"/>
                </a:lnTo>
                <a:lnTo>
                  <a:pt x="78105" y="57785"/>
                </a:lnTo>
                <a:lnTo>
                  <a:pt x="90901" y="71913"/>
                </a:lnTo>
                <a:lnTo>
                  <a:pt x="113358" y="515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8638793" y="1332738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5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 txBox="1"/>
          <p:nvPr/>
        </p:nvSpPr>
        <p:spPr>
          <a:xfrm>
            <a:off x="10652506" y="1281176"/>
            <a:ext cx="1332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7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𝜎(𝑛𝑒𝑡</a:t>
            </a:r>
            <a:r>
              <a:rPr sz="1950" spc="3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01" name="object 601"/>
          <p:cNvSpPr/>
          <p:nvPr/>
        </p:nvSpPr>
        <p:spPr>
          <a:xfrm>
            <a:off x="8638793" y="3900678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4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 txBox="1"/>
          <p:nvPr/>
        </p:nvSpPr>
        <p:spPr>
          <a:xfrm>
            <a:off x="10065766" y="3187953"/>
            <a:ext cx="1833880" cy="959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251585" algn="l"/>
              </a:tabLst>
            </a:pPr>
            <a:r>
              <a:rPr sz="1800" spc="-3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-44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	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3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-44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imes New Roman"/>
              <a:cs typeface="Times New Roman"/>
            </a:endParaRPr>
          </a:p>
          <a:p>
            <a:pPr marL="598805">
              <a:lnSpc>
                <a:spcPct val="100000"/>
              </a:lnSpc>
            </a:pPr>
            <a:r>
              <a:rPr sz="1800" spc="-3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-5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14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10" dirty="0">
                <a:solidFill>
                  <a:srgbClr val="EAEAEA"/>
                </a:solidFill>
                <a:latin typeface="Cambria Math"/>
                <a:cs typeface="Cambria Math"/>
              </a:rPr>
              <a:t>𝜎(𝑛𝑒𝑡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r>
              <a:rPr sz="1800" spc="10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03" name="object 603"/>
          <p:cNvSpPr/>
          <p:nvPr/>
        </p:nvSpPr>
        <p:spPr>
          <a:xfrm>
            <a:off x="8638793" y="5467350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4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 txBox="1"/>
          <p:nvPr/>
        </p:nvSpPr>
        <p:spPr>
          <a:xfrm>
            <a:off x="11587733" y="5145735"/>
            <a:ext cx="325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89" baseline="10802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300" spc="155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r>
              <a:rPr sz="1300" spc="425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05" name="object 605"/>
          <p:cNvSpPr/>
          <p:nvPr/>
        </p:nvSpPr>
        <p:spPr>
          <a:xfrm>
            <a:off x="8638793" y="2737866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5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 txBox="1"/>
          <p:nvPr/>
        </p:nvSpPr>
        <p:spPr>
          <a:xfrm>
            <a:off x="11587733" y="2415362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30" baseline="10802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300" spc="409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r>
              <a:rPr sz="1300" spc="135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12007" y="676655"/>
            <a:ext cx="4620006" cy="555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37916" y="702563"/>
            <a:ext cx="4568189" cy="496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4426" y="727201"/>
            <a:ext cx="4551934" cy="480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8064" y="1283207"/>
            <a:ext cx="4452365" cy="50025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3972" y="1391442"/>
            <a:ext cx="113507" cy="1135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34513" y="1405382"/>
            <a:ext cx="103759" cy="103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5723" y="1370050"/>
            <a:ext cx="113507" cy="128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5629" y="1384935"/>
            <a:ext cx="104140" cy="118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8791" y="1411278"/>
            <a:ext cx="118080" cy="631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03015" y="1468882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3015" y="143548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98444" y="1468882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8444" y="1435480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45764" y="1427988"/>
            <a:ext cx="89153" cy="297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6432" y="1309116"/>
            <a:ext cx="69388" cy="937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70909" y="1327403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49911" y="70612"/>
                </a:moveTo>
                <a:lnTo>
                  <a:pt x="3301" y="70612"/>
                </a:lnTo>
                <a:lnTo>
                  <a:pt x="3301" y="75819"/>
                </a:lnTo>
                <a:lnTo>
                  <a:pt x="49911" y="75819"/>
                </a:lnTo>
                <a:lnTo>
                  <a:pt x="49911" y="70612"/>
                </a:lnTo>
                <a:close/>
              </a:path>
              <a:path w="50164" h="76200">
                <a:moveTo>
                  <a:pt x="32257" y="13970"/>
                </a:moveTo>
                <a:lnTo>
                  <a:pt x="18541" y="13970"/>
                </a:lnTo>
                <a:lnTo>
                  <a:pt x="19430" y="14224"/>
                </a:lnTo>
                <a:lnTo>
                  <a:pt x="20065" y="14859"/>
                </a:lnTo>
                <a:lnTo>
                  <a:pt x="20574" y="15494"/>
                </a:lnTo>
                <a:lnTo>
                  <a:pt x="20954" y="16510"/>
                </a:lnTo>
                <a:lnTo>
                  <a:pt x="20856" y="62484"/>
                </a:lnTo>
                <a:lnTo>
                  <a:pt x="20574" y="64516"/>
                </a:lnTo>
                <a:lnTo>
                  <a:pt x="20319" y="65278"/>
                </a:lnTo>
                <a:lnTo>
                  <a:pt x="20192" y="65912"/>
                </a:lnTo>
                <a:lnTo>
                  <a:pt x="16001" y="69342"/>
                </a:lnTo>
                <a:lnTo>
                  <a:pt x="15239" y="69596"/>
                </a:lnTo>
                <a:lnTo>
                  <a:pt x="14350" y="69850"/>
                </a:lnTo>
                <a:lnTo>
                  <a:pt x="10794" y="70231"/>
                </a:lnTo>
                <a:lnTo>
                  <a:pt x="5587" y="70612"/>
                </a:lnTo>
                <a:lnTo>
                  <a:pt x="47498" y="70612"/>
                </a:lnTo>
                <a:lnTo>
                  <a:pt x="45465" y="70485"/>
                </a:lnTo>
                <a:lnTo>
                  <a:pt x="43687" y="70485"/>
                </a:lnTo>
                <a:lnTo>
                  <a:pt x="40512" y="70231"/>
                </a:lnTo>
                <a:lnTo>
                  <a:pt x="39369" y="69976"/>
                </a:lnTo>
                <a:lnTo>
                  <a:pt x="38100" y="69850"/>
                </a:lnTo>
                <a:lnTo>
                  <a:pt x="37084" y="69596"/>
                </a:lnTo>
                <a:lnTo>
                  <a:pt x="33781" y="67563"/>
                </a:lnTo>
                <a:lnTo>
                  <a:pt x="33400" y="67183"/>
                </a:lnTo>
                <a:lnTo>
                  <a:pt x="33147" y="66801"/>
                </a:lnTo>
                <a:lnTo>
                  <a:pt x="32892" y="66167"/>
                </a:lnTo>
                <a:lnTo>
                  <a:pt x="32765" y="65659"/>
                </a:lnTo>
                <a:lnTo>
                  <a:pt x="32512" y="65024"/>
                </a:lnTo>
                <a:lnTo>
                  <a:pt x="32385" y="63373"/>
                </a:lnTo>
                <a:lnTo>
                  <a:pt x="32294" y="62737"/>
                </a:lnTo>
                <a:lnTo>
                  <a:pt x="32257" y="13970"/>
                </a:lnTo>
                <a:close/>
              </a:path>
              <a:path w="50164" h="76200">
                <a:moveTo>
                  <a:pt x="32512" y="0"/>
                </a:moveTo>
                <a:lnTo>
                  <a:pt x="28955" y="0"/>
                </a:lnTo>
                <a:lnTo>
                  <a:pt x="24002" y="2667"/>
                </a:lnTo>
                <a:lnTo>
                  <a:pt x="19176" y="5334"/>
                </a:lnTo>
                <a:lnTo>
                  <a:pt x="14477" y="8000"/>
                </a:lnTo>
                <a:lnTo>
                  <a:pt x="9651" y="10541"/>
                </a:lnTo>
                <a:lnTo>
                  <a:pt x="0" y="15875"/>
                </a:lnTo>
                <a:lnTo>
                  <a:pt x="562" y="17018"/>
                </a:lnTo>
                <a:lnTo>
                  <a:pt x="888" y="17780"/>
                </a:lnTo>
                <a:lnTo>
                  <a:pt x="1397" y="18669"/>
                </a:lnTo>
                <a:lnTo>
                  <a:pt x="1777" y="19558"/>
                </a:lnTo>
                <a:lnTo>
                  <a:pt x="2793" y="21336"/>
                </a:lnTo>
                <a:lnTo>
                  <a:pt x="9651" y="17018"/>
                </a:lnTo>
                <a:lnTo>
                  <a:pt x="12064" y="15748"/>
                </a:lnTo>
                <a:lnTo>
                  <a:pt x="14477" y="14605"/>
                </a:lnTo>
                <a:lnTo>
                  <a:pt x="16255" y="13970"/>
                </a:lnTo>
                <a:lnTo>
                  <a:pt x="32257" y="13970"/>
                </a:lnTo>
                <a:lnTo>
                  <a:pt x="32257" y="7493"/>
                </a:lnTo>
                <a:lnTo>
                  <a:pt x="32385" y="5842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70909" y="1327403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28955" y="0"/>
                </a:moveTo>
                <a:lnTo>
                  <a:pt x="32512" y="0"/>
                </a:lnTo>
                <a:lnTo>
                  <a:pt x="32512" y="2159"/>
                </a:lnTo>
                <a:lnTo>
                  <a:pt x="32385" y="4063"/>
                </a:lnTo>
                <a:lnTo>
                  <a:pt x="32385" y="5842"/>
                </a:lnTo>
                <a:lnTo>
                  <a:pt x="32257" y="7493"/>
                </a:lnTo>
                <a:lnTo>
                  <a:pt x="32257" y="9144"/>
                </a:lnTo>
                <a:lnTo>
                  <a:pt x="32257" y="10795"/>
                </a:lnTo>
                <a:lnTo>
                  <a:pt x="32257" y="62484"/>
                </a:lnTo>
                <a:lnTo>
                  <a:pt x="32385" y="63373"/>
                </a:lnTo>
                <a:lnTo>
                  <a:pt x="32385" y="64262"/>
                </a:lnTo>
                <a:lnTo>
                  <a:pt x="32512" y="65024"/>
                </a:lnTo>
                <a:lnTo>
                  <a:pt x="32765" y="65659"/>
                </a:lnTo>
                <a:lnTo>
                  <a:pt x="32892" y="66167"/>
                </a:lnTo>
                <a:lnTo>
                  <a:pt x="33147" y="66801"/>
                </a:lnTo>
                <a:lnTo>
                  <a:pt x="33400" y="67183"/>
                </a:lnTo>
                <a:lnTo>
                  <a:pt x="33781" y="67563"/>
                </a:lnTo>
                <a:lnTo>
                  <a:pt x="34036" y="67945"/>
                </a:lnTo>
                <a:lnTo>
                  <a:pt x="39369" y="69976"/>
                </a:lnTo>
                <a:lnTo>
                  <a:pt x="40512" y="70231"/>
                </a:lnTo>
                <a:lnTo>
                  <a:pt x="42037" y="70358"/>
                </a:lnTo>
                <a:lnTo>
                  <a:pt x="43687" y="70485"/>
                </a:lnTo>
                <a:lnTo>
                  <a:pt x="45465" y="70485"/>
                </a:lnTo>
                <a:lnTo>
                  <a:pt x="47498" y="70612"/>
                </a:lnTo>
                <a:lnTo>
                  <a:pt x="49911" y="70612"/>
                </a:lnTo>
                <a:lnTo>
                  <a:pt x="49911" y="75819"/>
                </a:lnTo>
                <a:lnTo>
                  <a:pt x="3301" y="75819"/>
                </a:lnTo>
                <a:lnTo>
                  <a:pt x="3301" y="70612"/>
                </a:lnTo>
                <a:lnTo>
                  <a:pt x="5587" y="70612"/>
                </a:lnTo>
                <a:lnTo>
                  <a:pt x="7492" y="70485"/>
                </a:lnTo>
                <a:lnTo>
                  <a:pt x="9143" y="70358"/>
                </a:lnTo>
                <a:lnTo>
                  <a:pt x="10794" y="70231"/>
                </a:lnTo>
                <a:lnTo>
                  <a:pt x="12064" y="70104"/>
                </a:lnTo>
                <a:lnTo>
                  <a:pt x="13207" y="69976"/>
                </a:lnTo>
                <a:lnTo>
                  <a:pt x="14350" y="69850"/>
                </a:lnTo>
                <a:lnTo>
                  <a:pt x="15239" y="69596"/>
                </a:lnTo>
                <a:lnTo>
                  <a:pt x="16001" y="69342"/>
                </a:lnTo>
                <a:lnTo>
                  <a:pt x="16637" y="69215"/>
                </a:lnTo>
                <a:lnTo>
                  <a:pt x="17272" y="68961"/>
                </a:lnTo>
                <a:lnTo>
                  <a:pt x="17779" y="68580"/>
                </a:lnTo>
                <a:lnTo>
                  <a:pt x="18287" y="68199"/>
                </a:lnTo>
                <a:lnTo>
                  <a:pt x="18795" y="67818"/>
                </a:lnTo>
                <a:lnTo>
                  <a:pt x="19176" y="67437"/>
                </a:lnTo>
                <a:lnTo>
                  <a:pt x="19557" y="67056"/>
                </a:lnTo>
                <a:lnTo>
                  <a:pt x="19938" y="66548"/>
                </a:lnTo>
                <a:lnTo>
                  <a:pt x="20192" y="65912"/>
                </a:lnTo>
                <a:lnTo>
                  <a:pt x="20319" y="65278"/>
                </a:lnTo>
                <a:lnTo>
                  <a:pt x="20574" y="64516"/>
                </a:lnTo>
                <a:lnTo>
                  <a:pt x="20700" y="63626"/>
                </a:lnTo>
                <a:lnTo>
                  <a:pt x="20827" y="62737"/>
                </a:lnTo>
                <a:lnTo>
                  <a:pt x="20954" y="61595"/>
                </a:lnTo>
                <a:lnTo>
                  <a:pt x="20954" y="60198"/>
                </a:lnTo>
                <a:lnTo>
                  <a:pt x="20954" y="18034"/>
                </a:lnTo>
                <a:lnTo>
                  <a:pt x="20954" y="16510"/>
                </a:lnTo>
                <a:lnTo>
                  <a:pt x="20574" y="15494"/>
                </a:lnTo>
                <a:lnTo>
                  <a:pt x="20065" y="14859"/>
                </a:lnTo>
                <a:lnTo>
                  <a:pt x="19430" y="14224"/>
                </a:lnTo>
                <a:lnTo>
                  <a:pt x="18541" y="13970"/>
                </a:lnTo>
                <a:lnTo>
                  <a:pt x="17525" y="13970"/>
                </a:lnTo>
                <a:lnTo>
                  <a:pt x="16255" y="13970"/>
                </a:lnTo>
                <a:lnTo>
                  <a:pt x="2793" y="21336"/>
                </a:lnTo>
                <a:lnTo>
                  <a:pt x="2286" y="20447"/>
                </a:lnTo>
                <a:lnTo>
                  <a:pt x="1777" y="19558"/>
                </a:lnTo>
                <a:lnTo>
                  <a:pt x="1397" y="18669"/>
                </a:lnTo>
                <a:lnTo>
                  <a:pt x="888" y="17780"/>
                </a:lnTo>
                <a:lnTo>
                  <a:pt x="507" y="16891"/>
                </a:lnTo>
                <a:lnTo>
                  <a:pt x="0" y="15875"/>
                </a:lnTo>
                <a:lnTo>
                  <a:pt x="4825" y="13208"/>
                </a:lnTo>
                <a:lnTo>
                  <a:pt x="9651" y="10541"/>
                </a:lnTo>
                <a:lnTo>
                  <a:pt x="14477" y="8000"/>
                </a:lnTo>
                <a:lnTo>
                  <a:pt x="19176" y="5334"/>
                </a:lnTo>
                <a:lnTo>
                  <a:pt x="24002" y="2667"/>
                </a:lnTo>
                <a:lnTo>
                  <a:pt x="289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384" y="1442847"/>
            <a:ext cx="81406" cy="1383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68115" y="1505330"/>
            <a:ext cx="51435" cy="76200"/>
          </a:xfrm>
          <a:custGeom>
            <a:avLst/>
            <a:gdLst/>
            <a:ahLst/>
            <a:cxnLst/>
            <a:rect l="l" t="t" r="r" b="b"/>
            <a:pathLst>
              <a:path w="51435" h="76200">
                <a:moveTo>
                  <a:pt x="45450" y="5842"/>
                </a:moveTo>
                <a:lnTo>
                  <a:pt x="26670" y="5842"/>
                </a:lnTo>
                <a:lnTo>
                  <a:pt x="28575" y="6223"/>
                </a:lnTo>
                <a:lnTo>
                  <a:pt x="30225" y="6858"/>
                </a:lnTo>
                <a:lnTo>
                  <a:pt x="31750" y="7493"/>
                </a:lnTo>
                <a:lnTo>
                  <a:pt x="33147" y="8382"/>
                </a:lnTo>
                <a:lnTo>
                  <a:pt x="34162" y="9652"/>
                </a:lnTo>
                <a:lnTo>
                  <a:pt x="35306" y="10795"/>
                </a:lnTo>
                <a:lnTo>
                  <a:pt x="36068" y="12192"/>
                </a:lnTo>
                <a:lnTo>
                  <a:pt x="36703" y="13843"/>
                </a:lnTo>
                <a:lnTo>
                  <a:pt x="37211" y="15621"/>
                </a:lnTo>
                <a:lnTo>
                  <a:pt x="37464" y="17399"/>
                </a:lnTo>
                <a:lnTo>
                  <a:pt x="37464" y="21336"/>
                </a:lnTo>
                <a:lnTo>
                  <a:pt x="17145" y="49403"/>
                </a:lnTo>
                <a:lnTo>
                  <a:pt x="14986" y="51816"/>
                </a:lnTo>
                <a:lnTo>
                  <a:pt x="12954" y="53975"/>
                </a:lnTo>
                <a:lnTo>
                  <a:pt x="10922" y="56261"/>
                </a:lnTo>
                <a:lnTo>
                  <a:pt x="9144" y="58420"/>
                </a:lnTo>
                <a:lnTo>
                  <a:pt x="7620" y="60579"/>
                </a:lnTo>
                <a:lnTo>
                  <a:pt x="5969" y="62738"/>
                </a:lnTo>
                <a:lnTo>
                  <a:pt x="4413" y="65024"/>
                </a:lnTo>
                <a:lnTo>
                  <a:pt x="2032" y="68834"/>
                </a:lnTo>
                <a:lnTo>
                  <a:pt x="1016" y="70993"/>
                </a:lnTo>
                <a:lnTo>
                  <a:pt x="0" y="73025"/>
                </a:lnTo>
                <a:lnTo>
                  <a:pt x="0" y="76200"/>
                </a:lnTo>
                <a:lnTo>
                  <a:pt x="49911" y="76200"/>
                </a:lnTo>
                <a:lnTo>
                  <a:pt x="50037" y="73406"/>
                </a:lnTo>
                <a:lnTo>
                  <a:pt x="50257" y="70993"/>
                </a:lnTo>
                <a:lnTo>
                  <a:pt x="50472" y="66548"/>
                </a:lnTo>
                <a:lnTo>
                  <a:pt x="12954" y="66548"/>
                </a:lnTo>
                <a:lnTo>
                  <a:pt x="14171" y="64770"/>
                </a:lnTo>
                <a:lnTo>
                  <a:pt x="16891" y="61341"/>
                </a:lnTo>
                <a:lnTo>
                  <a:pt x="18542" y="59563"/>
                </a:lnTo>
                <a:lnTo>
                  <a:pt x="20320" y="57531"/>
                </a:lnTo>
                <a:lnTo>
                  <a:pt x="22225" y="55626"/>
                </a:lnTo>
                <a:lnTo>
                  <a:pt x="24130" y="53594"/>
                </a:lnTo>
                <a:lnTo>
                  <a:pt x="30225" y="47498"/>
                </a:lnTo>
                <a:lnTo>
                  <a:pt x="32131" y="45466"/>
                </a:lnTo>
                <a:lnTo>
                  <a:pt x="34036" y="43688"/>
                </a:lnTo>
                <a:lnTo>
                  <a:pt x="35813" y="41783"/>
                </a:lnTo>
                <a:lnTo>
                  <a:pt x="37592" y="40005"/>
                </a:lnTo>
                <a:lnTo>
                  <a:pt x="39116" y="38354"/>
                </a:lnTo>
                <a:lnTo>
                  <a:pt x="40767" y="36703"/>
                </a:lnTo>
                <a:lnTo>
                  <a:pt x="42037" y="35306"/>
                </a:lnTo>
                <a:lnTo>
                  <a:pt x="42925" y="34036"/>
                </a:lnTo>
                <a:lnTo>
                  <a:pt x="44323" y="32512"/>
                </a:lnTo>
                <a:lnTo>
                  <a:pt x="49784" y="15367"/>
                </a:lnTo>
                <a:lnTo>
                  <a:pt x="49275" y="12954"/>
                </a:lnTo>
                <a:lnTo>
                  <a:pt x="47751" y="8636"/>
                </a:lnTo>
                <a:lnTo>
                  <a:pt x="46482" y="6731"/>
                </a:lnTo>
                <a:lnTo>
                  <a:pt x="45450" y="5842"/>
                </a:lnTo>
                <a:close/>
              </a:path>
              <a:path w="51435" h="76200">
                <a:moveTo>
                  <a:pt x="50926" y="59309"/>
                </a:moveTo>
                <a:lnTo>
                  <a:pt x="45466" y="59309"/>
                </a:lnTo>
                <a:lnTo>
                  <a:pt x="44831" y="60960"/>
                </a:lnTo>
                <a:lnTo>
                  <a:pt x="44196" y="62357"/>
                </a:lnTo>
                <a:lnTo>
                  <a:pt x="43687" y="63246"/>
                </a:lnTo>
                <a:lnTo>
                  <a:pt x="43180" y="64262"/>
                </a:lnTo>
                <a:lnTo>
                  <a:pt x="42545" y="65024"/>
                </a:lnTo>
                <a:lnTo>
                  <a:pt x="41910" y="65405"/>
                </a:lnTo>
                <a:lnTo>
                  <a:pt x="41148" y="65913"/>
                </a:lnTo>
                <a:lnTo>
                  <a:pt x="40259" y="66167"/>
                </a:lnTo>
                <a:lnTo>
                  <a:pt x="39116" y="66294"/>
                </a:lnTo>
                <a:lnTo>
                  <a:pt x="38100" y="66548"/>
                </a:lnTo>
                <a:lnTo>
                  <a:pt x="50472" y="66548"/>
                </a:lnTo>
                <a:lnTo>
                  <a:pt x="50557" y="64770"/>
                </a:lnTo>
                <a:lnTo>
                  <a:pt x="50800" y="62103"/>
                </a:lnTo>
                <a:lnTo>
                  <a:pt x="50926" y="59309"/>
                </a:lnTo>
                <a:close/>
              </a:path>
              <a:path w="51435" h="76200">
                <a:moveTo>
                  <a:pt x="31242" y="0"/>
                </a:moveTo>
                <a:lnTo>
                  <a:pt x="23749" y="0"/>
                </a:lnTo>
                <a:lnTo>
                  <a:pt x="19938" y="508"/>
                </a:lnTo>
                <a:lnTo>
                  <a:pt x="15748" y="1397"/>
                </a:lnTo>
                <a:lnTo>
                  <a:pt x="11557" y="2413"/>
                </a:lnTo>
                <a:lnTo>
                  <a:pt x="6985" y="3810"/>
                </a:lnTo>
                <a:lnTo>
                  <a:pt x="1905" y="5969"/>
                </a:lnTo>
                <a:lnTo>
                  <a:pt x="1905" y="17399"/>
                </a:lnTo>
                <a:lnTo>
                  <a:pt x="9651" y="17399"/>
                </a:lnTo>
                <a:lnTo>
                  <a:pt x="11049" y="13589"/>
                </a:lnTo>
                <a:lnTo>
                  <a:pt x="12954" y="10795"/>
                </a:lnTo>
                <a:lnTo>
                  <a:pt x="15367" y="8763"/>
                </a:lnTo>
                <a:lnTo>
                  <a:pt x="17907" y="6858"/>
                </a:lnTo>
                <a:lnTo>
                  <a:pt x="20955" y="5842"/>
                </a:lnTo>
                <a:lnTo>
                  <a:pt x="45450" y="5842"/>
                </a:lnTo>
                <a:lnTo>
                  <a:pt x="42799" y="3556"/>
                </a:lnTo>
                <a:lnTo>
                  <a:pt x="40512" y="2286"/>
                </a:lnTo>
                <a:lnTo>
                  <a:pt x="34671" y="508"/>
                </a:lnTo>
                <a:lnTo>
                  <a:pt x="312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8115" y="1505330"/>
            <a:ext cx="51435" cy="76200"/>
          </a:xfrm>
          <a:custGeom>
            <a:avLst/>
            <a:gdLst/>
            <a:ahLst/>
            <a:cxnLst/>
            <a:rect l="l" t="t" r="r" b="b"/>
            <a:pathLst>
              <a:path w="51435" h="76200">
                <a:moveTo>
                  <a:pt x="27178" y="0"/>
                </a:moveTo>
                <a:lnTo>
                  <a:pt x="31242" y="0"/>
                </a:lnTo>
                <a:lnTo>
                  <a:pt x="34671" y="508"/>
                </a:lnTo>
                <a:lnTo>
                  <a:pt x="48513" y="10795"/>
                </a:lnTo>
                <a:lnTo>
                  <a:pt x="49275" y="12954"/>
                </a:lnTo>
                <a:lnTo>
                  <a:pt x="49784" y="15367"/>
                </a:lnTo>
                <a:lnTo>
                  <a:pt x="49784" y="17907"/>
                </a:lnTo>
                <a:lnTo>
                  <a:pt x="49784" y="19431"/>
                </a:lnTo>
                <a:lnTo>
                  <a:pt x="49657" y="20828"/>
                </a:lnTo>
                <a:lnTo>
                  <a:pt x="49403" y="22098"/>
                </a:lnTo>
                <a:lnTo>
                  <a:pt x="49149" y="23495"/>
                </a:lnTo>
                <a:lnTo>
                  <a:pt x="48768" y="24765"/>
                </a:lnTo>
                <a:lnTo>
                  <a:pt x="48260" y="26035"/>
                </a:lnTo>
                <a:lnTo>
                  <a:pt x="47751" y="27305"/>
                </a:lnTo>
                <a:lnTo>
                  <a:pt x="42925" y="34036"/>
                </a:lnTo>
                <a:lnTo>
                  <a:pt x="42037" y="35306"/>
                </a:lnTo>
                <a:lnTo>
                  <a:pt x="40767" y="36703"/>
                </a:lnTo>
                <a:lnTo>
                  <a:pt x="39116" y="38354"/>
                </a:lnTo>
                <a:lnTo>
                  <a:pt x="37592" y="40005"/>
                </a:lnTo>
                <a:lnTo>
                  <a:pt x="35813" y="41783"/>
                </a:lnTo>
                <a:lnTo>
                  <a:pt x="34036" y="43688"/>
                </a:lnTo>
                <a:lnTo>
                  <a:pt x="32131" y="45466"/>
                </a:lnTo>
                <a:lnTo>
                  <a:pt x="30225" y="47498"/>
                </a:lnTo>
                <a:lnTo>
                  <a:pt x="28194" y="49530"/>
                </a:lnTo>
                <a:lnTo>
                  <a:pt x="26162" y="51562"/>
                </a:lnTo>
                <a:lnTo>
                  <a:pt x="24130" y="53594"/>
                </a:lnTo>
                <a:lnTo>
                  <a:pt x="22225" y="55626"/>
                </a:lnTo>
                <a:lnTo>
                  <a:pt x="20320" y="57531"/>
                </a:lnTo>
                <a:lnTo>
                  <a:pt x="18542" y="59563"/>
                </a:lnTo>
                <a:lnTo>
                  <a:pt x="16891" y="61341"/>
                </a:lnTo>
                <a:lnTo>
                  <a:pt x="15367" y="63246"/>
                </a:lnTo>
                <a:lnTo>
                  <a:pt x="13970" y="65024"/>
                </a:lnTo>
                <a:lnTo>
                  <a:pt x="12954" y="66548"/>
                </a:lnTo>
                <a:lnTo>
                  <a:pt x="34798" y="66548"/>
                </a:lnTo>
                <a:lnTo>
                  <a:pt x="36575" y="66548"/>
                </a:lnTo>
                <a:lnTo>
                  <a:pt x="38100" y="66548"/>
                </a:lnTo>
                <a:lnTo>
                  <a:pt x="39116" y="66294"/>
                </a:lnTo>
                <a:lnTo>
                  <a:pt x="40259" y="66167"/>
                </a:lnTo>
                <a:lnTo>
                  <a:pt x="41148" y="65913"/>
                </a:lnTo>
                <a:lnTo>
                  <a:pt x="41910" y="65405"/>
                </a:lnTo>
                <a:lnTo>
                  <a:pt x="42545" y="65024"/>
                </a:lnTo>
                <a:lnTo>
                  <a:pt x="43180" y="64262"/>
                </a:lnTo>
                <a:lnTo>
                  <a:pt x="43687" y="63246"/>
                </a:lnTo>
                <a:lnTo>
                  <a:pt x="44196" y="62357"/>
                </a:lnTo>
                <a:lnTo>
                  <a:pt x="44831" y="60960"/>
                </a:lnTo>
                <a:lnTo>
                  <a:pt x="45466" y="59309"/>
                </a:lnTo>
                <a:lnTo>
                  <a:pt x="50926" y="59309"/>
                </a:lnTo>
                <a:lnTo>
                  <a:pt x="50800" y="62103"/>
                </a:lnTo>
                <a:lnTo>
                  <a:pt x="50546" y="64897"/>
                </a:lnTo>
                <a:lnTo>
                  <a:pt x="50419" y="67691"/>
                </a:lnTo>
                <a:lnTo>
                  <a:pt x="50292" y="70612"/>
                </a:lnTo>
                <a:lnTo>
                  <a:pt x="50037" y="73406"/>
                </a:lnTo>
                <a:lnTo>
                  <a:pt x="49911" y="76200"/>
                </a:lnTo>
                <a:lnTo>
                  <a:pt x="0" y="76200"/>
                </a:lnTo>
                <a:lnTo>
                  <a:pt x="0" y="73025"/>
                </a:lnTo>
                <a:lnTo>
                  <a:pt x="1016" y="70993"/>
                </a:lnTo>
                <a:lnTo>
                  <a:pt x="2032" y="68834"/>
                </a:lnTo>
                <a:lnTo>
                  <a:pt x="3301" y="66802"/>
                </a:lnTo>
                <a:lnTo>
                  <a:pt x="4572" y="64770"/>
                </a:lnTo>
                <a:lnTo>
                  <a:pt x="5969" y="62738"/>
                </a:lnTo>
                <a:lnTo>
                  <a:pt x="7620" y="60579"/>
                </a:lnTo>
                <a:lnTo>
                  <a:pt x="9144" y="58420"/>
                </a:lnTo>
                <a:lnTo>
                  <a:pt x="10922" y="56261"/>
                </a:lnTo>
                <a:lnTo>
                  <a:pt x="12954" y="53975"/>
                </a:lnTo>
                <a:lnTo>
                  <a:pt x="14986" y="51816"/>
                </a:lnTo>
                <a:lnTo>
                  <a:pt x="17145" y="49403"/>
                </a:lnTo>
                <a:lnTo>
                  <a:pt x="19558" y="46990"/>
                </a:lnTo>
                <a:lnTo>
                  <a:pt x="23241" y="43307"/>
                </a:lnTo>
                <a:lnTo>
                  <a:pt x="26288" y="40132"/>
                </a:lnTo>
                <a:lnTo>
                  <a:pt x="37464" y="21336"/>
                </a:lnTo>
                <a:lnTo>
                  <a:pt x="37464" y="19431"/>
                </a:lnTo>
                <a:lnTo>
                  <a:pt x="37464" y="17399"/>
                </a:lnTo>
                <a:lnTo>
                  <a:pt x="34162" y="9652"/>
                </a:lnTo>
                <a:lnTo>
                  <a:pt x="33147" y="8382"/>
                </a:lnTo>
                <a:lnTo>
                  <a:pt x="31750" y="7493"/>
                </a:lnTo>
                <a:lnTo>
                  <a:pt x="30225" y="6858"/>
                </a:lnTo>
                <a:lnTo>
                  <a:pt x="28575" y="6223"/>
                </a:lnTo>
                <a:lnTo>
                  <a:pt x="26670" y="5842"/>
                </a:lnTo>
                <a:lnTo>
                  <a:pt x="24511" y="5842"/>
                </a:lnTo>
                <a:lnTo>
                  <a:pt x="20955" y="5842"/>
                </a:lnTo>
                <a:lnTo>
                  <a:pt x="9651" y="17399"/>
                </a:lnTo>
                <a:lnTo>
                  <a:pt x="1905" y="17399"/>
                </a:lnTo>
                <a:lnTo>
                  <a:pt x="1905" y="5969"/>
                </a:lnTo>
                <a:lnTo>
                  <a:pt x="6985" y="3810"/>
                </a:lnTo>
                <a:lnTo>
                  <a:pt x="11557" y="2413"/>
                </a:lnTo>
                <a:lnTo>
                  <a:pt x="15748" y="1397"/>
                </a:lnTo>
                <a:lnTo>
                  <a:pt x="19938" y="508"/>
                </a:lnTo>
                <a:lnTo>
                  <a:pt x="23749" y="0"/>
                </a:lnTo>
                <a:lnTo>
                  <a:pt x="271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57015" y="1363980"/>
            <a:ext cx="70865" cy="1714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67557" y="1359433"/>
            <a:ext cx="170079" cy="1806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8390" y="1378077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59">
                <a:moveTo>
                  <a:pt x="102362" y="0"/>
                </a:moveTo>
                <a:lnTo>
                  <a:pt x="3048" y="0"/>
                </a:lnTo>
                <a:lnTo>
                  <a:pt x="3048" y="4572"/>
                </a:lnTo>
                <a:lnTo>
                  <a:pt x="49657" y="76835"/>
                </a:lnTo>
                <a:lnTo>
                  <a:pt x="0" y="145034"/>
                </a:lnTo>
                <a:lnTo>
                  <a:pt x="0" y="149606"/>
                </a:lnTo>
                <a:lnTo>
                  <a:pt x="101854" y="149606"/>
                </a:lnTo>
                <a:lnTo>
                  <a:pt x="102806" y="134112"/>
                </a:lnTo>
                <a:lnTo>
                  <a:pt x="21336" y="134112"/>
                </a:lnTo>
                <a:lnTo>
                  <a:pt x="65277" y="73913"/>
                </a:lnTo>
                <a:lnTo>
                  <a:pt x="65277" y="67690"/>
                </a:lnTo>
                <a:lnTo>
                  <a:pt x="26162" y="8382"/>
                </a:lnTo>
                <a:lnTo>
                  <a:pt x="102362" y="8382"/>
                </a:lnTo>
                <a:lnTo>
                  <a:pt x="102362" y="0"/>
                </a:lnTo>
                <a:close/>
              </a:path>
              <a:path w="104775" h="149859">
                <a:moveTo>
                  <a:pt x="104267" y="110362"/>
                </a:moveTo>
                <a:lnTo>
                  <a:pt x="94869" y="110362"/>
                </a:lnTo>
                <a:lnTo>
                  <a:pt x="93980" y="114808"/>
                </a:lnTo>
                <a:lnTo>
                  <a:pt x="93218" y="118490"/>
                </a:lnTo>
                <a:lnTo>
                  <a:pt x="92201" y="121285"/>
                </a:lnTo>
                <a:lnTo>
                  <a:pt x="91312" y="124078"/>
                </a:lnTo>
                <a:lnTo>
                  <a:pt x="90424" y="126237"/>
                </a:lnTo>
                <a:lnTo>
                  <a:pt x="89408" y="127762"/>
                </a:lnTo>
                <a:lnTo>
                  <a:pt x="88392" y="129412"/>
                </a:lnTo>
                <a:lnTo>
                  <a:pt x="87249" y="130683"/>
                </a:lnTo>
                <a:lnTo>
                  <a:pt x="84962" y="132461"/>
                </a:lnTo>
                <a:lnTo>
                  <a:pt x="83438" y="133096"/>
                </a:lnTo>
                <a:lnTo>
                  <a:pt x="80137" y="133858"/>
                </a:lnTo>
                <a:lnTo>
                  <a:pt x="77597" y="134112"/>
                </a:lnTo>
                <a:lnTo>
                  <a:pt x="102806" y="134112"/>
                </a:lnTo>
                <a:lnTo>
                  <a:pt x="104267" y="110362"/>
                </a:lnTo>
                <a:close/>
              </a:path>
              <a:path w="104775" h="149859">
                <a:moveTo>
                  <a:pt x="102362" y="8382"/>
                </a:moveTo>
                <a:lnTo>
                  <a:pt x="73660" y="8382"/>
                </a:lnTo>
                <a:lnTo>
                  <a:pt x="75946" y="8636"/>
                </a:lnTo>
                <a:lnTo>
                  <a:pt x="77724" y="9144"/>
                </a:lnTo>
                <a:lnTo>
                  <a:pt x="79375" y="9651"/>
                </a:lnTo>
                <a:lnTo>
                  <a:pt x="80899" y="10413"/>
                </a:lnTo>
                <a:lnTo>
                  <a:pt x="82296" y="11430"/>
                </a:lnTo>
                <a:lnTo>
                  <a:pt x="83565" y="12319"/>
                </a:lnTo>
                <a:lnTo>
                  <a:pt x="89788" y="23240"/>
                </a:lnTo>
                <a:lnTo>
                  <a:pt x="91059" y="26543"/>
                </a:lnTo>
                <a:lnTo>
                  <a:pt x="92329" y="30607"/>
                </a:lnTo>
                <a:lnTo>
                  <a:pt x="93599" y="35813"/>
                </a:lnTo>
                <a:lnTo>
                  <a:pt x="102362" y="35813"/>
                </a:lnTo>
                <a:lnTo>
                  <a:pt x="102362" y="838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8390" y="1378077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59">
                <a:moveTo>
                  <a:pt x="3048" y="0"/>
                </a:moveTo>
                <a:lnTo>
                  <a:pt x="102362" y="0"/>
                </a:lnTo>
                <a:lnTo>
                  <a:pt x="102362" y="35813"/>
                </a:lnTo>
                <a:lnTo>
                  <a:pt x="93599" y="35813"/>
                </a:lnTo>
                <a:lnTo>
                  <a:pt x="92329" y="30607"/>
                </a:lnTo>
                <a:lnTo>
                  <a:pt x="91059" y="26543"/>
                </a:lnTo>
                <a:lnTo>
                  <a:pt x="89788" y="23240"/>
                </a:lnTo>
                <a:lnTo>
                  <a:pt x="88646" y="20065"/>
                </a:lnTo>
                <a:lnTo>
                  <a:pt x="87375" y="17525"/>
                </a:lnTo>
                <a:lnTo>
                  <a:pt x="86106" y="15621"/>
                </a:lnTo>
                <a:lnTo>
                  <a:pt x="84836" y="13843"/>
                </a:lnTo>
                <a:lnTo>
                  <a:pt x="83565" y="12319"/>
                </a:lnTo>
                <a:lnTo>
                  <a:pt x="82296" y="11430"/>
                </a:lnTo>
                <a:lnTo>
                  <a:pt x="80899" y="10413"/>
                </a:lnTo>
                <a:lnTo>
                  <a:pt x="79375" y="9651"/>
                </a:lnTo>
                <a:lnTo>
                  <a:pt x="77724" y="9144"/>
                </a:lnTo>
                <a:lnTo>
                  <a:pt x="75946" y="8636"/>
                </a:lnTo>
                <a:lnTo>
                  <a:pt x="73660" y="8382"/>
                </a:lnTo>
                <a:lnTo>
                  <a:pt x="70865" y="8382"/>
                </a:lnTo>
                <a:lnTo>
                  <a:pt x="26162" y="8382"/>
                </a:lnTo>
                <a:lnTo>
                  <a:pt x="65277" y="67690"/>
                </a:lnTo>
                <a:lnTo>
                  <a:pt x="65277" y="73913"/>
                </a:lnTo>
                <a:lnTo>
                  <a:pt x="21336" y="134112"/>
                </a:lnTo>
                <a:lnTo>
                  <a:pt x="74295" y="134112"/>
                </a:lnTo>
                <a:lnTo>
                  <a:pt x="77597" y="134112"/>
                </a:lnTo>
                <a:lnTo>
                  <a:pt x="80137" y="133858"/>
                </a:lnTo>
                <a:lnTo>
                  <a:pt x="81787" y="133476"/>
                </a:lnTo>
                <a:lnTo>
                  <a:pt x="83438" y="133096"/>
                </a:lnTo>
                <a:lnTo>
                  <a:pt x="89408" y="127762"/>
                </a:lnTo>
                <a:lnTo>
                  <a:pt x="90424" y="126237"/>
                </a:lnTo>
                <a:lnTo>
                  <a:pt x="91312" y="124078"/>
                </a:lnTo>
                <a:lnTo>
                  <a:pt x="92201" y="121285"/>
                </a:lnTo>
                <a:lnTo>
                  <a:pt x="93218" y="118490"/>
                </a:lnTo>
                <a:lnTo>
                  <a:pt x="93980" y="114808"/>
                </a:lnTo>
                <a:lnTo>
                  <a:pt x="94869" y="110362"/>
                </a:lnTo>
                <a:lnTo>
                  <a:pt x="104267" y="110362"/>
                </a:lnTo>
                <a:lnTo>
                  <a:pt x="101854" y="149606"/>
                </a:lnTo>
                <a:lnTo>
                  <a:pt x="0" y="149606"/>
                </a:lnTo>
                <a:lnTo>
                  <a:pt x="0" y="145034"/>
                </a:lnTo>
                <a:lnTo>
                  <a:pt x="49657" y="76835"/>
                </a:lnTo>
                <a:lnTo>
                  <a:pt x="3048" y="4572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35323" y="1440214"/>
            <a:ext cx="81492" cy="997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50436" y="145859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2"/>
                </a:moveTo>
                <a:lnTo>
                  <a:pt x="23240" y="50672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1" y="51053"/>
                </a:lnTo>
                <a:lnTo>
                  <a:pt x="25273" y="51307"/>
                </a:lnTo>
                <a:lnTo>
                  <a:pt x="25653" y="51688"/>
                </a:lnTo>
                <a:lnTo>
                  <a:pt x="25908" y="52069"/>
                </a:lnTo>
                <a:lnTo>
                  <a:pt x="26162" y="52704"/>
                </a:lnTo>
                <a:lnTo>
                  <a:pt x="26415" y="53212"/>
                </a:lnTo>
                <a:lnTo>
                  <a:pt x="26670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29" y="79375"/>
                </a:lnTo>
                <a:lnTo>
                  <a:pt x="38353" y="80644"/>
                </a:lnTo>
                <a:lnTo>
                  <a:pt x="40386" y="81279"/>
                </a:lnTo>
                <a:lnTo>
                  <a:pt x="44196" y="81279"/>
                </a:lnTo>
                <a:lnTo>
                  <a:pt x="45592" y="81025"/>
                </a:lnTo>
                <a:lnTo>
                  <a:pt x="46862" y="80644"/>
                </a:lnTo>
                <a:lnTo>
                  <a:pt x="48260" y="80263"/>
                </a:lnTo>
                <a:lnTo>
                  <a:pt x="55499" y="75310"/>
                </a:lnTo>
                <a:lnTo>
                  <a:pt x="57150" y="73913"/>
                </a:lnTo>
                <a:lnTo>
                  <a:pt x="57658" y="73405"/>
                </a:lnTo>
                <a:lnTo>
                  <a:pt x="46609" y="73405"/>
                </a:lnTo>
                <a:lnTo>
                  <a:pt x="45974" y="73151"/>
                </a:lnTo>
                <a:lnTo>
                  <a:pt x="43434" y="70484"/>
                </a:lnTo>
                <a:lnTo>
                  <a:pt x="42925" y="69595"/>
                </a:lnTo>
                <a:lnTo>
                  <a:pt x="42163" y="67309"/>
                </a:lnTo>
                <a:lnTo>
                  <a:pt x="41655" y="65912"/>
                </a:lnTo>
                <a:lnTo>
                  <a:pt x="41275" y="64262"/>
                </a:lnTo>
                <a:lnTo>
                  <a:pt x="39242" y="58165"/>
                </a:lnTo>
                <a:lnTo>
                  <a:pt x="38269" y="54863"/>
                </a:lnTo>
                <a:lnTo>
                  <a:pt x="36872" y="50672"/>
                </a:lnTo>
                <a:close/>
              </a:path>
              <a:path w="62864" h="81280">
                <a:moveTo>
                  <a:pt x="29210" y="0"/>
                </a:moveTo>
                <a:lnTo>
                  <a:pt x="24891" y="0"/>
                </a:lnTo>
                <a:lnTo>
                  <a:pt x="8762" y="634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79"/>
                </a:lnTo>
                <a:lnTo>
                  <a:pt x="13335" y="5333"/>
                </a:lnTo>
                <a:lnTo>
                  <a:pt x="13842" y="5714"/>
                </a:lnTo>
                <a:lnTo>
                  <a:pt x="14477" y="5968"/>
                </a:lnTo>
                <a:lnTo>
                  <a:pt x="14859" y="6476"/>
                </a:lnTo>
                <a:lnTo>
                  <a:pt x="15112" y="6984"/>
                </a:lnTo>
                <a:lnTo>
                  <a:pt x="15366" y="7619"/>
                </a:lnTo>
                <a:lnTo>
                  <a:pt x="15493" y="10921"/>
                </a:lnTo>
                <a:lnTo>
                  <a:pt x="15239" y="12191"/>
                </a:lnTo>
                <a:lnTo>
                  <a:pt x="15112" y="13334"/>
                </a:lnTo>
                <a:lnTo>
                  <a:pt x="14732" y="14985"/>
                </a:lnTo>
                <a:lnTo>
                  <a:pt x="14224" y="17017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672"/>
                </a:lnTo>
                <a:lnTo>
                  <a:pt x="36872" y="50672"/>
                </a:lnTo>
                <a:lnTo>
                  <a:pt x="36322" y="49021"/>
                </a:lnTo>
                <a:lnTo>
                  <a:pt x="35433" y="46100"/>
                </a:lnTo>
                <a:lnTo>
                  <a:pt x="35922" y="45719"/>
                </a:lnTo>
                <a:lnTo>
                  <a:pt x="18796" y="45719"/>
                </a:lnTo>
                <a:lnTo>
                  <a:pt x="29210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48513" y="73278"/>
                </a:lnTo>
                <a:lnTo>
                  <a:pt x="48005" y="73405"/>
                </a:lnTo>
                <a:lnTo>
                  <a:pt x="57658" y="73405"/>
                </a:lnTo>
                <a:lnTo>
                  <a:pt x="58800" y="72262"/>
                </a:lnTo>
                <a:lnTo>
                  <a:pt x="60705" y="70484"/>
                </a:lnTo>
                <a:lnTo>
                  <a:pt x="56641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9115" y="25145"/>
                </a:lnTo>
                <a:lnTo>
                  <a:pt x="40639" y="25400"/>
                </a:lnTo>
                <a:lnTo>
                  <a:pt x="41783" y="25780"/>
                </a:lnTo>
                <a:lnTo>
                  <a:pt x="42417" y="26415"/>
                </a:lnTo>
                <a:lnTo>
                  <a:pt x="43052" y="26924"/>
                </a:lnTo>
                <a:lnTo>
                  <a:pt x="43434" y="27685"/>
                </a:lnTo>
                <a:lnTo>
                  <a:pt x="43434" y="29463"/>
                </a:lnTo>
                <a:lnTo>
                  <a:pt x="43052" y="30352"/>
                </a:lnTo>
                <a:lnTo>
                  <a:pt x="42290" y="31495"/>
                </a:lnTo>
                <a:lnTo>
                  <a:pt x="41655" y="32638"/>
                </a:lnTo>
                <a:lnTo>
                  <a:pt x="25273" y="44703"/>
                </a:lnTo>
                <a:lnTo>
                  <a:pt x="23622" y="45338"/>
                </a:lnTo>
                <a:lnTo>
                  <a:pt x="21971" y="45719"/>
                </a:lnTo>
                <a:lnTo>
                  <a:pt x="35922" y="45719"/>
                </a:lnTo>
                <a:lnTo>
                  <a:pt x="37718" y="44322"/>
                </a:lnTo>
                <a:lnTo>
                  <a:pt x="42037" y="41020"/>
                </a:lnTo>
                <a:lnTo>
                  <a:pt x="44323" y="39496"/>
                </a:lnTo>
                <a:lnTo>
                  <a:pt x="48640" y="36194"/>
                </a:lnTo>
                <a:lnTo>
                  <a:pt x="50800" y="34416"/>
                </a:lnTo>
                <a:lnTo>
                  <a:pt x="55245" y="30987"/>
                </a:lnTo>
                <a:lnTo>
                  <a:pt x="57530" y="29082"/>
                </a:lnTo>
                <a:lnTo>
                  <a:pt x="59943" y="27177"/>
                </a:lnTo>
                <a:lnTo>
                  <a:pt x="62357" y="25018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0436" y="145859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210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622" y="45338"/>
                </a:lnTo>
                <a:lnTo>
                  <a:pt x="25273" y="44703"/>
                </a:lnTo>
                <a:lnTo>
                  <a:pt x="27050" y="44068"/>
                </a:lnTo>
                <a:lnTo>
                  <a:pt x="42290" y="31495"/>
                </a:lnTo>
                <a:lnTo>
                  <a:pt x="43052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5"/>
                </a:lnTo>
                <a:lnTo>
                  <a:pt x="43052" y="26924"/>
                </a:lnTo>
                <a:lnTo>
                  <a:pt x="42417" y="26415"/>
                </a:lnTo>
                <a:lnTo>
                  <a:pt x="41783" y="25780"/>
                </a:lnTo>
                <a:lnTo>
                  <a:pt x="40639" y="25400"/>
                </a:lnTo>
                <a:lnTo>
                  <a:pt x="39115" y="25145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018"/>
                </a:lnTo>
                <a:lnTo>
                  <a:pt x="59943" y="27177"/>
                </a:lnTo>
                <a:lnTo>
                  <a:pt x="57530" y="29082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6"/>
                </a:lnTo>
                <a:lnTo>
                  <a:pt x="48640" y="36194"/>
                </a:lnTo>
                <a:lnTo>
                  <a:pt x="46482" y="37845"/>
                </a:lnTo>
                <a:lnTo>
                  <a:pt x="44323" y="39496"/>
                </a:lnTo>
                <a:lnTo>
                  <a:pt x="42037" y="41020"/>
                </a:lnTo>
                <a:lnTo>
                  <a:pt x="39877" y="42671"/>
                </a:lnTo>
                <a:lnTo>
                  <a:pt x="37718" y="44322"/>
                </a:lnTo>
                <a:lnTo>
                  <a:pt x="35433" y="46100"/>
                </a:lnTo>
                <a:lnTo>
                  <a:pt x="36322" y="49021"/>
                </a:lnTo>
                <a:lnTo>
                  <a:pt x="37337" y="52069"/>
                </a:lnTo>
                <a:lnTo>
                  <a:pt x="38353" y="55117"/>
                </a:lnTo>
                <a:lnTo>
                  <a:pt x="39242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5" y="65912"/>
                </a:lnTo>
                <a:lnTo>
                  <a:pt x="42163" y="67309"/>
                </a:lnTo>
                <a:lnTo>
                  <a:pt x="42545" y="68452"/>
                </a:lnTo>
                <a:lnTo>
                  <a:pt x="42925" y="69595"/>
                </a:lnTo>
                <a:lnTo>
                  <a:pt x="43434" y="70484"/>
                </a:lnTo>
                <a:lnTo>
                  <a:pt x="43814" y="71246"/>
                </a:lnTo>
                <a:lnTo>
                  <a:pt x="46609" y="73405"/>
                </a:lnTo>
                <a:lnTo>
                  <a:pt x="47371" y="73405"/>
                </a:lnTo>
                <a:lnTo>
                  <a:pt x="48005" y="73405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7" y="72897"/>
                </a:lnTo>
                <a:lnTo>
                  <a:pt x="50291" y="72516"/>
                </a:lnTo>
                <a:lnTo>
                  <a:pt x="51053" y="72008"/>
                </a:lnTo>
                <a:lnTo>
                  <a:pt x="51815" y="71500"/>
                </a:lnTo>
                <a:lnTo>
                  <a:pt x="52577" y="70865"/>
                </a:lnTo>
                <a:lnTo>
                  <a:pt x="53593" y="69976"/>
                </a:lnTo>
                <a:lnTo>
                  <a:pt x="54483" y="69087"/>
                </a:lnTo>
                <a:lnTo>
                  <a:pt x="55499" y="67944"/>
                </a:lnTo>
                <a:lnTo>
                  <a:pt x="56641" y="66675"/>
                </a:lnTo>
                <a:lnTo>
                  <a:pt x="60705" y="70484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0"/>
                </a:lnTo>
                <a:lnTo>
                  <a:pt x="53975" y="76707"/>
                </a:lnTo>
                <a:lnTo>
                  <a:pt x="52450" y="77850"/>
                </a:lnTo>
                <a:lnTo>
                  <a:pt x="51053" y="78739"/>
                </a:lnTo>
                <a:lnTo>
                  <a:pt x="49529" y="79628"/>
                </a:lnTo>
                <a:lnTo>
                  <a:pt x="48260" y="80263"/>
                </a:lnTo>
                <a:lnTo>
                  <a:pt x="46862" y="80644"/>
                </a:lnTo>
                <a:lnTo>
                  <a:pt x="45592" y="81025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8353" y="80644"/>
                </a:lnTo>
                <a:lnTo>
                  <a:pt x="36829" y="79375"/>
                </a:lnTo>
                <a:lnTo>
                  <a:pt x="35305" y="78231"/>
                </a:lnTo>
                <a:lnTo>
                  <a:pt x="34036" y="76453"/>
                </a:lnTo>
                <a:lnTo>
                  <a:pt x="33020" y="74167"/>
                </a:lnTo>
                <a:lnTo>
                  <a:pt x="32003" y="71881"/>
                </a:lnTo>
                <a:lnTo>
                  <a:pt x="30987" y="69087"/>
                </a:lnTo>
                <a:lnTo>
                  <a:pt x="30099" y="65785"/>
                </a:lnTo>
                <a:lnTo>
                  <a:pt x="29210" y="62610"/>
                </a:lnTo>
                <a:lnTo>
                  <a:pt x="28193" y="58927"/>
                </a:lnTo>
                <a:lnTo>
                  <a:pt x="27050" y="54863"/>
                </a:lnTo>
                <a:lnTo>
                  <a:pt x="26670" y="53975"/>
                </a:lnTo>
                <a:lnTo>
                  <a:pt x="26415" y="53212"/>
                </a:lnTo>
                <a:lnTo>
                  <a:pt x="26162" y="52704"/>
                </a:lnTo>
                <a:lnTo>
                  <a:pt x="25908" y="52069"/>
                </a:lnTo>
                <a:lnTo>
                  <a:pt x="25653" y="51688"/>
                </a:lnTo>
                <a:lnTo>
                  <a:pt x="25273" y="51307"/>
                </a:lnTo>
                <a:lnTo>
                  <a:pt x="24891" y="51053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0" y="50672"/>
                </a:lnTo>
                <a:lnTo>
                  <a:pt x="22478" y="50672"/>
                </a:lnTo>
                <a:lnTo>
                  <a:pt x="21589" y="50672"/>
                </a:lnTo>
                <a:lnTo>
                  <a:pt x="17779" y="50672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017"/>
                </a:lnTo>
                <a:lnTo>
                  <a:pt x="14732" y="14985"/>
                </a:lnTo>
                <a:lnTo>
                  <a:pt x="15112" y="13334"/>
                </a:lnTo>
                <a:lnTo>
                  <a:pt x="15239" y="12191"/>
                </a:lnTo>
                <a:lnTo>
                  <a:pt x="15493" y="10921"/>
                </a:lnTo>
                <a:lnTo>
                  <a:pt x="15493" y="9905"/>
                </a:lnTo>
                <a:lnTo>
                  <a:pt x="15493" y="9016"/>
                </a:lnTo>
                <a:lnTo>
                  <a:pt x="15493" y="8254"/>
                </a:lnTo>
                <a:lnTo>
                  <a:pt x="15366" y="7619"/>
                </a:lnTo>
                <a:lnTo>
                  <a:pt x="15112" y="6984"/>
                </a:lnTo>
                <a:lnTo>
                  <a:pt x="14859" y="6476"/>
                </a:lnTo>
                <a:lnTo>
                  <a:pt x="14477" y="5968"/>
                </a:lnTo>
                <a:lnTo>
                  <a:pt x="13842" y="5714"/>
                </a:lnTo>
                <a:lnTo>
                  <a:pt x="13335" y="5333"/>
                </a:lnTo>
                <a:lnTo>
                  <a:pt x="12573" y="5079"/>
                </a:lnTo>
                <a:lnTo>
                  <a:pt x="11557" y="4952"/>
                </a:lnTo>
                <a:lnTo>
                  <a:pt x="10540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4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19144" y="1363980"/>
            <a:ext cx="70865" cy="1714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29684" y="1378458"/>
            <a:ext cx="125808" cy="161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93311" y="1397888"/>
            <a:ext cx="130768" cy="1360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57701" y="145249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0" y="50673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1" y="51053"/>
                </a:lnTo>
                <a:lnTo>
                  <a:pt x="25273" y="51308"/>
                </a:lnTo>
                <a:lnTo>
                  <a:pt x="25653" y="51688"/>
                </a:lnTo>
                <a:lnTo>
                  <a:pt x="25908" y="52070"/>
                </a:lnTo>
                <a:lnTo>
                  <a:pt x="26162" y="52704"/>
                </a:lnTo>
                <a:lnTo>
                  <a:pt x="26415" y="53212"/>
                </a:lnTo>
                <a:lnTo>
                  <a:pt x="26670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29" y="79375"/>
                </a:lnTo>
                <a:lnTo>
                  <a:pt x="38353" y="80645"/>
                </a:lnTo>
                <a:lnTo>
                  <a:pt x="40386" y="81279"/>
                </a:lnTo>
                <a:lnTo>
                  <a:pt x="44196" y="81279"/>
                </a:lnTo>
                <a:lnTo>
                  <a:pt x="45593" y="81025"/>
                </a:lnTo>
                <a:lnTo>
                  <a:pt x="46862" y="80645"/>
                </a:lnTo>
                <a:lnTo>
                  <a:pt x="48260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658" y="73405"/>
                </a:lnTo>
                <a:lnTo>
                  <a:pt x="46609" y="73405"/>
                </a:lnTo>
                <a:lnTo>
                  <a:pt x="45974" y="73151"/>
                </a:lnTo>
                <a:lnTo>
                  <a:pt x="43434" y="70485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6" y="65912"/>
                </a:lnTo>
                <a:lnTo>
                  <a:pt x="41275" y="64262"/>
                </a:lnTo>
                <a:lnTo>
                  <a:pt x="39243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10" y="0"/>
                </a:moveTo>
                <a:lnTo>
                  <a:pt x="24891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79"/>
                </a:lnTo>
                <a:lnTo>
                  <a:pt x="13335" y="5334"/>
                </a:lnTo>
                <a:lnTo>
                  <a:pt x="13843" y="5714"/>
                </a:lnTo>
                <a:lnTo>
                  <a:pt x="14477" y="5968"/>
                </a:lnTo>
                <a:lnTo>
                  <a:pt x="14859" y="6476"/>
                </a:lnTo>
                <a:lnTo>
                  <a:pt x="15112" y="6985"/>
                </a:lnTo>
                <a:lnTo>
                  <a:pt x="15366" y="7620"/>
                </a:lnTo>
                <a:lnTo>
                  <a:pt x="15494" y="8254"/>
                </a:lnTo>
                <a:lnTo>
                  <a:pt x="15494" y="10922"/>
                </a:lnTo>
                <a:lnTo>
                  <a:pt x="15239" y="12191"/>
                </a:lnTo>
                <a:lnTo>
                  <a:pt x="15112" y="13335"/>
                </a:lnTo>
                <a:lnTo>
                  <a:pt x="14732" y="14986"/>
                </a:lnTo>
                <a:lnTo>
                  <a:pt x="14224" y="17017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48513" y="73278"/>
                </a:lnTo>
                <a:lnTo>
                  <a:pt x="48006" y="73405"/>
                </a:lnTo>
                <a:lnTo>
                  <a:pt x="57658" y="73405"/>
                </a:lnTo>
                <a:lnTo>
                  <a:pt x="58800" y="72262"/>
                </a:lnTo>
                <a:lnTo>
                  <a:pt x="60706" y="70485"/>
                </a:lnTo>
                <a:lnTo>
                  <a:pt x="56641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9115" y="25146"/>
                </a:lnTo>
                <a:lnTo>
                  <a:pt x="40639" y="25400"/>
                </a:lnTo>
                <a:lnTo>
                  <a:pt x="41783" y="25780"/>
                </a:lnTo>
                <a:lnTo>
                  <a:pt x="42418" y="26415"/>
                </a:lnTo>
                <a:lnTo>
                  <a:pt x="43052" y="26924"/>
                </a:lnTo>
                <a:lnTo>
                  <a:pt x="43434" y="27686"/>
                </a:lnTo>
                <a:lnTo>
                  <a:pt x="43434" y="29463"/>
                </a:lnTo>
                <a:lnTo>
                  <a:pt x="43052" y="30352"/>
                </a:lnTo>
                <a:lnTo>
                  <a:pt x="42290" y="31496"/>
                </a:lnTo>
                <a:lnTo>
                  <a:pt x="41656" y="32638"/>
                </a:lnTo>
                <a:lnTo>
                  <a:pt x="25273" y="44703"/>
                </a:lnTo>
                <a:lnTo>
                  <a:pt x="23622" y="45338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9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0" y="36195"/>
                </a:lnTo>
                <a:lnTo>
                  <a:pt x="50800" y="34416"/>
                </a:lnTo>
                <a:lnTo>
                  <a:pt x="55245" y="30987"/>
                </a:lnTo>
                <a:lnTo>
                  <a:pt x="57531" y="29083"/>
                </a:lnTo>
                <a:lnTo>
                  <a:pt x="59944" y="27177"/>
                </a:lnTo>
                <a:lnTo>
                  <a:pt x="62357" y="25018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57701" y="145249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25273" y="44703"/>
                </a:lnTo>
                <a:lnTo>
                  <a:pt x="27050" y="44068"/>
                </a:lnTo>
                <a:lnTo>
                  <a:pt x="42290" y="31496"/>
                </a:lnTo>
                <a:lnTo>
                  <a:pt x="43052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6"/>
                </a:lnTo>
                <a:lnTo>
                  <a:pt x="43052" y="26924"/>
                </a:lnTo>
                <a:lnTo>
                  <a:pt x="42418" y="26415"/>
                </a:lnTo>
                <a:lnTo>
                  <a:pt x="41783" y="25780"/>
                </a:lnTo>
                <a:lnTo>
                  <a:pt x="40639" y="25400"/>
                </a:lnTo>
                <a:lnTo>
                  <a:pt x="39115" y="25146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018"/>
                </a:lnTo>
                <a:lnTo>
                  <a:pt x="59944" y="27177"/>
                </a:lnTo>
                <a:lnTo>
                  <a:pt x="57531" y="29083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6"/>
                </a:lnTo>
                <a:lnTo>
                  <a:pt x="48640" y="36195"/>
                </a:lnTo>
                <a:lnTo>
                  <a:pt x="46482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7" y="42672"/>
                </a:lnTo>
                <a:lnTo>
                  <a:pt x="37719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353" y="55117"/>
                </a:lnTo>
                <a:lnTo>
                  <a:pt x="39243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6" y="65912"/>
                </a:lnTo>
                <a:lnTo>
                  <a:pt x="42163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434" y="70485"/>
                </a:lnTo>
                <a:lnTo>
                  <a:pt x="46609" y="73405"/>
                </a:lnTo>
                <a:lnTo>
                  <a:pt x="47371" y="73405"/>
                </a:lnTo>
                <a:lnTo>
                  <a:pt x="48006" y="73405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7" y="72898"/>
                </a:lnTo>
                <a:lnTo>
                  <a:pt x="55499" y="67945"/>
                </a:lnTo>
                <a:lnTo>
                  <a:pt x="56641" y="66675"/>
                </a:lnTo>
                <a:lnTo>
                  <a:pt x="60706" y="70485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0" y="77850"/>
                </a:lnTo>
                <a:lnTo>
                  <a:pt x="51053" y="78739"/>
                </a:lnTo>
                <a:lnTo>
                  <a:pt x="49529" y="79628"/>
                </a:lnTo>
                <a:lnTo>
                  <a:pt x="48260" y="80263"/>
                </a:lnTo>
                <a:lnTo>
                  <a:pt x="46862" y="80645"/>
                </a:lnTo>
                <a:lnTo>
                  <a:pt x="45593" y="81025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8353" y="80645"/>
                </a:lnTo>
                <a:lnTo>
                  <a:pt x="36829" y="79375"/>
                </a:lnTo>
                <a:lnTo>
                  <a:pt x="35306" y="78231"/>
                </a:lnTo>
                <a:lnTo>
                  <a:pt x="34036" y="76453"/>
                </a:lnTo>
                <a:lnTo>
                  <a:pt x="33020" y="74167"/>
                </a:lnTo>
                <a:lnTo>
                  <a:pt x="32003" y="71881"/>
                </a:lnTo>
                <a:lnTo>
                  <a:pt x="30987" y="69087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4" y="58927"/>
                </a:lnTo>
                <a:lnTo>
                  <a:pt x="27050" y="54863"/>
                </a:lnTo>
                <a:lnTo>
                  <a:pt x="26670" y="53975"/>
                </a:lnTo>
                <a:lnTo>
                  <a:pt x="26415" y="53212"/>
                </a:lnTo>
                <a:lnTo>
                  <a:pt x="26162" y="52704"/>
                </a:lnTo>
                <a:lnTo>
                  <a:pt x="25908" y="52070"/>
                </a:lnTo>
                <a:lnTo>
                  <a:pt x="25653" y="51688"/>
                </a:lnTo>
                <a:lnTo>
                  <a:pt x="25273" y="51308"/>
                </a:lnTo>
                <a:lnTo>
                  <a:pt x="24891" y="51053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0" y="50673"/>
                </a:lnTo>
                <a:lnTo>
                  <a:pt x="22478" y="50673"/>
                </a:lnTo>
                <a:lnTo>
                  <a:pt x="21589" y="50673"/>
                </a:lnTo>
                <a:lnTo>
                  <a:pt x="17779" y="50673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017"/>
                </a:lnTo>
                <a:lnTo>
                  <a:pt x="14732" y="14986"/>
                </a:lnTo>
                <a:lnTo>
                  <a:pt x="15112" y="13335"/>
                </a:lnTo>
                <a:lnTo>
                  <a:pt x="15239" y="12191"/>
                </a:lnTo>
                <a:lnTo>
                  <a:pt x="15494" y="10922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6" y="7620"/>
                </a:lnTo>
                <a:lnTo>
                  <a:pt x="15112" y="6985"/>
                </a:lnTo>
                <a:lnTo>
                  <a:pt x="14859" y="6476"/>
                </a:lnTo>
                <a:lnTo>
                  <a:pt x="14477" y="5968"/>
                </a:lnTo>
                <a:lnTo>
                  <a:pt x="13843" y="5714"/>
                </a:lnTo>
                <a:lnTo>
                  <a:pt x="13335" y="5334"/>
                </a:lnTo>
                <a:lnTo>
                  <a:pt x="12573" y="5079"/>
                </a:lnTo>
                <a:lnTo>
                  <a:pt x="11557" y="4952"/>
                </a:lnTo>
                <a:lnTo>
                  <a:pt x="10540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69079" y="1427988"/>
            <a:ext cx="118080" cy="297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83303" y="1452107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8732" y="145210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26052" y="1402080"/>
            <a:ext cx="89153" cy="982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40191" y="1421002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09">
                <a:moveTo>
                  <a:pt x="52153" y="0"/>
                </a:moveTo>
                <a:lnTo>
                  <a:pt x="36786" y="0"/>
                </a:lnTo>
                <a:lnTo>
                  <a:pt x="30436" y="1524"/>
                </a:lnTo>
                <a:lnTo>
                  <a:pt x="3512" y="29972"/>
                </a:lnTo>
                <a:lnTo>
                  <a:pt x="1804" y="37846"/>
                </a:lnTo>
                <a:lnTo>
                  <a:pt x="591" y="43180"/>
                </a:lnTo>
                <a:lnTo>
                  <a:pt x="87" y="47117"/>
                </a:lnTo>
                <a:lnTo>
                  <a:pt x="0" y="61341"/>
                </a:lnTo>
                <a:lnTo>
                  <a:pt x="2242" y="67945"/>
                </a:lnTo>
                <a:lnTo>
                  <a:pt x="6814" y="72517"/>
                </a:lnTo>
                <a:lnTo>
                  <a:pt x="11386" y="77216"/>
                </a:lnTo>
                <a:lnTo>
                  <a:pt x="17863" y="79501"/>
                </a:lnTo>
                <a:lnTo>
                  <a:pt x="32976" y="79501"/>
                </a:lnTo>
                <a:lnTo>
                  <a:pt x="38945" y="78359"/>
                </a:lnTo>
                <a:lnTo>
                  <a:pt x="44279" y="75819"/>
                </a:lnTo>
                <a:lnTo>
                  <a:pt x="49486" y="73406"/>
                </a:lnTo>
                <a:lnTo>
                  <a:pt x="49813" y="73151"/>
                </a:lnTo>
                <a:lnTo>
                  <a:pt x="23832" y="73151"/>
                </a:lnTo>
                <a:lnTo>
                  <a:pt x="20149" y="71755"/>
                </a:lnTo>
                <a:lnTo>
                  <a:pt x="17736" y="68961"/>
                </a:lnTo>
                <a:lnTo>
                  <a:pt x="15196" y="66167"/>
                </a:lnTo>
                <a:lnTo>
                  <a:pt x="14053" y="61849"/>
                </a:lnTo>
                <a:lnTo>
                  <a:pt x="14053" y="49657"/>
                </a:lnTo>
                <a:lnTo>
                  <a:pt x="15196" y="42163"/>
                </a:lnTo>
                <a:lnTo>
                  <a:pt x="36405" y="6476"/>
                </a:lnTo>
                <a:lnTo>
                  <a:pt x="62602" y="6476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09">
                <a:moveTo>
                  <a:pt x="62602" y="6476"/>
                </a:moveTo>
                <a:lnTo>
                  <a:pt x="46819" y="6476"/>
                </a:lnTo>
                <a:lnTo>
                  <a:pt x="50248" y="8000"/>
                </a:lnTo>
                <a:lnTo>
                  <a:pt x="54820" y="13843"/>
                </a:lnTo>
                <a:lnTo>
                  <a:pt x="55963" y="18161"/>
                </a:lnTo>
                <a:lnTo>
                  <a:pt x="55963" y="30352"/>
                </a:lnTo>
                <a:lnTo>
                  <a:pt x="42755" y="66167"/>
                </a:lnTo>
                <a:lnTo>
                  <a:pt x="33992" y="73151"/>
                </a:lnTo>
                <a:lnTo>
                  <a:pt x="49813" y="73151"/>
                </a:lnTo>
                <a:lnTo>
                  <a:pt x="54058" y="69850"/>
                </a:lnTo>
                <a:lnTo>
                  <a:pt x="57741" y="65024"/>
                </a:lnTo>
                <a:lnTo>
                  <a:pt x="61551" y="60198"/>
                </a:lnTo>
                <a:lnTo>
                  <a:pt x="64599" y="54229"/>
                </a:lnTo>
                <a:lnTo>
                  <a:pt x="66758" y="47117"/>
                </a:lnTo>
                <a:lnTo>
                  <a:pt x="68917" y="40132"/>
                </a:lnTo>
                <a:lnTo>
                  <a:pt x="69914" y="33527"/>
                </a:lnTo>
                <a:lnTo>
                  <a:pt x="69811" y="18161"/>
                </a:lnTo>
                <a:lnTo>
                  <a:pt x="67774" y="11811"/>
                </a:lnTo>
                <a:lnTo>
                  <a:pt x="62602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54246" y="1427480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6"/>
                </a:lnTo>
                <a:lnTo>
                  <a:pt x="13334" y="6985"/>
                </a:lnTo>
                <a:lnTo>
                  <a:pt x="9270" y="11684"/>
                </a:lnTo>
                <a:lnTo>
                  <a:pt x="5968" y="18287"/>
                </a:lnTo>
                <a:lnTo>
                  <a:pt x="3555" y="27050"/>
                </a:lnTo>
                <a:lnTo>
                  <a:pt x="1142" y="35687"/>
                </a:lnTo>
                <a:lnTo>
                  <a:pt x="0" y="43180"/>
                </a:lnTo>
                <a:lnTo>
                  <a:pt x="0" y="49403"/>
                </a:lnTo>
                <a:lnTo>
                  <a:pt x="0" y="55372"/>
                </a:lnTo>
                <a:lnTo>
                  <a:pt x="1142" y="59690"/>
                </a:lnTo>
                <a:lnTo>
                  <a:pt x="3682" y="62484"/>
                </a:lnTo>
                <a:lnTo>
                  <a:pt x="6095" y="65278"/>
                </a:lnTo>
                <a:lnTo>
                  <a:pt x="9778" y="66675"/>
                </a:lnTo>
                <a:lnTo>
                  <a:pt x="14731" y="66675"/>
                </a:lnTo>
                <a:lnTo>
                  <a:pt x="19938" y="66675"/>
                </a:lnTo>
                <a:lnTo>
                  <a:pt x="40639" y="31369"/>
                </a:lnTo>
                <a:lnTo>
                  <a:pt x="41909" y="23875"/>
                </a:lnTo>
                <a:lnTo>
                  <a:pt x="41909" y="17399"/>
                </a:lnTo>
                <a:lnTo>
                  <a:pt x="41909" y="11684"/>
                </a:lnTo>
                <a:lnTo>
                  <a:pt x="40766" y="7366"/>
                </a:lnTo>
                <a:lnTo>
                  <a:pt x="38480" y="4445"/>
                </a:lnTo>
                <a:lnTo>
                  <a:pt x="36194" y="1524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40148" y="1421002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09">
                <a:moveTo>
                  <a:pt x="43687" y="0"/>
                </a:moveTo>
                <a:lnTo>
                  <a:pt x="52197" y="0"/>
                </a:lnTo>
                <a:lnTo>
                  <a:pt x="58800" y="2412"/>
                </a:lnTo>
                <a:lnTo>
                  <a:pt x="63246" y="7112"/>
                </a:lnTo>
                <a:lnTo>
                  <a:pt x="67817" y="11811"/>
                </a:lnTo>
                <a:lnTo>
                  <a:pt x="69976" y="18542"/>
                </a:lnTo>
                <a:lnTo>
                  <a:pt x="69976" y="27177"/>
                </a:lnTo>
                <a:lnTo>
                  <a:pt x="69976" y="33400"/>
                </a:lnTo>
                <a:lnTo>
                  <a:pt x="68961" y="40132"/>
                </a:lnTo>
                <a:lnTo>
                  <a:pt x="66801" y="47117"/>
                </a:lnTo>
                <a:lnTo>
                  <a:pt x="64642" y="54229"/>
                </a:lnTo>
                <a:lnTo>
                  <a:pt x="61595" y="60198"/>
                </a:lnTo>
                <a:lnTo>
                  <a:pt x="57785" y="65024"/>
                </a:lnTo>
                <a:lnTo>
                  <a:pt x="54101" y="69850"/>
                </a:lnTo>
                <a:lnTo>
                  <a:pt x="49529" y="73406"/>
                </a:lnTo>
                <a:lnTo>
                  <a:pt x="44323" y="75819"/>
                </a:lnTo>
                <a:lnTo>
                  <a:pt x="38988" y="78359"/>
                </a:lnTo>
                <a:lnTo>
                  <a:pt x="33020" y="79501"/>
                </a:lnTo>
                <a:lnTo>
                  <a:pt x="26162" y="79501"/>
                </a:lnTo>
                <a:lnTo>
                  <a:pt x="17906" y="79501"/>
                </a:lnTo>
                <a:lnTo>
                  <a:pt x="11429" y="77216"/>
                </a:lnTo>
                <a:lnTo>
                  <a:pt x="6858" y="72517"/>
                </a:lnTo>
                <a:lnTo>
                  <a:pt x="2286" y="67945"/>
                </a:lnTo>
                <a:lnTo>
                  <a:pt x="0" y="61213"/>
                </a:lnTo>
                <a:lnTo>
                  <a:pt x="0" y="52450"/>
                </a:lnTo>
                <a:lnTo>
                  <a:pt x="0" y="48133"/>
                </a:lnTo>
                <a:lnTo>
                  <a:pt x="635" y="43180"/>
                </a:lnTo>
                <a:lnTo>
                  <a:pt x="1904" y="37592"/>
                </a:lnTo>
                <a:lnTo>
                  <a:pt x="3555" y="29972"/>
                </a:lnTo>
                <a:lnTo>
                  <a:pt x="24764" y="4572"/>
                </a:lnTo>
                <a:lnTo>
                  <a:pt x="30479" y="1524"/>
                </a:lnTo>
                <a:lnTo>
                  <a:pt x="36829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06823" y="1434118"/>
            <a:ext cx="81492" cy="997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21936" y="145249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0" y="50673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1" y="51053"/>
                </a:lnTo>
                <a:lnTo>
                  <a:pt x="25273" y="51308"/>
                </a:lnTo>
                <a:lnTo>
                  <a:pt x="25653" y="51688"/>
                </a:lnTo>
                <a:lnTo>
                  <a:pt x="25908" y="52070"/>
                </a:lnTo>
                <a:lnTo>
                  <a:pt x="26162" y="52704"/>
                </a:lnTo>
                <a:lnTo>
                  <a:pt x="26415" y="53212"/>
                </a:lnTo>
                <a:lnTo>
                  <a:pt x="26670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29" y="79375"/>
                </a:lnTo>
                <a:lnTo>
                  <a:pt x="38353" y="80645"/>
                </a:lnTo>
                <a:lnTo>
                  <a:pt x="40386" y="81279"/>
                </a:lnTo>
                <a:lnTo>
                  <a:pt x="44196" y="81279"/>
                </a:lnTo>
                <a:lnTo>
                  <a:pt x="45592" y="81025"/>
                </a:lnTo>
                <a:lnTo>
                  <a:pt x="46862" y="80645"/>
                </a:lnTo>
                <a:lnTo>
                  <a:pt x="48260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658" y="73405"/>
                </a:lnTo>
                <a:lnTo>
                  <a:pt x="46609" y="73405"/>
                </a:lnTo>
                <a:lnTo>
                  <a:pt x="45974" y="73151"/>
                </a:lnTo>
                <a:lnTo>
                  <a:pt x="43434" y="70485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262"/>
                </a:lnTo>
                <a:lnTo>
                  <a:pt x="39242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10" y="0"/>
                </a:moveTo>
                <a:lnTo>
                  <a:pt x="24891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79"/>
                </a:lnTo>
                <a:lnTo>
                  <a:pt x="13335" y="5334"/>
                </a:lnTo>
                <a:lnTo>
                  <a:pt x="13842" y="5714"/>
                </a:lnTo>
                <a:lnTo>
                  <a:pt x="14477" y="5968"/>
                </a:lnTo>
                <a:lnTo>
                  <a:pt x="14859" y="6476"/>
                </a:lnTo>
                <a:lnTo>
                  <a:pt x="15112" y="6985"/>
                </a:lnTo>
                <a:lnTo>
                  <a:pt x="15366" y="7620"/>
                </a:lnTo>
                <a:lnTo>
                  <a:pt x="15493" y="10922"/>
                </a:lnTo>
                <a:lnTo>
                  <a:pt x="15239" y="12191"/>
                </a:lnTo>
                <a:lnTo>
                  <a:pt x="15112" y="13335"/>
                </a:lnTo>
                <a:lnTo>
                  <a:pt x="14732" y="14986"/>
                </a:lnTo>
                <a:lnTo>
                  <a:pt x="14224" y="17017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48513" y="73278"/>
                </a:lnTo>
                <a:lnTo>
                  <a:pt x="48005" y="73405"/>
                </a:lnTo>
                <a:lnTo>
                  <a:pt x="57658" y="73405"/>
                </a:lnTo>
                <a:lnTo>
                  <a:pt x="58800" y="72262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9115" y="25146"/>
                </a:lnTo>
                <a:lnTo>
                  <a:pt x="40639" y="25400"/>
                </a:lnTo>
                <a:lnTo>
                  <a:pt x="41783" y="25780"/>
                </a:lnTo>
                <a:lnTo>
                  <a:pt x="42417" y="26415"/>
                </a:lnTo>
                <a:lnTo>
                  <a:pt x="43052" y="26924"/>
                </a:lnTo>
                <a:lnTo>
                  <a:pt x="43434" y="27686"/>
                </a:lnTo>
                <a:lnTo>
                  <a:pt x="43434" y="29463"/>
                </a:lnTo>
                <a:lnTo>
                  <a:pt x="43052" y="30352"/>
                </a:lnTo>
                <a:lnTo>
                  <a:pt x="42290" y="31496"/>
                </a:lnTo>
                <a:lnTo>
                  <a:pt x="41655" y="32638"/>
                </a:lnTo>
                <a:lnTo>
                  <a:pt x="25273" y="44703"/>
                </a:lnTo>
                <a:lnTo>
                  <a:pt x="23622" y="45338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8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0" y="36195"/>
                </a:lnTo>
                <a:lnTo>
                  <a:pt x="50800" y="34416"/>
                </a:lnTo>
                <a:lnTo>
                  <a:pt x="55245" y="30987"/>
                </a:lnTo>
                <a:lnTo>
                  <a:pt x="57530" y="29083"/>
                </a:lnTo>
                <a:lnTo>
                  <a:pt x="59943" y="27177"/>
                </a:lnTo>
                <a:lnTo>
                  <a:pt x="62357" y="25018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21936" y="145249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25273" y="44703"/>
                </a:lnTo>
                <a:lnTo>
                  <a:pt x="27050" y="44068"/>
                </a:lnTo>
                <a:lnTo>
                  <a:pt x="42290" y="31496"/>
                </a:lnTo>
                <a:lnTo>
                  <a:pt x="43052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6"/>
                </a:lnTo>
                <a:lnTo>
                  <a:pt x="43052" y="26924"/>
                </a:lnTo>
                <a:lnTo>
                  <a:pt x="42417" y="26415"/>
                </a:lnTo>
                <a:lnTo>
                  <a:pt x="41783" y="25780"/>
                </a:lnTo>
                <a:lnTo>
                  <a:pt x="40639" y="25400"/>
                </a:lnTo>
                <a:lnTo>
                  <a:pt x="39115" y="25146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018"/>
                </a:lnTo>
                <a:lnTo>
                  <a:pt x="59943" y="27177"/>
                </a:lnTo>
                <a:lnTo>
                  <a:pt x="57530" y="29083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6"/>
                </a:lnTo>
                <a:lnTo>
                  <a:pt x="48640" y="36195"/>
                </a:lnTo>
                <a:lnTo>
                  <a:pt x="46482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7" y="42672"/>
                </a:lnTo>
                <a:lnTo>
                  <a:pt x="37718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353" y="55117"/>
                </a:lnTo>
                <a:lnTo>
                  <a:pt x="39242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434" y="70485"/>
                </a:lnTo>
                <a:lnTo>
                  <a:pt x="46609" y="73405"/>
                </a:lnTo>
                <a:lnTo>
                  <a:pt x="47371" y="73405"/>
                </a:lnTo>
                <a:lnTo>
                  <a:pt x="48005" y="73405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7" y="72898"/>
                </a:lnTo>
                <a:lnTo>
                  <a:pt x="55499" y="67945"/>
                </a:lnTo>
                <a:lnTo>
                  <a:pt x="56641" y="66675"/>
                </a:lnTo>
                <a:lnTo>
                  <a:pt x="60705" y="70485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0" y="77850"/>
                </a:lnTo>
                <a:lnTo>
                  <a:pt x="51053" y="78739"/>
                </a:lnTo>
                <a:lnTo>
                  <a:pt x="49529" y="79628"/>
                </a:lnTo>
                <a:lnTo>
                  <a:pt x="48260" y="80263"/>
                </a:lnTo>
                <a:lnTo>
                  <a:pt x="46862" y="80645"/>
                </a:lnTo>
                <a:lnTo>
                  <a:pt x="45592" y="81025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8353" y="80645"/>
                </a:lnTo>
                <a:lnTo>
                  <a:pt x="36829" y="79375"/>
                </a:lnTo>
                <a:lnTo>
                  <a:pt x="35305" y="78231"/>
                </a:lnTo>
                <a:lnTo>
                  <a:pt x="34036" y="76453"/>
                </a:lnTo>
                <a:lnTo>
                  <a:pt x="33020" y="74167"/>
                </a:lnTo>
                <a:lnTo>
                  <a:pt x="32003" y="71881"/>
                </a:lnTo>
                <a:lnTo>
                  <a:pt x="30987" y="69087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3" y="58927"/>
                </a:lnTo>
                <a:lnTo>
                  <a:pt x="27050" y="54863"/>
                </a:lnTo>
                <a:lnTo>
                  <a:pt x="26670" y="53975"/>
                </a:lnTo>
                <a:lnTo>
                  <a:pt x="26415" y="53212"/>
                </a:lnTo>
                <a:lnTo>
                  <a:pt x="26162" y="52704"/>
                </a:lnTo>
                <a:lnTo>
                  <a:pt x="25908" y="52070"/>
                </a:lnTo>
                <a:lnTo>
                  <a:pt x="25653" y="51688"/>
                </a:lnTo>
                <a:lnTo>
                  <a:pt x="25273" y="51308"/>
                </a:lnTo>
                <a:lnTo>
                  <a:pt x="24891" y="51053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0" y="50673"/>
                </a:lnTo>
                <a:lnTo>
                  <a:pt x="22478" y="50673"/>
                </a:lnTo>
                <a:lnTo>
                  <a:pt x="21589" y="50673"/>
                </a:lnTo>
                <a:lnTo>
                  <a:pt x="17779" y="50673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017"/>
                </a:lnTo>
                <a:lnTo>
                  <a:pt x="14732" y="14986"/>
                </a:lnTo>
                <a:lnTo>
                  <a:pt x="15112" y="13335"/>
                </a:lnTo>
                <a:lnTo>
                  <a:pt x="15239" y="12191"/>
                </a:lnTo>
                <a:lnTo>
                  <a:pt x="15493" y="10922"/>
                </a:lnTo>
                <a:lnTo>
                  <a:pt x="15493" y="9905"/>
                </a:lnTo>
                <a:lnTo>
                  <a:pt x="15493" y="9016"/>
                </a:lnTo>
                <a:lnTo>
                  <a:pt x="15493" y="8254"/>
                </a:lnTo>
                <a:lnTo>
                  <a:pt x="15366" y="7620"/>
                </a:lnTo>
                <a:lnTo>
                  <a:pt x="15112" y="6985"/>
                </a:lnTo>
                <a:lnTo>
                  <a:pt x="14859" y="6476"/>
                </a:lnTo>
                <a:lnTo>
                  <a:pt x="14477" y="5968"/>
                </a:lnTo>
                <a:lnTo>
                  <a:pt x="13842" y="5714"/>
                </a:lnTo>
                <a:lnTo>
                  <a:pt x="13335" y="5334"/>
                </a:lnTo>
                <a:lnTo>
                  <a:pt x="12573" y="5079"/>
                </a:lnTo>
                <a:lnTo>
                  <a:pt x="11557" y="4952"/>
                </a:lnTo>
                <a:lnTo>
                  <a:pt x="10540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86071" y="1363980"/>
            <a:ext cx="69388" cy="1714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00550" y="1383030"/>
            <a:ext cx="50800" cy="153035"/>
          </a:xfrm>
          <a:custGeom>
            <a:avLst/>
            <a:gdLst/>
            <a:ahLst/>
            <a:cxnLst/>
            <a:rect l="l" t="t" r="r" b="b"/>
            <a:pathLst>
              <a:path w="50800" h="153034">
                <a:moveTo>
                  <a:pt x="2159" y="0"/>
                </a:moveTo>
                <a:lnTo>
                  <a:pt x="0" y="6223"/>
                </a:lnTo>
                <a:lnTo>
                  <a:pt x="8810" y="10029"/>
                </a:lnTo>
                <a:lnTo>
                  <a:pt x="16383" y="15335"/>
                </a:lnTo>
                <a:lnTo>
                  <a:pt x="34559" y="50609"/>
                </a:lnTo>
                <a:lnTo>
                  <a:pt x="36829" y="75437"/>
                </a:lnTo>
                <a:lnTo>
                  <a:pt x="36260" y="88913"/>
                </a:lnTo>
                <a:lnTo>
                  <a:pt x="22665" y="130176"/>
                </a:lnTo>
                <a:lnTo>
                  <a:pt x="126" y="146304"/>
                </a:lnTo>
                <a:lnTo>
                  <a:pt x="2159" y="152527"/>
                </a:lnTo>
                <a:lnTo>
                  <a:pt x="38226" y="125857"/>
                </a:lnTo>
                <a:lnTo>
                  <a:pt x="50673" y="76327"/>
                </a:lnTo>
                <a:lnTo>
                  <a:pt x="49887" y="62301"/>
                </a:lnTo>
                <a:lnTo>
                  <a:pt x="31144" y="17412"/>
                </a:lnTo>
                <a:lnTo>
                  <a:pt x="13186" y="4026"/>
                </a:lnTo>
                <a:lnTo>
                  <a:pt x="21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00550" y="1383030"/>
            <a:ext cx="50800" cy="153035"/>
          </a:xfrm>
          <a:custGeom>
            <a:avLst/>
            <a:gdLst/>
            <a:ahLst/>
            <a:cxnLst/>
            <a:rect l="l" t="t" r="r" b="b"/>
            <a:pathLst>
              <a:path w="50800" h="153034">
                <a:moveTo>
                  <a:pt x="2159" y="0"/>
                </a:moveTo>
                <a:lnTo>
                  <a:pt x="38100" y="26797"/>
                </a:lnTo>
                <a:lnTo>
                  <a:pt x="50673" y="76327"/>
                </a:lnTo>
                <a:lnTo>
                  <a:pt x="49907" y="90281"/>
                </a:lnTo>
                <a:lnTo>
                  <a:pt x="31251" y="135167"/>
                </a:lnTo>
                <a:lnTo>
                  <a:pt x="2159" y="152527"/>
                </a:lnTo>
                <a:lnTo>
                  <a:pt x="126" y="146304"/>
                </a:lnTo>
                <a:lnTo>
                  <a:pt x="8846" y="142420"/>
                </a:lnTo>
                <a:lnTo>
                  <a:pt x="16351" y="137048"/>
                </a:lnTo>
                <a:lnTo>
                  <a:pt x="34559" y="101139"/>
                </a:lnTo>
                <a:lnTo>
                  <a:pt x="36829" y="75437"/>
                </a:lnTo>
                <a:lnTo>
                  <a:pt x="36260" y="62464"/>
                </a:lnTo>
                <a:lnTo>
                  <a:pt x="22717" y="22117"/>
                </a:lnTo>
                <a:lnTo>
                  <a:pt x="0" y="6223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59223" y="1342680"/>
            <a:ext cx="70865" cy="9521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73955" y="1362075"/>
            <a:ext cx="51435" cy="76200"/>
          </a:xfrm>
          <a:custGeom>
            <a:avLst/>
            <a:gdLst/>
            <a:ahLst/>
            <a:cxnLst/>
            <a:rect l="l" t="t" r="r" b="b"/>
            <a:pathLst>
              <a:path w="51435" h="76200">
                <a:moveTo>
                  <a:pt x="45450" y="5841"/>
                </a:moveTo>
                <a:lnTo>
                  <a:pt x="26670" y="5841"/>
                </a:lnTo>
                <a:lnTo>
                  <a:pt x="28575" y="6223"/>
                </a:lnTo>
                <a:lnTo>
                  <a:pt x="30226" y="6858"/>
                </a:lnTo>
                <a:lnTo>
                  <a:pt x="31750" y="7492"/>
                </a:lnTo>
                <a:lnTo>
                  <a:pt x="33147" y="8382"/>
                </a:lnTo>
                <a:lnTo>
                  <a:pt x="34163" y="9651"/>
                </a:lnTo>
                <a:lnTo>
                  <a:pt x="35306" y="10795"/>
                </a:lnTo>
                <a:lnTo>
                  <a:pt x="36068" y="12191"/>
                </a:lnTo>
                <a:lnTo>
                  <a:pt x="36703" y="13842"/>
                </a:lnTo>
                <a:lnTo>
                  <a:pt x="37211" y="15621"/>
                </a:lnTo>
                <a:lnTo>
                  <a:pt x="37465" y="17399"/>
                </a:lnTo>
                <a:lnTo>
                  <a:pt x="37465" y="21336"/>
                </a:lnTo>
                <a:lnTo>
                  <a:pt x="17145" y="49402"/>
                </a:lnTo>
                <a:lnTo>
                  <a:pt x="14986" y="51815"/>
                </a:lnTo>
                <a:lnTo>
                  <a:pt x="12954" y="53975"/>
                </a:lnTo>
                <a:lnTo>
                  <a:pt x="10922" y="56261"/>
                </a:lnTo>
                <a:lnTo>
                  <a:pt x="9144" y="58420"/>
                </a:lnTo>
                <a:lnTo>
                  <a:pt x="7620" y="60578"/>
                </a:lnTo>
                <a:lnTo>
                  <a:pt x="5969" y="62737"/>
                </a:lnTo>
                <a:lnTo>
                  <a:pt x="4413" y="65024"/>
                </a:lnTo>
                <a:lnTo>
                  <a:pt x="2032" y="68834"/>
                </a:lnTo>
                <a:lnTo>
                  <a:pt x="1016" y="70992"/>
                </a:lnTo>
                <a:lnTo>
                  <a:pt x="0" y="73025"/>
                </a:lnTo>
                <a:lnTo>
                  <a:pt x="0" y="76200"/>
                </a:lnTo>
                <a:lnTo>
                  <a:pt x="49911" y="76200"/>
                </a:lnTo>
                <a:lnTo>
                  <a:pt x="50038" y="73405"/>
                </a:lnTo>
                <a:lnTo>
                  <a:pt x="50257" y="70992"/>
                </a:lnTo>
                <a:lnTo>
                  <a:pt x="50472" y="66548"/>
                </a:lnTo>
                <a:lnTo>
                  <a:pt x="12954" y="66548"/>
                </a:lnTo>
                <a:lnTo>
                  <a:pt x="14171" y="64770"/>
                </a:lnTo>
                <a:lnTo>
                  <a:pt x="16891" y="61340"/>
                </a:lnTo>
                <a:lnTo>
                  <a:pt x="18542" y="59562"/>
                </a:lnTo>
                <a:lnTo>
                  <a:pt x="20320" y="57530"/>
                </a:lnTo>
                <a:lnTo>
                  <a:pt x="22225" y="55625"/>
                </a:lnTo>
                <a:lnTo>
                  <a:pt x="24130" y="53594"/>
                </a:lnTo>
                <a:lnTo>
                  <a:pt x="30226" y="47498"/>
                </a:lnTo>
                <a:lnTo>
                  <a:pt x="32131" y="45465"/>
                </a:lnTo>
                <a:lnTo>
                  <a:pt x="34036" y="43687"/>
                </a:lnTo>
                <a:lnTo>
                  <a:pt x="35814" y="41783"/>
                </a:lnTo>
                <a:lnTo>
                  <a:pt x="37592" y="40004"/>
                </a:lnTo>
                <a:lnTo>
                  <a:pt x="39116" y="38353"/>
                </a:lnTo>
                <a:lnTo>
                  <a:pt x="40767" y="36702"/>
                </a:lnTo>
                <a:lnTo>
                  <a:pt x="42037" y="35305"/>
                </a:lnTo>
                <a:lnTo>
                  <a:pt x="42926" y="34036"/>
                </a:lnTo>
                <a:lnTo>
                  <a:pt x="44323" y="32512"/>
                </a:lnTo>
                <a:lnTo>
                  <a:pt x="49784" y="15366"/>
                </a:lnTo>
                <a:lnTo>
                  <a:pt x="49276" y="12953"/>
                </a:lnTo>
                <a:lnTo>
                  <a:pt x="47752" y="8636"/>
                </a:lnTo>
                <a:lnTo>
                  <a:pt x="46482" y="6730"/>
                </a:lnTo>
                <a:lnTo>
                  <a:pt x="45450" y="5841"/>
                </a:lnTo>
                <a:close/>
              </a:path>
              <a:path w="51435" h="76200">
                <a:moveTo>
                  <a:pt x="50927" y="59309"/>
                </a:moveTo>
                <a:lnTo>
                  <a:pt x="45466" y="59309"/>
                </a:lnTo>
                <a:lnTo>
                  <a:pt x="44831" y="60960"/>
                </a:lnTo>
                <a:lnTo>
                  <a:pt x="44196" y="62357"/>
                </a:lnTo>
                <a:lnTo>
                  <a:pt x="43688" y="63246"/>
                </a:lnTo>
                <a:lnTo>
                  <a:pt x="43180" y="64262"/>
                </a:lnTo>
                <a:lnTo>
                  <a:pt x="42545" y="65024"/>
                </a:lnTo>
                <a:lnTo>
                  <a:pt x="41910" y="65404"/>
                </a:lnTo>
                <a:lnTo>
                  <a:pt x="41148" y="65912"/>
                </a:lnTo>
                <a:lnTo>
                  <a:pt x="40259" y="66166"/>
                </a:lnTo>
                <a:lnTo>
                  <a:pt x="39116" y="66294"/>
                </a:lnTo>
                <a:lnTo>
                  <a:pt x="38100" y="66548"/>
                </a:lnTo>
                <a:lnTo>
                  <a:pt x="50472" y="66548"/>
                </a:lnTo>
                <a:lnTo>
                  <a:pt x="50557" y="64770"/>
                </a:lnTo>
                <a:lnTo>
                  <a:pt x="50800" y="62102"/>
                </a:lnTo>
                <a:lnTo>
                  <a:pt x="50927" y="59309"/>
                </a:lnTo>
                <a:close/>
              </a:path>
              <a:path w="51435" h="76200">
                <a:moveTo>
                  <a:pt x="31242" y="0"/>
                </a:moveTo>
                <a:lnTo>
                  <a:pt x="23749" y="0"/>
                </a:lnTo>
                <a:lnTo>
                  <a:pt x="19939" y="508"/>
                </a:lnTo>
                <a:lnTo>
                  <a:pt x="15748" y="1397"/>
                </a:lnTo>
                <a:lnTo>
                  <a:pt x="11557" y="2412"/>
                </a:lnTo>
                <a:lnTo>
                  <a:pt x="6985" y="3810"/>
                </a:lnTo>
                <a:lnTo>
                  <a:pt x="1905" y="5969"/>
                </a:lnTo>
                <a:lnTo>
                  <a:pt x="1905" y="17399"/>
                </a:lnTo>
                <a:lnTo>
                  <a:pt x="9652" y="17399"/>
                </a:lnTo>
                <a:lnTo>
                  <a:pt x="11049" y="13588"/>
                </a:lnTo>
                <a:lnTo>
                  <a:pt x="12954" y="10795"/>
                </a:lnTo>
                <a:lnTo>
                  <a:pt x="15367" y="8762"/>
                </a:lnTo>
                <a:lnTo>
                  <a:pt x="17907" y="6858"/>
                </a:lnTo>
                <a:lnTo>
                  <a:pt x="20955" y="5841"/>
                </a:lnTo>
                <a:lnTo>
                  <a:pt x="45450" y="5841"/>
                </a:lnTo>
                <a:lnTo>
                  <a:pt x="42799" y="3555"/>
                </a:lnTo>
                <a:lnTo>
                  <a:pt x="40513" y="2286"/>
                </a:lnTo>
                <a:lnTo>
                  <a:pt x="34671" y="508"/>
                </a:lnTo>
                <a:lnTo>
                  <a:pt x="312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69384" y="1357502"/>
            <a:ext cx="130856" cy="17792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45329" y="1383030"/>
            <a:ext cx="50800" cy="153035"/>
          </a:xfrm>
          <a:custGeom>
            <a:avLst/>
            <a:gdLst/>
            <a:ahLst/>
            <a:cxnLst/>
            <a:rect l="l" t="t" r="r" b="b"/>
            <a:pathLst>
              <a:path w="50800" h="153034">
                <a:moveTo>
                  <a:pt x="2159" y="0"/>
                </a:moveTo>
                <a:lnTo>
                  <a:pt x="0" y="6223"/>
                </a:lnTo>
                <a:lnTo>
                  <a:pt x="8810" y="10029"/>
                </a:lnTo>
                <a:lnTo>
                  <a:pt x="16383" y="15335"/>
                </a:lnTo>
                <a:lnTo>
                  <a:pt x="34559" y="50609"/>
                </a:lnTo>
                <a:lnTo>
                  <a:pt x="36830" y="75437"/>
                </a:lnTo>
                <a:lnTo>
                  <a:pt x="36260" y="88913"/>
                </a:lnTo>
                <a:lnTo>
                  <a:pt x="22665" y="130176"/>
                </a:lnTo>
                <a:lnTo>
                  <a:pt x="127" y="146304"/>
                </a:lnTo>
                <a:lnTo>
                  <a:pt x="2159" y="152527"/>
                </a:lnTo>
                <a:lnTo>
                  <a:pt x="38227" y="125857"/>
                </a:lnTo>
                <a:lnTo>
                  <a:pt x="50673" y="76327"/>
                </a:lnTo>
                <a:lnTo>
                  <a:pt x="49887" y="62301"/>
                </a:lnTo>
                <a:lnTo>
                  <a:pt x="31144" y="17412"/>
                </a:lnTo>
                <a:lnTo>
                  <a:pt x="13186" y="4026"/>
                </a:lnTo>
                <a:lnTo>
                  <a:pt x="21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45329" y="1383030"/>
            <a:ext cx="50800" cy="153035"/>
          </a:xfrm>
          <a:custGeom>
            <a:avLst/>
            <a:gdLst/>
            <a:ahLst/>
            <a:cxnLst/>
            <a:rect l="l" t="t" r="r" b="b"/>
            <a:pathLst>
              <a:path w="50800" h="153034">
                <a:moveTo>
                  <a:pt x="2159" y="0"/>
                </a:moveTo>
                <a:lnTo>
                  <a:pt x="38100" y="26797"/>
                </a:lnTo>
                <a:lnTo>
                  <a:pt x="50673" y="76327"/>
                </a:lnTo>
                <a:lnTo>
                  <a:pt x="49907" y="90281"/>
                </a:lnTo>
                <a:lnTo>
                  <a:pt x="31251" y="135167"/>
                </a:lnTo>
                <a:lnTo>
                  <a:pt x="2159" y="152527"/>
                </a:lnTo>
                <a:lnTo>
                  <a:pt x="127" y="146304"/>
                </a:lnTo>
                <a:lnTo>
                  <a:pt x="8846" y="142420"/>
                </a:lnTo>
                <a:lnTo>
                  <a:pt x="16351" y="137048"/>
                </a:lnTo>
                <a:lnTo>
                  <a:pt x="34559" y="101139"/>
                </a:lnTo>
                <a:lnTo>
                  <a:pt x="36830" y="75437"/>
                </a:lnTo>
                <a:lnTo>
                  <a:pt x="36260" y="62464"/>
                </a:lnTo>
                <a:lnTo>
                  <a:pt x="22717" y="22117"/>
                </a:lnTo>
                <a:lnTo>
                  <a:pt x="0" y="6223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23972" y="1825782"/>
            <a:ext cx="113507" cy="1135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34513" y="1839722"/>
            <a:ext cx="103759" cy="103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21151" y="1862327"/>
            <a:ext cx="313182" cy="2971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35502" y="1887092"/>
            <a:ext cx="294640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132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30930" y="1887092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27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97351" y="1732756"/>
            <a:ext cx="77089" cy="1103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67455" y="1741968"/>
            <a:ext cx="90639" cy="9521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282696" y="1761235"/>
            <a:ext cx="71120" cy="76835"/>
          </a:xfrm>
          <a:custGeom>
            <a:avLst/>
            <a:gdLst/>
            <a:ahLst/>
            <a:cxnLst/>
            <a:rect l="l" t="t" r="r" b="b"/>
            <a:pathLst>
              <a:path w="71120" h="76835">
                <a:moveTo>
                  <a:pt x="71119" y="0"/>
                </a:moveTo>
                <a:lnTo>
                  <a:pt x="14477" y="0"/>
                </a:lnTo>
                <a:lnTo>
                  <a:pt x="13588" y="3683"/>
                </a:lnTo>
                <a:lnTo>
                  <a:pt x="16001" y="3810"/>
                </a:lnTo>
                <a:lnTo>
                  <a:pt x="17652" y="4190"/>
                </a:lnTo>
                <a:lnTo>
                  <a:pt x="18541" y="4825"/>
                </a:lnTo>
                <a:lnTo>
                  <a:pt x="19430" y="5587"/>
                </a:lnTo>
                <a:lnTo>
                  <a:pt x="19786" y="6476"/>
                </a:lnTo>
                <a:lnTo>
                  <a:pt x="19912" y="9778"/>
                </a:lnTo>
                <a:lnTo>
                  <a:pt x="19684" y="11937"/>
                </a:lnTo>
                <a:lnTo>
                  <a:pt x="19176" y="14859"/>
                </a:lnTo>
                <a:lnTo>
                  <a:pt x="9143" y="59436"/>
                </a:lnTo>
                <a:lnTo>
                  <a:pt x="8508" y="62356"/>
                </a:lnTo>
                <a:lnTo>
                  <a:pt x="634" y="72643"/>
                </a:lnTo>
                <a:lnTo>
                  <a:pt x="0" y="76326"/>
                </a:lnTo>
                <a:lnTo>
                  <a:pt x="54355" y="76326"/>
                </a:lnTo>
                <a:lnTo>
                  <a:pt x="55908" y="70230"/>
                </a:lnTo>
                <a:lnTo>
                  <a:pt x="18161" y="70230"/>
                </a:lnTo>
                <a:lnTo>
                  <a:pt x="25145" y="39750"/>
                </a:lnTo>
                <a:lnTo>
                  <a:pt x="51283" y="39750"/>
                </a:lnTo>
                <a:lnTo>
                  <a:pt x="52752" y="33527"/>
                </a:lnTo>
                <a:lnTo>
                  <a:pt x="26415" y="33527"/>
                </a:lnTo>
                <a:lnTo>
                  <a:pt x="32512" y="6223"/>
                </a:lnTo>
                <a:lnTo>
                  <a:pt x="69703" y="6223"/>
                </a:lnTo>
                <a:lnTo>
                  <a:pt x="71119" y="0"/>
                </a:lnTo>
                <a:close/>
              </a:path>
              <a:path w="71120" h="76835">
                <a:moveTo>
                  <a:pt x="59562" y="55879"/>
                </a:moveTo>
                <a:lnTo>
                  <a:pt x="53212" y="55879"/>
                </a:lnTo>
                <a:lnTo>
                  <a:pt x="50037" y="61340"/>
                </a:lnTo>
                <a:lnTo>
                  <a:pt x="47751" y="65150"/>
                </a:lnTo>
                <a:lnTo>
                  <a:pt x="46608" y="66548"/>
                </a:lnTo>
                <a:lnTo>
                  <a:pt x="45465" y="67563"/>
                </a:lnTo>
                <a:lnTo>
                  <a:pt x="44323" y="68706"/>
                </a:lnTo>
                <a:lnTo>
                  <a:pt x="43052" y="69341"/>
                </a:lnTo>
                <a:lnTo>
                  <a:pt x="41655" y="69723"/>
                </a:lnTo>
                <a:lnTo>
                  <a:pt x="40258" y="69976"/>
                </a:lnTo>
                <a:lnTo>
                  <a:pt x="38480" y="70230"/>
                </a:lnTo>
                <a:lnTo>
                  <a:pt x="55908" y="70230"/>
                </a:lnTo>
                <a:lnTo>
                  <a:pt x="59562" y="55879"/>
                </a:lnTo>
                <a:close/>
              </a:path>
              <a:path w="71120" h="76835">
                <a:moveTo>
                  <a:pt x="51283" y="39750"/>
                </a:moveTo>
                <a:lnTo>
                  <a:pt x="39877" y="39750"/>
                </a:lnTo>
                <a:lnTo>
                  <a:pt x="41528" y="40004"/>
                </a:lnTo>
                <a:lnTo>
                  <a:pt x="42037" y="40386"/>
                </a:lnTo>
                <a:lnTo>
                  <a:pt x="43687" y="48260"/>
                </a:lnTo>
                <a:lnTo>
                  <a:pt x="49275" y="48260"/>
                </a:lnTo>
                <a:lnTo>
                  <a:pt x="51283" y="39750"/>
                </a:lnTo>
                <a:close/>
              </a:path>
              <a:path w="71120" h="76835">
                <a:moveTo>
                  <a:pt x="54609" y="25653"/>
                </a:moveTo>
                <a:lnTo>
                  <a:pt x="48640" y="25653"/>
                </a:lnTo>
                <a:lnTo>
                  <a:pt x="47878" y="27304"/>
                </a:lnTo>
                <a:lnTo>
                  <a:pt x="47243" y="28575"/>
                </a:lnTo>
                <a:lnTo>
                  <a:pt x="46481" y="29590"/>
                </a:lnTo>
                <a:lnTo>
                  <a:pt x="45846" y="30606"/>
                </a:lnTo>
                <a:lnTo>
                  <a:pt x="45212" y="31368"/>
                </a:lnTo>
                <a:lnTo>
                  <a:pt x="44450" y="32003"/>
                </a:lnTo>
                <a:lnTo>
                  <a:pt x="43561" y="32512"/>
                </a:lnTo>
                <a:lnTo>
                  <a:pt x="42671" y="32892"/>
                </a:lnTo>
                <a:lnTo>
                  <a:pt x="41655" y="33147"/>
                </a:lnTo>
                <a:lnTo>
                  <a:pt x="40766" y="33400"/>
                </a:lnTo>
                <a:lnTo>
                  <a:pt x="39496" y="33527"/>
                </a:lnTo>
                <a:lnTo>
                  <a:pt x="52752" y="33527"/>
                </a:lnTo>
                <a:lnTo>
                  <a:pt x="54609" y="25653"/>
                </a:lnTo>
                <a:close/>
              </a:path>
              <a:path w="71120" h="76835">
                <a:moveTo>
                  <a:pt x="69703" y="6223"/>
                </a:moveTo>
                <a:lnTo>
                  <a:pt x="54609" y="6223"/>
                </a:lnTo>
                <a:lnTo>
                  <a:pt x="55879" y="6476"/>
                </a:lnTo>
                <a:lnTo>
                  <a:pt x="56768" y="6858"/>
                </a:lnTo>
                <a:lnTo>
                  <a:pt x="60070" y="12573"/>
                </a:lnTo>
                <a:lnTo>
                  <a:pt x="60325" y="14224"/>
                </a:lnTo>
                <a:lnTo>
                  <a:pt x="60451" y="16128"/>
                </a:lnTo>
                <a:lnTo>
                  <a:pt x="60705" y="18414"/>
                </a:lnTo>
                <a:lnTo>
                  <a:pt x="66928" y="18414"/>
                </a:lnTo>
                <a:lnTo>
                  <a:pt x="69703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82696" y="1761235"/>
            <a:ext cx="71120" cy="76835"/>
          </a:xfrm>
          <a:custGeom>
            <a:avLst/>
            <a:gdLst/>
            <a:ahLst/>
            <a:cxnLst/>
            <a:rect l="l" t="t" r="r" b="b"/>
            <a:pathLst>
              <a:path w="71120" h="76835">
                <a:moveTo>
                  <a:pt x="14477" y="0"/>
                </a:moveTo>
                <a:lnTo>
                  <a:pt x="71119" y="0"/>
                </a:lnTo>
                <a:lnTo>
                  <a:pt x="66928" y="18414"/>
                </a:lnTo>
                <a:lnTo>
                  <a:pt x="60705" y="18414"/>
                </a:lnTo>
                <a:lnTo>
                  <a:pt x="60451" y="16128"/>
                </a:lnTo>
                <a:lnTo>
                  <a:pt x="60325" y="14224"/>
                </a:lnTo>
                <a:lnTo>
                  <a:pt x="60070" y="12573"/>
                </a:lnTo>
                <a:lnTo>
                  <a:pt x="56768" y="6858"/>
                </a:lnTo>
                <a:lnTo>
                  <a:pt x="55879" y="6476"/>
                </a:lnTo>
                <a:lnTo>
                  <a:pt x="54609" y="6223"/>
                </a:lnTo>
                <a:lnTo>
                  <a:pt x="52958" y="6223"/>
                </a:lnTo>
                <a:lnTo>
                  <a:pt x="32512" y="6223"/>
                </a:lnTo>
                <a:lnTo>
                  <a:pt x="26415" y="33527"/>
                </a:lnTo>
                <a:lnTo>
                  <a:pt x="37973" y="33527"/>
                </a:lnTo>
                <a:lnTo>
                  <a:pt x="39496" y="33527"/>
                </a:lnTo>
                <a:lnTo>
                  <a:pt x="40766" y="33400"/>
                </a:lnTo>
                <a:lnTo>
                  <a:pt x="41655" y="33147"/>
                </a:lnTo>
                <a:lnTo>
                  <a:pt x="42671" y="32892"/>
                </a:lnTo>
                <a:lnTo>
                  <a:pt x="46481" y="29590"/>
                </a:lnTo>
                <a:lnTo>
                  <a:pt x="47243" y="28575"/>
                </a:lnTo>
                <a:lnTo>
                  <a:pt x="47878" y="27304"/>
                </a:lnTo>
                <a:lnTo>
                  <a:pt x="48640" y="25653"/>
                </a:lnTo>
                <a:lnTo>
                  <a:pt x="54609" y="25653"/>
                </a:lnTo>
                <a:lnTo>
                  <a:pt x="49275" y="48260"/>
                </a:lnTo>
                <a:lnTo>
                  <a:pt x="43687" y="48260"/>
                </a:lnTo>
                <a:lnTo>
                  <a:pt x="43687" y="46227"/>
                </a:lnTo>
                <a:lnTo>
                  <a:pt x="43561" y="44576"/>
                </a:lnTo>
                <a:lnTo>
                  <a:pt x="43433" y="43434"/>
                </a:lnTo>
                <a:lnTo>
                  <a:pt x="43306" y="42290"/>
                </a:lnTo>
                <a:lnTo>
                  <a:pt x="42925" y="41401"/>
                </a:lnTo>
                <a:lnTo>
                  <a:pt x="42544" y="40893"/>
                </a:lnTo>
                <a:lnTo>
                  <a:pt x="42037" y="40386"/>
                </a:lnTo>
                <a:lnTo>
                  <a:pt x="41528" y="40004"/>
                </a:lnTo>
                <a:lnTo>
                  <a:pt x="40639" y="39877"/>
                </a:lnTo>
                <a:lnTo>
                  <a:pt x="39877" y="39750"/>
                </a:lnTo>
                <a:lnTo>
                  <a:pt x="38862" y="39750"/>
                </a:lnTo>
                <a:lnTo>
                  <a:pt x="37591" y="39750"/>
                </a:lnTo>
                <a:lnTo>
                  <a:pt x="25145" y="39750"/>
                </a:lnTo>
                <a:lnTo>
                  <a:pt x="18161" y="70230"/>
                </a:lnTo>
                <a:lnTo>
                  <a:pt x="36194" y="70230"/>
                </a:lnTo>
                <a:lnTo>
                  <a:pt x="38480" y="70230"/>
                </a:lnTo>
                <a:lnTo>
                  <a:pt x="40258" y="69976"/>
                </a:lnTo>
                <a:lnTo>
                  <a:pt x="41655" y="69723"/>
                </a:lnTo>
                <a:lnTo>
                  <a:pt x="43052" y="69341"/>
                </a:lnTo>
                <a:lnTo>
                  <a:pt x="44323" y="68706"/>
                </a:lnTo>
                <a:lnTo>
                  <a:pt x="45465" y="67563"/>
                </a:lnTo>
                <a:lnTo>
                  <a:pt x="46608" y="66548"/>
                </a:lnTo>
                <a:lnTo>
                  <a:pt x="47751" y="65150"/>
                </a:lnTo>
                <a:lnTo>
                  <a:pt x="48894" y="63246"/>
                </a:lnTo>
                <a:lnTo>
                  <a:pt x="50037" y="61340"/>
                </a:lnTo>
                <a:lnTo>
                  <a:pt x="51434" y="58927"/>
                </a:lnTo>
                <a:lnTo>
                  <a:pt x="53212" y="55879"/>
                </a:lnTo>
                <a:lnTo>
                  <a:pt x="59562" y="55879"/>
                </a:lnTo>
                <a:lnTo>
                  <a:pt x="54355" y="76326"/>
                </a:lnTo>
                <a:lnTo>
                  <a:pt x="0" y="76326"/>
                </a:lnTo>
                <a:lnTo>
                  <a:pt x="634" y="72643"/>
                </a:lnTo>
                <a:lnTo>
                  <a:pt x="1904" y="72516"/>
                </a:lnTo>
                <a:lnTo>
                  <a:pt x="2920" y="72262"/>
                </a:lnTo>
                <a:lnTo>
                  <a:pt x="3682" y="72009"/>
                </a:lnTo>
                <a:lnTo>
                  <a:pt x="4444" y="71627"/>
                </a:lnTo>
                <a:lnTo>
                  <a:pt x="5079" y="71119"/>
                </a:lnTo>
                <a:lnTo>
                  <a:pt x="5714" y="70230"/>
                </a:lnTo>
                <a:lnTo>
                  <a:pt x="6350" y="69341"/>
                </a:lnTo>
                <a:lnTo>
                  <a:pt x="9143" y="59436"/>
                </a:lnTo>
                <a:lnTo>
                  <a:pt x="18795" y="16510"/>
                </a:lnTo>
                <a:lnTo>
                  <a:pt x="19176" y="14859"/>
                </a:lnTo>
                <a:lnTo>
                  <a:pt x="19430" y="13335"/>
                </a:lnTo>
                <a:lnTo>
                  <a:pt x="19684" y="11937"/>
                </a:lnTo>
                <a:lnTo>
                  <a:pt x="19812" y="10667"/>
                </a:lnTo>
                <a:lnTo>
                  <a:pt x="19938" y="9525"/>
                </a:lnTo>
                <a:lnTo>
                  <a:pt x="19938" y="8509"/>
                </a:lnTo>
                <a:lnTo>
                  <a:pt x="19938" y="6858"/>
                </a:lnTo>
                <a:lnTo>
                  <a:pt x="19430" y="5587"/>
                </a:lnTo>
                <a:lnTo>
                  <a:pt x="18541" y="4825"/>
                </a:lnTo>
                <a:lnTo>
                  <a:pt x="17652" y="4190"/>
                </a:lnTo>
                <a:lnTo>
                  <a:pt x="16001" y="3810"/>
                </a:lnTo>
                <a:lnTo>
                  <a:pt x="13588" y="3683"/>
                </a:lnTo>
                <a:lnTo>
                  <a:pt x="144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28772" y="1911064"/>
            <a:ext cx="77088" cy="1103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01923" y="1938486"/>
            <a:ext cx="112013" cy="785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16782" y="1957070"/>
            <a:ext cx="92710" cy="59690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17906" y="0"/>
                </a:moveTo>
                <a:lnTo>
                  <a:pt x="889" y="0"/>
                </a:lnTo>
                <a:lnTo>
                  <a:pt x="0" y="3682"/>
                </a:lnTo>
                <a:lnTo>
                  <a:pt x="1650" y="3937"/>
                </a:lnTo>
                <a:lnTo>
                  <a:pt x="2921" y="4190"/>
                </a:lnTo>
                <a:lnTo>
                  <a:pt x="8225" y="19050"/>
                </a:lnTo>
                <a:lnTo>
                  <a:pt x="13335" y="59689"/>
                </a:lnTo>
                <a:lnTo>
                  <a:pt x="21843" y="59689"/>
                </a:lnTo>
                <a:lnTo>
                  <a:pt x="25723" y="53975"/>
                </a:lnTo>
                <a:lnTo>
                  <a:pt x="29793" y="47751"/>
                </a:lnTo>
                <a:lnTo>
                  <a:pt x="22479" y="47751"/>
                </a:lnTo>
                <a:lnTo>
                  <a:pt x="17906" y="0"/>
                </a:lnTo>
                <a:close/>
              </a:path>
              <a:path w="92710" h="59689">
                <a:moveTo>
                  <a:pt x="55861" y="18922"/>
                </a:moveTo>
                <a:lnTo>
                  <a:pt x="45593" y="18922"/>
                </a:lnTo>
                <a:lnTo>
                  <a:pt x="50292" y="59689"/>
                </a:lnTo>
                <a:lnTo>
                  <a:pt x="57912" y="59689"/>
                </a:lnTo>
                <a:lnTo>
                  <a:pt x="62738" y="53720"/>
                </a:lnTo>
                <a:lnTo>
                  <a:pt x="66929" y="48259"/>
                </a:lnTo>
                <a:lnTo>
                  <a:pt x="67284" y="47751"/>
                </a:lnTo>
                <a:lnTo>
                  <a:pt x="58928" y="47751"/>
                </a:lnTo>
                <a:lnTo>
                  <a:pt x="55861" y="18922"/>
                </a:lnTo>
                <a:close/>
              </a:path>
              <a:path w="92710" h="59689">
                <a:moveTo>
                  <a:pt x="53847" y="0"/>
                </a:moveTo>
                <a:lnTo>
                  <a:pt x="44450" y="0"/>
                </a:lnTo>
                <a:lnTo>
                  <a:pt x="43688" y="2793"/>
                </a:lnTo>
                <a:lnTo>
                  <a:pt x="42926" y="6857"/>
                </a:lnTo>
                <a:lnTo>
                  <a:pt x="42418" y="8889"/>
                </a:lnTo>
                <a:lnTo>
                  <a:pt x="41846" y="11049"/>
                </a:lnTo>
                <a:lnTo>
                  <a:pt x="41433" y="12700"/>
                </a:lnTo>
                <a:lnTo>
                  <a:pt x="41354" y="12953"/>
                </a:lnTo>
                <a:lnTo>
                  <a:pt x="39878" y="16890"/>
                </a:lnTo>
                <a:lnTo>
                  <a:pt x="38989" y="19050"/>
                </a:lnTo>
                <a:lnTo>
                  <a:pt x="37972" y="21208"/>
                </a:lnTo>
                <a:lnTo>
                  <a:pt x="36830" y="23494"/>
                </a:lnTo>
                <a:lnTo>
                  <a:pt x="35687" y="25907"/>
                </a:lnTo>
                <a:lnTo>
                  <a:pt x="34162" y="28575"/>
                </a:lnTo>
                <a:lnTo>
                  <a:pt x="32694" y="31241"/>
                </a:lnTo>
                <a:lnTo>
                  <a:pt x="31115" y="34035"/>
                </a:lnTo>
                <a:lnTo>
                  <a:pt x="29083" y="37210"/>
                </a:lnTo>
                <a:lnTo>
                  <a:pt x="27178" y="40258"/>
                </a:lnTo>
                <a:lnTo>
                  <a:pt x="25018" y="43814"/>
                </a:lnTo>
                <a:lnTo>
                  <a:pt x="22479" y="47751"/>
                </a:lnTo>
                <a:lnTo>
                  <a:pt x="29793" y="47751"/>
                </a:lnTo>
                <a:lnTo>
                  <a:pt x="32720" y="43116"/>
                </a:lnTo>
                <a:lnTo>
                  <a:pt x="35814" y="37972"/>
                </a:lnTo>
                <a:lnTo>
                  <a:pt x="39817" y="31114"/>
                </a:lnTo>
                <a:lnTo>
                  <a:pt x="43053" y="24891"/>
                </a:lnTo>
                <a:lnTo>
                  <a:pt x="45593" y="18922"/>
                </a:lnTo>
                <a:lnTo>
                  <a:pt x="55861" y="18922"/>
                </a:lnTo>
                <a:lnTo>
                  <a:pt x="53847" y="0"/>
                </a:lnTo>
                <a:close/>
              </a:path>
              <a:path w="92710" h="59689">
                <a:moveTo>
                  <a:pt x="90169" y="0"/>
                </a:moveTo>
                <a:lnTo>
                  <a:pt x="73532" y="0"/>
                </a:lnTo>
                <a:lnTo>
                  <a:pt x="72897" y="3682"/>
                </a:lnTo>
                <a:lnTo>
                  <a:pt x="75056" y="3937"/>
                </a:lnTo>
                <a:lnTo>
                  <a:pt x="76454" y="4317"/>
                </a:lnTo>
                <a:lnTo>
                  <a:pt x="78105" y="5714"/>
                </a:lnTo>
                <a:lnTo>
                  <a:pt x="78562" y="6857"/>
                </a:lnTo>
                <a:lnTo>
                  <a:pt x="78532" y="12953"/>
                </a:lnTo>
                <a:lnTo>
                  <a:pt x="58928" y="47751"/>
                </a:lnTo>
                <a:lnTo>
                  <a:pt x="67284" y="47751"/>
                </a:lnTo>
                <a:lnTo>
                  <a:pt x="70530" y="43116"/>
                </a:lnTo>
                <a:lnTo>
                  <a:pt x="74041" y="38226"/>
                </a:lnTo>
                <a:lnTo>
                  <a:pt x="77089" y="33400"/>
                </a:lnTo>
                <a:lnTo>
                  <a:pt x="82422" y="24510"/>
                </a:lnTo>
                <a:lnTo>
                  <a:pt x="84836" y="20192"/>
                </a:lnTo>
                <a:lnTo>
                  <a:pt x="86741" y="16001"/>
                </a:lnTo>
                <a:lnTo>
                  <a:pt x="88772" y="11810"/>
                </a:lnTo>
                <a:lnTo>
                  <a:pt x="90551" y="7619"/>
                </a:lnTo>
                <a:lnTo>
                  <a:pt x="92202" y="3301"/>
                </a:lnTo>
                <a:lnTo>
                  <a:pt x="901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16782" y="1957070"/>
            <a:ext cx="92710" cy="59690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889" y="0"/>
                </a:moveTo>
                <a:lnTo>
                  <a:pt x="17906" y="0"/>
                </a:lnTo>
                <a:lnTo>
                  <a:pt x="22479" y="47751"/>
                </a:lnTo>
                <a:lnTo>
                  <a:pt x="25018" y="43814"/>
                </a:lnTo>
                <a:lnTo>
                  <a:pt x="27178" y="40258"/>
                </a:lnTo>
                <a:lnTo>
                  <a:pt x="29083" y="37210"/>
                </a:lnTo>
                <a:lnTo>
                  <a:pt x="31115" y="34035"/>
                </a:lnTo>
                <a:lnTo>
                  <a:pt x="32766" y="31114"/>
                </a:lnTo>
                <a:lnTo>
                  <a:pt x="34162" y="28575"/>
                </a:lnTo>
                <a:lnTo>
                  <a:pt x="35687" y="25907"/>
                </a:lnTo>
                <a:lnTo>
                  <a:pt x="36830" y="23494"/>
                </a:lnTo>
                <a:lnTo>
                  <a:pt x="37972" y="21208"/>
                </a:lnTo>
                <a:lnTo>
                  <a:pt x="38989" y="19050"/>
                </a:lnTo>
                <a:lnTo>
                  <a:pt x="39878" y="16890"/>
                </a:lnTo>
                <a:lnTo>
                  <a:pt x="40640" y="14858"/>
                </a:lnTo>
                <a:lnTo>
                  <a:pt x="41402" y="12826"/>
                </a:lnTo>
                <a:lnTo>
                  <a:pt x="41909" y="10794"/>
                </a:lnTo>
                <a:lnTo>
                  <a:pt x="42418" y="8889"/>
                </a:lnTo>
                <a:lnTo>
                  <a:pt x="42926" y="6857"/>
                </a:lnTo>
                <a:lnTo>
                  <a:pt x="43306" y="4825"/>
                </a:lnTo>
                <a:lnTo>
                  <a:pt x="43688" y="2793"/>
                </a:lnTo>
                <a:lnTo>
                  <a:pt x="44450" y="0"/>
                </a:lnTo>
                <a:lnTo>
                  <a:pt x="53847" y="0"/>
                </a:lnTo>
                <a:lnTo>
                  <a:pt x="58928" y="47751"/>
                </a:lnTo>
                <a:lnTo>
                  <a:pt x="63480" y="41298"/>
                </a:lnTo>
                <a:lnTo>
                  <a:pt x="78613" y="12700"/>
                </a:lnTo>
                <a:lnTo>
                  <a:pt x="78613" y="8762"/>
                </a:lnTo>
                <a:lnTo>
                  <a:pt x="78613" y="6984"/>
                </a:lnTo>
                <a:lnTo>
                  <a:pt x="78105" y="5714"/>
                </a:lnTo>
                <a:lnTo>
                  <a:pt x="77343" y="5079"/>
                </a:lnTo>
                <a:lnTo>
                  <a:pt x="76454" y="4317"/>
                </a:lnTo>
                <a:lnTo>
                  <a:pt x="75056" y="3937"/>
                </a:lnTo>
                <a:lnTo>
                  <a:pt x="72897" y="3682"/>
                </a:lnTo>
                <a:lnTo>
                  <a:pt x="73532" y="0"/>
                </a:lnTo>
                <a:lnTo>
                  <a:pt x="90169" y="0"/>
                </a:lnTo>
                <a:lnTo>
                  <a:pt x="92202" y="3301"/>
                </a:lnTo>
                <a:lnTo>
                  <a:pt x="90551" y="7619"/>
                </a:lnTo>
                <a:lnTo>
                  <a:pt x="88772" y="11810"/>
                </a:lnTo>
                <a:lnTo>
                  <a:pt x="86741" y="16001"/>
                </a:lnTo>
                <a:lnTo>
                  <a:pt x="84836" y="20192"/>
                </a:lnTo>
                <a:lnTo>
                  <a:pt x="82422" y="24510"/>
                </a:lnTo>
                <a:lnTo>
                  <a:pt x="79756" y="28955"/>
                </a:lnTo>
                <a:lnTo>
                  <a:pt x="77089" y="33400"/>
                </a:lnTo>
                <a:lnTo>
                  <a:pt x="74041" y="38226"/>
                </a:lnTo>
                <a:lnTo>
                  <a:pt x="70484" y="43179"/>
                </a:lnTo>
                <a:lnTo>
                  <a:pt x="66929" y="48259"/>
                </a:lnTo>
                <a:lnTo>
                  <a:pt x="62738" y="53720"/>
                </a:lnTo>
                <a:lnTo>
                  <a:pt x="57912" y="59689"/>
                </a:lnTo>
                <a:lnTo>
                  <a:pt x="50292" y="59689"/>
                </a:lnTo>
                <a:lnTo>
                  <a:pt x="45593" y="18922"/>
                </a:lnTo>
                <a:lnTo>
                  <a:pt x="43053" y="24891"/>
                </a:lnTo>
                <a:lnTo>
                  <a:pt x="21843" y="59689"/>
                </a:lnTo>
                <a:lnTo>
                  <a:pt x="13335" y="59689"/>
                </a:lnTo>
                <a:lnTo>
                  <a:pt x="7747" y="15239"/>
                </a:lnTo>
                <a:lnTo>
                  <a:pt x="7493" y="12953"/>
                </a:lnTo>
                <a:lnTo>
                  <a:pt x="7239" y="11049"/>
                </a:lnTo>
                <a:lnTo>
                  <a:pt x="6985" y="9651"/>
                </a:lnTo>
                <a:lnTo>
                  <a:pt x="6731" y="8254"/>
                </a:lnTo>
                <a:lnTo>
                  <a:pt x="6350" y="7112"/>
                </a:lnTo>
                <a:lnTo>
                  <a:pt x="0" y="3682"/>
                </a:lnTo>
                <a:lnTo>
                  <a:pt x="8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299459" y="1952213"/>
            <a:ext cx="125729" cy="11052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313557" y="1971167"/>
            <a:ext cx="108585" cy="91440"/>
          </a:xfrm>
          <a:custGeom>
            <a:avLst/>
            <a:gdLst/>
            <a:ahLst/>
            <a:cxnLst/>
            <a:rect l="l" t="t" r="r" b="b"/>
            <a:pathLst>
              <a:path w="108585" h="91439">
                <a:moveTo>
                  <a:pt x="1269" y="85471"/>
                </a:moveTo>
                <a:lnTo>
                  <a:pt x="0" y="90932"/>
                </a:lnTo>
                <a:lnTo>
                  <a:pt x="1396" y="91312"/>
                </a:lnTo>
                <a:lnTo>
                  <a:pt x="2920" y="91440"/>
                </a:lnTo>
                <a:lnTo>
                  <a:pt x="11302" y="91440"/>
                </a:lnTo>
                <a:lnTo>
                  <a:pt x="16509" y="89916"/>
                </a:lnTo>
                <a:lnTo>
                  <a:pt x="20192" y="86613"/>
                </a:lnTo>
                <a:lnTo>
                  <a:pt x="21107" y="85852"/>
                </a:lnTo>
                <a:lnTo>
                  <a:pt x="3555" y="85852"/>
                </a:lnTo>
                <a:lnTo>
                  <a:pt x="2285" y="85725"/>
                </a:lnTo>
                <a:lnTo>
                  <a:pt x="1269" y="85471"/>
                </a:lnTo>
                <a:close/>
              </a:path>
              <a:path w="108585" h="91439">
                <a:moveTo>
                  <a:pt x="39115" y="20066"/>
                </a:moveTo>
                <a:lnTo>
                  <a:pt x="35305" y="20066"/>
                </a:lnTo>
                <a:lnTo>
                  <a:pt x="21462" y="20700"/>
                </a:lnTo>
                <a:lnTo>
                  <a:pt x="20700" y="24511"/>
                </a:lnTo>
                <a:lnTo>
                  <a:pt x="22987" y="24511"/>
                </a:lnTo>
                <a:lnTo>
                  <a:pt x="24510" y="24892"/>
                </a:lnTo>
                <a:lnTo>
                  <a:pt x="25526" y="25273"/>
                </a:lnTo>
                <a:lnTo>
                  <a:pt x="26415" y="25781"/>
                </a:lnTo>
                <a:lnTo>
                  <a:pt x="26923" y="26543"/>
                </a:lnTo>
                <a:lnTo>
                  <a:pt x="26923" y="29210"/>
                </a:lnTo>
                <a:lnTo>
                  <a:pt x="26542" y="31496"/>
                </a:lnTo>
                <a:lnTo>
                  <a:pt x="25780" y="34671"/>
                </a:lnTo>
                <a:lnTo>
                  <a:pt x="17906" y="71120"/>
                </a:lnTo>
                <a:lnTo>
                  <a:pt x="7492" y="85852"/>
                </a:lnTo>
                <a:lnTo>
                  <a:pt x="21107" y="85852"/>
                </a:lnTo>
                <a:lnTo>
                  <a:pt x="24002" y="83438"/>
                </a:lnTo>
                <a:lnTo>
                  <a:pt x="26669" y="78105"/>
                </a:lnTo>
                <a:lnTo>
                  <a:pt x="28320" y="70738"/>
                </a:lnTo>
                <a:lnTo>
                  <a:pt x="39115" y="20066"/>
                </a:lnTo>
                <a:close/>
              </a:path>
              <a:path w="108585" h="91439">
                <a:moveTo>
                  <a:pt x="85999" y="45847"/>
                </a:moveTo>
                <a:lnTo>
                  <a:pt x="74294" y="45847"/>
                </a:lnTo>
                <a:lnTo>
                  <a:pt x="74802" y="46100"/>
                </a:lnTo>
                <a:lnTo>
                  <a:pt x="75310" y="46228"/>
                </a:lnTo>
                <a:lnTo>
                  <a:pt x="76072" y="46990"/>
                </a:lnTo>
                <a:lnTo>
                  <a:pt x="76453" y="47498"/>
                </a:lnTo>
                <a:lnTo>
                  <a:pt x="77088" y="49149"/>
                </a:lnTo>
                <a:lnTo>
                  <a:pt x="82041" y="64897"/>
                </a:lnTo>
                <a:lnTo>
                  <a:pt x="83438" y="67563"/>
                </a:lnTo>
                <a:lnTo>
                  <a:pt x="84962" y="69087"/>
                </a:lnTo>
                <a:lnTo>
                  <a:pt x="86359" y="70738"/>
                </a:lnTo>
                <a:lnTo>
                  <a:pt x="88518" y="71628"/>
                </a:lnTo>
                <a:lnTo>
                  <a:pt x="93852" y="71628"/>
                </a:lnTo>
                <a:lnTo>
                  <a:pt x="96392" y="70738"/>
                </a:lnTo>
                <a:lnTo>
                  <a:pt x="98932" y="69215"/>
                </a:lnTo>
                <a:lnTo>
                  <a:pt x="101472" y="67563"/>
                </a:lnTo>
                <a:lnTo>
                  <a:pt x="104266" y="65278"/>
                </a:lnTo>
                <a:lnTo>
                  <a:pt x="105028" y="64516"/>
                </a:lnTo>
                <a:lnTo>
                  <a:pt x="94614" y="64516"/>
                </a:lnTo>
                <a:lnTo>
                  <a:pt x="93852" y="64135"/>
                </a:lnTo>
                <a:lnTo>
                  <a:pt x="90296" y="57785"/>
                </a:lnTo>
                <a:lnTo>
                  <a:pt x="85999" y="45847"/>
                </a:lnTo>
                <a:close/>
              </a:path>
              <a:path w="108585" h="91439">
                <a:moveTo>
                  <a:pt x="79882" y="762"/>
                </a:moveTo>
                <a:lnTo>
                  <a:pt x="75691" y="762"/>
                </a:lnTo>
                <a:lnTo>
                  <a:pt x="61721" y="1524"/>
                </a:lnTo>
                <a:lnTo>
                  <a:pt x="60959" y="5207"/>
                </a:lnTo>
                <a:lnTo>
                  <a:pt x="63500" y="5334"/>
                </a:lnTo>
                <a:lnTo>
                  <a:pt x="65277" y="5587"/>
                </a:lnTo>
                <a:lnTo>
                  <a:pt x="66293" y="6096"/>
                </a:lnTo>
                <a:lnTo>
                  <a:pt x="67182" y="6604"/>
                </a:lnTo>
                <a:lnTo>
                  <a:pt x="67690" y="7493"/>
                </a:lnTo>
                <a:lnTo>
                  <a:pt x="67690" y="9525"/>
                </a:lnTo>
                <a:lnTo>
                  <a:pt x="67309" y="12065"/>
                </a:lnTo>
                <a:lnTo>
                  <a:pt x="67055" y="13335"/>
                </a:lnTo>
                <a:lnTo>
                  <a:pt x="54101" y="70612"/>
                </a:lnTo>
                <a:lnTo>
                  <a:pt x="64262" y="70612"/>
                </a:lnTo>
                <a:lnTo>
                  <a:pt x="69595" y="45847"/>
                </a:lnTo>
                <a:lnTo>
                  <a:pt x="85999" y="45847"/>
                </a:lnTo>
                <a:lnTo>
                  <a:pt x="84581" y="41910"/>
                </a:lnTo>
                <a:lnTo>
                  <a:pt x="85615" y="41148"/>
                </a:lnTo>
                <a:lnTo>
                  <a:pt x="70612" y="41148"/>
                </a:lnTo>
                <a:lnTo>
                  <a:pt x="79882" y="762"/>
                </a:lnTo>
                <a:close/>
              </a:path>
              <a:path w="108585" h="91439">
                <a:moveTo>
                  <a:pt x="103758" y="58674"/>
                </a:moveTo>
                <a:lnTo>
                  <a:pt x="99694" y="62737"/>
                </a:lnTo>
                <a:lnTo>
                  <a:pt x="98551" y="63373"/>
                </a:lnTo>
                <a:lnTo>
                  <a:pt x="97535" y="64135"/>
                </a:lnTo>
                <a:lnTo>
                  <a:pt x="96519" y="64516"/>
                </a:lnTo>
                <a:lnTo>
                  <a:pt x="105028" y="64516"/>
                </a:lnTo>
                <a:lnTo>
                  <a:pt x="107441" y="62103"/>
                </a:lnTo>
                <a:lnTo>
                  <a:pt x="103758" y="58674"/>
                </a:lnTo>
                <a:close/>
              </a:path>
              <a:path w="108585" h="91439">
                <a:moveTo>
                  <a:pt x="106425" y="20700"/>
                </a:moveTo>
                <a:lnTo>
                  <a:pt x="87883" y="20700"/>
                </a:lnTo>
                <a:lnTo>
                  <a:pt x="87248" y="24257"/>
                </a:lnTo>
                <a:lnTo>
                  <a:pt x="88645" y="24384"/>
                </a:lnTo>
                <a:lnTo>
                  <a:pt x="89662" y="24765"/>
                </a:lnTo>
                <a:lnTo>
                  <a:pt x="90296" y="25273"/>
                </a:lnTo>
                <a:lnTo>
                  <a:pt x="90804" y="25781"/>
                </a:lnTo>
                <a:lnTo>
                  <a:pt x="91058" y="26543"/>
                </a:lnTo>
                <a:lnTo>
                  <a:pt x="91058" y="28956"/>
                </a:lnTo>
                <a:lnTo>
                  <a:pt x="89915" y="30734"/>
                </a:lnTo>
                <a:lnTo>
                  <a:pt x="85343" y="34798"/>
                </a:lnTo>
                <a:lnTo>
                  <a:pt x="82930" y="36703"/>
                </a:lnTo>
                <a:lnTo>
                  <a:pt x="80137" y="38481"/>
                </a:lnTo>
                <a:lnTo>
                  <a:pt x="77469" y="40259"/>
                </a:lnTo>
                <a:lnTo>
                  <a:pt x="74675" y="41148"/>
                </a:lnTo>
                <a:lnTo>
                  <a:pt x="85615" y="41148"/>
                </a:lnTo>
                <a:lnTo>
                  <a:pt x="97154" y="32638"/>
                </a:lnTo>
                <a:lnTo>
                  <a:pt x="99948" y="30480"/>
                </a:lnTo>
                <a:lnTo>
                  <a:pt x="103631" y="27686"/>
                </a:lnTo>
                <a:lnTo>
                  <a:pt x="108076" y="24130"/>
                </a:lnTo>
                <a:lnTo>
                  <a:pt x="106425" y="20700"/>
                </a:lnTo>
                <a:close/>
              </a:path>
              <a:path w="108585" h="91439">
                <a:moveTo>
                  <a:pt x="43687" y="0"/>
                </a:moveTo>
                <a:lnTo>
                  <a:pt x="33146" y="0"/>
                </a:lnTo>
                <a:lnTo>
                  <a:pt x="30606" y="11049"/>
                </a:lnTo>
                <a:lnTo>
                  <a:pt x="41147" y="11049"/>
                </a:lnTo>
                <a:lnTo>
                  <a:pt x="436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313557" y="1991232"/>
            <a:ext cx="39370" cy="71755"/>
          </a:xfrm>
          <a:custGeom>
            <a:avLst/>
            <a:gdLst/>
            <a:ahLst/>
            <a:cxnLst/>
            <a:rect l="l" t="t" r="r" b="b"/>
            <a:pathLst>
              <a:path w="39370" h="71755">
                <a:moveTo>
                  <a:pt x="35305" y="0"/>
                </a:moveTo>
                <a:lnTo>
                  <a:pt x="39115" y="0"/>
                </a:lnTo>
                <a:lnTo>
                  <a:pt x="28320" y="50672"/>
                </a:lnTo>
                <a:lnTo>
                  <a:pt x="26669" y="58038"/>
                </a:lnTo>
                <a:lnTo>
                  <a:pt x="24002" y="63372"/>
                </a:lnTo>
                <a:lnTo>
                  <a:pt x="20192" y="66547"/>
                </a:lnTo>
                <a:lnTo>
                  <a:pt x="16509" y="69850"/>
                </a:lnTo>
                <a:lnTo>
                  <a:pt x="11302" y="71374"/>
                </a:lnTo>
                <a:lnTo>
                  <a:pt x="4825" y="71374"/>
                </a:lnTo>
                <a:lnTo>
                  <a:pt x="2920" y="71374"/>
                </a:lnTo>
                <a:lnTo>
                  <a:pt x="1396" y="71246"/>
                </a:lnTo>
                <a:lnTo>
                  <a:pt x="0" y="70865"/>
                </a:lnTo>
                <a:lnTo>
                  <a:pt x="1269" y="65404"/>
                </a:lnTo>
                <a:lnTo>
                  <a:pt x="2285" y="65658"/>
                </a:lnTo>
                <a:lnTo>
                  <a:pt x="3555" y="65786"/>
                </a:lnTo>
                <a:lnTo>
                  <a:pt x="5206" y="65786"/>
                </a:lnTo>
                <a:lnTo>
                  <a:pt x="7492" y="65786"/>
                </a:lnTo>
                <a:lnTo>
                  <a:pt x="9397" y="65404"/>
                </a:lnTo>
                <a:lnTo>
                  <a:pt x="25780" y="14604"/>
                </a:lnTo>
                <a:lnTo>
                  <a:pt x="26542" y="11429"/>
                </a:lnTo>
                <a:lnTo>
                  <a:pt x="26923" y="9143"/>
                </a:lnTo>
                <a:lnTo>
                  <a:pt x="26923" y="7619"/>
                </a:lnTo>
                <a:lnTo>
                  <a:pt x="26923" y="6476"/>
                </a:lnTo>
                <a:lnTo>
                  <a:pt x="26415" y="5714"/>
                </a:lnTo>
                <a:lnTo>
                  <a:pt x="25526" y="5206"/>
                </a:lnTo>
                <a:lnTo>
                  <a:pt x="24510" y="4825"/>
                </a:lnTo>
                <a:lnTo>
                  <a:pt x="22987" y="4444"/>
                </a:lnTo>
                <a:lnTo>
                  <a:pt x="20700" y="4444"/>
                </a:lnTo>
                <a:lnTo>
                  <a:pt x="21462" y="634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67659" y="1971929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89" y="0"/>
                </a:moveTo>
                <a:lnTo>
                  <a:pt x="25780" y="0"/>
                </a:lnTo>
                <a:lnTo>
                  <a:pt x="16510" y="40386"/>
                </a:lnTo>
                <a:lnTo>
                  <a:pt x="17525" y="40386"/>
                </a:lnTo>
                <a:lnTo>
                  <a:pt x="20574" y="40386"/>
                </a:lnTo>
                <a:lnTo>
                  <a:pt x="23367" y="39497"/>
                </a:lnTo>
                <a:lnTo>
                  <a:pt x="26035" y="37719"/>
                </a:lnTo>
                <a:lnTo>
                  <a:pt x="28828" y="35941"/>
                </a:lnTo>
                <a:lnTo>
                  <a:pt x="31241" y="34036"/>
                </a:lnTo>
                <a:lnTo>
                  <a:pt x="33527" y="32004"/>
                </a:lnTo>
                <a:lnTo>
                  <a:pt x="35813" y="29972"/>
                </a:lnTo>
                <a:lnTo>
                  <a:pt x="36956" y="28194"/>
                </a:lnTo>
                <a:lnTo>
                  <a:pt x="36956" y="26670"/>
                </a:lnTo>
                <a:lnTo>
                  <a:pt x="36956" y="25781"/>
                </a:lnTo>
                <a:lnTo>
                  <a:pt x="33146" y="23495"/>
                </a:lnTo>
                <a:lnTo>
                  <a:pt x="33781" y="19938"/>
                </a:lnTo>
                <a:lnTo>
                  <a:pt x="52324" y="19938"/>
                </a:lnTo>
                <a:lnTo>
                  <a:pt x="53975" y="23368"/>
                </a:lnTo>
                <a:lnTo>
                  <a:pt x="49529" y="26924"/>
                </a:lnTo>
                <a:lnTo>
                  <a:pt x="45846" y="29718"/>
                </a:lnTo>
                <a:lnTo>
                  <a:pt x="43052" y="31876"/>
                </a:lnTo>
                <a:lnTo>
                  <a:pt x="30479" y="41148"/>
                </a:lnTo>
                <a:lnTo>
                  <a:pt x="36194" y="57023"/>
                </a:lnTo>
                <a:lnTo>
                  <a:pt x="36575" y="58293"/>
                </a:lnTo>
                <a:lnTo>
                  <a:pt x="40512" y="63754"/>
                </a:lnTo>
                <a:lnTo>
                  <a:pt x="41528" y="63754"/>
                </a:lnTo>
                <a:lnTo>
                  <a:pt x="42417" y="63754"/>
                </a:lnTo>
                <a:lnTo>
                  <a:pt x="43433" y="63373"/>
                </a:lnTo>
                <a:lnTo>
                  <a:pt x="44450" y="62611"/>
                </a:lnTo>
                <a:lnTo>
                  <a:pt x="45592" y="61975"/>
                </a:lnTo>
                <a:lnTo>
                  <a:pt x="47243" y="60325"/>
                </a:lnTo>
                <a:lnTo>
                  <a:pt x="49656" y="57912"/>
                </a:lnTo>
                <a:lnTo>
                  <a:pt x="53339" y="61341"/>
                </a:lnTo>
                <a:lnTo>
                  <a:pt x="39750" y="70866"/>
                </a:lnTo>
                <a:lnTo>
                  <a:pt x="37211" y="70866"/>
                </a:lnTo>
                <a:lnTo>
                  <a:pt x="34416" y="70866"/>
                </a:lnTo>
                <a:lnTo>
                  <a:pt x="32257" y="69976"/>
                </a:lnTo>
                <a:lnTo>
                  <a:pt x="30861" y="68325"/>
                </a:lnTo>
                <a:lnTo>
                  <a:pt x="29337" y="66801"/>
                </a:lnTo>
                <a:lnTo>
                  <a:pt x="27939" y="64135"/>
                </a:lnTo>
                <a:lnTo>
                  <a:pt x="26796" y="60451"/>
                </a:lnTo>
                <a:lnTo>
                  <a:pt x="22987" y="48387"/>
                </a:lnTo>
                <a:lnTo>
                  <a:pt x="20700" y="45338"/>
                </a:lnTo>
                <a:lnTo>
                  <a:pt x="20192" y="45085"/>
                </a:lnTo>
                <a:lnTo>
                  <a:pt x="19430" y="45085"/>
                </a:lnTo>
                <a:lnTo>
                  <a:pt x="18414" y="45085"/>
                </a:lnTo>
                <a:lnTo>
                  <a:pt x="15493" y="45085"/>
                </a:lnTo>
                <a:lnTo>
                  <a:pt x="10160" y="69850"/>
                </a:lnTo>
                <a:lnTo>
                  <a:pt x="0" y="69850"/>
                </a:lnTo>
                <a:lnTo>
                  <a:pt x="12573" y="14224"/>
                </a:lnTo>
                <a:lnTo>
                  <a:pt x="12953" y="12573"/>
                </a:lnTo>
                <a:lnTo>
                  <a:pt x="13207" y="11303"/>
                </a:lnTo>
                <a:lnTo>
                  <a:pt x="13335" y="10413"/>
                </a:lnTo>
                <a:lnTo>
                  <a:pt x="13462" y="9525"/>
                </a:lnTo>
                <a:lnTo>
                  <a:pt x="13588" y="8762"/>
                </a:lnTo>
                <a:lnTo>
                  <a:pt x="13588" y="8000"/>
                </a:lnTo>
                <a:lnTo>
                  <a:pt x="13588" y="6731"/>
                </a:lnTo>
                <a:lnTo>
                  <a:pt x="13080" y="5842"/>
                </a:lnTo>
                <a:lnTo>
                  <a:pt x="12191" y="5334"/>
                </a:lnTo>
                <a:lnTo>
                  <a:pt x="11175" y="4825"/>
                </a:lnTo>
                <a:lnTo>
                  <a:pt x="9398" y="4572"/>
                </a:lnTo>
                <a:lnTo>
                  <a:pt x="6857" y="4445"/>
                </a:lnTo>
                <a:lnTo>
                  <a:pt x="7619" y="762"/>
                </a:lnTo>
                <a:lnTo>
                  <a:pt x="215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44164" y="1971167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2539" y="0"/>
                </a:moveTo>
                <a:lnTo>
                  <a:pt x="13081" y="0"/>
                </a:lnTo>
                <a:lnTo>
                  <a:pt x="10540" y="11049"/>
                </a:lnTo>
                <a:lnTo>
                  <a:pt x="0" y="11049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73196" y="1845618"/>
            <a:ext cx="118080" cy="631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87420" y="1903222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2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87420" y="186982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2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82847" y="1903222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482847" y="1869820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30167" y="1862327"/>
            <a:ext cx="236969" cy="2971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44519" y="1887092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39946" y="1887092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68267" y="1732756"/>
            <a:ext cx="77089" cy="1103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38371" y="1741968"/>
            <a:ext cx="90639" cy="9521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753611" y="1761235"/>
            <a:ext cx="71120" cy="76835"/>
          </a:xfrm>
          <a:custGeom>
            <a:avLst/>
            <a:gdLst/>
            <a:ahLst/>
            <a:cxnLst/>
            <a:rect l="l" t="t" r="r" b="b"/>
            <a:pathLst>
              <a:path w="71120" h="76835">
                <a:moveTo>
                  <a:pt x="71120" y="0"/>
                </a:moveTo>
                <a:lnTo>
                  <a:pt x="14477" y="0"/>
                </a:lnTo>
                <a:lnTo>
                  <a:pt x="13588" y="3683"/>
                </a:lnTo>
                <a:lnTo>
                  <a:pt x="16001" y="3810"/>
                </a:lnTo>
                <a:lnTo>
                  <a:pt x="17652" y="4190"/>
                </a:lnTo>
                <a:lnTo>
                  <a:pt x="18541" y="4825"/>
                </a:lnTo>
                <a:lnTo>
                  <a:pt x="19430" y="5587"/>
                </a:lnTo>
                <a:lnTo>
                  <a:pt x="19786" y="6476"/>
                </a:lnTo>
                <a:lnTo>
                  <a:pt x="19912" y="9778"/>
                </a:lnTo>
                <a:lnTo>
                  <a:pt x="19685" y="11937"/>
                </a:lnTo>
                <a:lnTo>
                  <a:pt x="19176" y="14859"/>
                </a:lnTo>
                <a:lnTo>
                  <a:pt x="9143" y="59436"/>
                </a:lnTo>
                <a:lnTo>
                  <a:pt x="8509" y="62356"/>
                </a:lnTo>
                <a:lnTo>
                  <a:pt x="635" y="72643"/>
                </a:lnTo>
                <a:lnTo>
                  <a:pt x="0" y="76326"/>
                </a:lnTo>
                <a:lnTo>
                  <a:pt x="54355" y="76326"/>
                </a:lnTo>
                <a:lnTo>
                  <a:pt x="55908" y="70230"/>
                </a:lnTo>
                <a:lnTo>
                  <a:pt x="18161" y="70230"/>
                </a:lnTo>
                <a:lnTo>
                  <a:pt x="25146" y="39750"/>
                </a:lnTo>
                <a:lnTo>
                  <a:pt x="51283" y="39750"/>
                </a:lnTo>
                <a:lnTo>
                  <a:pt x="52752" y="33527"/>
                </a:lnTo>
                <a:lnTo>
                  <a:pt x="26415" y="33527"/>
                </a:lnTo>
                <a:lnTo>
                  <a:pt x="32512" y="6223"/>
                </a:lnTo>
                <a:lnTo>
                  <a:pt x="69703" y="6223"/>
                </a:lnTo>
                <a:lnTo>
                  <a:pt x="71120" y="0"/>
                </a:lnTo>
                <a:close/>
              </a:path>
              <a:path w="71120" h="76835">
                <a:moveTo>
                  <a:pt x="59562" y="55879"/>
                </a:moveTo>
                <a:lnTo>
                  <a:pt x="53212" y="55879"/>
                </a:lnTo>
                <a:lnTo>
                  <a:pt x="50037" y="61340"/>
                </a:lnTo>
                <a:lnTo>
                  <a:pt x="47751" y="65150"/>
                </a:lnTo>
                <a:lnTo>
                  <a:pt x="46609" y="66548"/>
                </a:lnTo>
                <a:lnTo>
                  <a:pt x="45465" y="67563"/>
                </a:lnTo>
                <a:lnTo>
                  <a:pt x="44323" y="68706"/>
                </a:lnTo>
                <a:lnTo>
                  <a:pt x="43052" y="69341"/>
                </a:lnTo>
                <a:lnTo>
                  <a:pt x="41655" y="69723"/>
                </a:lnTo>
                <a:lnTo>
                  <a:pt x="40259" y="69976"/>
                </a:lnTo>
                <a:lnTo>
                  <a:pt x="38480" y="70230"/>
                </a:lnTo>
                <a:lnTo>
                  <a:pt x="55908" y="70230"/>
                </a:lnTo>
                <a:lnTo>
                  <a:pt x="59562" y="55879"/>
                </a:lnTo>
                <a:close/>
              </a:path>
              <a:path w="71120" h="76835">
                <a:moveTo>
                  <a:pt x="51283" y="39750"/>
                </a:moveTo>
                <a:lnTo>
                  <a:pt x="39877" y="39750"/>
                </a:lnTo>
                <a:lnTo>
                  <a:pt x="41528" y="40004"/>
                </a:lnTo>
                <a:lnTo>
                  <a:pt x="42037" y="40386"/>
                </a:lnTo>
                <a:lnTo>
                  <a:pt x="43687" y="48260"/>
                </a:lnTo>
                <a:lnTo>
                  <a:pt x="49275" y="48260"/>
                </a:lnTo>
                <a:lnTo>
                  <a:pt x="51283" y="39750"/>
                </a:lnTo>
                <a:close/>
              </a:path>
              <a:path w="71120" h="76835">
                <a:moveTo>
                  <a:pt x="54610" y="25653"/>
                </a:moveTo>
                <a:lnTo>
                  <a:pt x="48640" y="25653"/>
                </a:lnTo>
                <a:lnTo>
                  <a:pt x="47878" y="27304"/>
                </a:lnTo>
                <a:lnTo>
                  <a:pt x="47243" y="28575"/>
                </a:lnTo>
                <a:lnTo>
                  <a:pt x="46482" y="29590"/>
                </a:lnTo>
                <a:lnTo>
                  <a:pt x="45847" y="30606"/>
                </a:lnTo>
                <a:lnTo>
                  <a:pt x="45212" y="31368"/>
                </a:lnTo>
                <a:lnTo>
                  <a:pt x="44450" y="32003"/>
                </a:lnTo>
                <a:lnTo>
                  <a:pt x="43561" y="32512"/>
                </a:lnTo>
                <a:lnTo>
                  <a:pt x="42672" y="32892"/>
                </a:lnTo>
                <a:lnTo>
                  <a:pt x="41655" y="33147"/>
                </a:lnTo>
                <a:lnTo>
                  <a:pt x="40766" y="33400"/>
                </a:lnTo>
                <a:lnTo>
                  <a:pt x="39497" y="33527"/>
                </a:lnTo>
                <a:lnTo>
                  <a:pt x="52752" y="33527"/>
                </a:lnTo>
                <a:lnTo>
                  <a:pt x="54610" y="25653"/>
                </a:lnTo>
                <a:close/>
              </a:path>
              <a:path w="71120" h="76835">
                <a:moveTo>
                  <a:pt x="69703" y="6223"/>
                </a:moveTo>
                <a:lnTo>
                  <a:pt x="54610" y="6223"/>
                </a:lnTo>
                <a:lnTo>
                  <a:pt x="55879" y="6476"/>
                </a:lnTo>
                <a:lnTo>
                  <a:pt x="56768" y="6858"/>
                </a:lnTo>
                <a:lnTo>
                  <a:pt x="60071" y="12573"/>
                </a:lnTo>
                <a:lnTo>
                  <a:pt x="60325" y="14224"/>
                </a:lnTo>
                <a:lnTo>
                  <a:pt x="60451" y="16128"/>
                </a:lnTo>
                <a:lnTo>
                  <a:pt x="60705" y="18414"/>
                </a:lnTo>
                <a:lnTo>
                  <a:pt x="66928" y="18414"/>
                </a:lnTo>
                <a:lnTo>
                  <a:pt x="69703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53611" y="1761235"/>
            <a:ext cx="71120" cy="76835"/>
          </a:xfrm>
          <a:custGeom>
            <a:avLst/>
            <a:gdLst/>
            <a:ahLst/>
            <a:cxnLst/>
            <a:rect l="l" t="t" r="r" b="b"/>
            <a:pathLst>
              <a:path w="71120" h="76835">
                <a:moveTo>
                  <a:pt x="14477" y="0"/>
                </a:moveTo>
                <a:lnTo>
                  <a:pt x="71120" y="0"/>
                </a:lnTo>
                <a:lnTo>
                  <a:pt x="66928" y="18414"/>
                </a:lnTo>
                <a:lnTo>
                  <a:pt x="60705" y="18414"/>
                </a:lnTo>
                <a:lnTo>
                  <a:pt x="60451" y="16128"/>
                </a:lnTo>
                <a:lnTo>
                  <a:pt x="60325" y="14224"/>
                </a:lnTo>
                <a:lnTo>
                  <a:pt x="60071" y="12573"/>
                </a:lnTo>
                <a:lnTo>
                  <a:pt x="56768" y="6858"/>
                </a:lnTo>
                <a:lnTo>
                  <a:pt x="55879" y="6476"/>
                </a:lnTo>
                <a:lnTo>
                  <a:pt x="54610" y="6223"/>
                </a:lnTo>
                <a:lnTo>
                  <a:pt x="52959" y="6223"/>
                </a:lnTo>
                <a:lnTo>
                  <a:pt x="32512" y="6223"/>
                </a:lnTo>
                <a:lnTo>
                  <a:pt x="26415" y="33527"/>
                </a:lnTo>
                <a:lnTo>
                  <a:pt x="37973" y="33527"/>
                </a:lnTo>
                <a:lnTo>
                  <a:pt x="39497" y="33527"/>
                </a:lnTo>
                <a:lnTo>
                  <a:pt x="40766" y="33400"/>
                </a:lnTo>
                <a:lnTo>
                  <a:pt x="41655" y="33147"/>
                </a:lnTo>
                <a:lnTo>
                  <a:pt x="42672" y="32892"/>
                </a:lnTo>
                <a:lnTo>
                  <a:pt x="46482" y="29590"/>
                </a:lnTo>
                <a:lnTo>
                  <a:pt x="47243" y="28575"/>
                </a:lnTo>
                <a:lnTo>
                  <a:pt x="47878" y="27304"/>
                </a:lnTo>
                <a:lnTo>
                  <a:pt x="48640" y="25653"/>
                </a:lnTo>
                <a:lnTo>
                  <a:pt x="54610" y="25653"/>
                </a:lnTo>
                <a:lnTo>
                  <a:pt x="49275" y="48260"/>
                </a:lnTo>
                <a:lnTo>
                  <a:pt x="43687" y="48260"/>
                </a:lnTo>
                <a:lnTo>
                  <a:pt x="43687" y="46227"/>
                </a:lnTo>
                <a:lnTo>
                  <a:pt x="43561" y="44576"/>
                </a:lnTo>
                <a:lnTo>
                  <a:pt x="43434" y="43434"/>
                </a:lnTo>
                <a:lnTo>
                  <a:pt x="43307" y="42290"/>
                </a:lnTo>
                <a:lnTo>
                  <a:pt x="42925" y="41401"/>
                </a:lnTo>
                <a:lnTo>
                  <a:pt x="42545" y="40893"/>
                </a:lnTo>
                <a:lnTo>
                  <a:pt x="42037" y="40386"/>
                </a:lnTo>
                <a:lnTo>
                  <a:pt x="41528" y="40004"/>
                </a:lnTo>
                <a:lnTo>
                  <a:pt x="40639" y="39877"/>
                </a:lnTo>
                <a:lnTo>
                  <a:pt x="39877" y="39750"/>
                </a:lnTo>
                <a:lnTo>
                  <a:pt x="38862" y="39750"/>
                </a:lnTo>
                <a:lnTo>
                  <a:pt x="37591" y="39750"/>
                </a:lnTo>
                <a:lnTo>
                  <a:pt x="25146" y="39750"/>
                </a:lnTo>
                <a:lnTo>
                  <a:pt x="18161" y="70230"/>
                </a:lnTo>
                <a:lnTo>
                  <a:pt x="36195" y="70230"/>
                </a:lnTo>
                <a:lnTo>
                  <a:pt x="38480" y="70230"/>
                </a:lnTo>
                <a:lnTo>
                  <a:pt x="40259" y="69976"/>
                </a:lnTo>
                <a:lnTo>
                  <a:pt x="41655" y="69723"/>
                </a:lnTo>
                <a:lnTo>
                  <a:pt x="43052" y="69341"/>
                </a:lnTo>
                <a:lnTo>
                  <a:pt x="44323" y="68706"/>
                </a:lnTo>
                <a:lnTo>
                  <a:pt x="45465" y="67563"/>
                </a:lnTo>
                <a:lnTo>
                  <a:pt x="46609" y="66548"/>
                </a:lnTo>
                <a:lnTo>
                  <a:pt x="47751" y="65150"/>
                </a:lnTo>
                <a:lnTo>
                  <a:pt x="48895" y="63246"/>
                </a:lnTo>
                <a:lnTo>
                  <a:pt x="50037" y="61340"/>
                </a:lnTo>
                <a:lnTo>
                  <a:pt x="51435" y="58927"/>
                </a:lnTo>
                <a:lnTo>
                  <a:pt x="53212" y="55879"/>
                </a:lnTo>
                <a:lnTo>
                  <a:pt x="59562" y="55879"/>
                </a:lnTo>
                <a:lnTo>
                  <a:pt x="54355" y="76326"/>
                </a:lnTo>
                <a:lnTo>
                  <a:pt x="0" y="76326"/>
                </a:lnTo>
                <a:lnTo>
                  <a:pt x="635" y="72643"/>
                </a:lnTo>
                <a:lnTo>
                  <a:pt x="1904" y="72516"/>
                </a:lnTo>
                <a:lnTo>
                  <a:pt x="2921" y="72262"/>
                </a:lnTo>
                <a:lnTo>
                  <a:pt x="3683" y="72009"/>
                </a:lnTo>
                <a:lnTo>
                  <a:pt x="4445" y="71627"/>
                </a:lnTo>
                <a:lnTo>
                  <a:pt x="5079" y="71119"/>
                </a:lnTo>
                <a:lnTo>
                  <a:pt x="5714" y="70230"/>
                </a:lnTo>
                <a:lnTo>
                  <a:pt x="6350" y="69341"/>
                </a:lnTo>
                <a:lnTo>
                  <a:pt x="6858" y="68072"/>
                </a:lnTo>
                <a:lnTo>
                  <a:pt x="7365" y="66421"/>
                </a:lnTo>
                <a:lnTo>
                  <a:pt x="7874" y="64769"/>
                </a:lnTo>
                <a:lnTo>
                  <a:pt x="8509" y="62356"/>
                </a:lnTo>
                <a:lnTo>
                  <a:pt x="9143" y="59436"/>
                </a:lnTo>
                <a:lnTo>
                  <a:pt x="18796" y="16510"/>
                </a:lnTo>
                <a:lnTo>
                  <a:pt x="19176" y="14859"/>
                </a:lnTo>
                <a:lnTo>
                  <a:pt x="19430" y="13335"/>
                </a:lnTo>
                <a:lnTo>
                  <a:pt x="19685" y="11937"/>
                </a:lnTo>
                <a:lnTo>
                  <a:pt x="19812" y="10667"/>
                </a:lnTo>
                <a:lnTo>
                  <a:pt x="19938" y="9525"/>
                </a:lnTo>
                <a:lnTo>
                  <a:pt x="19938" y="8509"/>
                </a:lnTo>
                <a:lnTo>
                  <a:pt x="19938" y="6858"/>
                </a:lnTo>
                <a:lnTo>
                  <a:pt x="19430" y="5587"/>
                </a:lnTo>
                <a:lnTo>
                  <a:pt x="18541" y="4825"/>
                </a:lnTo>
                <a:lnTo>
                  <a:pt x="17652" y="4190"/>
                </a:lnTo>
                <a:lnTo>
                  <a:pt x="16001" y="3810"/>
                </a:lnTo>
                <a:lnTo>
                  <a:pt x="13588" y="3683"/>
                </a:lnTo>
                <a:lnTo>
                  <a:pt x="144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37788" y="1911064"/>
            <a:ext cx="77088" cy="1103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15511" y="1937004"/>
            <a:ext cx="73958" cy="8001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25417" y="1951227"/>
            <a:ext cx="132539" cy="9169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00475" y="1971929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31897" y="45085"/>
                </a:moveTo>
                <a:lnTo>
                  <a:pt x="20192" y="45085"/>
                </a:lnTo>
                <a:lnTo>
                  <a:pt x="20700" y="45338"/>
                </a:lnTo>
                <a:lnTo>
                  <a:pt x="21209" y="45466"/>
                </a:lnTo>
                <a:lnTo>
                  <a:pt x="21971" y="46228"/>
                </a:lnTo>
                <a:lnTo>
                  <a:pt x="22351" y="46736"/>
                </a:lnTo>
                <a:lnTo>
                  <a:pt x="22987" y="48387"/>
                </a:lnTo>
                <a:lnTo>
                  <a:pt x="27939" y="64135"/>
                </a:lnTo>
                <a:lnTo>
                  <a:pt x="29337" y="66801"/>
                </a:lnTo>
                <a:lnTo>
                  <a:pt x="30861" y="68325"/>
                </a:lnTo>
                <a:lnTo>
                  <a:pt x="32258" y="69976"/>
                </a:lnTo>
                <a:lnTo>
                  <a:pt x="34416" y="70866"/>
                </a:lnTo>
                <a:lnTo>
                  <a:pt x="39750" y="70866"/>
                </a:lnTo>
                <a:lnTo>
                  <a:pt x="42290" y="69976"/>
                </a:lnTo>
                <a:lnTo>
                  <a:pt x="44830" y="68453"/>
                </a:lnTo>
                <a:lnTo>
                  <a:pt x="47371" y="66801"/>
                </a:lnTo>
                <a:lnTo>
                  <a:pt x="50164" y="64516"/>
                </a:lnTo>
                <a:lnTo>
                  <a:pt x="50926" y="63754"/>
                </a:lnTo>
                <a:lnTo>
                  <a:pt x="40512" y="63754"/>
                </a:lnTo>
                <a:lnTo>
                  <a:pt x="39750" y="63373"/>
                </a:lnTo>
                <a:lnTo>
                  <a:pt x="36195" y="57023"/>
                </a:lnTo>
                <a:lnTo>
                  <a:pt x="31897" y="45085"/>
                </a:lnTo>
                <a:close/>
              </a:path>
              <a:path w="53975" h="71119">
                <a:moveTo>
                  <a:pt x="25780" y="0"/>
                </a:moveTo>
                <a:lnTo>
                  <a:pt x="21589" y="0"/>
                </a:lnTo>
                <a:lnTo>
                  <a:pt x="7620" y="762"/>
                </a:lnTo>
                <a:lnTo>
                  <a:pt x="6858" y="4445"/>
                </a:lnTo>
                <a:lnTo>
                  <a:pt x="9398" y="4572"/>
                </a:lnTo>
                <a:lnTo>
                  <a:pt x="11175" y="4825"/>
                </a:lnTo>
                <a:lnTo>
                  <a:pt x="12191" y="5334"/>
                </a:lnTo>
                <a:lnTo>
                  <a:pt x="13080" y="5842"/>
                </a:lnTo>
                <a:lnTo>
                  <a:pt x="13588" y="6731"/>
                </a:lnTo>
                <a:lnTo>
                  <a:pt x="13588" y="8762"/>
                </a:lnTo>
                <a:lnTo>
                  <a:pt x="13208" y="11303"/>
                </a:lnTo>
                <a:lnTo>
                  <a:pt x="12953" y="12573"/>
                </a:lnTo>
                <a:lnTo>
                  <a:pt x="0" y="69850"/>
                </a:lnTo>
                <a:lnTo>
                  <a:pt x="10160" y="69850"/>
                </a:lnTo>
                <a:lnTo>
                  <a:pt x="15494" y="45085"/>
                </a:lnTo>
                <a:lnTo>
                  <a:pt x="31897" y="45085"/>
                </a:lnTo>
                <a:lnTo>
                  <a:pt x="30479" y="41148"/>
                </a:lnTo>
                <a:lnTo>
                  <a:pt x="31513" y="40386"/>
                </a:lnTo>
                <a:lnTo>
                  <a:pt x="16510" y="40386"/>
                </a:lnTo>
                <a:lnTo>
                  <a:pt x="25780" y="0"/>
                </a:lnTo>
                <a:close/>
              </a:path>
              <a:path w="53975" h="71119">
                <a:moveTo>
                  <a:pt x="49657" y="57912"/>
                </a:moveTo>
                <a:lnTo>
                  <a:pt x="45592" y="61975"/>
                </a:lnTo>
                <a:lnTo>
                  <a:pt x="44450" y="62611"/>
                </a:lnTo>
                <a:lnTo>
                  <a:pt x="43434" y="63373"/>
                </a:lnTo>
                <a:lnTo>
                  <a:pt x="42417" y="63754"/>
                </a:lnTo>
                <a:lnTo>
                  <a:pt x="50926" y="63754"/>
                </a:lnTo>
                <a:lnTo>
                  <a:pt x="53339" y="61341"/>
                </a:lnTo>
                <a:lnTo>
                  <a:pt x="49657" y="57912"/>
                </a:lnTo>
                <a:close/>
              </a:path>
              <a:path w="53975" h="71119">
                <a:moveTo>
                  <a:pt x="52324" y="19938"/>
                </a:moveTo>
                <a:lnTo>
                  <a:pt x="33782" y="19938"/>
                </a:lnTo>
                <a:lnTo>
                  <a:pt x="33147" y="23495"/>
                </a:lnTo>
                <a:lnTo>
                  <a:pt x="34544" y="23622"/>
                </a:lnTo>
                <a:lnTo>
                  <a:pt x="35560" y="24003"/>
                </a:lnTo>
                <a:lnTo>
                  <a:pt x="36195" y="24511"/>
                </a:lnTo>
                <a:lnTo>
                  <a:pt x="36702" y="25019"/>
                </a:lnTo>
                <a:lnTo>
                  <a:pt x="36957" y="25781"/>
                </a:lnTo>
                <a:lnTo>
                  <a:pt x="36957" y="28194"/>
                </a:lnTo>
                <a:lnTo>
                  <a:pt x="35813" y="29972"/>
                </a:lnTo>
                <a:lnTo>
                  <a:pt x="31241" y="34036"/>
                </a:lnTo>
                <a:lnTo>
                  <a:pt x="28828" y="35941"/>
                </a:lnTo>
                <a:lnTo>
                  <a:pt x="26035" y="37719"/>
                </a:lnTo>
                <a:lnTo>
                  <a:pt x="23367" y="39497"/>
                </a:lnTo>
                <a:lnTo>
                  <a:pt x="20574" y="40386"/>
                </a:lnTo>
                <a:lnTo>
                  <a:pt x="31513" y="40386"/>
                </a:lnTo>
                <a:lnTo>
                  <a:pt x="43052" y="31876"/>
                </a:lnTo>
                <a:lnTo>
                  <a:pt x="45847" y="29718"/>
                </a:lnTo>
                <a:lnTo>
                  <a:pt x="49529" y="26924"/>
                </a:lnTo>
                <a:lnTo>
                  <a:pt x="53975" y="23368"/>
                </a:lnTo>
                <a:lnTo>
                  <a:pt x="52324" y="19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800475" y="1971929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89" y="0"/>
                </a:moveTo>
                <a:lnTo>
                  <a:pt x="25780" y="0"/>
                </a:lnTo>
                <a:lnTo>
                  <a:pt x="16510" y="40386"/>
                </a:lnTo>
                <a:lnTo>
                  <a:pt x="17525" y="40386"/>
                </a:lnTo>
                <a:lnTo>
                  <a:pt x="20574" y="40386"/>
                </a:lnTo>
                <a:lnTo>
                  <a:pt x="23367" y="39497"/>
                </a:lnTo>
                <a:lnTo>
                  <a:pt x="26035" y="37719"/>
                </a:lnTo>
                <a:lnTo>
                  <a:pt x="28828" y="35941"/>
                </a:lnTo>
                <a:lnTo>
                  <a:pt x="31241" y="34036"/>
                </a:lnTo>
                <a:lnTo>
                  <a:pt x="33527" y="32004"/>
                </a:lnTo>
                <a:lnTo>
                  <a:pt x="35813" y="29972"/>
                </a:lnTo>
                <a:lnTo>
                  <a:pt x="36957" y="28194"/>
                </a:lnTo>
                <a:lnTo>
                  <a:pt x="36957" y="26670"/>
                </a:lnTo>
                <a:lnTo>
                  <a:pt x="36957" y="25781"/>
                </a:lnTo>
                <a:lnTo>
                  <a:pt x="33147" y="23495"/>
                </a:lnTo>
                <a:lnTo>
                  <a:pt x="33782" y="19938"/>
                </a:lnTo>
                <a:lnTo>
                  <a:pt x="52324" y="19938"/>
                </a:lnTo>
                <a:lnTo>
                  <a:pt x="53975" y="23368"/>
                </a:lnTo>
                <a:lnTo>
                  <a:pt x="49529" y="26924"/>
                </a:lnTo>
                <a:lnTo>
                  <a:pt x="45847" y="29718"/>
                </a:lnTo>
                <a:lnTo>
                  <a:pt x="43052" y="31876"/>
                </a:lnTo>
                <a:lnTo>
                  <a:pt x="30479" y="41148"/>
                </a:lnTo>
                <a:lnTo>
                  <a:pt x="36195" y="57023"/>
                </a:lnTo>
                <a:lnTo>
                  <a:pt x="36575" y="58293"/>
                </a:lnTo>
                <a:lnTo>
                  <a:pt x="40512" y="63754"/>
                </a:lnTo>
                <a:lnTo>
                  <a:pt x="41528" y="63754"/>
                </a:lnTo>
                <a:lnTo>
                  <a:pt x="42417" y="63754"/>
                </a:lnTo>
                <a:lnTo>
                  <a:pt x="43434" y="63373"/>
                </a:lnTo>
                <a:lnTo>
                  <a:pt x="44450" y="62611"/>
                </a:lnTo>
                <a:lnTo>
                  <a:pt x="45592" y="61975"/>
                </a:lnTo>
                <a:lnTo>
                  <a:pt x="47244" y="60325"/>
                </a:lnTo>
                <a:lnTo>
                  <a:pt x="49657" y="57912"/>
                </a:lnTo>
                <a:lnTo>
                  <a:pt x="53339" y="61341"/>
                </a:lnTo>
                <a:lnTo>
                  <a:pt x="39750" y="70866"/>
                </a:lnTo>
                <a:lnTo>
                  <a:pt x="37211" y="70866"/>
                </a:lnTo>
                <a:lnTo>
                  <a:pt x="34416" y="70866"/>
                </a:lnTo>
                <a:lnTo>
                  <a:pt x="32258" y="69976"/>
                </a:lnTo>
                <a:lnTo>
                  <a:pt x="30861" y="68325"/>
                </a:lnTo>
                <a:lnTo>
                  <a:pt x="29337" y="66801"/>
                </a:lnTo>
                <a:lnTo>
                  <a:pt x="27939" y="64135"/>
                </a:lnTo>
                <a:lnTo>
                  <a:pt x="26797" y="60451"/>
                </a:lnTo>
                <a:lnTo>
                  <a:pt x="22987" y="48387"/>
                </a:lnTo>
                <a:lnTo>
                  <a:pt x="22605" y="47371"/>
                </a:lnTo>
                <a:lnTo>
                  <a:pt x="22351" y="46736"/>
                </a:lnTo>
                <a:lnTo>
                  <a:pt x="21971" y="46228"/>
                </a:lnTo>
                <a:lnTo>
                  <a:pt x="21589" y="45847"/>
                </a:lnTo>
                <a:lnTo>
                  <a:pt x="21209" y="45466"/>
                </a:lnTo>
                <a:lnTo>
                  <a:pt x="20700" y="45338"/>
                </a:lnTo>
                <a:lnTo>
                  <a:pt x="20192" y="45085"/>
                </a:lnTo>
                <a:lnTo>
                  <a:pt x="19430" y="45085"/>
                </a:lnTo>
                <a:lnTo>
                  <a:pt x="18414" y="45085"/>
                </a:lnTo>
                <a:lnTo>
                  <a:pt x="15494" y="45085"/>
                </a:lnTo>
                <a:lnTo>
                  <a:pt x="10160" y="69850"/>
                </a:lnTo>
                <a:lnTo>
                  <a:pt x="0" y="69850"/>
                </a:lnTo>
                <a:lnTo>
                  <a:pt x="12573" y="14224"/>
                </a:lnTo>
                <a:lnTo>
                  <a:pt x="12953" y="12573"/>
                </a:lnTo>
                <a:lnTo>
                  <a:pt x="13208" y="11303"/>
                </a:lnTo>
                <a:lnTo>
                  <a:pt x="13335" y="10413"/>
                </a:lnTo>
                <a:lnTo>
                  <a:pt x="13462" y="9525"/>
                </a:lnTo>
                <a:lnTo>
                  <a:pt x="13588" y="8762"/>
                </a:lnTo>
                <a:lnTo>
                  <a:pt x="13588" y="8000"/>
                </a:lnTo>
                <a:lnTo>
                  <a:pt x="13588" y="6731"/>
                </a:lnTo>
                <a:lnTo>
                  <a:pt x="13080" y="5842"/>
                </a:lnTo>
                <a:lnTo>
                  <a:pt x="12191" y="5334"/>
                </a:lnTo>
                <a:lnTo>
                  <a:pt x="11175" y="4825"/>
                </a:lnTo>
                <a:lnTo>
                  <a:pt x="9398" y="4572"/>
                </a:lnTo>
                <a:lnTo>
                  <a:pt x="6858" y="4445"/>
                </a:lnTo>
                <a:lnTo>
                  <a:pt x="7620" y="762"/>
                </a:lnTo>
                <a:lnTo>
                  <a:pt x="215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875532" y="1862327"/>
            <a:ext cx="360413" cy="2971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89883" y="1887092"/>
            <a:ext cx="341630" cy="0"/>
          </a:xfrm>
          <a:custGeom>
            <a:avLst/>
            <a:gdLst/>
            <a:ahLst/>
            <a:cxnLst/>
            <a:rect l="l" t="t" r="r" b="b"/>
            <a:pathLst>
              <a:path w="341629">
                <a:moveTo>
                  <a:pt x="0" y="0"/>
                </a:moveTo>
                <a:lnTo>
                  <a:pt x="341375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885310" y="1887092"/>
            <a:ext cx="350520" cy="0"/>
          </a:xfrm>
          <a:custGeom>
            <a:avLst/>
            <a:gdLst/>
            <a:ahLst/>
            <a:cxnLst/>
            <a:rect l="l" t="t" r="r" b="b"/>
            <a:pathLst>
              <a:path w="350520">
                <a:moveTo>
                  <a:pt x="0" y="0"/>
                </a:moveTo>
                <a:lnTo>
                  <a:pt x="350520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944111" y="1732756"/>
            <a:ext cx="77088" cy="1103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21835" y="1758695"/>
            <a:ext cx="73958" cy="8001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031741" y="1772920"/>
            <a:ext cx="132539" cy="9169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6798" y="1793620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31897" y="45084"/>
                </a:moveTo>
                <a:lnTo>
                  <a:pt x="20192" y="45084"/>
                </a:lnTo>
                <a:lnTo>
                  <a:pt x="20700" y="45338"/>
                </a:lnTo>
                <a:lnTo>
                  <a:pt x="21209" y="45465"/>
                </a:lnTo>
                <a:lnTo>
                  <a:pt x="21971" y="46227"/>
                </a:lnTo>
                <a:lnTo>
                  <a:pt x="22351" y="46736"/>
                </a:lnTo>
                <a:lnTo>
                  <a:pt x="22987" y="48387"/>
                </a:lnTo>
                <a:lnTo>
                  <a:pt x="27939" y="64134"/>
                </a:lnTo>
                <a:lnTo>
                  <a:pt x="29337" y="66801"/>
                </a:lnTo>
                <a:lnTo>
                  <a:pt x="30861" y="68325"/>
                </a:lnTo>
                <a:lnTo>
                  <a:pt x="32258" y="69976"/>
                </a:lnTo>
                <a:lnTo>
                  <a:pt x="34416" y="70865"/>
                </a:lnTo>
                <a:lnTo>
                  <a:pt x="39750" y="70865"/>
                </a:lnTo>
                <a:lnTo>
                  <a:pt x="42290" y="69976"/>
                </a:lnTo>
                <a:lnTo>
                  <a:pt x="44830" y="68452"/>
                </a:lnTo>
                <a:lnTo>
                  <a:pt x="47371" y="66801"/>
                </a:lnTo>
                <a:lnTo>
                  <a:pt x="50164" y="64515"/>
                </a:lnTo>
                <a:lnTo>
                  <a:pt x="50926" y="63753"/>
                </a:lnTo>
                <a:lnTo>
                  <a:pt x="40512" y="63753"/>
                </a:lnTo>
                <a:lnTo>
                  <a:pt x="39750" y="63373"/>
                </a:lnTo>
                <a:lnTo>
                  <a:pt x="36195" y="57023"/>
                </a:lnTo>
                <a:lnTo>
                  <a:pt x="31897" y="45084"/>
                </a:lnTo>
                <a:close/>
              </a:path>
              <a:path w="53975" h="71119">
                <a:moveTo>
                  <a:pt x="25780" y="0"/>
                </a:moveTo>
                <a:lnTo>
                  <a:pt x="21589" y="0"/>
                </a:lnTo>
                <a:lnTo>
                  <a:pt x="7620" y="762"/>
                </a:lnTo>
                <a:lnTo>
                  <a:pt x="6858" y="4444"/>
                </a:lnTo>
                <a:lnTo>
                  <a:pt x="9398" y="4571"/>
                </a:lnTo>
                <a:lnTo>
                  <a:pt x="11175" y="4825"/>
                </a:lnTo>
                <a:lnTo>
                  <a:pt x="12191" y="5333"/>
                </a:lnTo>
                <a:lnTo>
                  <a:pt x="13080" y="5841"/>
                </a:lnTo>
                <a:lnTo>
                  <a:pt x="13588" y="6730"/>
                </a:lnTo>
                <a:lnTo>
                  <a:pt x="13588" y="8762"/>
                </a:lnTo>
                <a:lnTo>
                  <a:pt x="13208" y="11302"/>
                </a:lnTo>
                <a:lnTo>
                  <a:pt x="12953" y="12573"/>
                </a:lnTo>
                <a:lnTo>
                  <a:pt x="0" y="69850"/>
                </a:lnTo>
                <a:lnTo>
                  <a:pt x="10160" y="69850"/>
                </a:lnTo>
                <a:lnTo>
                  <a:pt x="15493" y="45084"/>
                </a:lnTo>
                <a:lnTo>
                  <a:pt x="31897" y="45084"/>
                </a:lnTo>
                <a:lnTo>
                  <a:pt x="30479" y="41148"/>
                </a:lnTo>
                <a:lnTo>
                  <a:pt x="31513" y="40386"/>
                </a:lnTo>
                <a:lnTo>
                  <a:pt x="16510" y="40386"/>
                </a:lnTo>
                <a:lnTo>
                  <a:pt x="25780" y="0"/>
                </a:lnTo>
                <a:close/>
              </a:path>
              <a:path w="53975" h="71119">
                <a:moveTo>
                  <a:pt x="49656" y="57912"/>
                </a:moveTo>
                <a:lnTo>
                  <a:pt x="45592" y="61975"/>
                </a:lnTo>
                <a:lnTo>
                  <a:pt x="44450" y="62611"/>
                </a:lnTo>
                <a:lnTo>
                  <a:pt x="43434" y="63373"/>
                </a:lnTo>
                <a:lnTo>
                  <a:pt x="42417" y="63753"/>
                </a:lnTo>
                <a:lnTo>
                  <a:pt x="50926" y="63753"/>
                </a:lnTo>
                <a:lnTo>
                  <a:pt x="53339" y="61340"/>
                </a:lnTo>
                <a:lnTo>
                  <a:pt x="49656" y="57912"/>
                </a:lnTo>
                <a:close/>
              </a:path>
              <a:path w="53975" h="71119">
                <a:moveTo>
                  <a:pt x="52324" y="19938"/>
                </a:moveTo>
                <a:lnTo>
                  <a:pt x="33781" y="19938"/>
                </a:lnTo>
                <a:lnTo>
                  <a:pt x="33147" y="23494"/>
                </a:lnTo>
                <a:lnTo>
                  <a:pt x="34543" y="23621"/>
                </a:lnTo>
                <a:lnTo>
                  <a:pt x="35560" y="24002"/>
                </a:lnTo>
                <a:lnTo>
                  <a:pt x="36195" y="24511"/>
                </a:lnTo>
                <a:lnTo>
                  <a:pt x="36702" y="25018"/>
                </a:lnTo>
                <a:lnTo>
                  <a:pt x="36956" y="25780"/>
                </a:lnTo>
                <a:lnTo>
                  <a:pt x="36956" y="28193"/>
                </a:lnTo>
                <a:lnTo>
                  <a:pt x="35813" y="29971"/>
                </a:lnTo>
                <a:lnTo>
                  <a:pt x="31241" y="34036"/>
                </a:lnTo>
                <a:lnTo>
                  <a:pt x="28828" y="35940"/>
                </a:lnTo>
                <a:lnTo>
                  <a:pt x="26035" y="37718"/>
                </a:lnTo>
                <a:lnTo>
                  <a:pt x="23367" y="39496"/>
                </a:lnTo>
                <a:lnTo>
                  <a:pt x="20574" y="40386"/>
                </a:lnTo>
                <a:lnTo>
                  <a:pt x="31513" y="40386"/>
                </a:lnTo>
                <a:lnTo>
                  <a:pt x="43052" y="31876"/>
                </a:lnTo>
                <a:lnTo>
                  <a:pt x="45847" y="29717"/>
                </a:lnTo>
                <a:lnTo>
                  <a:pt x="49529" y="26924"/>
                </a:lnTo>
                <a:lnTo>
                  <a:pt x="53975" y="23367"/>
                </a:lnTo>
                <a:lnTo>
                  <a:pt x="52324" y="19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06798" y="1793620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89" y="0"/>
                </a:moveTo>
                <a:lnTo>
                  <a:pt x="25780" y="0"/>
                </a:lnTo>
                <a:lnTo>
                  <a:pt x="16510" y="40386"/>
                </a:lnTo>
                <a:lnTo>
                  <a:pt x="17525" y="40386"/>
                </a:lnTo>
                <a:lnTo>
                  <a:pt x="20574" y="40386"/>
                </a:lnTo>
                <a:lnTo>
                  <a:pt x="23367" y="39496"/>
                </a:lnTo>
                <a:lnTo>
                  <a:pt x="26035" y="37718"/>
                </a:lnTo>
                <a:lnTo>
                  <a:pt x="28828" y="35940"/>
                </a:lnTo>
                <a:lnTo>
                  <a:pt x="31241" y="34036"/>
                </a:lnTo>
                <a:lnTo>
                  <a:pt x="33527" y="32003"/>
                </a:lnTo>
                <a:lnTo>
                  <a:pt x="35813" y="29971"/>
                </a:lnTo>
                <a:lnTo>
                  <a:pt x="36956" y="28193"/>
                </a:lnTo>
                <a:lnTo>
                  <a:pt x="36956" y="26669"/>
                </a:lnTo>
                <a:lnTo>
                  <a:pt x="36956" y="25780"/>
                </a:lnTo>
                <a:lnTo>
                  <a:pt x="33147" y="23494"/>
                </a:lnTo>
                <a:lnTo>
                  <a:pt x="33781" y="19938"/>
                </a:lnTo>
                <a:lnTo>
                  <a:pt x="52324" y="19938"/>
                </a:lnTo>
                <a:lnTo>
                  <a:pt x="53975" y="23367"/>
                </a:lnTo>
                <a:lnTo>
                  <a:pt x="49529" y="26924"/>
                </a:lnTo>
                <a:lnTo>
                  <a:pt x="45847" y="29717"/>
                </a:lnTo>
                <a:lnTo>
                  <a:pt x="43052" y="31876"/>
                </a:lnTo>
                <a:lnTo>
                  <a:pt x="30479" y="41148"/>
                </a:lnTo>
                <a:lnTo>
                  <a:pt x="36195" y="57023"/>
                </a:lnTo>
                <a:lnTo>
                  <a:pt x="36575" y="58292"/>
                </a:lnTo>
                <a:lnTo>
                  <a:pt x="40512" y="63753"/>
                </a:lnTo>
                <a:lnTo>
                  <a:pt x="41528" y="63753"/>
                </a:lnTo>
                <a:lnTo>
                  <a:pt x="42417" y="63753"/>
                </a:lnTo>
                <a:lnTo>
                  <a:pt x="43434" y="63373"/>
                </a:lnTo>
                <a:lnTo>
                  <a:pt x="44450" y="62611"/>
                </a:lnTo>
                <a:lnTo>
                  <a:pt x="45592" y="61975"/>
                </a:lnTo>
                <a:lnTo>
                  <a:pt x="47243" y="60325"/>
                </a:lnTo>
                <a:lnTo>
                  <a:pt x="49656" y="57912"/>
                </a:lnTo>
                <a:lnTo>
                  <a:pt x="53339" y="61340"/>
                </a:lnTo>
                <a:lnTo>
                  <a:pt x="39750" y="70865"/>
                </a:lnTo>
                <a:lnTo>
                  <a:pt x="37211" y="70865"/>
                </a:lnTo>
                <a:lnTo>
                  <a:pt x="34416" y="70865"/>
                </a:lnTo>
                <a:lnTo>
                  <a:pt x="32258" y="69976"/>
                </a:lnTo>
                <a:lnTo>
                  <a:pt x="30861" y="68325"/>
                </a:lnTo>
                <a:lnTo>
                  <a:pt x="29337" y="66801"/>
                </a:lnTo>
                <a:lnTo>
                  <a:pt x="27939" y="64134"/>
                </a:lnTo>
                <a:lnTo>
                  <a:pt x="26797" y="60451"/>
                </a:lnTo>
                <a:lnTo>
                  <a:pt x="22987" y="48387"/>
                </a:lnTo>
                <a:lnTo>
                  <a:pt x="22605" y="47370"/>
                </a:lnTo>
                <a:lnTo>
                  <a:pt x="22351" y="46736"/>
                </a:lnTo>
                <a:lnTo>
                  <a:pt x="21971" y="46227"/>
                </a:lnTo>
                <a:lnTo>
                  <a:pt x="21589" y="45846"/>
                </a:lnTo>
                <a:lnTo>
                  <a:pt x="21209" y="45465"/>
                </a:lnTo>
                <a:lnTo>
                  <a:pt x="20700" y="45338"/>
                </a:lnTo>
                <a:lnTo>
                  <a:pt x="20192" y="45084"/>
                </a:lnTo>
                <a:lnTo>
                  <a:pt x="19430" y="45084"/>
                </a:lnTo>
                <a:lnTo>
                  <a:pt x="18414" y="45084"/>
                </a:lnTo>
                <a:lnTo>
                  <a:pt x="15493" y="45084"/>
                </a:lnTo>
                <a:lnTo>
                  <a:pt x="10160" y="69850"/>
                </a:lnTo>
                <a:lnTo>
                  <a:pt x="0" y="69850"/>
                </a:lnTo>
                <a:lnTo>
                  <a:pt x="12573" y="14224"/>
                </a:lnTo>
                <a:lnTo>
                  <a:pt x="12953" y="12573"/>
                </a:lnTo>
                <a:lnTo>
                  <a:pt x="13208" y="11302"/>
                </a:lnTo>
                <a:lnTo>
                  <a:pt x="13335" y="10413"/>
                </a:lnTo>
                <a:lnTo>
                  <a:pt x="13462" y="9525"/>
                </a:lnTo>
                <a:lnTo>
                  <a:pt x="13588" y="8762"/>
                </a:lnTo>
                <a:lnTo>
                  <a:pt x="13588" y="8000"/>
                </a:lnTo>
                <a:lnTo>
                  <a:pt x="13588" y="6730"/>
                </a:lnTo>
                <a:lnTo>
                  <a:pt x="13080" y="5841"/>
                </a:lnTo>
                <a:lnTo>
                  <a:pt x="12191" y="5333"/>
                </a:lnTo>
                <a:lnTo>
                  <a:pt x="11175" y="4825"/>
                </a:lnTo>
                <a:lnTo>
                  <a:pt x="9398" y="4571"/>
                </a:lnTo>
                <a:lnTo>
                  <a:pt x="6858" y="4444"/>
                </a:lnTo>
                <a:lnTo>
                  <a:pt x="7620" y="762"/>
                </a:lnTo>
                <a:lnTo>
                  <a:pt x="215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83152" y="1911064"/>
            <a:ext cx="77089" cy="1103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954779" y="1923288"/>
            <a:ext cx="211836" cy="981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55947" y="1952282"/>
            <a:ext cx="72341" cy="9063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70807" y="1971929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31897" y="45085"/>
                </a:moveTo>
                <a:lnTo>
                  <a:pt x="20192" y="45085"/>
                </a:lnTo>
                <a:lnTo>
                  <a:pt x="20700" y="45338"/>
                </a:lnTo>
                <a:lnTo>
                  <a:pt x="21208" y="45466"/>
                </a:lnTo>
                <a:lnTo>
                  <a:pt x="21970" y="46228"/>
                </a:lnTo>
                <a:lnTo>
                  <a:pt x="22351" y="46736"/>
                </a:lnTo>
                <a:lnTo>
                  <a:pt x="22987" y="48387"/>
                </a:lnTo>
                <a:lnTo>
                  <a:pt x="27939" y="64135"/>
                </a:lnTo>
                <a:lnTo>
                  <a:pt x="29337" y="66801"/>
                </a:lnTo>
                <a:lnTo>
                  <a:pt x="30860" y="68325"/>
                </a:lnTo>
                <a:lnTo>
                  <a:pt x="32257" y="69976"/>
                </a:lnTo>
                <a:lnTo>
                  <a:pt x="34416" y="70866"/>
                </a:lnTo>
                <a:lnTo>
                  <a:pt x="39750" y="70866"/>
                </a:lnTo>
                <a:lnTo>
                  <a:pt x="42290" y="69976"/>
                </a:lnTo>
                <a:lnTo>
                  <a:pt x="44830" y="68453"/>
                </a:lnTo>
                <a:lnTo>
                  <a:pt x="47370" y="66801"/>
                </a:lnTo>
                <a:lnTo>
                  <a:pt x="50164" y="64516"/>
                </a:lnTo>
                <a:lnTo>
                  <a:pt x="50926" y="63754"/>
                </a:lnTo>
                <a:lnTo>
                  <a:pt x="40512" y="63754"/>
                </a:lnTo>
                <a:lnTo>
                  <a:pt x="39750" y="63373"/>
                </a:lnTo>
                <a:lnTo>
                  <a:pt x="36194" y="57023"/>
                </a:lnTo>
                <a:lnTo>
                  <a:pt x="31897" y="45085"/>
                </a:lnTo>
                <a:close/>
              </a:path>
              <a:path w="53975" h="71119">
                <a:moveTo>
                  <a:pt x="25780" y="0"/>
                </a:moveTo>
                <a:lnTo>
                  <a:pt x="21589" y="0"/>
                </a:lnTo>
                <a:lnTo>
                  <a:pt x="7619" y="762"/>
                </a:lnTo>
                <a:lnTo>
                  <a:pt x="6857" y="4445"/>
                </a:lnTo>
                <a:lnTo>
                  <a:pt x="9397" y="4572"/>
                </a:lnTo>
                <a:lnTo>
                  <a:pt x="11175" y="4825"/>
                </a:lnTo>
                <a:lnTo>
                  <a:pt x="12191" y="5334"/>
                </a:lnTo>
                <a:lnTo>
                  <a:pt x="13080" y="5842"/>
                </a:lnTo>
                <a:lnTo>
                  <a:pt x="13588" y="6731"/>
                </a:lnTo>
                <a:lnTo>
                  <a:pt x="13588" y="8762"/>
                </a:lnTo>
                <a:lnTo>
                  <a:pt x="13207" y="11303"/>
                </a:lnTo>
                <a:lnTo>
                  <a:pt x="12953" y="12573"/>
                </a:lnTo>
                <a:lnTo>
                  <a:pt x="0" y="69850"/>
                </a:lnTo>
                <a:lnTo>
                  <a:pt x="10159" y="69850"/>
                </a:lnTo>
                <a:lnTo>
                  <a:pt x="15493" y="45085"/>
                </a:lnTo>
                <a:lnTo>
                  <a:pt x="31897" y="45085"/>
                </a:lnTo>
                <a:lnTo>
                  <a:pt x="30479" y="41148"/>
                </a:lnTo>
                <a:lnTo>
                  <a:pt x="31513" y="40386"/>
                </a:lnTo>
                <a:lnTo>
                  <a:pt x="16509" y="40386"/>
                </a:lnTo>
                <a:lnTo>
                  <a:pt x="25780" y="0"/>
                </a:lnTo>
                <a:close/>
              </a:path>
              <a:path w="53975" h="71119">
                <a:moveTo>
                  <a:pt x="49656" y="57912"/>
                </a:moveTo>
                <a:lnTo>
                  <a:pt x="45592" y="61975"/>
                </a:lnTo>
                <a:lnTo>
                  <a:pt x="44450" y="62611"/>
                </a:lnTo>
                <a:lnTo>
                  <a:pt x="43433" y="63373"/>
                </a:lnTo>
                <a:lnTo>
                  <a:pt x="42417" y="63754"/>
                </a:lnTo>
                <a:lnTo>
                  <a:pt x="50926" y="63754"/>
                </a:lnTo>
                <a:lnTo>
                  <a:pt x="53339" y="61341"/>
                </a:lnTo>
                <a:lnTo>
                  <a:pt x="49656" y="57912"/>
                </a:lnTo>
                <a:close/>
              </a:path>
              <a:path w="53975" h="71119">
                <a:moveTo>
                  <a:pt x="52323" y="19938"/>
                </a:moveTo>
                <a:lnTo>
                  <a:pt x="33781" y="19938"/>
                </a:lnTo>
                <a:lnTo>
                  <a:pt x="33146" y="23495"/>
                </a:lnTo>
                <a:lnTo>
                  <a:pt x="34543" y="23622"/>
                </a:lnTo>
                <a:lnTo>
                  <a:pt x="35559" y="24003"/>
                </a:lnTo>
                <a:lnTo>
                  <a:pt x="36194" y="24511"/>
                </a:lnTo>
                <a:lnTo>
                  <a:pt x="36702" y="25019"/>
                </a:lnTo>
                <a:lnTo>
                  <a:pt x="36956" y="25781"/>
                </a:lnTo>
                <a:lnTo>
                  <a:pt x="36956" y="28194"/>
                </a:lnTo>
                <a:lnTo>
                  <a:pt x="35813" y="29972"/>
                </a:lnTo>
                <a:lnTo>
                  <a:pt x="31241" y="34036"/>
                </a:lnTo>
                <a:lnTo>
                  <a:pt x="28828" y="35941"/>
                </a:lnTo>
                <a:lnTo>
                  <a:pt x="26034" y="37719"/>
                </a:lnTo>
                <a:lnTo>
                  <a:pt x="23367" y="39497"/>
                </a:lnTo>
                <a:lnTo>
                  <a:pt x="20573" y="40386"/>
                </a:lnTo>
                <a:lnTo>
                  <a:pt x="31513" y="40386"/>
                </a:lnTo>
                <a:lnTo>
                  <a:pt x="43052" y="31876"/>
                </a:lnTo>
                <a:lnTo>
                  <a:pt x="45846" y="29718"/>
                </a:lnTo>
                <a:lnTo>
                  <a:pt x="49529" y="26924"/>
                </a:lnTo>
                <a:lnTo>
                  <a:pt x="53975" y="23368"/>
                </a:lnTo>
                <a:lnTo>
                  <a:pt x="52323" y="19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70807" y="1971929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89" y="0"/>
                </a:moveTo>
                <a:lnTo>
                  <a:pt x="25780" y="0"/>
                </a:lnTo>
                <a:lnTo>
                  <a:pt x="16509" y="40386"/>
                </a:lnTo>
                <a:lnTo>
                  <a:pt x="17525" y="40386"/>
                </a:lnTo>
                <a:lnTo>
                  <a:pt x="20573" y="40386"/>
                </a:lnTo>
                <a:lnTo>
                  <a:pt x="23367" y="39497"/>
                </a:lnTo>
                <a:lnTo>
                  <a:pt x="26034" y="37719"/>
                </a:lnTo>
                <a:lnTo>
                  <a:pt x="28828" y="35941"/>
                </a:lnTo>
                <a:lnTo>
                  <a:pt x="31241" y="34036"/>
                </a:lnTo>
                <a:lnTo>
                  <a:pt x="33527" y="32004"/>
                </a:lnTo>
                <a:lnTo>
                  <a:pt x="35813" y="29972"/>
                </a:lnTo>
                <a:lnTo>
                  <a:pt x="36956" y="28194"/>
                </a:lnTo>
                <a:lnTo>
                  <a:pt x="36956" y="26670"/>
                </a:lnTo>
                <a:lnTo>
                  <a:pt x="36956" y="25781"/>
                </a:lnTo>
                <a:lnTo>
                  <a:pt x="33146" y="23495"/>
                </a:lnTo>
                <a:lnTo>
                  <a:pt x="33781" y="19938"/>
                </a:lnTo>
                <a:lnTo>
                  <a:pt x="52323" y="19938"/>
                </a:lnTo>
                <a:lnTo>
                  <a:pt x="53975" y="23368"/>
                </a:lnTo>
                <a:lnTo>
                  <a:pt x="49529" y="26924"/>
                </a:lnTo>
                <a:lnTo>
                  <a:pt x="45846" y="29718"/>
                </a:lnTo>
                <a:lnTo>
                  <a:pt x="43052" y="31876"/>
                </a:lnTo>
                <a:lnTo>
                  <a:pt x="30479" y="41148"/>
                </a:lnTo>
                <a:lnTo>
                  <a:pt x="36194" y="57023"/>
                </a:lnTo>
                <a:lnTo>
                  <a:pt x="36575" y="58293"/>
                </a:lnTo>
                <a:lnTo>
                  <a:pt x="40512" y="63754"/>
                </a:lnTo>
                <a:lnTo>
                  <a:pt x="41528" y="63754"/>
                </a:lnTo>
                <a:lnTo>
                  <a:pt x="42417" y="63754"/>
                </a:lnTo>
                <a:lnTo>
                  <a:pt x="43433" y="63373"/>
                </a:lnTo>
                <a:lnTo>
                  <a:pt x="44450" y="62611"/>
                </a:lnTo>
                <a:lnTo>
                  <a:pt x="45592" y="61975"/>
                </a:lnTo>
                <a:lnTo>
                  <a:pt x="47243" y="60325"/>
                </a:lnTo>
                <a:lnTo>
                  <a:pt x="49656" y="57912"/>
                </a:lnTo>
                <a:lnTo>
                  <a:pt x="53339" y="61341"/>
                </a:lnTo>
                <a:lnTo>
                  <a:pt x="39750" y="70866"/>
                </a:lnTo>
                <a:lnTo>
                  <a:pt x="37210" y="70866"/>
                </a:lnTo>
                <a:lnTo>
                  <a:pt x="34416" y="70866"/>
                </a:lnTo>
                <a:lnTo>
                  <a:pt x="32257" y="69976"/>
                </a:lnTo>
                <a:lnTo>
                  <a:pt x="30860" y="68325"/>
                </a:lnTo>
                <a:lnTo>
                  <a:pt x="29337" y="66801"/>
                </a:lnTo>
                <a:lnTo>
                  <a:pt x="27939" y="64135"/>
                </a:lnTo>
                <a:lnTo>
                  <a:pt x="26796" y="60451"/>
                </a:lnTo>
                <a:lnTo>
                  <a:pt x="22987" y="48387"/>
                </a:lnTo>
                <a:lnTo>
                  <a:pt x="20700" y="45338"/>
                </a:lnTo>
                <a:lnTo>
                  <a:pt x="20192" y="45085"/>
                </a:lnTo>
                <a:lnTo>
                  <a:pt x="19430" y="45085"/>
                </a:lnTo>
                <a:lnTo>
                  <a:pt x="18414" y="45085"/>
                </a:lnTo>
                <a:lnTo>
                  <a:pt x="15493" y="45085"/>
                </a:lnTo>
                <a:lnTo>
                  <a:pt x="10159" y="69850"/>
                </a:lnTo>
                <a:lnTo>
                  <a:pt x="0" y="69850"/>
                </a:lnTo>
                <a:lnTo>
                  <a:pt x="12572" y="14224"/>
                </a:lnTo>
                <a:lnTo>
                  <a:pt x="12953" y="12573"/>
                </a:lnTo>
                <a:lnTo>
                  <a:pt x="13207" y="11303"/>
                </a:lnTo>
                <a:lnTo>
                  <a:pt x="13334" y="10413"/>
                </a:lnTo>
                <a:lnTo>
                  <a:pt x="13462" y="9525"/>
                </a:lnTo>
                <a:lnTo>
                  <a:pt x="13588" y="8762"/>
                </a:lnTo>
                <a:lnTo>
                  <a:pt x="13588" y="8000"/>
                </a:lnTo>
                <a:lnTo>
                  <a:pt x="13588" y="6731"/>
                </a:lnTo>
                <a:lnTo>
                  <a:pt x="13080" y="5842"/>
                </a:lnTo>
                <a:lnTo>
                  <a:pt x="12191" y="5334"/>
                </a:lnTo>
                <a:lnTo>
                  <a:pt x="11175" y="4825"/>
                </a:lnTo>
                <a:lnTo>
                  <a:pt x="9397" y="4572"/>
                </a:lnTo>
                <a:lnTo>
                  <a:pt x="6857" y="4445"/>
                </a:lnTo>
                <a:lnTo>
                  <a:pt x="7619" y="762"/>
                </a:lnTo>
                <a:lnTo>
                  <a:pt x="215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244340" y="1862327"/>
            <a:ext cx="360413" cy="2971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258690" y="1887092"/>
            <a:ext cx="341630" cy="0"/>
          </a:xfrm>
          <a:custGeom>
            <a:avLst/>
            <a:gdLst/>
            <a:ahLst/>
            <a:cxnLst/>
            <a:rect l="l" t="t" r="r" b="b"/>
            <a:pathLst>
              <a:path w="341629">
                <a:moveTo>
                  <a:pt x="0" y="0"/>
                </a:moveTo>
                <a:lnTo>
                  <a:pt x="341375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54119" y="1887092"/>
            <a:ext cx="350520" cy="0"/>
          </a:xfrm>
          <a:custGeom>
            <a:avLst/>
            <a:gdLst/>
            <a:ahLst/>
            <a:cxnLst/>
            <a:rect l="l" t="t" r="r" b="b"/>
            <a:pathLst>
              <a:path w="350520">
                <a:moveTo>
                  <a:pt x="0" y="0"/>
                </a:moveTo>
                <a:lnTo>
                  <a:pt x="350520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251959" y="1732756"/>
            <a:ext cx="77088" cy="1103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323588" y="1744979"/>
            <a:ext cx="211836" cy="9817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24755" y="1773974"/>
            <a:ext cx="72341" cy="9063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539615" y="1793620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31897" y="45084"/>
                </a:moveTo>
                <a:lnTo>
                  <a:pt x="20193" y="45084"/>
                </a:lnTo>
                <a:lnTo>
                  <a:pt x="20700" y="45338"/>
                </a:lnTo>
                <a:lnTo>
                  <a:pt x="21209" y="45465"/>
                </a:lnTo>
                <a:lnTo>
                  <a:pt x="21971" y="46227"/>
                </a:lnTo>
                <a:lnTo>
                  <a:pt x="22351" y="46736"/>
                </a:lnTo>
                <a:lnTo>
                  <a:pt x="22987" y="48387"/>
                </a:lnTo>
                <a:lnTo>
                  <a:pt x="27939" y="64134"/>
                </a:lnTo>
                <a:lnTo>
                  <a:pt x="29337" y="66801"/>
                </a:lnTo>
                <a:lnTo>
                  <a:pt x="30861" y="68325"/>
                </a:lnTo>
                <a:lnTo>
                  <a:pt x="32258" y="69976"/>
                </a:lnTo>
                <a:lnTo>
                  <a:pt x="34417" y="70865"/>
                </a:lnTo>
                <a:lnTo>
                  <a:pt x="39750" y="70865"/>
                </a:lnTo>
                <a:lnTo>
                  <a:pt x="42290" y="69976"/>
                </a:lnTo>
                <a:lnTo>
                  <a:pt x="44831" y="68452"/>
                </a:lnTo>
                <a:lnTo>
                  <a:pt x="47371" y="66801"/>
                </a:lnTo>
                <a:lnTo>
                  <a:pt x="50164" y="64515"/>
                </a:lnTo>
                <a:lnTo>
                  <a:pt x="50926" y="63753"/>
                </a:lnTo>
                <a:lnTo>
                  <a:pt x="40512" y="63753"/>
                </a:lnTo>
                <a:lnTo>
                  <a:pt x="39750" y="63373"/>
                </a:lnTo>
                <a:lnTo>
                  <a:pt x="36195" y="57023"/>
                </a:lnTo>
                <a:lnTo>
                  <a:pt x="31897" y="45084"/>
                </a:lnTo>
                <a:close/>
              </a:path>
              <a:path w="53975" h="71119">
                <a:moveTo>
                  <a:pt x="25781" y="0"/>
                </a:moveTo>
                <a:lnTo>
                  <a:pt x="21589" y="0"/>
                </a:lnTo>
                <a:lnTo>
                  <a:pt x="7620" y="762"/>
                </a:lnTo>
                <a:lnTo>
                  <a:pt x="6858" y="4444"/>
                </a:lnTo>
                <a:lnTo>
                  <a:pt x="9398" y="4571"/>
                </a:lnTo>
                <a:lnTo>
                  <a:pt x="11175" y="4825"/>
                </a:lnTo>
                <a:lnTo>
                  <a:pt x="12192" y="5333"/>
                </a:lnTo>
                <a:lnTo>
                  <a:pt x="13081" y="5841"/>
                </a:lnTo>
                <a:lnTo>
                  <a:pt x="13588" y="6730"/>
                </a:lnTo>
                <a:lnTo>
                  <a:pt x="13588" y="8762"/>
                </a:lnTo>
                <a:lnTo>
                  <a:pt x="13208" y="11302"/>
                </a:lnTo>
                <a:lnTo>
                  <a:pt x="12954" y="12573"/>
                </a:lnTo>
                <a:lnTo>
                  <a:pt x="0" y="69850"/>
                </a:lnTo>
                <a:lnTo>
                  <a:pt x="10160" y="69850"/>
                </a:lnTo>
                <a:lnTo>
                  <a:pt x="15494" y="45084"/>
                </a:lnTo>
                <a:lnTo>
                  <a:pt x="31897" y="45084"/>
                </a:lnTo>
                <a:lnTo>
                  <a:pt x="30480" y="41148"/>
                </a:lnTo>
                <a:lnTo>
                  <a:pt x="31513" y="40386"/>
                </a:lnTo>
                <a:lnTo>
                  <a:pt x="16510" y="40386"/>
                </a:lnTo>
                <a:lnTo>
                  <a:pt x="25781" y="0"/>
                </a:lnTo>
                <a:close/>
              </a:path>
              <a:path w="53975" h="71119">
                <a:moveTo>
                  <a:pt x="49657" y="57912"/>
                </a:moveTo>
                <a:lnTo>
                  <a:pt x="45593" y="61975"/>
                </a:lnTo>
                <a:lnTo>
                  <a:pt x="44450" y="62611"/>
                </a:lnTo>
                <a:lnTo>
                  <a:pt x="43434" y="63373"/>
                </a:lnTo>
                <a:lnTo>
                  <a:pt x="42418" y="63753"/>
                </a:lnTo>
                <a:lnTo>
                  <a:pt x="50926" y="63753"/>
                </a:lnTo>
                <a:lnTo>
                  <a:pt x="53339" y="61340"/>
                </a:lnTo>
                <a:lnTo>
                  <a:pt x="49657" y="57912"/>
                </a:lnTo>
                <a:close/>
              </a:path>
              <a:path w="53975" h="71119">
                <a:moveTo>
                  <a:pt x="52324" y="19938"/>
                </a:moveTo>
                <a:lnTo>
                  <a:pt x="33782" y="19938"/>
                </a:lnTo>
                <a:lnTo>
                  <a:pt x="33147" y="23494"/>
                </a:lnTo>
                <a:lnTo>
                  <a:pt x="34544" y="23621"/>
                </a:lnTo>
                <a:lnTo>
                  <a:pt x="35560" y="24002"/>
                </a:lnTo>
                <a:lnTo>
                  <a:pt x="36195" y="24511"/>
                </a:lnTo>
                <a:lnTo>
                  <a:pt x="36702" y="25018"/>
                </a:lnTo>
                <a:lnTo>
                  <a:pt x="36957" y="25780"/>
                </a:lnTo>
                <a:lnTo>
                  <a:pt x="36957" y="28193"/>
                </a:lnTo>
                <a:lnTo>
                  <a:pt x="35813" y="29971"/>
                </a:lnTo>
                <a:lnTo>
                  <a:pt x="31242" y="34036"/>
                </a:lnTo>
                <a:lnTo>
                  <a:pt x="28829" y="35940"/>
                </a:lnTo>
                <a:lnTo>
                  <a:pt x="26035" y="37718"/>
                </a:lnTo>
                <a:lnTo>
                  <a:pt x="23368" y="39496"/>
                </a:lnTo>
                <a:lnTo>
                  <a:pt x="20574" y="40386"/>
                </a:lnTo>
                <a:lnTo>
                  <a:pt x="31513" y="40386"/>
                </a:lnTo>
                <a:lnTo>
                  <a:pt x="43052" y="31876"/>
                </a:lnTo>
                <a:lnTo>
                  <a:pt x="45847" y="29717"/>
                </a:lnTo>
                <a:lnTo>
                  <a:pt x="49530" y="26924"/>
                </a:lnTo>
                <a:lnTo>
                  <a:pt x="53975" y="23367"/>
                </a:lnTo>
                <a:lnTo>
                  <a:pt x="52324" y="19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539615" y="1793620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89" y="0"/>
                </a:moveTo>
                <a:lnTo>
                  <a:pt x="25781" y="0"/>
                </a:lnTo>
                <a:lnTo>
                  <a:pt x="16510" y="40386"/>
                </a:lnTo>
                <a:lnTo>
                  <a:pt x="17525" y="40386"/>
                </a:lnTo>
                <a:lnTo>
                  <a:pt x="20574" y="40386"/>
                </a:lnTo>
                <a:lnTo>
                  <a:pt x="23368" y="39496"/>
                </a:lnTo>
                <a:lnTo>
                  <a:pt x="26035" y="37718"/>
                </a:lnTo>
                <a:lnTo>
                  <a:pt x="28829" y="35940"/>
                </a:lnTo>
                <a:lnTo>
                  <a:pt x="31242" y="34036"/>
                </a:lnTo>
                <a:lnTo>
                  <a:pt x="33527" y="32003"/>
                </a:lnTo>
                <a:lnTo>
                  <a:pt x="35813" y="29971"/>
                </a:lnTo>
                <a:lnTo>
                  <a:pt x="36957" y="28193"/>
                </a:lnTo>
                <a:lnTo>
                  <a:pt x="36957" y="26669"/>
                </a:lnTo>
                <a:lnTo>
                  <a:pt x="36957" y="25780"/>
                </a:lnTo>
                <a:lnTo>
                  <a:pt x="33147" y="23494"/>
                </a:lnTo>
                <a:lnTo>
                  <a:pt x="33782" y="19938"/>
                </a:lnTo>
                <a:lnTo>
                  <a:pt x="52324" y="19938"/>
                </a:lnTo>
                <a:lnTo>
                  <a:pt x="53975" y="23367"/>
                </a:lnTo>
                <a:lnTo>
                  <a:pt x="49530" y="26924"/>
                </a:lnTo>
                <a:lnTo>
                  <a:pt x="45847" y="29717"/>
                </a:lnTo>
                <a:lnTo>
                  <a:pt x="43052" y="31876"/>
                </a:lnTo>
                <a:lnTo>
                  <a:pt x="30480" y="41148"/>
                </a:lnTo>
                <a:lnTo>
                  <a:pt x="36195" y="57023"/>
                </a:lnTo>
                <a:lnTo>
                  <a:pt x="36575" y="58292"/>
                </a:lnTo>
                <a:lnTo>
                  <a:pt x="37084" y="59562"/>
                </a:lnTo>
                <a:lnTo>
                  <a:pt x="37592" y="60578"/>
                </a:lnTo>
                <a:lnTo>
                  <a:pt x="38100" y="61594"/>
                </a:lnTo>
                <a:lnTo>
                  <a:pt x="38608" y="62356"/>
                </a:lnTo>
                <a:lnTo>
                  <a:pt x="39115" y="62864"/>
                </a:lnTo>
                <a:lnTo>
                  <a:pt x="39750" y="63373"/>
                </a:lnTo>
                <a:lnTo>
                  <a:pt x="40512" y="63753"/>
                </a:lnTo>
                <a:lnTo>
                  <a:pt x="41529" y="63753"/>
                </a:lnTo>
                <a:lnTo>
                  <a:pt x="42418" y="63753"/>
                </a:lnTo>
                <a:lnTo>
                  <a:pt x="43434" y="63373"/>
                </a:lnTo>
                <a:lnTo>
                  <a:pt x="44450" y="62611"/>
                </a:lnTo>
                <a:lnTo>
                  <a:pt x="45593" y="61975"/>
                </a:lnTo>
                <a:lnTo>
                  <a:pt x="47244" y="60325"/>
                </a:lnTo>
                <a:lnTo>
                  <a:pt x="49657" y="57912"/>
                </a:lnTo>
                <a:lnTo>
                  <a:pt x="53339" y="61340"/>
                </a:lnTo>
                <a:lnTo>
                  <a:pt x="39750" y="70865"/>
                </a:lnTo>
                <a:lnTo>
                  <a:pt x="37211" y="70865"/>
                </a:lnTo>
                <a:lnTo>
                  <a:pt x="34417" y="70865"/>
                </a:lnTo>
                <a:lnTo>
                  <a:pt x="32258" y="69976"/>
                </a:lnTo>
                <a:lnTo>
                  <a:pt x="30861" y="68325"/>
                </a:lnTo>
                <a:lnTo>
                  <a:pt x="29337" y="66801"/>
                </a:lnTo>
                <a:lnTo>
                  <a:pt x="27939" y="64134"/>
                </a:lnTo>
                <a:lnTo>
                  <a:pt x="26797" y="60451"/>
                </a:lnTo>
                <a:lnTo>
                  <a:pt x="22987" y="48387"/>
                </a:lnTo>
                <a:lnTo>
                  <a:pt x="22606" y="47370"/>
                </a:lnTo>
                <a:lnTo>
                  <a:pt x="22351" y="46736"/>
                </a:lnTo>
                <a:lnTo>
                  <a:pt x="21971" y="46227"/>
                </a:lnTo>
                <a:lnTo>
                  <a:pt x="21589" y="45846"/>
                </a:lnTo>
                <a:lnTo>
                  <a:pt x="21209" y="45465"/>
                </a:lnTo>
                <a:lnTo>
                  <a:pt x="20700" y="45338"/>
                </a:lnTo>
                <a:lnTo>
                  <a:pt x="20193" y="45084"/>
                </a:lnTo>
                <a:lnTo>
                  <a:pt x="19431" y="45084"/>
                </a:lnTo>
                <a:lnTo>
                  <a:pt x="18414" y="45084"/>
                </a:lnTo>
                <a:lnTo>
                  <a:pt x="15494" y="45084"/>
                </a:lnTo>
                <a:lnTo>
                  <a:pt x="10160" y="69850"/>
                </a:lnTo>
                <a:lnTo>
                  <a:pt x="0" y="69850"/>
                </a:lnTo>
                <a:lnTo>
                  <a:pt x="12573" y="14224"/>
                </a:lnTo>
                <a:lnTo>
                  <a:pt x="12954" y="12573"/>
                </a:lnTo>
                <a:lnTo>
                  <a:pt x="13208" y="11302"/>
                </a:lnTo>
                <a:lnTo>
                  <a:pt x="13335" y="10413"/>
                </a:lnTo>
                <a:lnTo>
                  <a:pt x="13462" y="9525"/>
                </a:lnTo>
                <a:lnTo>
                  <a:pt x="13588" y="8762"/>
                </a:lnTo>
                <a:lnTo>
                  <a:pt x="13588" y="8000"/>
                </a:lnTo>
                <a:lnTo>
                  <a:pt x="13588" y="6730"/>
                </a:lnTo>
                <a:lnTo>
                  <a:pt x="13081" y="5841"/>
                </a:lnTo>
                <a:lnTo>
                  <a:pt x="12192" y="5333"/>
                </a:lnTo>
                <a:lnTo>
                  <a:pt x="11175" y="4825"/>
                </a:lnTo>
                <a:lnTo>
                  <a:pt x="9398" y="4571"/>
                </a:lnTo>
                <a:lnTo>
                  <a:pt x="6858" y="4444"/>
                </a:lnTo>
                <a:lnTo>
                  <a:pt x="7620" y="762"/>
                </a:lnTo>
                <a:lnTo>
                  <a:pt x="215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274820" y="1911064"/>
            <a:ext cx="77088" cy="1103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49496" y="1938486"/>
            <a:ext cx="112013" cy="785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364354" y="1957070"/>
            <a:ext cx="92710" cy="59690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17907" y="0"/>
                </a:moveTo>
                <a:lnTo>
                  <a:pt x="889" y="0"/>
                </a:lnTo>
                <a:lnTo>
                  <a:pt x="0" y="3682"/>
                </a:lnTo>
                <a:lnTo>
                  <a:pt x="1650" y="3937"/>
                </a:lnTo>
                <a:lnTo>
                  <a:pt x="2921" y="4190"/>
                </a:lnTo>
                <a:lnTo>
                  <a:pt x="8225" y="19050"/>
                </a:lnTo>
                <a:lnTo>
                  <a:pt x="13335" y="59689"/>
                </a:lnTo>
                <a:lnTo>
                  <a:pt x="21844" y="59689"/>
                </a:lnTo>
                <a:lnTo>
                  <a:pt x="25723" y="53975"/>
                </a:lnTo>
                <a:lnTo>
                  <a:pt x="29793" y="47751"/>
                </a:lnTo>
                <a:lnTo>
                  <a:pt x="22479" y="47751"/>
                </a:lnTo>
                <a:lnTo>
                  <a:pt x="17907" y="0"/>
                </a:lnTo>
                <a:close/>
              </a:path>
              <a:path w="92710" h="59689">
                <a:moveTo>
                  <a:pt x="55861" y="18922"/>
                </a:moveTo>
                <a:lnTo>
                  <a:pt x="45593" y="18922"/>
                </a:lnTo>
                <a:lnTo>
                  <a:pt x="50292" y="59689"/>
                </a:lnTo>
                <a:lnTo>
                  <a:pt x="57912" y="59689"/>
                </a:lnTo>
                <a:lnTo>
                  <a:pt x="62737" y="53720"/>
                </a:lnTo>
                <a:lnTo>
                  <a:pt x="66929" y="48259"/>
                </a:lnTo>
                <a:lnTo>
                  <a:pt x="67284" y="47751"/>
                </a:lnTo>
                <a:lnTo>
                  <a:pt x="58928" y="47751"/>
                </a:lnTo>
                <a:lnTo>
                  <a:pt x="55861" y="18922"/>
                </a:lnTo>
                <a:close/>
              </a:path>
              <a:path w="92710" h="59689">
                <a:moveTo>
                  <a:pt x="53848" y="0"/>
                </a:moveTo>
                <a:lnTo>
                  <a:pt x="44450" y="0"/>
                </a:lnTo>
                <a:lnTo>
                  <a:pt x="43687" y="2793"/>
                </a:lnTo>
                <a:lnTo>
                  <a:pt x="42925" y="6857"/>
                </a:lnTo>
                <a:lnTo>
                  <a:pt x="42418" y="8889"/>
                </a:lnTo>
                <a:lnTo>
                  <a:pt x="41846" y="11049"/>
                </a:lnTo>
                <a:lnTo>
                  <a:pt x="41433" y="12700"/>
                </a:lnTo>
                <a:lnTo>
                  <a:pt x="41354" y="12953"/>
                </a:lnTo>
                <a:lnTo>
                  <a:pt x="39878" y="16890"/>
                </a:lnTo>
                <a:lnTo>
                  <a:pt x="38989" y="19050"/>
                </a:lnTo>
                <a:lnTo>
                  <a:pt x="37973" y="21208"/>
                </a:lnTo>
                <a:lnTo>
                  <a:pt x="36830" y="23494"/>
                </a:lnTo>
                <a:lnTo>
                  <a:pt x="35687" y="25907"/>
                </a:lnTo>
                <a:lnTo>
                  <a:pt x="34162" y="28575"/>
                </a:lnTo>
                <a:lnTo>
                  <a:pt x="32694" y="31241"/>
                </a:lnTo>
                <a:lnTo>
                  <a:pt x="31115" y="34035"/>
                </a:lnTo>
                <a:lnTo>
                  <a:pt x="29083" y="37210"/>
                </a:lnTo>
                <a:lnTo>
                  <a:pt x="27178" y="40258"/>
                </a:lnTo>
                <a:lnTo>
                  <a:pt x="25019" y="43814"/>
                </a:lnTo>
                <a:lnTo>
                  <a:pt x="22479" y="47751"/>
                </a:lnTo>
                <a:lnTo>
                  <a:pt x="29793" y="47751"/>
                </a:lnTo>
                <a:lnTo>
                  <a:pt x="32720" y="43116"/>
                </a:lnTo>
                <a:lnTo>
                  <a:pt x="35814" y="37972"/>
                </a:lnTo>
                <a:lnTo>
                  <a:pt x="39817" y="31114"/>
                </a:lnTo>
                <a:lnTo>
                  <a:pt x="43053" y="24891"/>
                </a:lnTo>
                <a:lnTo>
                  <a:pt x="45593" y="18922"/>
                </a:lnTo>
                <a:lnTo>
                  <a:pt x="55861" y="18922"/>
                </a:lnTo>
                <a:lnTo>
                  <a:pt x="53848" y="0"/>
                </a:lnTo>
                <a:close/>
              </a:path>
              <a:path w="92710" h="59689">
                <a:moveTo>
                  <a:pt x="90170" y="0"/>
                </a:moveTo>
                <a:lnTo>
                  <a:pt x="73533" y="0"/>
                </a:lnTo>
                <a:lnTo>
                  <a:pt x="72898" y="3682"/>
                </a:lnTo>
                <a:lnTo>
                  <a:pt x="75057" y="3937"/>
                </a:lnTo>
                <a:lnTo>
                  <a:pt x="76454" y="4317"/>
                </a:lnTo>
                <a:lnTo>
                  <a:pt x="78105" y="5714"/>
                </a:lnTo>
                <a:lnTo>
                  <a:pt x="78562" y="6857"/>
                </a:lnTo>
                <a:lnTo>
                  <a:pt x="78532" y="12953"/>
                </a:lnTo>
                <a:lnTo>
                  <a:pt x="58928" y="47751"/>
                </a:lnTo>
                <a:lnTo>
                  <a:pt x="67284" y="47751"/>
                </a:lnTo>
                <a:lnTo>
                  <a:pt x="70530" y="43116"/>
                </a:lnTo>
                <a:lnTo>
                  <a:pt x="74041" y="38226"/>
                </a:lnTo>
                <a:lnTo>
                  <a:pt x="77089" y="33400"/>
                </a:lnTo>
                <a:lnTo>
                  <a:pt x="82423" y="24510"/>
                </a:lnTo>
                <a:lnTo>
                  <a:pt x="84836" y="20192"/>
                </a:lnTo>
                <a:lnTo>
                  <a:pt x="86741" y="16001"/>
                </a:lnTo>
                <a:lnTo>
                  <a:pt x="88773" y="11810"/>
                </a:lnTo>
                <a:lnTo>
                  <a:pt x="90550" y="7619"/>
                </a:lnTo>
                <a:lnTo>
                  <a:pt x="92202" y="3301"/>
                </a:lnTo>
                <a:lnTo>
                  <a:pt x="901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364354" y="1957070"/>
            <a:ext cx="92710" cy="59690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889" y="0"/>
                </a:moveTo>
                <a:lnTo>
                  <a:pt x="17907" y="0"/>
                </a:lnTo>
                <a:lnTo>
                  <a:pt x="22479" y="47751"/>
                </a:lnTo>
                <a:lnTo>
                  <a:pt x="25019" y="43814"/>
                </a:lnTo>
                <a:lnTo>
                  <a:pt x="27178" y="40258"/>
                </a:lnTo>
                <a:lnTo>
                  <a:pt x="29083" y="37210"/>
                </a:lnTo>
                <a:lnTo>
                  <a:pt x="31115" y="34035"/>
                </a:lnTo>
                <a:lnTo>
                  <a:pt x="32766" y="31114"/>
                </a:lnTo>
                <a:lnTo>
                  <a:pt x="34162" y="28575"/>
                </a:lnTo>
                <a:lnTo>
                  <a:pt x="35687" y="25907"/>
                </a:lnTo>
                <a:lnTo>
                  <a:pt x="36830" y="23494"/>
                </a:lnTo>
                <a:lnTo>
                  <a:pt x="37973" y="21208"/>
                </a:lnTo>
                <a:lnTo>
                  <a:pt x="38989" y="19050"/>
                </a:lnTo>
                <a:lnTo>
                  <a:pt x="39878" y="16890"/>
                </a:lnTo>
                <a:lnTo>
                  <a:pt x="40640" y="14858"/>
                </a:lnTo>
                <a:lnTo>
                  <a:pt x="41402" y="12826"/>
                </a:lnTo>
                <a:lnTo>
                  <a:pt x="41910" y="10794"/>
                </a:lnTo>
                <a:lnTo>
                  <a:pt x="42418" y="8889"/>
                </a:lnTo>
                <a:lnTo>
                  <a:pt x="42925" y="6857"/>
                </a:lnTo>
                <a:lnTo>
                  <a:pt x="43307" y="4825"/>
                </a:lnTo>
                <a:lnTo>
                  <a:pt x="43687" y="2793"/>
                </a:lnTo>
                <a:lnTo>
                  <a:pt x="44450" y="0"/>
                </a:lnTo>
                <a:lnTo>
                  <a:pt x="53848" y="0"/>
                </a:lnTo>
                <a:lnTo>
                  <a:pt x="58928" y="47751"/>
                </a:lnTo>
                <a:lnTo>
                  <a:pt x="63480" y="41298"/>
                </a:lnTo>
                <a:lnTo>
                  <a:pt x="78612" y="12700"/>
                </a:lnTo>
                <a:lnTo>
                  <a:pt x="78612" y="8762"/>
                </a:lnTo>
                <a:lnTo>
                  <a:pt x="78612" y="6984"/>
                </a:lnTo>
                <a:lnTo>
                  <a:pt x="78105" y="5714"/>
                </a:lnTo>
                <a:lnTo>
                  <a:pt x="77343" y="5079"/>
                </a:lnTo>
                <a:lnTo>
                  <a:pt x="76454" y="4317"/>
                </a:lnTo>
                <a:lnTo>
                  <a:pt x="75057" y="3937"/>
                </a:lnTo>
                <a:lnTo>
                  <a:pt x="72898" y="3682"/>
                </a:lnTo>
                <a:lnTo>
                  <a:pt x="73533" y="0"/>
                </a:lnTo>
                <a:lnTo>
                  <a:pt x="90170" y="0"/>
                </a:lnTo>
                <a:lnTo>
                  <a:pt x="92202" y="3301"/>
                </a:lnTo>
                <a:lnTo>
                  <a:pt x="90550" y="7619"/>
                </a:lnTo>
                <a:lnTo>
                  <a:pt x="88773" y="11810"/>
                </a:lnTo>
                <a:lnTo>
                  <a:pt x="86741" y="16001"/>
                </a:lnTo>
                <a:lnTo>
                  <a:pt x="84836" y="20192"/>
                </a:lnTo>
                <a:lnTo>
                  <a:pt x="82423" y="24510"/>
                </a:lnTo>
                <a:lnTo>
                  <a:pt x="79756" y="28955"/>
                </a:lnTo>
                <a:lnTo>
                  <a:pt x="77089" y="33400"/>
                </a:lnTo>
                <a:lnTo>
                  <a:pt x="74041" y="38226"/>
                </a:lnTo>
                <a:lnTo>
                  <a:pt x="70485" y="43179"/>
                </a:lnTo>
                <a:lnTo>
                  <a:pt x="66929" y="48259"/>
                </a:lnTo>
                <a:lnTo>
                  <a:pt x="62737" y="53720"/>
                </a:lnTo>
                <a:lnTo>
                  <a:pt x="57912" y="59689"/>
                </a:lnTo>
                <a:lnTo>
                  <a:pt x="50292" y="59689"/>
                </a:lnTo>
                <a:lnTo>
                  <a:pt x="45593" y="18922"/>
                </a:lnTo>
                <a:lnTo>
                  <a:pt x="43053" y="24891"/>
                </a:lnTo>
                <a:lnTo>
                  <a:pt x="21844" y="59689"/>
                </a:lnTo>
                <a:lnTo>
                  <a:pt x="13335" y="59689"/>
                </a:lnTo>
                <a:lnTo>
                  <a:pt x="7747" y="15239"/>
                </a:lnTo>
                <a:lnTo>
                  <a:pt x="7493" y="12953"/>
                </a:lnTo>
                <a:lnTo>
                  <a:pt x="7239" y="11049"/>
                </a:lnTo>
                <a:lnTo>
                  <a:pt x="6985" y="9651"/>
                </a:lnTo>
                <a:lnTo>
                  <a:pt x="6731" y="8254"/>
                </a:lnTo>
                <a:lnTo>
                  <a:pt x="6350" y="7112"/>
                </a:lnTo>
                <a:lnTo>
                  <a:pt x="0" y="3682"/>
                </a:lnTo>
                <a:lnTo>
                  <a:pt x="8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447032" y="1952213"/>
            <a:ext cx="125729" cy="11052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61128" y="1971167"/>
            <a:ext cx="108585" cy="91440"/>
          </a:xfrm>
          <a:custGeom>
            <a:avLst/>
            <a:gdLst/>
            <a:ahLst/>
            <a:cxnLst/>
            <a:rect l="l" t="t" r="r" b="b"/>
            <a:pathLst>
              <a:path w="108585" h="91439">
                <a:moveTo>
                  <a:pt x="1270" y="85471"/>
                </a:moveTo>
                <a:lnTo>
                  <a:pt x="0" y="90932"/>
                </a:lnTo>
                <a:lnTo>
                  <a:pt x="1397" y="91312"/>
                </a:lnTo>
                <a:lnTo>
                  <a:pt x="2921" y="91440"/>
                </a:lnTo>
                <a:lnTo>
                  <a:pt x="11303" y="91440"/>
                </a:lnTo>
                <a:lnTo>
                  <a:pt x="16510" y="89916"/>
                </a:lnTo>
                <a:lnTo>
                  <a:pt x="20193" y="86613"/>
                </a:lnTo>
                <a:lnTo>
                  <a:pt x="21107" y="85852"/>
                </a:lnTo>
                <a:lnTo>
                  <a:pt x="3556" y="85852"/>
                </a:lnTo>
                <a:lnTo>
                  <a:pt x="2286" y="85725"/>
                </a:lnTo>
                <a:lnTo>
                  <a:pt x="1270" y="85471"/>
                </a:lnTo>
                <a:close/>
              </a:path>
              <a:path w="108585" h="91439">
                <a:moveTo>
                  <a:pt x="39116" y="20066"/>
                </a:moveTo>
                <a:lnTo>
                  <a:pt x="35306" y="20066"/>
                </a:lnTo>
                <a:lnTo>
                  <a:pt x="21462" y="20700"/>
                </a:lnTo>
                <a:lnTo>
                  <a:pt x="20700" y="24511"/>
                </a:lnTo>
                <a:lnTo>
                  <a:pt x="22987" y="24511"/>
                </a:lnTo>
                <a:lnTo>
                  <a:pt x="24511" y="24892"/>
                </a:lnTo>
                <a:lnTo>
                  <a:pt x="25526" y="25273"/>
                </a:lnTo>
                <a:lnTo>
                  <a:pt x="26416" y="25781"/>
                </a:lnTo>
                <a:lnTo>
                  <a:pt x="26924" y="26543"/>
                </a:lnTo>
                <a:lnTo>
                  <a:pt x="26924" y="29210"/>
                </a:lnTo>
                <a:lnTo>
                  <a:pt x="26543" y="31496"/>
                </a:lnTo>
                <a:lnTo>
                  <a:pt x="25781" y="34671"/>
                </a:lnTo>
                <a:lnTo>
                  <a:pt x="17907" y="71120"/>
                </a:lnTo>
                <a:lnTo>
                  <a:pt x="7493" y="85852"/>
                </a:lnTo>
                <a:lnTo>
                  <a:pt x="21107" y="85852"/>
                </a:lnTo>
                <a:lnTo>
                  <a:pt x="24003" y="83438"/>
                </a:lnTo>
                <a:lnTo>
                  <a:pt x="26670" y="78105"/>
                </a:lnTo>
                <a:lnTo>
                  <a:pt x="28321" y="70738"/>
                </a:lnTo>
                <a:lnTo>
                  <a:pt x="39116" y="20066"/>
                </a:lnTo>
                <a:close/>
              </a:path>
              <a:path w="108585" h="91439">
                <a:moveTo>
                  <a:pt x="85999" y="45847"/>
                </a:moveTo>
                <a:lnTo>
                  <a:pt x="74295" y="45847"/>
                </a:lnTo>
                <a:lnTo>
                  <a:pt x="74803" y="46100"/>
                </a:lnTo>
                <a:lnTo>
                  <a:pt x="75311" y="46228"/>
                </a:lnTo>
                <a:lnTo>
                  <a:pt x="76073" y="46990"/>
                </a:lnTo>
                <a:lnTo>
                  <a:pt x="76454" y="47498"/>
                </a:lnTo>
                <a:lnTo>
                  <a:pt x="77088" y="49149"/>
                </a:lnTo>
                <a:lnTo>
                  <a:pt x="82042" y="64897"/>
                </a:lnTo>
                <a:lnTo>
                  <a:pt x="83438" y="67563"/>
                </a:lnTo>
                <a:lnTo>
                  <a:pt x="84962" y="69087"/>
                </a:lnTo>
                <a:lnTo>
                  <a:pt x="86360" y="70738"/>
                </a:lnTo>
                <a:lnTo>
                  <a:pt x="88519" y="71628"/>
                </a:lnTo>
                <a:lnTo>
                  <a:pt x="93853" y="71628"/>
                </a:lnTo>
                <a:lnTo>
                  <a:pt x="96393" y="70738"/>
                </a:lnTo>
                <a:lnTo>
                  <a:pt x="98933" y="69215"/>
                </a:lnTo>
                <a:lnTo>
                  <a:pt x="101473" y="67563"/>
                </a:lnTo>
                <a:lnTo>
                  <a:pt x="104267" y="65278"/>
                </a:lnTo>
                <a:lnTo>
                  <a:pt x="105029" y="64516"/>
                </a:lnTo>
                <a:lnTo>
                  <a:pt x="94615" y="64516"/>
                </a:lnTo>
                <a:lnTo>
                  <a:pt x="93853" y="64135"/>
                </a:lnTo>
                <a:lnTo>
                  <a:pt x="90297" y="57785"/>
                </a:lnTo>
                <a:lnTo>
                  <a:pt x="85999" y="45847"/>
                </a:lnTo>
                <a:close/>
              </a:path>
              <a:path w="108585" h="91439">
                <a:moveTo>
                  <a:pt x="79883" y="762"/>
                </a:moveTo>
                <a:lnTo>
                  <a:pt x="75692" y="762"/>
                </a:lnTo>
                <a:lnTo>
                  <a:pt x="61722" y="1524"/>
                </a:lnTo>
                <a:lnTo>
                  <a:pt x="60960" y="5207"/>
                </a:lnTo>
                <a:lnTo>
                  <a:pt x="63500" y="5334"/>
                </a:lnTo>
                <a:lnTo>
                  <a:pt x="65278" y="5587"/>
                </a:lnTo>
                <a:lnTo>
                  <a:pt x="66294" y="6096"/>
                </a:lnTo>
                <a:lnTo>
                  <a:pt x="67183" y="6604"/>
                </a:lnTo>
                <a:lnTo>
                  <a:pt x="67691" y="7493"/>
                </a:lnTo>
                <a:lnTo>
                  <a:pt x="67691" y="9525"/>
                </a:lnTo>
                <a:lnTo>
                  <a:pt x="67310" y="12065"/>
                </a:lnTo>
                <a:lnTo>
                  <a:pt x="67056" y="13335"/>
                </a:lnTo>
                <a:lnTo>
                  <a:pt x="54101" y="70612"/>
                </a:lnTo>
                <a:lnTo>
                  <a:pt x="64262" y="70612"/>
                </a:lnTo>
                <a:lnTo>
                  <a:pt x="69596" y="45847"/>
                </a:lnTo>
                <a:lnTo>
                  <a:pt x="85999" y="45847"/>
                </a:lnTo>
                <a:lnTo>
                  <a:pt x="84582" y="41910"/>
                </a:lnTo>
                <a:lnTo>
                  <a:pt x="85615" y="41148"/>
                </a:lnTo>
                <a:lnTo>
                  <a:pt x="70612" y="41148"/>
                </a:lnTo>
                <a:lnTo>
                  <a:pt x="79883" y="762"/>
                </a:lnTo>
                <a:close/>
              </a:path>
              <a:path w="108585" h="91439">
                <a:moveTo>
                  <a:pt x="103759" y="58674"/>
                </a:moveTo>
                <a:lnTo>
                  <a:pt x="99695" y="62737"/>
                </a:lnTo>
                <a:lnTo>
                  <a:pt x="98551" y="63373"/>
                </a:lnTo>
                <a:lnTo>
                  <a:pt x="97536" y="64135"/>
                </a:lnTo>
                <a:lnTo>
                  <a:pt x="96520" y="64516"/>
                </a:lnTo>
                <a:lnTo>
                  <a:pt x="105029" y="64516"/>
                </a:lnTo>
                <a:lnTo>
                  <a:pt x="107442" y="62103"/>
                </a:lnTo>
                <a:lnTo>
                  <a:pt x="103759" y="58674"/>
                </a:lnTo>
                <a:close/>
              </a:path>
              <a:path w="108585" h="91439">
                <a:moveTo>
                  <a:pt x="106425" y="20700"/>
                </a:moveTo>
                <a:lnTo>
                  <a:pt x="87884" y="20700"/>
                </a:lnTo>
                <a:lnTo>
                  <a:pt x="87249" y="24257"/>
                </a:lnTo>
                <a:lnTo>
                  <a:pt x="88646" y="24384"/>
                </a:lnTo>
                <a:lnTo>
                  <a:pt x="89662" y="24765"/>
                </a:lnTo>
                <a:lnTo>
                  <a:pt x="90297" y="25273"/>
                </a:lnTo>
                <a:lnTo>
                  <a:pt x="90805" y="25781"/>
                </a:lnTo>
                <a:lnTo>
                  <a:pt x="91059" y="26543"/>
                </a:lnTo>
                <a:lnTo>
                  <a:pt x="91059" y="28956"/>
                </a:lnTo>
                <a:lnTo>
                  <a:pt x="89916" y="30734"/>
                </a:lnTo>
                <a:lnTo>
                  <a:pt x="85344" y="34798"/>
                </a:lnTo>
                <a:lnTo>
                  <a:pt x="82931" y="36703"/>
                </a:lnTo>
                <a:lnTo>
                  <a:pt x="80137" y="38481"/>
                </a:lnTo>
                <a:lnTo>
                  <a:pt x="77470" y="40259"/>
                </a:lnTo>
                <a:lnTo>
                  <a:pt x="74675" y="41148"/>
                </a:lnTo>
                <a:lnTo>
                  <a:pt x="85615" y="41148"/>
                </a:lnTo>
                <a:lnTo>
                  <a:pt x="97155" y="32638"/>
                </a:lnTo>
                <a:lnTo>
                  <a:pt x="99949" y="30480"/>
                </a:lnTo>
                <a:lnTo>
                  <a:pt x="103632" y="27686"/>
                </a:lnTo>
                <a:lnTo>
                  <a:pt x="108076" y="24130"/>
                </a:lnTo>
                <a:lnTo>
                  <a:pt x="106425" y="20700"/>
                </a:lnTo>
                <a:close/>
              </a:path>
              <a:path w="108585" h="91439">
                <a:moveTo>
                  <a:pt x="43687" y="0"/>
                </a:moveTo>
                <a:lnTo>
                  <a:pt x="33147" y="0"/>
                </a:lnTo>
                <a:lnTo>
                  <a:pt x="30607" y="11049"/>
                </a:lnTo>
                <a:lnTo>
                  <a:pt x="41148" y="11049"/>
                </a:lnTo>
                <a:lnTo>
                  <a:pt x="436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461128" y="1991232"/>
            <a:ext cx="39370" cy="71755"/>
          </a:xfrm>
          <a:custGeom>
            <a:avLst/>
            <a:gdLst/>
            <a:ahLst/>
            <a:cxnLst/>
            <a:rect l="l" t="t" r="r" b="b"/>
            <a:pathLst>
              <a:path w="39370" h="71755">
                <a:moveTo>
                  <a:pt x="35306" y="0"/>
                </a:moveTo>
                <a:lnTo>
                  <a:pt x="39116" y="0"/>
                </a:lnTo>
                <a:lnTo>
                  <a:pt x="28321" y="50672"/>
                </a:lnTo>
                <a:lnTo>
                  <a:pt x="26670" y="58038"/>
                </a:lnTo>
                <a:lnTo>
                  <a:pt x="24003" y="63372"/>
                </a:lnTo>
                <a:lnTo>
                  <a:pt x="20193" y="66547"/>
                </a:lnTo>
                <a:lnTo>
                  <a:pt x="16510" y="69850"/>
                </a:lnTo>
                <a:lnTo>
                  <a:pt x="11303" y="71374"/>
                </a:lnTo>
                <a:lnTo>
                  <a:pt x="4825" y="71374"/>
                </a:lnTo>
                <a:lnTo>
                  <a:pt x="2921" y="71374"/>
                </a:lnTo>
                <a:lnTo>
                  <a:pt x="1397" y="71246"/>
                </a:lnTo>
                <a:lnTo>
                  <a:pt x="0" y="70865"/>
                </a:lnTo>
                <a:lnTo>
                  <a:pt x="1270" y="65404"/>
                </a:lnTo>
                <a:lnTo>
                  <a:pt x="2286" y="65658"/>
                </a:lnTo>
                <a:lnTo>
                  <a:pt x="3556" y="65786"/>
                </a:lnTo>
                <a:lnTo>
                  <a:pt x="5207" y="65786"/>
                </a:lnTo>
                <a:lnTo>
                  <a:pt x="7493" y="65786"/>
                </a:lnTo>
                <a:lnTo>
                  <a:pt x="9398" y="65404"/>
                </a:lnTo>
                <a:lnTo>
                  <a:pt x="25781" y="14604"/>
                </a:lnTo>
                <a:lnTo>
                  <a:pt x="26543" y="11429"/>
                </a:lnTo>
                <a:lnTo>
                  <a:pt x="26924" y="9143"/>
                </a:lnTo>
                <a:lnTo>
                  <a:pt x="26924" y="7619"/>
                </a:lnTo>
                <a:lnTo>
                  <a:pt x="26924" y="6476"/>
                </a:lnTo>
                <a:lnTo>
                  <a:pt x="26416" y="5714"/>
                </a:lnTo>
                <a:lnTo>
                  <a:pt x="25526" y="5206"/>
                </a:lnTo>
                <a:lnTo>
                  <a:pt x="24511" y="4825"/>
                </a:lnTo>
                <a:lnTo>
                  <a:pt x="22987" y="4444"/>
                </a:lnTo>
                <a:lnTo>
                  <a:pt x="20700" y="4444"/>
                </a:lnTo>
                <a:lnTo>
                  <a:pt x="21462" y="634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515230" y="1971929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90" y="0"/>
                </a:moveTo>
                <a:lnTo>
                  <a:pt x="25781" y="0"/>
                </a:lnTo>
                <a:lnTo>
                  <a:pt x="16510" y="40386"/>
                </a:lnTo>
                <a:lnTo>
                  <a:pt x="17526" y="40386"/>
                </a:lnTo>
                <a:lnTo>
                  <a:pt x="20574" y="40386"/>
                </a:lnTo>
                <a:lnTo>
                  <a:pt x="23368" y="39497"/>
                </a:lnTo>
                <a:lnTo>
                  <a:pt x="26035" y="37719"/>
                </a:lnTo>
                <a:lnTo>
                  <a:pt x="28829" y="35941"/>
                </a:lnTo>
                <a:lnTo>
                  <a:pt x="31242" y="34036"/>
                </a:lnTo>
                <a:lnTo>
                  <a:pt x="33528" y="32004"/>
                </a:lnTo>
                <a:lnTo>
                  <a:pt x="35814" y="29972"/>
                </a:lnTo>
                <a:lnTo>
                  <a:pt x="36957" y="28194"/>
                </a:lnTo>
                <a:lnTo>
                  <a:pt x="36957" y="26670"/>
                </a:lnTo>
                <a:lnTo>
                  <a:pt x="36957" y="25781"/>
                </a:lnTo>
                <a:lnTo>
                  <a:pt x="33147" y="23495"/>
                </a:lnTo>
                <a:lnTo>
                  <a:pt x="33782" y="19938"/>
                </a:lnTo>
                <a:lnTo>
                  <a:pt x="52324" y="19938"/>
                </a:lnTo>
                <a:lnTo>
                  <a:pt x="53975" y="23368"/>
                </a:lnTo>
                <a:lnTo>
                  <a:pt x="49530" y="26924"/>
                </a:lnTo>
                <a:lnTo>
                  <a:pt x="45847" y="29718"/>
                </a:lnTo>
                <a:lnTo>
                  <a:pt x="43053" y="31876"/>
                </a:lnTo>
                <a:lnTo>
                  <a:pt x="30480" y="41148"/>
                </a:lnTo>
                <a:lnTo>
                  <a:pt x="36195" y="57023"/>
                </a:lnTo>
                <a:lnTo>
                  <a:pt x="36576" y="58293"/>
                </a:lnTo>
                <a:lnTo>
                  <a:pt x="37084" y="59562"/>
                </a:lnTo>
                <a:lnTo>
                  <a:pt x="37592" y="60579"/>
                </a:lnTo>
                <a:lnTo>
                  <a:pt x="38100" y="61595"/>
                </a:lnTo>
                <a:lnTo>
                  <a:pt x="38608" y="62357"/>
                </a:lnTo>
                <a:lnTo>
                  <a:pt x="39116" y="62865"/>
                </a:lnTo>
                <a:lnTo>
                  <a:pt x="39751" y="63373"/>
                </a:lnTo>
                <a:lnTo>
                  <a:pt x="40513" y="63754"/>
                </a:lnTo>
                <a:lnTo>
                  <a:pt x="41529" y="63754"/>
                </a:lnTo>
                <a:lnTo>
                  <a:pt x="42418" y="63754"/>
                </a:lnTo>
                <a:lnTo>
                  <a:pt x="43434" y="63373"/>
                </a:lnTo>
                <a:lnTo>
                  <a:pt x="44450" y="62611"/>
                </a:lnTo>
                <a:lnTo>
                  <a:pt x="45593" y="61975"/>
                </a:lnTo>
                <a:lnTo>
                  <a:pt x="47244" y="60325"/>
                </a:lnTo>
                <a:lnTo>
                  <a:pt x="49657" y="57912"/>
                </a:lnTo>
                <a:lnTo>
                  <a:pt x="53340" y="61341"/>
                </a:lnTo>
                <a:lnTo>
                  <a:pt x="39751" y="70866"/>
                </a:lnTo>
                <a:lnTo>
                  <a:pt x="37211" y="70866"/>
                </a:lnTo>
                <a:lnTo>
                  <a:pt x="34417" y="70866"/>
                </a:lnTo>
                <a:lnTo>
                  <a:pt x="32258" y="69976"/>
                </a:lnTo>
                <a:lnTo>
                  <a:pt x="30861" y="68325"/>
                </a:lnTo>
                <a:lnTo>
                  <a:pt x="29337" y="66801"/>
                </a:lnTo>
                <a:lnTo>
                  <a:pt x="27940" y="64135"/>
                </a:lnTo>
                <a:lnTo>
                  <a:pt x="26797" y="60451"/>
                </a:lnTo>
                <a:lnTo>
                  <a:pt x="22987" y="48387"/>
                </a:lnTo>
                <a:lnTo>
                  <a:pt x="20701" y="45338"/>
                </a:lnTo>
                <a:lnTo>
                  <a:pt x="20193" y="45085"/>
                </a:lnTo>
                <a:lnTo>
                  <a:pt x="19431" y="45085"/>
                </a:lnTo>
                <a:lnTo>
                  <a:pt x="18415" y="45085"/>
                </a:lnTo>
                <a:lnTo>
                  <a:pt x="15494" y="45085"/>
                </a:lnTo>
                <a:lnTo>
                  <a:pt x="10160" y="69850"/>
                </a:lnTo>
                <a:lnTo>
                  <a:pt x="0" y="69850"/>
                </a:lnTo>
                <a:lnTo>
                  <a:pt x="12573" y="14224"/>
                </a:lnTo>
                <a:lnTo>
                  <a:pt x="12954" y="12573"/>
                </a:lnTo>
                <a:lnTo>
                  <a:pt x="13208" y="11303"/>
                </a:lnTo>
                <a:lnTo>
                  <a:pt x="13335" y="10413"/>
                </a:lnTo>
                <a:lnTo>
                  <a:pt x="13462" y="9525"/>
                </a:lnTo>
                <a:lnTo>
                  <a:pt x="13589" y="8762"/>
                </a:lnTo>
                <a:lnTo>
                  <a:pt x="13589" y="8000"/>
                </a:lnTo>
                <a:lnTo>
                  <a:pt x="13589" y="6731"/>
                </a:lnTo>
                <a:lnTo>
                  <a:pt x="13081" y="5842"/>
                </a:lnTo>
                <a:lnTo>
                  <a:pt x="12192" y="5334"/>
                </a:lnTo>
                <a:lnTo>
                  <a:pt x="11176" y="4825"/>
                </a:lnTo>
                <a:lnTo>
                  <a:pt x="9398" y="4572"/>
                </a:lnTo>
                <a:lnTo>
                  <a:pt x="6858" y="4445"/>
                </a:lnTo>
                <a:lnTo>
                  <a:pt x="7620" y="762"/>
                </a:lnTo>
                <a:lnTo>
                  <a:pt x="215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491735" y="1971167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2539" y="0"/>
                </a:moveTo>
                <a:lnTo>
                  <a:pt x="13080" y="0"/>
                </a:lnTo>
                <a:lnTo>
                  <a:pt x="10540" y="11049"/>
                </a:lnTo>
                <a:lnTo>
                  <a:pt x="0" y="11049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43628" y="1845618"/>
            <a:ext cx="118080" cy="631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657852" y="1903222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657852" y="186982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53279" y="1903222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53279" y="1869820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812791" y="1862327"/>
            <a:ext cx="118080" cy="2971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827015" y="1886447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22444" y="188644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39284" y="1790700"/>
            <a:ext cx="634746" cy="1714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954396" y="1809750"/>
            <a:ext cx="615950" cy="153035"/>
          </a:xfrm>
          <a:custGeom>
            <a:avLst/>
            <a:gdLst/>
            <a:ahLst/>
            <a:cxnLst/>
            <a:rect l="l" t="t" r="r" b="b"/>
            <a:pathLst>
              <a:path w="615950" h="153035">
                <a:moveTo>
                  <a:pt x="566927" y="0"/>
                </a:moveTo>
                <a:lnTo>
                  <a:pt x="564768" y="6223"/>
                </a:lnTo>
                <a:lnTo>
                  <a:pt x="573579" y="10029"/>
                </a:lnTo>
                <a:lnTo>
                  <a:pt x="581151" y="15335"/>
                </a:lnTo>
                <a:lnTo>
                  <a:pt x="599328" y="50609"/>
                </a:lnTo>
                <a:lnTo>
                  <a:pt x="601599" y="75437"/>
                </a:lnTo>
                <a:lnTo>
                  <a:pt x="601029" y="88913"/>
                </a:lnTo>
                <a:lnTo>
                  <a:pt x="587434" y="130176"/>
                </a:lnTo>
                <a:lnTo>
                  <a:pt x="564895" y="146303"/>
                </a:lnTo>
                <a:lnTo>
                  <a:pt x="566927" y="152526"/>
                </a:lnTo>
                <a:lnTo>
                  <a:pt x="602995" y="125857"/>
                </a:lnTo>
                <a:lnTo>
                  <a:pt x="615441" y="76326"/>
                </a:lnTo>
                <a:lnTo>
                  <a:pt x="614656" y="62301"/>
                </a:lnTo>
                <a:lnTo>
                  <a:pt x="595913" y="17412"/>
                </a:lnTo>
                <a:lnTo>
                  <a:pt x="577955" y="4026"/>
                </a:lnTo>
                <a:lnTo>
                  <a:pt x="566927" y="0"/>
                </a:lnTo>
                <a:close/>
              </a:path>
              <a:path w="615950" h="153035">
                <a:moveTo>
                  <a:pt x="48640" y="0"/>
                </a:moveTo>
                <a:lnTo>
                  <a:pt x="12573" y="26797"/>
                </a:lnTo>
                <a:lnTo>
                  <a:pt x="0" y="76326"/>
                </a:lnTo>
                <a:lnTo>
                  <a:pt x="785" y="90281"/>
                </a:lnTo>
                <a:lnTo>
                  <a:pt x="19548" y="135167"/>
                </a:lnTo>
                <a:lnTo>
                  <a:pt x="48640" y="152526"/>
                </a:lnTo>
                <a:lnTo>
                  <a:pt x="50545" y="146303"/>
                </a:lnTo>
                <a:lnTo>
                  <a:pt x="41900" y="142420"/>
                </a:lnTo>
                <a:lnTo>
                  <a:pt x="34432" y="137048"/>
                </a:lnTo>
                <a:lnTo>
                  <a:pt x="16240" y="101139"/>
                </a:lnTo>
                <a:lnTo>
                  <a:pt x="13969" y="75437"/>
                </a:lnTo>
                <a:lnTo>
                  <a:pt x="14539" y="62464"/>
                </a:lnTo>
                <a:lnTo>
                  <a:pt x="28154" y="22117"/>
                </a:lnTo>
                <a:lnTo>
                  <a:pt x="50800" y="6223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19165" y="1809750"/>
            <a:ext cx="50800" cy="153035"/>
          </a:xfrm>
          <a:custGeom>
            <a:avLst/>
            <a:gdLst/>
            <a:ahLst/>
            <a:cxnLst/>
            <a:rect l="l" t="t" r="r" b="b"/>
            <a:pathLst>
              <a:path w="50800" h="153035">
                <a:moveTo>
                  <a:pt x="2159" y="0"/>
                </a:moveTo>
                <a:lnTo>
                  <a:pt x="38100" y="26797"/>
                </a:lnTo>
                <a:lnTo>
                  <a:pt x="50673" y="76326"/>
                </a:lnTo>
                <a:lnTo>
                  <a:pt x="49907" y="90281"/>
                </a:lnTo>
                <a:lnTo>
                  <a:pt x="31251" y="135167"/>
                </a:lnTo>
                <a:lnTo>
                  <a:pt x="2159" y="152526"/>
                </a:lnTo>
                <a:lnTo>
                  <a:pt x="126" y="146303"/>
                </a:lnTo>
                <a:lnTo>
                  <a:pt x="8846" y="142420"/>
                </a:lnTo>
                <a:lnTo>
                  <a:pt x="16351" y="137048"/>
                </a:lnTo>
                <a:lnTo>
                  <a:pt x="34559" y="101139"/>
                </a:lnTo>
                <a:lnTo>
                  <a:pt x="36830" y="75437"/>
                </a:lnTo>
                <a:lnTo>
                  <a:pt x="36260" y="62464"/>
                </a:lnTo>
                <a:lnTo>
                  <a:pt x="22717" y="22117"/>
                </a:lnTo>
                <a:lnTo>
                  <a:pt x="0" y="6223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949825" y="1805177"/>
            <a:ext cx="125808" cy="16167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013452" y="1832229"/>
            <a:ext cx="130768" cy="13601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077840" y="188683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1" y="50673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2" y="51053"/>
                </a:lnTo>
                <a:lnTo>
                  <a:pt x="25273" y="51308"/>
                </a:lnTo>
                <a:lnTo>
                  <a:pt x="25654" y="51688"/>
                </a:lnTo>
                <a:lnTo>
                  <a:pt x="25908" y="52070"/>
                </a:lnTo>
                <a:lnTo>
                  <a:pt x="26162" y="52705"/>
                </a:lnTo>
                <a:lnTo>
                  <a:pt x="26416" y="53212"/>
                </a:lnTo>
                <a:lnTo>
                  <a:pt x="26670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30" y="79375"/>
                </a:lnTo>
                <a:lnTo>
                  <a:pt x="38354" y="80645"/>
                </a:lnTo>
                <a:lnTo>
                  <a:pt x="40386" y="81280"/>
                </a:lnTo>
                <a:lnTo>
                  <a:pt x="44196" y="81280"/>
                </a:lnTo>
                <a:lnTo>
                  <a:pt x="45593" y="81025"/>
                </a:lnTo>
                <a:lnTo>
                  <a:pt x="46862" y="80645"/>
                </a:lnTo>
                <a:lnTo>
                  <a:pt x="48260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657" y="73406"/>
                </a:lnTo>
                <a:lnTo>
                  <a:pt x="46609" y="73406"/>
                </a:lnTo>
                <a:lnTo>
                  <a:pt x="45974" y="73151"/>
                </a:lnTo>
                <a:lnTo>
                  <a:pt x="43434" y="70485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6" y="65912"/>
                </a:lnTo>
                <a:lnTo>
                  <a:pt x="41275" y="64262"/>
                </a:lnTo>
                <a:lnTo>
                  <a:pt x="39243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10" y="0"/>
                </a:moveTo>
                <a:lnTo>
                  <a:pt x="24892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80"/>
                </a:lnTo>
                <a:lnTo>
                  <a:pt x="13335" y="5334"/>
                </a:lnTo>
                <a:lnTo>
                  <a:pt x="13843" y="5714"/>
                </a:lnTo>
                <a:lnTo>
                  <a:pt x="14478" y="5969"/>
                </a:lnTo>
                <a:lnTo>
                  <a:pt x="14859" y="6476"/>
                </a:lnTo>
                <a:lnTo>
                  <a:pt x="15112" y="6985"/>
                </a:lnTo>
                <a:lnTo>
                  <a:pt x="15367" y="7620"/>
                </a:lnTo>
                <a:lnTo>
                  <a:pt x="15494" y="10922"/>
                </a:lnTo>
                <a:lnTo>
                  <a:pt x="15239" y="12191"/>
                </a:lnTo>
                <a:lnTo>
                  <a:pt x="15112" y="13335"/>
                </a:lnTo>
                <a:lnTo>
                  <a:pt x="14732" y="14986"/>
                </a:lnTo>
                <a:lnTo>
                  <a:pt x="14224" y="17018"/>
                </a:lnTo>
                <a:lnTo>
                  <a:pt x="0" y="80263"/>
                </a:lnTo>
                <a:lnTo>
                  <a:pt x="11303" y="80263"/>
                </a:lnTo>
                <a:lnTo>
                  <a:pt x="17780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80">
                <a:moveTo>
                  <a:pt x="56642" y="66675"/>
                </a:moveTo>
                <a:lnTo>
                  <a:pt x="48513" y="73278"/>
                </a:lnTo>
                <a:lnTo>
                  <a:pt x="48006" y="73406"/>
                </a:lnTo>
                <a:lnTo>
                  <a:pt x="57657" y="73406"/>
                </a:lnTo>
                <a:lnTo>
                  <a:pt x="58800" y="72262"/>
                </a:lnTo>
                <a:lnTo>
                  <a:pt x="60706" y="70485"/>
                </a:lnTo>
                <a:lnTo>
                  <a:pt x="56642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9116" y="25146"/>
                </a:lnTo>
                <a:lnTo>
                  <a:pt x="40767" y="25400"/>
                </a:lnTo>
                <a:lnTo>
                  <a:pt x="41783" y="25781"/>
                </a:lnTo>
                <a:lnTo>
                  <a:pt x="42418" y="26415"/>
                </a:lnTo>
                <a:lnTo>
                  <a:pt x="43053" y="26924"/>
                </a:lnTo>
                <a:lnTo>
                  <a:pt x="43434" y="27686"/>
                </a:lnTo>
                <a:lnTo>
                  <a:pt x="43434" y="29463"/>
                </a:lnTo>
                <a:lnTo>
                  <a:pt x="43053" y="30352"/>
                </a:lnTo>
                <a:lnTo>
                  <a:pt x="42291" y="31496"/>
                </a:lnTo>
                <a:lnTo>
                  <a:pt x="41656" y="32638"/>
                </a:lnTo>
                <a:lnTo>
                  <a:pt x="25273" y="44703"/>
                </a:lnTo>
                <a:lnTo>
                  <a:pt x="23622" y="45338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9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1" y="36195"/>
                </a:lnTo>
                <a:lnTo>
                  <a:pt x="50800" y="34416"/>
                </a:lnTo>
                <a:lnTo>
                  <a:pt x="55245" y="30987"/>
                </a:lnTo>
                <a:lnTo>
                  <a:pt x="57531" y="29083"/>
                </a:lnTo>
                <a:lnTo>
                  <a:pt x="59944" y="27177"/>
                </a:lnTo>
                <a:lnTo>
                  <a:pt x="62357" y="25019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077840" y="188683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2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25273" y="44703"/>
                </a:lnTo>
                <a:lnTo>
                  <a:pt x="27050" y="44069"/>
                </a:lnTo>
                <a:lnTo>
                  <a:pt x="39497" y="35178"/>
                </a:lnTo>
                <a:lnTo>
                  <a:pt x="40639" y="33909"/>
                </a:lnTo>
                <a:lnTo>
                  <a:pt x="41656" y="32638"/>
                </a:lnTo>
                <a:lnTo>
                  <a:pt x="42291" y="31496"/>
                </a:lnTo>
                <a:lnTo>
                  <a:pt x="43053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6"/>
                </a:lnTo>
                <a:lnTo>
                  <a:pt x="43053" y="26924"/>
                </a:lnTo>
                <a:lnTo>
                  <a:pt x="42418" y="26415"/>
                </a:lnTo>
                <a:lnTo>
                  <a:pt x="41783" y="25781"/>
                </a:lnTo>
                <a:lnTo>
                  <a:pt x="40767" y="25400"/>
                </a:lnTo>
                <a:lnTo>
                  <a:pt x="39116" y="25146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019"/>
                </a:lnTo>
                <a:lnTo>
                  <a:pt x="59944" y="27177"/>
                </a:lnTo>
                <a:lnTo>
                  <a:pt x="57531" y="29083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6"/>
                </a:lnTo>
                <a:lnTo>
                  <a:pt x="48641" y="36195"/>
                </a:lnTo>
                <a:lnTo>
                  <a:pt x="46482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8" y="42672"/>
                </a:lnTo>
                <a:lnTo>
                  <a:pt x="37719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354" y="55118"/>
                </a:lnTo>
                <a:lnTo>
                  <a:pt x="39243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6" y="65912"/>
                </a:lnTo>
                <a:lnTo>
                  <a:pt x="42163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434" y="70485"/>
                </a:lnTo>
                <a:lnTo>
                  <a:pt x="46609" y="73406"/>
                </a:lnTo>
                <a:lnTo>
                  <a:pt x="47371" y="73406"/>
                </a:lnTo>
                <a:lnTo>
                  <a:pt x="48006" y="73406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7" y="72898"/>
                </a:lnTo>
                <a:lnTo>
                  <a:pt x="55499" y="67945"/>
                </a:lnTo>
                <a:lnTo>
                  <a:pt x="56642" y="66675"/>
                </a:lnTo>
                <a:lnTo>
                  <a:pt x="60706" y="70485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0" y="77850"/>
                </a:lnTo>
                <a:lnTo>
                  <a:pt x="51054" y="78739"/>
                </a:lnTo>
                <a:lnTo>
                  <a:pt x="49530" y="79628"/>
                </a:lnTo>
                <a:lnTo>
                  <a:pt x="48260" y="80263"/>
                </a:lnTo>
                <a:lnTo>
                  <a:pt x="46862" y="80645"/>
                </a:lnTo>
                <a:lnTo>
                  <a:pt x="45593" y="81025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8354" y="80645"/>
                </a:lnTo>
                <a:lnTo>
                  <a:pt x="36830" y="79375"/>
                </a:lnTo>
                <a:lnTo>
                  <a:pt x="35306" y="78232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4" y="58927"/>
                </a:lnTo>
                <a:lnTo>
                  <a:pt x="27050" y="54863"/>
                </a:lnTo>
                <a:lnTo>
                  <a:pt x="26670" y="53975"/>
                </a:lnTo>
                <a:lnTo>
                  <a:pt x="26416" y="53212"/>
                </a:lnTo>
                <a:lnTo>
                  <a:pt x="26162" y="52705"/>
                </a:lnTo>
                <a:lnTo>
                  <a:pt x="25908" y="52070"/>
                </a:lnTo>
                <a:lnTo>
                  <a:pt x="25654" y="51688"/>
                </a:lnTo>
                <a:lnTo>
                  <a:pt x="25273" y="51308"/>
                </a:lnTo>
                <a:lnTo>
                  <a:pt x="24892" y="51053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1" y="50673"/>
                </a:lnTo>
                <a:lnTo>
                  <a:pt x="22479" y="50673"/>
                </a:lnTo>
                <a:lnTo>
                  <a:pt x="21589" y="50673"/>
                </a:lnTo>
                <a:lnTo>
                  <a:pt x="17780" y="50673"/>
                </a:lnTo>
                <a:lnTo>
                  <a:pt x="11303" y="80263"/>
                </a:lnTo>
                <a:lnTo>
                  <a:pt x="0" y="80263"/>
                </a:lnTo>
                <a:lnTo>
                  <a:pt x="14224" y="17018"/>
                </a:lnTo>
                <a:lnTo>
                  <a:pt x="14732" y="14986"/>
                </a:lnTo>
                <a:lnTo>
                  <a:pt x="15112" y="13335"/>
                </a:lnTo>
                <a:lnTo>
                  <a:pt x="15239" y="12191"/>
                </a:lnTo>
                <a:lnTo>
                  <a:pt x="15494" y="10922"/>
                </a:lnTo>
                <a:lnTo>
                  <a:pt x="15494" y="9906"/>
                </a:lnTo>
                <a:lnTo>
                  <a:pt x="15494" y="9016"/>
                </a:lnTo>
                <a:lnTo>
                  <a:pt x="15494" y="8255"/>
                </a:lnTo>
                <a:lnTo>
                  <a:pt x="15367" y="7620"/>
                </a:lnTo>
                <a:lnTo>
                  <a:pt x="15112" y="6985"/>
                </a:lnTo>
                <a:lnTo>
                  <a:pt x="14859" y="6476"/>
                </a:lnTo>
                <a:lnTo>
                  <a:pt x="14478" y="5969"/>
                </a:lnTo>
                <a:lnTo>
                  <a:pt x="13843" y="5714"/>
                </a:lnTo>
                <a:lnTo>
                  <a:pt x="13335" y="5334"/>
                </a:lnTo>
                <a:lnTo>
                  <a:pt x="12573" y="5080"/>
                </a:lnTo>
                <a:lnTo>
                  <a:pt x="11557" y="4952"/>
                </a:lnTo>
                <a:lnTo>
                  <a:pt x="10541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187696" y="1862327"/>
            <a:ext cx="118080" cy="2971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201920" y="1886447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197347" y="188644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346191" y="1836420"/>
            <a:ext cx="87668" cy="9829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360332" y="1855342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4"/>
                </a:lnTo>
                <a:lnTo>
                  <a:pt x="3512" y="29972"/>
                </a:lnTo>
                <a:lnTo>
                  <a:pt x="1804" y="37846"/>
                </a:lnTo>
                <a:lnTo>
                  <a:pt x="591" y="43180"/>
                </a:lnTo>
                <a:lnTo>
                  <a:pt x="87" y="47117"/>
                </a:lnTo>
                <a:lnTo>
                  <a:pt x="0" y="61341"/>
                </a:lnTo>
                <a:lnTo>
                  <a:pt x="2242" y="67945"/>
                </a:lnTo>
                <a:lnTo>
                  <a:pt x="6814" y="72517"/>
                </a:lnTo>
                <a:lnTo>
                  <a:pt x="11386" y="77216"/>
                </a:lnTo>
                <a:lnTo>
                  <a:pt x="17863" y="79502"/>
                </a:lnTo>
                <a:lnTo>
                  <a:pt x="32976" y="79502"/>
                </a:lnTo>
                <a:lnTo>
                  <a:pt x="38945" y="78359"/>
                </a:lnTo>
                <a:lnTo>
                  <a:pt x="44279" y="75819"/>
                </a:lnTo>
                <a:lnTo>
                  <a:pt x="49486" y="73406"/>
                </a:lnTo>
                <a:lnTo>
                  <a:pt x="49813" y="73152"/>
                </a:lnTo>
                <a:lnTo>
                  <a:pt x="23832" y="73152"/>
                </a:lnTo>
                <a:lnTo>
                  <a:pt x="20149" y="71755"/>
                </a:lnTo>
                <a:lnTo>
                  <a:pt x="17736" y="68961"/>
                </a:lnTo>
                <a:lnTo>
                  <a:pt x="15196" y="66167"/>
                </a:lnTo>
                <a:lnTo>
                  <a:pt x="14053" y="61849"/>
                </a:lnTo>
                <a:lnTo>
                  <a:pt x="14053" y="49657"/>
                </a:lnTo>
                <a:lnTo>
                  <a:pt x="15196" y="42164"/>
                </a:lnTo>
                <a:lnTo>
                  <a:pt x="36405" y="6477"/>
                </a:lnTo>
                <a:lnTo>
                  <a:pt x="62602" y="6477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7"/>
                </a:moveTo>
                <a:lnTo>
                  <a:pt x="46819" y="6477"/>
                </a:lnTo>
                <a:lnTo>
                  <a:pt x="50248" y="8001"/>
                </a:lnTo>
                <a:lnTo>
                  <a:pt x="54820" y="13843"/>
                </a:lnTo>
                <a:lnTo>
                  <a:pt x="55963" y="18161"/>
                </a:lnTo>
                <a:lnTo>
                  <a:pt x="55963" y="30353"/>
                </a:lnTo>
                <a:lnTo>
                  <a:pt x="42755" y="66167"/>
                </a:lnTo>
                <a:lnTo>
                  <a:pt x="33992" y="73152"/>
                </a:lnTo>
                <a:lnTo>
                  <a:pt x="49813" y="73152"/>
                </a:lnTo>
                <a:lnTo>
                  <a:pt x="54058" y="69850"/>
                </a:lnTo>
                <a:lnTo>
                  <a:pt x="57741" y="65024"/>
                </a:lnTo>
                <a:lnTo>
                  <a:pt x="61551" y="60198"/>
                </a:lnTo>
                <a:lnTo>
                  <a:pt x="64599" y="54229"/>
                </a:lnTo>
                <a:lnTo>
                  <a:pt x="66758" y="47117"/>
                </a:lnTo>
                <a:lnTo>
                  <a:pt x="68917" y="40132"/>
                </a:lnTo>
                <a:lnTo>
                  <a:pt x="69914" y="33528"/>
                </a:lnTo>
                <a:lnTo>
                  <a:pt x="69811" y="18161"/>
                </a:lnTo>
                <a:lnTo>
                  <a:pt x="67774" y="11811"/>
                </a:lnTo>
                <a:lnTo>
                  <a:pt x="62602" y="64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374385" y="1861820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5"/>
                </a:lnTo>
                <a:lnTo>
                  <a:pt x="13335" y="6984"/>
                </a:lnTo>
                <a:lnTo>
                  <a:pt x="9271" y="11683"/>
                </a:lnTo>
                <a:lnTo>
                  <a:pt x="5968" y="18287"/>
                </a:lnTo>
                <a:lnTo>
                  <a:pt x="3555" y="27050"/>
                </a:lnTo>
                <a:lnTo>
                  <a:pt x="1142" y="35687"/>
                </a:lnTo>
                <a:lnTo>
                  <a:pt x="0" y="43179"/>
                </a:lnTo>
                <a:lnTo>
                  <a:pt x="0" y="49402"/>
                </a:lnTo>
                <a:lnTo>
                  <a:pt x="0" y="55371"/>
                </a:lnTo>
                <a:lnTo>
                  <a:pt x="1142" y="59689"/>
                </a:lnTo>
                <a:lnTo>
                  <a:pt x="3683" y="62483"/>
                </a:lnTo>
                <a:lnTo>
                  <a:pt x="6096" y="65277"/>
                </a:lnTo>
                <a:lnTo>
                  <a:pt x="9778" y="66675"/>
                </a:lnTo>
                <a:lnTo>
                  <a:pt x="14731" y="66675"/>
                </a:lnTo>
                <a:lnTo>
                  <a:pt x="19938" y="66675"/>
                </a:lnTo>
                <a:lnTo>
                  <a:pt x="40639" y="31368"/>
                </a:lnTo>
                <a:lnTo>
                  <a:pt x="41910" y="23875"/>
                </a:lnTo>
                <a:lnTo>
                  <a:pt x="41910" y="17399"/>
                </a:lnTo>
                <a:lnTo>
                  <a:pt x="41910" y="11683"/>
                </a:lnTo>
                <a:lnTo>
                  <a:pt x="40766" y="7365"/>
                </a:lnTo>
                <a:lnTo>
                  <a:pt x="38480" y="4444"/>
                </a:lnTo>
                <a:lnTo>
                  <a:pt x="36194" y="1524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360289" y="1855342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7" y="0"/>
                </a:lnTo>
                <a:lnTo>
                  <a:pt x="58800" y="2412"/>
                </a:lnTo>
                <a:lnTo>
                  <a:pt x="63246" y="7112"/>
                </a:lnTo>
                <a:lnTo>
                  <a:pt x="67818" y="11811"/>
                </a:lnTo>
                <a:lnTo>
                  <a:pt x="69976" y="18542"/>
                </a:lnTo>
                <a:lnTo>
                  <a:pt x="69976" y="27178"/>
                </a:lnTo>
                <a:lnTo>
                  <a:pt x="69976" y="33401"/>
                </a:lnTo>
                <a:lnTo>
                  <a:pt x="68961" y="40132"/>
                </a:lnTo>
                <a:lnTo>
                  <a:pt x="66801" y="47117"/>
                </a:lnTo>
                <a:lnTo>
                  <a:pt x="64643" y="54229"/>
                </a:lnTo>
                <a:lnTo>
                  <a:pt x="61595" y="60198"/>
                </a:lnTo>
                <a:lnTo>
                  <a:pt x="57785" y="65024"/>
                </a:lnTo>
                <a:lnTo>
                  <a:pt x="54101" y="69850"/>
                </a:lnTo>
                <a:lnTo>
                  <a:pt x="49530" y="73406"/>
                </a:lnTo>
                <a:lnTo>
                  <a:pt x="44323" y="75819"/>
                </a:lnTo>
                <a:lnTo>
                  <a:pt x="38988" y="78359"/>
                </a:lnTo>
                <a:lnTo>
                  <a:pt x="33020" y="79502"/>
                </a:lnTo>
                <a:lnTo>
                  <a:pt x="26162" y="79502"/>
                </a:lnTo>
                <a:lnTo>
                  <a:pt x="17907" y="79502"/>
                </a:lnTo>
                <a:lnTo>
                  <a:pt x="11430" y="77216"/>
                </a:lnTo>
                <a:lnTo>
                  <a:pt x="6858" y="72517"/>
                </a:lnTo>
                <a:lnTo>
                  <a:pt x="2286" y="67945"/>
                </a:lnTo>
                <a:lnTo>
                  <a:pt x="0" y="61214"/>
                </a:lnTo>
                <a:lnTo>
                  <a:pt x="0" y="52451"/>
                </a:lnTo>
                <a:lnTo>
                  <a:pt x="0" y="48133"/>
                </a:lnTo>
                <a:lnTo>
                  <a:pt x="635" y="43180"/>
                </a:lnTo>
                <a:lnTo>
                  <a:pt x="1905" y="37592"/>
                </a:lnTo>
                <a:lnTo>
                  <a:pt x="3556" y="29972"/>
                </a:lnTo>
                <a:lnTo>
                  <a:pt x="6350" y="23368"/>
                </a:lnTo>
                <a:lnTo>
                  <a:pt x="10287" y="17653"/>
                </a:lnTo>
                <a:lnTo>
                  <a:pt x="14224" y="11937"/>
                </a:lnTo>
                <a:lnTo>
                  <a:pt x="19050" y="7620"/>
                </a:lnTo>
                <a:lnTo>
                  <a:pt x="24764" y="4572"/>
                </a:lnTo>
                <a:lnTo>
                  <a:pt x="30480" y="1524"/>
                </a:lnTo>
                <a:lnTo>
                  <a:pt x="36830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426964" y="1868458"/>
            <a:ext cx="81492" cy="997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442077" y="188683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0" y="50673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2" y="51053"/>
                </a:lnTo>
                <a:lnTo>
                  <a:pt x="25273" y="51308"/>
                </a:lnTo>
                <a:lnTo>
                  <a:pt x="25653" y="51688"/>
                </a:lnTo>
                <a:lnTo>
                  <a:pt x="25908" y="52070"/>
                </a:lnTo>
                <a:lnTo>
                  <a:pt x="26162" y="52705"/>
                </a:lnTo>
                <a:lnTo>
                  <a:pt x="26415" y="53212"/>
                </a:lnTo>
                <a:lnTo>
                  <a:pt x="26670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30" y="79375"/>
                </a:lnTo>
                <a:lnTo>
                  <a:pt x="38353" y="80645"/>
                </a:lnTo>
                <a:lnTo>
                  <a:pt x="40386" y="81280"/>
                </a:lnTo>
                <a:lnTo>
                  <a:pt x="44196" y="81280"/>
                </a:lnTo>
                <a:lnTo>
                  <a:pt x="45593" y="81025"/>
                </a:lnTo>
                <a:lnTo>
                  <a:pt x="46862" y="80645"/>
                </a:lnTo>
                <a:lnTo>
                  <a:pt x="48260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657" y="73406"/>
                </a:lnTo>
                <a:lnTo>
                  <a:pt x="46609" y="73406"/>
                </a:lnTo>
                <a:lnTo>
                  <a:pt x="45974" y="73151"/>
                </a:lnTo>
                <a:lnTo>
                  <a:pt x="43434" y="70485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6" y="65912"/>
                </a:lnTo>
                <a:lnTo>
                  <a:pt x="41275" y="64262"/>
                </a:lnTo>
                <a:lnTo>
                  <a:pt x="39243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10" y="0"/>
                </a:moveTo>
                <a:lnTo>
                  <a:pt x="24892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80"/>
                </a:lnTo>
                <a:lnTo>
                  <a:pt x="13335" y="5334"/>
                </a:lnTo>
                <a:lnTo>
                  <a:pt x="13843" y="5714"/>
                </a:lnTo>
                <a:lnTo>
                  <a:pt x="14477" y="5969"/>
                </a:lnTo>
                <a:lnTo>
                  <a:pt x="14859" y="6476"/>
                </a:lnTo>
                <a:lnTo>
                  <a:pt x="15112" y="6985"/>
                </a:lnTo>
                <a:lnTo>
                  <a:pt x="15367" y="7620"/>
                </a:lnTo>
                <a:lnTo>
                  <a:pt x="15494" y="10922"/>
                </a:lnTo>
                <a:lnTo>
                  <a:pt x="15239" y="12191"/>
                </a:lnTo>
                <a:lnTo>
                  <a:pt x="15112" y="13335"/>
                </a:lnTo>
                <a:lnTo>
                  <a:pt x="14732" y="14986"/>
                </a:lnTo>
                <a:lnTo>
                  <a:pt x="14224" y="17018"/>
                </a:lnTo>
                <a:lnTo>
                  <a:pt x="0" y="80263"/>
                </a:lnTo>
                <a:lnTo>
                  <a:pt x="11302" y="80263"/>
                </a:lnTo>
                <a:lnTo>
                  <a:pt x="17780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80">
                <a:moveTo>
                  <a:pt x="56642" y="66675"/>
                </a:moveTo>
                <a:lnTo>
                  <a:pt x="48513" y="73278"/>
                </a:lnTo>
                <a:lnTo>
                  <a:pt x="48006" y="73406"/>
                </a:lnTo>
                <a:lnTo>
                  <a:pt x="57657" y="73406"/>
                </a:lnTo>
                <a:lnTo>
                  <a:pt x="58800" y="72262"/>
                </a:lnTo>
                <a:lnTo>
                  <a:pt x="60706" y="70485"/>
                </a:lnTo>
                <a:lnTo>
                  <a:pt x="56642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9115" y="25146"/>
                </a:lnTo>
                <a:lnTo>
                  <a:pt x="40767" y="25400"/>
                </a:lnTo>
                <a:lnTo>
                  <a:pt x="41783" y="25781"/>
                </a:lnTo>
                <a:lnTo>
                  <a:pt x="42418" y="26415"/>
                </a:lnTo>
                <a:lnTo>
                  <a:pt x="43052" y="26924"/>
                </a:lnTo>
                <a:lnTo>
                  <a:pt x="43434" y="27686"/>
                </a:lnTo>
                <a:lnTo>
                  <a:pt x="43434" y="29463"/>
                </a:lnTo>
                <a:lnTo>
                  <a:pt x="43052" y="30352"/>
                </a:lnTo>
                <a:lnTo>
                  <a:pt x="42290" y="31496"/>
                </a:lnTo>
                <a:lnTo>
                  <a:pt x="41656" y="32638"/>
                </a:lnTo>
                <a:lnTo>
                  <a:pt x="25273" y="44703"/>
                </a:lnTo>
                <a:lnTo>
                  <a:pt x="23622" y="45338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9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0" y="36195"/>
                </a:lnTo>
                <a:lnTo>
                  <a:pt x="50800" y="34416"/>
                </a:lnTo>
                <a:lnTo>
                  <a:pt x="55245" y="30987"/>
                </a:lnTo>
                <a:lnTo>
                  <a:pt x="57531" y="29083"/>
                </a:lnTo>
                <a:lnTo>
                  <a:pt x="59944" y="27177"/>
                </a:lnTo>
                <a:lnTo>
                  <a:pt x="62357" y="25019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442077" y="188683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2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25273" y="44703"/>
                </a:lnTo>
                <a:lnTo>
                  <a:pt x="27050" y="44069"/>
                </a:lnTo>
                <a:lnTo>
                  <a:pt x="42290" y="31496"/>
                </a:lnTo>
                <a:lnTo>
                  <a:pt x="43052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6"/>
                </a:lnTo>
                <a:lnTo>
                  <a:pt x="43052" y="26924"/>
                </a:lnTo>
                <a:lnTo>
                  <a:pt x="42418" y="26415"/>
                </a:lnTo>
                <a:lnTo>
                  <a:pt x="41783" y="25781"/>
                </a:lnTo>
                <a:lnTo>
                  <a:pt x="40767" y="25400"/>
                </a:lnTo>
                <a:lnTo>
                  <a:pt x="39115" y="25146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019"/>
                </a:lnTo>
                <a:lnTo>
                  <a:pt x="59944" y="27177"/>
                </a:lnTo>
                <a:lnTo>
                  <a:pt x="57531" y="29083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6"/>
                </a:lnTo>
                <a:lnTo>
                  <a:pt x="48640" y="36195"/>
                </a:lnTo>
                <a:lnTo>
                  <a:pt x="46482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7" y="42672"/>
                </a:lnTo>
                <a:lnTo>
                  <a:pt x="37719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353" y="55118"/>
                </a:lnTo>
                <a:lnTo>
                  <a:pt x="39243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6" y="65912"/>
                </a:lnTo>
                <a:lnTo>
                  <a:pt x="42163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434" y="70485"/>
                </a:lnTo>
                <a:lnTo>
                  <a:pt x="43814" y="71247"/>
                </a:lnTo>
                <a:lnTo>
                  <a:pt x="46609" y="73406"/>
                </a:lnTo>
                <a:lnTo>
                  <a:pt x="47371" y="73406"/>
                </a:lnTo>
                <a:lnTo>
                  <a:pt x="48006" y="73406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7" y="72898"/>
                </a:lnTo>
                <a:lnTo>
                  <a:pt x="55499" y="67945"/>
                </a:lnTo>
                <a:lnTo>
                  <a:pt x="56642" y="66675"/>
                </a:lnTo>
                <a:lnTo>
                  <a:pt x="60706" y="70485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0" y="77850"/>
                </a:lnTo>
                <a:lnTo>
                  <a:pt x="51053" y="78739"/>
                </a:lnTo>
                <a:lnTo>
                  <a:pt x="49530" y="79628"/>
                </a:lnTo>
                <a:lnTo>
                  <a:pt x="48260" y="80263"/>
                </a:lnTo>
                <a:lnTo>
                  <a:pt x="46862" y="80645"/>
                </a:lnTo>
                <a:lnTo>
                  <a:pt x="45593" y="81025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8353" y="80645"/>
                </a:lnTo>
                <a:lnTo>
                  <a:pt x="36830" y="79375"/>
                </a:lnTo>
                <a:lnTo>
                  <a:pt x="35306" y="78232"/>
                </a:lnTo>
                <a:lnTo>
                  <a:pt x="34036" y="76453"/>
                </a:lnTo>
                <a:lnTo>
                  <a:pt x="33020" y="74168"/>
                </a:lnTo>
                <a:lnTo>
                  <a:pt x="32003" y="71882"/>
                </a:lnTo>
                <a:lnTo>
                  <a:pt x="30987" y="69087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4" y="58927"/>
                </a:lnTo>
                <a:lnTo>
                  <a:pt x="27050" y="54863"/>
                </a:lnTo>
                <a:lnTo>
                  <a:pt x="26670" y="53975"/>
                </a:lnTo>
                <a:lnTo>
                  <a:pt x="26415" y="53212"/>
                </a:lnTo>
                <a:lnTo>
                  <a:pt x="26162" y="52705"/>
                </a:lnTo>
                <a:lnTo>
                  <a:pt x="25908" y="52070"/>
                </a:lnTo>
                <a:lnTo>
                  <a:pt x="25653" y="51688"/>
                </a:lnTo>
                <a:lnTo>
                  <a:pt x="25273" y="51308"/>
                </a:lnTo>
                <a:lnTo>
                  <a:pt x="24892" y="51053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0" y="50673"/>
                </a:lnTo>
                <a:lnTo>
                  <a:pt x="22478" y="50673"/>
                </a:lnTo>
                <a:lnTo>
                  <a:pt x="21589" y="50673"/>
                </a:lnTo>
                <a:lnTo>
                  <a:pt x="17780" y="50673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018"/>
                </a:lnTo>
                <a:lnTo>
                  <a:pt x="14732" y="14986"/>
                </a:lnTo>
                <a:lnTo>
                  <a:pt x="15112" y="13335"/>
                </a:lnTo>
                <a:lnTo>
                  <a:pt x="15239" y="12191"/>
                </a:lnTo>
                <a:lnTo>
                  <a:pt x="15494" y="10922"/>
                </a:lnTo>
                <a:lnTo>
                  <a:pt x="15494" y="9906"/>
                </a:lnTo>
                <a:lnTo>
                  <a:pt x="15494" y="9016"/>
                </a:lnTo>
                <a:lnTo>
                  <a:pt x="15494" y="8255"/>
                </a:lnTo>
                <a:lnTo>
                  <a:pt x="15367" y="7620"/>
                </a:lnTo>
                <a:lnTo>
                  <a:pt x="15112" y="6985"/>
                </a:lnTo>
                <a:lnTo>
                  <a:pt x="14859" y="6476"/>
                </a:lnTo>
                <a:lnTo>
                  <a:pt x="14477" y="5969"/>
                </a:lnTo>
                <a:lnTo>
                  <a:pt x="13843" y="5714"/>
                </a:lnTo>
                <a:lnTo>
                  <a:pt x="13335" y="5334"/>
                </a:lnTo>
                <a:lnTo>
                  <a:pt x="12573" y="5080"/>
                </a:lnTo>
                <a:lnTo>
                  <a:pt x="11557" y="4952"/>
                </a:lnTo>
                <a:lnTo>
                  <a:pt x="10540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579364" y="1836420"/>
            <a:ext cx="87668" cy="9829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593504" y="1855342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4"/>
                </a:lnTo>
                <a:lnTo>
                  <a:pt x="3512" y="29972"/>
                </a:lnTo>
                <a:lnTo>
                  <a:pt x="1804" y="37846"/>
                </a:lnTo>
                <a:lnTo>
                  <a:pt x="591" y="43180"/>
                </a:lnTo>
                <a:lnTo>
                  <a:pt x="87" y="47117"/>
                </a:lnTo>
                <a:lnTo>
                  <a:pt x="0" y="61341"/>
                </a:lnTo>
                <a:lnTo>
                  <a:pt x="2242" y="67945"/>
                </a:lnTo>
                <a:lnTo>
                  <a:pt x="6814" y="72517"/>
                </a:lnTo>
                <a:lnTo>
                  <a:pt x="11386" y="77216"/>
                </a:lnTo>
                <a:lnTo>
                  <a:pt x="17863" y="79502"/>
                </a:lnTo>
                <a:lnTo>
                  <a:pt x="32976" y="79502"/>
                </a:lnTo>
                <a:lnTo>
                  <a:pt x="38945" y="78359"/>
                </a:lnTo>
                <a:lnTo>
                  <a:pt x="44279" y="75819"/>
                </a:lnTo>
                <a:lnTo>
                  <a:pt x="49486" y="73406"/>
                </a:lnTo>
                <a:lnTo>
                  <a:pt x="49813" y="73152"/>
                </a:lnTo>
                <a:lnTo>
                  <a:pt x="23832" y="73152"/>
                </a:lnTo>
                <a:lnTo>
                  <a:pt x="20149" y="71755"/>
                </a:lnTo>
                <a:lnTo>
                  <a:pt x="17736" y="68961"/>
                </a:lnTo>
                <a:lnTo>
                  <a:pt x="15196" y="66167"/>
                </a:lnTo>
                <a:lnTo>
                  <a:pt x="14053" y="61849"/>
                </a:lnTo>
                <a:lnTo>
                  <a:pt x="14053" y="49657"/>
                </a:lnTo>
                <a:lnTo>
                  <a:pt x="15196" y="42164"/>
                </a:lnTo>
                <a:lnTo>
                  <a:pt x="36405" y="6477"/>
                </a:lnTo>
                <a:lnTo>
                  <a:pt x="62602" y="6477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7"/>
                </a:moveTo>
                <a:lnTo>
                  <a:pt x="46819" y="6477"/>
                </a:lnTo>
                <a:lnTo>
                  <a:pt x="50248" y="8001"/>
                </a:lnTo>
                <a:lnTo>
                  <a:pt x="54820" y="13843"/>
                </a:lnTo>
                <a:lnTo>
                  <a:pt x="55963" y="18161"/>
                </a:lnTo>
                <a:lnTo>
                  <a:pt x="55963" y="30353"/>
                </a:lnTo>
                <a:lnTo>
                  <a:pt x="42755" y="66167"/>
                </a:lnTo>
                <a:lnTo>
                  <a:pt x="33992" y="73152"/>
                </a:lnTo>
                <a:lnTo>
                  <a:pt x="49813" y="73152"/>
                </a:lnTo>
                <a:lnTo>
                  <a:pt x="54058" y="69850"/>
                </a:lnTo>
                <a:lnTo>
                  <a:pt x="57741" y="65024"/>
                </a:lnTo>
                <a:lnTo>
                  <a:pt x="61551" y="60198"/>
                </a:lnTo>
                <a:lnTo>
                  <a:pt x="64599" y="54229"/>
                </a:lnTo>
                <a:lnTo>
                  <a:pt x="66758" y="47117"/>
                </a:lnTo>
                <a:lnTo>
                  <a:pt x="68917" y="40132"/>
                </a:lnTo>
                <a:lnTo>
                  <a:pt x="69914" y="33528"/>
                </a:lnTo>
                <a:lnTo>
                  <a:pt x="69811" y="18161"/>
                </a:lnTo>
                <a:lnTo>
                  <a:pt x="67774" y="11811"/>
                </a:lnTo>
                <a:lnTo>
                  <a:pt x="62602" y="64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607558" y="1861820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5"/>
                </a:lnTo>
                <a:lnTo>
                  <a:pt x="13334" y="6984"/>
                </a:lnTo>
                <a:lnTo>
                  <a:pt x="9270" y="11683"/>
                </a:lnTo>
                <a:lnTo>
                  <a:pt x="5968" y="18287"/>
                </a:lnTo>
                <a:lnTo>
                  <a:pt x="3555" y="27050"/>
                </a:lnTo>
                <a:lnTo>
                  <a:pt x="1142" y="35687"/>
                </a:lnTo>
                <a:lnTo>
                  <a:pt x="0" y="43179"/>
                </a:lnTo>
                <a:lnTo>
                  <a:pt x="0" y="49402"/>
                </a:lnTo>
                <a:lnTo>
                  <a:pt x="0" y="55371"/>
                </a:lnTo>
                <a:lnTo>
                  <a:pt x="1142" y="59689"/>
                </a:lnTo>
                <a:lnTo>
                  <a:pt x="3682" y="62483"/>
                </a:lnTo>
                <a:lnTo>
                  <a:pt x="6095" y="65277"/>
                </a:lnTo>
                <a:lnTo>
                  <a:pt x="9778" y="66675"/>
                </a:lnTo>
                <a:lnTo>
                  <a:pt x="14731" y="66675"/>
                </a:lnTo>
                <a:lnTo>
                  <a:pt x="19938" y="66675"/>
                </a:lnTo>
                <a:lnTo>
                  <a:pt x="40639" y="31368"/>
                </a:lnTo>
                <a:lnTo>
                  <a:pt x="41909" y="23875"/>
                </a:lnTo>
                <a:lnTo>
                  <a:pt x="41909" y="17399"/>
                </a:lnTo>
                <a:lnTo>
                  <a:pt x="41909" y="11683"/>
                </a:lnTo>
                <a:lnTo>
                  <a:pt x="40766" y="7365"/>
                </a:lnTo>
                <a:lnTo>
                  <a:pt x="38480" y="4444"/>
                </a:lnTo>
                <a:lnTo>
                  <a:pt x="36194" y="1524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593460" y="1855342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7" y="0"/>
                </a:lnTo>
                <a:lnTo>
                  <a:pt x="58800" y="2412"/>
                </a:lnTo>
                <a:lnTo>
                  <a:pt x="63246" y="7112"/>
                </a:lnTo>
                <a:lnTo>
                  <a:pt x="67817" y="11811"/>
                </a:lnTo>
                <a:lnTo>
                  <a:pt x="69976" y="18542"/>
                </a:lnTo>
                <a:lnTo>
                  <a:pt x="69976" y="27178"/>
                </a:lnTo>
                <a:lnTo>
                  <a:pt x="69976" y="33401"/>
                </a:lnTo>
                <a:lnTo>
                  <a:pt x="68961" y="40132"/>
                </a:lnTo>
                <a:lnTo>
                  <a:pt x="66801" y="47117"/>
                </a:lnTo>
                <a:lnTo>
                  <a:pt x="64642" y="54229"/>
                </a:lnTo>
                <a:lnTo>
                  <a:pt x="61594" y="60198"/>
                </a:lnTo>
                <a:lnTo>
                  <a:pt x="57785" y="65024"/>
                </a:lnTo>
                <a:lnTo>
                  <a:pt x="54101" y="69850"/>
                </a:lnTo>
                <a:lnTo>
                  <a:pt x="49529" y="73406"/>
                </a:lnTo>
                <a:lnTo>
                  <a:pt x="44323" y="75819"/>
                </a:lnTo>
                <a:lnTo>
                  <a:pt x="38988" y="78359"/>
                </a:lnTo>
                <a:lnTo>
                  <a:pt x="33019" y="79502"/>
                </a:lnTo>
                <a:lnTo>
                  <a:pt x="26162" y="79502"/>
                </a:lnTo>
                <a:lnTo>
                  <a:pt x="17906" y="79502"/>
                </a:lnTo>
                <a:lnTo>
                  <a:pt x="11429" y="77216"/>
                </a:lnTo>
                <a:lnTo>
                  <a:pt x="6858" y="72517"/>
                </a:lnTo>
                <a:lnTo>
                  <a:pt x="2286" y="67945"/>
                </a:lnTo>
                <a:lnTo>
                  <a:pt x="0" y="61214"/>
                </a:lnTo>
                <a:lnTo>
                  <a:pt x="0" y="52451"/>
                </a:lnTo>
                <a:lnTo>
                  <a:pt x="0" y="48133"/>
                </a:lnTo>
                <a:lnTo>
                  <a:pt x="635" y="43180"/>
                </a:lnTo>
                <a:lnTo>
                  <a:pt x="1904" y="37592"/>
                </a:lnTo>
                <a:lnTo>
                  <a:pt x="3555" y="29972"/>
                </a:lnTo>
                <a:lnTo>
                  <a:pt x="6350" y="23368"/>
                </a:lnTo>
                <a:lnTo>
                  <a:pt x="10287" y="17653"/>
                </a:lnTo>
                <a:lnTo>
                  <a:pt x="14224" y="11937"/>
                </a:lnTo>
                <a:lnTo>
                  <a:pt x="19050" y="7620"/>
                </a:lnTo>
                <a:lnTo>
                  <a:pt x="24764" y="4572"/>
                </a:lnTo>
                <a:lnTo>
                  <a:pt x="30479" y="1524"/>
                </a:lnTo>
                <a:lnTo>
                  <a:pt x="36829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660135" y="1868458"/>
            <a:ext cx="81492" cy="997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675248" y="188683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0" y="50673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1" y="51053"/>
                </a:lnTo>
                <a:lnTo>
                  <a:pt x="25273" y="51308"/>
                </a:lnTo>
                <a:lnTo>
                  <a:pt x="25653" y="51688"/>
                </a:lnTo>
                <a:lnTo>
                  <a:pt x="25908" y="52070"/>
                </a:lnTo>
                <a:lnTo>
                  <a:pt x="26162" y="52705"/>
                </a:lnTo>
                <a:lnTo>
                  <a:pt x="26415" y="53212"/>
                </a:lnTo>
                <a:lnTo>
                  <a:pt x="26670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29" y="79375"/>
                </a:lnTo>
                <a:lnTo>
                  <a:pt x="38353" y="80645"/>
                </a:lnTo>
                <a:lnTo>
                  <a:pt x="40386" y="81280"/>
                </a:lnTo>
                <a:lnTo>
                  <a:pt x="44196" y="81280"/>
                </a:lnTo>
                <a:lnTo>
                  <a:pt x="45592" y="81025"/>
                </a:lnTo>
                <a:lnTo>
                  <a:pt x="46862" y="80645"/>
                </a:lnTo>
                <a:lnTo>
                  <a:pt x="48260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657" y="73406"/>
                </a:lnTo>
                <a:lnTo>
                  <a:pt x="46609" y="73406"/>
                </a:lnTo>
                <a:lnTo>
                  <a:pt x="45974" y="73151"/>
                </a:lnTo>
                <a:lnTo>
                  <a:pt x="43434" y="70485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262"/>
                </a:lnTo>
                <a:lnTo>
                  <a:pt x="39242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10" y="0"/>
                </a:moveTo>
                <a:lnTo>
                  <a:pt x="24891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80"/>
                </a:lnTo>
                <a:lnTo>
                  <a:pt x="13335" y="5334"/>
                </a:lnTo>
                <a:lnTo>
                  <a:pt x="13842" y="5714"/>
                </a:lnTo>
                <a:lnTo>
                  <a:pt x="14477" y="5969"/>
                </a:lnTo>
                <a:lnTo>
                  <a:pt x="14859" y="6476"/>
                </a:lnTo>
                <a:lnTo>
                  <a:pt x="15112" y="6985"/>
                </a:lnTo>
                <a:lnTo>
                  <a:pt x="15366" y="7620"/>
                </a:lnTo>
                <a:lnTo>
                  <a:pt x="15493" y="10922"/>
                </a:lnTo>
                <a:lnTo>
                  <a:pt x="15239" y="12191"/>
                </a:lnTo>
                <a:lnTo>
                  <a:pt x="15112" y="13335"/>
                </a:lnTo>
                <a:lnTo>
                  <a:pt x="14731" y="14986"/>
                </a:lnTo>
                <a:lnTo>
                  <a:pt x="14224" y="17018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48513" y="73278"/>
                </a:lnTo>
                <a:lnTo>
                  <a:pt x="48005" y="73406"/>
                </a:lnTo>
                <a:lnTo>
                  <a:pt x="57657" y="73406"/>
                </a:lnTo>
                <a:lnTo>
                  <a:pt x="58800" y="72262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9115" y="25146"/>
                </a:lnTo>
                <a:lnTo>
                  <a:pt x="40639" y="25400"/>
                </a:lnTo>
                <a:lnTo>
                  <a:pt x="41783" y="25781"/>
                </a:lnTo>
                <a:lnTo>
                  <a:pt x="42417" y="26415"/>
                </a:lnTo>
                <a:lnTo>
                  <a:pt x="43052" y="26924"/>
                </a:lnTo>
                <a:lnTo>
                  <a:pt x="43434" y="27686"/>
                </a:lnTo>
                <a:lnTo>
                  <a:pt x="43434" y="29463"/>
                </a:lnTo>
                <a:lnTo>
                  <a:pt x="43052" y="30352"/>
                </a:lnTo>
                <a:lnTo>
                  <a:pt x="42290" y="31496"/>
                </a:lnTo>
                <a:lnTo>
                  <a:pt x="41655" y="32638"/>
                </a:lnTo>
                <a:lnTo>
                  <a:pt x="25273" y="44703"/>
                </a:lnTo>
                <a:lnTo>
                  <a:pt x="23622" y="45338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8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0" y="36195"/>
                </a:lnTo>
                <a:lnTo>
                  <a:pt x="50800" y="34416"/>
                </a:lnTo>
                <a:lnTo>
                  <a:pt x="55245" y="30987"/>
                </a:lnTo>
                <a:lnTo>
                  <a:pt x="57530" y="29083"/>
                </a:lnTo>
                <a:lnTo>
                  <a:pt x="59943" y="27177"/>
                </a:lnTo>
                <a:lnTo>
                  <a:pt x="62356" y="25019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675248" y="188683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25273" y="44703"/>
                </a:lnTo>
                <a:lnTo>
                  <a:pt x="27050" y="44069"/>
                </a:lnTo>
                <a:lnTo>
                  <a:pt x="42290" y="31496"/>
                </a:lnTo>
                <a:lnTo>
                  <a:pt x="43052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6"/>
                </a:lnTo>
                <a:lnTo>
                  <a:pt x="43052" y="26924"/>
                </a:lnTo>
                <a:lnTo>
                  <a:pt x="42417" y="26415"/>
                </a:lnTo>
                <a:lnTo>
                  <a:pt x="41783" y="25781"/>
                </a:lnTo>
                <a:lnTo>
                  <a:pt x="40639" y="25400"/>
                </a:lnTo>
                <a:lnTo>
                  <a:pt x="39115" y="25146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6" y="25019"/>
                </a:lnTo>
                <a:lnTo>
                  <a:pt x="59943" y="27177"/>
                </a:lnTo>
                <a:lnTo>
                  <a:pt x="57530" y="29083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6"/>
                </a:lnTo>
                <a:lnTo>
                  <a:pt x="48640" y="36195"/>
                </a:lnTo>
                <a:lnTo>
                  <a:pt x="46481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7" y="42672"/>
                </a:lnTo>
                <a:lnTo>
                  <a:pt x="37718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353" y="55118"/>
                </a:lnTo>
                <a:lnTo>
                  <a:pt x="39242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434" y="70485"/>
                </a:lnTo>
                <a:lnTo>
                  <a:pt x="43814" y="71247"/>
                </a:lnTo>
                <a:lnTo>
                  <a:pt x="46609" y="73406"/>
                </a:lnTo>
                <a:lnTo>
                  <a:pt x="47371" y="73406"/>
                </a:lnTo>
                <a:lnTo>
                  <a:pt x="48005" y="73406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6" y="72898"/>
                </a:lnTo>
                <a:lnTo>
                  <a:pt x="55499" y="67945"/>
                </a:lnTo>
                <a:lnTo>
                  <a:pt x="56641" y="66675"/>
                </a:lnTo>
                <a:lnTo>
                  <a:pt x="60705" y="70485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0" y="77850"/>
                </a:lnTo>
                <a:lnTo>
                  <a:pt x="51053" y="78739"/>
                </a:lnTo>
                <a:lnTo>
                  <a:pt x="49529" y="79628"/>
                </a:lnTo>
                <a:lnTo>
                  <a:pt x="48260" y="80263"/>
                </a:lnTo>
                <a:lnTo>
                  <a:pt x="46862" y="80645"/>
                </a:lnTo>
                <a:lnTo>
                  <a:pt x="45592" y="81025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8353" y="80645"/>
                </a:lnTo>
                <a:lnTo>
                  <a:pt x="36829" y="79375"/>
                </a:lnTo>
                <a:lnTo>
                  <a:pt x="35305" y="78232"/>
                </a:lnTo>
                <a:lnTo>
                  <a:pt x="34036" y="76453"/>
                </a:lnTo>
                <a:lnTo>
                  <a:pt x="33020" y="74168"/>
                </a:lnTo>
                <a:lnTo>
                  <a:pt x="32003" y="71882"/>
                </a:lnTo>
                <a:lnTo>
                  <a:pt x="30987" y="69087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3" y="58927"/>
                </a:lnTo>
                <a:lnTo>
                  <a:pt x="27050" y="54863"/>
                </a:lnTo>
                <a:lnTo>
                  <a:pt x="26670" y="53975"/>
                </a:lnTo>
                <a:lnTo>
                  <a:pt x="26415" y="53212"/>
                </a:lnTo>
                <a:lnTo>
                  <a:pt x="26162" y="52705"/>
                </a:lnTo>
                <a:lnTo>
                  <a:pt x="25908" y="52070"/>
                </a:lnTo>
                <a:lnTo>
                  <a:pt x="25653" y="51688"/>
                </a:lnTo>
                <a:lnTo>
                  <a:pt x="25273" y="51308"/>
                </a:lnTo>
                <a:lnTo>
                  <a:pt x="24891" y="51053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0" y="50673"/>
                </a:lnTo>
                <a:lnTo>
                  <a:pt x="22478" y="50673"/>
                </a:lnTo>
                <a:lnTo>
                  <a:pt x="21589" y="50673"/>
                </a:lnTo>
                <a:lnTo>
                  <a:pt x="17779" y="50673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018"/>
                </a:lnTo>
                <a:lnTo>
                  <a:pt x="14731" y="14986"/>
                </a:lnTo>
                <a:lnTo>
                  <a:pt x="15112" y="13335"/>
                </a:lnTo>
                <a:lnTo>
                  <a:pt x="15239" y="12191"/>
                </a:lnTo>
                <a:lnTo>
                  <a:pt x="15493" y="10922"/>
                </a:lnTo>
                <a:lnTo>
                  <a:pt x="15493" y="9906"/>
                </a:lnTo>
                <a:lnTo>
                  <a:pt x="15493" y="9016"/>
                </a:lnTo>
                <a:lnTo>
                  <a:pt x="15493" y="8255"/>
                </a:lnTo>
                <a:lnTo>
                  <a:pt x="15366" y="7620"/>
                </a:lnTo>
                <a:lnTo>
                  <a:pt x="15112" y="6985"/>
                </a:lnTo>
                <a:lnTo>
                  <a:pt x="14859" y="6476"/>
                </a:lnTo>
                <a:lnTo>
                  <a:pt x="14477" y="5969"/>
                </a:lnTo>
                <a:lnTo>
                  <a:pt x="13842" y="5714"/>
                </a:lnTo>
                <a:lnTo>
                  <a:pt x="13335" y="5334"/>
                </a:lnTo>
                <a:lnTo>
                  <a:pt x="12573" y="5080"/>
                </a:lnTo>
                <a:lnTo>
                  <a:pt x="11556" y="4952"/>
                </a:lnTo>
                <a:lnTo>
                  <a:pt x="10540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750052" y="1790700"/>
            <a:ext cx="581405" cy="17145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65165" y="1809750"/>
            <a:ext cx="562610" cy="153035"/>
          </a:xfrm>
          <a:custGeom>
            <a:avLst/>
            <a:gdLst/>
            <a:ahLst/>
            <a:cxnLst/>
            <a:rect l="l" t="t" r="r" b="b"/>
            <a:pathLst>
              <a:path w="562610" h="153035">
                <a:moveTo>
                  <a:pt x="513588" y="0"/>
                </a:moveTo>
                <a:lnTo>
                  <a:pt x="511429" y="6223"/>
                </a:lnTo>
                <a:lnTo>
                  <a:pt x="520239" y="10029"/>
                </a:lnTo>
                <a:lnTo>
                  <a:pt x="527812" y="15335"/>
                </a:lnTo>
                <a:lnTo>
                  <a:pt x="545988" y="50609"/>
                </a:lnTo>
                <a:lnTo>
                  <a:pt x="548259" y="75437"/>
                </a:lnTo>
                <a:lnTo>
                  <a:pt x="547689" y="88913"/>
                </a:lnTo>
                <a:lnTo>
                  <a:pt x="534094" y="130176"/>
                </a:lnTo>
                <a:lnTo>
                  <a:pt x="511556" y="146303"/>
                </a:lnTo>
                <a:lnTo>
                  <a:pt x="513588" y="152526"/>
                </a:lnTo>
                <a:lnTo>
                  <a:pt x="549656" y="125857"/>
                </a:lnTo>
                <a:lnTo>
                  <a:pt x="562101" y="76326"/>
                </a:lnTo>
                <a:lnTo>
                  <a:pt x="561316" y="62301"/>
                </a:lnTo>
                <a:lnTo>
                  <a:pt x="542573" y="17412"/>
                </a:lnTo>
                <a:lnTo>
                  <a:pt x="524615" y="4026"/>
                </a:lnTo>
                <a:lnTo>
                  <a:pt x="513588" y="0"/>
                </a:lnTo>
                <a:close/>
              </a:path>
              <a:path w="562610" h="153035">
                <a:moveTo>
                  <a:pt x="48640" y="0"/>
                </a:moveTo>
                <a:lnTo>
                  <a:pt x="12573" y="26797"/>
                </a:lnTo>
                <a:lnTo>
                  <a:pt x="0" y="76326"/>
                </a:lnTo>
                <a:lnTo>
                  <a:pt x="785" y="90281"/>
                </a:lnTo>
                <a:lnTo>
                  <a:pt x="19548" y="135167"/>
                </a:lnTo>
                <a:lnTo>
                  <a:pt x="48640" y="152526"/>
                </a:lnTo>
                <a:lnTo>
                  <a:pt x="50546" y="146303"/>
                </a:lnTo>
                <a:lnTo>
                  <a:pt x="41900" y="142420"/>
                </a:lnTo>
                <a:lnTo>
                  <a:pt x="34432" y="137048"/>
                </a:lnTo>
                <a:lnTo>
                  <a:pt x="16240" y="101139"/>
                </a:lnTo>
                <a:lnTo>
                  <a:pt x="13970" y="75437"/>
                </a:lnTo>
                <a:lnTo>
                  <a:pt x="14539" y="62464"/>
                </a:lnTo>
                <a:lnTo>
                  <a:pt x="28154" y="22117"/>
                </a:lnTo>
                <a:lnTo>
                  <a:pt x="50800" y="6223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276594" y="1809750"/>
            <a:ext cx="50800" cy="153035"/>
          </a:xfrm>
          <a:custGeom>
            <a:avLst/>
            <a:gdLst/>
            <a:ahLst/>
            <a:cxnLst/>
            <a:rect l="l" t="t" r="r" b="b"/>
            <a:pathLst>
              <a:path w="50800" h="153035">
                <a:moveTo>
                  <a:pt x="2158" y="0"/>
                </a:moveTo>
                <a:lnTo>
                  <a:pt x="38100" y="26797"/>
                </a:lnTo>
                <a:lnTo>
                  <a:pt x="50672" y="76326"/>
                </a:lnTo>
                <a:lnTo>
                  <a:pt x="49907" y="90281"/>
                </a:lnTo>
                <a:lnTo>
                  <a:pt x="31251" y="135167"/>
                </a:lnTo>
                <a:lnTo>
                  <a:pt x="2158" y="152526"/>
                </a:lnTo>
                <a:lnTo>
                  <a:pt x="126" y="146303"/>
                </a:lnTo>
                <a:lnTo>
                  <a:pt x="8846" y="142420"/>
                </a:lnTo>
                <a:lnTo>
                  <a:pt x="16351" y="137048"/>
                </a:lnTo>
                <a:lnTo>
                  <a:pt x="34559" y="101139"/>
                </a:lnTo>
                <a:lnTo>
                  <a:pt x="36829" y="75437"/>
                </a:lnTo>
                <a:lnTo>
                  <a:pt x="36260" y="62464"/>
                </a:lnTo>
                <a:lnTo>
                  <a:pt x="22717" y="22117"/>
                </a:lnTo>
                <a:lnTo>
                  <a:pt x="0" y="6223"/>
                </a:lnTo>
                <a:lnTo>
                  <a:pt x="21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760592" y="1802892"/>
            <a:ext cx="141136" cy="16395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833617" y="1822576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9" y="18542"/>
                </a:moveTo>
                <a:lnTo>
                  <a:pt x="24003" y="18542"/>
                </a:lnTo>
                <a:lnTo>
                  <a:pt x="25146" y="19050"/>
                </a:lnTo>
                <a:lnTo>
                  <a:pt x="26670" y="21082"/>
                </a:lnTo>
                <a:lnTo>
                  <a:pt x="26987" y="22351"/>
                </a:lnTo>
                <a:lnTo>
                  <a:pt x="27051" y="93725"/>
                </a:lnTo>
                <a:lnTo>
                  <a:pt x="26670" y="96393"/>
                </a:lnTo>
                <a:lnTo>
                  <a:pt x="26035" y="98044"/>
                </a:lnTo>
                <a:lnTo>
                  <a:pt x="25527" y="99695"/>
                </a:lnTo>
                <a:lnTo>
                  <a:pt x="4572" y="105028"/>
                </a:lnTo>
                <a:lnTo>
                  <a:pt x="4572" y="110998"/>
                </a:lnTo>
                <a:lnTo>
                  <a:pt x="64008" y="110998"/>
                </a:lnTo>
                <a:lnTo>
                  <a:pt x="64008" y="105028"/>
                </a:lnTo>
                <a:lnTo>
                  <a:pt x="56515" y="104775"/>
                </a:lnTo>
                <a:lnTo>
                  <a:pt x="53975" y="104521"/>
                </a:lnTo>
                <a:lnTo>
                  <a:pt x="51562" y="104139"/>
                </a:lnTo>
                <a:lnTo>
                  <a:pt x="49403" y="103759"/>
                </a:lnTo>
                <a:lnTo>
                  <a:pt x="47752" y="103124"/>
                </a:lnTo>
                <a:lnTo>
                  <a:pt x="46101" y="102615"/>
                </a:lnTo>
                <a:lnTo>
                  <a:pt x="41599" y="93725"/>
                </a:lnTo>
                <a:lnTo>
                  <a:pt x="41529" y="18542"/>
                </a:lnTo>
                <a:close/>
              </a:path>
              <a:path w="64135" h="111125">
                <a:moveTo>
                  <a:pt x="42037" y="0"/>
                </a:moveTo>
                <a:lnTo>
                  <a:pt x="37592" y="0"/>
                </a:lnTo>
                <a:lnTo>
                  <a:pt x="0" y="22351"/>
                </a:lnTo>
                <a:lnTo>
                  <a:pt x="3556" y="28575"/>
                </a:lnTo>
                <a:lnTo>
                  <a:pt x="8255" y="25400"/>
                </a:lnTo>
                <a:lnTo>
                  <a:pt x="12065" y="22987"/>
                </a:lnTo>
                <a:lnTo>
                  <a:pt x="18415" y="19431"/>
                </a:lnTo>
                <a:lnTo>
                  <a:pt x="20828" y="18542"/>
                </a:lnTo>
                <a:lnTo>
                  <a:pt x="41529" y="18542"/>
                </a:lnTo>
                <a:lnTo>
                  <a:pt x="41529" y="12192"/>
                </a:lnTo>
                <a:lnTo>
                  <a:pt x="41783" y="5080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833617" y="1822576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2" y="0"/>
                </a:moveTo>
                <a:lnTo>
                  <a:pt x="42037" y="0"/>
                </a:lnTo>
                <a:lnTo>
                  <a:pt x="41783" y="5080"/>
                </a:lnTo>
                <a:lnTo>
                  <a:pt x="41529" y="12192"/>
                </a:lnTo>
                <a:lnTo>
                  <a:pt x="41529" y="21336"/>
                </a:lnTo>
                <a:lnTo>
                  <a:pt x="41529" y="89915"/>
                </a:lnTo>
                <a:lnTo>
                  <a:pt x="41529" y="93090"/>
                </a:lnTo>
                <a:lnTo>
                  <a:pt x="41783" y="95376"/>
                </a:lnTo>
                <a:lnTo>
                  <a:pt x="42037" y="97027"/>
                </a:lnTo>
                <a:lnTo>
                  <a:pt x="42418" y="98551"/>
                </a:lnTo>
                <a:lnTo>
                  <a:pt x="43053" y="99822"/>
                </a:lnTo>
                <a:lnTo>
                  <a:pt x="43942" y="100837"/>
                </a:lnTo>
                <a:lnTo>
                  <a:pt x="44831" y="101853"/>
                </a:lnTo>
                <a:lnTo>
                  <a:pt x="46101" y="102615"/>
                </a:lnTo>
                <a:lnTo>
                  <a:pt x="47752" y="103124"/>
                </a:lnTo>
                <a:lnTo>
                  <a:pt x="49403" y="103759"/>
                </a:lnTo>
                <a:lnTo>
                  <a:pt x="64008" y="105028"/>
                </a:lnTo>
                <a:lnTo>
                  <a:pt x="64008" y="110998"/>
                </a:lnTo>
                <a:lnTo>
                  <a:pt x="4572" y="110998"/>
                </a:lnTo>
                <a:lnTo>
                  <a:pt x="4572" y="105028"/>
                </a:lnTo>
                <a:lnTo>
                  <a:pt x="10541" y="104775"/>
                </a:lnTo>
                <a:lnTo>
                  <a:pt x="14732" y="104394"/>
                </a:lnTo>
                <a:lnTo>
                  <a:pt x="26035" y="98044"/>
                </a:lnTo>
                <a:lnTo>
                  <a:pt x="26670" y="96393"/>
                </a:lnTo>
                <a:lnTo>
                  <a:pt x="27051" y="93725"/>
                </a:lnTo>
                <a:lnTo>
                  <a:pt x="27051" y="89915"/>
                </a:lnTo>
                <a:lnTo>
                  <a:pt x="27051" y="24764"/>
                </a:lnTo>
                <a:lnTo>
                  <a:pt x="27051" y="22606"/>
                </a:lnTo>
                <a:lnTo>
                  <a:pt x="26670" y="21082"/>
                </a:lnTo>
                <a:lnTo>
                  <a:pt x="25908" y="20065"/>
                </a:lnTo>
                <a:lnTo>
                  <a:pt x="25146" y="19050"/>
                </a:lnTo>
                <a:lnTo>
                  <a:pt x="24003" y="18542"/>
                </a:lnTo>
                <a:lnTo>
                  <a:pt x="22606" y="18542"/>
                </a:lnTo>
                <a:lnTo>
                  <a:pt x="20828" y="18542"/>
                </a:lnTo>
                <a:lnTo>
                  <a:pt x="18415" y="19431"/>
                </a:lnTo>
                <a:lnTo>
                  <a:pt x="15240" y="21209"/>
                </a:lnTo>
                <a:lnTo>
                  <a:pt x="12065" y="22987"/>
                </a:lnTo>
                <a:lnTo>
                  <a:pt x="8255" y="25400"/>
                </a:lnTo>
                <a:lnTo>
                  <a:pt x="3556" y="28575"/>
                </a:lnTo>
                <a:lnTo>
                  <a:pt x="0" y="22351"/>
                </a:lnTo>
                <a:lnTo>
                  <a:pt x="375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945123" y="1862327"/>
            <a:ext cx="118080" cy="2971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959347" y="1886447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954776" y="188644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103620" y="1836420"/>
            <a:ext cx="87668" cy="9829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117760" y="1855342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4"/>
                </a:lnTo>
                <a:lnTo>
                  <a:pt x="3512" y="29972"/>
                </a:lnTo>
                <a:lnTo>
                  <a:pt x="1804" y="37846"/>
                </a:lnTo>
                <a:lnTo>
                  <a:pt x="591" y="43180"/>
                </a:lnTo>
                <a:lnTo>
                  <a:pt x="87" y="47117"/>
                </a:lnTo>
                <a:lnTo>
                  <a:pt x="0" y="61341"/>
                </a:lnTo>
                <a:lnTo>
                  <a:pt x="2242" y="67945"/>
                </a:lnTo>
                <a:lnTo>
                  <a:pt x="6814" y="72517"/>
                </a:lnTo>
                <a:lnTo>
                  <a:pt x="11386" y="77216"/>
                </a:lnTo>
                <a:lnTo>
                  <a:pt x="17863" y="79502"/>
                </a:lnTo>
                <a:lnTo>
                  <a:pt x="32976" y="79502"/>
                </a:lnTo>
                <a:lnTo>
                  <a:pt x="38945" y="78359"/>
                </a:lnTo>
                <a:lnTo>
                  <a:pt x="44279" y="75819"/>
                </a:lnTo>
                <a:lnTo>
                  <a:pt x="49486" y="73406"/>
                </a:lnTo>
                <a:lnTo>
                  <a:pt x="49813" y="73152"/>
                </a:lnTo>
                <a:lnTo>
                  <a:pt x="23832" y="73152"/>
                </a:lnTo>
                <a:lnTo>
                  <a:pt x="20149" y="71755"/>
                </a:lnTo>
                <a:lnTo>
                  <a:pt x="17736" y="68961"/>
                </a:lnTo>
                <a:lnTo>
                  <a:pt x="15196" y="66167"/>
                </a:lnTo>
                <a:lnTo>
                  <a:pt x="14053" y="61849"/>
                </a:lnTo>
                <a:lnTo>
                  <a:pt x="14053" y="49657"/>
                </a:lnTo>
                <a:lnTo>
                  <a:pt x="15196" y="42164"/>
                </a:lnTo>
                <a:lnTo>
                  <a:pt x="36405" y="6477"/>
                </a:lnTo>
                <a:lnTo>
                  <a:pt x="62602" y="6477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7"/>
                </a:moveTo>
                <a:lnTo>
                  <a:pt x="46819" y="6477"/>
                </a:lnTo>
                <a:lnTo>
                  <a:pt x="50248" y="8001"/>
                </a:lnTo>
                <a:lnTo>
                  <a:pt x="54820" y="13843"/>
                </a:lnTo>
                <a:lnTo>
                  <a:pt x="55963" y="18161"/>
                </a:lnTo>
                <a:lnTo>
                  <a:pt x="55963" y="30353"/>
                </a:lnTo>
                <a:lnTo>
                  <a:pt x="42755" y="66167"/>
                </a:lnTo>
                <a:lnTo>
                  <a:pt x="33992" y="73152"/>
                </a:lnTo>
                <a:lnTo>
                  <a:pt x="49813" y="73152"/>
                </a:lnTo>
                <a:lnTo>
                  <a:pt x="54058" y="69850"/>
                </a:lnTo>
                <a:lnTo>
                  <a:pt x="57741" y="65024"/>
                </a:lnTo>
                <a:lnTo>
                  <a:pt x="61551" y="60198"/>
                </a:lnTo>
                <a:lnTo>
                  <a:pt x="64599" y="54229"/>
                </a:lnTo>
                <a:lnTo>
                  <a:pt x="66758" y="47117"/>
                </a:lnTo>
                <a:lnTo>
                  <a:pt x="68917" y="40132"/>
                </a:lnTo>
                <a:lnTo>
                  <a:pt x="69914" y="33528"/>
                </a:lnTo>
                <a:lnTo>
                  <a:pt x="69811" y="18161"/>
                </a:lnTo>
                <a:lnTo>
                  <a:pt x="67774" y="11811"/>
                </a:lnTo>
                <a:lnTo>
                  <a:pt x="62602" y="64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131814" y="1861820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5"/>
                </a:lnTo>
                <a:lnTo>
                  <a:pt x="13335" y="6984"/>
                </a:lnTo>
                <a:lnTo>
                  <a:pt x="9271" y="11683"/>
                </a:lnTo>
                <a:lnTo>
                  <a:pt x="5969" y="18287"/>
                </a:lnTo>
                <a:lnTo>
                  <a:pt x="3556" y="27050"/>
                </a:lnTo>
                <a:lnTo>
                  <a:pt x="1143" y="35687"/>
                </a:lnTo>
                <a:lnTo>
                  <a:pt x="0" y="43179"/>
                </a:lnTo>
                <a:lnTo>
                  <a:pt x="0" y="49402"/>
                </a:lnTo>
                <a:lnTo>
                  <a:pt x="0" y="55371"/>
                </a:lnTo>
                <a:lnTo>
                  <a:pt x="1143" y="59689"/>
                </a:lnTo>
                <a:lnTo>
                  <a:pt x="3683" y="62483"/>
                </a:lnTo>
                <a:lnTo>
                  <a:pt x="6096" y="65277"/>
                </a:lnTo>
                <a:lnTo>
                  <a:pt x="9778" y="66675"/>
                </a:lnTo>
                <a:lnTo>
                  <a:pt x="14732" y="66675"/>
                </a:lnTo>
                <a:lnTo>
                  <a:pt x="19938" y="66675"/>
                </a:lnTo>
                <a:lnTo>
                  <a:pt x="40639" y="31368"/>
                </a:lnTo>
                <a:lnTo>
                  <a:pt x="41910" y="23875"/>
                </a:lnTo>
                <a:lnTo>
                  <a:pt x="41910" y="17399"/>
                </a:lnTo>
                <a:lnTo>
                  <a:pt x="41910" y="11683"/>
                </a:lnTo>
                <a:lnTo>
                  <a:pt x="40766" y="7365"/>
                </a:lnTo>
                <a:lnTo>
                  <a:pt x="38481" y="4444"/>
                </a:lnTo>
                <a:lnTo>
                  <a:pt x="36195" y="1524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117716" y="1855342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7" y="0"/>
                </a:lnTo>
                <a:lnTo>
                  <a:pt x="58800" y="2412"/>
                </a:lnTo>
                <a:lnTo>
                  <a:pt x="63246" y="7112"/>
                </a:lnTo>
                <a:lnTo>
                  <a:pt x="67818" y="11811"/>
                </a:lnTo>
                <a:lnTo>
                  <a:pt x="69977" y="18542"/>
                </a:lnTo>
                <a:lnTo>
                  <a:pt x="69977" y="27178"/>
                </a:lnTo>
                <a:lnTo>
                  <a:pt x="69977" y="33401"/>
                </a:lnTo>
                <a:lnTo>
                  <a:pt x="68961" y="40132"/>
                </a:lnTo>
                <a:lnTo>
                  <a:pt x="66802" y="47117"/>
                </a:lnTo>
                <a:lnTo>
                  <a:pt x="64643" y="54229"/>
                </a:lnTo>
                <a:lnTo>
                  <a:pt x="61595" y="60198"/>
                </a:lnTo>
                <a:lnTo>
                  <a:pt x="57785" y="65024"/>
                </a:lnTo>
                <a:lnTo>
                  <a:pt x="54102" y="69850"/>
                </a:lnTo>
                <a:lnTo>
                  <a:pt x="49530" y="73406"/>
                </a:lnTo>
                <a:lnTo>
                  <a:pt x="44323" y="75819"/>
                </a:lnTo>
                <a:lnTo>
                  <a:pt x="38988" y="78359"/>
                </a:lnTo>
                <a:lnTo>
                  <a:pt x="33020" y="79502"/>
                </a:lnTo>
                <a:lnTo>
                  <a:pt x="26162" y="79502"/>
                </a:lnTo>
                <a:lnTo>
                  <a:pt x="17907" y="79502"/>
                </a:lnTo>
                <a:lnTo>
                  <a:pt x="11430" y="77216"/>
                </a:lnTo>
                <a:lnTo>
                  <a:pt x="6858" y="72517"/>
                </a:lnTo>
                <a:lnTo>
                  <a:pt x="2286" y="67945"/>
                </a:lnTo>
                <a:lnTo>
                  <a:pt x="0" y="61214"/>
                </a:lnTo>
                <a:lnTo>
                  <a:pt x="0" y="52451"/>
                </a:lnTo>
                <a:lnTo>
                  <a:pt x="0" y="48133"/>
                </a:lnTo>
                <a:lnTo>
                  <a:pt x="635" y="43180"/>
                </a:lnTo>
                <a:lnTo>
                  <a:pt x="1905" y="37592"/>
                </a:lnTo>
                <a:lnTo>
                  <a:pt x="3556" y="29972"/>
                </a:lnTo>
                <a:lnTo>
                  <a:pt x="6350" y="23368"/>
                </a:lnTo>
                <a:lnTo>
                  <a:pt x="10287" y="17653"/>
                </a:lnTo>
                <a:lnTo>
                  <a:pt x="14224" y="11937"/>
                </a:lnTo>
                <a:lnTo>
                  <a:pt x="19050" y="7620"/>
                </a:lnTo>
                <a:lnTo>
                  <a:pt x="24765" y="4572"/>
                </a:lnTo>
                <a:lnTo>
                  <a:pt x="30480" y="1524"/>
                </a:lnTo>
                <a:lnTo>
                  <a:pt x="36830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182867" y="1868458"/>
            <a:ext cx="81492" cy="997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197980" y="188683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1" y="50673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2" y="51053"/>
                </a:lnTo>
                <a:lnTo>
                  <a:pt x="25273" y="51308"/>
                </a:lnTo>
                <a:lnTo>
                  <a:pt x="25654" y="51688"/>
                </a:lnTo>
                <a:lnTo>
                  <a:pt x="25908" y="52070"/>
                </a:lnTo>
                <a:lnTo>
                  <a:pt x="26162" y="52705"/>
                </a:lnTo>
                <a:lnTo>
                  <a:pt x="26416" y="53212"/>
                </a:lnTo>
                <a:lnTo>
                  <a:pt x="26670" y="53975"/>
                </a:lnTo>
                <a:lnTo>
                  <a:pt x="27051" y="54863"/>
                </a:lnTo>
                <a:lnTo>
                  <a:pt x="30133" y="65912"/>
                </a:lnTo>
                <a:lnTo>
                  <a:pt x="36830" y="79375"/>
                </a:lnTo>
                <a:lnTo>
                  <a:pt x="38354" y="80645"/>
                </a:lnTo>
                <a:lnTo>
                  <a:pt x="40386" y="81280"/>
                </a:lnTo>
                <a:lnTo>
                  <a:pt x="44196" y="81280"/>
                </a:lnTo>
                <a:lnTo>
                  <a:pt x="45593" y="81025"/>
                </a:lnTo>
                <a:lnTo>
                  <a:pt x="46863" y="80645"/>
                </a:lnTo>
                <a:lnTo>
                  <a:pt x="48260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657" y="73406"/>
                </a:lnTo>
                <a:lnTo>
                  <a:pt x="46609" y="73406"/>
                </a:lnTo>
                <a:lnTo>
                  <a:pt x="45974" y="73151"/>
                </a:lnTo>
                <a:lnTo>
                  <a:pt x="43434" y="70485"/>
                </a:lnTo>
                <a:lnTo>
                  <a:pt x="42926" y="69596"/>
                </a:lnTo>
                <a:lnTo>
                  <a:pt x="42164" y="67310"/>
                </a:lnTo>
                <a:lnTo>
                  <a:pt x="41656" y="65912"/>
                </a:lnTo>
                <a:lnTo>
                  <a:pt x="41275" y="64262"/>
                </a:lnTo>
                <a:lnTo>
                  <a:pt x="39243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10" y="0"/>
                </a:moveTo>
                <a:lnTo>
                  <a:pt x="24892" y="0"/>
                </a:lnTo>
                <a:lnTo>
                  <a:pt x="8763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80"/>
                </a:lnTo>
                <a:lnTo>
                  <a:pt x="13335" y="5334"/>
                </a:lnTo>
                <a:lnTo>
                  <a:pt x="13843" y="5714"/>
                </a:lnTo>
                <a:lnTo>
                  <a:pt x="14478" y="5969"/>
                </a:lnTo>
                <a:lnTo>
                  <a:pt x="14859" y="6476"/>
                </a:lnTo>
                <a:lnTo>
                  <a:pt x="15113" y="6985"/>
                </a:lnTo>
                <a:lnTo>
                  <a:pt x="15367" y="7620"/>
                </a:lnTo>
                <a:lnTo>
                  <a:pt x="15494" y="10922"/>
                </a:lnTo>
                <a:lnTo>
                  <a:pt x="15240" y="12191"/>
                </a:lnTo>
                <a:lnTo>
                  <a:pt x="15113" y="13335"/>
                </a:lnTo>
                <a:lnTo>
                  <a:pt x="14732" y="14986"/>
                </a:lnTo>
                <a:lnTo>
                  <a:pt x="14224" y="17018"/>
                </a:lnTo>
                <a:lnTo>
                  <a:pt x="0" y="80263"/>
                </a:lnTo>
                <a:lnTo>
                  <a:pt x="11303" y="80263"/>
                </a:lnTo>
                <a:lnTo>
                  <a:pt x="17780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80">
                <a:moveTo>
                  <a:pt x="56642" y="66675"/>
                </a:moveTo>
                <a:lnTo>
                  <a:pt x="48514" y="73278"/>
                </a:lnTo>
                <a:lnTo>
                  <a:pt x="48006" y="73406"/>
                </a:lnTo>
                <a:lnTo>
                  <a:pt x="57657" y="73406"/>
                </a:lnTo>
                <a:lnTo>
                  <a:pt x="58801" y="72262"/>
                </a:lnTo>
                <a:lnTo>
                  <a:pt x="60706" y="70485"/>
                </a:lnTo>
                <a:lnTo>
                  <a:pt x="56642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1" y="21462"/>
                </a:lnTo>
                <a:lnTo>
                  <a:pt x="39116" y="25146"/>
                </a:lnTo>
                <a:lnTo>
                  <a:pt x="40640" y="25400"/>
                </a:lnTo>
                <a:lnTo>
                  <a:pt x="41783" y="25781"/>
                </a:lnTo>
                <a:lnTo>
                  <a:pt x="42418" y="26415"/>
                </a:lnTo>
                <a:lnTo>
                  <a:pt x="43053" y="26924"/>
                </a:lnTo>
                <a:lnTo>
                  <a:pt x="43434" y="27686"/>
                </a:lnTo>
                <a:lnTo>
                  <a:pt x="43434" y="29463"/>
                </a:lnTo>
                <a:lnTo>
                  <a:pt x="43053" y="30352"/>
                </a:lnTo>
                <a:lnTo>
                  <a:pt x="42291" y="31496"/>
                </a:lnTo>
                <a:lnTo>
                  <a:pt x="41656" y="32638"/>
                </a:lnTo>
                <a:lnTo>
                  <a:pt x="25273" y="44703"/>
                </a:lnTo>
                <a:lnTo>
                  <a:pt x="23622" y="45338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9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1" y="36195"/>
                </a:lnTo>
                <a:lnTo>
                  <a:pt x="50800" y="34416"/>
                </a:lnTo>
                <a:lnTo>
                  <a:pt x="55245" y="30987"/>
                </a:lnTo>
                <a:lnTo>
                  <a:pt x="57531" y="29083"/>
                </a:lnTo>
                <a:lnTo>
                  <a:pt x="59944" y="27177"/>
                </a:lnTo>
                <a:lnTo>
                  <a:pt x="62357" y="25019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197980" y="188683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2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25273" y="44703"/>
                </a:lnTo>
                <a:lnTo>
                  <a:pt x="27051" y="44069"/>
                </a:lnTo>
                <a:lnTo>
                  <a:pt x="39497" y="35178"/>
                </a:lnTo>
                <a:lnTo>
                  <a:pt x="40640" y="33909"/>
                </a:lnTo>
                <a:lnTo>
                  <a:pt x="41656" y="32638"/>
                </a:lnTo>
                <a:lnTo>
                  <a:pt x="42291" y="31496"/>
                </a:lnTo>
                <a:lnTo>
                  <a:pt x="43053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6"/>
                </a:lnTo>
                <a:lnTo>
                  <a:pt x="43053" y="26924"/>
                </a:lnTo>
                <a:lnTo>
                  <a:pt x="42418" y="26415"/>
                </a:lnTo>
                <a:lnTo>
                  <a:pt x="41783" y="25781"/>
                </a:lnTo>
                <a:lnTo>
                  <a:pt x="40640" y="25400"/>
                </a:lnTo>
                <a:lnTo>
                  <a:pt x="39116" y="25146"/>
                </a:lnTo>
                <a:lnTo>
                  <a:pt x="39751" y="21462"/>
                </a:lnTo>
                <a:lnTo>
                  <a:pt x="60960" y="21462"/>
                </a:lnTo>
                <a:lnTo>
                  <a:pt x="62357" y="25019"/>
                </a:lnTo>
                <a:lnTo>
                  <a:pt x="59944" y="27177"/>
                </a:lnTo>
                <a:lnTo>
                  <a:pt x="57531" y="29083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6"/>
                </a:lnTo>
                <a:lnTo>
                  <a:pt x="48641" y="36195"/>
                </a:lnTo>
                <a:lnTo>
                  <a:pt x="46482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8" y="42672"/>
                </a:lnTo>
                <a:lnTo>
                  <a:pt x="37719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8" y="52070"/>
                </a:lnTo>
                <a:lnTo>
                  <a:pt x="38354" y="55118"/>
                </a:lnTo>
                <a:lnTo>
                  <a:pt x="39243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6" y="65912"/>
                </a:lnTo>
                <a:lnTo>
                  <a:pt x="42164" y="67310"/>
                </a:lnTo>
                <a:lnTo>
                  <a:pt x="42545" y="68452"/>
                </a:lnTo>
                <a:lnTo>
                  <a:pt x="42926" y="69596"/>
                </a:lnTo>
                <a:lnTo>
                  <a:pt x="43434" y="70485"/>
                </a:lnTo>
                <a:lnTo>
                  <a:pt x="43815" y="71247"/>
                </a:lnTo>
                <a:lnTo>
                  <a:pt x="46609" y="73406"/>
                </a:lnTo>
                <a:lnTo>
                  <a:pt x="47371" y="73406"/>
                </a:lnTo>
                <a:lnTo>
                  <a:pt x="48006" y="73406"/>
                </a:lnTo>
                <a:lnTo>
                  <a:pt x="48514" y="73278"/>
                </a:lnTo>
                <a:lnTo>
                  <a:pt x="49149" y="73151"/>
                </a:lnTo>
                <a:lnTo>
                  <a:pt x="49657" y="72898"/>
                </a:lnTo>
                <a:lnTo>
                  <a:pt x="55499" y="67945"/>
                </a:lnTo>
                <a:lnTo>
                  <a:pt x="56642" y="66675"/>
                </a:lnTo>
                <a:lnTo>
                  <a:pt x="60706" y="70485"/>
                </a:lnTo>
                <a:lnTo>
                  <a:pt x="58801" y="72262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1" y="77850"/>
                </a:lnTo>
                <a:lnTo>
                  <a:pt x="51054" y="78739"/>
                </a:lnTo>
                <a:lnTo>
                  <a:pt x="49530" y="79628"/>
                </a:lnTo>
                <a:lnTo>
                  <a:pt x="48260" y="80263"/>
                </a:lnTo>
                <a:lnTo>
                  <a:pt x="46863" y="80645"/>
                </a:lnTo>
                <a:lnTo>
                  <a:pt x="45593" y="81025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8354" y="80645"/>
                </a:lnTo>
                <a:lnTo>
                  <a:pt x="36830" y="79375"/>
                </a:lnTo>
                <a:lnTo>
                  <a:pt x="35306" y="78232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4" y="58927"/>
                </a:lnTo>
                <a:lnTo>
                  <a:pt x="27051" y="54863"/>
                </a:lnTo>
                <a:lnTo>
                  <a:pt x="26670" y="53975"/>
                </a:lnTo>
                <a:lnTo>
                  <a:pt x="26416" y="53212"/>
                </a:lnTo>
                <a:lnTo>
                  <a:pt x="26162" y="52705"/>
                </a:lnTo>
                <a:lnTo>
                  <a:pt x="25908" y="52070"/>
                </a:lnTo>
                <a:lnTo>
                  <a:pt x="25654" y="51688"/>
                </a:lnTo>
                <a:lnTo>
                  <a:pt x="25273" y="51308"/>
                </a:lnTo>
                <a:lnTo>
                  <a:pt x="24892" y="51053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1" y="50673"/>
                </a:lnTo>
                <a:lnTo>
                  <a:pt x="22479" y="50673"/>
                </a:lnTo>
                <a:lnTo>
                  <a:pt x="21590" y="50673"/>
                </a:lnTo>
                <a:lnTo>
                  <a:pt x="17780" y="50673"/>
                </a:lnTo>
                <a:lnTo>
                  <a:pt x="11303" y="80263"/>
                </a:lnTo>
                <a:lnTo>
                  <a:pt x="0" y="80263"/>
                </a:lnTo>
                <a:lnTo>
                  <a:pt x="14224" y="17018"/>
                </a:lnTo>
                <a:lnTo>
                  <a:pt x="14732" y="14986"/>
                </a:lnTo>
                <a:lnTo>
                  <a:pt x="15113" y="13335"/>
                </a:lnTo>
                <a:lnTo>
                  <a:pt x="15240" y="12191"/>
                </a:lnTo>
                <a:lnTo>
                  <a:pt x="15494" y="10922"/>
                </a:lnTo>
                <a:lnTo>
                  <a:pt x="15494" y="9906"/>
                </a:lnTo>
                <a:lnTo>
                  <a:pt x="15494" y="9016"/>
                </a:lnTo>
                <a:lnTo>
                  <a:pt x="15494" y="8255"/>
                </a:lnTo>
                <a:lnTo>
                  <a:pt x="15367" y="7620"/>
                </a:lnTo>
                <a:lnTo>
                  <a:pt x="15113" y="6985"/>
                </a:lnTo>
                <a:lnTo>
                  <a:pt x="14859" y="6476"/>
                </a:lnTo>
                <a:lnTo>
                  <a:pt x="14478" y="5969"/>
                </a:lnTo>
                <a:lnTo>
                  <a:pt x="13843" y="5714"/>
                </a:lnTo>
                <a:lnTo>
                  <a:pt x="13335" y="5334"/>
                </a:lnTo>
                <a:lnTo>
                  <a:pt x="12573" y="5080"/>
                </a:lnTo>
                <a:lnTo>
                  <a:pt x="11557" y="4952"/>
                </a:lnTo>
                <a:lnTo>
                  <a:pt x="10541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3" y="635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336791" y="1836420"/>
            <a:ext cx="87668" cy="9829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350932" y="1855342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4"/>
                </a:lnTo>
                <a:lnTo>
                  <a:pt x="3512" y="29972"/>
                </a:lnTo>
                <a:lnTo>
                  <a:pt x="1804" y="37846"/>
                </a:lnTo>
                <a:lnTo>
                  <a:pt x="591" y="43180"/>
                </a:lnTo>
                <a:lnTo>
                  <a:pt x="87" y="47117"/>
                </a:lnTo>
                <a:lnTo>
                  <a:pt x="0" y="61341"/>
                </a:lnTo>
                <a:lnTo>
                  <a:pt x="2242" y="67945"/>
                </a:lnTo>
                <a:lnTo>
                  <a:pt x="6814" y="72517"/>
                </a:lnTo>
                <a:lnTo>
                  <a:pt x="11386" y="77216"/>
                </a:lnTo>
                <a:lnTo>
                  <a:pt x="17863" y="79502"/>
                </a:lnTo>
                <a:lnTo>
                  <a:pt x="32976" y="79502"/>
                </a:lnTo>
                <a:lnTo>
                  <a:pt x="38945" y="78359"/>
                </a:lnTo>
                <a:lnTo>
                  <a:pt x="44279" y="75819"/>
                </a:lnTo>
                <a:lnTo>
                  <a:pt x="49486" y="73406"/>
                </a:lnTo>
                <a:lnTo>
                  <a:pt x="49813" y="73152"/>
                </a:lnTo>
                <a:lnTo>
                  <a:pt x="23832" y="73152"/>
                </a:lnTo>
                <a:lnTo>
                  <a:pt x="20149" y="71755"/>
                </a:lnTo>
                <a:lnTo>
                  <a:pt x="17736" y="68961"/>
                </a:lnTo>
                <a:lnTo>
                  <a:pt x="15196" y="66167"/>
                </a:lnTo>
                <a:lnTo>
                  <a:pt x="14053" y="61849"/>
                </a:lnTo>
                <a:lnTo>
                  <a:pt x="14053" y="49657"/>
                </a:lnTo>
                <a:lnTo>
                  <a:pt x="15196" y="42164"/>
                </a:lnTo>
                <a:lnTo>
                  <a:pt x="36405" y="6477"/>
                </a:lnTo>
                <a:lnTo>
                  <a:pt x="62602" y="6477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7"/>
                </a:moveTo>
                <a:lnTo>
                  <a:pt x="46819" y="6477"/>
                </a:lnTo>
                <a:lnTo>
                  <a:pt x="50248" y="8001"/>
                </a:lnTo>
                <a:lnTo>
                  <a:pt x="54820" y="13843"/>
                </a:lnTo>
                <a:lnTo>
                  <a:pt x="55963" y="18161"/>
                </a:lnTo>
                <a:lnTo>
                  <a:pt x="55963" y="30353"/>
                </a:lnTo>
                <a:lnTo>
                  <a:pt x="42755" y="66167"/>
                </a:lnTo>
                <a:lnTo>
                  <a:pt x="33992" y="73152"/>
                </a:lnTo>
                <a:lnTo>
                  <a:pt x="49813" y="73152"/>
                </a:lnTo>
                <a:lnTo>
                  <a:pt x="54058" y="69850"/>
                </a:lnTo>
                <a:lnTo>
                  <a:pt x="57741" y="65024"/>
                </a:lnTo>
                <a:lnTo>
                  <a:pt x="61551" y="60198"/>
                </a:lnTo>
                <a:lnTo>
                  <a:pt x="64599" y="54229"/>
                </a:lnTo>
                <a:lnTo>
                  <a:pt x="66758" y="47117"/>
                </a:lnTo>
                <a:lnTo>
                  <a:pt x="68917" y="40132"/>
                </a:lnTo>
                <a:lnTo>
                  <a:pt x="69914" y="33528"/>
                </a:lnTo>
                <a:lnTo>
                  <a:pt x="69811" y="18161"/>
                </a:lnTo>
                <a:lnTo>
                  <a:pt x="67774" y="11811"/>
                </a:lnTo>
                <a:lnTo>
                  <a:pt x="62602" y="64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364985" y="1861820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5"/>
                </a:lnTo>
                <a:lnTo>
                  <a:pt x="13335" y="6984"/>
                </a:lnTo>
                <a:lnTo>
                  <a:pt x="9271" y="11683"/>
                </a:lnTo>
                <a:lnTo>
                  <a:pt x="5968" y="18287"/>
                </a:lnTo>
                <a:lnTo>
                  <a:pt x="3555" y="27050"/>
                </a:lnTo>
                <a:lnTo>
                  <a:pt x="1142" y="35687"/>
                </a:lnTo>
                <a:lnTo>
                  <a:pt x="0" y="43179"/>
                </a:lnTo>
                <a:lnTo>
                  <a:pt x="0" y="49402"/>
                </a:lnTo>
                <a:lnTo>
                  <a:pt x="0" y="55371"/>
                </a:lnTo>
                <a:lnTo>
                  <a:pt x="1142" y="59689"/>
                </a:lnTo>
                <a:lnTo>
                  <a:pt x="3683" y="62483"/>
                </a:lnTo>
                <a:lnTo>
                  <a:pt x="6096" y="65277"/>
                </a:lnTo>
                <a:lnTo>
                  <a:pt x="9778" y="66675"/>
                </a:lnTo>
                <a:lnTo>
                  <a:pt x="14731" y="66675"/>
                </a:lnTo>
                <a:lnTo>
                  <a:pt x="19938" y="66675"/>
                </a:lnTo>
                <a:lnTo>
                  <a:pt x="40639" y="31368"/>
                </a:lnTo>
                <a:lnTo>
                  <a:pt x="41910" y="23875"/>
                </a:lnTo>
                <a:lnTo>
                  <a:pt x="41910" y="17399"/>
                </a:lnTo>
                <a:lnTo>
                  <a:pt x="41910" y="11683"/>
                </a:lnTo>
                <a:lnTo>
                  <a:pt x="40766" y="7365"/>
                </a:lnTo>
                <a:lnTo>
                  <a:pt x="38480" y="4444"/>
                </a:lnTo>
                <a:lnTo>
                  <a:pt x="36194" y="1524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346316" y="1850770"/>
            <a:ext cx="120823" cy="14033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412103" y="1883917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80">
                <a:moveTo>
                  <a:pt x="1524" y="99822"/>
                </a:moveTo>
                <a:lnTo>
                  <a:pt x="0" y="106045"/>
                </a:lnTo>
                <a:lnTo>
                  <a:pt x="762" y="106172"/>
                </a:lnTo>
                <a:lnTo>
                  <a:pt x="3429" y="106553"/>
                </a:lnTo>
                <a:lnTo>
                  <a:pt x="9271" y="106553"/>
                </a:lnTo>
                <a:lnTo>
                  <a:pt x="12700" y="106045"/>
                </a:lnTo>
                <a:lnTo>
                  <a:pt x="15748" y="105156"/>
                </a:lnTo>
                <a:lnTo>
                  <a:pt x="18669" y="104140"/>
                </a:lnTo>
                <a:lnTo>
                  <a:pt x="21336" y="102743"/>
                </a:lnTo>
                <a:lnTo>
                  <a:pt x="23495" y="100584"/>
                </a:lnTo>
                <a:lnTo>
                  <a:pt x="23780" y="100330"/>
                </a:lnTo>
                <a:lnTo>
                  <a:pt x="5080" y="100330"/>
                </a:lnTo>
                <a:lnTo>
                  <a:pt x="4191" y="100203"/>
                </a:lnTo>
                <a:lnTo>
                  <a:pt x="2539" y="100203"/>
                </a:lnTo>
                <a:lnTo>
                  <a:pt x="1905" y="100076"/>
                </a:lnTo>
                <a:lnTo>
                  <a:pt x="1524" y="99822"/>
                </a:lnTo>
                <a:close/>
              </a:path>
              <a:path w="50800" h="106680">
                <a:moveTo>
                  <a:pt x="45212" y="23749"/>
                </a:moveTo>
                <a:lnTo>
                  <a:pt x="41148" y="23749"/>
                </a:lnTo>
                <a:lnTo>
                  <a:pt x="25400" y="24384"/>
                </a:lnTo>
                <a:lnTo>
                  <a:pt x="24511" y="28321"/>
                </a:lnTo>
                <a:lnTo>
                  <a:pt x="27177" y="28448"/>
                </a:lnTo>
                <a:lnTo>
                  <a:pt x="28956" y="28829"/>
                </a:lnTo>
                <a:lnTo>
                  <a:pt x="29972" y="29464"/>
                </a:lnTo>
                <a:lnTo>
                  <a:pt x="31114" y="30099"/>
                </a:lnTo>
                <a:lnTo>
                  <a:pt x="31623" y="31115"/>
                </a:lnTo>
                <a:lnTo>
                  <a:pt x="31369" y="35052"/>
                </a:lnTo>
                <a:lnTo>
                  <a:pt x="31114" y="36322"/>
                </a:lnTo>
                <a:lnTo>
                  <a:pt x="30861" y="37465"/>
                </a:lnTo>
                <a:lnTo>
                  <a:pt x="30607" y="39243"/>
                </a:lnTo>
                <a:lnTo>
                  <a:pt x="30099" y="41402"/>
                </a:lnTo>
                <a:lnTo>
                  <a:pt x="29591" y="43687"/>
                </a:lnTo>
                <a:lnTo>
                  <a:pt x="27432" y="54229"/>
                </a:lnTo>
                <a:lnTo>
                  <a:pt x="26416" y="58928"/>
                </a:lnTo>
                <a:lnTo>
                  <a:pt x="25146" y="64389"/>
                </a:lnTo>
                <a:lnTo>
                  <a:pt x="23875" y="69977"/>
                </a:lnTo>
                <a:lnTo>
                  <a:pt x="22606" y="75946"/>
                </a:lnTo>
                <a:lnTo>
                  <a:pt x="21209" y="82296"/>
                </a:lnTo>
                <a:lnTo>
                  <a:pt x="8000" y="100330"/>
                </a:lnTo>
                <a:lnTo>
                  <a:pt x="23780" y="100330"/>
                </a:lnTo>
                <a:lnTo>
                  <a:pt x="33020" y="81280"/>
                </a:lnTo>
                <a:lnTo>
                  <a:pt x="45212" y="23749"/>
                </a:lnTo>
                <a:close/>
              </a:path>
              <a:path w="50800" h="106680">
                <a:moveTo>
                  <a:pt x="50800" y="0"/>
                </a:moveTo>
                <a:lnTo>
                  <a:pt x="38988" y="0"/>
                </a:lnTo>
                <a:lnTo>
                  <a:pt x="36068" y="12700"/>
                </a:lnTo>
                <a:lnTo>
                  <a:pt x="47879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412103" y="1907667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20" y="57531"/>
                </a:lnTo>
                <a:lnTo>
                  <a:pt x="32004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1" y="74803"/>
                </a:lnTo>
                <a:lnTo>
                  <a:pt x="23495" y="76835"/>
                </a:lnTo>
                <a:lnTo>
                  <a:pt x="21336" y="78994"/>
                </a:lnTo>
                <a:lnTo>
                  <a:pt x="18669" y="80391"/>
                </a:lnTo>
                <a:lnTo>
                  <a:pt x="15748" y="81407"/>
                </a:lnTo>
                <a:lnTo>
                  <a:pt x="12700" y="82296"/>
                </a:lnTo>
                <a:lnTo>
                  <a:pt x="9271" y="82804"/>
                </a:lnTo>
                <a:lnTo>
                  <a:pt x="5461" y="82804"/>
                </a:lnTo>
                <a:lnTo>
                  <a:pt x="4445" y="82804"/>
                </a:lnTo>
                <a:lnTo>
                  <a:pt x="3429" y="82804"/>
                </a:lnTo>
                <a:lnTo>
                  <a:pt x="2539" y="82677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6"/>
                </a:lnTo>
                <a:lnTo>
                  <a:pt x="1524" y="76073"/>
                </a:lnTo>
                <a:lnTo>
                  <a:pt x="1905" y="76327"/>
                </a:lnTo>
                <a:lnTo>
                  <a:pt x="2539" y="76454"/>
                </a:lnTo>
                <a:lnTo>
                  <a:pt x="3301" y="76454"/>
                </a:lnTo>
                <a:lnTo>
                  <a:pt x="4191" y="76454"/>
                </a:lnTo>
                <a:lnTo>
                  <a:pt x="5080" y="76581"/>
                </a:lnTo>
                <a:lnTo>
                  <a:pt x="6096" y="76581"/>
                </a:lnTo>
                <a:lnTo>
                  <a:pt x="8000" y="76581"/>
                </a:lnTo>
                <a:lnTo>
                  <a:pt x="9651" y="76327"/>
                </a:lnTo>
                <a:lnTo>
                  <a:pt x="11175" y="75819"/>
                </a:lnTo>
                <a:lnTo>
                  <a:pt x="12700" y="75311"/>
                </a:lnTo>
                <a:lnTo>
                  <a:pt x="14097" y="74295"/>
                </a:lnTo>
                <a:lnTo>
                  <a:pt x="15239" y="73025"/>
                </a:lnTo>
                <a:lnTo>
                  <a:pt x="16510" y="71628"/>
                </a:lnTo>
                <a:lnTo>
                  <a:pt x="17525" y="69850"/>
                </a:lnTo>
                <a:lnTo>
                  <a:pt x="23875" y="46228"/>
                </a:lnTo>
                <a:lnTo>
                  <a:pt x="25146" y="40640"/>
                </a:lnTo>
                <a:lnTo>
                  <a:pt x="26416" y="35179"/>
                </a:lnTo>
                <a:lnTo>
                  <a:pt x="27432" y="30480"/>
                </a:lnTo>
                <a:lnTo>
                  <a:pt x="28194" y="26670"/>
                </a:lnTo>
                <a:lnTo>
                  <a:pt x="28956" y="22987"/>
                </a:lnTo>
                <a:lnTo>
                  <a:pt x="29591" y="19938"/>
                </a:lnTo>
                <a:lnTo>
                  <a:pt x="30099" y="17653"/>
                </a:lnTo>
                <a:lnTo>
                  <a:pt x="30607" y="15494"/>
                </a:lnTo>
                <a:lnTo>
                  <a:pt x="30861" y="13716"/>
                </a:lnTo>
                <a:lnTo>
                  <a:pt x="31114" y="12573"/>
                </a:lnTo>
                <a:lnTo>
                  <a:pt x="31369" y="11303"/>
                </a:lnTo>
                <a:lnTo>
                  <a:pt x="31496" y="10413"/>
                </a:lnTo>
                <a:lnTo>
                  <a:pt x="31496" y="9906"/>
                </a:lnTo>
                <a:lnTo>
                  <a:pt x="31496" y="9398"/>
                </a:lnTo>
                <a:lnTo>
                  <a:pt x="31623" y="9017"/>
                </a:lnTo>
                <a:lnTo>
                  <a:pt x="31623" y="8762"/>
                </a:lnTo>
                <a:lnTo>
                  <a:pt x="31623" y="7366"/>
                </a:lnTo>
                <a:lnTo>
                  <a:pt x="31114" y="6350"/>
                </a:lnTo>
                <a:lnTo>
                  <a:pt x="29972" y="5715"/>
                </a:lnTo>
                <a:lnTo>
                  <a:pt x="28956" y="5080"/>
                </a:lnTo>
                <a:lnTo>
                  <a:pt x="27177" y="4699"/>
                </a:lnTo>
                <a:lnTo>
                  <a:pt x="24511" y="4572"/>
                </a:lnTo>
                <a:lnTo>
                  <a:pt x="25400" y="635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448171" y="1883917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39" h="12700">
                <a:moveTo>
                  <a:pt x="2920" y="0"/>
                </a:moveTo>
                <a:lnTo>
                  <a:pt x="14731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238500" y="2182333"/>
            <a:ext cx="95213" cy="9680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245866" y="2193670"/>
            <a:ext cx="88900" cy="8890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505200" y="2158009"/>
            <a:ext cx="782447" cy="14932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325111" y="2159478"/>
            <a:ext cx="83097" cy="1150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337265" y="2175001"/>
            <a:ext cx="67945" cy="99695"/>
          </a:xfrm>
          <a:custGeom>
            <a:avLst/>
            <a:gdLst/>
            <a:ahLst/>
            <a:cxnLst/>
            <a:rect l="l" t="t" r="r" b="b"/>
            <a:pathLst>
              <a:path w="67945" h="99694">
                <a:moveTo>
                  <a:pt x="46266" y="0"/>
                </a:moveTo>
                <a:lnTo>
                  <a:pt x="38011" y="0"/>
                </a:lnTo>
                <a:lnTo>
                  <a:pt x="34328" y="762"/>
                </a:lnTo>
                <a:lnTo>
                  <a:pt x="31153" y="2159"/>
                </a:lnTo>
                <a:lnTo>
                  <a:pt x="27978" y="3428"/>
                </a:lnTo>
                <a:lnTo>
                  <a:pt x="25692" y="5334"/>
                </a:lnTo>
                <a:lnTo>
                  <a:pt x="24041" y="7620"/>
                </a:lnTo>
                <a:lnTo>
                  <a:pt x="22517" y="10033"/>
                </a:lnTo>
                <a:lnTo>
                  <a:pt x="21628" y="12573"/>
                </a:lnTo>
                <a:lnTo>
                  <a:pt x="21628" y="18161"/>
                </a:lnTo>
                <a:lnTo>
                  <a:pt x="22517" y="20955"/>
                </a:lnTo>
                <a:lnTo>
                  <a:pt x="25819" y="26797"/>
                </a:lnTo>
                <a:lnTo>
                  <a:pt x="28486" y="30352"/>
                </a:lnTo>
                <a:lnTo>
                  <a:pt x="32042" y="34417"/>
                </a:lnTo>
                <a:lnTo>
                  <a:pt x="24612" y="38012"/>
                </a:lnTo>
                <a:lnTo>
                  <a:pt x="431" y="70391"/>
                </a:lnTo>
                <a:lnTo>
                  <a:pt x="0" y="82042"/>
                </a:lnTo>
                <a:lnTo>
                  <a:pt x="800" y="85471"/>
                </a:lnTo>
                <a:lnTo>
                  <a:pt x="2578" y="88773"/>
                </a:lnTo>
                <a:lnTo>
                  <a:pt x="4229" y="92075"/>
                </a:lnTo>
                <a:lnTo>
                  <a:pt x="7023" y="94614"/>
                </a:lnTo>
                <a:lnTo>
                  <a:pt x="10833" y="96647"/>
                </a:lnTo>
                <a:lnTo>
                  <a:pt x="14516" y="98551"/>
                </a:lnTo>
                <a:lnTo>
                  <a:pt x="19342" y="99440"/>
                </a:lnTo>
                <a:lnTo>
                  <a:pt x="31661" y="99440"/>
                </a:lnTo>
                <a:lnTo>
                  <a:pt x="37376" y="97917"/>
                </a:lnTo>
                <a:lnTo>
                  <a:pt x="43487" y="94107"/>
                </a:lnTo>
                <a:lnTo>
                  <a:pt x="16675" y="94107"/>
                </a:lnTo>
                <a:lnTo>
                  <a:pt x="11976" y="88773"/>
                </a:lnTo>
                <a:lnTo>
                  <a:pt x="11976" y="69214"/>
                </a:lnTo>
                <a:lnTo>
                  <a:pt x="14135" y="61213"/>
                </a:lnTo>
                <a:lnTo>
                  <a:pt x="18326" y="53975"/>
                </a:lnTo>
                <a:lnTo>
                  <a:pt x="22517" y="46862"/>
                </a:lnTo>
                <a:lnTo>
                  <a:pt x="28232" y="41783"/>
                </a:lnTo>
                <a:lnTo>
                  <a:pt x="35344" y="38862"/>
                </a:lnTo>
                <a:lnTo>
                  <a:pt x="48615" y="38862"/>
                </a:lnTo>
                <a:lnTo>
                  <a:pt x="47663" y="37592"/>
                </a:lnTo>
                <a:lnTo>
                  <a:pt x="43472" y="32512"/>
                </a:lnTo>
                <a:lnTo>
                  <a:pt x="40043" y="28575"/>
                </a:lnTo>
                <a:lnTo>
                  <a:pt x="37503" y="25400"/>
                </a:lnTo>
                <a:lnTo>
                  <a:pt x="35852" y="23240"/>
                </a:lnTo>
                <a:lnTo>
                  <a:pt x="34201" y="20955"/>
                </a:lnTo>
                <a:lnTo>
                  <a:pt x="33185" y="19303"/>
                </a:lnTo>
                <a:lnTo>
                  <a:pt x="32550" y="17907"/>
                </a:lnTo>
                <a:lnTo>
                  <a:pt x="31915" y="16637"/>
                </a:lnTo>
                <a:lnTo>
                  <a:pt x="31707" y="15494"/>
                </a:lnTo>
                <a:lnTo>
                  <a:pt x="31661" y="11430"/>
                </a:lnTo>
                <a:lnTo>
                  <a:pt x="32550" y="9398"/>
                </a:lnTo>
                <a:lnTo>
                  <a:pt x="34328" y="7874"/>
                </a:lnTo>
                <a:lnTo>
                  <a:pt x="36106" y="6223"/>
                </a:lnTo>
                <a:lnTo>
                  <a:pt x="38646" y="5461"/>
                </a:lnTo>
                <a:lnTo>
                  <a:pt x="61613" y="5461"/>
                </a:lnTo>
                <a:lnTo>
                  <a:pt x="58204" y="3556"/>
                </a:lnTo>
                <a:lnTo>
                  <a:pt x="50330" y="762"/>
                </a:lnTo>
                <a:lnTo>
                  <a:pt x="46266" y="0"/>
                </a:lnTo>
                <a:close/>
              </a:path>
              <a:path w="67945" h="99694">
                <a:moveTo>
                  <a:pt x="48615" y="38862"/>
                </a:moveTo>
                <a:lnTo>
                  <a:pt x="35344" y="38862"/>
                </a:lnTo>
                <a:lnTo>
                  <a:pt x="39027" y="43052"/>
                </a:lnTo>
                <a:lnTo>
                  <a:pt x="41567" y="47244"/>
                </a:lnTo>
                <a:lnTo>
                  <a:pt x="44615" y="55625"/>
                </a:lnTo>
                <a:lnTo>
                  <a:pt x="45377" y="60451"/>
                </a:lnTo>
                <a:lnTo>
                  <a:pt x="45329" y="71120"/>
                </a:lnTo>
                <a:lnTo>
                  <a:pt x="44488" y="75564"/>
                </a:lnTo>
                <a:lnTo>
                  <a:pt x="41186" y="84455"/>
                </a:lnTo>
                <a:lnTo>
                  <a:pt x="38900" y="87884"/>
                </a:lnTo>
                <a:lnTo>
                  <a:pt x="35979" y="90297"/>
                </a:lnTo>
                <a:lnTo>
                  <a:pt x="33058" y="92837"/>
                </a:lnTo>
                <a:lnTo>
                  <a:pt x="29756" y="94107"/>
                </a:lnTo>
                <a:lnTo>
                  <a:pt x="43487" y="94107"/>
                </a:lnTo>
                <a:lnTo>
                  <a:pt x="47409" y="91694"/>
                </a:lnTo>
                <a:lnTo>
                  <a:pt x="51219" y="87502"/>
                </a:lnTo>
                <a:lnTo>
                  <a:pt x="53886" y="82042"/>
                </a:lnTo>
                <a:lnTo>
                  <a:pt x="56553" y="76708"/>
                </a:lnTo>
                <a:lnTo>
                  <a:pt x="57823" y="71120"/>
                </a:lnTo>
                <a:lnTo>
                  <a:pt x="57717" y="60451"/>
                </a:lnTo>
                <a:lnTo>
                  <a:pt x="57442" y="57785"/>
                </a:lnTo>
                <a:lnTo>
                  <a:pt x="56431" y="53975"/>
                </a:lnTo>
                <a:lnTo>
                  <a:pt x="55791" y="51308"/>
                </a:lnTo>
                <a:lnTo>
                  <a:pt x="54394" y="48006"/>
                </a:lnTo>
                <a:lnTo>
                  <a:pt x="52489" y="44831"/>
                </a:lnTo>
                <a:lnTo>
                  <a:pt x="50711" y="41656"/>
                </a:lnTo>
                <a:lnTo>
                  <a:pt x="48615" y="38862"/>
                </a:lnTo>
                <a:close/>
              </a:path>
              <a:path w="67945" h="99694">
                <a:moveTo>
                  <a:pt x="61613" y="5461"/>
                </a:moveTo>
                <a:lnTo>
                  <a:pt x="45758" y="5461"/>
                </a:lnTo>
                <a:lnTo>
                  <a:pt x="49187" y="6731"/>
                </a:lnTo>
                <a:lnTo>
                  <a:pt x="52108" y="9144"/>
                </a:lnTo>
                <a:lnTo>
                  <a:pt x="55029" y="11684"/>
                </a:lnTo>
                <a:lnTo>
                  <a:pt x="57188" y="15494"/>
                </a:lnTo>
                <a:lnTo>
                  <a:pt x="58839" y="20447"/>
                </a:lnTo>
                <a:lnTo>
                  <a:pt x="65189" y="20447"/>
                </a:lnTo>
                <a:lnTo>
                  <a:pt x="67475" y="9525"/>
                </a:lnTo>
                <a:lnTo>
                  <a:pt x="62522" y="5969"/>
                </a:lnTo>
                <a:lnTo>
                  <a:pt x="61613" y="54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349241" y="2213864"/>
            <a:ext cx="33655" cy="55244"/>
          </a:xfrm>
          <a:custGeom>
            <a:avLst/>
            <a:gdLst/>
            <a:ahLst/>
            <a:cxnLst/>
            <a:rect l="l" t="t" r="r" b="b"/>
            <a:pathLst>
              <a:path w="33654" h="55244">
                <a:moveTo>
                  <a:pt x="23368" y="0"/>
                </a:moveTo>
                <a:lnTo>
                  <a:pt x="0" y="30352"/>
                </a:lnTo>
                <a:lnTo>
                  <a:pt x="0" y="39243"/>
                </a:lnTo>
                <a:lnTo>
                  <a:pt x="0" y="49911"/>
                </a:lnTo>
                <a:lnTo>
                  <a:pt x="4699" y="55245"/>
                </a:lnTo>
                <a:lnTo>
                  <a:pt x="14097" y="55245"/>
                </a:lnTo>
                <a:lnTo>
                  <a:pt x="17780" y="55245"/>
                </a:lnTo>
                <a:lnTo>
                  <a:pt x="21082" y="53975"/>
                </a:lnTo>
                <a:lnTo>
                  <a:pt x="24003" y="51435"/>
                </a:lnTo>
                <a:lnTo>
                  <a:pt x="26924" y="49022"/>
                </a:lnTo>
                <a:lnTo>
                  <a:pt x="29210" y="45593"/>
                </a:lnTo>
                <a:lnTo>
                  <a:pt x="30861" y="41148"/>
                </a:lnTo>
                <a:lnTo>
                  <a:pt x="32512" y="36702"/>
                </a:lnTo>
                <a:lnTo>
                  <a:pt x="33400" y="32003"/>
                </a:lnTo>
                <a:lnTo>
                  <a:pt x="33400" y="26924"/>
                </a:lnTo>
                <a:lnTo>
                  <a:pt x="33400" y="21589"/>
                </a:lnTo>
                <a:lnTo>
                  <a:pt x="32638" y="16763"/>
                </a:lnTo>
                <a:lnTo>
                  <a:pt x="31115" y="12573"/>
                </a:lnTo>
                <a:lnTo>
                  <a:pt x="29591" y="8382"/>
                </a:lnTo>
                <a:lnTo>
                  <a:pt x="27050" y="4190"/>
                </a:lnTo>
                <a:lnTo>
                  <a:pt x="2336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332604" y="2170429"/>
            <a:ext cx="131191" cy="13741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507991" y="2199068"/>
            <a:ext cx="99786" cy="5403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520438" y="2214498"/>
            <a:ext cx="84455" cy="38100"/>
          </a:xfrm>
          <a:custGeom>
            <a:avLst/>
            <a:gdLst/>
            <a:ahLst/>
            <a:cxnLst/>
            <a:rect l="l" t="t" r="r" b="b"/>
            <a:pathLst>
              <a:path w="84454" h="38100">
                <a:moveTo>
                  <a:pt x="84327" y="28448"/>
                </a:moveTo>
                <a:lnTo>
                  <a:pt x="0" y="28448"/>
                </a:lnTo>
                <a:lnTo>
                  <a:pt x="0" y="37591"/>
                </a:lnTo>
                <a:lnTo>
                  <a:pt x="84327" y="37591"/>
                </a:lnTo>
                <a:lnTo>
                  <a:pt x="84327" y="28448"/>
                </a:lnTo>
                <a:close/>
              </a:path>
              <a:path w="84454" h="38100">
                <a:moveTo>
                  <a:pt x="84327" y="0"/>
                </a:moveTo>
                <a:lnTo>
                  <a:pt x="0" y="0"/>
                </a:lnTo>
                <a:lnTo>
                  <a:pt x="0" y="9143"/>
                </a:lnTo>
                <a:lnTo>
                  <a:pt x="84327" y="9143"/>
                </a:lnTo>
                <a:lnTo>
                  <a:pt x="843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515865" y="2247519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472" y="0"/>
                </a:lnTo>
              </a:path>
            </a:pathLst>
          </a:custGeom>
          <a:ln w="182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515865" y="2219070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472" y="0"/>
                </a:lnTo>
              </a:path>
            </a:pathLst>
          </a:custGeom>
          <a:ln w="182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654296" y="2154961"/>
            <a:ext cx="540258" cy="14551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665853" y="2169922"/>
            <a:ext cx="524510" cy="130175"/>
          </a:xfrm>
          <a:custGeom>
            <a:avLst/>
            <a:gdLst/>
            <a:ahLst/>
            <a:cxnLst/>
            <a:rect l="l" t="t" r="r" b="b"/>
            <a:pathLst>
              <a:path w="524510" h="130175">
                <a:moveTo>
                  <a:pt x="482854" y="0"/>
                </a:moveTo>
                <a:lnTo>
                  <a:pt x="480949" y="5206"/>
                </a:lnTo>
                <a:lnTo>
                  <a:pt x="488445" y="8493"/>
                </a:lnTo>
                <a:lnTo>
                  <a:pt x="494919" y="13017"/>
                </a:lnTo>
                <a:lnTo>
                  <a:pt x="511841" y="53141"/>
                </a:lnTo>
                <a:lnTo>
                  <a:pt x="512318" y="64262"/>
                </a:lnTo>
                <a:lnTo>
                  <a:pt x="511841" y="75719"/>
                </a:lnTo>
                <a:lnTo>
                  <a:pt x="494950" y="116697"/>
                </a:lnTo>
                <a:lnTo>
                  <a:pt x="481202" y="124587"/>
                </a:lnTo>
                <a:lnTo>
                  <a:pt x="482854" y="129793"/>
                </a:lnTo>
                <a:lnTo>
                  <a:pt x="513588" y="107061"/>
                </a:lnTo>
                <a:lnTo>
                  <a:pt x="524256" y="64897"/>
                </a:lnTo>
                <a:lnTo>
                  <a:pt x="523587" y="52986"/>
                </a:lnTo>
                <a:lnTo>
                  <a:pt x="507535" y="14733"/>
                </a:lnTo>
                <a:lnTo>
                  <a:pt x="492208" y="3355"/>
                </a:lnTo>
                <a:lnTo>
                  <a:pt x="482854" y="0"/>
                </a:lnTo>
                <a:close/>
              </a:path>
              <a:path w="524510" h="130175">
                <a:moveTo>
                  <a:pt x="41401" y="0"/>
                </a:moveTo>
                <a:lnTo>
                  <a:pt x="10668" y="22732"/>
                </a:lnTo>
                <a:lnTo>
                  <a:pt x="0" y="64897"/>
                </a:lnTo>
                <a:lnTo>
                  <a:pt x="666" y="76825"/>
                </a:lnTo>
                <a:lnTo>
                  <a:pt x="16577" y="115060"/>
                </a:lnTo>
                <a:lnTo>
                  <a:pt x="41401" y="129793"/>
                </a:lnTo>
                <a:lnTo>
                  <a:pt x="43052" y="124587"/>
                </a:lnTo>
                <a:lnTo>
                  <a:pt x="35647" y="121279"/>
                </a:lnTo>
                <a:lnTo>
                  <a:pt x="29241" y="116697"/>
                </a:lnTo>
                <a:lnTo>
                  <a:pt x="12287" y="75719"/>
                </a:lnTo>
                <a:lnTo>
                  <a:pt x="11811" y="64262"/>
                </a:lnTo>
                <a:lnTo>
                  <a:pt x="12287" y="53141"/>
                </a:lnTo>
                <a:lnTo>
                  <a:pt x="29257" y="13017"/>
                </a:lnTo>
                <a:lnTo>
                  <a:pt x="43180" y="5206"/>
                </a:lnTo>
                <a:lnTo>
                  <a:pt x="414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661280" y="2165350"/>
            <a:ext cx="106607" cy="13893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714875" y="2186432"/>
            <a:ext cx="249519" cy="12141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877053" y="2228761"/>
            <a:ext cx="84455" cy="9525"/>
          </a:xfrm>
          <a:custGeom>
            <a:avLst/>
            <a:gdLst/>
            <a:ahLst/>
            <a:cxnLst/>
            <a:rect l="l" t="t" r="r" b="b"/>
            <a:pathLst>
              <a:path w="84454" h="9525">
                <a:moveTo>
                  <a:pt x="0" y="9105"/>
                </a:moveTo>
                <a:lnTo>
                  <a:pt x="84344" y="9105"/>
                </a:lnTo>
                <a:lnTo>
                  <a:pt x="84344" y="0"/>
                </a:lnTo>
                <a:lnTo>
                  <a:pt x="0" y="0"/>
                </a:lnTo>
                <a:lnTo>
                  <a:pt x="0" y="91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872482" y="2233314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488" y="0"/>
                </a:lnTo>
              </a:path>
            </a:pathLst>
          </a:custGeom>
          <a:ln w="1824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997196" y="2191472"/>
            <a:ext cx="75437" cy="8309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005451" y="2202307"/>
            <a:ext cx="130429" cy="10553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142229" y="2165350"/>
            <a:ext cx="130048" cy="13893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205095" y="2202307"/>
            <a:ext cx="130429" cy="10553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344667" y="2154961"/>
            <a:ext cx="493001" cy="14551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356225" y="2169922"/>
            <a:ext cx="477520" cy="130175"/>
          </a:xfrm>
          <a:custGeom>
            <a:avLst/>
            <a:gdLst/>
            <a:ahLst/>
            <a:cxnLst/>
            <a:rect l="l" t="t" r="r" b="b"/>
            <a:pathLst>
              <a:path w="477520" h="130175">
                <a:moveTo>
                  <a:pt x="435610" y="0"/>
                </a:moveTo>
                <a:lnTo>
                  <a:pt x="433704" y="5206"/>
                </a:lnTo>
                <a:lnTo>
                  <a:pt x="441201" y="8493"/>
                </a:lnTo>
                <a:lnTo>
                  <a:pt x="447675" y="13017"/>
                </a:lnTo>
                <a:lnTo>
                  <a:pt x="464597" y="53141"/>
                </a:lnTo>
                <a:lnTo>
                  <a:pt x="465074" y="64262"/>
                </a:lnTo>
                <a:lnTo>
                  <a:pt x="464597" y="75719"/>
                </a:lnTo>
                <a:lnTo>
                  <a:pt x="447706" y="116697"/>
                </a:lnTo>
                <a:lnTo>
                  <a:pt x="433959" y="124587"/>
                </a:lnTo>
                <a:lnTo>
                  <a:pt x="435610" y="129793"/>
                </a:lnTo>
                <a:lnTo>
                  <a:pt x="466344" y="107061"/>
                </a:lnTo>
                <a:lnTo>
                  <a:pt x="477012" y="64897"/>
                </a:lnTo>
                <a:lnTo>
                  <a:pt x="476343" y="52986"/>
                </a:lnTo>
                <a:lnTo>
                  <a:pt x="460291" y="14733"/>
                </a:lnTo>
                <a:lnTo>
                  <a:pt x="444964" y="3355"/>
                </a:lnTo>
                <a:lnTo>
                  <a:pt x="435610" y="0"/>
                </a:lnTo>
                <a:close/>
              </a:path>
              <a:path w="477520" h="130175">
                <a:moveTo>
                  <a:pt x="41401" y="0"/>
                </a:moveTo>
                <a:lnTo>
                  <a:pt x="10667" y="22732"/>
                </a:lnTo>
                <a:lnTo>
                  <a:pt x="0" y="64897"/>
                </a:lnTo>
                <a:lnTo>
                  <a:pt x="666" y="76825"/>
                </a:lnTo>
                <a:lnTo>
                  <a:pt x="16577" y="115060"/>
                </a:lnTo>
                <a:lnTo>
                  <a:pt x="41401" y="129793"/>
                </a:lnTo>
                <a:lnTo>
                  <a:pt x="43052" y="124587"/>
                </a:lnTo>
                <a:lnTo>
                  <a:pt x="35647" y="121279"/>
                </a:lnTo>
                <a:lnTo>
                  <a:pt x="29241" y="116697"/>
                </a:lnTo>
                <a:lnTo>
                  <a:pt x="12287" y="75719"/>
                </a:lnTo>
                <a:lnTo>
                  <a:pt x="11811" y="64262"/>
                </a:lnTo>
                <a:lnTo>
                  <a:pt x="12287" y="53141"/>
                </a:lnTo>
                <a:lnTo>
                  <a:pt x="29257" y="13017"/>
                </a:lnTo>
                <a:lnTo>
                  <a:pt x="43179" y="5206"/>
                </a:lnTo>
                <a:lnTo>
                  <a:pt x="414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789929" y="2169922"/>
            <a:ext cx="43815" cy="130175"/>
          </a:xfrm>
          <a:custGeom>
            <a:avLst/>
            <a:gdLst/>
            <a:ahLst/>
            <a:cxnLst/>
            <a:rect l="l" t="t" r="r" b="b"/>
            <a:pathLst>
              <a:path w="43814" h="130175">
                <a:moveTo>
                  <a:pt x="1905" y="0"/>
                </a:moveTo>
                <a:lnTo>
                  <a:pt x="32512" y="22732"/>
                </a:lnTo>
                <a:lnTo>
                  <a:pt x="43307" y="64897"/>
                </a:lnTo>
                <a:lnTo>
                  <a:pt x="42640" y="76825"/>
                </a:lnTo>
                <a:lnTo>
                  <a:pt x="26711" y="115060"/>
                </a:lnTo>
                <a:lnTo>
                  <a:pt x="1905" y="129793"/>
                </a:lnTo>
                <a:lnTo>
                  <a:pt x="254" y="124587"/>
                </a:lnTo>
                <a:lnTo>
                  <a:pt x="7639" y="121279"/>
                </a:lnTo>
                <a:lnTo>
                  <a:pt x="14001" y="116697"/>
                </a:lnTo>
                <a:lnTo>
                  <a:pt x="30892" y="75719"/>
                </a:lnTo>
                <a:lnTo>
                  <a:pt x="31369" y="64262"/>
                </a:lnTo>
                <a:lnTo>
                  <a:pt x="30892" y="53141"/>
                </a:lnTo>
                <a:lnTo>
                  <a:pt x="13970" y="13017"/>
                </a:lnTo>
                <a:lnTo>
                  <a:pt x="0" y="5206"/>
                </a:lnTo>
                <a:lnTo>
                  <a:pt x="19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351653" y="2162555"/>
            <a:ext cx="120268" cy="14173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413883" y="2178811"/>
            <a:ext cx="54610" cy="94615"/>
          </a:xfrm>
          <a:custGeom>
            <a:avLst/>
            <a:gdLst/>
            <a:ahLst/>
            <a:cxnLst/>
            <a:rect l="l" t="t" r="r" b="b"/>
            <a:pathLst>
              <a:path w="54610" h="94614">
                <a:moveTo>
                  <a:pt x="35432" y="15875"/>
                </a:moveTo>
                <a:lnTo>
                  <a:pt x="20574" y="15875"/>
                </a:lnTo>
                <a:lnTo>
                  <a:pt x="21462" y="16255"/>
                </a:lnTo>
                <a:lnTo>
                  <a:pt x="22732" y="18034"/>
                </a:lnTo>
                <a:lnTo>
                  <a:pt x="23037" y="19050"/>
                </a:lnTo>
                <a:lnTo>
                  <a:pt x="23113" y="79883"/>
                </a:lnTo>
                <a:lnTo>
                  <a:pt x="22732" y="82168"/>
                </a:lnTo>
                <a:lnTo>
                  <a:pt x="3937" y="89535"/>
                </a:lnTo>
                <a:lnTo>
                  <a:pt x="3937" y="94614"/>
                </a:lnTo>
                <a:lnTo>
                  <a:pt x="54609" y="94614"/>
                </a:lnTo>
                <a:lnTo>
                  <a:pt x="54609" y="89535"/>
                </a:lnTo>
                <a:lnTo>
                  <a:pt x="48259" y="89280"/>
                </a:lnTo>
                <a:lnTo>
                  <a:pt x="43941" y="88773"/>
                </a:lnTo>
                <a:lnTo>
                  <a:pt x="35940" y="82676"/>
                </a:lnTo>
                <a:lnTo>
                  <a:pt x="35559" y="81279"/>
                </a:lnTo>
                <a:lnTo>
                  <a:pt x="35432" y="15875"/>
                </a:lnTo>
                <a:close/>
              </a:path>
              <a:path w="54610" h="94614">
                <a:moveTo>
                  <a:pt x="35813" y="0"/>
                </a:moveTo>
                <a:lnTo>
                  <a:pt x="32130" y="0"/>
                </a:lnTo>
                <a:lnTo>
                  <a:pt x="0" y="19050"/>
                </a:lnTo>
                <a:lnTo>
                  <a:pt x="3047" y="24384"/>
                </a:lnTo>
                <a:lnTo>
                  <a:pt x="6984" y="21716"/>
                </a:lnTo>
                <a:lnTo>
                  <a:pt x="10413" y="19685"/>
                </a:lnTo>
                <a:lnTo>
                  <a:pt x="15747" y="16637"/>
                </a:lnTo>
                <a:lnTo>
                  <a:pt x="17779" y="15875"/>
                </a:lnTo>
                <a:lnTo>
                  <a:pt x="35432" y="15875"/>
                </a:lnTo>
                <a:lnTo>
                  <a:pt x="35559" y="4445"/>
                </a:lnTo>
                <a:lnTo>
                  <a:pt x="3581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413883" y="2178811"/>
            <a:ext cx="54610" cy="94615"/>
          </a:xfrm>
          <a:custGeom>
            <a:avLst/>
            <a:gdLst/>
            <a:ahLst/>
            <a:cxnLst/>
            <a:rect l="l" t="t" r="r" b="b"/>
            <a:pathLst>
              <a:path w="54610" h="94614">
                <a:moveTo>
                  <a:pt x="32130" y="0"/>
                </a:moveTo>
                <a:lnTo>
                  <a:pt x="35813" y="0"/>
                </a:lnTo>
                <a:lnTo>
                  <a:pt x="35559" y="4445"/>
                </a:lnTo>
                <a:lnTo>
                  <a:pt x="35432" y="10413"/>
                </a:lnTo>
                <a:lnTo>
                  <a:pt x="35432" y="18161"/>
                </a:lnTo>
                <a:lnTo>
                  <a:pt x="35432" y="76708"/>
                </a:lnTo>
                <a:lnTo>
                  <a:pt x="35432" y="79375"/>
                </a:lnTo>
                <a:lnTo>
                  <a:pt x="35559" y="81279"/>
                </a:lnTo>
                <a:lnTo>
                  <a:pt x="35940" y="82676"/>
                </a:lnTo>
                <a:lnTo>
                  <a:pt x="36194" y="84074"/>
                </a:lnTo>
                <a:lnTo>
                  <a:pt x="36702" y="85089"/>
                </a:lnTo>
                <a:lnTo>
                  <a:pt x="37464" y="85978"/>
                </a:lnTo>
                <a:lnTo>
                  <a:pt x="38226" y="86867"/>
                </a:lnTo>
                <a:lnTo>
                  <a:pt x="39369" y="87502"/>
                </a:lnTo>
                <a:lnTo>
                  <a:pt x="40766" y="88011"/>
                </a:lnTo>
                <a:lnTo>
                  <a:pt x="42163" y="88391"/>
                </a:lnTo>
                <a:lnTo>
                  <a:pt x="43941" y="88773"/>
                </a:lnTo>
                <a:lnTo>
                  <a:pt x="46100" y="89026"/>
                </a:lnTo>
                <a:lnTo>
                  <a:pt x="48259" y="89280"/>
                </a:lnTo>
                <a:lnTo>
                  <a:pt x="51053" y="89408"/>
                </a:lnTo>
                <a:lnTo>
                  <a:pt x="54609" y="89535"/>
                </a:lnTo>
                <a:lnTo>
                  <a:pt x="54609" y="94614"/>
                </a:lnTo>
                <a:lnTo>
                  <a:pt x="3937" y="94614"/>
                </a:lnTo>
                <a:lnTo>
                  <a:pt x="3937" y="89535"/>
                </a:lnTo>
                <a:lnTo>
                  <a:pt x="9016" y="89280"/>
                </a:lnTo>
                <a:lnTo>
                  <a:pt x="12700" y="89026"/>
                </a:lnTo>
                <a:lnTo>
                  <a:pt x="23113" y="79883"/>
                </a:lnTo>
                <a:lnTo>
                  <a:pt x="23113" y="76708"/>
                </a:lnTo>
                <a:lnTo>
                  <a:pt x="23113" y="21209"/>
                </a:lnTo>
                <a:lnTo>
                  <a:pt x="23113" y="19303"/>
                </a:lnTo>
                <a:lnTo>
                  <a:pt x="22732" y="18034"/>
                </a:lnTo>
                <a:lnTo>
                  <a:pt x="22097" y="17145"/>
                </a:lnTo>
                <a:lnTo>
                  <a:pt x="21462" y="16255"/>
                </a:lnTo>
                <a:lnTo>
                  <a:pt x="20574" y="15875"/>
                </a:lnTo>
                <a:lnTo>
                  <a:pt x="19303" y="15875"/>
                </a:lnTo>
                <a:lnTo>
                  <a:pt x="17779" y="15875"/>
                </a:lnTo>
                <a:lnTo>
                  <a:pt x="15747" y="16637"/>
                </a:lnTo>
                <a:lnTo>
                  <a:pt x="13080" y="18161"/>
                </a:lnTo>
                <a:lnTo>
                  <a:pt x="10413" y="19685"/>
                </a:lnTo>
                <a:lnTo>
                  <a:pt x="6984" y="21716"/>
                </a:lnTo>
                <a:lnTo>
                  <a:pt x="3047" y="24384"/>
                </a:lnTo>
                <a:lnTo>
                  <a:pt x="0" y="19050"/>
                </a:lnTo>
                <a:lnTo>
                  <a:pt x="321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507735" y="2212848"/>
            <a:ext cx="99786" cy="2514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520182" y="2228761"/>
            <a:ext cx="84455" cy="9525"/>
          </a:xfrm>
          <a:custGeom>
            <a:avLst/>
            <a:gdLst/>
            <a:ahLst/>
            <a:cxnLst/>
            <a:rect l="l" t="t" r="r" b="b"/>
            <a:pathLst>
              <a:path w="84454" h="9525">
                <a:moveTo>
                  <a:pt x="0" y="9105"/>
                </a:moveTo>
                <a:lnTo>
                  <a:pt x="84344" y="9105"/>
                </a:lnTo>
                <a:lnTo>
                  <a:pt x="84344" y="0"/>
                </a:lnTo>
                <a:lnTo>
                  <a:pt x="0" y="0"/>
                </a:lnTo>
                <a:lnTo>
                  <a:pt x="0" y="91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515609" y="2233314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488" y="0"/>
                </a:lnTo>
              </a:path>
            </a:pathLst>
          </a:custGeom>
          <a:ln w="1824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640323" y="2191472"/>
            <a:ext cx="75437" cy="8309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648578" y="2202307"/>
            <a:ext cx="130429" cy="10553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823972" y="2564862"/>
            <a:ext cx="113507" cy="11509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834513" y="2580385"/>
            <a:ext cx="103759" cy="103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121151" y="2602992"/>
            <a:ext cx="285750" cy="2971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135502" y="2627757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130930" y="2627757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183635" y="2471927"/>
            <a:ext cx="77088" cy="11188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53740" y="2482632"/>
            <a:ext cx="90639" cy="9521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268979" y="2501900"/>
            <a:ext cx="71120" cy="76835"/>
          </a:xfrm>
          <a:custGeom>
            <a:avLst/>
            <a:gdLst/>
            <a:ahLst/>
            <a:cxnLst/>
            <a:rect l="l" t="t" r="r" b="b"/>
            <a:pathLst>
              <a:path w="71120" h="76835">
                <a:moveTo>
                  <a:pt x="71120" y="0"/>
                </a:moveTo>
                <a:lnTo>
                  <a:pt x="14478" y="0"/>
                </a:lnTo>
                <a:lnTo>
                  <a:pt x="13589" y="3683"/>
                </a:lnTo>
                <a:lnTo>
                  <a:pt x="16002" y="3810"/>
                </a:lnTo>
                <a:lnTo>
                  <a:pt x="17653" y="4190"/>
                </a:lnTo>
                <a:lnTo>
                  <a:pt x="18542" y="4825"/>
                </a:lnTo>
                <a:lnTo>
                  <a:pt x="19431" y="5587"/>
                </a:lnTo>
                <a:lnTo>
                  <a:pt x="19786" y="6476"/>
                </a:lnTo>
                <a:lnTo>
                  <a:pt x="19912" y="9778"/>
                </a:lnTo>
                <a:lnTo>
                  <a:pt x="19685" y="11937"/>
                </a:lnTo>
                <a:lnTo>
                  <a:pt x="19177" y="14859"/>
                </a:lnTo>
                <a:lnTo>
                  <a:pt x="9144" y="59436"/>
                </a:lnTo>
                <a:lnTo>
                  <a:pt x="8509" y="62357"/>
                </a:lnTo>
                <a:lnTo>
                  <a:pt x="635" y="72644"/>
                </a:lnTo>
                <a:lnTo>
                  <a:pt x="0" y="76326"/>
                </a:lnTo>
                <a:lnTo>
                  <a:pt x="54356" y="76326"/>
                </a:lnTo>
                <a:lnTo>
                  <a:pt x="55908" y="70230"/>
                </a:lnTo>
                <a:lnTo>
                  <a:pt x="18161" y="70230"/>
                </a:lnTo>
                <a:lnTo>
                  <a:pt x="25146" y="39750"/>
                </a:lnTo>
                <a:lnTo>
                  <a:pt x="51283" y="39750"/>
                </a:lnTo>
                <a:lnTo>
                  <a:pt x="52752" y="33527"/>
                </a:lnTo>
                <a:lnTo>
                  <a:pt x="26416" y="33527"/>
                </a:lnTo>
                <a:lnTo>
                  <a:pt x="32512" y="6223"/>
                </a:lnTo>
                <a:lnTo>
                  <a:pt x="69703" y="6223"/>
                </a:lnTo>
                <a:lnTo>
                  <a:pt x="71120" y="0"/>
                </a:lnTo>
                <a:close/>
              </a:path>
              <a:path w="71120" h="76835">
                <a:moveTo>
                  <a:pt x="59562" y="55879"/>
                </a:moveTo>
                <a:lnTo>
                  <a:pt x="53212" y="55879"/>
                </a:lnTo>
                <a:lnTo>
                  <a:pt x="50037" y="61340"/>
                </a:lnTo>
                <a:lnTo>
                  <a:pt x="47752" y="65150"/>
                </a:lnTo>
                <a:lnTo>
                  <a:pt x="46609" y="66548"/>
                </a:lnTo>
                <a:lnTo>
                  <a:pt x="45466" y="67563"/>
                </a:lnTo>
                <a:lnTo>
                  <a:pt x="44323" y="68707"/>
                </a:lnTo>
                <a:lnTo>
                  <a:pt x="43053" y="69341"/>
                </a:lnTo>
                <a:lnTo>
                  <a:pt x="41656" y="69723"/>
                </a:lnTo>
                <a:lnTo>
                  <a:pt x="40259" y="69976"/>
                </a:lnTo>
                <a:lnTo>
                  <a:pt x="38481" y="70230"/>
                </a:lnTo>
                <a:lnTo>
                  <a:pt x="55908" y="70230"/>
                </a:lnTo>
                <a:lnTo>
                  <a:pt x="59562" y="55879"/>
                </a:lnTo>
                <a:close/>
              </a:path>
              <a:path w="71120" h="76835">
                <a:moveTo>
                  <a:pt x="51283" y="39750"/>
                </a:moveTo>
                <a:lnTo>
                  <a:pt x="39878" y="39750"/>
                </a:lnTo>
                <a:lnTo>
                  <a:pt x="41529" y="40004"/>
                </a:lnTo>
                <a:lnTo>
                  <a:pt x="42037" y="40386"/>
                </a:lnTo>
                <a:lnTo>
                  <a:pt x="43687" y="48260"/>
                </a:lnTo>
                <a:lnTo>
                  <a:pt x="49275" y="48260"/>
                </a:lnTo>
                <a:lnTo>
                  <a:pt x="51283" y="39750"/>
                </a:lnTo>
                <a:close/>
              </a:path>
              <a:path w="71120" h="76835">
                <a:moveTo>
                  <a:pt x="54610" y="25653"/>
                </a:moveTo>
                <a:lnTo>
                  <a:pt x="48641" y="25653"/>
                </a:lnTo>
                <a:lnTo>
                  <a:pt x="47879" y="27304"/>
                </a:lnTo>
                <a:lnTo>
                  <a:pt x="47244" y="28575"/>
                </a:lnTo>
                <a:lnTo>
                  <a:pt x="46482" y="29590"/>
                </a:lnTo>
                <a:lnTo>
                  <a:pt x="45847" y="30607"/>
                </a:lnTo>
                <a:lnTo>
                  <a:pt x="45212" y="31369"/>
                </a:lnTo>
                <a:lnTo>
                  <a:pt x="44450" y="32003"/>
                </a:lnTo>
                <a:lnTo>
                  <a:pt x="43561" y="32512"/>
                </a:lnTo>
                <a:lnTo>
                  <a:pt x="42672" y="32892"/>
                </a:lnTo>
                <a:lnTo>
                  <a:pt x="41656" y="33147"/>
                </a:lnTo>
                <a:lnTo>
                  <a:pt x="40767" y="33400"/>
                </a:lnTo>
                <a:lnTo>
                  <a:pt x="39497" y="33527"/>
                </a:lnTo>
                <a:lnTo>
                  <a:pt x="52752" y="33527"/>
                </a:lnTo>
                <a:lnTo>
                  <a:pt x="54610" y="25653"/>
                </a:lnTo>
                <a:close/>
              </a:path>
              <a:path w="71120" h="76835">
                <a:moveTo>
                  <a:pt x="69703" y="6223"/>
                </a:moveTo>
                <a:lnTo>
                  <a:pt x="54610" y="6223"/>
                </a:lnTo>
                <a:lnTo>
                  <a:pt x="55880" y="6476"/>
                </a:lnTo>
                <a:lnTo>
                  <a:pt x="56769" y="6858"/>
                </a:lnTo>
                <a:lnTo>
                  <a:pt x="60071" y="12573"/>
                </a:lnTo>
                <a:lnTo>
                  <a:pt x="60325" y="14224"/>
                </a:lnTo>
                <a:lnTo>
                  <a:pt x="60452" y="16128"/>
                </a:lnTo>
                <a:lnTo>
                  <a:pt x="60706" y="18414"/>
                </a:lnTo>
                <a:lnTo>
                  <a:pt x="66929" y="18414"/>
                </a:lnTo>
                <a:lnTo>
                  <a:pt x="69703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268979" y="2501900"/>
            <a:ext cx="71120" cy="76835"/>
          </a:xfrm>
          <a:custGeom>
            <a:avLst/>
            <a:gdLst/>
            <a:ahLst/>
            <a:cxnLst/>
            <a:rect l="l" t="t" r="r" b="b"/>
            <a:pathLst>
              <a:path w="71120" h="76835">
                <a:moveTo>
                  <a:pt x="14478" y="0"/>
                </a:moveTo>
                <a:lnTo>
                  <a:pt x="71120" y="0"/>
                </a:lnTo>
                <a:lnTo>
                  <a:pt x="66929" y="18414"/>
                </a:lnTo>
                <a:lnTo>
                  <a:pt x="60706" y="18414"/>
                </a:lnTo>
                <a:lnTo>
                  <a:pt x="60452" y="16128"/>
                </a:lnTo>
                <a:lnTo>
                  <a:pt x="60325" y="14224"/>
                </a:lnTo>
                <a:lnTo>
                  <a:pt x="60071" y="12573"/>
                </a:lnTo>
                <a:lnTo>
                  <a:pt x="56769" y="6858"/>
                </a:lnTo>
                <a:lnTo>
                  <a:pt x="55880" y="6476"/>
                </a:lnTo>
                <a:lnTo>
                  <a:pt x="54610" y="6223"/>
                </a:lnTo>
                <a:lnTo>
                  <a:pt x="52959" y="6223"/>
                </a:lnTo>
                <a:lnTo>
                  <a:pt x="32512" y="6223"/>
                </a:lnTo>
                <a:lnTo>
                  <a:pt x="26416" y="33527"/>
                </a:lnTo>
                <a:lnTo>
                  <a:pt x="37973" y="33527"/>
                </a:lnTo>
                <a:lnTo>
                  <a:pt x="39497" y="33527"/>
                </a:lnTo>
                <a:lnTo>
                  <a:pt x="40767" y="33400"/>
                </a:lnTo>
                <a:lnTo>
                  <a:pt x="41656" y="33147"/>
                </a:lnTo>
                <a:lnTo>
                  <a:pt x="42672" y="32892"/>
                </a:lnTo>
                <a:lnTo>
                  <a:pt x="46482" y="29590"/>
                </a:lnTo>
                <a:lnTo>
                  <a:pt x="47244" y="28575"/>
                </a:lnTo>
                <a:lnTo>
                  <a:pt x="47879" y="27304"/>
                </a:lnTo>
                <a:lnTo>
                  <a:pt x="48641" y="25653"/>
                </a:lnTo>
                <a:lnTo>
                  <a:pt x="54610" y="25653"/>
                </a:lnTo>
                <a:lnTo>
                  <a:pt x="49275" y="48260"/>
                </a:lnTo>
                <a:lnTo>
                  <a:pt x="43687" y="48260"/>
                </a:lnTo>
                <a:lnTo>
                  <a:pt x="43687" y="46227"/>
                </a:lnTo>
                <a:lnTo>
                  <a:pt x="43561" y="44576"/>
                </a:lnTo>
                <a:lnTo>
                  <a:pt x="43434" y="43434"/>
                </a:lnTo>
                <a:lnTo>
                  <a:pt x="43307" y="42290"/>
                </a:lnTo>
                <a:lnTo>
                  <a:pt x="42925" y="41401"/>
                </a:lnTo>
                <a:lnTo>
                  <a:pt x="42545" y="40894"/>
                </a:lnTo>
                <a:lnTo>
                  <a:pt x="42037" y="40386"/>
                </a:lnTo>
                <a:lnTo>
                  <a:pt x="41529" y="40004"/>
                </a:lnTo>
                <a:lnTo>
                  <a:pt x="40640" y="39877"/>
                </a:lnTo>
                <a:lnTo>
                  <a:pt x="39878" y="39750"/>
                </a:lnTo>
                <a:lnTo>
                  <a:pt x="38862" y="39750"/>
                </a:lnTo>
                <a:lnTo>
                  <a:pt x="37592" y="39750"/>
                </a:lnTo>
                <a:lnTo>
                  <a:pt x="25146" y="39750"/>
                </a:lnTo>
                <a:lnTo>
                  <a:pt x="18161" y="70230"/>
                </a:lnTo>
                <a:lnTo>
                  <a:pt x="36195" y="70230"/>
                </a:lnTo>
                <a:lnTo>
                  <a:pt x="38481" y="70230"/>
                </a:lnTo>
                <a:lnTo>
                  <a:pt x="40259" y="69976"/>
                </a:lnTo>
                <a:lnTo>
                  <a:pt x="41656" y="69723"/>
                </a:lnTo>
                <a:lnTo>
                  <a:pt x="43053" y="69341"/>
                </a:lnTo>
                <a:lnTo>
                  <a:pt x="44323" y="68707"/>
                </a:lnTo>
                <a:lnTo>
                  <a:pt x="45466" y="67563"/>
                </a:lnTo>
                <a:lnTo>
                  <a:pt x="46609" y="66548"/>
                </a:lnTo>
                <a:lnTo>
                  <a:pt x="47752" y="65150"/>
                </a:lnTo>
                <a:lnTo>
                  <a:pt x="48895" y="63246"/>
                </a:lnTo>
                <a:lnTo>
                  <a:pt x="50037" y="61340"/>
                </a:lnTo>
                <a:lnTo>
                  <a:pt x="51435" y="58927"/>
                </a:lnTo>
                <a:lnTo>
                  <a:pt x="53212" y="55879"/>
                </a:lnTo>
                <a:lnTo>
                  <a:pt x="59562" y="55879"/>
                </a:lnTo>
                <a:lnTo>
                  <a:pt x="54356" y="76326"/>
                </a:lnTo>
                <a:lnTo>
                  <a:pt x="0" y="76326"/>
                </a:lnTo>
                <a:lnTo>
                  <a:pt x="635" y="72644"/>
                </a:lnTo>
                <a:lnTo>
                  <a:pt x="1905" y="72516"/>
                </a:lnTo>
                <a:lnTo>
                  <a:pt x="2921" y="72262"/>
                </a:lnTo>
                <a:lnTo>
                  <a:pt x="9144" y="59436"/>
                </a:lnTo>
                <a:lnTo>
                  <a:pt x="18796" y="16510"/>
                </a:lnTo>
                <a:lnTo>
                  <a:pt x="19177" y="14859"/>
                </a:lnTo>
                <a:lnTo>
                  <a:pt x="19431" y="13335"/>
                </a:lnTo>
                <a:lnTo>
                  <a:pt x="19685" y="11937"/>
                </a:lnTo>
                <a:lnTo>
                  <a:pt x="19812" y="10667"/>
                </a:lnTo>
                <a:lnTo>
                  <a:pt x="19939" y="9525"/>
                </a:lnTo>
                <a:lnTo>
                  <a:pt x="19939" y="8509"/>
                </a:lnTo>
                <a:lnTo>
                  <a:pt x="19939" y="6858"/>
                </a:lnTo>
                <a:lnTo>
                  <a:pt x="19431" y="5587"/>
                </a:lnTo>
                <a:lnTo>
                  <a:pt x="18542" y="4825"/>
                </a:lnTo>
                <a:lnTo>
                  <a:pt x="17653" y="4190"/>
                </a:lnTo>
                <a:lnTo>
                  <a:pt x="16002" y="3810"/>
                </a:lnTo>
                <a:lnTo>
                  <a:pt x="13589" y="3683"/>
                </a:lnTo>
                <a:lnTo>
                  <a:pt x="144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128772" y="2650235"/>
            <a:ext cx="77088" cy="11188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201923" y="2677667"/>
            <a:ext cx="110520" cy="8001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216782" y="2697733"/>
            <a:ext cx="92710" cy="59690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17906" y="0"/>
                </a:moveTo>
                <a:lnTo>
                  <a:pt x="889" y="0"/>
                </a:lnTo>
                <a:lnTo>
                  <a:pt x="0" y="3682"/>
                </a:lnTo>
                <a:lnTo>
                  <a:pt x="1650" y="3937"/>
                </a:lnTo>
                <a:lnTo>
                  <a:pt x="2921" y="4190"/>
                </a:lnTo>
                <a:lnTo>
                  <a:pt x="8225" y="19050"/>
                </a:lnTo>
                <a:lnTo>
                  <a:pt x="13335" y="59689"/>
                </a:lnTo>
                <a:lnTo>
                  <a:pt x="21843" y="59689"/>
                </a:lnTo>
                <a:lnTo>
                  <a:pt x="25723" y="53975"/>
                </a:lnTo>
                <a:lnTo>
                  <a:pt x="29793" y="47751"/>
                </a:lnTo>
                <a:lnTo>
                  <a:pt x="22479" y="47751"/>
                </a:lnTo>
                <a:lnTo>
                  <a:pt x="17906" y="0"/>
                </a:lnTo>
                <a:close/>
              </a:path>
              <a:path w="92710" h="59689">
                <a:moveTo>
                  <a:pt x="55861" y="18923"/>
                </a:moveTo>
                <a:lnTo>
                  <a:pt x="45593" y="18923"/>
                </a:lnTo>
                <a:lnTo>
                  <a:pt x="50292" y="59689"/>
                </a:lnTo>
                <a:lnTo>
                  <a:pt x="57912" y="59689"/>
                </a:lnTo>
                <a:lnTo>
                  <a:pt x="62738" y="53720"/>
                </a:lnTo>
                <a:lnTo>
                  <a:pt x="66929" y="48260"/>
                </a:lnTo>
                <a:lnTo>
                  <a:pt x="67284" y="47751"/>
                </a:lnTo>
                <a:lnTo>
                  <a:pt x="58928" y="47751"/>
                </a:lnTo>
                <a:lnTo>
                  <a:pt x="55861" y="18923"/>
                </a:lnTo>
                <a:close/>
              </a:path>
              <a:path w="92710" h="59689">
                <a:moveTo>
                  <a:pt x="53847" y="0"/>
                </a:moveTo>
                <a:lnTo>
                  <a:pt x="44450" y="0"/>
                </a:lnTo>
                <a:lnTo>
                  <a:pt x="43688" y="2793"/>
                </a:lnTo>
                <a:lnTo>
                  <a:pt x="42926" y="6857"/>
                </a:lnTo>
                <a:lnTo>
                  <a:pt x="42418" y="8889"/>
                </a:lnTo>
                <a:lnTo>
                  <a:pt x="41846" y="11049"/>
                </a:lnTo>
                <a:lnTo>
                  <a:pt x="41433" y="12700"/>
                </a:lnTo>
                <a:lnTo>
                  <a:pt x="41354" y="12953"/>
                </a:lnTo>
                <a:lnTo>
                  <a:pt x="39878" y="16890"/>
                </a:lnTo>
                <a:lnTo>
                  <a:pt x="38989" y="19050"/>
                </a:lnTo>
                <a:lnTo>
                  <a:pt x="37972" y="21208"/>
                </a:lnTo>
                <a:lnTo>
                  <a:pt x="36830" y="23494"/>
                </a:lnTo>
                <a:lnTo>
                  <a:pt x="35687" y="25907"/>
                </a:lnTo>
                <a:lnTo>
                  <a:pt x="34162" y="28575"/>
                </a:lnTo>
                <a:lnTo>
                  <a:pt x="32694" y="31241"/>
                </a:lnTo>
                <a:lnTo>
                  <a:pt x="31115" y="34036"/>
                </a:lnTo>
                <a:lnTo>
                  <a:pt x="29083" y="37211"/>
                </a:lnTo>
                <a:lnTo>
                  <a:pt x="27178" y="40258"/>
                </a:lnTo>
                <a:lnTo>
                  <a:pt x="25018" y="43814"/>
                </a:lnTo>
                <a:lnTo>
                  <a:pt x="22479" y="47751"/>
                </a:lnTo>
                <a:lnTo>
                  <a:pt x="29793" y="47751"/>
                </a:lnTo>
                <a:lnTo>
                  <a:pt x="32720" y="43116"/>
                </a:lnTo>
                <a:lnTo>
                  <a:pt x="35814" y="37973"/>
                </a:lnTo>
                <a:lnTo>
                  <a:pt x="39817" y="31114"/>
                </a:lnTo>
                <a:lnTo>
                  <a:pt x="43053" y="24891"/>
                </a:lnTo>
                <a:lnTo>
                  <a:pt x="45593" y="18923"/>
                </a:lnTo>
                <a:lnTo>
                  <a:pt x="55861" y="18923"/>
                </a:lnTo>
                <a:lnTo>
                  <a:pt x="53847" y="0"/>
                </a:lnTo>
                <a:close/>
              </a:path>
              <a:path w="92710" h="59689">
                <a:moveTo>
                  <a:pt x="90169" y="0"/>
                </a:moveTo>
                <a:lnTo>
                  <a:pt x="73532" y="0"/>
                </a:lnTo>
                <a:lnTo>
                  <a:pt x="72897" y="3682"/>
                </a:lnTo>
                <a:lnTo>
                  <a:pt x="75056" y="3937"/>
                </a:lnTo>
                <a:lnTo>
                  <a:pt x="76454" y="4317"/>
                </a:lnTo>
                <a:lnTo>
                  <a:pt x="78105" y="5714"/>
                </a:lnTo>
                <a:lnTo>
                  <a:pt x="78562" y="6857"/>
                </a:lnTo>
                <a:lnTo>
                  <a:pt x="78532" y="12953"/>
                </a:lnTo>
                <a:lnTo>
                  <a:pt x="58928" y="47751"/>
                </a:lnTo>
                <a:lnTo>
                  <a:pt x="67284" y="47751"/>
                </a:lnTo>
                <a:lnTo>
                  <a:pt x="70530" y="43116"/>
                </a:lnTo>
                <a:lnTo>
                  <a:pt x="74041" y="38226"/>
                </a:lnTo>
                <a:lnTo>
                  <a:pt x="77089" y="33400"/>
                </a:lnTo>
                <a:lnTo>
                  <a:pt x="82422" y="24511"/>
                </a:lnTo>
                <a:lnTo>
                  <a:pt x="84836" y="20192"/>
                </a:lnTo>
                <a:lnTo>
                  <a:pt x="86741" y="16001"/>
                </a:lnTo>
                <a:lnTo>
                  <a:pt x="88772" y="11811"/>
                </a:lnTo>
                <a:lnTo>
                  <a:pt x="90551" y="7619"/>
                </a:lnTo>
                <a:lnTo>
                  <a:pt x="92202" y="3301"/>
                </a:lnTo>
                <a:lnTo>
                  <a:pt x="901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216782" y="2697733"/>
            <a:ext cx="92710" cy="59690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889" y="0"/>
                </a:moveTo>
                <a:lnTo>
                  <a:pt x="17906" y="0"/>
                </a:lnTo>
                <a:lnTo>
                  <a:pt x="22479" y="47751"/>
                </a:lnTo>
                <a:lnTo>
                  <a:pt x="25018" y="43814"/>
                </a:lnTo>
                <a:lnTo>
                  <a:pt x="27178" y="40258"/>
                </a:lnTo>
                <a:lnTo>
                  <a:pt x="29083" y="37211"/>
                </a:lnTo>
                <a:lnTo>
                  <a:pt x="31115" y="34036"/>
                </a:lnTo>
                <a:lnTo>
                  <a:pt x="32766" y="31114"/>
                </a:lnTo>
                <a:lnTo>
                  <a:pt x="34162" y="28575"/>
                </a:lnTo>
                <a:lnTo>
                  <a:pt x="35687" y="25907"/>
                </a:lnTo>
                <a:lnTo>
                  <a:pt x="36830" y="23494"/>
                </a:lnTo>
                <a:lnTo>
                  <a:pt x="37972" y="21208"/>
                </a:lnTo>
                <a:lnTo>
                  <a:pt x="38989" y="19050"/>
                </a:lnTo>
                <a:lnTo>
                  <a:pt x="39878" y="16890"/>
                </a:lnTo>
                <a:lnTo>
                  <a:pt x="40640" y="14858"/>
                </a:lnTo>
                <a:lnTo>
                  <a:pt x="41402" y="12826"/>
                </a:lnTo>
                <a:lnTo>
                  <a:pt x="41909" y="10794"/>
                </a:lnTo>
                <a:lnTo>
                  <a:pt x="42418" y="8889"/>
                </a:lnTo>
                <a:lnTo>
                  <a:pt x="42926" y="6857"/>
                </a:lnTo>
                <a:lnTo>
                  <a:pt x="43306" y="4825"/>
                </a:lnTo>
                <a:lnTo>
                  <a:pt x="43688" y="2793"/>
                </a:lnTo>
                <a:lnTo>
                  <a:pt x="44450" y="0"/>
                </a:lnTo>
                <a:lnTo>
                  <a:pt x="53847" y="0"/>
                </a:lnTo>
                <a:lnTo>
                  <a:pt x="58928" y="47751"/>
                </a:lnTo>
                <a:lnTo>
                  <a:pt x="63480" y="41298"/>
                </a:lnTo>
                <a:lnTo>
                  <a:pt x="78613" y="12700"/>
                </a:lnTo>
                <a:lnTo>
                  <a:pt x="78613" y="8762"/>
                </a:lnTo>
                <a:lnTo>
                  <a:pt x="78613" y="6985"/>
                </a:lnTo>
                <a:lnTo>
                  <a:pt x="78105" y="5714"/>
                </a:lnTo>
                <a:lnTo>
                  <a:pt x="77343" y="5079"/>
                </a:lnTo>
                <a:lnTo>
                  <a:pt x="76454" y="4317"/>
                </a:lnTo>
                <a:lnTo>
                  <a:pt x="75056" y="3937"/>
                </a:lnTo>
                <a:lnTo>
                  <a:pt x="72897" y="3682"/>
                </a:lnTo>
                <a:lnTo>
                  <a:pt x="73532" y="0"/>
                </a:lnTo>
                <a:lnTo>
                  <a:pt x="90169" y="0"/>
                </a:lnTo>
                <a:lnTo>
                  <a:pt x="92202" y="3301"/>
                </a:lnTo>
                <a:lnTo>
                  <a:pt x="90551" y="7619"/>
                </a:lnTo>
                <a:lnTo>
                  <a:pt x="88772" y="11811"/>
                </a:lnTo>
                <a:lnTo>
                  <a:pt x="86741" y="16001"/>
                </a:lnTo>
                <a:lnTo>
                  <a:pt x="84836" y="20192"/>
                </a:lnTo>
                <a:lnTo>
                  <a:pt x="82422" y="24511"/>
                </a:lnTo>
                <a:lnTo>
                  <a:pt x="79756" y="28955"/>
                </a:lnTo>
                <a:lnTo>
                  <a:pt x="77089" y="33400"/>
                </a:lnTo>
                <a:lnTo>
                  <a:pt x="74041" y="38226"/>
                </a:lnTo>
                <a:lnTo>
                  <a:pt x="70484" y="43179"/>
                </a:lnTo>
                <a:lnTo>
                  <a:pt x="66929" y="48260"/>
                </a:lnTo>
                <a:lnTo>
                  <a:pt x="62738" y="53720"/>
                </a:lnTo>
                <a:lnTo>
                  <a:pt x="57912" y="59689"/>
                </a:lnTo>
                <a:lnTo>
                  <a:pt x="50292" y="59689"/>
                </a:lnTo>
                <a:lnTo>
                  <a:pt x="45593" y="18923"/>
                </a:lnTo>
                <a:lnTo>
                  <a:pt x="43053" y="24891"/>
                </a:lnTo>
                <a:lnTo>
                  <a:pt x="21843" y="59689"/>
                </a:lnTo>
                <a:lnTo>
                  <a:pt x="13335" y="59689"/>
                </a:lnTo>
                <a:lnTo>
                  <a:pt x="7747" y="15239"/>
                </a:lnTo>
                <a:lnTo>
                  <a:pt x="7493" y="12953"/>
                </a:lnTo>
                <a:lnTo>
                  <a:pt x="7239" y="11049"/>
                </a:lnTo>
                <a:lnTo>
                  <a:pt x="6985" y="9651"/>
                </a:lnTo>
                <a:lnTo>
                  <a:pt x="6731" y="8254"/>
                </a:lnTo>
                <a:lnTo>
                  <a:pt x="6350" y="7112"/>
                </a:lnTo>
                <a:lnTo>
                  <a:pt x="0" y="3682"/>
                </a:lnTo>
                <a:lnTo>
                  <a:pt x="8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307079" y="2692877"/>
            <a:ext cx="90639" cy="11052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321430" y="2711830"/>
            <a:ext cx="72390" cy="91440"/>
          </a:xfrm>
          <a:custGeom>
            <a:avLst/>
            <a:gdLst/>
            <a:ahLst/>
            <a:cxnLst/>
            <a:rect l="l" t="t" r="r" b="b"/>
            <a:pathLst>
              <a:path w="72389" h="91439">
                <a:moveTo>
                  <a:pt x="29972" y="85471"/>
                </a:moveTo>
                <a:lnTo>
                  <a:pt x="28702" y="90932"/>
                </a:lnTo>
                <a:lnTo>
                  <a:pt x="30099" y="91313"/>
                </a:lnTo>
                <a:lnTo>
                  <a:pt x="31623" y="91440"/>
                </a:lnTo>
                <a:lnTo>
                  <a:pt x="40005" y="91440"/>
                </a:lnTo>
                <a:lnTo>
                  <a:pt x="45212" y="89916"/>
                </a:lnTo>
                <a:lnTo>
                  <a:pt x="48895" y="86614"/>
                </a:lnTo>
                <a:lnTo>
                  <a:pt x="49809" y="85852"/>
                </a:lnTo>
                <a:lnTo>
                  <a:pt x="32258" y="85852"/>
                </a:lnTo>
                <a:lnTo>
                  <a:pt x="30988" y="85725"/>
                </a:lnTo>
                <a:lnTo>
                  <a:pt x="29972" y="85471"/>
                </a:lnTo>
                <a:close/>
              </a:path>
              <a:path w="72389" h="91439">
                <a:moveTo>
                  <a:pt x="67818" y="20066"/>
                </a:moveTo>
                <a:lnTo>
                  <a:pt x="64008" y="20066"/>
                </a:lnTo>
                <a:lnTo>
                  <a:pt x="50165" y="20701"/>
                </a:lnTo>
                <a:lnTo>
                  <a:pt x="49403" y="24511"/>
                </a:lnTo>
                <a:lnTo>
                  <a:pt x="51689" y="24511"/>
                </a:lnTo>
                <a:lnTo>
                  <a:pt x="53213" y="24892"/>
                </a:lnTo>
                <a:lnTo>
                  <a:pt x="54229" y="25273"/>
                </a:lnTo>
                <a:lnTo>
                  <a:pt x="55118" y="25781"/>
                </a:lnTo>
                <a:lnTo>
                  <a:pt x="55626" y="26543"/>
                </a:lnTo>
                <a:lnTo>
                  <a:pt x="55626" y="29210"/>
                </a:lnTo>
                <a:lnTo>
                  <a:pt x="55245" y="31496"/>
                </a:lnTo>
                <a:lnTo>
                  <a:pt x="54483" y="34671"/>
                </a:lnTo>
                <a:lnTo>
                  <a:pt x="46609" y="71120"/>
                </a:lnTo>
                <a:lnTo>
                  <a:pt x="36195" y="85852"/>
                </a:lnTo>
                <a:lnTo>
                  <a:pt x="49809" y="85852"/>
                </a:lnTo>
                <a:lnTo>
                  <a:pt x="52705" y="83439"/>
                </a:lnTo>
                <a:lnTo>
                  <a:pt x="55372" y="78105"/>
                </a:lnTo>
                <a:lnTo>
                  <a:pt x="57023" y="70739"/>
                </a:lnTo>
                <a:lnTo>
                  <a:pt x="67818" y="20066"/>
                </a:lnTo>
                <a:close/>
              </a:path>
              <a:path w="72389" h="91439">
                <a:moveTo>
                  <a:pt x="18542" y="20066"/>
                </a:moveTo>
                <a:lnTo>
                  <a:pt x="14478" y="20066"/>
                </a:lnTo>
                <a:lnTo>
                  <a:pt x="889" y="20701"/>
                </a:lnTo>
                <a:lnTo>
                  <a:pt x="127" y="24511"/>
                </a:lnTo>
                <a:lnTo>
                  <a:pt x="2286" y="24511"/>
                </a:lnTo>
                <a:lnTo>
                  <a:pt x="3810" y="24892"/>
                </a:lnTo>
                <a:lnTo>
                  <a:pt x="4826" y="25273"/>
                </a:lnTo>
                <a:lnTo>
                  <a:pt x="5842" y="25781"/>
                </a:lnTo>
                <a:lnTo>
                  <a:pt x="6350" y="26670"/>
                </a:lnTo>
                <a:lnTo>
                  <a:pt x="6223" y="29337"/>
                </a:lnTo>
                <a:lnTo>
                  <a:pt x="5969" y="31369"/>
                </a:lnTo>
                <a:lnTo>
                  <a:pt x="5715" y="32766"/>
                </a:lnTo>
                <a:lnTo>
                  <a:pt x="5334" y="34671"/>
                </a:lnTo>
                <a:lnTo>
                  <a:pt x="1524" y="51054"/>
                </a:lnTo>
                <a:lnTo>
                  <a:pt x="508" y="55753"/>
                </a:lnTo>
                <a:lnTo>
                  <a:pt x="0" y="59436"/>
                </a:lnTo>
                <a:lnTo>
                  <a:pt x="0" y="64770"/>
                </a:lnTo>
                <a:lnTo>
                  <a:pt x="889" y="67056"/>
                </a:lnTo>
                <a:lnTo>
                  <a:pt x="4191" y="70612"/>
                </a:lnTo>
                <a:lnTo>
                  <a:pt x="6350" y="71628"/>
                </a:lnTo>
                <a:lnTo>
                  <a:pt x="11811" y="71628"/>
                </a:lnTo>
                <a:lnTo>
                  <a:pt x="14351" y="70739"/>
                </a:lnTo>
                <a:lnTo>
                  <a:pt x="19431" y="67691"/>
                </a:lnTo>
                <a:lnTo>
                  <a:pt x="22352" y="65278"/>
                </a:lnTo>
                <a:lnTo>
                  <a:pt x="23114" y="64516"/>
                </a:lnTo>
                <a:lnTo>
                  <a:pt x="11049" y="64516"/>
                </a:lnTo>
                <a:lnTo>
                  <a:pt x="10033" y="63373"/>
                </a:lnTo>
                <a:lnTo>
                  <a:pt x="10112" y="59436"/>
                </a:lnTo>
                <a:lnTo>
                  <a:pt x="10287" y="58039"/>
                </a:lnTo>
                <a:lnTo>
                  <a:pt x="10541" y="57023"/>
                </a:lnTo>
                <a:lnTo>
                  <a:pt x="10795" y="55372"/>
                </a:lnTo>
                <a:lnTo>
                  <a:pt x="18542" y="20066"/>
                </a:lnTo>
                <a:close/>
              </a:path>
              <a:path w="72389" h="91439">
                <a:moveTo>
                  <a:pt x="22098" y="58293"/>
                </a:moveTo>
                <a:lnTo>
                  <a:pt x="14478" y="64516"/>
                </a:lnTo>
                <a:lnTo>
                  <a:pt x="23114" y="64516"/>
                </a:lnTo>
                <a:lnTo>
                  <a:pt x="25781" y="61849"/>
                </a:lnTo>
                <a:lnTo>
                  <a:pt x="22098" y="58293"/>
                </a:lnTo>
                <a:close/>
              </a:path>
              <a:path w="72389" h="91439">
                <a:moveTo>
                  <a:pt x="72390" y="0"/>
                </a:moveTo>
                <a:lnTo>
                  <a:pt x="61849" y="0"/>
                </a:lnTo>
                <a:lnTo>
                  <a:pt x="59309" y="11049"/>
                </a:lnTo>
                <a:lnTo>
                  <a:pt x="69850" y="11049"/>
                </a:lnTo>
                <a:lnTo>
                  <a:pt x="72390" y="0"/>
                </a:lnTo>
                <a:close/>
              </a:path>
              <a:path w="72389" h="91439">
                <a:moveTo>
                  <a:pt x="22987" y="0"/>
                </a:moveTo>
                <a:lnTo>
                  <a:pt x="12446" y="0"/>
                </a:lnTo>
                <a:lnTo>
                  <a:pt x="10033" y="11049"/>
                </a:lnTo>
                <a:lnTo>
                  <a:pt x="20574" y="11049"/>
                </a:lnTo>
                <a:lnTo>
                  <a:pt x="22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350133" y="2731897"/>
            <a:ext cx="39370" cy="71755"/>
          </a:xfrm>
          <a:custGeom>
            <a:avLst/>
            <a:gdLst/>
            <a:ahLst/>
            <a:cxnLst/>
            <a:rect l="l" t="t" r="r" b="b"/>
            <a:pathLst>
              <a:path w="39370" h="71755">
                <a:moveTo>
                  <a:pt x="35305" y="0"/>
                </a:moveTo>
                <a:lnTo>
                  <a:pt x="39115" y="0"/>
                </a:lnTo>
                <a:lnTo>
                  <a:pt x="28320" y="50673"/>
                </a:lnTo>
                <a:lnTo>
                  <a:pt x="26669" y="58038"/>
                </a:lnTo>
                <a:lnTo>
                  <a:pt x="24002" y="63373"/>
                </a:lnTo>
                <a:lnTo>
                  <a:pt x="20192" y="66548"/>
                </a:lnTo>
                <a:lnTo>
                  <a:pt x="16509" y="69850"/>
                </a:lnTo>
                <a:lnTo>
                  <a:pt x="11302" y="71374"/>
                </a:lnTo>
                <a:lnTo>
                  <a:pt x="4825" y="71374"/>
                </a:lnTo>
                <a:lnTo>
                  <a:pt x="2920" y="71374"/>
                </a:lnTo>
                <a:lnTo>
                  <a:pt x="1396" y="71247"/>
                </a:lnTo>
                <a:lnTo>
                  <a:pt x="0" y="70865"/>
                </a:lnTo>
                <a:lnTo>
                  <a:pt x="1269" y="65404"/>
                </a:lnTo>
                <a:lnTo>
                  <a:pt x="2286" y="65658"/>
                </a:lnTo>
                <a:lnTo>
                  <a:pt x="3555" y="65786"/>
                </a:lnTo>
                <a:lnTo>
                  <a:pt x="5206" y="65786"/>
                </a:lnTo>
                <a:lnTo>
                  <a:pt x="7492" y="65786"/>
                </a:lnTo>
                <a:lnTo>
                  <a:pt x="9397" y="65404"/>
                </a:lnTo>
                <a:lnTo>
                  <a:pt x="25780" y="14604"/>
                </a:lnTo>
                <a:lnTo>
                  <a:pt x="26542" y="11429"/>
                </a:lnTo>
                <a:lnTo>
                  <a:pt x="26924" y="9143"/>
                </a:lnTo>
                <a:lnTo>
                  <a:pt x="26924" y="7619"/>
                </a:lnTo>
                <a:lnTo>
                  <a:pt x="26924" y="6476"/>
                </a:lnTo>
                <a:lnTo>
                  <a:pt x="26415" y="5714"/>
                </a:lnTo>
                <a:lnTo>
                  <a:pt x="25526" y="5206"/>
                </a:lnTo>
                <a:lnTo>
                  <a:pt x="24511" y="4825"/>
                </a:lnTo>
                <a:lnTo>
                  <a:pt x="22987" y="4444"/>
                </a:lnTo>
                <a:lnTo>
                  <a:pt x="20700" y="4444"/>
                </a:lnTo>
                <a:lnTo>
                  <a:pt x="21462" y="635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321430" y="2731897"/>
            <a:ext cx="26034" cy="52069"/>
          </a:xfrm>
          <a:custGeom>
            <a:avLst/>
            <a:gdLst/>
            <a:ahLst/>
            <a:cxnLst/>
            <a:rect l="l" t="t" r="r" b="b"/>
            <a:pathLst>
              <a:path w="26035" h="52069">
                <a:moveTo>
                  <a:pt x="14478" y="0"/>
                </a:moveTo>
                <a:lnTo>
                  <a:pt x="18542" y="0"/>
                </a:lnTo>
                <a:lnTo>
                  <a:pt x="11303" y="33019"/>
                </a:lnTo>
                <a:lnTo>
                  <a:pt x="10795" y="35305"/>
                </a:lnTo>
                <a:lnTo>
                  <a:pt x="10541" y="36956"/>
                </a:lnTo>
                <a:lnTo>
                  <a:pt x="10287" y="37973"/>
                </a:lnTo>
                <a:lnTo>
                  <a:pt x="10160" y="38988"/>
                </a:lnTo>
                <a:lnTo>
                  <a:pt x="10033" y="40004"/>
                </a:lnTo>
                <a:lnTo>
                  <a:pt x="10033" y="40893"/>
                </a:lnTo>
                <a:lnTo>
                  <a:pt x="10033" y="43306"/>
                </a:lnTo>
                <a:lnTo>
                  <a:pt x="11049" y="44450"/>
                </a:lnTo>
                <a:lnTo>
                  <a:pt x="13208" y="44450"/>
                </a:lnTo>
                <a:lnTo>
                  <a:pt x="14478" y="44450"/>
                </a:lnTo>
                <a:lnTo>
                  <a:pt x="15875" y="43814"/>
                </a:lnTo>
                <a:lnTo>
                  <a:pt x="17272" y="42799"/>
                </a:lnTo>
                <a:lnTo>
                  <a:pt x="18542" y="41782"/>
                </a:lnTo>
                <a:lnTo>
                  <a:pt x="20193" y="40258"/>
                </a:lnTo>
                <a:lnTo>
                  <a:pt x="22098" y="38226"/>
                </a:lnTo>
                <a:lnTo>
                  <a:pt x="25781" y="41782"/>
                </a:lnTo>
                <a:lnTo>
                  <a:pt x="22352" y="45212"/>
                </a:lnTo>
                <a:lnTo>
                  <a:pt x="19431" y="47625"/>
                </a:lnTo>
                <a:lnTo>
                  <a:pt x="16891" y="49149"/>
                </a:lnTo>
                <a:lnTo>
                  <a:pt x="14351" y="50673"/>
                </a:lnTo>
                <a:lnTo>
                  <a:pt x="11811" y="51562"/>
                </a:lnTo>
                <a:lnTo>
                  <a:pt x="9017" y="51562"/>
                </a:lnTo>
                <a:lnTo>
                  <a:pt x="6350" y="51562"/>
                </a:lnTo>
                <a:lnTo>
                  <a:pt x="4191" y="50545"/>
                </a:lnTo>
                <a:lnTo>
                  <a:pt x="2540" y="48767"/>
                </a:lnTo>
                <a:lnTo>
                  <a:pt x="889" y="46989"/>
                </a:lnTo>
                <a:lnTo>
                  <a:pt x="0" y="44703"/>
                </a:lnTo>
                <a:lnTo>
                  <a:pt x="0" y="41910"/>
                </a:lnTo>
                <a:lnTo>
                  <a:pt x="0" y="39369"/>
                </a:lnTo>
                <a:lnTo>
                  <a:pt x="508" y="35687"/>
                </a:lnTo>
                <a:lnTo>
                  <a:pt x="1524" y="30987"/>
                </a:lnTo>
                <a:lnTo>
                  <a:pt x="5334" y="14604"/>
                </a:lnTo>
                <a:lnTo>
                  <a:pt x="5715" y="12700"/>
                </a:lnTo>
                <a:lnTo>
                  <a:pt x="5969" y="11302"/>
                </a:lnTo>
                <a:lnTo>
                  <a:pt x="6096" y="10287"/>
                </a:lnTo>
                <a:lnTo>
                  <a:pt x="6223" y="9270"/>
                </a:lnTo>
                <a:lnTo>
                  <a:pt x="6350" y="8508"/>
                </a:lnTo>
                <a:lnTo>
                  <a:pt x="6350" y="7747"/>
                </a:lnTo>
                <a:lnTo>
                  <a:pt x="6350" y="6603"/>
                </a:lnTo>
                <a:lnTo>
                  <a:pt x="5842" y="5714"/>
                </a:lnTo>
                <a:lnTo>
                  <a:pt x="4826" y="5206"/>
                </a:lnTo>
                <a:lnTo>
                  <a:pt x="3810" y="4825"/>
                </a:lnTo>
                <a:lnTo>
                  <a:pt x="2286" y="4444"/>
                </a:lnTo>
                <a:lnTo>
                  <a:pt x="127" y="4444"/>
                </a:lnTo>
                <a:lnTo>
                  <a:pt x="889" y="635"/>
                </a:lnTo>
                <a:lnTo>
                  <a:pt x="144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380740" y="2711830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2539" y="0"/>
                </a:moveTo>
                <a:lnTo>
                  <a:pt x="13081" y="0"/>
                </a:lnTo>
                <a:lnTo>
                  <a:pt x="10540" y="11049"/>
                </a:lnTo>
                <a:lnTo>
                  <a:pt x="0" y="11049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31464" y="2711830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2412" y="0"/>
                </a:moveTo>
                <a:lnTo>
                  <a:pt x="12953" y="0"/>
                </a:lnTo>
                <a:lnTo>
                  <a:pt x="10540" y="11049"/>
                </a:lnTo>
                <a:lnTo>
                  <a:pt x="0" y="11049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44240" y="2586282"/>
            <a:ext cx="118080" cy="6319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459988" y="2643885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459988" y="2610485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455415" y="2643885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455415" y="2610485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604259" y="2532862"/>
            <a:ext cx="122654" cy="16995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619246" y="2553080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60">
                <a:moveTo>
                  <a:pt x="102362" y="0"/>
                </a:moveTo>
                <a:lnTo>
                  <a:pt x="3048" y="0"/>
                </a:lnTo>
                <a:lnTo>
                  <a:pt x="3048" y="4572"/>
                </a:lnTo>
                <a:lnTo>
                  <a:pt x="49656" y="76835"/>
                </a:lnTo>
                <a:lnTo>
                  <a:pt x="0" y="145034"/>
                </a:lnTo>
                <a:lnTo>
                  <a:pt x="0" y="149606"/>
                </a:lnTo>
                <a:lnTo>
                  <a:pt x="101853" y="149606"/>
                </a:lnTo>
                <a:lnTo>
                  <a:pt x="102806" y="134112"/>
                </a:lnTo>
                <a:lnTo>
                  <a:pt x="21336" y="134112"/>
                </a:lnTo>
                <a:lnTo>
                  <a:pt x="65277" y="73914"/>
                </a:lnTo>
                <a:lnTo>
                  <a:pt x="65277" y="67691"/>
                </a:lnTo>
                <a:lnTo>
                  <a:pt x="26162" y="8382"/>
                </a:lnTo>
                <a:lnTo>
                  <a:pt x="102362" y="8382"/>
                </a:lnTo>
                <a:lnTo>
                  <a:pt x="102362" y="0"/>
                </a:lnTo>
                <a:close/>
              </a:path>
              <a:path w="104775" h="149860">
                <a:moveTo>
                  <a:pt x="104266" y="110363"/>
                </a:moveTo>
                <a:lnTo>
                  <a:pt x="94868" y="110363"/>
                </a:lnTo>
                <a:lnTo>
                  <a:pt x="93979" y="114808"/>
                </a:lnTo>
                <a:lnTo>
                  <a:pt x="93217" y="118491"/>
                </a:lnTo>
                <a:lnTo>
                  <a:pt x="92201" y="121285"/>
                </a:lnTo>
                <a:lnTo>
                  <a:pt x="91312" y="124079"/>
                </a:lnTo>
                <a:lnTo>
                  <a:pt x="90424" y="126238"/>
                </a:lnTo>
                <a:lnTo>
                  <a:pt x="89407" y="127762"/>
                </a:lnTo>
                <a:lnTo>
                  <a:pt x="88391" y="129413"/>
                </a:lnTo>
                <a:lnTo>
                  <a:pt x="87249" y="130683"/>
                </a:lnTo>
                <a:lnTo>
                  <a:pt x="84962" y="132461"/>
                </a:lnTo>
                <a:lnTo>
                  <a:pt x="83438" y="133096"/>
                </a:lnTo>
                <a:lnTo>
                  <a:pt x="80137" y="133858"/>
                </a:lnTo>
                <a:lnTo>
                  <a:pt x="77596" y="134112"/>
                </a:lnTo>
                <a:lnTo>
                  <a:pt x="102806" y="134112"/>
                </a:lnTo>
                <a:lnTo>
                  <a:pt x="104266" y="110363"/>
                </a:lnTo>
                <a:close/>
              </a:path>
              <a:path w="104775" h="149860">
                <a:moveTo>
                  <a:pt x="102362" y="8382"/>
                </a:moveTo>
                <a:lnTo>
                  <a:pt x="73659" y="8382"/>
                </a:lnTo>
                <a:lnTo>
                  <a:pt x="75945" y="8636"/>
                </a:lnTo>
                <a:lnTo>
                  <a:pt x="77724" y="9144"/>
                </a:lnTo>
                <a:lnTo>
                  <a:pt x="79375" y="9652"/>
                </a:lnTo>
                <a:lnTo>
                  <a:pt x="80899" y="10414"/>
                </a:lnTo>
                <a:lnTo>
                  <a:pt x="82295" y="11430"/>
                </a:lnTo>
                <a:lnTo>
                  <a:pt x="83565" y="12319"/>
                </a:lnTo>
                <a:lnTo>
                  <a:pt x="89788" y="23241"/>
                </a:lnTo>
                <a:lnTo>
                  <a:pt x="91058" y="26543"/>
                </a:lnTo>
                <a:lnTo>
                  <a:pt x="92328" y="30607"/>
                </a:lnTo>
                <a:lnTo>
                  <a:pt x="93599" y="35814"/>
                </a:lnTo>
                <a:lnTo>
                  <a:pt x="102362" y="35814"/>
                </a:lnTo>
                <a:lnTo>
                  <a:pt x="102362" y="838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619246" y="2553080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60">
                <a:moveTo>
                  <a:pt x="3048" y="0"/>
                </a:moveTo>
                <a:lnTo>
                  <a:pt x="102362" y="0"/>
                </a:lnTo>
                <a:lnTo>
                  <a:pt x="102362" y="35814"/>
                </a:lnTo>
                <a:lnTo>
                  <a:pt x="93599" y="35814"/>
                </a:lnTo>
                <a:lnTo>
                  <a:pt x="92328" y="30607"/>
                </a:lnTo>
                <a:lnTo>
                  <a:pt x="91058" y="26543"/>
                </a:lnTo>
                <a:lnTo>
                  <a:pt x="89788" y="23241"/>
                </a:lnTo>
                <a:lnTo>
                  <a:pt x="88645" y="20066"/>
                </a:lnTo>
                <a:lnTo>
                  <a:pt x="87375" y="17526"/>
                </a:lnTo>
                <a:lnTo>
                  <a:pt x="86105" y="15621"/>
                </a:lnTo>
                <a:lnTo>
                  <a:pt x="84836" y="13843"/>
                </a:lnTo>
                <a:lnTo>
                  <a:pt x="83565" y="12319"/>
                </a:lnTo>
                <a:lnTo>
                  <a:pt x="82295" y="11430"/>
                </a:lnTo>
                <a:lnTo>
                  <a:pt x="80899" y="10414"/>
                </a:lnTo>
                <a:lnTo>
                  <a:pt x="79375" y="9652"/>
                </a:lnTo>
                <a:lnTo>
                  <a:pt x="77724" y="9144"/>
                </a:lnTo>
                <a:lnTo>
                  <a:pt x="75945" y="8636"/>
                </a:lnTo>
                <a:lnTo>
                  <a:pt x="73659" y="8382"/>
                </a:lnTo>
                <a:lnTo>
                  <a:pt x="70865" y="8382"/>
                </a:lnTo>
                <a:lnTo>
                  <a:pt x="26162" y="8382"/>
                </a:lnTo>
                <a:lnTo>
                  <a:pt x="65277" y="67691"/>
                </a:lnTo>
                <a:lnTo>
                  <a:pt x="65277" y="73914"/>
                </a:lnTo>
                <a:lnTo>
                  <a:pt x="21336" y="134112"/>
                </a:lnTo>
                <a:lnTo>
                  <a:pt x="74294" y="134112"/>
                </a:lnTo>
                <a:lnTo>
                  <a:pt x="77596" y="134112"/>
                </a:lnTo>
                <a:lnTo>
                  <a:pt x="80137" y="133858"/>
                </a:lnTo>
                <a:lnTo>
                  <a:pt x="81787" y="133477"/>
                </a:lnTo>
                <a:lnTo>
                  <a:pt x="83438" y="133096"/>
                </a:lnTo>
                <a:lnTo>
                  <a:pt x="84962" y="132461"/>
                </a:lnTo>
                <a:lnTo>
                  <a:pt x="86105" y="131572"/>
                </a:lnTo>
                <a:lnTo>
                  <a:pt x="87249" y="130683"/>
                </a:lnTo>
                <a:lnTo>
                  <a:pt x="88391" y="129413"/>
                </a:lnTo>
                <a:lnTo>
                  <a:pt x="89407" y="127762"/>
                </a:lnTo>
                <a:lnTo>
                  <a:pt x="90424" y="126238"/>
                </a:lnTo>
                <a:lnTo>
                  <a:pt x="91312" y="124079"/>
                </a:lnTo>
                <a:lnTo>
                  <a:pt x="92201" y="121285"/>
                </a:lnTo>
                <a:lnTo>
                  <a:pt x="93217" y="118491"/>
                </a:lnTo>
                <a:lnTo>
                  <a:pt x="93979" y="114808"/>
                </a:lnTo>
                <a:lnTo>
                  <a:pt x="94868" y="110363"/>
                </a:lnTo>
                <a:lnTo>
                  <a:pt x="104266" y="110363"/>
                </a:lnTo>
                <a:lnTo>
                  <a:pt x="101853" y="149606"/>
                </a:lnTo>
                <a:lnTo>
                  <a:pt x="0" y="149606"/>
                </a:lnTo>
                <a:lnTo>
                  <a:pt x="0" y="145034"/>
                </a:lnTo>
                <a:lnTo>
                  <a:pt x="49656" y="76835"/>
                </a:lnTo>
                <a:lnTo>
                  <a:pt x="3048" y="4572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726179" y="2613626"/>
            <a:ext cx="81492" cy="10137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741292" y="2633598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1" y="50673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2" y="51053"/>
                </a:lnTo>
                <a:lnTo>
                  <a:pt x="25273" y="51308"/>
                </a:lnTo>
                <a:lnTo>
                  <a:pt x="25654" y="51688"/>
                </a:lnTo>
                <a:lnTo>
                  <a:pt x="25908" y="52070"/>
                </a:lnTo>
                <a:lnTo>
                  <a:pt x="26162" y="52704"/>
                </a:lnTo>
                <a:lnTo>
                  <a:pt x="26416" y="53212"/>
                </a:lnTo>
                <a:lnTo>
                  <a:pt x="26670" y="53975"/>
                </a:lnTo>
                <a:lnTo>
                  <a:pt x="27051" y="54863"/>
                </a:lnTo>
                <a:lnTo>
                  <a:pt x="30133" y="65912"/>
                </a:lnTo>
                <a:lnTo>
                  <a:pt x="36830" y="79375"/>
                </a:lnTo>
                <a:lnTo>
                  <a:pt x="38354" y="80645"/>
                </a:lnTo>
                <a:lnTo>
                  <a:pt x="40386" y="81279"/>
                </a:lnTo>
                <a:lnTo>
                  <a:pt x="44196" y="81279"/>
                </a:lnTo>
                <a:lnTo>
                  <a:pt x="45593" y="81025"/>
                </a:lnTo>
                <a:lnTo>
                  <a:pt x="46862" y="80645"/>
                </a:lnTo>
                <a:lnTo>
                  <a:pt x="48260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658" y="73405"/>
                </a:lnTo>
                <a:lnTo>
                  <a:pt x="46609" y="73405"/>
                </a:lnTo>
                <a:lnTo>
                  <a:pt x="45974" y="73151"/>
                </a:lnTo>
                <a:lnTo>
                  <a:pt x="43434" y="70485"/>
                </a:lnTo>
                <a:lnTo>
                  <a:pt x="42926" y="69596"/>
                </a:lnTo>
                <a:lnTo>
                  <a:pt x="42164" y="67310"/>
                </a:lnTo>
                <a:lnTo>
                  <a:pt x="41656" y="65912"/>
                </a:lnTo>
                <a:lnTo>
                  <a:pt x="41275" y="64262"/>
                </a:lnTo>
                <a:lnTo>
                  <a:pt x="39243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10" y="0"/>
                </a:moveTo>
                <a:lnTo>
                  <a:pt x="24892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79"/>
                </a:lnTo>
                <a:lnTo>
                  <a:pt x="13335" y="5334"/>
                </a:lnTo>
                <a:lnTo>
                  <a:pt x="13843" y="5714"/>
                </a:lnTo>
                <a:lnTo>
                  <a:pt x="14478" y="5968"/>
                </a:lnTo>
                <a:lnTo>
                  <a:pt x="14859" y="6476"/>
                </a:lnTo>
                <a:lnTo>
                  <a:pt x="15112" y="6985"/>
                </a:lnTo>
                <a:lnTo>
                  <a:pt x="15367" y="7620"/>
                </a:lnTo>
                <a:lnTo>
                  <a:pt x="15494" y="10922"/>
                </a:lnTo>
                <a:lnTo>
                  <a:pt x="15240" y="12191"/>
                </a:lnTo>
                <a:lnTo>
                  <a:pt x="15112" y="13335"/>
                </a:lnTo>
                <a:lnTo>
                  <a:pt x="14732" y="14986"/>
                </a:lnTo>
                <a:lnTo>
                  <a:pt x="14224" y="17017"/>
                </a:lnTo>
                <a:lnTo>
                  <a:pt x="0" y="80263"/>
                </a:lnTo>
                <a:lnTo>
                  <a:pt x="11303" y="80263"/>
                </a:lnTo>
                <a:lnTo>
                  <a:pt x="17780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80">
                <a:moveTo>
                  <a:pt x="56642" y="66675"/>
                </a:moveTo>
                <a:lnTo>
                  <a:pt x="48514" y="73278"/>
                </a:lnTo>
                <a:lnTo>
                  <a:pt x="48006" y="73405"/>
                </a:lnTo>
                <a:lnTo>
                  <a:pt x="57658" y="73405"/>
                </a:lnTo>
                <a:lnTo>
                  <a:pt x="58801" y="72262"/>
                </a:lnTo>
                <a:lnTo>
                  <a:pt x="60706" y="70485"/>
                </a:lnTo>
                <a:lnTo>
                  <a:pt x="56642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1" y="21462"/>
                </a:lnTo>
                <a:lnTo>
                  <a:pt x="39116" y="25146"/>
                </a:lnTo>
                <a:lnTo>
                  <a:pt x="40640" y="25400"/>
                </a:lnTo>
                <a:lnTo>
                  <a:pt x="41783" y="25780"/>
                </a:lnTo>
                <a:lnTo>
                  <a:pt x="42418" y="26415"/>
                </a:lnTo>
                <a:lnTo>
                  <a:pt x="43053" y="26924"/>
                </a:lnTo>
                <a:lnTo>
                  <a:pt x="43434" y="27686"/>
                </a:lnTo>
                <a:lnTo>
                  <a:pt x="43434" y="29463"/>
                </a:lnTo>
                <a:lnTo>
                  <a:pt x="43053" y="30352"/>
                </a:lnTo>
                <a:lnTo>
                  <a:pt x="42291" y="31496"/>
                </a:lnTo>
                <a:lnTo>
                  <a:pt x="41656" y="32638"/>
                </a:lnTo>
                <a:lnTo>
                  <a:pt x="25273" y="44703"/>
                </a:lnTo>
                <a:lnTo>
                  <a:pt x="23622" y="45338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9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1" y="36195"/>
                </a:lnTo>
                <a:lnTo>
                  <a:pt x="50800" y="34416"/>
                </a:lnTo>
                <a:lnTo>
                  <a:pt x="55245" y="30987"/>
                </a:lnTo>
                <a:lnTo>
                  <a:pt x="57531" y="29083"/>
                </a:lnTo>
                <a:lnTo>
                  <a:pt x="59944" y="27177"/>
                </a:lnTo>
                <a:lnTo>
                  <a:pt x="62357" y="25018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741292" y="2633598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2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25273" y="44703"/>
                </a:lnTo>
                <a:lnTo>
                  <a:pt x="27051" y="44068"/>
                </a:lnTo>
                <a:lnTo>
                  <a:pt x="39497" y="35178"/>
                </a:lnTo>
                <a:lnTo>
                  <a:pt x="40640" y="33909"/>
                </a:lnTo>
                <a:lnTo>
                  <a:pt x="41656" y="32638"/>
                </a:lnTo>
                <a:lnTo>
                  <a:pt x="42291" y="31496"/>
                </a:lnTo>
                <a:lnTo>
                  <a:pt x="43053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6"/>
                </a:lnTo>
                <a:lnTo>
                  <a:pt x="43053" y="26924"/>
                </a:lnTo>
                <a:lnTo>
                  <a:pt x="42418" y="26415"/>
                </a:lnTo>
                <a:lnTo>
                  <a:pt x="41783" y="25780"/>
                </a:lnTo>
                <a:lnTo>
                  <a:pt x="40640" y="25400"/>
                </a:lnTo>
                <a:lnTo>
                  <a:pt x="39116" y="25146"/>
                </a:lnTo>
                <a:lnTo>
                  <a:pt x="39751" y="21462"/>
                </a:lnTo>
                <a:lnTo>
                  <a:pt x="60960" y="21462"/>
                </a:lnTo>
                <a:lnTo>
                  <a:pt x="62357" y="25018"/>
                </a:lnTo>
                <a:lnTo>
                  <a:pt x="59944" y="27177"/>
                </a:lnTo>
                <a:lnTo>
                  <a:pt x="57531" y="29083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6"/>
                </a:lnTo>
                <a:lnTo>
                  <a:pt x="48641" y="36195"/>
                </a:lnTo>
                <a:lnTo>
                  <a:pt x="46482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8" y="42672"/>
                </a:lnTo>
                <a:lnTo>
                  <a:pt x="37719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354" y="55117"/>
                </a:lnTo>
                <a:lnTo>
                  <a:pt x="39243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6" y="65912"/>
                </a:lnTo>
                <a:lnTo>
                  <a:pt x="42164" y="67310"/>
                </a:lnTo>
                <a:lnTo>
                  <a:pt x="42545" y="68452"/>
                </a:lnTo>
                <a:lnTo>
                  <a:pt x="42926" y="69596"/>
                </a:lnTo>
                <a:lnTo>
                  <a:pt x="43434" y="70485"/>
                </a:lnTo>
                <a:lnTo>
                  <a:pt x="43815" y="71247"/>
                </a:lnTo>
                <a:lnTo>
                  <a:pt x="44323" y="72009"/>
                </a:lnTo>
                <a:lnTo>
                  <a:pt x="44831" y="72516"/>
                </a:lnTo>
                <a:lnTo>
                  <a:pt x="45466" y="72898"/>
                </a:lnTo>
                <a:lnTo>
                  <a:pt x="45974" y="73151"/>
                </a:lnTo>
                <a:lnTo>
                  <a:pt x="46609" y="73405"/>
                </a:lnTo>
                <a:lnTo>
                  <a:pt x="47371" y="73405"/>
                </a:lnTo>
                <a:lnTo>
                  <a:pt x="48006" y="73405"/>
                </a:lnTo>
                <a:lnTo>
                  <a:pt x="48514" y="73278"/>
                </a:lnTo>
                <a:lnTo>
                  <a:pt x="49149" y="73151"/>
                </a:lnTo>
                <a:lnTo>
                  <a:pt x="49657" y="72898"/>
                </a:lnTo>
                <a:lnTo>
                  <a:pt x="55499" y="67945"/>
                </a:lnTo>
                <a:lnTo>
                  <a:pt x="56642" y="66675"/>
                </a:lnTo>
                <a:lnTo>
                  <a:pt x="60706" y="70485"/>
                </a:lnTo>
                <a:lnTo>
                  <a:pt x="58801" y="72262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1" y="77850"/>
                </a:lnTo>
                <a:lnTo>
                  <a:pt x="51054" y="78739"/>
                </a:lnTo>
                <a:lnTo>
                  <a:pt x="49530" y="79628"/>
                </a:lnTo>
                <a:lnTo>
                  <a:pt x="48260" y="80263"/>
                </a:lnTo>
                <a:lnTo>
                  <a:pt x="46862" y="80645"/>
                </a:lnTo>
                <a:lnTo>
                  <a:pt x="45593" y="81025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8354" y="80645"/>
                </a:lnTo>
                <a:lnTo>
                  <a:pt x="36830" y="79375"/>
                </a:lnTo>
                <a:lnTo>
                  <a:pt x="35306" y="78231"/>
                </a:lnTo>
                <a:lnTo>
                  <a:pt x="34036" y="76453"/>
                </a:lnTo>
                <a:lnTo>
                  <a:pt x="33020" y="74167"/>
                </a:lnTo>
                <a:lnTo>
                  <a:pt x="32004" y="71881"/>
                </a:lnTo>
                <a:lnTo>
                  <a:pt x="30987" y="69087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4" y="58927"/>
                </a:lnTo>
                <a:lnTo>
                  <a:pt x="27051" y="54863"/>
                </a:lnTo>
                <a:lnTo>
                  <a:pt x="26670" y="53975"/>
                </a:lnTo>
                <a:lnTo>
                  <a:pt x="26416" y="53212"/>
                </a:lnTo>
                <a:lnTo>
                  <a:pt x="26162" y="52704"/>
                </a:lnTo>
                <a:lnTo>
                  <a:pt x="25908" y="52070"/>
                </a:lnTo>
                <a:lnTo>
                  <a:pt x="25654" y="51688"/>
                </a:lnTo>
                <a:lnTo>
                  <a:pt x="25273" y="51308"/>
                </a:lnTo>
                <a:lnTo>
                  <a:pt x="24892" y="51053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1" y="50673"/>
                </a:lnTo>
                <a:lnTo>
                  <a:pt x="22479" y="50673"/>
                </a:lnTo>
                <a:lnTo>
                  <a:pt x="21590" y="50673"/>
                </a:lnTo>
                <a:lnTo>
                  <a:pt x="17780" y="50673"/>
                </a:lnTo>
                <a:lnTo>
                  <a:pt x="11303" y="80263"/>
                </a:lnTo>
                <a:lnTo>
                  <a:pt x="0" y="80263"/>
                </a:lnTo>
                <a:lnTo>
                  <a:pt x="14224" y="17017"/>
                </a:lnTo>
                <a:lnTo>
                  <a:pt x="14732" y="14986"/>
                </a:lnTo>
                <a:lnTo>
                  <a:pt x="15112" y="13335"/>
                </a:lnTo>
                <a:lnTo>
                  <a:pt x="15240" y="12191"/>
                </a:lnTo>
                <a:lnTo>
                  <a:pt x="15494" y="10922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20"/>
                </a:lnTo>
                <a:lnTo>
                  <a:pt x="15112" y="6985"/>
                </a:lnTo>
                <a:lnTo>
                  <a:pt x="14859" y="6476"/>
                </a:lnTo>
                <a:lnTo>
                  <a:pt x="14478" y="5968"/>
                </a:lnTo>
                <a:lnTo>
                  <a:pt x="13843" y="5714"/>
                </a:lnTo>
                <a:lnTo>
                  <a:pt x="13335" y="5334"/>
                </a:lnTo>
                <a:lnTo>
                  <a:pt x="12573" y="5079"/>
                </a:lnTo>
                <a:lnTo>
                  <a:pt x="11557" y="4952"/>
                </a:lnTo>
                <a:lnTo>
                  <a:pt x="10541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823715" y="2602992"/>
            <a:ext cx="236969" cy="2971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838066" y="2627757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833495" y="2627757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861815" y="2471927"/>
            <a:ext cx="77089" cy="11188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931920" y="2482632"/>
            <a:ext cx="90639" cy="9521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947159" y="2501900"/>
            <a:ext cx="71120" cy="76835"/>
          </a:xfrm>
          <a:custGeom>
            <a:avLst/>
            <a:gdLst/>
            <a:ahLst/>
            <a:cxnLst/>
            <a:rect l="l" t="t" r="r" b="b"/>
            <a:pathLst>
              <a:path w="71120" h="76835">
                <a:moveTo>
                  <a:pt x="71119" y="0"/>
                </a:moveTo>
                <a:lnTo>
                  <a:pt x="14477" y="0"/>
                </a:lnTo>
                <a:lnTo>
                  <a:pt x="13588" y="3683"/>
                </a:lnTo>
                <a:lnTo>
                  <a:pt x="16001" y="3810"/>
                </a:lnTo>
                <a:lnTo>
                  <a:pt x="17652" y="4190"/>
                </a:lnTo>
                <a:lnTo>
                  <a:pt x="18541" y="4825"/>
                </a:lnTo>
                <a:lnTo>
                  <a:pt x="19430" y="5587"/>
                </a:lnTo>
                <a:lnTo>
                  <a:pt x="19786" y="6476"/>
                </a:lnTo>
                <a:lnTo>
                  <a:pt x="19912" y="9778"/>
                </a:lnTo>
                <a:lnTo>
                  <a:pt x="19685" y="11937"/>
                </a:lnTo>
                <a:lnTo>
                  <a:pt x="19176" y="14859"/>
                </a:lnTo>
                <a:lnTo>
                  <a:pt x="9143" y="59436"/>
                </a:lnTo>
                <a:lnTo>
                  <a:pt x="8509" y="62357"/>
                </a:lnTo>
                <a:lnTo>
                  <a:pt x="635" y="72644"/>
                </a:lnTo>
                <a:lnTo>
                  <a:pt x="0" y="76326"/>
                </a:lnTo>
                <a:lnTo>
                  <a:pt x="54355" y="76326"/>
                </a:lnTo>
                <a:lnTo>
                  <a:pt x="55908" y="70230"/>
                </a:lnTo>
                <a:lnTo>
                  <a:pt x="18161" y="70230"/>
                </a:lnTo>
                <a:lnTo>
                  <a:pt x="25145" y="39750"/>
                </a:lnTo>
                <a:lnTo>
                  <a:pt x="51283" y="39750"/>
                </a:lnTo>
                <a:lnTo>
                  <a:pt x="52752" y="33527"/>
                </a:lnTo>
                <a:lnTo>
                  <a:pt x="26415" y="33527"/>
                </a:lnTo>
                <a:lnTo>
                  <a:pt x="32512" y="6223"/>
                </a:lnTo>
                <a:lnTo>
                  <a:pt x="69703" y="6223"/>
                </a:lnTo>
                <a:lnTo>
                  <a:pt x="71119" y="0"/>
                </a:lnTo>
                <a:close/>
              </a:path>
              <a:path w="71120" h="76835">
                <a:moveTo>
                  <a:pt x="59562" y="55879"/>
                </a:moveTo>
                <a:lnTo>
                  <a:pt x="53212" y="55879"/>
                </a:lnTo>
                <a:lnTo>
                  <a:pt x="50037" y="61340"/>
                </a:lnTo>
                <a:lnTo>
                  <a:pt x="47751" y="65150"/>
                </a:lnTo>
                <a:lnTo>
                  <a:pt x="46609" y="66548"/>
                </a:lnTo>
                <a:lnTo>
                  <a:pt x="45465" y="67563"/>
                </a:lnTo>
                <a:lnTo>
                  <a:pt x="44323" y="68707"/>
                </a:lnTo>
                <a:lnTo>
                  <a:pt x="43052" y="69341"/>
                </a:lnTo>
                <a:lnTo>
                  <a:pt x="41655" y="69723"/>
                </a:lnTo>
                <a:lnTo>
                  <a:pt x="40259" y="69976"/>
                </a:lnTo>
                <a:lnTo>
                  <a:pt x="38480" y="70230"/>
                </a:lnTo>
                <a:lnTo>
                  <a:pt x="55908" y="70230"/>
                </a:lnTo>
                <a:lnTo>
                  <a:pt x="59562" y="55879"/>
                </a:lnTo>
                <a:close/>
              </a:path>
              <a:path w="71120" h="76835">
                <a:moveTo>
                  <a:pt x="51283" y="39750"/>
                </a:moveTo>
                <a:lnTo>
                  <a:pt x="39877" y="39750"/>
                </a:lnTo>
                <a:lnTo>
                  <a:pt x="41528" y="40004"/>
                </a:lnTo>
                <a:lnTo>
                  <a:pt x="42037" y="40386"/>
                </a:lnTo>
                <a:lnTo>
                  <a:pt x="43687" y="48260"/>
                </a:lnTo>
                <a:lnTo>
                  <a:pt x="49275" y="48260"/>
                </a:lnTo>
                <a:lnTo>
                  <a:pt x="51283" y="39750"/>
                </a:lnTo>
                <a:close/>
              </a:path>
              <a:path w="71120" h="76835">
                <a:moveTo>
                  <a:pt x="54610" y="25653"/>
                </a:moveTo>
                <a:lnTo>
                  <a:pt x="48640" y="25653"/>
                </a:lnTo>
                <a:lnTo>
                  <a:pt x="47878" y="27304"/>
                </a:lnTo>
                <a:lnTo>
                  <a:pt x="47243" y="28575"/>
                </a:lnTo>
                <a:lnTo>
                  <a:pt x="46481" y="29590"/>
                </a:lnTo>
                <a:lnTo>
                  <a:pt x="45847" y="30607"/>
                </a:lnTo>
                <a:lnTo>
                  <a:pt x="45212" y="31369"/>
                </a:lnTo>
                <a:lnTo>
                  <a:pt x="44450" y="32003"/>
                </a:lnTo>
                <a:lnTo>
                  <a:pt x="43561" y="32512"/>
                </a:lnTo>
                <a:lnTo>
                  <a:pt x="42672" y="32892"/>
                </a:lnTo>
                <a:lnTo>
                  <a:pt x="41655" y="33147"/>
                </a:lnTo>
                <a:lnTo>
                  <a:pt x="40766" y="33400"/>
                </a:lnTo>
                <a:lnTo>
                  <a:pt x="39497" y="33527"/>
                </a:lnTo>
                <a:lnTo>
                  <a:pt x="52752" y="33527"/>
                </a:lnTo>
                <a:lnTo>
                  <a:pt x="54610" y="25653"/>
                </a:lnTo>
                <a:close/>
              </a:path>
              <a:path w="71120" h="76835">
                <a:moveTo>
                  <a:pt x="69703" y="6223"/>
                </a:moveTo>
                <a:lnTo>
                  <a:pt x="54610" y="6223"/>
                </a:lnTo>
                <a:lnTo>
                  <a:pt x="55879" y="6476"/>
                </a:lnTo>
                <a:lnTo>
                  <a:pt x="56768" y="6858"/>
                </a:lnTo>
                <a:lnTo>
                  <a:pt x="60070" y="12573"/>
                </a:lnTo>
                <a:lnTo>
                  <a:pt x="60325" y="14224"/>
                </a:lnTo>
                <a:lnTo>
                  <a:pt x="60451" y="16128"/>
                </a:lnTo>
                <a:lnTo>
                  <a:pt x="60705" y="18414"/>
                </a:lnTo>
                <a:lnTo>
                  <a:pt x="66928" y="18414"/>
                </a:lnTo>
                <a:lnTo>
                  <a:pt x="69703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947159" y="2501900"/>
            <a:ext cx="71120" cy="76835"/>
          </a:xfrm>
          <a:custGeom>
            <a:avLst/>
            <a:gdLst/>
            <a:ahLst/>
            <a:cxnLst/>
            <a:rect l="l" t="t" r="r" b="b"/>
            <a:pathLst>
              <a:path w="71120" h="76835">
                <a:moveTo>
                  <a:pt x="14477" y="0"/>
                </a:moveTo>
                <a:lnTo>
                  <a:pt x="71119" y="0"/>
                </a:lnTo>
                <a:lnTo>
                  <a:pt x="66928" y="18414"/>
                </a:lnTo>
                <a:lnTo>
                  <a:pt x="60705" y="18414"/>
                </a:lnTo>
                <a:lnTo>
                  <a:pt x="60451" y="16128"/>
                </a:lnTo>
                <a:lnTo>
                  <a:pt x="60325" y="14224"/>
                </a:lnTo>
                <a:lnTo>
                  <a:pt x="60070" y="12573"/>
                </a:lnTo>
                <a:lnTo>
                  <a:pt x="56768" y="6858"/>
                </a:lnTo>
                <a:lnTo>
                  <a:pt x="55879" y="6476"/>
                </a:lnTo>
                <a:lnTo>
                  <a:pt x="54610" y="6223"/>
                </a:lnTo>
                <a:lnTo>
                  <a:pt x="52959" y="6223"/>
                </a:lnTo>
                <a:lnTo>
                  <a:pt x="32512" y="6223"/>
                </a:lnTo>
                <a:lnTo>
                  <a:pt x="26415" y="33527"/>
                </a:lnTo>
                <a:lnTo>
                  <a:pt x="37973" y="33527"/>
                </a:lnTo>
                <a:lnTo>
                  <a:pt x="39497" y="33527"/>
                </a:lnTo>
                <a:lnTo>
                  <a:pt x="40766" y="33400"/>
                </a:lnTo>
                <a:lnTo>
                  <a:pt x="41655" y="33147"/>
                </a:lnTo>
                <a:lnTo>
                  <a:pt x="42672" y="32892"/>
                </a:lnTo>
                <a:lnTo>
                  <a:pt x="46481" y="29590"/>
                </a:lnTo>
                <a:lnTo>
                  <a:pt x="47243" y="28575"/>
                </a:lnTo>
                <a:lnTo>
                  <a:pt x="47878" y="27304"/>
                </a:lnTo>
                <a:lnTo>
                  <a:pt x="48640" y="25653"/>
                </a:lnTo>
                <a:lnTo>
                  <a:pt x="54610" y="25653"/>
                </a:lnTo>
                <a:lnTo>
                  <a:pt x="49275" y="48260"/>
                </a:lnTo>
                <a:lnTo>
                  <a:pt x="43687" y="48260"/>
                </a:lnTo>
                <a:lnTo>
                  <a:pt x="43687" y="46227"/>
                </a:lnTo>
                <a:lnTo>
                  <a:pt x="43561" y="44576"/>
                </a:lnTo>
                <a:lnTo>
                  <a:pt x="40639" y="39877"/>
                </a:lnTo>
                <a:lnTo>
                  <a:pt x="39877" y="39750"/>
                </a:lnTo>
                <a:lnTo>
                  <a:pt x="38862" y="39750"/>
                </a:lnTo>
                <a:lnTo>
                  <a:pt x="37591" y="39750"/>
                </a:lnTo>
                <a:lnTo>
                  <a:pt x="25145" y="39750"/>
                </a:lnTo>
                <a:lnTo>
                  <a:pt x="18161" y="70230"/>
                </a:lnTo>
                <a:lnTo>
                  <a:pt x="36194" y="70230"/>
                </a:lnTo>
                <a:lnTo>
                  <a:pt x="38480" y="70230"/>
                </a:lnTo>
                <a:lnTo>
                  <a:pt x="40259" y="69976"/>
                </a:lnTo>
                <a:lnTo>
                  <a:pt x="41655" y="69723"/>
                </a:lnTo>
                <a:lnTo>
                  <a:pt x="43052" y="69341"/>
                </a:lnTo>
                <a:lnTo>
                  <a:pt x="44323" y="68707"/>
                </a:lnTo>
                <a:lnTo>
                  <a:pt x="45465" y="67563"/>
                </a:lnTo>
                <a:lnTo>
                  <a:pt x="46609" y="66548"/>
                </a:lnTo>
                <a:lnTo>
                  <a:pt x="47751" y="65150"/>
                </a:lnTo>
                <a:lnTo>
                  <a:pt x="48894" y="63246"/>
                </a:lnTo>
                <a:lnTo>
                  <a:pt x="50037" y="61340"/>
                </a:lnTo>
                <a:lnTo>
                  <a:pt x="51435" y="58927"/>
                </a:lnTo>
                <a:lnTo>
                  <a:pt x="53212" y="55879"/>
                </a:lnTo>
                <a:lnTo>
                  <a:pt x="59562" y="55879"/>
                </a:lnTo>
                <a:lnTo>
                  <a:pt x="54355" y="76326"/>
                </a:lnTo>
                <a:lnTo>
                  <a:pt x="0" y="76326"/>
                </a:lnTo>
                <a:lnTo>
                  <a:pt x="635" y="72644"/>
                </a:lnTo>
                <a:lnTo>
                  <a:pt x="1904" y="72516"/>
                </a:lnTo>
                <a:lnTo>
                  <a:pt x="2920" y="72262"/>
                </a:lnTo>
                <a:lnTo>
                  <a:pt x="3682" y="72009"/>
                </a:lnTo>
                <a:lnTo>
                  <a:pt x="4444" y="71627"/>
                </a:lnTo>
                <a:lnTo>
                  <a:pt x="5079" y="71120"/>
                </a:lnTo>
                <a:lnTo>
                  <a:pt x="5714" y="70230"/>
                </a:lnTo>
                <a:lnTo>
                  <a:pt x="6350" y="69341"/>
                </a:lnTo>
                <a:lnTo>
                  <a:pt x="6857" y="68072"/>
                </a:lnTo>
                <a:lnTo>
                  <a:pt x="7365" y="66421"/>
                </a:lnTo>
                <a:lnTo>
                  <a:pt x="7874" y="64770"/>
                </a:lnTo>
                <a:lnTo>
                  <a:pt x="8509" y="62357"/>
                </a:lnTo>
                <a:lnTo>
                  <a:pt x="9143" y="59436"/>
                </a:lnTo>
                <a:lnTo>
                  <a:pt x="18795" y="16510"/>
                </a:lnTo>
                <a:lnTo>
                  <a:pt x="19176" y="14859"/>
                </a:lnTo>
                <a:lnTo>
                  <a:pt x="19430" y="13335"/>
                </a:lnTo>
                <a:lnTo>
                  <a:pt x="19685" y="11937"/>
                </a:lnTo>
                <a:lnTo>
                  <a:pt x="19812" y="10667"/>
                </a:lnTo>
                <a:lnTo>
                  <a:pt x="19938" y="9525"/>
                </a:lnTo>
                <a:lnTo>
                  <a:pt x="19938" y="8509"/>
                </a:lnTo>
                <a:lnTo>
                  <a:pt x="19938" y="6858"/>
                </a:lnTo>
                <a:lnTo>
                  <a:pt x="19430" y="5587"/>
                </a:lnTo>
                <a:lnTo>
                  <a:pt x="18541" y="4825"/>
                </a:lnTo>
                <a:lnTo>
                  <a:pt x="17652" y="4190"/>
                </a:lnTo>
                <a:lnTo>
                  <a:pt x="16001" y="3810"/>
                </a:lnTo>
                <a:lnTo>
                  <a:pt x="13588" y="3683"/>
                </a:lnTo>
                <a:lnTo>
                  <a:pt x="144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831335" y="2650235"/>
            <a:ext cx="77088" cy="11188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909059" y="2677667"/>
            <a:ext cx="73958" cy="8001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918965" y="2691892"/>
            <a:ext cx="132539" cy="9169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994022" y="2712592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31897" y="45085"/>
                </a:moveTo>
                <a:lnTo>
                  <a:pt x="20192" y="45085"/>
                </a:lnTo>
                <a:lnTo>
                  <a:pt x="20700" y="45339"/>
                </a:lnTo>
                <a:lnTo>
                  <a:pt x="21209" y="45466"/>
                </a:lnTo>
                <a:lnTo>
                  <a:pt x="21971" y="46228"/>
                </a:lnTo>
                <a:lnTo>
                  <a:pt x="22351" y="46736"/>
                </a:lnTo>
                <a:lnTo>
                  <a:pt x="22987" y="48387"/>
                </a:lnTo>
                <a:lnTo>
                  <a:pt x="27939" y="64135"/>
                </a:lnTo>
                <a:lnTo>
                  <a:pt x="29337" y="66802"/>
                </a:lnTo>
                <a:lnTo>
                  <a:pt x="30861" y="68326"/>
                </a:lnTo>
                <a:lnTo>
                  <a:pt x="32257" y="69977"/>
                </a:lnTo>
                <a:lnTo>
                  <a:pt x="34416" y="70866"/>
                </a:lnTo>
                <a:lnTo>
                  <a:pt x="39750" y="70866"/>
                </a:lnTo>
                <a:lnTo>
                  <a:pt x="42290" y="69977"/>
                </a:lnTo>
                <a:lnTo>
                  <a:pt x="44830" y="68453"/>
                </a:lnTo>
                <a:lnTo>
                  <a:pt x="47371" y="66802"/>
                </a:lnTo>
                <a:lnTo>
                  <a:pt x="50164" y="64516"/>
                </a:lnTo>
                <a:lnTo>
                  <a:pt x="50926" y="63754"/>
                </a:lnTo>
                <a:lnTo>
                  <a:pt x="40512" y="63754"/>
                </a:lnTo>
                <a:lnTo>
                  <a:pt x="39750" y="63373"/>
                </a:lnTo>
                <a:lnTo>
                  <a:pt x="36194" y="57023"/>
                </a:lnTo>
                <a:lnTo>
                  <a:pt x="31897" y="45085"/>
                </a:lnTo>
                <a:close/>
              </a:path>
              <a:path w="53975" h="71119">
                <a:moveTo>
                  <a:pt x="25780" y="0"/>
                </a:moveTo>
                <a:lnTo>
                  <a:pt x="21589" y="0"/>
                </a:lnTo>
                <a:lnTo>
                  <a:pt x="7619" y="762"/>
                </a:lnTo>
                <a:lnTo>
                  <a:pt x="6857" y="4445"/>
                </a:lnTo>
                <a:lnTo>
                  <a:pt x="9398" y="4572"/>
                </a:lnTo>
                <a:lnTo>
                  <a:pt x="11175" y="4826"/>
                </a:lnTo>
                <a:lnTo>
                  <a:pt x="12191" y="5334"/>
                </a:lnTo>
                <a:lnTo>
                  <a:pt x="13080" y="5842"/>
                </a:lnTo>
                <a:lnTo>
                  <a:pt x="13588" y="6731"/>
                </a:lnTo>
                <a:lnTo>
                  <a:pt x="13588" y="8762"/>
                </a:lnTo>
                <a:lnTo>
                  <a:pt x="13207" y="11303"/>
                </a:lnTo>
                <a:lnTo>
                  <a:pt x="12953" y="12573"/>
                </a:lnTo>
                <a:lnTo>
                  <a:pt x="0" y="69850"/>
                </a:lnTo>
                <a:lnTo>
                  <a:pt x="10160" y="69850"/>
                </a:lnTo>
                <a:lnTo>
                  <a:pt x="15493" y="45085"/>
                </a:lnTo>
                <a:lnTo>
                  <a:pt x="31897" y="45085"/>
                </a:lnTo>
                <a:lnTo>
                  <a:pt x="30479" y="41148"/>
                </a:lnTo>
                <a:lnTo>
                  <a:pt x="31513" y="40386"/>
                </a:lnTo>
                <a:lnTo>
                  <a:pt x="16510" y="40386"/>
                </a:lnTo>
                <a:lnTo>
                  <a:pt x="25780" y="0"/>
                </a:lnTo>
                <a:close/>
              </a:path>
              <a:path w="53975" h="71119">
                <a:moveTo>
                  <a:pt x="49656" y="57912"/>
                </a:moveTo>
                <a:lnTo>
                  <a:pt x="45592" y="61976"/>
                </a:lnTo>
                <a:lnTo>
                  <a:pt x="44450" y="62611"/>
                </a:lnTo>
                <a:lnTo>
                  <a:pt x="43434" y="63373"/>
                </a:lnTo>
                <a:lnTo>
                  <a:pt x="42417" y="63754"/>
                </a:lnTo>
                <a:lnTo>
                  <a:pt x="50926" y="63754"/>
                </a:lnTo>
                <a:lnTo>
                  <a:pt x="53339" y="61341"/>
                </a:lnTo>
                <a:lnTo>
                  <a:pt x="49656" y="57912"/>
                </a:lnTo>
                <a:close/>
              </a:path>
              <a:path w="53975" h="71119">
                <a:moveTo>
                  <a:pt x="52324" y="19939"/>
                </a:moveTo>
                <a:lnTo>
                  <a:pt x="33781" y="19939"/>
                </a:lnTo>
                <a:lnTo>
                  <a:pt x="33147" y="23495"/>
                </a:lnTo>
                <a:lnTo>
                  <a:pt x="34543" y="23622"/>
                </a:lnTo>
                <a:lnTo>
                  <a:pt x="35560" y="24003"/>
                </a:lnTo>
                <a:lnTo>
                  <a:pt x="36194" y="24511"/>
                </a:lnTo>
                <a:lnTo>
                  <a:pt x="36702" y="25019"/>
                </a:lnTo>
                <a:lnTo>
                  <a:pt x="36956" y="25781"/>
                </a:lnTo>
                <a:lnTo>
                  <a:pt x="36956" y="28194"/>
                </a:lnTo>
                <a:lnTo>
                  <a:pt x="35813" y="29972"/>
                </a:lnTo>
                <a:lnTo>
                  <a:pt x="31241" y="34036"/>
                </a:lnTo>
                <a:lnTo>
                  <a:pt x="28828" y="35941"/>
                </a:lnTo>
                <a:lnTo>
                  <a:pt x="26035" y="37719"/>
                </a:lnTo>
                <a:lnTo>
                  <a:pt x="23367" y="39497"/>
                </a:lnTo>
                <a:lnTo>
                  <a:pt x="20574" y="40386"/>
                </a:lnTo>
                <a:lnTo>
                  <a:pt x="31513" y="40386"/>
                </a:lnTo>
                <a:lnTo>
                  <a:pt x="43052" y="31877"/>
                </a:lnTo>
                <a:lnTo>
                  <a:pt x="45847" y="29718"/>
                </a:lnTo>
                <a:lnTo>
                  <a:pt x="49529" y="26924"/>
                </a:lnTo>
                <a:lnTo>
                  <a:pt x="53975" y="23368"/>
                </a:lnTo>
                <a:lnTo>
                  <a:pt x="52324" y="199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994022" y="2712592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89" y="0"/>
                </a:moveTo>
                <a:lnTo>
                  <a:pt x="25780" y="0"/>
                </a:lnTo>
                <a:lnTo>
                  <a:pt x="16510" y="40386"/>
                </a:lnTo>
                <a:lnTo>
                  <a:pt x="17525" y="40386"/>
                </a:lnTo>
                <a:lnTo>
                  <a:pt x="20574" y="40386"/>
                </a:lnTo>
                <a:lnTo>
                  <a:pt x="23367" y="39497"/>
                </a:lnTo>
                <a:lnTo>
                  <a:pt x="26035" y="37719"/>
                </a:lnTo>
                <a:lnTo>
                  <a:pt x="28828" y="35941"/>
                </a:lnTo>
                <a:lnTo>
                  <a:pt x="31241" y="34036"/>
                </a:lnTo>
                <a:lnTo>
                  <a:pt x="33527" y="32004"/>
                </a:lnTo>
                <a:lnTo>
                  <a:pt x="35813" y="29972"/>
                </a:lnTo>
                <a:lnTo>
                  <a:pt x="36956" y="28194"/>
                </a:lnTo>
                <a:lnTo>
                  <a:pt x="36956" y="26670"/>
                </a:lnTo>
                <a:lnTo>
                  <a:pt x="36956" y="25781"/>
                </a:lnTo>
                <a:lnTo>
                  <a:pt x="33147" y="23495"/>
                </a:lnTo>
                <a:lnTo>
                  <a:pt x="33781" y="19939"/>
                </a:lnTo>
                <a:lnTo>
                  <a:pt x="52324" y="19939"/>
                </a:lnTo>
                <a:lnTo>
                  <a:pt x="53975" y="23368"/>
                </a:lnTo>
                <a:lnTo>
                  <a:pt x="49529" y="26924"/>
                </a:lnTo>
                <a:lnTo>
                  <a:pt x="45847" y="29718"/>
                </a:lnTo>
                <a:lnTo>
                  <a:pt x="43052" y="31877"/>
                </a:lnTo>
                <a:lnTo>
                  <a:pt x="30479" y="41148"/>
                </a:lnTo>
                <a:lnTo>
                  <a:pt x="36194" y="57023"/>
                </a:lnTo>
                <a:lnTo>
                  <a:pt x="36575" y="58293"/>
                </a:lnTo>
                <a:lnTo>
                  <a:pt x="40512" y="63754"/>
                </a:lnTo>
                <a:lnTo>
                  <a:pt x="41528" y="63754"/>
                </a:lnTo>
                <a:lnTo>
                  <a:pt x="42417" y="63754"/>
                </a:lnTo>
                <a:lnTo>
                  <a:pt x="43434" y="63373"/>
                </a:lnTo>
                <a:lnTo>
                  <a:pt x="44450" y="62611"/>
                </a:lnTo>
                <a:lnTo>
                  <a:pt x="45592" y="61976"/>
                </a:lnTo>
                <a:lnTo>
                  <a:pt x="47243" y="60325"/>
                </a:lnTo>
                <a:lnTo>
                  <a:pt x="49656" y="57912"/>
                </a:lnTo>
                <a:lnTo>
                  <a:pt x="53339" y="61341"/>
                </a:lnTo>
                <a:lnTo>
                  <a:pt x="39750" y="70866"/>
                </a:lnTo>
                <a:lnTo>
                  <a:pt x="37211" y="70866"/>
                </a:lnTo>
                <a:lnTo>
                  <a:pt x="34416" y="70866"/>
                </a:lnTo>
                <a:lnTo>
                  <a:pt x="32257" y="69977"/>
                </a:lnTo>
                <a:lnTo>
                  <a:pt x="30861" y="68326"/>
                </a:lnTo>
                <a:lnTo>
                  <a:pt x="29337" y="66802"/>
                </a:lnTo>
                <a:lnTo>
                  <a:pt x="27939" y="64135"/>
                </a:lnTo>
                <a:lnTo>
                  <a:pt x="26797" y="60452"/>
                </a:lnTo>
                <a:lnTo>
                  <a:pt x="22987" y="48387"/>
                </a:lnTo>
                <a:lnTo>
                  <a:pt x="22605" y="47371"/>
                </a:lnTo>
                <a:lnTo>
                  <a:pt x="22351" y="46736"/>
                </a:lnTo>
                <a:lnTo>
                  <a:pt x="21971" y="46228"/>
                </a:lnTo>
                <a:lnTo>
                  <a:pt x="21589" y="45847"/>
                </a:lnTo>
                <a:lnTo>
                  <a:pt x="21209" y="45466"/>
                </a:lnTo>
                <a:lnTo>
                  <a:pt x="20700" y="45339"/>
                </a:lnTo>
                <a:lnTo>
                  <a:pt x="20192" y="45085"/>
                </a:lnTo>
                <a:lnTo>
                  <a:pt x="19430" y="45085"/>
                </a:lnTo>
                <a:lnTo>
                  <a:pt x="18414" y="45085"/>
                </a:lnTo>
                <a:lnTo>
                  <a:pt x="15493" y="45085"/>
                </a:lnTo>
                <a:lnTo>
                  <a:pt x="10160" y="69850"/>
                </a:lnTo>
                <a:lnTo>
                  <a:pt x="0" y="69850"/>
                </a:lnTo>
                <a:lnTo>
                  <a:pt x="12573" y="14224"/>
                </a:lnTo>
                <a:lnTo>
                  <a:pt x="12953" y="12573"/>
                </a:lnTo>
                <a:lnTo>
                  <a:pt x="13207" y="11303"/>
                </a:lnTo>
                <a:lnTo>
                  <a:pt x="13335" y="10414"/>
                </a:lnTo>
                <a:lnTo>
                  <a:pt x="13462" y="9525"/>
                </a:lnTo>
                <a:lnTo>
                  <a:pt x="13588" y="8762"/>
                </a:lnTo>
                <a:lnTo>
                  <a:pt x="13588" y="8001"/>
                </a:lnTo>
                <a:lnTo>
                  <a:pt x="13588" y="6731"/>
                </a:lnTo>
                <a:lnTo>
                  <a:pt x="13080" y="5842"/>
                </a:lnTo>
                <a:lnTo>
                  <a:pt x="12191" y="5334"/>
                </a:lnTo>
                <a:lnTo>
                  <a:pt x="11175" y="4826"/>
                </a:lnTo>
                <a:lnTo>
                  <a:pt x="9398" y="4572"/>
                </a:lnTo>
                <a:lnTo>
                  <a:pt x="6857" y="4445"/>
                </a:lnTo>
                <a:lnTo>
                  <a:pt x="7619" y="762"/>
                </a:lnTo>
                <a:lnTo>
                  <a:pt x="215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069079" y="2602992"/>
            <a:ext cx="360413" cy="2971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083430" y="2627757"/>
            <a:ext cx="341630" cy="0"/>
          </a:xfrm>
          <a:custGeom>
            <a:avLst/>
            <a:gdLst/>
            <a:ahLst/>
            <a:cxnLst/>
            <a:rect l="l" t="t" r="r" b="b"/>
            <a:pathLst>
              <a:path w="341629">
                <a:moveTo>
                  <a:pt x="0" y="0"/>
                </a:moveTo>
                <a:lnTo>
                  <a:pt x="341375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078859" y="2627757"/>
            <a:ext cx="350520" cy="0"/>
          </a:xfrm>
          <a:custGeom>
            <a:avLst/>
            <a:gdLst/>
            <a:ahLst/>
            <a:cxnLst/>
            <a:rect l="l" t="t" r="r" b="b"/>
            <a:pathLst>
              <a:path w="350520">
                <a:moveTo>
                  <a:pt x="0" y="0"/>
                </a:moveTo>
                <a:lnTo>
                  <a:pt x="350520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137659" y="2471927"/>
            <a:ext cx="77088" cy="11188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216908" y="2499360"/>
            <a:ext cx="73958" cy="8001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226814" y="2513583"/>
            <a:ext cx="132539" cy="9169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301871" y="2534285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31897" y="45085"/>
                </a:moveTo>
                <a:lnTo>
                  <a:pt x="20192" y="45085"/>
                </a:lnTo>
                <a:lnTo>
                  <a:pt x="20700" y="45338"/>
                </a:lnTo>
                <a:lnTo>
                  <a:pt x="21208" y="45465"/>
                </a:lnTo>
                <a:lnTo>
                  <a:pt x="21970" y="46227"/>
                </a:lnTo>
                <a:lnTo>
                  <a:pt x="22351" y="46736"/>
                </a:lnTo>
                <a:lnTo>
                  <a:pt x="22987" y="48387"/>
                </a:lnTo>
                <a:lnTo>
                  <a:pt x="27939" y="64135"/>
                </a:lnTo>
                <a:lnTo>
                  <a:pt x="29337" y="66801"/>
                </a:lnTo>
                <a:lnTo>
                  <a:pt x="30861" y="68325"/>
                </a:lnTo>
                <a:lnTo>
                  <a:pt x="32257" y="69976"/>
                </a:lnTo>
                <a:lnTo>
                  <a:pt x="34416" y="70865"/>
                </a:lnTo>
                <a:lnTo>
                  <a:pt x="39750" y="70865"/>
                </a:lnTo>
                <a:lnTo>
                  <a:pt x="42290" y="69976"/>
                </a:lnTo>
                <a:lnTo>
                  <a:pt x="44830" y="68452"/>
                </a:lnTo>
                <a:lnTo>
                  <a:pt x="47370" y="66801"/>
                </a:lnTo>
                <a:lnTo>
                  <a:pt x="50164" y="64515"/>
                </a:lnTo>
                <a:lnTo>
                  <a:pt x="50926" y="63753"/>
                </a:lnTo>
                <a:lnTo>
                  <a:pt x="40512" y="63753"/>
                </a:lnTo>
                <a:lnTo>
                  <a:pt x="39750" y="63373"/>
                </a:lnTo>
                <a:lnTo>
                  <a:pt x="36194" y="57023"/>
                </a:lnTo>
                <a:lnTo>
                  <a:pt x="31897" y="45085"/>
                </a:lnTo>
                <a:close/>
              </a:path>
              <a:path w="53975" h="71119">
                <a:moveTo>
                  <a:pt x="25780" y="0"/>
                </a:moveTo>
                <a:lnTo>
                  <a:pt x="21589" y="0"/>
                </a:lnTo>
                <a:lnTo>
                  <a:pt x="7619" y="762"/>
                </a:lnTo>
                <a:lnTo>
                  <a:pt x="6857" y="4444"/>
                </a:lnTo>
                <a:lnTo>
                  <a:pt x="9398" y="4572"/>
                </a:lnTo>
                <a:lnTo>
                  <a:pt x="11175" y="4825"/>
                </a:lnTo>
                <a:lnTo>
                  <a:pt x="12191" y="5334"/>
                </a:lnTo>
                <a:lnTo>
                  <a:pt x="13080" y="5841"/>
                </a:lnTo>
                <a:lnTo>
                  <a:pt x="13588" y="6730"/>
                </a:lnTo>
                <a:lnTo>
                  <a:pt x="13588" y="8762"/>
                </a:lnTo>
                <a:lnTo>
                  <a:pt x="13207" y="11302"/>
                </a:lnTo>
                <a:lnTo>
                  <a:pt x="12953" y="12573"/>
                </a:lnTo>
                <a:lnTo>
                  <a:pt x="0" y="69850"/>
                </a:lnTo>
                <a:lnTo>
                  <a:pt x="10159" y="69850"/>
                </a:lnTo>
                <a:lnTo>
                  <a:pt x="15493" y="45085"/>
                </a:lnTo>
                <a:lnTo>
                  <a:pt x="31897" y="45085"/>
                </a:lnTo>
                <a:lnTo>
                  <a:pt x="30479" y="41148"/>
                </a:lnTo>
                <a:lnTo>
                  <a:pt x="31513" y="40386"/>
                </a:lnTo>
                <a:lnTo>
                  <a:pt x="16509" y="40386"/>
                </a:lnTo>
                <a:lnTo>
                  <a:pt x="25780" y="0"/>
                </a:lnTo>
                <a:close/>
              </a:path>
              <a:path w="53975" h="71119">
                <a:moveTo>
                  <a:pt x="49656" y="57912"/>
                </a:moveTo>
                <a:lnTo>
                  <a:pt x="45592" y="61975"/>
                </a:lnTo>
                <a:lnTo>
                  <a:pt x="44450" y="62611"/>
                </a:lnTo>
                <a:lnTo>
                  <a:pt x="43433" y="63373"/>
                </a:lnTo>
                <a:lnTo>
                  <a:pt x="42417" y="63753"/>
                </a:lnTo>
                <a:lnTo>
                  <a:pt x="50926" y="63753"/>
                </a:lnTo>
                <a:lnTo>
                  <a:pt x="53339" y="61340"/>
                </a:lnTo>
                <a:lnTo>
                  <a:pt x="49656" y="57912"/>
                </a:lnTo>
                <a:close/>
              </a:path>
              <a:path w="53975" h="71119">
                <a:moveTo>
                  <a:pt x="52324" y="19938"/>
                </a:moveTo>
                <a:lnTo>
                  <a:pt x="33781" y="19938"/>
                </a:lnTo>
                <a:lnTo>
                  <a:pt x="33146" y="23494"/>
                </a:lnTo>
                <a:lnTo>
                  <a:pt x="34543" y="23622"/>
                </a:lnTo>
                <a:lnTo>
                  <a:pt x="35559" y="24002"/>
                </a:lnTo>
                <a:lnTo>
                  <a:pt x="36194" y="24511"/>
                </a:lnTo>
                <a:lnTo>
                  <a:pt x="36702" y="25018"/>
                </a:lnTo>
                <a:lnTo>
                  <a:pt x="36956" y="25780"/>
                </a:lnTo>
                <a:lnTo>
                  <a:pt x="36956" y="28193"/>
                </a:lnTo>
                <a:lnTo>
                  <a:pt x="35813" y="29972"/>
                </a:lnTo>
                <a:lnTo>
                  <a:pt x="31241" y="34036"/>
                </a:lnTo>
                <a:lnTo>
                  <a:pt x="28828" y="35940"/>
                </a:lnTo>
                <a:lnTo>
                  <a:pt x="26034" y="37718"/>
                </a:lnTo>
                <a:lnTo>
                  <a:pt x="23367" y="39497"/>
                </a:lnTo>
                <a:lnTo>
                  <a:pt x="20574" y="40386"/>
                </a:lnTo>
                <a:lnTo>
                  <a:pt x="31513" y="40386"/>
                </a:lnTo>
                <a:lnTo>
                  <a:pt x="43052" y="31876"/>
                </a:lnTo>
                <a:lnTo>
                  <a:pt x="45846" y="29717"/>
                </a:lnTo>
                <a:lnTo>
                  <a:pt x="49529" y="26924"/>
                </a:lnTo>
                <a:lnTo>
                  <a:pt x="53975" y="23367"/>
                </a:lnTo>
                <a:lnTo>
                  <a:pt x="52324" y="19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301871" y="2534285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89" y="0"/>
                </a:moveTo>
                <a:lnTo>
                  <a:pt x="25780" y="0"/>
                </a:lnTo>
                <a:lnTo>
                  <a:pt x="16509" y="40386"/>
                </a:lnTo>
                <a:lnTo>
                  <a:pt x="17525" y="40386"/>
                </a:lnTo>
                <a:lnTo>
                  <a:pt x="20574" y="40386"/>
                </a:lnTo>
                <a:lnTo>
                  <a:pt x="23367" y="39497"/>
                </a:lnTo>
                <a:lnTo>
                  <a:pt x="26034" y="37718"/>
                </a:lnTo>
                <a:lnTo>
                  <a:pt x="28828" y="35940"/>
                </a:lnTo>
                <a:lnTo>
                  <a:pt x="31241" y="34036"/>
                </a:lnTo>
                <a:lnTo>
                  <a:pt x="33527" y="32003"/>
                </a:lnTo>
                <a:lnTo>
                  <a:pt x="35813" y="29972"/>
                </a:lnTo>
                <a:lnTo>
                  <a:pt x="36956" y="28193"/>
                </a:lnTo>
                <a:lnTo>
                  <a:pt x="36956" y="26669"/>
                </a:lnTo>
                <a:lnTo>
                  <a:pt x="36956" y="25780"/>
                </a:lnTo>
                <a:lnTo>
                  <a:pt x="33146" y="23494"/>
                </a:lnTo>
                <a:lnTo>
                  <a:pt x="33781" y="19938"/>
                </a:lnTo>
                <a:lnTo>
                  <a:pt x="52324" y="19938"/>
                </a:lnTo>
                <a:lnTo>
                  <a:pt x="53975" y="23367"/>
                </a:lnTo>
                <a:lnTo>
                  <a:pt x="49529" y="26924"/>
                </a:lnTo>
                <a:lnTo>
                  <a:pt x="45846" y="29717"/>
                </a:lnTo>
                <a:lnTo>
                  <a:pt x="43052" y="31876"/>
                </a:lnTo>
                <a:lnTo>
                  <a:pt x="30479" y="41148"/>
                </a:lnTo>
                <a:lnTo>
                  <a:pt x="36194" y="57023"/>
                </a:lnTo>
                <a:lnTo>
                  <a:pt x="36575" y="58292"/>
                </a:lnTo>
                <a:lnTo>
                  <a:pt x="37083" y="59562"/>
                </a:lnTo>
                <a:lnTo>
                  <a:pt x="37591" y="60578"/>
                </a:lnTo>
                <a:lnTo>
                  <a:pt x="38100" y="61594"/>
                </a:lnTo>
                <a:lnTo>
                  <a:pt x="38607" y="62356"/>
                </a:lnTo>
                <a:lnTo>
                  <a:pt x="39115" y="62864"/>
                </a:lnTo>
                <a:lnTo>
                  <a:pt x="39750" y="63373"/>
                </a:lnTo>
                <a:lnTo>
                  <a:pt x="40512" y="63753"/>
                </a:lnTo>
                <a:lnTo>
                  <a:pt x="41528" y="63753"/>
                </a:lnTo>
                <a:lnTo>
                  <a:pt x="42417" y="63753"/>
                </a:lnTo>
                <a:lnTo>
                  <a:pt x="43433" y="63373"/>
                </a:lnTo>
                <a:lnTo>
                  <a:pt x="44450" y="62611"/>
                </a:lnTo>
                <a:lnTo>
                  <a:pt x="45592" y="61975"/>
                </a:lnTo>
                <a:lnTo>
                  <a:pt x="47243" y="60325"/>
                </a:lnTo>
                <a:lnTo>
                  <a:pt x="49656" y="57912"/>
                </a:lnTo>
                <a:lnTo>
                  <a:pt x="53339" y="61340"/>
                </a:lnTo>
                <a:lnTo>
                  <a:pt x="39750" y="70865"/>
                </a:lnTo>
                <a:lnTo>
                  <a:pt x="37211" y="70865"/>
                </a:lnTo>
                <a:lnTo>
                  <a:pt x="34416" y="70865"/>
                </a:lnTo>
                <a:lnTo>
                  <a:pt x="32257" y="69976"/>
                </a:lnTo>
                <a:lnTo>
                  <a:pt x="30861" y="68325"/>
                </a:lnTo>
                <a:lnTo>
                  <a:pt x="29337" y="66801"/>
                </a:lnTo>
                <a:lnTo>
                  <a:pt x="27939" y="64135"/>
                </a:lnTo>
                <a:lnTo>
                  <a:pt x="26796" y="60451"/>
                </a:lnTo>
                <a:lnTo>
                  <a:pt x="22987" y="48387"/>
                </a:lnTo>
                <a:lnTo>
                  <a:pt x="22605" y="47370"/>
                </a:lnTo>
                <a:lnTo>
                  <a:pt x="22351" y="46736"/>
                </a:lnTo>
                <a:lnTo>
                  <a:pt x="21970" y="46227"/>
                </a:lnTo>
                <a:lnTo>
                  <a:pt x="21589" y="45847"/>
                </a:lnTo>
                <a:lnTo>
                  <a:pt x="21208" y="45465"/>
                </a:lnTo>
                <a:lnTo>
                  <a:pt x="20700" y="45338"/>
                </a:lnTo>
                <a:lnTo>
                  <a:pt x="20192" y="45085"/>
                </a:lnTo>
                <a:lnTo>
                  <a:pt x="19430" y="45085"/>
                </a:lnTo>
                <a:lnTo>
                  <a:pt x="18414" y="45085"/>
                </a:lnTo>
                <a:lnTo>
                  <a:pt x="15493" y="45085"/>
                </a:lnTo>
                <a:lnTo>
                  <a:pt x="10159" y="69850"/>
                </a:lnTo>
                <a:lnTo>
                  <a:pt x="0" y="69850"/>
                </a:lnTo>
                <a:lnTo>
                  <a:pt x="12573" y="14224"/>
                </a:lnTo>
                <a:lnTo>
                  <a:pt x="12953" y="12573"/>
                </a:lnTo>
                <a:lnTo>
                  <a:pt x="13207" y="11302"/>
                </a:lnTo>
                <a:lnTo>
                  <a:pt x="13334" y="10413"/>
                </a:lnTo>
                <a:lnTo>
                  <a:pt x="13462" y="9525"/>
                </a:lnTo>
                <a:lnTo>
                  <a:pt x="13588" y="8762"/>
                </a:lnTo>
                <a:lnTo>
                  <a:pt x="13588" y="8000"/>
                </a:lnTo>
                <a:lnTo>
                  <a:pt x="13588" y="6730"/>
                </a:lnTo>
                <a:lnTo>
                  <a:pt x="13080" y="5841"/>
                </a:lnTo>
                <a:lnTo>
                  <a:pt x="12191" y="5334"/>
                </a:lnTo>
                <a:lnTo>
                  <a:pt x="11175" y="4825"/>
                </a:lnTo>
                <a:lnTo>
                  <a:pt x="9398" y="4572"/>
                </a:lnTo>
                <a:lnTo>
                  <a:pt x="6857" y="4444"/>
                </a:lnTo>
                <a:lnTo>
                  <a:pt x="7619" y="762"/>
                </a:lnTo>
                <a:lnTo>
                  <a:pt x="215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076700" y="2650235"/>
            <a:ext cx="77088" cy="11188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148328" y="2663951"/>
            <a:ext cx="211836" cy="98171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349496" y="2692946"/>
            <a:ext cx="72341" cy="9063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364354" y="2712592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31897" y="45085"/>
                </a:moveTo>
                <a:lnTo>
                  <a:pt x="20193" y="45085"/>
                </a:lnTo>
                <a:lnTo>
                  <a:pt x="20700" y="45339"/>
                </a:lnTo>
                <a:lnTo>
                  <a:pt x="21209" y="45466"/>
                </a:lnTo>
                <a:lnTo>
                  <a:pt x="21971" y="46228"/>
                </a:lnTo>
                <a:lnTo>
                  <a:pt x="22352" y="46736"/>
                </a:lnTo>
                <a:lnTo>
                  <a:pt x="22987" y="48387"/>
                </a:lnTo>
                <a:lnTo>
                  <a:pt x="27940" y="64135"/>
                </a:lnTo>
                <a:lnTo>
                  <a:pt x="29337" y="66802"/>
                </a:lnTo>
                <a:lnTo>
                  <a:pt x="30861" y="68326"/>
                </a:lnTo>
                <a:lnTo>
                  <a:pt x="32258" y="69977"/>
                </a:lnTo>
                <a:lnTo>
                  <a:pt x="34417" y="70866"/>
                </a:lnTo>
                <a:lnTo>
                  <a:pt x="39750" y="70866"/>
                </a:lnTo>
                <a:lnTo>
                  <a:pt x="42291" y="69977"/>
                </a:lnTo>
                <a:lnTo>
                  <a:pt x="44831" y="68453"/>
                </a:lnTo>
                <a:lnTo>
                  <a:pt x="47371" y="66802"/>
                </a:lnTo>
                <a:lnTo>
                  <a:pt x="50165" y="64516"/>
                </a:lnTo>
                <a:lnTo>
                  <a:pt x="50927" y="63754"/>
                </a:lnTo>
                <a:lnTo>
                  <a:pt x="40512" y="63754"/>
                </a:lnTo>
                <a:lnTo>
                  <a:pt x="39750" y="63373"/>
                </a:lnTo>
                <a:lnTo>
                  <a:pt x="36195" y="57023"/>
                </a:lnTo>
                <a:lnTo>
                  <a:pt x="31897" y="45085"/>
                </a:lnTo>
                <a:close/>
              </a:path>
              <a:path w="53975" h="71119">
                <a:moveTo>
                  <a:pt x="25781" y="0"/>
                </a:moveTo>
                <a:lnTo>
                  <a:pt x="21590" y="0"/>
                </a:lnTo>
                <a:lnTo>
                  <a:pt x="7620" y="762"/>
                </a:lnTo>
                <a:lnTo>
                  <a:pt x="6858" y="4445"/>
                </a:lnTo>
                <a:lnTo>
                  <a:pt x="9398" y="4572"/>
                </a:lnTo>
                <a:lnTo>
                  <a:pt x="11175" y="4826"/>
                </a:lnTo>
                <a:lnTo>
                  <a:pt x="12192" y="5334"/>
                </a:lnTo>
                <a:lnTo>
                  <a:pt x="13081" y="5842"/>
                </a:lnTo>
                <a:lnTo>
                  <a:pt x="13589" y="6731"/>
                </a:lnTo>
                <a:lnTo>
                  <a:pt x="13589" y="8762"/>
                </a:lnTo>
                <a:lnTo>
                  <a:pt x="13208" y="11303"/>
                </a:lnTo>
                <a:lnTo>
                  <a:pt x="12954" y="12573"/>
                </a:lnTo>
                <a:lnTo>
                  <a:pt x="0" y="69850"/>
                </a:lnTo>
                <a:lnTo>
                  <a:pt x="10160" y="69850"/>
                </a:lnTo>
                <a:lnTo>
                  <a:pt x="15494" y="45085"/>
                </a:lnTo>
                <a:lnTo>
                  <a:pt x="31897" y="45085"/>
                </a:lnTo>
                <a:lnTo>
                  <a:pt x="30480" y="41148"/>
                </a:lnTo>
                <a:lnTo>
                  <a:pt x="31513" y="40386"/>
                </a:lnTo>
                <a:lnTo>
                  <a:pt x="16510" y="40386"/>
                </a:lnTo>
                <a:lnTo>
                  <a:pt x="25781" y="0"/>
                </a:lnTo>
                <a:close/>
              </a:path>
              <a:path w="53975" h="71119">
                <a:moveTo>
                  <a:pt x="49657" y="57912"/>
                </a:moveTo>
                <a:lnTo>
                  <a:pt x="45593" y="61976"/>
                </a:lnTo>
                <a:lnTo>
                  <a:pt x="44450" y="62611"/>
                </a:lnTo>
                <a:lnTo>
                  <a:pt x="43434" y="63373"/>
                </a:lnTo>
                <a:lnTo>
                  <a:pt x="42418" y="63754"/>
                </a:lnTo>
                <a:lnTo>
                  <a:pt x="50927" y="63754"/>
                </a:lnTo>
                <a:lnTo>
                  <a:pt x="53340" y="61341"/>
                </a:lnTo>
                <a:lnTo>
                  <a:pt x="49657" y="57912"/>
                </a:lnTo>
                <a:close/>
              </a:path>
              <a:path w="53975" h="71119">
                <a:moveTo>
                  <a:pt x="52324" y="19939"/>
                </a:moveTo>
                <a:lnTo>
                  <a:pt x="33782" y="19939"/>
                </a:lnTo>
                <a:lnTo>
                  <a:pt x="33147" y="23495"/>
                </a:lnTo>
                <a:lnTo>
                  <a:pt x="34544" y="23622"/>
                </a:lnTo>
                <a:lnTo>
                  <a:pt x="35560" y="24003"/>
                </a:lnTo>
                <a:lnTo>
                  <a:pt x="36195" y="24511"/>
                </a:lnTo>
                <a:lnTo>
                  <a:pt x="36703" y="25019"/>
                </a:lnTo>
                <a:lnTo>
                  <a:pt x="36957" y="25781"/>
                </a:lnTo>
                <a:lnTo>
                  <a:pt x="36957" y="28194"/>
                </a:lnTo>
                <a:lnTo>
                  <a:pt x="35814" y="29972"/>
                </a:lnTo>
                <a:lnTo>
                  <a:pt x="31242" y="34036"/>
                </a:lnTo>
                <a:lnTo>
                  <a:pt x="28829" y="35941"/>
                </a:lnTo>
                <a:lnTo>
                  <a:pt x="26035" y="37719"/>
                </a:lnTo>
                <a:lnTo>
                  <a:pt x="23368" y="39497"/>
                </a:lnTo>
                <a:lnTo>
                  <a:pt x="20574" y="40386"/>
                </a:lnTo>
                <a:lnTo>
                  <a:pt x="31513" y="40386"/>
                </a:lnTo>
                <a:lnTo>
                  <a:pt x="43053" y="31877"/>
                </a:lnTo>
                <a:lnTo>
                  <a:pt x="45847" y="29718"/>
                </a:lnTo>
                <a:lnTo>
                  <a:pt x="49530" y="26924"/>
                </a:lnTo>
                <a:lnTo>
                  <a:pt x="53975" y="23368"/>
                </a:lnTo>
                <a:lnTo>
                  <a:pt x="52324" y="199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364354" y="2712592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90" y="0"/>
                </a:moveTo>
                <a:lnTo>
                  <a:pt x="25781" y="0"/>
                </a:lnTo>
                <a:lnTo>
                  <a:pt x="16510" y="40386"/>
                </a:lnTo>
                <a:lnTo>
                  <a:pt x="17525" y="40386"/>
                </a:lnTo>
                <a:lnTo>
                  <a:pt x="20574" y="40386"/>
                </a:lnTo>
                <a:lnTo>
                  <a:pt x="23368" y="39497"/>
                </a:lnTo>
                <a:lnTo>
                  <a:pt x="26035" y="37719"/>
                </a:lnTo>
                <a:lnTo>
                  <a:pt x="28829" y="35941"/>
                </a:lnTo>
                <a:lnTo>
                  <a:pt x="31242" y="34036"/>
                </a:lnTo>
                <a:lnTo>
                  <a:pt x="33528" y="32004"/>
                </a:lnTo>
                <a:lnTo>
                  <a:pt x="35814" y="29972"/>
                </a:lnTo>
                <a:lnTo>
                  <a:pt x="36957" y="28194"/>
                </a:lnTo>
                <a:lnTo>
                  <a:pt x="36957" y="26670"/>
                </a:lnTo>
                <a:lnTo>
                  <a:pt x="36957" y="25781"/>
                </a:lnTo>
                <a:lnTo>
                  <a:pt x="33147" y="23495"/>
                </a:lnTo>
                <a:lnTo>
                  <a:pt x="33782" y="19939"/>
                </a:lnTo>
                <a:lnTo>
                  <a:pt x="52324" y="19939"/>
                </a:lnTo>
                <a:lnTo>
                  <a:pt x="53975" y="23368"/>
                </a:lnTo>
                <a:lnTo>
                  <a:pt x="49530" y="26924"/>
                </a:lnTo>
                <a:lnTo>
                  <a:pt x="45847" y="29718"/>
                </a:lnTo>
                <a:lnTo>
                  <a:pt x="43053" y="31877"/>
                </a:lnTo>
                <a:lnTo>
                  <a:pt x="30480" y="41148"/>
                </a:lnTo>
                <a:lnTo>
                  <a:pt x="36195" y="57023"/>
                </a:lnTo>
                <a:lnTo>
                  <a:pt x="36575" y="58293"/>
                </a:lnTo>
                <a:lnTo>
                  <a:pt x="37084" y="59562"/>
                </a:lnTo>
                <a:lnTo>
                  <a:pt x="37592" y="60579"/>
                </a:lnTo>
                <a:lnTo>
                  <a:pt x="38100" y="61595"/>
                </a:lnTo>
                <a:lnTo>
                  <a:pt x="38608" y="62357"/>
                </a:lnTo>
                <a:lnTo>
                  <a:pt x="39116" y="62865"/>
                </a:lnTo>
                <a:lnTo>
                  <a:pt x="39750" y="63373"/>
                </a:lnTo>
                <a:lnTo>
                  <a:pt x="40512" y="63754"/>
                </a:lnTo>
                <a:lnTo>
                  <a:pt x="41529" y="63754"/>
                </a:lnTo>
                <a:lnTo>
                  <a:pt x="42418" y="63754"/>
                </a:lnTo>
                <a:lnTo>
                  <a:pt x="43434" y="63373"/>
                </a:lnTo>
                <a:lnTo>
                  <a:pt x="44450" y="62611"/>
                </a:lnTo>
                <a:lnTo>
                  <a:pt x="45593" y="61976"/>
                </a:lnTo>
                <a:lnTo>
                  <a:pt x="47244" y="60325"/>
                </a:lnTo>
                <a:lnTo>
                  <a:pt x="49657" y="57912"/>
                </a:lnTo>
                <a:lnTo>
                  <a:pt x="53340" y="61341"/>
                </a:lnTo>
                <a:lnTo>
                  <a:pt x="39750" y="70866"/>
                </a:lnTo>
                <a:lnTo>
                  <a:pt x="37211" y="70866"/>
                </a:lnTo>
                <a:lnTo>
                  <a:pt x="34417" y="70866"/>
                </a:lnTo>
                <a:lnTo>
                  <a:pt x="32258" y="69977"/>
                </a:lnTo>
                <a:lnTo>
                  <a:pt x="30861" y="68326"/>
                </a:lnTo>
                <a:lnTo>
                  <a:pt x="29337" y="66802"/>
                </a:lnTo>
                <a:lnTo>
                  <a:pt x="27940" y="64135"/>
                </a:lnTo>
                <a:lnTo>
                  <a:pt x="26797" y="60452"/>
                </a:lnTo>
                <a:lnTo>
                  <a:pt x="22987" y="48387"/>
                </a:lnTo>
                <a:lnTo>
                  <a:pt x="20700" y="45339"/>
                </a:lnTo>
                <a:lnTo>
                  <a:pt x="20193" y="45085"/>
                </a:lnTo>
                <a:lnTo>
                  <a:pt x="19431" y="45085"/>
                </a:lnTo>
                <a:lnTo>
                  <a:pt x="18415" y="45085"/>
                </a:lnTo>
                <a:lnTo>
                  <a:pt x="15494" y="45085"/>
                </a:lnTo>
                <a:lnTo>
                  <a:pt x="10160" y="69850"/>
                </a:lnTo>
                <a:lnTo>
                  <a:pt x="0" y="69850"/>
                </a:lnTo>
                <a:lnTo>
                  <a:pt x="12573" y="14224"/>
                </a:lnTo>
                <a:lnTo>
                  <a:pt x="12954" y="12573"/>
                </a:lnTo>
                <a:lnTo>
                  <a:pt x="13208" y="11303"/>
                </a:lnTo>
                <a:lnTo>
                  <a:pt x="13335" y="10414"/>
                </a:lnTo>
                <a:lnTo>
                  <a:pt x="13462" y="9525"/>
                </a:lnTo>
                <a:lnTo>
                  <a:pt x="13589" y="8762"/>
                </a:lnTo>
                <a:lnTo>
                  <a:pt x="13589" y="8001"/>
                </a:lnTo>
                <a:lnTo>
                  <a:pt x="13589" y="6731"/>
                </a:lnTo>
                <a:lnTo>
                  <a:pt x="13081" y="5842"/>
                </a:lnTo>
                <a:lnTo>
                  <a:pt x="12192" y="5334"/>
                </a:lnTo>
                <a:lnTo>
                  <a:pt x="11175" y="4826"/>
                </a:lnTo>
                <a:lnTo>
                  <a:pt x="9398" y="4572"/>
                </a:lnTo>
                <a:lnTo>
                  <a:pt x="6858" y="4445"/>
                </a:lnTo>
                <a:lnTo>
                  <a:pt x="7620" y="762"/>
                </a:lnTo>
                <a:lnTo>
                  <a:pt x="215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437888" y="2602992"/>
            <a:ext cx="360413" cy="2971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452239" y="2627757"/>
            <a:ext cx="341630" cy="0"/>
          </a:xfrm>
          <a:custGeom>
            <a:avLst/>
            <a:gdLst/>
            <a:ahLst/>
            <a:cxnLst/>
            <a:rect l="l" t="t" r="r" b="b"/>
            <a:pathLst>
              <a:path w="341629">
                <a:moveTo>
                  <a:pt x="0" y="0"/>
                </a:moveTo>
                <a:lnTo>
                  <a:pt x="341375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447666" y="2627757"/>
            <a:ext cx="350520" cy="0"/>
          </a:xfrm>
          <a:custGeom>
            <a:avLst/>
            <a:gdLst/>
            <a:ahLst/>
            <a:cxnLst/>
            <a:rect l="l" t="t" r="r" b="b"/>
            <a:pathLst>
              <a:path w="350520">
                <a:moveTo>
                  <a:pt x="0" y="0"/>
                </a:moveTo>
                <a:lnTo>
                  <a:pt x="350520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445508" y="2471927"/>
            <a:ext cx="77088" cy="11188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517135" y="2485644"/>
            <a:ext cx="211836" cy="9817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718303" y="2514638"/>
            <a:ext cx="72341" cy="9063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733163" y="2534285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31897" y="45085"/>
                </a:moveTo>
                <a:lnTo>
                  <a:pt x="20192" y="45085"/>
                </a:lnTo>
                <a:lnTo>
                  <a:pt x="20700" y="45338"/>
                </a:lnTo>
                <a:lnTo>
                  <a:pt x="21209" y="45465"/>
                </a:lnTo>
                <a:lnTo>
                  <a:pt x="21971" y="46227"/>
                </a:lnTo>
                <a:lnTo>
                  <a:pt x="22351" y="46736"/>
                </a:lnTo>
                <a:lnTo>
                  <a:pt x="22987" y="48387"/>
                </a:lnTo>
                <a:lnTo>
                  <a:pt x="27939" y="64135"/>
                </a:lnTo>
                <a:lnTo>
                  <a:pt x="29337" y="66801"/>
                </a:lnTo>
                <a:lnTo>
                  <a:pt x="30861" y="68325"/>
                </a:lnTo>
                <a:lnTo>
                  <a:pt x="32258" y="69976"/>
                </a:lnTo>
                <a:lnTo>
                  <a:pt x="34416" y="70865"/>
                </a:lnTo>
                <a:lnTo>
                  <a:pt x="39750" y="70865"/>
                </a:lnTo>
                <a:lnTo>
                  <a:pt x="42290" y="69976"/>
                </a:lnTo>
                <a:lnTo>
                  <a:pt x="44831" y="68452"/>
                </a:lnTo>
                <a:lnTo>
                  <a:pt x="47371" y="66801"/>
                </a:lnTo>
                <a:lnTo>
                  <a:pt x="50164" y="64515"/>
                </a:lnTo>
                <a:lnTo>
                  <a:pt x="50926" y="63753"/>
                </a:lnTo>
                <a:lnTo>
                  <a:pt x="40512" y="63753"/>
                </a:lnTo>
                <a:lnTo>
                  <a:pt x="39750" y="63373"/>
                </a:lnTo>
                <a:lnTo>
                  <a:pt x="36195" y="57023"/>
                </a:lnTo>
                <a:lnTo>
                  <a:pt x="31897" y="45085"/>
                </a:lnTo>
                <a:close/>
              </a:path>
              <a:path w="53975" h="71119">
                <a:moveTo>
                  <a:pt x="25781" y="0"/>
                </a:moveTo>
                <a:lnTo>
                  <a:pt x="21589" y="0"/>
                </a:lnTo>
                <a:lnTo>
                  <a:pt x="7620" y="762"/>
                </a:lnTo>
                <a:lnTo>
                  <a:pt x="6858" y="4444"/>
                </a:lnTo>
                <a:lnTo>
                  <a:pt x="9398" y="4572"/>
                </a:lnTo>
                <a:lnTo>
                  <a:pt x="11175" y="4825"/>
                </a:lnTo>
                <a:lnTo>
                  <a:pt x="12191" y="5334"/>
                </a:lnTo>
                <a:lnTo>
                  <a:pt x="13081" y="5841"/>
                </a:lnTo>
                <a:lnTo>
                  <a:pt x="13588" y="6730"/>
                </a:lnTo>
                <a:lnTo>
                  <a:pt x="13588" y="8762"/>
                </a:lnTo>
                <a:lnTo>
                  <a:pt x="13208" y="11302"/>
                </a:lnTo>
                <a:lnTo>
                  <a:pt x="12953" y="12573"/>
                </a:lnTo>
                <a:lnTo>
                  <a:pt x="0" y="69850"/>
                </a:lnTo>
                <a:lnTo>
                  <a:pt x="10160" y="69850"/>
                </a:lnTo>
                <a:lnTo>
                  <a:pt x="15494" y="45085"/>
                </a:lnTo>
                <a:lnTo>
                  <a:pt x="31897" y="45085"/>
                </a:lnTo>
                <a:lnTo>
                  <a:pt x="30479" y="41148"/>
                </a:lnTo>
                <a:lnTo>
                  <a:pt x="31513" y="40386"/>
                </a:lnTo>
                <a:lnTo>
                  <a:pt x="16510" y="40386"/>
                </a:lnTo>
                <a:lnTo>
                  <a:pt x="25781" y="0"/>
                </a:lnTo>
                <a:close/>
              </a:path>
              <a:path w="53975" h="71119">
                <a:moveTo>
                  <a:pt x="49657" y="57912"/>
                </a:moveTo>
                <a:lnTo>
                  <a:pt x="45592" y="61975"/>
                </a:lnTo>
                <a:lnTo>
                  <a:pt x="44450" y="62611"/>
                </a:lnTo>
                <a:lnTo>
                  <a:pt x="43434" y="63373"/>
                </a:lnTo>
                <a:lnTo>
                  <a:pt x="42417" y="63753"/>
                </a:lnTo>
                <a:lnTo>
                  <a:pt x="50926" y="63753"/>
                </a:lnTo>
                <a:lnTo>
                  <a:pt x="53339" y="61340"/>
                </a:lnTo>
                <a:lnTo>
                  <a:pt x="49657" y="57912"/>
                </a:lnTo>
                <a:close/>
              </a:path>
              <a:path w="53975" h="71119">
                <a:moveTo>
                  <a:pt x="52324" y="19938"/>
                </a:moveTo>
                <a:lnTo>
                  <a:pt x="33782" y="19938"/>
                </a:lnTo>
                <a:lnTo>
                  <a:pt x="33147" y="23494"/>
                </a:lnTo>
                <a:lnTo>
                  <a:pt x="34544" y="23622"/>
                </a:lnTo>
                <a:lnTo>
                  <a:pt x="35560" y="24002"/>
                </a:lnTo>
                <a:lnTo>
                  <a:pt x="36195" y="24511"/>
                </a:lnTo>
                <a:lnTo>
                  <a:pt x="36702" y="25018"/>
                </a:lnTo>
                <a:lnTo>
                  <a:pt x="36957" y="25780"/>
                </a:lnTo>
                <a:lnTo>
                  <a:pt x="36957" y="28193"/>
                </a:lnTo>
                <a:lnTo>
                  <a:pt x="35813" y="29972"/>
                </a:lnTo>
                <a:lnTo>
                  <a:pt x="31241" y="34036"/>
                </a:lnTo>
                <a:lnTo>
                  <a:pt x="28828" y="35940"/>
                </a:lnTo>
                <a:lnTo>
                  <a:pt x="26035" y="37718"/>
                </a:lnTo>
                <a:lnTo>
                  <a:pt x="23367" y="39497"/>
                </a:lnTo>
                <a:lnTo>
                  <a:pt x="20574" y="40386"/>
                </a:lnTo>
                <a:lnTo>
                  <a:pt x="31513" y="40386"/>
                </a:lnTo>
                <a:lnTo>
                  <a:pt x="43052" y="31876"/>
                </a:lnTo>
                <a:lnTo>
                  <a:pt x="45847" y="29717"/>
                </a:lnTo>
                <a:lnTo>
                  <a:pt x="49529" y="26924"/>
                </a:lnTo>
                <a:lnTo>
                  <a:pt x="53975" y="23367"/>
                </a:lnTo>
                <a:lnTo>
                  <a:pt x="52324" y="19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733163" y="2534285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89" y="0"/>
                </a:moveTo>
                <a:lnTo>
                  <a:pt x="25781" y="0"/>
                </a:lnTo>
                <a:lnTo>
                  <a:pt x="16510" y="40386"/>
                </a:lnTo>
                <a:lnTo>
                  <a:pt x="17525" y="40386"/>
                </a:lnTo>
                <a:lnTo>
                  <a:pt x="20574" y="40386"/>
                </a:lnTo>
                <a:lnTo>
                  <a:pt x="23367" y="39497"/>
                </a:lnTo>
                <a:lnTo>
                  <a:pt x="26035" y="37718"/>
                </a:lnTo>
                <a:lnTo>
                  <a:pt x="28828" y="35940"/>
                </a:lnTo>
                <a:lnTo>
                  <a:pt x="31241" y="34036"/>
                </a:lnTo>
                <a:lnTo>
                  <a:pt x="33527" y="32003"/>
                </a:lnTo>
                <a:lnTo>
                  <a:pt x="35813" y="29972"/>
                </a:lnTo>
                <a:lnTo>
                  <a:pt x="36957" y="28193"/>
                </a:lnTo>
                <a:lnTo>
                  <a:pt x="36957" y="26669"/>
                </a:lnTo>
                <a:lnTo>
                  <a:pt x="36957" y="25780"/>
                </a:lnTo>
                <a:lnTo>
                  <a:pt x="33147" y="23494"/>
                </a:lnTo>
                <a:lnTo>
                  <a:pt x="33782" y="19938"/>
                </a:lnTo>
                <a:lnTo>
                  <a:pt x="52324" y="19938"/>
                </a:lnTo>
                <a:lnTo>
                  <a:pt x="53975" y="23367"/>
                </a:lnTo>
                <a:lnTo>
                  <a:pt x="49529" y="26924"/>
                </a:lnTo>
                <a:lnTo>
                  <a:pt x="45847" y="29717"/>
                </a:lnTo>
                <a:lnTo>
                  <a:pt x="43052" y="31876"/>
                </a:lnTo>
                <a:lnTo>
                  <a:pt x="30479" y="41148"/>
                </a:lnTo>
                <a:lnTo>
                  <a:pt x="36195" y="57023"/>
                </a:lnTo>
                <a:lnTo>
                  <a:pt x="36575" y="58292"/>
                </a:lnTo>
                <a:lnTo>
                  <a:pt x="40512" y="63753"/>
                </a:lnTo>
                <a:lnTo>
                  <a:pt x="41528" y="63753"/>
                </a:lnTo>
                <a:lnTo>
                  <a:pt x="42417" y="63753"/>
                </a:lnTo>
                <a:lnTo>
                  <a:pt x="43434" y="63373"/>
                </a:lnTo>
                <a:lnTo>
                  <a:pt x="44450" y="62611"/>
                </a:lnTo>
                <a:lnTo>
                  <a:pt x="45592" y="61975"/>
                </a:lnTo>
                <a:lnTo>
                  <a:pt x="47244" y="60325"/>
                </a:lnTo>
                <a:lnTo>
                  <a:pt x="49657" y="57912"/>
                </a:lnTo>
                <a:lnTo>
                  <a:pt x="53339" y="61340"/>
                </a:lnTo>
                <a:lnTo>
                  <a:pt x="39750" y="70865"/>
                </a:lnTo>
                <a:lnTo>
                  <a:pt x="37211" y="70865"/>
                </a:lnTo>
                <a:lnTo>
                  <a:pt x="34416" y="70865"/>
                </a:lnTo>
                <a:lnTo>
                  <a:pt x="32258" y="69976"/>
                </a:lnTo>
                <a:lnTo>
                  <a:pt x="30861" y="68325"/>
                </a:lnTo>
                <a:lnTo>
                  <a:pt x="29337" y="66801"/>
                </a:lnTo>
                <a:lnTo>
                  <a:pt x="27939" y="64135"/>
                </a:lnTo>
                <a:lnTo>
                  <a:pt x="26797" y="60451"/>
                </a:lnTo>
                <a:lnTo>
                  <a:pt x="22987" y="48387"/>
                </a:lnTo>
                <a:lnTo>
                  <a:pt x="22606" y="47370"/>
                </a:lnTo>
                <a:lnTo>
                  <a:pt x="22351" y="46736"/>
                </a:lnTo>
                <a:lnTo>
                  <a:pt x="21971" y="46227"/>
                </a:lnTo>
                <a:lnTo>
                  <a:pt x="21589" y="45847"/>
                </a:lnTo>
                <a:lnTo>
                  <a:pt x="21209" y="45465"/>
                </a:lnTo>
                <a:lnTo>
                  <a:pt x="20700" y="45338"/>
                </a:lnTo>
                <a:lnTo>
                  <a:pt x="20192" y="45085"/>
                </a:lnTo>
                <a:lnTo>
                  <a:pt x="19431" y="45085"/>
                </a:lnTo>
                <a:lnTo>
                  <a:pt x="18414" y="45085"/>
                </a:lnTo>
                <a:lnTo>
                  <a:pt x="15494" y="45085"/>
                </a:lnTo>
                <a:lnTo>
                  <a:pt x="10160" y="69850"/>
                </a:lnTo>
                <a:lnTo>
                  <a:pt x="0" y="69850"/>
                </a:lnTo>
                <a:lnTo>
                  <a:pt x="12573" y="14224"/>
                </a:lnTo>
                <a:lnTo>
                  <a:pt x="12953" y="12573"/>
                </a:lnTo>
                <a:lnTo>
                  <a:pt x="13208" y="11302"/>
                </a:lnTo>
                <a:lnTo>
                  <a:pt x="13335" y="10413"/>
                </a:lnTo>
                <a:lnTo>
                  <a:pt x="13462" y="9525"/>
                </a:lnTo>
                <a:lnTo>
                  <a:pt x="13588" y="8762"/>
                </a:lnTo>
                <a:lnTo>
                  <a:pt x="13588" y="8000"/>
                </a:lnTo>
                <a:lnTo>
                  <a:pt x="13588" y="6730"/>
                </a:lnTo>
                <a:lnTo>
                  <a:pt x="13081" y="5841"/>
                </a:lnTo>
                <a:lnTo>
                  <a:pt x="12191" y="5334"/>
                </a:lnTo>
                <a:lnTo>
                  <a:pt x="11175" y="4825"/>
                </a:lnTo>
                <a:lnTo>
                  <a:pt x="9398" y="4572"/>
                </a:lnTo>
                <a:lnTo>
                  <a:pt x="6858" y="4444"/>
                </a:lnTo>
                <a:lnTo>
                  <a:pt x="7620" y="762"/>
                </a:lnTo>
                <a:lnTo>
                  <a:pt x="215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14088" y="2650235"/>
            <a:ext cx="77088" cy="11188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591811" y="2677667"/>
            <a:ext cx="73958" cy="8001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601717" y="2691892"/>
            <a:ext cx="117293" cy="11150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671440" y="2711830"/>
            <a:ext cx="43815" cy="91440"/>
          </a:xfrm>
          <a:custGeom>
            <a:avLst/>
            <a:gdLst/>
            <a:ahLst/>
            <a:cxnLst/>
            <a:rect l="l" t="t" r="r" b="b"/>
            <a:pathLst>
              <a:path w="43814" h="91439">
                <a:moveTo>
                  <a:pt x="1270" y="85471"/>
                </a:moveTo>
                <a:lnTo>
                  <a:pt x="0" y="90932"/>
                </a:lnTo>
                <a:lnTo>
                  <a:pt x="1397" y="91313"/>
                </a:lnTo>
                <a:lnTo>
                  <a:pt x="2921" y="91440"/>
                </a:lnTo>
                <a:lnTo>
                  <a:pt x="11303" y="91440"/>
                </a:lnTo>
                <a:lnTo>
                  <a:pt x="16510" y="89916"/>
                </a:lnTo>
                <a:lnTo>
                  <a:pt x="20193" y="86614"/>
                </a:lnTo>
                <a:lnTo>
                  <a:pt x="21107" y="85852"/>
                </a:lnTo>
                <a:lnTo>
                  <a:pt x="3556" y="85852"/>
                </a:lnTo>
                <a:lnTo>
                  <a:pt x="2286" y="85725"/>
                </a:lnTo>
                <a:lnTo>
                  <a:pt x="1270" y="85471"/>
                </a:lnTo>
                <a:close/>
              </a:path>
              <a:path w="43814" h="91439">
                <a:moveTo>
                  <a:pt x="39116" y="20066"/>
                </a:moveTo>
                <a:lnTo>
                  <a:pt x="35306" y="20066"/>
                </a:lnTo>
                <a:lnTo>
                  <a:pt x="21462" y="20701"/>
                </a:lnTo>
                <a:lnTo>
                  <a:pt x="20700" y="24511"/>
                </a:lnTo>
                <a:lnTo>
                  <a:pt x="22987" y="24511"/>
                </a:lnTo>
                <a:lnTo>
                  <a:pt x="24511" y="24892"/>
                </a:lnTo>
                <a:lnTo>
                  <a:pt x="25526" y="25273"/>
                </a:lnTo>
                <a:lnTo>
                  <a:pt x="26416" y="25781"/>
                </a:lnTo>
                <a:lnTo>
                  <a:pt x="26924" y="26543"/>
                </a:lnTo>
                <a:lnTo>
                  <a:pt x="26924" y="29210"/>
                </a:lnTo>
                <a:lnTo>
                  <a:pt x="26543" y="31496"/>
                </a:lnTo>
                <a:lnTo>
                  <a:pt x="25781" y="34671"/>
                </a:lnTo>
                <a:lnTo>
                  <a:pt x="17907" y="71120"/>
                </a:lnTo>
                <a:lnTo>
                  <a:pt x="7493" y="85852"/>
                </a:lnTo>
                <a:lnTo>
                  <a:pt x="21107" y="85852"/>
                </a:lnTo>
                <a:lnTo>
                  <a:pt x="24003" y="83439"/>
                </a:lnTo>
                <a:lnTo>
                  <a:pt x="26670" y="78105"/>
                </a:lnTo>
                <a:lnTo>
                  <a:pt x="28321" y="70739"/>
                </a:lnTo>
                <a:lnTo>
                  <a:pt x="39116" y="20066"/>
                </a:lnTo>
                <a:close/>
              </a:path>
              <a:path w="43814" h="91439">
                <a:moveTo>
                  <a:pt x="43687" y="0"/>
                </a:moveTo>
                <a:lnTo>
                  <a:pt x="33147" y="0"/>
                </a:lnTo>
                <a:lnTo>
                  <a:pt x="30607" y="11049"/>
                </a:lnTo>
                <a:lnTo>
                  <a:pt x="41148" y="11049"/>
                </a:lnTo>
                <a:lnTo>
                  <a:pt x="436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671440" y="2731897"/>
            <a:ext cx="39370" cy="71755"/>
          </a:xfrm>
          <a:custGeom>
            <a:avLst/>
            <a:gdLst/>
            <a:ahLst/>
            <a:cxnLst/>
            <a:rect l="l" t="t" r="r" b="b"/>
            <a:pathLst>
              <a:path w="39370" h="71755">
                <a:moveTo>
                  <a:pt x="35306" y="0"/>
                </a:moveTo>
                <a:lnTo>
                  <a:pt x="39116" y="0"/>
                </a:lnTo>
                <a:lnTo>
                  <a:pt x="28321" y="50673"/>
                </a:lnTo>
                <a:lnTo>
                  <a:pt x="26670" y="58038"/>
                </a:lnTo>
                <a:lnTo>
                  <a:pt x="24003" y="63373"/>
                </a:lnTo>
                <a:lnTo>
                  <a:pt x="20193" y="66548"/>
                </a:lnTo>
                <a:lnTo>
                  <a:pt x="16510" y="69850"/>
                </a:lnTo>
                <a:lnTo>
                  <a:pt x="11303" y="71374"/>
                </a:lnTo>
                <a:lnTo>
                  <a:pt x="4825" y="71374"/>
                </a:lnTo>
                <a:lnTo>
                  <a:pt x="2921" y="71374"/>
                </a:lnTo>
                <a:lnTo>
                  <a:pt x="1397" y="71247"/>
                </a:lnTo>
                <a:lnTo>
                  <a:pt x="0" y="70865"/>
                </a:lnTo>
                <a:lnTo>
                  <a:pt x="1270" y="65404"/>
                </a:lnTo>
                <a:lnTo>
                  <a:pt x="2286" y="65658"/>
                </a:lnTo>
                <a:lnTo>
                  <a:pt x="3556" y="65786"/>
                </a:lnTo>
                <a:lnTo>
                  <a:pt x="5207" y="65786"/>
                </a:lnTo>
                <a:lnTo>
                  <a:pt x="7493" y="65786"/>
                </a:lnTo>
                <a:lnTo>
                  <a:pt x="9398" y="65404"/>
                </a:lnTo>
                <a:lnTo>
                  <a:pt x="25781" y="14604"/>
                </a:lnTo>
                <a:lnTo>
                  <a:pt x="26543" y="11429"/>
                </a:lnTo>
                <a:lnTo>
                  <a:pt x="26924" y="9143"/>
                </a:lnTo>
                <a:lnTo>
                  <a:pt x="26924" y="7619"/>
                </a:lnTo>
                <a:lnTo>
                  <a:pt x="26924" y="6476"/>
                </a:lnTo>
                <a:lnTo>
                  <a:pt x="26416" y="5714"/>
                </a:lnTo>
                <a:lnTo>
                  <a:pt x="25526" y="5206"/>
                </a:lnTo>
                <a:lnTo>
                  <a:pt x="24511" y="4825"/>
                </a:lnTo>
                <a:lnTo>
                  <a:pt x="22987" y="4444"/>
                </a:lnTo>
                <a:lnTo>
                  <a:pt x="20700" y="4444"/>
                </a:lnTo>
                <a:lnTo>
                  <a:pt x="21462" y="635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702047" y="2711830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2539" y="0"/>
                </a:moveTo>
                <a:lnTo>
                  <a:pt x="13080" y="0"/>
                </a:lnTo>
                <a:lnTo>
                  <a:pt x="10540" y="11049"/>
                </a:lnTo>
                <a:lnTo>
                  <a:pt x="0" y="11049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806696" y="2602992"/>
            <a:ext cx="346697" cy="29717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821046" y="2627757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816475" y="2627757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5">
                <a:moveTo>
                  <a:pt x="0" y="0"/>
                </a:moveTo>
                <a:lnTo>
                  <a:pt x="33680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876800" y="2458211"/>
            <a:ext cx="77088" cy="111887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954523" y="2485644"/>
            <a:ext cx="73958" cy="8001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964429" y="2499867"/>
            <a:ext cx="117293" cy="111506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034153" y="2519807"/>
            <a:ext cx="43815" cy="91440"/>
          </a:xfrm>
          <a:custGeom>
            <a:avLst/>
            <a:gdLst/>
            <a:ahLst/>
            <a:cxnLst/>
            <a:rect l="l" t="t" r="r" b="b"/>
            <a:pathLst>
              <a:path w="43814" h="91439">
                <a:moveTo>
                  <a:pt x="1270" y="85470"/>
                </a:moveTo>
                <a:lnTo>
                  <a:pt x="0" y="90931"/>
                </a:lnTo>
                <a:lnTo>
                  <a:pt x="1397" y="91312"/>
                </a:lnTo>
                <a:lnTo>
                  <a:pt x="2921" y="91439"/>
                </a:lnTo>
                <a:lnTo>
                  <a:pt x="11302" y="91439"/>
                </a:lnTo>
                <a:lnTo>
                  <a:pt x="16510" y="89915"/>
                </a:lnTo>
                <a:lnTo>
                  <a:pt x="20193" y="86613"/>
                </a:lnTo>
                <a:lnTo>
                  <a:pt x="21107" y="85851"/>
                </a:lnTo>
                <a:lnTo>
                  <a:pt x="3556" y="85851"/>
                </a:lnTo>
                <a:lnTo>
                  <a:pt x="2286" y="85725"/>
                </a:lnTo>
                <a:lnTo>
                  <a:pt x="1270" y="85470"/>
                </a:lnTo>
                <a:close/>
              </a:path>
              <a:path w="43814" h="91439">
                <a:moveTo>
                  <a:pt x="39116" y="20065"/>
                </a:moveTo>
                <a:lnTo>
                  <a:pt x="35306" y="20065"/>
                </a:lnTo>
                <a:lnTo>
                  <a:pt x="21462" y="20700"/>
                </a:lnTo>
                <a:lnTo>
                  <a:pt x="20700" y="24510"/>
                </a:lnTo>
                <a:lnTo>
                  <a:pt x="22987" y="24510"/>
                </a:lnTo>
                <a:lnTo>
                  <a:pt x="24511" y="24891"/>
                </a:lnTo>
                <a:lnTo>
                  <a:pt x="25526" y="25272"/>
                </a:lnTo>
                <a:lnTo>
                  <a:pt x="26416" y="25780"/>
                </a:lnTo>
                <a:lnTo>
                  <a:pt x="26924" y="26542"/>
                </a:lnTo>
                <a:lnTo>
                  <a:pt x="26924" y="29209"/>
                </a:lnTo>
                <a:lnTo>
                  <a:pt x="26543" y="31495"/>
                </a:lnTo>
                <a:lnTo>
                  <a:pt x="25781" y="34670"/>
                </a:lnTo>
                <a:lnTo>
                  <a:pt x="17907" y="71119"/>
                </a:lnTo>
                <a:lnTo>
                  <a:pt x="7493" y="85851"/>
                </a:lnTo>
                <a:lnTo>
                  <a:pt x="21107" y="85851"/>
                </a:lnTo>
                <a:lnTo>
                  <a:pt x="24002" y="83438"/>
                </a:lnTo>
                <a:lnTo>
                  <a:pt x="26670" y="78104"/>
                </a:lnTo>
                <a:lnTo>
                  <a:pt x="28321" y="70738"/>
                </a:lnTo>
                <a:lnTo>
                  <a:pt x="39116" y="20065"/>
                </a:lnTo>
                <a:close/>
              </a:path>
              <a:path w="43814" h="91439">
                <a:moveTo>
                  <a:pt x="43687" y="0"/>
                </a:moveTo>
                <a:lnTo>
                  <a:pt x="33147" y="0"/>
                </a:lnTo>
                <a:lnTo>
                  <a:pt x="30607" y="11048"/>
                </a:lnTo>
                <a:lnTo>
                  <a:pt x="41148" y="11048"/>
                </a:lnTo>
                <a:lnTo>
                  <a:pt x="436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034153" y="2539873"/>
            <a:ext cx="39370" cy="71755"/>
          </a:xfrm>
          <a:custGeom>
            <a:avLst/>
            <a:gdLst/>
            <a:ahLst/>
            <a:cxnLst/>
            <a:rect l="l" t="t" r="r" b="b"/>
            <a:pathLst>
              <a:path w="39370" h="71755">
                <a:moveTo>
                  <a:pt x="35306" y="0"/>
                </a:moveTo>
                <a:lnTo>
                  <a:pt x="39116" y="0"/>
                </a:lnTo>
                <a:lnTo>
                  <a:pt x="28321" y="50673"/>
                </a:lnTo>
                <a:lnTo>
                  <a:pt x="26670" y="58038"/>
                </a:lnTo>
                <a:lnTo>
                  <a:pt x="24002" y="63373"/>
                </a:lnTo>
                <a:lnTo>
                  <a:pt x="20193" y="66548"/>
                </a:lnTo>
                <a:lnTo>
                  <a:pt x="16510" y="69850"/>
                </a:lnTo>
                <a:lnTo>
                  <a:pt x="11302" y="71374"/>
                </a:lnTo>
                <a:lnTo>
                  <a:pt x="4825" y="71374"/>
                </a:lnTo>
                <a:lnTo>
                  <a:pt x="2921" y="71374"/>
                </a:lnTo>
                <a:lnTo>
                  <a:pt x="1397" y="71247"/>
                </a:lnTo>
                <a:lnTo>
                  <a:pt x="0" y="70865"/>
                </a:lnTo>
                <a:lnTo>
                  <a:pt x="1270" y="65404"/>
                </a:lnTo>
                <a:lnTo>
                  <a:pt x="2286" y="65659"/>
                </a:lnTo>
                <a:lnTo>
                  <a:pt x="3556" y="65786"/>
                </a:lnTo>
                <a:lnTo>
                  <a:pt x="5207" y="65786"/>
                </a:lnTo>
                <a:lnTo>
                  <a:pt x="7493" y="65786"/>
                </a:lnTo>
                <a:lnTo>
                  <a:pt x="9398" y="65404"/>
                </a:lnTo>
                <a:lnTo>
                  <a:pt x="25781" y="14604"/>
                </a:lnTo>
                <a:lnTo>
                  <a:pt x="26543" y="11429"/>
                </a:lnTo>
                <a:lnTo>
                  <a:pt x="26924" y="9143"/>
                </a:lnTo>
                <a:lnTo>
                  <a:pt x="26924" y="7619"/>
                </a:lnTo>
                <a:lnTo>
                  <a:pt x="26924" y="6476"/>
                </a:lnTo>
                <a:lnTo>
                  <a:pt x="26416" y="5714"/>
                </a:lnTo>
                <a:lnTo>
                  <a:pt x="25526" y="5206"/>
                </a:lnTo>
                <a:lnTo>
                  <a:pt x="24511" y="4825"/>
                </a:lnTo>
                <a:lnTo>
                  <a:pt x="22987" y="4444"/>
                </a:lnTo>
                <a:lnTo>
                  <a:pt x="20700" y="4444"/>
                </a:lnTo>
                <a:lnTo>
                  <a:pt x="21462" y="635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064759" y="2519807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2539" y="0"/>
                </a:moveTo>
                <a:lnTo>
                  <a:pt x="13080" y="0"/>
                </a:lnTo>
                <a:lnTo>
                  <a:pt x="10540" y="11048"/>
                </a:lnTo>
                <a:lnTo>
                  <a:pt x="0" y="11048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814315" y="2650235"/>
            <a:ext cx="77089" cy="11188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885944" y="2663951"/>
            <a:ext cx="258263" cy="139446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096636" y="2711830"/>
            <a:ext cx="43815" cy="91440"/>
          </a:xfrm>
          <a:custGeom>
            <a:avLst/>
            <a:gdLst/>
            <a:ahLst/>
            <a:cxnLst/>
            <a:rect l="l" t="t" r="r" b="b"/>
            <a:pathLst>
              <a:path w="43814" h="91439">
                <a:moveTo>
                  <a:pt x="1270" y="85471"/>
                </a:moveTo>
                <a:lnTo>
                  <a:pt x="0" y="90932"/>
                </a:lnTo>
                <a:lnTo>
                  <a:pt x="1397" y="91313"/>
                </a:lnTo>
                <a:lnTo>
                  <a:pt x="2921" y="91440"/>
                </a:lnTo>
                <a:lnTo>
                  <a:pt x="11302" y="91440"/>
                </a:lnTo>
                <a:lnTo>
                  <a:pt x="16510" y="89916"/>
                </a:lnTo>
                <a:lnTo>
                  <a:pt x="20192" y="86614"/>
                </a:lnTo>
                <a:lnTo>
                  <a:pt x="21107" y="85852"/>
                </a:lnTo>
                <a:lnTo>
                  <a:pt x="3555" y="85852"/>
                </a:lnTo>
                <a:lnTo>
                  <a:pt x="2286" y="85725"/>
                </a:lnTo>
                <a:lnTo>
                  <a:pt x="1270" y="85471"/>
                </a:lnTo>
                <a:close/>
              </a:path>
              <a:path w="43814" h="91439">
                <a:moveTo>
                  <a:pt x="39115" y="20066"/>
                </a:moveTo>
                <a:lnTo>
                  <a:pt x="35305" y="20066"/>
                </a:lnTo>
                <a:lnTo>
                  <a:pt x="21462" y="20701"/>
                </a:lnTo>
                <a:lnTo>
                  <a:pt x="20700" y="24511"/>
                </a:lnTo>
                <a:lnTo>
                  <a:pt x="22987" y="24511"/>
                </a:lnTo>
                <a:lnTo>
                  <a:pt x="24511" y="24892"/>
                </a:lnTo>
                <a:lnTo>
                  <a:pt x="25526" y="25273"/>
                </a:lnTo>
                <a:lnTo>
                  <a:pt x="26415" y="25781"/>
                </a:lnTo>
                <a:lnTo>
                  <a:pt x="26924" y="26543"/>
                </a:lnTo>
                <a:lnTo>
                  <a:pt x="26924" y="29210"/>
                </a:lnTo>
                <a:lnTo>
                  <a:pt x="26542" y="31496"/>
                </a:lnTo>
                <a:lnTo>
                  <a:pt x="25780" y="34671"/>
                </a:lnTo>
                <a:lnTo>
                  <a:pt x="17907" y="71120"/>
                </a:lnTo>
                <a:lnTo>
                  <a:pt x="7492" y="85852"/>
                </a:lnTo>
                <a:lnTo>
                  <a:pt x="21107" y="85852"/>
                </a:lnTo>
                <a:lnTo>
                  <a:pt x="24002" y="83439"/>
                </a:lnTo>
                <a:lnTo>
                  <a:pt x="26670" y="78105"/>
                </a:lnTo>
                <a:lnTo>
                  <a:pt x="28321" y="70739"/>
                </a:lnTo>
                <a:lnTo>
                  <a:pt x="39115" y="20066"/>
                </a:lnTo>
                <a:close/>
              </a:path>
              <a:path w="43814" h="91439">
                <a:moveTo>
                  <a:pt x="43687" y="0"/>
                </a:moveTo>
                <a:lnTo>
                  <a:pt x="33147" y="0"/>
                </a:lnTo>
                <a:lnTo>
                  <a:pt x="30607" y="11049"/>
                </a:lnTo>
                <a:lnTo>
                  <a:pt x="41148" y="11049"/>
                </a:lnTo>
                <a:lnTo>
                  <a:pt x="436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096636" y="2731897"/>
            <a:ext cx="39370" cy="71755"/>
          </a:xfrm>
          <a:custGeom>
            <a:avLst/>
            <a:gdLst/>
            <a:ahLst/>
            <a:cxnLst/>
            <a:rect l="l" t="t" r="r" b="b"/>
            <a:pathLst>
              <a:path w="39370" h="71755">
                <a:moveTo>
                  <a:pt x="35305" y="0"/>
                </a:moveTo>
                <a:lnTo>
                  <a:pt x="39115" y="0"/>
                </a:lnTo>
                <a:lnTo>
                  <a:pt x="28321" y="50673"/>
                </a:lnTo>
                <a:lnTo>
                  <a:pt x="26670" y="58038"/>
                </a:lnTo>
                <a:lnTo>
                  <a:pt x="24002" y="63373"/>
                </a:lnTo>
                <a:lnTo>
                  <a:pt x="20192" y="66548"/>
                </a:lnTo>
                <a:lnTo>
                  <a:pt x="16510" y="69850"/>
                </a:lnTo>
                <a:lnTo>
                  <a:pt x="11302" y="71374"/>
                </a:lnTo>
                <a:lnTo>
                  <a:pt x="4825" y="71374"/>
                </a:lnTo>
                <a:lnTo>
                  <a:pt x="2921" y="71374"/>
                </a:lnTo>
                <a:lnTo>
                  <a:pt x="1397" y="71247"/>
                </a:lnTo>
                <a:lnTo>
                  <a:pt x="0" y="70865"/>
                </a:lnTo>
                <a:lnTo>
                  <a:pt x="1270" y="65404"/>
                </a:lnTo>
                <a:lnTo>
                  <a:pt x="2286" y="65658"/>
                </a:lnTo>
                <a:lnTo>
                  <a:pt x="3555" y="65786"/>
                </a:lnTo>
                <a:lnTo>
                  <a:pt x="5207" y="65786"/>
                </a:lnTo>
                <a:lnTo>
                  <a:pt x="7492" y="65786"/>
                </a:lnTo>
                <a:lnTo>
                  <a:pt x="9398" y="65404"/>
                </a:lnTo>
                <a:lnTo>
                  <a:pt x="25780" y="14604"/>
                </a:lnTo>
                <a:lnTo>
                  <a:pt x="26542" y="11429"/>
                </a:lnTo>
                <a:lnTo>
                  <a:pt x="26924" y="9143"/>
                </a:lnTo>
                <a:lnTo>
                  <a:pt x="26924" y="7619"/>
                </a:lnTo>
                <a:lnTo>
                  <a:pt x="26924" y="6476"/>
                </a:lnTo>
                <a:lnTo>
                  <a:pt x="26415" y="5714"/>
                </a:lnTo>
                <a:lnTo>
                  <a:pt x="25526" y="5206"/>
                </a:lnTo>
                <a:lnTo>
                  <a:pt x="24511" y="4825"/>
                </a:lnTo>
                <a:lnTo>
                  <a:pt x="22987" y="4444"/>
                </a:lnTo>
                <a:lnTo>
                  <a:pt x="20700" y="4444"/>
                </a:lnTo>
                <a:lnTo>
                  <a:pt x="21462" y="635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127244" y="2711830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2539" y="0"/>
                </a:moveTo>
                <a:lnTo>
                  <a:pt x="13080" y="0"/>
                </a:lnTo>
                <a:lnTo>
                  <a:pt x="10540" y="11049"/>
                </a:lnTo>
                <a:lnTo>
                  <a:pt x="0" y="11049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161788" y="2602992"/>
            <a:ext cx="346697" cy="29717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176139" y="2627757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171566" y="2627757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5">
                <a:moveTo>
                  <a:pt x="0" y="0"/>
                </a:moveTo>
                <a:lnTo>
                  <a:pt x="33680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169408" y="2458211"/>
            <a:ext cx="77088" cy="11188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241035" y="2471927"/>
            <a:ext cx="258263" cy="139446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451728" y="2519807"/>
            <a:ext cx="43815" cy="91440"/>
          </a:xfrm>
          <a:custGeom>
            <a:avLst/>
            <a:gdLst/>
            <a:ahLst/>
            <a:cxnLst/>
            <a:rect l="l" t="t" r="r" b="b"/>
            <a:pathLst>
              <a:path w="43814" h="91439">
                <a:moveTo>
                  <a:pt x="1270" y="85470"/>
                </a:moveTo>
                <a:lnTo>
                  <a:pt x="0" y="90931"/>
                </a:lnTo>
                <a:lnTo>
                  <a:pt x="1397" y="91312"/>
                </a:lnTo>
                <a:lnTo>
                  <a:pt x="2921" y="91439"/>
                </a:lnTo>
                <a:lnTo>
                  <a:pt x="11303" y="91439"/>
                </a:lnTo>
                <a:lnTo>
                  <a:pt x="16510" y="89915"/>
                </a:lnTo>
                <a:lnTo>
                  <a:pt x="20193" y="86613"/>
                </a:lnTo>
                <a:lnTo>
                  <a:pt x="21107" y="85851"/>
                </a:lnTo>
                <a:lnTo>
                  <a:pt x="3556" y="85851"/>
                </a:lnTo>
                <a:lnTo>
                  <a:pt x="2286" y="85725"/>
                </a:lnTo>
                <a:lnTo>
                  <a:pt x="1270" y="85470"/>
                </a:lnTo>
                <a:close/>
              </a:path>
              <a:path w="43814" h="91439">
                <a:moveTo>
                  <a:pt x="39116" y="20065"/>
                </a:moveTo>
                <a:lnTo>
                  <a:pt x="35306" y="20065"/>
                </a:lnTo>
                <a:lnTo>
                  <a:pt x="21462" y="20700"/>
                </a:lnTo>
                <a:lnTo>
                  <a:pt x="20700" y="24510"/>
                </a:lnTo>
                <a:lnTo>
                  <a:pt x="22987" y="24510"/>
                </a:lnTo>
                <a:lnTo>
                  <a:pt x="24511" y="24891"/>
                </a:lnTo>
                <a:lnTo>
                  <a:pt x="25526" y="25272"/>
                </a:lnTo>
                <a:lnTo>
                  <a:pt x="26416" y="25780"/>
                </a:lnTo>
                <a:lnTo>
                  <a:pt x="26924" y="26542"/>
                </a:lnTo>
                <a:lnTo>
                  <a:pt x="26924" y="29209"/>
                </a:lnTo>
                <a:lnTo>
                  <a:pt x="26543" y="31495"/>
                </a:lnTo>
                <a:lnTo>
                  <a:pt x="25781" y="34670"/>
                </a:lnTo>
                <a:lnTo>
                  <a:pt x="17907" y="71119"/>
                </a:lnTo>
                <a:lnTo>
                  <a:pt x="7493" y="85851"/>
                </a:lnTo>
                <a:lnTo>
                  <a:pt x="21107" y="85851"/>
                </a:lnTo>
                <a:lnTo>
                  <a:pt x="24003" y="83438"/>
                </a:lnTo>
                <a:lnTo>
                  <a:pt x="26670" y="78104"/>
                </a:lnTo>
                <a:lnTo>
                  <a:pt x="28321" y="70738"/>
                </a:lnTo>
                <a:lnTo>
                  <a:pt x="39116" y="20065"/>
                </a:lnTo>
                <a:close/>
              </a:path>
              <a:path w="43814" h="91439">
                <a:moveTo>
                  <a:pt x="43687" y="0"/>
                </a:moveTo>
                <a:lnTo>
                  <a:pt x="33147" y="0"/>
                </a:lnTo>
                <a:lnTo>
                  <a:pt x="30607" y="11048"/>
                </a:lnTo>
                <a:lnTo>
                  <a:pt x="41148" y="11048"/>
                </a:lnTo>
                <a:lnTo>
                  <a:pt x="436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451728" y="2539873"/>
            <a:ext cx="39370" cy="71755"/>
          </a:xfrm>
          <a:custGeom>
            <a:avLst/>
            <a:gdLst/>
            <a:ahLst/>
            <a:cxnLst/>
            <a:rect l="l" t="t" r="r" b="b"/>
            <a:pathLst>
              <a:path w="39370" h="71755">
                <a:moveTo>
                  <a:pt x="35306" y="0"/>
                </a:moveTo>
                <a:lnTo>
                  <a:pt x="39116" y="0"/>
                </a:lnTo>
                <a:lnTo>
                  <a:pt x="28321" y="50673"/>
                </a:lnTo>
                <a:lnTo>
                  <a:pt x="26670" y="58038"/>
                </a:lnTo>
                <a:lnTo>
                  <a:pt x="24003" y="63373"/>
                </a:lnTo>
                <a:lnTo>
                  <a:pt x="20193" y="66548"/>
                </a:lnTo>
                <a:lnTo>
                  <a:pt x="16510" y="69850"/>
                </a:lnTo>
                <a:lnTo>
                  <a:pt x="11303" y="71374"/>
                </a:lnTo>
                <a:lnTo>
                  <a:pt x="4825" y="71374"/>
                </a:lnTo>
                <a:lnTo>
                  <a:pt x="2921" y="71374"/>
                </a:lnTo>
                <a:lnTo>
                  <a:pt x="1397" y="71247"/>
                </a:lnTo>
                <a:lnTo>
                  <a:pt x="0" y="70865"/>
                </a:lnTo>
                <a:lnTo>
                  <a:pt x="1270" y="65404"/>
                </a:lnTo>
                <a:lnTo>
                  <a:pt x="2286" y="65659"/>
                </a:lnTo>
                <a:lnTo>
                  <a:pt x="3556" y="65786"/>
                </a:lnTo>
                <a:lnTo>
                  <a:pt x="5207" y="65786"/>
                </a:lnTo>
                <a:lnTo>
                  <a:pt x="7493" y="65786"/>
                </a:lnTo>
                <a:lnTo>
                  <a:pt x="9398" y="65404"/>
                </a:lnTo>
                <a:lnTo>
                  <a:pt x="25781" y="14604"/>
                </a:lnTo>
                <a:lnTo>
                  <a:pt x="26543" y="11429"/>
                </a:lnTo>
                <a:lnTo>
                  <a:pt x="26924" y="9143"/>
                </a:lnTo>
                <a:lnTo>
                  <a:pt x="26924" y="7619"/>
                </a:lnTo>
                <a:lnTo>
                  <a:pt x="26924" y="6476"/>
                </a:lnTo>
                <a:lnTo>
                  <a:pt x="26416" y="5714"/>
                </a:lnTo>
                <a:lnTo>
                  <a:pt x="25526" y="5206"/>
                </a:lnTo>
                <a:lnTo>
                  <a:pt x="24511" y="4825"/>
                </a:lnTo>
                <a:lnTo>
                  <a:pt x="22987" y="4444"/>
                </a:lnTo>
                <a:lnTo>
                  <a:pt x="20700" y="4444"/>
                </a:lnTo>
                <a:lnTo>
                  <a:pt x="21462" y="635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482335" y="2519807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2539" y="0"/>
                </a:moveTo>
                <a:lnTo>
                  <a:pt x="13080" y="0"/>
                </a:lnTo>
                <a:lnTo>
                  <a:pt x="10540" y="11048"/>
                </a:lnTo>
                <a:lnTo>
                  <a:pt x="0" y="11048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199888" y="2650235"/>
            <a:ext cx="77088" cy="11188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273040" y="2677667"/>
            <a:ext cx="110520" cy="8001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287898" y="2697733"/>
            <a:ext cx="92710" cy="59690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17906" y="0"/>
                </a:moveTo>
                <a:lnTo>
                  <a:pt x="888" y="0"/>
                </a:lnTo>
                <a:lnTo>
                  <a:pt x="0" y="3682"/>
                </a:lnTo>
                <a:lnTo>
                  <a:pt x="1650" y="3937"/>
                </a:lnTo>
                <a:lnTo>
                  <a:pt x="2921" y="4190"/>
                </a:lnTo>
                <a:lnTo>
                  <a:pt x="8225" y="19050"/>
                </a:lnTo>
                <a:lnTo>
                  <a:pt x="13335" y="59689"/>
                </a:lnTo>
                <a:lnTo>
                  <a:pt x="21843" y="59689"/>
                </a:lnTo>
                <a:lnTo>
                  <a:pt x="25723" y="53975"/>
                </a:lnTo>
                <a:lnTo>
                  <a:pt x="29793" y="47751"/>
                </a:lnTo>
                <a:lnTo>
                  <a:pt x="22478" y="47751"/>
                </a:lnTo>
                <a:lnTo>
                  <a:pt x="17906" y="0"/>
                </a:lnTo>
                <a:close/>
              </a:path>
              <a:path w="92710" h="59689">
                <a:moveTo>
                  <a:pt x="55861" y="18923"/>
                </a:moveTo>
                <a:lnTo>
                  <a:pt x="45592" y="18923"/>
                </a:lnTo>
                <a:lnTo>
                  <a:pt x="50291" y="59689"/>
                </a:lnTo>
                <a:lnTo>
                  <a:pt x="57912" y="59689"/>
                </a:lnTo>
                <a:lnTo>
                  <a:pt x="62737" y="53720"/>
                </a:lnTo>
                <a:lnTo>
                  <a:pt x="66928" y="48260"/>
                </a:lnTo>
                <a:lnTo>
                  <a:pt x="67284" y="47751"/>
                </a:lnTo>
                <a:lnTo>
                  <a:pt x="58927" y="47751"/>
                </a:lnTo>
                <a:lnTo>
                  <a:pt x="55861" y="18923"/>
                </a:lnTo>
                <a:close/>
              </a:path>
              <a:path w="92710" h="59689">
                <a:moveTo>
                  <a:pt x="53848" y="0"/>
                </a:moveTo>
                <a:lnTo>
                  <a:pt x="44450" y="0"/>
                </a:lnTo>
                <a:lnTo>
                  <a:pt x="43687" y="2793"/>
                </a:lnTo>
                <a:lnTo>
                  <a:pt x="42925" y="6857"/>
                </a:lnTo>
                <a:lnTo>
                  <a:pt x="42417" y="8889"/>
                </a:lnTo>
                <a:lnTo>
                  <a:pt x="41846" y="11049"/>
                </a:lnTo>
                <a:lnTo>
                  <a:pt x="41433" y="12700"/>
                </a:lnTo>
                <a:lnTo>
                  <a:pt x="41354" y="12953"/>
                </a:lnTo>
                <a:lnTo>
                  <a:pt x="39877" y="16890"/>
                </a:lnTo>
                <a:lnTo>
                  <a:pt x="38988" y="19050"/>
                </a:lnTo>
                <a:lnTo>
                  <a:pt x="37973" y="21208"/>
                </a:lnTo>
                <a:lnTo>
                  <a:pt x="36829" y="23494"/>
                </a:lnTo>
                <a:lnTo>
                  <a:pt x="35687" y="25907"/>
                </a:lnTo>
                <a:lnTo>
                  <a:pt x="34162" y="28575"/>
                </a:lnTo>
                <a:lnTo>
                  <a:pt x="32694" y="31241"/>
                </a:lnTo>
                <a:lnTo>
                  <a:pt x="31114" y="34036"/>
                </a:lnTo>
                <a:lnTo>
                  <a:pt x="29083" y="37211"/>
                </a:lnTo>
                <a:lnTo>
                  <a:pt x="27177" y="40258"/>
                </a:lnTo>
                <a:lnTo>
                  <a:pt x="25018" y="43814"/>
                </a:lnTo>
                <a:lnTo>
                  <a:pt x="22478" y="47751"/>
                </a:lnTo>
                <a:lnTo>
                  <a:pt x="29793" y="47751"/>
                </a:lnTo>
                <a:lnTo>
                  <a:pt x="32720" y="43116"/>
                </a:lnTo>
                <a:lnTo>
                  <a:pt x="35813" y="37973"/>
                </a:lnTo>
                <a:lnTo>
                  <a:pt x="39817" y="31114"/>
                </a:lnTo>
                <a:lnTo>
                  <a:pt x="43052" y="24891"/>
                </a:lnTo>
                <a:lnTo>
                  <a:pt x="45592" y="18923"/>
                </a:lnTo>
                <a:lnTo>
                  <a:pt x="55861" y="18923"/>
                </a:lnTo>
                <a:lnTo>
                  <a:pt x="53848" y="0"/>
                </a:lnTo>
                <a:close/>
              </a:path>
              <a:path w="92710" h="59689">
                <a:moveTo>
                  <a:pt x="90170" y="0"/>
                </a:moveTo>
                <a:lnTo>
                  <a:pt x="73533" y="0"/>
                </a:lnTo>
                <a:lnTo>
                  <a:pt x="72898" y="3682"/>
                </a:lnTo>
                <a:lnTo>
                  <a:pt x="75056" y="3937"/>
                </a:lnTo>
                <a:lnTo>
                  <a:pt x="76453" y="4317"/>
                </a:lnTo>
                <a:lnTo>
                  <a:pt x="78104" y="5714"/>
                </a:lnTo>
                <a:lnTo>
                  <a:pt x="78562" y="6857"/>
                </a:lnTo>
                <a:lnTo>
                  <a:pt x="78532" y="12953"/>
                </a:lnTo>
                <a:lnTo>
                  <a:pt x="58927" y="47751"/>
                </a:lnTo>
                <a:lnTo>
                  <a:pt x="67284" y="47751"/>
                </a:lnTo>
                <a:lnTo>
                  <a:pt x="70530" y="43116"/>
                </a:lnTo>
                <a:lnTo>
                  <a:pt x="74040" y="38226"/>
                </a:lnTo>
                <a:lnTo>
                  <a:pt x="77088" y="33400"/>
                </a:lnTo>
                <a:lnTo>
                  <a:pt x="82423" y="24511"/>
                </a:lnTo>
                <a:lnTo>
                  <a:pt x="84836" y="20192"/>
                </a:lnTo>
                <a:lnTo>
                  <a:pt x="86740" y="16001"/>
                </a:lnTo>
                <a:lnTo>
                  <a:pt x="88773" y="11811"/>
                </a:lnTo>
                <a:lnTo>
                  <a:pt x="90550" y="7619"/>
                </a:lnTo>
                <a:lnTo>
                  <a:pt x="92201" y="3301"/>
                </a:lnTo>
                <a:lnTo>
                  <a:pt x="901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287898" y="2697733"/>
            <a:ext cx="92710" cy="59690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888" y="0"/>
                </a:moveTo>
                <a:lnTo>
                  <a:pt x="17906" y="0"/>
                </a:lnTo>
                <a:lnTo>
                  <a:pt x="22478" y="47751"/>
                </a:lnTo>
                <a:lnTo>
                  <a:pt x="25018" y="43814"/>
                </a:lnTo>
                <a:lnTo>
                  <a:pt x="27177" y="40258"/>
                </a:lnTo>
                <a:lnTo>
                  <a:pt x="29083" y="37211"/>
                </a:lnTo>
                <a:lnTo>
                  <a:pt x="31114" y="34036"/>
                </a:lnTo>
                <a:lnTo>
                  <a:pt x="32765" y="31114"/>
                </a:lnTo>
                <a:lnTo>
                  <a:pt x="34162" y="28575"/>
                </a:lnTo>
                <a:lnTo>
                  <a:pt x="35687" y="25907"/>
                </a:lnTo>
                <a:lnTo>
                  <a:pt x="36829" y="23494"/>
                </a:lnTo>
                <a:lnTo>
                  <a:pt x="37973" y="21208"/>
                </a:lnTo>
                <a:lnTo>
                  <a:pt x="38988" y="19050"/>
                </a:lnTo>
                <a:lnTo>
                  <a:pt x="39877" y="16890"/>
                </a:lnTo>
                <a:lnTo>
                  <a:pt x="40639" y="14858"/>
                </a:lnTo>
                <a:lnTo>
                  <a:pt x="41401" y="12826"/>
                </a:lnTo>
                <a:lnTo>
                  <a:pt x="41910" y="10794"/>
                </a:lnTo>
                <a:lnTo>
                  <a:pt x="42417" y="8889"/>
                </a:lnTo>
                <a:lnTo>
                  <a:pt x="42925" y="6857"/>
                </a:lnTo>
                <a:lnTo>
                  <a:pt x="43306" y="4825"/>
                </a:lnTo>
                <a:lnTo>
                  <a:pt x="43687" y="2793"/>
                </a:lnTo>
                <a:lnTo>
                  <a:pt x="44450" y="0"/>
                </a:lnTo>
                <a:lnTo>
                  <a:pt x="53848" y="0"/>
                </a:lnTo>
                <a:lnTo>
                  <a:pt x="58927" y="47751"/>
                </a:lnTo>
                <a:lnTo>
                  <a:pt x="63480" y="41298"/>
                </a:lnTo>
                <a:lnTo>
                  <a:pt x="78612" y="12700"/>
                </a:lnTo>
                <a:lnTo>
                  <a:pt x="78612" y="8762"/>
                </a:lnTo>
                <a:lnTo>
                  <a:pt x="78612" y="6985"/>
                </a:lnTo>
                <a:lnTo>
                  <a:pt x="78104" y="5714"/>
                </a:lnTo>
                <a:lnTo>
                  <a:pt x="77342" y="5079"/>
                </a:lnTo>
                <a:lnTo>
                  <a:pt x="76453" y="4317"/>
                </a:lnTo>
                <a:lnTo>
                  <a:pt x="75056" y="3937"/>
                </a:lnTo>
                <a:lnTo>
                  <a:pt x="72898" y="3682"/>
                </a:lnTo>
                <a:lnTo>
                  <a:pt x="73533" y="0"/>
                </a:lnTo>
                <a:lnTo>
                  <a:pt x="90170" y="0"/>
                </a:lnTo>
                <a:lnTo>
                  <a:pt x="92201" y="3301"/>
                </a:lnTo>
                <a:lnTo>
                  <a:pt x="90550" y="7619"/>
                </a:lnTo>
                <a:lnTo>
                  <a:pt x="88773" y="11811"/>
                </a:lnTo>
                <a:lnTo>
                  <a:pt x="86740" y="16001"/>
                </a:lnTo>
                <a:lnTo>
                  <a:pt x="84836" y="20192"/>
                </a:lnTo>
                <a:lnTo>
                  <a:pt x="82423" y="24511"/>
                </a:lnTo>
                <a:lnTo>
                  <a:pt x="79755" y="28955"/>
                </a:lnTo>
                <a:lnTo>
                  <a:pt x="77088" y="33400"/>
                </a:lnTo>
                <a:lnTo>
                  <a:pt x="74040" y="38226"/>
                </a:lnTo>
                <a:lnTo>
                  <a:pt x="70485" y="43179"/>
                </a:lnTo>
                <a:lnTo>
                  <a:pt x="66928" y="48260"/>
                </a:lnTo>
                <a:lnTo>
                  <a:pt x="62737" y="53720"/>
                </a:lnTo>
                <a:lnTo>
                  <a:pt x="57912" y="59689"/>
                </a:lnTo>
                <a:lnTo>
                  <a:pt x="50291" y="59689"/>
                </a:lnTo>
                <a:lnTo>
                  <a:pt x="45592" y="18923"/>
                </a:lnTo>
                <a:lnTo>
                  <a:pt x="43052" y="24891"/>
                </a:lnTo>
                <a:lnTo>
                  <a:pt x="21843" y="59689"/>
                </a:lnTo>
                <a:lnTo>
                  <a:pt x="13335" y="59689"/>
                </a:lnTo>
                <a:lnTo>
                  <a:pt x="7747" y="15239"/>
                </a:lnTo>
                <a:lnTo>
                  <a:pt x="7492" y="12953"/>
                </a:lnTo>
                <a:lnTo>
                  <a:pt x="7238" y="11049"/>
                </a:lnTo>
                <a:lnTo>
                  <a:pt x="0" y="3682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78196" y="2692877"/>
            <a:ext cx="90639" cy="11052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392546" y="2711830"/>
            <a:ext cx="72390" cy="91440"/>
          </a:xfrm>
          <a:custGeom>
            <a:avLst/>
            <a:gdLst/>
            <a:ahLst/>
            <a:cxnLst/>
            <a:rect l="l" t="t" r="r" b="b"/>
            <a:pathLst>
              <a:path w="72389" h="91439">
                <a:moveTo>
                  <a:pt x="29972" y="85471"/>
                </a:moveTo>
                <a:lnTo>
                  <a:pt x="28701" y="90932"/>
                </a:lnTo>
                <a:lnTo>
                  <a:pt x="30099" y="91313"/>
                </a:lnTo>
                <a:lnTo>
                  <a:pt x="31623" y="91440"/>
                </a:lnTo>
                <a:lnTo>
                  <a:pt x="40004" y="91440"/>
                </a:lnTo>
                <a:lnTo>
                  <a:pt x="45212" y="89916"/>
                </a:lnTo>
                <a:lnTo>
                  <a:pt x="48894" y="86614"/>
                </a:lnTo>
                <a:lnTo>
                  <a:pt x="49809" y="85852"/>
                </a:lnTo>
                <a:lnTo>
                  <a:pt x="32257" y="85852"/>
                </a:lnTo>
                <a:lnTo>
                  <a:pt x="30987" y="85725"/>
                </a:lnTo>
                <a:lnTo>
                  <a:pt x="29972" y="85471"/>
                </a:lnTo>
                <a:close/>
              </a:path>
              <a:path w="72389" h="91439">
                <a:moveTo>
                  <a:pt x="67817" y="20066"/>
                </a:moveTo>
                <a:lnTo>
                  <a:pt x="64007" y="20066"/>
                </a:lnTo>
                <a:lnTo>
                  <a:pt x="50164" y="20701"/>
                </a:lnTo>
                <a:lnTo>
                  <a:pt x="49402" y="24511"/>
                </a:lnTo>
                <a:lnTo>
                  <a:pt x="51688" y="24511"/>
                </a:lnTo>
                <a:lnTo>
                  <a:pt x="53212" y="24892"/>
                </a:lnTo>
                <a:lnTo>
                  <a:pt x="54228" y="25273"/>
                </a:lnTo>
                <a:lnTo>
                  <a:pt x="55117" y="25781"/>
                </a:lnTo>
                <a:lnTo>
                  <a:pt x="55625" y="26543"/>
                </a:lnTo>
                <a:lnTo>
                  <a:pt x="55625" y="29210"/>
                </a:lnTo>
                <a:lnTo>
                  <a:pt x="55244" y="31496"/>
                </a:lnTo>
                <a:lnTo>
                  <a:pt x="54482" y="34671"/>
                </a:lnTo>
                <a:lnTo>
                  <a:pt x="46608" y="71120"/>
                </a:lnTo>
                <a:lnTo>
                  <a:pt x="36194" y="85852"/>
                </a:lnTo>
                <a:lnTo>
                  <a:pt x="49809" y="85852"/>
                </a:lnTo>
                <a:lnTo>
                  <a:pt x="52704" y="83439"/>
                </a:lnTo>
                <a:lnTo>
                  <a:pt x="55372" y="78105"/>
                </a:lnTo>
                <a:lnTo>
                  <a:pt x="57023" y="70739"/>
                </a:lnTo>
                <a:lnTo>
                  <a:pt x="67817" y="20066"/>
                </a:lnTo>
                <a:close/>
              </a:path>
              <a:path w="72389" h="91439">
                <a:moveTo>
                  <a:pt x="18541" y="20066"/>
                </a:moveTo>
                <a:lnTo>
                  <a:pt x="14477" y="20066"/>
                </a:lnTo>
                <a:lnTo>
                  <a:pt x="888" y="20701"/>
                </a:lnTo>
                <a:lnTo>
                  <a:pt x="126" y="24511"/>
                </a:lnTo>
                <a:lnTo>
                  <a:pt x="2286" y="24511"/>
                </a:lnTo>
                <a:lnTo>
                  <a:pt x="3810" y="24892"/>
                </a:lnTo>
                <a:lnTo>
                  <a:pt x="4825" y="25273"/>
                </a:lnTo>
                <a:lnTo>
                  <a:pt x="5841" y="25781"/>
                </a:lnTo>
                <a:lnTo>
                  <a:pt x="6350" y="26670"/>
                </a:lnTo>
                <a:lnTo>
                  <a:pt x="6223" y="29337"/>
                </a:lnTo>
                <a:lnTo>
                  <a:pt x="5968" y="31369"/>
                </a:lnTo>
                <a:lnTo>
                  <a:pt x="5714" y="32766"/>
                </a:lnTo>
                <a:lnTo>
                  <a:pt x="5333" y="34671"/>
                </a:lnTo>
                <a:lnTo>
                  <a:pt x="1524" y="51054"/>
                </a:lnTo>
                <a:lnTo>
                  <a:pt x="507" y="55753"/>
                </a:lnTo>
                <a:lnTo>
                  <a:pt x="0" y="59436"/>
                </a:lnTo>
                <a:lnTo>
                  <a:pt x="0" y="64770"/>
                </a:lnTo>
                <a:lnTo>
                  <a:pt x="888" y="67056"/>
                </a:lnTo>
                <a:lnTo>
                  <a:pt x="4190" y="70612"/>
                </a:lnTo>
                <a:lnTo>
                  <a:pt x="6350" y="71628"/>
                </a:lnTo>
                <a:lnTo>
                  <a:pt x="11811" y="71628"/>
                </a:lnTo>
                <a:lnTo>
                  <a:pt x="14350" y="70739"/>
                </a:lnTo>
                <a:lnTo>
                  <a:pt x="19430" y="67691"/>
                </a:lnTo>
                <a:lnTo>
                  <a:pt x="22351" y="65278"/>
                </a:lnTo>
                <a:lnTo>
                  <a:pt x="23113" y="64516"/>
                </a:lnTo>
                <a:lnTo>
                  <a:pt x="11049" y="64516"/>
                </a:lnTo>
                <a:lnTo>
                  <a:pt x="10032" y="63373"/>
                </a:lnTo>
                <a:lnTo>
                  <a:pt x="10112" y="59436"/>
                </a:lnTo>
                <a:lnTo>
                  <a:pt x="10287" y="58039"/>
                </a:lnTo>
                <a:lnTo>
                  <a:pt x="10540" y="57023"/>
                </a:lnTo>
                <a:lnTo>
                  <a:pt x="10794" y="55372"/>
                </a:lnTo>
                <a:lnTo>
                  <a:pt x="18541" y="20066"/>
                </a:lnTo>
                <a:close/>
              </a:path>
              <a:path w="72389" h="91439">
                <a:moveTo>
                  <a:pt x="22098" y="58293"/>
                </a:moveTo>
                <a:lnTo>
                  <a:pt x="14477" y="64516"/>
                </a:lnTo>
                <a:lnTo>
                  <a:pt x="23113" y="64516"/>
                </a:lnTo>
                <a:lnTo>
                  <a:pt x="25780" y="61849"/>
                </a:lnTo>
                <a:lnTo>
                  <a:pt x="22098" y="58293"/>
                </a:lnTo>
                <a:close/>
              </a:path>
              <a:path w="72389" h="91439">
                <a:moveTo>
                  <a:pt x="72389" y="0"/>
                </a:moveTo>
                <a:lnTo>
                  <a:pt x="61849" y="0"/>
                </a:lnTo>
                <a:lnTo>
                  <a:pt x="59308" y="11049"/>
                </a:lnTo>
                <a:lnTo>
                  <a:pt x="69850" y="11049"/>
                </a:lnTo>
                <a:lnTo>
                  <a:pt x="72389" y="0"/>
                </a:lnTo>
                <a:close/>
              </a:path>
              <a:path w="72389" h="91439">
                <a:moveTo>
                  <a:pt x="22987" y="0"/>
                </a:moveTo>
                <a:lnTo>
                  <a:pt x="12445" y="0"/>
                </a:lnTo>
                <a:lnTo>
                  <a:pt x="10032" y="11049"/>
                </a:lnTo>
                <a:lnTo>
                  <a:pt x="20574" y="11049"/>
                </a:lnTo>
                <a:lnTo>
                  <a:pt x="22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421248" y="2731897"/>
            <a:ext cx="39370" cy="71755"/>
          </a:xfrm>
          <a:custGeom>
            <a:avLst/>
            <a:gdLst/>
            <a:ahLst/>
            <a:cxnLst/>
            <a:rect l="l" t="t" r="r" b="b"/>
            <a:pathLst>
              <a:path w="39370" h="71755">
                <a:moveTo>
                  <a:pt x="35305" y="0"/>
                </a:moveTo>
                <a:lnTo>
                  <a:pt x="39115" y="0"/>
                </a:lnTo>
                <a:lnTo>
                  <a:pt x="28321" y="50673"/>
                </a:lnTo>
                <a:lnTo>
                  <a:pt x="26670" y="58038"/>
                </a:lnTo>
                <a:lnTo>
                  <a:pt x="24002" y="63373"/>
                </a:lnTo>
                <a:lnTo>
                  <a:pt x="20192" y="66548"/>
                </a:lnTo>
                <a:lnTo>
                  <a:pt x="16510" y="69850"/>
                </a:lnTo>
                <a:lnTo>
                  <a:pt x="11302" y="71374"/>
                </a:lnTo>
                <a:lnTo>
                  <a:pt x="4825" y="71374"/>
                </a:lnTo>
                <a:lnTo>
                  <a:pt x="2921" y="71374"/>
                </a:lnTo>
                <a:lnTo>
                  <a:pt x="1397" y="71247"/>
                </a:lnTo>
                <a:lnTo>
                  <a:pt x="0" y="70865"/>
                </a:lnTo>
                <a:lnTo>
                  <a:pt x="1270" y="65404"/>
                </a:lnTo>
                <a:lnTo>
                  <a:pt x="2286" y="65658"/>
                </a:lnTo>
                <a:lnTo>
                  <a:pt x="3555" y="65786"/>
                </a:lnTo>
                <a:lnTo>
                  <a:pt x="5206" y="65786"/>
                </a:lnTo>
                <a:lnTo>
                  <a:pt x="7492" y="65786"/>
                </a:lnTo>
                <a:lnTo>
                  <a:pt x="9398" y="65404"/>
                </a:lnTo>
                <a:lnTo>
                  <a:pt x="25780" y="14604"/>
                </a:lnTo>
                <a:lnTo>
                  <a:pt x="26542" y="11429"/>
                </a:lnTo>
                <a:lnTo>
                  <a:pt x="26924" y="9143"/>
                </a:lnTo>
                <a:lnTo>
                  <a:pt x="26924" y="7619"/>
                </a:lnTo>
                <a:lnTo>
                  <a:pt x="26924" y="6476"/>
                </a:lnTo>
                <a:lnTo>
                  <a:pt x="26415" y="5714"/>
                </a:lnTo>
                <a:lnTo>
                  <a:pt x="25526" y="5206"/>
                </a:lnTo>
                <a:lnTo>
                  <a:pt x="24511" y="4825"/>
                </a:lnTo>
                <a:lnTo>
                  <a:pt x="22987" y="4444"/>
                </a:lnTo>
                <a:lnTo>
                  <a:pt x="20700" y="4444"/>
                </a:lnTo>
                <a:lnTo>
                  <a:pt x="21462" y="635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392546" y="2731897"/>
            <a:ext cx="26034" cy="52069"/>
          </a:xfrm>
          <a:custGeom>
            <a:avLst/>
            <a:gdLst/>
            <a:ahLst/>
            <a:cxnLst/>
            <a:rect l="l" t="t" r="r" b="b"/>
            <a:pathLst>
              <a:path w="26035" h="52069">
                <a:moveTo>
                  <a:pt x="14477" y="0"/>
                </a:moveTo>
                <a:lnTo>
                  <a:pt x="18541" y="0"/>
                </a:lnTo>
                <a:lnTo>
                  <a:pt x="11302" y="33019"/>
                </a:lnTo>
                <a:lnTo>
                  <a:pt x="10794" y="35305"/>
                </a:lnTo>
                <a:lnTo>
                  <a:pt x="10540" y="36956"/>
                </a:lnTo>
                <a:lnTo>
                  <a:pt x="10287" y="37973"/>
                </a:lnTo>
                <a:lnTo>
                  <a:pt x="10160" y="38988"/>
                </a:lnTo>
                <a:lnTo>
                  <a:pt x="10032" y="40004"/>
                </a:lnTo>
                <a:lnTo>
                  <a:pt x="10032" y="40893"/>
                </a:lnTo>
                <a:lnTo>
                  <a:pt x="10032" y="43306"/>
                </a:lnTo>
                <a:lnTo>
                  <a:pt x="11049" y="44450"/>
                </a:lnTo>
                <a:lnTo>
                  <a:pt x="13207" y="44450"/>
                </a:lnTo>
                <a:lnTo>
                  <a:pt x="14477" y="44450"/>
                </a:lnTo>
                <a:lnTo>
                  <a:pt x="15875" y="43814"/>
                </a:lnTo>
                <a:lnTo>
                  <a:pt x="17272" y="42799"/>
                </a:lnTo>
                <a:lnTo>
                  <a:pt x="18541" y="41782"/>
                </a:lnTo>
                <a:lnTo>
                  <a:pt x="20192" y="40258"/>
                </a:lnTo>
                <a:lnTo>
                  <a:pt x="22098" y="38226"/>
                </a:lnTo>
                <a:lnTo>
                  <a:pt x="25780" y="41782"/>
                </a:lnTo>
                <a:lnTo>
                  <a:pt x="22351" y="45212"/>
                </a:lnTo>
                <a:lnTo>
                  <a:pt x="19430" y="47625"/>
                </a:lnTo>
                <a:lnTo>
                  <a:pt x="16890" y="49149"/>
                </a:lnTo>
                <a:lnTo>
                  <a:pt x="14350" y="50673"/>
                </a:lnTo>
                <a:lnTo>
                  <a:pt x="11811" y="51562"/>
                </a:lnTo>
                <a:lnTo>
                  <a:pt x="9016" y="51562"/>
                </a:lnTo>
                <a:lnTo>
                  <a:pt x="6350" y="51562"/>
                </a:lnTo>
                <a:lnTo>
                  <a:pt x="4190" y="50545"/>
                </a:lnTo>
                <a:lnTo>
                  <a:pt x="2539" y="48767"/>
                </a:lnTo>
                <a:lnTo>
                  <a:pt x="888" y="46989"/>
                </a:lnTo>
                <a:lnTo>
                  <a:pt x="0" y="44703"/>
                </a:lnTo>
                <a:lnTo>
                  <a:pt x="0" y="41910"/>
                </a:lnTo>
                <a:lnTo>
                  <a:pt x="0" y="39369"/>
                </a:lnTo>
                <a:lnTo>
                  <a:pt x="507" y="35687"/>
                </a:lnTo>
                <a:lnTo>
                  <a:pt x="1524" y="30987"/>
                </a:lnTo>
                <a:lnTo>
                  <a:pt x="5333" y="14604"/>
                </a:lnTo>
                <a:lnTo>
                  <a:pt x="5714" y="12700"/>
                </a:lnTo>
                <a:lnTo>
                  <a:pt x="5968" y="11302"/>
                </a:lnTo>
                <a:lnTo>
                  <a:pt x="6095" y="10287"/>
                </a:lnTo>
                <a:lnTo>
                  <a:pt x="6223" y="9270"/>
                </a:lnTo>
                <a:lnTo>
                  <a:pt x="6350" y="8508"/>
                </a:lnTo>
                <a:lnTo>
                  <a:pt x="6350" y="7747"/>
                </a:lnTo>
                <a:lnTo>
                  <a:pt x="6350" y="6603"/>
                </a:lnTo>
                <a:lnTo>
                  <a:pt x="5841" y="5714"/>
                </a:lnTo>
                <a:lnTo>
                  <a:pt x="4825" y="5206"/>
                </a:lnTo>
                <a:lnTo>
                  <a:pt x="3810" y="4825"/>
                </a:lnTo>
                <a:lnTo>
                  <a:pt x="2286" y="4444"/>
                </a:lnTo>
                <a:lnTo>
                  <a:pt x="126" y="4444"/>
                </a:lnTo>
                <a:lnTo>
                  <a:pt x="888" y="635"/>
                </a:lnTo>
                <a:lnTo>
                  <a:pt x="144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451855" y="2711830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2540" y="0"/>
                </a:moveTo>
                <a:lnTo>
                  <a:pt x="13081" y="0"/>
                </a:lnTo>
                <a:lnTo>
                  <a:pt x="10541" y="11049"/>
                </a:lnTo>
                <a:lnTo>
                  <a:pt x="0" y="11049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5402579" y="2711830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30">
                <a:moveTo>
                  <a:pt x="2412" y="0"/>
                </a:moveTo>
                <a:lnTo>
                  <a:pt x="12954" y="0"/>
                </a:lnTo>
                <a:lnTo>
                  <a:pt x="10541" y="11049"/>
                </a:lnTo>
                <a:lnTo>
                  <a:pt x="0" y="11049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3803903" y="2985570"/>
            <a:ext cx="118080" cy="6319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819652" y="3044698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819652" y="3011297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815079" y="3044698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3815079" y="301129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3963923" y="2849892"/>
            <a:ext cx="220230" cy="33298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978909" y="2870835"/>
            <a:ext cx="201930" cy="314325"/>
          </a:xfrm>
          <a:custGeom>
            <a:avLst/>
            <a:gdLst/>
            <a:ahLst/>
            <a:cxnLst/>
            <a:rect l="l" t="t" r="r" b="b"/>
            <a:pathLst>
              <a:path w="201929" h="314325">
                <a:moveTo>
                  <a:pt x="197357" y="0"/>
                </a:moveTo>
                <a:lnTo>
                  <a:pt x="3301" y="0"/>
                </a:lnTo>
                <a:lnTo>
                  <a:pt x="3301" y="7619"/>
                </a:lnTo>
                <a:lnTo>
                  <a:pt x="112649" y="153669"/>
                </a:lnTo>
                <a:lnTo>
                  <a:pt x="0" y="306324"/>
                </a:lnTo>
                <a:lnTo>
                  <a:pt x="0" y="314198"/>
                </a:lnTo>
                <a:lnTo>
                  <a:pt x="197612" y="314198"/>
                </a:lnTo>
                <a:lnTo>
                  <a:pt x="199218" y="290956"/>
                </a:lnTo>
                <a:lnTo>
                  <a:pt x="27812" y="290956"/>
                </a:lnTo>
                <a:lnTo>
                  <a:pt x="131317" y="150494"/>
                </a:lnTo>
                <a:lnTo>
                  <a:pt x="131317" y="140715"/>
                </a:lnTo>
                <a:lnTo>
                  <a:pt x="35432" y="10540"/>
                </a:lnTo>
                <a:lnTo>
                  <a:pt x="197357" y="10540"/>
                </a:lnTo>
                <a:lnTo>
                  <a:pt x="197357" y="0"/>
                </a:lnTo>
                <a:close/>
              </a:path>
              <a:path w="201929" h="314325">
                <a:moveTo>
                  <a:pt x="201675" y="255397"/>
                </a:moveTo>
                <a:lnTo>
                  <a:pt x="189864" y="255397"/>
                </a:lnTo>
                <a:lnTo>
                  <a:pt x="187981" y="265656"/>
                </a:lnTo>
                <a:lnTo>
                  <a:pt x="185943" y="273938"/>
                </a:lnTo>
                <a:lnTo>
                  <a:pt x="183739" y="280221"/>
                </a:lnTo>
                <a:lnTo>
                  <a:pt x="181355" y="284479"/>
                </a:lnTo>
                <a:lnTo>
                  <a:pt x="178053" y="288798"/>
                </a:lnTo>
                <a:lnTo>
                  <a:pt x="173354" y="290956"/>
                </a:lnTo>
                <a:lnTo>
                  <a:pt x="199218" y="290956"/>
                </a:lnTo>
                <a:lnTo>
                  <a:pt x="201675" y="255397"/>
                </a:lnTo>
                <a:close/>
              </a:path>
              <a:path w="201929" h="314325">
                <a:moveTo>
                  <a:pt x="197357" y="10540"/>
                </a:moveTo>
                <a:lnTo>
                  <a:pt x="169799" y="10540"/>
                </a:lnTo>
                <a:lnTo>
                  <a:pt x="175513" y="13842"/>
                </a:lnTo>
                <a:lnTo>
                  <a:pt x="179324" y="20574"/>
                </a:lnTo>
                <a:lnTo>
                  <a:pt x="181869" y="25979"/>
                </a:lnTo>
                <a:lnTo>
                  <a:pt x="183975" y="32289"/>
                </a:lnTo>
                <a:lnTo>
                  <a:pt x="185628" y="39504"/>
                </a:lnTo>
                <a:lnTo>
                  <a:pt x="186816" y="47625"/>
                </a:lnTo>
                <a:lnTo>
                  <a:pt x="197357" y="47625"/>
                </a:lnTo>
                <a:lnTo>
                  <a:pt x="197357" y="105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978909" y="2870835"/>
            <a:ext cx="201930" cy="314325"/>
          </a:xfrm>
          <a:custGeom>
            <a:avLst/>
            <a:gdLst/>
            <a:ahLst/>
            <a:cxnLst/>
            <a:rect l="l" t="t" r="r" b="b"/>
            <a:pathLst>
              <a:path w="201929" h="314325">
                <a:moveTo>
                  <a:pt x="3301" y="0"/>
                </a:moveTo>
                <a:lnTo>
                  <a:pt x="197357" y="0"/>
                </a:lnTo>
                <a:lnTo>
                  <a:pt x="197357" y="47625"/>
                </a:lnTo>
                <a:lnTo>
                  <a:pt x="186816" y="47625"/>
                </a:lnTo>
                <a:lnTo>
                  <a:pt x="185628" y="39504"/>
                </a:lnTo>
                <a:lnTo>
                  <a:pt x="183975" y="32289"/>
                </a:lnTo>
                <a:lnTo>
                  <a:pt x="181869" y="25979"/>
                </a:lnTo>
                <a:lnTo>
                  <a:pt x="179324" y="20574"/>
                </a:lnTo>
                <a:lnTo>
                  <a:pt x="175513" y="13842"/>
                </a:lnTo>
                <a:lnTo>
                  <a:pt x="169799" y="10540"/>
                </a:lnTo>
                <a:lnTo>
                  <a:pt x="162305" y="10540"/>
                </a:lnTo>
                <a:lnTo>
                  <a:pt x="35432" y="10540"/>
                </a:lnTo>
                <a:lnTo>
                  <a:pt x="131317" y="140715"/>
                </a:lnTo>
                <a:lnTo>
                  <a:pt x="131317" y="150494"/>
                </a:lnTo>
                <a:lnTo>
                  <a:pt x="27812" y="290956"/>
                </a:lnTo>
                <a:lnTo>
                  <a:pt x="167259" y="290956"/>
                </a:lnTo>
                <a:lnTo>
                  <a:pt x="173354" y="290956"/>
                </a:lnTo>
                <a:lnTo>
                  <a:pt x="178053" y="288798"/>
                </a:lnTo>
                <a:lnTo>
                  <a:pt x="189864" y="255397"/>
                </a:lnTo>
                <a:lnTo>
                  <a:pt x="201675" y="255397"/>
                </a:lnTo>
                <a:lnTo>
                  <a:pt x="197612" y="314198"/>
                </a:lnTo>
                <a:lnTo>
                  <a:pt x="0" y="314198"/>
                </a:lnTo>
                <a:lnTo>
                  <a:pt x="0" y="306324"/>
                </a:lnTo>
                <a:lnTo>
                  <a:pt x="112649" y="153669"/>
                </a:lnTo>
                <a:lnTo>
                  <a:pt x="3301" y="7619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038600" y="3182079"/>
            <a:ext cx="81492" cy="10137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049140" y="3199002"/>
            <a:ext cx="71501" cy="90424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219955" y="3002279"/>
            <a:ext cx="118080" cy="29717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235703" y="3027923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231132" y="302792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346447" y="2930651"/>
            <a:ext cx="636270" cy="171450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361560" y="2951226"/>
            <a:ext cx="617220" cy="153035"/>
          </a:xfrm>
          <a:custGeom>
            <a:avLst/>
            <a:gdLst/>
            <a:ahLst/>
            <a:cxnLst/>
            <a:rect l="l" t="t" r="r" b="b"/>
            <a:pathLst>
              <a:path w="617220" h="153035">
                <a:moveTo>
                  <a:pt x="568451" y="0"/>
                </a:moveTo>
                <a:lnTo>
                  <a:pt x="566292" y="6223"/>
                </a:lnTo>
                <a:lnTo>
                  <a:pt x="575103" y="10029"/>
                </a:lnTo>
                <a:lnTo>
                  <a:pt x="582676" y="15335"/>
                </a:lnTo>
                <a:lnTo>
                  <a:pt x="600852" y="50609"/>
                </a:lnTo>
                <a:lnTo>
                  <a:pt x="603123" y="75437"/>
                </a:lnTo>
                <a:lnTo>
                  <a:pt x="602553" y="88913"/>
                </a:lnTo>
                <a:lnTo>
                  <a:pt x="588958" y="130176"/>
                </a:lnTo>
                <a:lnTo>
                  <a:pt x="566419" y="146303"/>
                </a:lnTo>
                <a:lnTo>
                  <a:pt x="568451" y="152526"/>
                </a:lnTo>
                <a:lnTo>
                  <a:pt x="604519" y="125857"/>
                </a:lnTo>
                <a:lnTo>
                  <a:pt x="616965" y="76326"/>
                </a:lnTo>
                <a:lnTo>
                  <a:pt x="616180" y="62301"/>
                </a:lnTo>
                <a:lnTo>
                  <a:pt x="597437" y="17412"/>
                </a:lnTo>
                <a:lnTo>
                  <a:pt x="579479" y="4026"/>
                </a:lnTo>
                <a:lnTo>
                  <a:pt x="568451" y="0"/>
                </a:lnTo>
                <a:close/>
              </a:path>
              <a:path w="617220" h="153035">
                <a:moveTo>
                  <a:pt x="48640" y="0"/>
                </a:moveTo>
                <a:lnTo>
                  <a:pt x="12573" y="26797"/>
                </a:lnTo>
                <a:lnTo>
                  <a:pt x="0" y="76326"/>
                </a:lnTo>
                <a:lnTo>
                  <a:pt x="785" y="90281"/>
                </a:lnTo>
                <a:lnTo>
                  <a:pt x="19548" y="135167"/>
                </a:lnTo>
                <a:lnTo>
                  <a:pt x="48640" y="152526"/>
                </a:lnTo>
                <a:lnTo>
                  <a:pt x="50546" y="146303"/>
                </a:lnTo>
                <a:lnTo>
                  <a:pt x="41900" y="142420"/>
                </a:lnTo>
                <a:lnTo>
                  <a:pt x="34432" y="137048"/>
                </a:lnTo>
                <a:lnTo>
                  <a:pt x="16240" y="101139"/>
                </a:lnTo>
                <a:lnTo>
                  <a:pt x="13969" y="75437"/>
                </a:lnTo>
                <a:lnTo>
                  <a:pt x="14539" y="62464"/>
                </a:lnTo>
                <a:lnTo>
                  <a:pt x="28154" y="22117"/>
                </a:lnTo>
                <a:lnTo>
                  <a:pt x="50800" y="6223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356989" y="2946654"/>
            <a:ext cx="124284" cy="16167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420615" y="2973704"/>
            <a:ext cx="130768" cy="134493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485004" y="302831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1" y="50673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2" y="51054"/>
                </a:lnTo>
                <a:lnTo>
                  <a:pt x="25273" y="51308"/>
                </a:lnTo>
                <a:lnTo>
                  <a:pt x="25654" y="51688"/>
                </a:lnTo>
                <a:lnTo>
                  <a:pt x="25908" y="52070"/>
                </a:lnTo>
                <a:lnTo>
                  <a:pt x="26162" y="52705"/>
                </a:lnTo>
                <a:lnTo>
                  <a:pt x="26416" y="53212"/>
                </a:lnTo>
                <a:lnTo>
                  <a:pt x="26670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30" y="79375"/>
                </a:lnTo>
                <a:lnTo>
                  <a:pt x="38354" y="80645"/>
                </a:lnTo>
                <a:lnTo>
                  <a:pt x="40386" y="81280"/>
                </a:lnTo>
                <a:lnTo>
                  <a:pt x="44196" y="81280"/>
                </a:lnTo>
                <a:lnTo>
                  <a:pt x="45593" y="81025"/>
                </a:lnTo>
                <a:lnTo>
                  <a:pt x="46862" y="80645"/>
                </a:lnTo>
                <a:lnTo>
                  <a:pt x="48260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657" y="73406"/>
                </a:lnTo>
                <a:lnTo>
                  <a:pt x="46609" y="73406"/>
                </a:lnTo>
                <a:lnTo>
                  <a:pt x="45974" y="73151"/>
                </a:lnTo>
                <a:lnTo>
                  <a:pt x="43434" y="70485"/>
                </a:lnTo>
                <a:lnTo>
                  <a:pt x="42925" y="69596"/>
                </a:lnTo>
                <a:lnTo>
                  <a:pt x="42164" y="67310"/>
                </a:lnTo>
                <a:lnTo>
                  <a:pt x="41656" y="65912"/>
                </a:lnTo>
                <a:lnTo>
                  <a:pt x="41275" y="64262"/>
                </a:lnTo>
                <a:lnTo>
                  <a:pt x="39243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10" y="0"/>
                </a:moveTo>
                <a:lnTo>
                  <a:pt x="24892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80"/>
                </a:lnTo>
                <a:lnTo>
                  <a:pt x="13335" y="5334"/>
                </a:lnTo>
                <a:lnTo>
                  <a:pt x="13843" y="5714"/>
                </a:lnTo>
                <a:lnTo>
                  <a:pt x="14478" y="5969"/>
                </a:lnTo>
                <a:lnTo>
                  <a:pt x="14859" y="6476"/>
                </a:lnTo>
                <a:lnTo>
                  <a:pt x="15112" y="6985"/>
                </a:lnTo>
                <a:lnTo>
                  <a:pt x="15367" y="7620"/>
                </a:lnTo>
                <a:lnTo>
                  <a:pt x="15494" y="10922"/>
                </a:lnTo>
                <a:lnTo>
                  <a:pt x="15240" y="12192"/>
                </a:lnTo>
                <a:lnTo>
                  <a:pt x="15112" y="13335"/>
                </a:lnTo>
                <a:lnTo>
                  <a:pt x="14732" y="14986"/>
                </a:lnTo>
                <a:lnTo>
                  <a:pt x="14224" y="17018"/>
                </a:lnTo>
                <a:lnTo>
                  <a:pt x="0" y="80263"/>
                </a:lnTo>
                <a:lnTo>
                  <a:pt x="11303" y="80263"/>
                </a:lnTo>
                <a:lnTo>
                  <a:pt x="17780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80">
                <a:moveTo>
                  <a:pt x="56642" y="66675"/>
                </a:moveTo>
                <a:lnTo>
                  <a:pt x="48514" y="73279"/>
                </a:lnTo>
                <a:lnTo>
                  <a:pt x="48006" y="73406"/>
                </a:lnTo>
                <a:lnTo>
                  <a:pt x="57657" y="73406"/>
                </a:lnTo>
                <a:lnTo>
                  <a:pt x="58800" y="72262"/>
                </a:lnTo>
                <a:lnTo>
                  <a:pt x="60706" y="70485"/>
                </a:lnTo>
                <a:lnTo>
                  <a:pt x="56642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9116" y="25146"/>
                </a:lnTo>
                <a:lnTo>
                  <a:pt x="40640" y="25400"/>
                </a:lnTo>
                <a:lnTo>
                  <a:pt x="41783" y="25781"/>
                </a:lnTo>
                <a:lnTo>
                  <a:pt x="42418" y="26415"/>
                </a:lnTo>
                <a:lnTo>
                  <a:pt x="43053" y="26924"/>
                </a:lnTo>
                <a:lnTo>
                  <a:pt x="43434" y="27686"/>
                </a:lnTo>
                <a:lnTo>
                  <a:pt x="43434" y="29463"/>
                </a:lnTo>
                <a:lnTo>
                  <a:pt x="43053" y="30352"/>
                </a:lnTo>
                <a:lnTo>
                  <a:pt x="42291" y="31496"/>
                </a:lnTo>
                <a:lnTo>
                  <a:pt x="41656" y="32638"/>
                </a:lnTo>
                <a:lnTo>
                  <a:pt x="25273" y="44704"/>
                </a:lnTo>
                <a:lnTo>
                  <a:pt x="23622" y="45338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9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1" y="36195"/>
                </a:lnTo>
                <a:lnTo>
                  <a:pt x="50800" y="34417"/>
                </a:lnTo>
                <a:lnTo>
                  <a:pt x="55245" y="30987"/>
                </a:lnTo>
                <a:lnTo>
                  <a:pt x="57531" y="29083"/>
                </a:lnTo>
                <a:lnTo>
                  <a:pt x="59944" y="27177"/>
                </a:lnTo>
                <a:lnTo>
                  <a:pt x="62357" y="25019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485004" y="302831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2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25273" y="44704"/>
                </a:lnTo>
                <a:lnTo>
                  <a:pt x="27050" y="44069"/>
                </a:lnTo>
                <a:lnTo>
                  <a:pt x="39497" y="35179"/>
                </a:lnTo>
                <a:lnTo>
                  <a:pt x="40640" y="33909"/>
                </a:lnTo>
                <a:lnTo>
                  <a:pt x="41656" y="32638"/>
                </a:lnTo>
                <a:lnTo>
                  <a:pt x="42291" y="31496"/>
                </a:lnTo>
                <a:lnTo>
                  <a:pt x="43053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6"/>
                </a:lnTo>
                <a:lnTo>
                  <a:pt x="43053" y="26924"/>
                </a:lnTo>
                <a:lnTo>
                  <a:pt x="42418" y="26415"/>
                </a:lnTo>
                <a:lnTo>
                  <a:pt x="41783" y="25781"/>
                </a:lnTo>
                <a:lnTo>
                  <a:pt x="40640" y="25400"/>
                </a:lnTo>
                <a:lnTo>
                  <a:pt x="39116" y="25146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019"/>
                </a:lnTo>
                <a:lnTo>
                  <a:pt x="59944" y="27177"/>
                </a:lnTo>
                <a:lnTo>
                  <a:pt x="57531" y="29083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7"/>
                </a:lnTo>
                <a:lnTo>
                  <a:pt x="48641" y="36195"/>
                </a:lnTo>
                <a:lnTo>
                  <a:pt x="46482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8" y="42672"/>
                </a:lnTo>
                <a:lnTo>
                  <a:pt x="37719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354" y="55118"/>
                </a:lnTo>
                <a:lnTo>
                  <a:pt x="39243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6" y="65912"/>
                </a:lnTo>
                <a:lnTo>
                  <a:pt x="42164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434" y="70485"/>
                </a:lnTo>
                <a:lnTo>
                  <a:pt x="46609" y="73406"/>
                </a:lnTo>
                <a:lnTo>
                  <a:pt x="47371" y="73406"/>
                </a:lnTo>
                <a:lnTo>
                  <a:pt x="48006" y="73406"/>
                </a:lnTo>
                <a:lnTo>
                  <a:pt x="48514" y="73279"/>
                </a:lnTo>
                <a:lnTo>
                  <a:pt x="49149" y="73151"/>
                </a:lnTo>
                <a:lnTo>
                  <a:pt x="49657" y="72898"/>
                </a:lnTo>
                <a:lnTo>
                  <a:pt x="50292" y="72517"/>
                </a:lnTo>
                <a:lnTo>
                  <a:pt x="51054" y="72009"/>
                </a:lnTo>
                <a:lnTo>
                  <a:pt x="51816" y="71500"/>
                </a:lnTo>
                <a:lnTo>
                  <a:pt x="52578" y="70865"/>
                </a:lnTo>
                <a:lnTo>
                  <a:pt x="53594" y="69976"/>
                </a:lnTo>
                <a:lnTo>
                  <a:pt x="54483" y="69087"/>
                </a:lnTo>
                <a:lnTo>
                  <a:pt x="55499" y="67945"/>
                </a:lnTo>
                <a:lnTo>
                  <a:pt x="56642" y="66675"/>
                </a:lnTo>
                <a:lnTo>
                  <a:pt x="60706" y="70485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0" y="77850"/>
                </a:lnTo>
                <a:lnTo>
                  <a:pt x="51054" y="78739"/>
                </a:lnTo>
                <a:lnTo>
                  <a:pt x="49530" y="79629"/>
                </a:lnTo>
                <a:lnTo>
                  <a:pt x="48260" y="80263"/>
                </a:lnTo>
                <a:lnTo>
                  <a:pt x="46862" y="80645"/>
                </a:lnTo>
                <a:lnTo>
                  <a:pt x="45593" y="81025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8354" y="80645"/>
                </a:lnTo>
                <a:lnTo>
                  <a:pt x="36830" y="79375"/>
                </a:lnTo>
                <a:lnTo>
                  <a:pt x="35306" y="78232"/>
                </a:lnTo>
                <a:lnTo>
                  <a:pt x="34036" y="76454"/>
                </a:lnTo>
                <a:lnTo>
                  <a:pt x="33020" y="74168"/>
                </a:lnTo>
                <a:lnTo>
                  <a:pt x="32004" y="71882"/>
                </a:lnTo>
                <a:lnTo>
                  <a:pt x="30987" y="69087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4" y="58927"/>
                </a:lnTo>
                <a:lnTo>
                  <a:pt x="27050" y="54863"/>
                </a:lnTo>
                <a:lnTo>
                  <a:pt x="26670" y="53975"/>
                </a:lnTo>
                <a:lnTo>
                  <a:pt x="26416" y="53212"/>
                </a:lnTo>
                <a:lnTo>
                  <a:pt x="26162" y="52705"/>
                </a:lnTo>
                <a:lnTo>
                  <a:pt x="25908" y="52070"/>
                </a:lnTo>
                <a:lnTo>
                  <a:pt x="25654" y="51688"/>
                </a:lnTo>
                <a:lnTo>
                  <a:pt x="25273" y="51308"/>
                </a:lnTo>
                <a:lnTo>
                  <a:pt x="24892" y="51054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1" y="50673"/>
                </a:lnTo>
                <a:lnTo>
                  <a:pt x="22479" y="50673"/>
                </a:lnTo>
                <a:lnTo>
                  <a:pt x="21590" y="50673"/>
                </a:lnTo>
                <a:lnTo>
                  <a:pt x="17780" y="50673"/>
                </a:lnTo>
                <a:lnTo>
                  <a:pt x="11303" y="80263"/>
                </a:lnTo>
                <a:lnTo>
                  <a:pt x="0" y="80263"/>
                </a:lnTo>
                <a:lnTo>
                  <a:pt x="14224" y="17018"/>
                </a:lnTo>
                <a:lnTo>
                  <a:pt x="14732" y="14986"/>
                </a:lnTo>
                <a:lnTo>
                  <a:pt x="15112" y="13335"/>
                </a:lnTo>
                <a:lnTo>
                  <a:pt x="15240" y="12192"/>
                </a:lnTo>
                <a:lnTo>
                  <a:pt x="15494" y="10922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20"/>
                </a:lnTo>
                <a:lnTo>
                  <a:pt x="15112" y="6985"/>
                </a:lnTo>
                <a:lnTo>
                  <a:pt x="14859" y="6476"/>
                </a:lnTo>
                <a:lnTo>
                  <a:pt x="14478" y="5969"/>
                </a:lnTo>
                <a:lnTo>
                  <a:pt x="13843" y="5714"/>
                </a:lnTo>
                <a:lnTo>
                  <a:pt x="13335" y="5334"/>
                </a:lnTo>
                <a:lnTo>
                  <a:pt x="12573" y="5080"/>
                </a:lnTo>
                <a:lnTo>
                  <a:pt x="11557" y="4952"/>
                </a:lnTo>
                <a:lnTo>
                  <a:pt x="10541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594859" y="3002279"/>
            <a:ext cx="118080" cy="29717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610608" y="3027923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606035" y="302792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753355" y="2976372"/>
            <a:ext cx="89153" cy="9829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769020" y="2996819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3"/>
                </a:lnTo>
                <a:lnTo>
                  <a:pt x="3512" y="29971"/>
                </a:lnTo>
                <a:lnTo>
                  <a:pt x="1804" y="37845"/>
                </a:lnTo>
                <a:lnTo>
                  <a:pt x="591" y="43179"/>
                </a:lnTo>
                <a:lnTo>
                  <a:pt x="87" y="47116"/>
                </a:lnTo>
                <a:lnTo>
                  <a:pt x="0" y="61340"/>
                </a:lnTo>
                <a:lnTo>
                  <a:pt x="2242" y="67944"/>
                </a:lnTo>
                <a:lnTo>
                  <a:pt x="6814" y="72516"/>
                </a:lnTo>
                <a:lnTo>
                  <a:pt x="11386" y="77215"/>
                </a:lnTo>
                <a:lnTo>
                  <a:pt x="17863" y="79501"/>
                </a:lnTo>
                <a:lnTo>
                  <a:pt x="32976" y="79501"/>
                </a:lnTo>
                <a:lnTo>
                  <a:pt x="38945" y="78358"/>
                </a:lnTo>
                <a:lnTo>
                  <a:pt x="44279" y="75818"/>
                </a:lnTo>
                <a:lnTo>
                  <a:pt x="49486" y="73405"/>
                </a:lnTo>
                <a:lnTo>
                  <a:pt x="49813" y="73151"/>
                </a:lnTo>
                <a:lnTo>
                  <a:pt x="23832" y="73151"/>
                </a:lnTo>
                <a:lnTo>
                  <a:pt x="20149" y="71754"/>
                </a:lnTo>
                <a:lnTo>
                  <a:pt x="17736" y="68960"/>
                </a:lnTo>
                <a:lnTo>
                  <a:pt x="15196" y="66166"/>
                </a:lnTo>
                <a:lnTo>
                  <a:pt x="14053" y="61848"/>
                </a:lnTo>
                <a:lnTo>
                  <a:pt x="14053" y="49656"/>
                </a:lnTo>
                <a:lnTo>
                  <a:pt x="15196" y="42163"/>
                </a:lnTo>
                <a:lnTo>
                  <a:pt x="36405" y="6476"/>
                </a:lnTo>
                <a:lnTo>
                  <a:pt x="62602" y="6476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6"/>
                </a:moveTo>
                <a:lnTo>
                  <a:pt x="46819" y="6476"/>
                </a:lnTo>
                <a:lnTo>
                  <a:pt x="50248" y="8000"/>
                </a:lnTo>
                <a:lnTo>
                  <a:pt x="54820" y="13842"/>
                </a:lnTo>
                <a:lnTo>
                  <a:pt x="55963" y="18160"/>
                </a:lnTo>
                <a:lnTo>
                  <a:pt x="55963" y="30352"/>
                </a:lnTo>
                <a:lnTo>
                  <a:pt x="42755" y="66166"/>
                </a:lnTo>
                <a:lnTo>
                  <a:pt x="33992" y="73151"/>
                </a:lnTo>
                <a:lnTo>
                  <a:pt x="49813" y="73151"/>
                </a:lnTo>
                <a:lnTo>
                  <a:pt x="54058" y="69850"/>
                </a:lnTo>
                <a:lnTo>
                  <a:pt x="57741" y="65023"/>
                </a:lnTo>
                <a:lnTo>
                  <a:pt x="61551" y="60197"/>
                </a:lnTo>
                <a:lnTo>
                  <a:pt x="64599" y="54228"/>
                </a:lnTo>
                <a:lnTo>
                  <a:pt x="66758" y="47116"/>
                </a:lnTo>
                <a:lnTo>
                  <a:pt x="68917" y="40131"/>
                </a:lnTo>
                <a:lnTo>
                  <a:pt x="69914" y="33527"/>
                </a:lnTo>
                <a:lnTo>
                  <a:pt x="69811" y="18160"/>
                </a:lnTo>
                <a:lnTo>
                  <a:pt x="67774" y="11810"/>
                </a:lnTo>
                <a:lnTo>
                  <a:pt x="62602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783073" y="3003295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6"/>
                </a:lnTo>
                <a:lnTo>
                  <a:pt x="13335" y="6984"/>
                </a:lnTo>
                <a:lnTo>
                  <a:pt x="9271" y="11683"/>
                </a:lnTo>
                <a:lnTo>
                  <a:pt x="5968" y="18287"/>
                </a:lnTo>
                <a:lnTo>
                  <a:pt x="3555" y="27050"/>
                </a:lnTo>
                <a:lnTo>
                  <a:pt x="1142" y="35687"/>
                </a:lnTo>
                <a:lnTo>
                  <a:pt x="0" y="43179"/>
                </a:lnTo>
                <a:lnTo>
                  <a:pt x="0" y="49402"/>
                </a:lnTo>
                <a:lnTo>
                  <a:pt x="0" y="55371"/>
                </a:lnTo>
                <a:lnTo>
                  <a:pt x="1142" y="59689"/>
                </a:lnTo>
                <a:lnTo>
                  <a:pt x="3683" y="62483"/>
                </a:lnTo>
                <a:lnTo>
                  <a:pt x="6096" y="65277"/>
                </a:lnTo>
                <a:lnTo>
                  <a:pt x="9778" y="66675"/>
                </a:lnTo>
                <a:lnTo>
                  <a:pt x="14731" y="66675"/>
                </a:lnTo>
                <a:lnTo>
                  <a:pt x="19938" y="66675"/>
                </a:lnTo>
                <a:lnTo>
                  <a:pt x="40639" y="31368"/>
                </a:lnTo>
                <a:lnTo>
                  <a:pt x="41910" y="23875"/>
                </a:lnTo>
                <a:lnTo>
                  <a:pt x="41910" y="17399"/>
                </a:lnTo>
                <a:lnTo>
                  <a:pt x="41910" y="11683"/>
                </a:lnTo>
                <a:lnTo>
                  <a:pt x="40766" y="7365"/>
                </a:lnTo>
                <a:lnTo>
                  <a:pt x="38480" y="4444"/>
                </a:lnTo>
                <a:lnTo>
                  <a:pt x="36195" y="1524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768977" y="2996819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7" y="0"/>
                </a:lnTo>
                <a:lnTo>
                  <a:pt x="58800" y="2412"/>
                </a:lnTo>
                <a:lnTo>
                  <a:pt x="63246" y="7111"/>
                </a:lnTo>
                <a:lnTo>
                  <a:pt x="67818" y="11810"/>
                </a:lnTo>
                <a:lnTo>
                  <a:pt x="69976" y="18541"/>
                </a:lnTo>
                <a:lnTo>
                  <a:pt x="69976" y="27177"/>
                </a:lnTo>
                <a:lnTo>
                  <a:pt x="69976" y="33400"/>
                </a:lnTo>
                <a:lnTo>
                  <a:pt x="68961" y="40131"/>
                </a:lnTo>
                <a:lnTo>
                  <a:pt x="66801" y="47116"/>
                </a:lnTo>
                <a:lnTo>
                  <a:pt x="64643" y="54228"/>
                </a:lnTo>
                <a:lnTo>
                  <a:pt x="61595" y="60197"/>
                </a:lnTo>
                <a:lnTo>
                  <a:pt x="57785" y="65023"/>
                </a:lnTo>
                <a:lnTo>
                  <a:pt x="54101" y="69850"/>
                </a:lnTo>
                <a:lnTo>
                  <a:pt x="49530" y="73405"/>
                </a:lnTo>
                <a:lnTo>
                  <a:pt x="44323" y="75818"/>
                </a:lnTo>
                <a:lnTo>
                  <a:pt x="38988" y="78358"/>
                </a:lnTo>
                <a:lnTo>
                  <a:pt x="33020" y="79501"/>
                </a:lnTo>
                <a:lnTo>
                  <a:pt x="26162" y="79501"/>
                </a:lnTo>
                <a:lnTo>
                  <a:pt x="17907" y="79501"/>
                </a:lnTo>
                <a:lnTo>
                  <a:pt x="11430" y="77215"/>
                </a:lnTo>
                <a:lnTo>
                  <a:pt x="6858" y="72516"/>
                </a:lnTo>
                <a:lnTo>
                  <a:pt x="2286" y="67944"/>
                </a:lnTo>
                <a:lnTo>
                  <a:pt x="0" y="61213"/>
                </a:lnTo>
                <a:lnTo>
                  <a:pt x="0" y="52450"/>
                </a:lnTo>
                <a:lnTo>
                  <a:pt x="0" y="48132"/>
                </a:lnTo>
                <a:lnTo>
                  <a:pt x="635" y="43179"/>
                </a:lnTo>
                <a:lnTo>
                  <a:pt x="1905" y="37591"/>
                </a:lnTo>
                <a:lnTo>
                  <a:pt x="3556" y="29971"/>
                </a:lnTo>
                <a:lnTo>
                  <a:pt x="6350" y="23367"/>
                </a:lnTo>
                <a:lnTo>
                  <a:pt x="10287" y="17652"/>
                </a:lnTo>
                <a:lnTo>
                  <a:pt x="14224" y="11937"/>
                </a:lnTo>
                <a:lnTo>
                  <a:pt x="19050" y="7619"/>
                </a:lnTo>
                <a:lnTo>
                  <a:pt x="24764" y="4571"/>
                </a:lnTo>
                <a:lnTo>
                  <a:pt x="30480" y="1523"/>
                </a:lnTo>
                <a:lnTo>
                  <a:pt x="36830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834128" y="3006818"/>
            <a:ext cx="81492" cy="10137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849240" y="302831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1" y="50673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2" y="51054"/>
                </a:lnTo>
                <a:lnTo>
                  <a:pt x="25273" y="51308"/>
                </a:lnTo>
                <a:lnTo>
                  <a:pt x="25654" y="51688"/>
                </a:lnTo>
                <a:lnTo>
                  <a:pt x="25908" y="52070"/>
                </a:lnTo>
                <a:lnTo>
                  <a:pt x="26162" y="52705"/>
                </a:lnTo>
                <a:lnTo>
                  <a:pt x="26416" y="53212"/>
                </a:lnTo>
                <a:lnTo>
                  <a:pt x="26670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30" y="79375"/>
                </a:lnTo>
                <a:lnTo>
                  <a:pt x="38354" y="80645"/>
                </a:lnTo>
                <a:lnTo>
                  <a:pt x="40386" y="81280"/>
                </a:lnTo>
                <a:lnTo>
                  <a:pt x="44196" y="81280"/>
                </a:lnTo>
                <a:lnTo>
                  <a:pt x="45593" y="81025"/>
                </a:lnTo>
                <a:lnTo>
                  <a:pt x="46862" y="80645"/>
                </a:lnTo>
                <a:lnTo>
                  <a:pt x="48260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657" y="73406"/>
                </a:lnTo>
                <a:lnTo>
                  <a:pt x="46609" y="73406"/>
                </a:lnTo>
                <a:lnTo>
                  <a:pt x="45974" y="73151"/>
                </a:lnTo>
                <a:lnTo>
                  <a:pt x="43434" y="70485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6" y="65912"/>
                </a:lnTo>
                <a:lnTo>
                  <a:pt x="41275" y="64262"/>
                </a:lnTo>
                <a:lnTo>
                  <a:pt x="39243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10" y="0"/>
                </a:moveTo>
                <a:lnTo>
                  <a:pt x="24892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80"/>
                </a:lnTo>
                <a:lnTo>
                  <a:pt x="13335" y="5334"/>
                </a:lnTo>
                <a:lnTo>
                  <a:pt x="13843" y="5714"/>
                </a:lnTo>
                <a:lnTo>
                  <a:pt x="14478" y="5969"/>
                </a:lnTo>
                <a:lnTo>
                  <a:pt x="14859" y="6476"/>
                </a:lnTo>
                <a:lnTo>
                  <a:pt x="15112" y="6985"/>
                </a:lnTo>
                <a:lnTo>
                  <a:pt x="15367" y="7620"/>
                </a:lnTo>
                <a:lnTo>
                  <a:pt x="15494" y="10922"/>
                </a:lnTo>
                <a:lnTo>
                  <a:pt x="15239" y="12192"/>
                </a:lnTo>
                <a:lnTo>
                  <a:pt x="15112" y="13335"/>
                </a:lnTo>
                <a:lnTo>
                  <a:pt x="14732" y="14986"/>
                </a:lnTo>
                <a:lnTo>
                  <a:pt x="14224" y="17018"/>
                </a:lnTo>
                <a:lnTo>
                  <a:pt x="0" y="80263"/>
                </a:lnTo>
                <a:lnTo>
                  <a:pt x="11303" y="80263"/>
                </a:lnTo>
                <a:lnTo>
                  <a:pt x="17780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80">
                <a:moveTo>
                  <a:pt x="56642" y="66675"/>
                </a:moveTo>
                <a:lnTo>
                  <a:pt x="48513" y="73279"/>
                </a:lnTo>
                <a:lnTo>
                  <a:pt x="48006" y="73406"/>
                </a:lnTo>
                <a:lnTo>
                  <a:pt x="57657" y="73406"/>
                </a:lnTo>
                <a:lnTo>
                  <a:pt x="58800" y="72262"/>
                </a:lnTo>
                <a:lnTo>
                  <a:pt x="60706" y="70485"/>
                </a:lnTo>
                <a:lnTo>
                  <a:pt x="56642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9116" y="25146"/>
                </a:lnTo>
                <a:lnTo>
                  <a:pt x="40767" y="25400"/>
                </a:lnTo>
                <a:lnTo>
                  <a:pt x="41783" y="25781"/>
                </a:lnTo>
                <a:lnTo>
                  <a:pt x="42418" y="26415"/>
                </a:lnTo>
                <a:lnTo>
                  <a:pt x="43053" y="26924"/>
                </a:lnTo>
                <a:lnTo>
                  <a:pt x="43434" y="27686"/>
                </a:lnTo>
                <a:lnTo>
                  <a:pt x="43434" y="29463"/>
                </a:lnTo>
                <a:lnTo>
                  <a:pt x="43053" y="30352"/>
                </a:lnTo>
                <a:lnTo>
                  <a:pt x="42291" y="31496"/>
                </a:lnTo>
                <a:lnTo>
                  <a:pt x="41656" y="32638"/>
                </a:lnTo>
                <a:lnTo>
                  <a:pt x="25273" y="44704"/>
                </a:lnTo>
                <a:lnTo>
                  <a:pt x="23622" y="45338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9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1" y="36195"/>
                </a:lnTo>
                <a:lnTo>
                  <a:pt x="50800" y="34417"/>
                </a:lnTo>
                <a:lnTo>
                  <a:pt x="55245" y="30987"/>
                </a:lnTo>
                <a:lnTo>
                  <a:pt x="57531" y="29083"/>
                </a:lnTo>
                <a:lnTo>
                  <a:pt x="59944" y="27177"/>
                </a:lnTo>
                <a:lnTo>
                  <a:pt x="62357" y="25019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849240" y="302831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2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25273" y="44704"/>
                </a:lnTo>
                <a:lnTo>
                  <a:pt x="27050" y="44069"/>
                </a:lnTo>
                <a:lnTo>
                  <a:pt x="42291" y="31496"/>
                </a:lnTo>
                <a:lnTo>
                  <a:pt x="43053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6"/>
                </a:lnTo>
                <a:lnTo>
                  <a:pt x="43053" y="26924"/>
                </a:lnTo>
                <a:lnTo>
                  <a:pt x="42418" y="26415"/>
                </a:lnTo>
                <a:lnTo>
                  <a:pt x="41783" y="25781"/>
                </a:lnTo>
                <a:lnTo>
                  <a:pt x="40767" y="25400"/>
                </a:lnTo>
                <a:lnTo>
                  <a:pt x="39116" y="25146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019"/>
                </a:lnTo>
                <a:lnTo>
                  <a:pt x="59944" y="27177"/>
                </a:lnTo>
                <a:lnTo>
                  <a:pt x="57531" y="29083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7"/>
                </a:lnTo>
                <a:lnTo>
                  <a:pt x="48641" y="36195"/>
                </a:lnTo>
                <a:lnTo>
                  <a:pt x="46482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8" y="42672"/>
                </a:lnTo>
                <a:lnTo>
                  <a:pt x="37719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354" y="55118"/>
                </a:lnTo>
                <a:lnTo>
                  <a:pt x="39243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6" y="65912"/>
                </a:lnTo>
                <a:lnTo>
                  <a:pt x="42163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434" y="70485"/>
                </a:lnTo>
                <a:lnTo>
                  <a:pt x="46609" y="73406"/>
                </a:lnTo>
                <a:lnTo>
                  <a:pt x="47371" y="73406"/>
                </a:lnTo>
                <a:lnTo>
                  <a:pt x="48006" y="73406"/>
                </a:lnTo>
                <a:lnTo>
                  <a:pt x="48513" y="73279"/>
                </a:lnTo>
                <a:lnTo>
                  <a:pt x="49149" y="73151"/>
                </a:lnTo>
                <a:lnTo>
                  <a:pt x="49657" y="72898"/>
                </a:lnTo>
                <a:lnTo>
                  <a:pt x="50292" y="72517"/>
                </a:lnTo>
                <a:lnTo>
                  <a:pt x="51054" y="72009"/>
                </a:lnTo>
                <a:lnTo>
                  <a:pt x="51816" y="71500"/>
                </a:lnTo>
                <a:lnTo>
                  <a:pt x="52578" y="70865"/>
                </a:lnTo>
                <a:lnTo>
                  <a:pt x="53594" y="69976"/>
                </a:lnTo>
                <a:lnTo>
                  <a:pt x="54483" y="69087"/>
                </a:lnTo>
                <a:lnTo>
                  <a:pt x="55499" y="67945"/>
                </a:lnTo>
                <a:lnTo>
                  <a:pt x="56642" y="66675"/>
                </a:lnTo>
                <a:lnTo>
                  <a:pt x="60706" y="70485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0" y="77850"/>
                </a:lnTo>
                <a:lnTo>
                  <a:pt x="51054" y="78739"/>
                </a:lnTo>
                <a:lnTo>
                  <a:pt x="49530" y="79629"/>
                </a:lnTo>
                <a:lnTo>
                  <a:pt x="48260" y="80263"/>
                </a:lnTo>
                <a:lnTo>
                  <a:pt x="46862" y="80645"/>
                </a:lnTo>
                <a:lnTo>
                  <a:pt x="45593" y="81025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8354" y="80645"/>
                </a:lnTo>
                <a:lnTo>
                  <a:pt x="36830" y="79375"/>
                </a:lnTo>
                <a:lnTo>
                  <a:pt x="35306" y="78232"/>
                </a:lnTo>
                <a:lnTo>
                  <a:pt x="34036" y="76454"/>
                </a:lnTo>
                <a:lnTo>
                  <a:pt x="33020" y="74168"/>
                </a:lnTo>
                <a:lnTo>
                  <a:pt x="32004" y="71882"/>
                </a:lnTo>
                <a:lnTo>
                  <a:pt x="30987" y="69087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4" y="58927"/>
                </a:lnTo>
                <a:lnTo>
                  <a:pt x="27050" y="54863"/>
                </a:lnTo>
                <a:lnTo>
                  <a:pt x="26670" y="53975"/>
                </a:lnTo>
                <a:lnTo>
                  <a:pt x="26416" y="53212"/>
                </a:lnTo>
                <a:lnTo>
                  <a:pt x="26162" y="52705"/>
                </a:lnTo>
                <a:lnTo>
                  <a:pt x="25908" y="52070"/>
                </a:lnTo>
                <a:lnTo>
                  <a:pt x="25654" y="51688"/>
                </a:lnTo>
                <a:lnTo>
                  <a:pt x="25273" y="51308"/>
                </a:lnTo>
                <a:lnTo>
                  <a:pt x="24892" y="51054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1" y="50673"/>
                </a:lnTo>
                <a:lnTo>
                  <a:pt x="22479" y="50673"/>
                </a:lnTo>
                <a:lnTo>
                  <a:pt x="21589" y="50673"/>
                </a:lnTo>
                <a:lnTo>
                  <a:pt x="17780" y="50673"/>
                </a:lnTo>
                <a:lnTo>
                  <a:pt x="11303" y="80263"/>
                </a:lnTo>
                <a:lnTo>
                  <a:pt x="0" y="80263"/>
                </a:lnTo>
                <a:lnTo>
                  <a:pt x="14224" y="17018"/>
                </a:lnTo>
                <a:lnTo>
                  <a:pt x="14732" y="14986"/>
                </a:lnTo>
                <a:lnTo>
                  <a:pt x="15112" y="13335"/>
                </a:lnTo>
                <a:lnTo>
                  <a:pt x="15239" y="12192"/>
                </a:lnTo>
                <a:lnTo>
                  <a:pt x="15494" y="10922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20"/>
                </a:lnTo>
                <a:lnTo>
                  <a:pt x="15112" y="6985"/>
                </a:lnTo>
                <a:lnTo>
                  <a:pt x="14859" y="6476"/>
                </a:lnTo>
                <a:lnTo>
                  <a:pt x="14478" y="5969"/>
                </a:lnTo>
                <a:lnTo>
                  <a:pt x="13843" y="5714"/>
                </a:lnTo>
                <a:lnTo>
                  <a:pt x="13335" y="5334"/>
                </a:lnTo>
                <a:lnTo>
                  <a:pt x="12573" y="5080"/>
                </a:lnTo>
                <a:lnTo>
                  <a:pt x="11557" y="4952"/>
                </a:lnTo>
                <a:lnTo>
                  <a:pt x="10541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923282" y="2946654"/>
            <a:ext cx="152400" cy="161671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5002191" y="2996819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3"/>
                </a:lnTo>
                <a:lnTo>
                  <a:pt x="3512" y="29971"/>
                </a:lnTo>
                <a:lnTo>
                  <a:pt x="1804" y="37845"/>
                </a:lnTo>
                <a:lnTo>
                  <a:pt x="591" y="43179"/>
                </a:lnTo>
                <a:lnTo>
                  <a:pt x="87" y="47116"/>
                </a:lnTo>
                <a:lnTo>
                  <a:pt x="0" y="61340"/>
                </a:lnTo>
                <a:lnTo>
                  <a:pt x="2242" y="67944"/>
                </a:lnTo>
                <a:lnTo>
                  <a:pt x="6814" y="72516"/>
                </a:lnTo>
                <a:lnTo>
                  <a:pt x="11386" y="77215"/>
                </a:lnTo>
                <a:lnTo>
                  <a:pt x="17863" y="79501"/>
                </a:lnTo>
                <a:lnTo>
                  <a:pt x="32976" y="79501"/>
                </a:lnTo>
                <a:lnTo>
                  <a:pt x="38945" y="78358"/>
                </a:lnTo>
                <a:lnTo>
                  <a:pt x="44279" y="75818"/>
                </a:lnTo>
                <a:lnTo>
                  <a:pt x="49486" y="73405"/>
                </a:lnTo>
                <a:lnTo>
                  <a:pt x="49813" y="73151"/>
                </a:lnTo>
                <a:lnTo>
                  <a:pt x="23832" y="73151"/>
                </a:lnTo>
                <a:lnTo>
                  <a:pt x="20149" y="71754"/>
                </a:lnTo>
                <a:lnTo>
                  <a:pt x="17736" y="68960"/>
                </a:lnTo>
                <a:lnTo>
                  <a:pt x="15196" y="66166"/>
                </a:lnTo>
                <a:lnTo>
                  <a:pt x="14053" y="61848"/>
                </a:lnTo>
                <a:lnTo>
                  <a:pt x="14053" y="49656"/>
                </a:lnTo>
                <a:lnTo>
                  <a:pt x="15196" y="42163"/>
                </a:lnTo>
                <a:lnTo>
                  <a:pt x="36405" y="6476"/>
                </a:lnTo>
                <a:lnTo>
                  <a:pt x="62602" y="6476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6"/>
                </a:moveTo>
                <a:lnTo>
                  <a:pt x="46819" y="6476"/>
                </a:lnTo>
                <a:lnTo>
                  <a:pt x="50248" y="8000"/>
                </a:lnTo>
                <a:lnTo>
                  <a:pt x="54820" y="13842"/>
                </a:lnTo>
                <a:lnTo>
                  <a:pt x="55963" y="18160"/>
                </a:lnTo>
                <a:lnTo>
                  <a:pt x="55963" y="30352"/>
                </a:lnTo>
                <a:lnTo>
                  <a:pt x="42755" y="66166"/>
                </a:lnTo>
                <a:lnTo>
                  <a:pt x="33992" y="73151"/>
                </a:lnTo>
                <a:lnTo>
                  <a:pt x="49813" y="73151"/>
                </a:lnTo>
                <a:lnTo>
                  <a:pt x="54058" y="69850"/>
                </a:lnTo>
                <a:lnTo>
                  <a:pt x="57741" y="65023"/>
                </a:lnTo>
                <a:lnTo>
                  <a:pt x="61551" y="60197"/>
                </a:lnTo>
                <a:lnTo>
                  <a:pt x="64599" y="54228"/>
                </a:lnTo>
                <a:lnTo>
                  <a:pt x="66758" y="47116"/>
                </a:lnTo>
                <a:lnTo>
                  <a:pt x="68917" y="40131"/>
                </a:lnTo>
                <a:lnTo>
                  <a:pt x="69914" y="33527"/>
                </a:lnTo>
                <a:lnTo>
                  <a:pt x="69811" y="18160"/>
                </a:lnTo>
                <a:lnTo>
                  <a:pt x="67774" y="11810"/>
                </a:lnTo>
                <a:lnTo>
                  <a:pt x="62602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016246" y="3003295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6"/>
                </a:lnTo>
                <a:lnTo>
                  <a:pt x="13334" y="6984"/>
                </a:lnTo>
                <a:lnTo>
                  <a:pt x="9270" y="11683"/>
                </a:lnTo>
                <a:lnTo>
                  <a:pt x="5968" y="18287"/>
                </a:lnTo>
                <a:lnTo>
                  <a:pt x="3555" y="27050"/>
                </a:lnTo>
                <a:lnTo>
                  <a:pt x="1142" y="35687"/>
                </a:lnTo>
                <a:lnTo>
                  <a:pt x="0" y="43179"/>
                </a:lnTo>
                <a:lnTo>
                  <a:pt x="0" y="49402"/>
                </a:lnTo>
                <a:lnTo>
                  <a:pt x="0" y="55371"/>
                </a:lnTo>
                <a:lnTo>
                  <a:pt x="1142" y="59689"/>
                </a:lnTo>
                <a:lnTo>
                  <a:pt x="3682" y="62483"/>
                </a:lnTo>
                <a:lnTo>
                  <a:pt x="6095" y="65277"/>
                </a:lnTo>
                <a:lnTo>
                  <a:pt x="9778" y="66675"/>
                </a:lnTo>
                <a:lnTo>
                  <a:pt x="14731" y="66675"/>
                </a:lnTo>
                <a:lnTo>
                  <a:pt x="19938" y="66675"/>
                </a:lnTo>
                <a:lnTo>
                  <a:pt x="40639" y="31368"/>
                </a:lnTo>
                <a:lnTo>
                  <a:pt x="41909" y="23875"/>
                </a:lnTo>
                <a:lnTo>
                  <a:pt x="41909" y="17399"/>
                </a:lnTo>
                <a:lnTo>
                  <a:pt x="41909" y="11683"/>
                </a:lnTo>
                <a:lnTo>
                  <a:pt x="40766" y="7365"/>
                </a:lnTo>
                <a:lnTo>
                  <a:pt x="38480" y="4444"/>
                </a:lnTo>
                <a:lnTo>
                  <a:pt x="36194" y="1524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002148" y="2996819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7" y="0"/>
                </a:lnTo>
                <a:lnTo>
                  <a:pt x="58800" y="2412"/>
                </a:lnTo>
                <a:lnTo>
                  <a:pt x="63246" y="7111"/>
                </a:lnTo>
                <a:lnTo>
                  <a:pt x="67817" y="11810"/>
                </a:lnTo>
                <a:lnTo>
                  <a:pt x="69976" y="18541"/>
                </a:lnTo>
                <a:lnTo>
                  <a:pt x="69976" y="27177"/>
                </a:lnTo>
                <a:lnTo>
                  <a:pt x="69976" y="33400"/>
                </a:lnTo>
                <a:lnTo>
                  <a:pt x="68961" y="40131"/>
                </a:lnTo>
                <a:lnTo>
                  <a:pt x="66801" y="47116"/>
                </a:lnTo>
                <a:lnTo>
                  <a:pt x="64642" y="54228"/>
                </a:lnTo>
                <a:lnTo>
                  <a:pt x="61595" y="60197"/>
                </a:lnTo>
                <a:lnTo>
                  <a:pt x="57785" y="65023"/>
                </a:lnTo>
                <a:lnTo>
                  <a:pt x="54101" y="69850"/>
                </a:lnTo>
                <a:lnTo>
                  <a:pt x="49529" y="73405"/>
                </a:lnTo>
                <a:lnTo>
                  <a:pt x="44323" y="75818"/>
                </a:lnTo>
                <a:lnTo>
                  <a:pt x="38988" y="78358"/>
                </a:lnTo>
                <a:lnTo>
                  <a:pt x="33020" y="79501"/>
                </a:lnTo>
                <a:lnTo>
                  <a:pt x="26162" y="79501"/>
                </a:lnTo>
                <a:lnTo>
                  <a:pt x="17906" y="79501"/>
                </a:lnTo>
                <a:lnTo>
                  <a:pt x="11429" y="77215"/>
                </a:lnTo>
                <a:lnTo>
                  <a:pt x="6858" y="72516"/>
                </a:lnTo>
                <a:lnTo>
                  <a:pt x="2286" y="67944"/>
                </a:lnTo>
                <a:lnTo>
                  <a:pt x="0" y="61213"/>
                </a:lnTo>
                <a:lnTo>
                  <a:pt x="0" y="52450"/>
                </a:lnTo>
                <a:lnTo>
                  <a:pt x="0" y="48132"/>
                </a:lnTo>
                <a:lnTo>
                  <a:pt x="635" y="43179"/>
                </a:lnTo>
                <a:lnTo>
                  <a:pt x="1904" y="37591"/>
                </a:lnTo>
                <a:lnTo>
                  <a:pt x="3555" y="29971"/>
                </a:lnTo>
                <a:lnTo>
                  <a:pt x="6350" y="23367"/>
                </a:lnTo>
                <a:lnTo>
                  <a:pt x="10287" y="17652"/>
                </a:lnTo>
                <a:lnTo>
                  <a:pt x="14224" y="11937"/>
                </a:lnTo>
                <a:lnTo>
                  <a:pt x="19050" y="7619"/>
                </a:lnTo>
                <a:lnTo>
                  <a:pt x="24764" y="4571"/>
                </a:lnTo>
                <a:lnTo>
                  <a:pt x="30479" y="1523"/>
                </a:lnTo>
                <a:lnTo>
                  <a:pt x="36829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068823" y="3006818"/>
            <a:ext cx="81492" cy="10137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083936" y="302831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0" y="50673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1" y="51054"/>
                </a:lnTo>
                <a:lnTo>
                  <a:pt x="25273" y="51308"/>
                </a:lnTo>
                <a:lnTo>
                  <a:pt x="25653" y="51688"/>
                </a:lnTo>
                <a:lnTo>
                  <a:pt x="25908" y="52070"/>
                </a:lnTo>
                <a:lnTo>
                  <a:pt x="26162" y="52705"/>
                </a:lnTo>
                <a:lnTo>
                  <a:pt x="26415" y="53212"/>
                </a:lnTo>
                <a:lnTo>
                  <a:pt x="26670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29" y="79375"/>
                </a:lnTo>
                <a:lnTo>
                  <a:pt x="38353" y="80645"/>
                </a:lnTo>
                <a:lnTo>
                  <a:pt x="40386" y="81280"/>
                </a:lnTo>
                <a:lnTo>
                  <a:pt x="44196" y="81280"/>
                </a:lnTo>
                <a:lnTo>
                  <a:pt x="45592" y="81025"/>
                </a:lnTo>
                <a:lnTo>
                  <a:pt x="46862" y="80645"/>
                </a:lnTo>
                <a:lnTo>
                  <a:pt x="48260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657" y="73406"/>
                </a:lnTo>
                <a:lnTo>
                  <a:pt x="46609" y="73406"/>
                </a:lnTo>
                <a:lnTo>
                  <a:pt x="45974" y="73151"/>
                </a:lnTo>
                <a:lnTo>
                  <a:pt x="43434" y="70485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262"/>
                </a:lnTo>
                <a:lnTo>
                  <a:pt x="39242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10" y="0"/>
                </a:moveTo>
                <a:lnTo>
                  <a:pt x="24891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80"/>
                </a:lnTo>
                <a:lnTo>
                  <a:pt x="13335" y="5334"/>
                </a:lnTo>
                <a:lnTo>
                  <a:pt x="13842" y="5714"/>
                </a:lnTo>
                <a:lnTo>
                  <a:pt x="14477" y="5969"/>
                </a:lnTo>
                <a:lnTo>
                  <a:pt x="14859" y="6476"/>
                </a:lnTo>
                <a:lnTo>
                  <a:pt x="15112" y="6985"/>
                </a:lnTo>
                <a:lnTo>
                  <a:pt x="15366" y="7620"/>
                </a:lnTo>
                <a:lnTo>
                  <a:pt x="15493" y="10922"/>
                </a:lnTo>
                <a:lnTo>
                  <a:pt x="15239" y="12192"/>
                </a:lnTo>
                <a:lnTo>
                  <a:pt x="15112" y="13335"/>
                </a:lnTo>
                <a:lnTo>
                  <a:pt x="14732" y="14986"/>
                </a:lnTo>
                <a:lnTo>
                  <a:pt x="14224" y="17018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48513" y="73279"/>
                </a:lnTo>
                <a:lnTo>
                  <a:pt x="48005" y="73406"/>
                </a:lnTo>
                <a:lnTo>
                  <a:pt x="57657" y="73406"/>
                </a:lnTo>
                <a:lnTo>
                  <a:pt x="58800" y="72262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9115" y="25146"/>
                </a:lnTo>
                <a:lnTo>
                  <a:pt x="40639" y="25400"/>
                </a:lnTo>
                <a:lnTo>
                  <a:pt x="41783" y="25781"/>
                </a:lnTo>
                <a:lnTo>
                  <a:pt x="42417" y="26415"/>
                </a:lnTo>
                <a:lnTo>
                  <a:pt x="43052" y="26924"/>
                </a:lnTo>
                <a:lnTo>
                  <a:pt x="43434" y="27686"/>
                </a:lnTo>
                <a:lnTo>
                  <a:pt x="43434" y="29463"/>
                </a:lnTo>
                <a:lnTo>
                  <a:pt x="43052" y="30352"/>
                </a:lnTo>
                <a:lnTo>
                  <a:pt x="42290" y="31496"/>
                </a:lnTo>
                <a:lnTo>
                  <a:pt x="41655" y="32638"/>
                </a:lnTo>
                <a:lnTo>
                  <a:pt x="25273" y="44704"/>
                </a:lnTo>
                <a:lnTo>
                  <a:pt x="23622" y="45338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8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0" y="36195"/>
                </a:lnTo>
                <a:lnTo>
                  <a:pt x="50800" y="34417"/>
                </a:lnTo>
                <a:lnTo>
                  <a:pt x="55245" y="30987"/>
                </a:lnTo>
                <a:lnTo>
                  <a:pt x="57530" y="29083"/>
                </a:lnTo>
                <a:lnTo>
                  <a:pt x="59943" y="27177"/>
                </a:lnTo>
                <a:lnTo>
                  <a:pt x="62357" y="25019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083936" y="302831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25273" y="44704"/>
                </a:lnTo>
                <a:lnTo>
                  <a:pt x="27050" y="44069"/>
                </a:lnTo>
                <a:lnTo>
                  <a:pt x="42290" y="31496"/>
                </a:lnTo>
                <a:lnTo>
                  <a:pt x="43052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6"/>
                </a:lnTo>
                <a:lnTo>
                  <a:pt x="43052" y="26924"/>
                </a:lnTo>
                <a:lnTo>
                  <a:pt x="42417" y="26415"/>
                </a:lnTo>
                <a:lnTo>
                  <a:pt x="41783" y="25781"/>
                </a:lnTo>
                <a:lnTo>
                  <a:pt x="40639" y="25400"/>
                </a:lnTo>
                <a:lnTo>
                  <a:pt x="39115" y="25146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019"/>
                </a:lnTo>
                <a:lnTo>
                  <a:pt x="59943" y="27177"/>
                </a:lnTo>
                <a:lnTo>
                  <a:pt x="57530" y="29083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7"/>
                </a:lnTo>
                <a:lnTo>
                  <a:pt x="48640" y="36195"/>
                </a:lnTo>
                <a:lnTo>
                  <a:pt x="46482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7" y="42672"/>
                </a:lnTo>
                <a:lnTo>
                  <a:pt x="37718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353" y="55118"/>
                </a:lnTo>
                <a:lnTo>
                  <a:pt x="39242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434" y="70485"/>
                </a:lnTo>
                <a:lnTo>
                  <a:pt x="43814" y="71247"/>
                </a:lnTo>
                <a:lnTo>
                  <a:pt x="46609" y="73406"/>
                </a:lnTo>
                <a:lnTo>
                  <a:pt x="47371" y="73406"/>
                </a:lnTo>
                <a:lnTo>
                  <a:pt x="48005" y="73406"/>
                </a:lnTo>
                <a:lnTo>
                  <a:pt x="48513" y="73279"/>
                </a:lnTo>
                <a:lnTo>
                  <a:pt x="49149" y="73151"/>
                </a:lnTo>
                <a:lnTo>
                  <a:pt x="49657" y="72898"/>
                </a:lnTo>
                <a:lnTo>
                  <a:pt x="50291" y="72517"/>
                </a:lnTo>
                <a:lnTo>
                  <a:pt x="51053" y="72009"/>
                </a:lnTo>
                <a:lnTo>
                  <a:pt x="51815" y="71500"/>
                </a:lnTo>
                <a:lnTo>
                  <a:pt x="52577" y="70865"/>
                </a:lnTo>
                <a:lnTo>
                  <a:pt x="53593" y="69976"/>
                </a:lnTo>
                <a:lnTo>
                  <a:pt x="54483" y="69087"/>
                </a:lnTo>
                <a:lnTo>
                  <a:pt x="55499" y="67945"/>
                </a:lnTo>
                <a:lnTo>
                  <a:pt x="56641" y="66675"/>
                </a:lnTo>
                <a:lnTo>
                  <a:pt x="60705" y="70485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0" y="77850"/>
                </a:lnTo>
                <a:lnTo>
                  <a:pt x="51053" y="78739"/>
                </a:lnTo>
                <a:lnTo>
                  <a:pt x="49529" y="79629"/>
                </a:lnTo>
                <a:lnTo>
                  <a:pt x="48260" y="80263"/>
                </a:lnTo>
                <a:lnTo>
                  <a:pt x="46862" y="80645"/>
                </a:lnTo>
                <a:lnTo>
                  <a:pt x="45592" y="81025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8353" y="80645"/>
                </a:lnTo>
                <a:lnTo>
                  <a:pt x="36829" y="79375"/>
                </a:lnTo>
                <a:lnTo>
                  <a:pt x="35305" y="78232"/>
                </a:lnTo>
                <a:lnTo>
                  <a:pt x="34036" y="76454"/>
                </a:lnTo>
                <a:lnTo>
                  <a:pt x="33020" y="74168"/>
                </a:lnTo>
                <a:lnTo>
                  <a:pt x="32003" y="71882"/>
                </a:lnTo>
                <a:lnTo>
                  <a:pt x="30987" y="69087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3" y="58927"/>
                </a:lnTo>
                <a:lnTo>
                  <a:pt x="27050" y="54863"/>
                </a:lnTo>
                <a:lnTo>
                  <a:pt x="26670" y="53975"/>
                </a:lnTo>
                <a:lnTo>
                  <a:pt x="26415" y="53212"/>
                </a:lnTo>
                <a:lnTo>
                  <a:pt x="26162" y="52705"/>
                </a:lnTo>
                <a:lnTo>
                  <a:pt x="25908" y="52070"/>
                </a:lnTo>
                <a:lnTo>
                  <a:pt x="25653" y="51688"/>
                </a:lnTo>
                <a:lnTo>
                  <a:pt x="25273" y="51308"/>
                </a:lnTo>
                <a:lnTo>
                  <a:pt x="24891" y="51054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0" y="50673"/>
                </a:lnTo>
                <a:lnTo>
                  <a:pt x="22478" y="50673"/>
                </a:lnTo>
                <a:lnTo>
                  <a:pt x="21589" y="50673"/>
                </a:lnTo>
                <a:lnTo>
                  <a:pt x="17779" y="50673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018"/>
                </a:lnTo>
                <a:lnTo>
                  <a:pt x="14732" y="14986"/>
                </a:lnTo>
                <a:lnTo>
                  <a:pt x="15112" y="13335"/>
                </a:lnTo>
                <a:lnTo>
                  <a:pt x="15239" y="12192"/>
                </a:lnTo>
                <a:lnTo>
                  <a:pt x="15493" y="10922"/>
                </a:lnTo>
                <a:lnTo>
                  <a:pt x="15493" y="9906"/>
                </a:lnTo>
                <a:lnTo>
                  <a:pt x="15493" y="9017"/>
                </a:lnTo>
                <a:lnTo>
                  <a:pt x="15493" y="8255"/>
                </a:lnTo>
                <a:lnTo>
                  <a:pt x="15366" y="7620"/>
                </a:lnTo>
                <a:lnTo>
                  <a:pt x="15112" y="6985"/>
                </a:lnTo>
                <a:lnTo>
                  <a:pt x="14859" y="6476"/>
                </a:lnTo>
                <a:lnTo>
                  <a:pt x="14477" y="5969"/>
                </a:lnTo>
                <a:lnTo>
                  <a:pt x="13842" y="5714"/>
                </a:lnTo>
                <a:lnTo>
                  <a:pt x="13335" y="5334"/>
                </a:lnTo>
                <a:lnTo>
                  <a:pt x="12573" y="5080"/>
                </a:lnTo>
                <a:lnTo>
                  <a:pt x="11557" y="4952"/>
                </a:lnTo>
                <a:lnTo>
                  <a:pt x="10540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158740" y="2930651"/>
            <a:ext cx="581406" cy="17145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73853" y="2951226"/>
            <a:ext cx="562610" cy="153035"/>
          </a:xfrm>
          <a:custGeom>
            <a:avLst/>
            <a:gdLst/>
            <a:ahLst/>
            <a:cxnLst/>
            <a:rect l="l" t="t" r="r" b="b"/>
            <a:pathLst>
              <a:path w="562610" h="153035">
                <a:moveTo>
                  <a:pt x="513588" y="0"/>
                </a:moveTo>
                <a:lnTo>
                  <a:pt x="511429" y="6223"/>
                </a:lnTo>
                <a:lnTo>
                  <a:pt x="520239" y="10029"/>
                </a:lnTo>
                <a:lnTo>
                  <a:pt x="527812" y="15335"/>
                </a:lnTo>
                <a:lnTo>
                  <a:pt x="545988" y="50609"/>
                </a:lnTo>
                <a:lnTo>
                  <a:pt x="548259" y="75437"/>
                </a:lnTo>
                <a:lnTo>
                  <a:pt x="547689" y="88913"/>
                </a:lnTo>
                <a:lnTo>
                  <a:pt x="534094" y="130176"/>
                </a:lnTo>
                <a:lnTo>
                  <a:pt x="511556" y="146303"/>
                </a:lnTo>
                <a:lnTo>
                  <a:pt x="513588" y="152526"/>
                </a:lnTo>
                <a:lnTo>
                  <a:pt x="549656" y="125857"/>
                </a:lnTo>
                <a:lnTo>
                  <a:pt x="562101" y="76326"/>
                </a:lnTo>
                <a:lnTo>
                  <a:pt x="561316" y="62301"/>
                </a:lnTo>
                <a:lnTo>
                  <a:pt x="542573" y="17412"/>
                </a:lnTo>
                <a:lnTo>
                  <a:pt x="524615" y="4026"/>
                </a:lnTo>
                <a:lnTo>
                  <a:pt x="513588" y="0"/>
                </a:lnTo>
                <a:close/>
              </a:path>
              <a:path w="562610" h="153035">
                <a:moveTo>
                  <a:pt x="48641" y="0"/>
                </a:moveTo>
                <a:lnTo>
                  <a:pt x="12573" y="26797"/>
                </a:lnTo>
                <a:lnTo>
                  <a:pt x="0" y="76326"/>
                </a:lnTo>
                <a:lnTo>
                  <a:pt x="785" y="90281"/>
                </a:lnTo>
                <a:lnTo>
                  <a:pt x="19548" y="135167"/>
                </a:lnTo>
                <a:lnTo>
                  <a:pt x="48641" y="152526"/>
                </a:lnTo>
                <a:lnTo>
                  <a:pt x="50546" y="146303"/>
                </a:lnTo>
                <a:lnTo>
                  <a:pt x="41900" y="142420"/>
                </a:lnTo>
                <a:lnTo>
                  <a:pt x="34432" y="137048"/>
                </a:lnTo>
                <a:lnTo>
                  <a:pt x="16240" y="101139"/>
                </a:lnTo>
                <a:lnTo>
                  <a:pt x="13970" y="75437"/>
                </a:lnTo>
                <a:lnTo>
                  <a:pt x="14539" y="62464"/>
                </a:lnTo>
                <a:lnTo>
                  <a:pt x="28154" y="22117"/>
                </a:lnTo>
                <a:lnTo>
                  <a:pt x="50800" y="6223"/>
                </a:lnTo>
                <a:lnTo>
                  <a:pt x="486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685282" y="2951226"/>
            <a:ext cx="50800" cy="153035"/>
          </a:xfrm>
          <a:custGeom>
            <a:avLst/>
            <a:gdLst/>
            <a:ahLst/>
            <a:cxnLst/>
            <a:rect l="l" t="t" r="r" b="b"/>
            <a:pathLst>
              <a:path w="50800" h="153035">
                <a:moveTo>
                  <a:pt x="2158" y="0"/>
                </a:moveTo>
                <a:lnTo>
                  <a:pt x="38100" y="26797"/>
                </a:lnTo>
                <a:lnTo>
                  <a:pt x="50672" y="76326"/>
                </a:lnTo>
                <a:lnTo>
                  <a:pt x="49907" y="90281"/>
                </a:lnTo>
                <a:lnTo>
                  <a:pt x="31251" y="135167"/>
                </a:lnTo>
                <a:lnTo>
                  <a:pt x="2158" y="152526"/>
                </a:lnTo>
                <a:lnTo>
                  <a:pt x="126" y="146303"/>
                </a:lnTo>
                <a:lnTo>
                  <a:pt x="8846" y="142420"/>
                </a:lnTo>
                <a:lnTo>
                  <a:pt x="16351" y="137048"/>
                </a:lnTo>
                <a:lnTo>
                  <a:pt x="34559" y="101139"/>
                </a:lnTo>
                <a:lnTo>
                  <a:pt x="36829" y="75437"/>
                </a:lnTo>
                <a:lnTo>
                  <a:pt x="36260" y="62464"/>
                </a:lnTo>
                <a:lnTo>
                  <a:pt x="22717" y="22117"/>
                </a:lnTo>
                <a:lnTo>
                  <a:pt x="0" y="6223"/>
                </a:lnTo>
                <a:lnTo>
                  <a:pt x="21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169280" y="2942844"/>
            <a:ext cx="141136" cy="16548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242305" y="2964052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9" y="18542"/>
                </a:moveTo>
                <a:lnTo>
                  <a:pt x="24003" y="18542"/>
                </a:lnTo>
                <a:lnTo>
                  <a:pt x="25146" y="19050"/>
                </a:lnTo>
                <a:lnTo>
                  <a:pt x="26670" y="21082"/>
                </a:lnTo>
                <a:lnTo>
                  <a:pt x="26987" y="22351"/>
                </a:lnTo>
                <a:lnTo>
                  <a:pt x="27051" y="93725"/>
                </a:lnTo>
                <a:lnTo>
                  <a:pt x="26670" y="96393"/>
                </a:lnTo>
                <a:lnTo>
                  <a:pt x="26035" y="98044"/>
                </a:lnTo>
                <a:lnTo>
                  <a:pt x="25527" y="99695"/>
                </a:lnTo>
                <a:lnTo>
                  <a:pt x="4572" y="105029"/>
                </a:lnTo>
                <a:lnTo>
                  <a:pt x="4572" y="110998"/>
                </a:lnTo>
                <a:lnTo>
                  <a:pt x="64008" y="110998"/>
                </a:lnTo>
                <a:lnTo>
                  <a:pt x="64008" y="105029"/>
                </a:lnTo>
                <a:lnTo>
                  <a:pt x="56515" y="104775"/>
                </a:lnTo>
                <a:lnTo>
                  <a:pt x="53975" y="104521"/>
                </a:lnTo>
                <a:lnTo>
                  <a:pt x="51562" y="104139"/>
                </a:lnTo>
                <a:lnTo>
                  <a:pt x="49403" y="103759"/>
                </a:lnTo>
                <a:lnTo>
                  <a:pt x="47752" y="103124"/>
                </a:lnTo>
                <a:lnTo>
                  <a:pt x="46101" y="102616"/>
                </a:lnTo>
                <a:lnTo>
                  <a:pt x="41599" y="93725"/>
                </a:lnTo>
                <a:lnTo>
                  <a:pt x="41529" y="18542"/>
                </a:lnTo>
                <a:close/>
              </a:path>
              <a:path w="64135" h="111125">
                <a:moveTo>
                  <a:pt x="42037" y="0"/>
                </a:moveTo>
                <a:lnTo>
                  <a:pt x="37592" y="0"/>
                </a:lnTo>
                <a:lnTo>
                  <a:pt x="0" y="22351"/>
                </a:lnTo>
                <a:lnTo>
                  <a:pt x="3556" y="28575"/>
                </a:lnTo>
                <a:lnTo>
                  <a:pt x="8255" y="25400"/>
                </a:lnTo>
                <a:lnTo>
                  <a:pt x="12065" y="22987"/>
                </a:lnTo>
                <a:lnTo>
                  <a:pt x="18415" y="19431"/>
                </a:lnTo>
                <a:lnTo>
                  <a:pt x="20828" y="18542"/>
                </a:lnTo>
                <a:lnTo>
                  <a:pt x="41529" y="18542"/>
                </a:lnTo>
                <a:lnTo>
                  <a:pt x="41529" y="12192"/>
                </a:lnTo>
                <a:lnTo>
                  <a:pt x="41783" y="5080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242305" y="2964052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2" y="0"/>
                </a:moveTo>
                <a:lnTo>
                  <a:pt x="42037" y="0"/>
                </a:lnTo>
                <a:lnTo>
                  <a:pt x="41783" y="5080"/>
                </a:lnTo>
                <a:lnTo>
                  <a:pt x="41529" y="12192"/>
                </a:lnTo>
                <a:lnTo>
                  <a:pt x="41529" y="21336"/>
                </a:lnTo>
                <a:lnTo>
                  <a:pt x="41529" y="89916"/>
                </a:lnTo>
                <a:lnTo>
                  <a:pt x="41529" y="93091"/>
                </a:lnTo>
                <a:lnTo>
                  <a:pt x="41783" y="95376"/>
                </a:lnTo>
                <a:lnTo>
                  <a:pt x="42037" y="97027"/>
                </a:lnTo>
                <a:lnTo>
                  <a:pt x="42418" y="98551"/>
                </a:lnTo>
                <a:lnTo>
                  <a:pt x="43053" y="99822"/>
                </a:lnTo>
                <a:lnTo>
                  <a:pt x="43942" y="100837"/>
                </a:lnTo>
                <a:lnTo>
                  <a:pt x="44831" y="101854"/>
                </a:lnTo>
                <a:lnTo>
                  <a:pt x="46101" y="102616"/>
                </a:lnTo>
                <a:lnTo>
                  <a:pt x="47752" y="103124"/>
                </a:lnTo>
                <a:lnTo>
                  <a:pt x="49403" y="103759"/>
                </a:lnTo>
                <a:lnTo>
                  <a:pt x="64008" y="105029"/>
                </a:lnTo>
                <a:lnTo>
                  <a:pt x="64008" y="110998"/>
                </a:lnTo>
                <a:lnTo>
                  <a:pt x="4572" y="110998"/>
                </a:lnTo>
                <a:lnTo>
                  <a:pt x="4572" y="105029"/>
                </a:lnTo>
                <a:lnTo>
                  <a:pt x="10541" y="104775"/>
                </a:lnTo>
                <a:lnTo>
                  <a:pt x="14732" y="104394"/>
                </a:lnTo>
                <a:lnTo>
                  <a:pt x="26035" y="98044"/>
                </a:lnTo>
                <a:lnTo>
                  <a:pt x="26670" y="96393"/>
                </a:lnTo>
                <a:lnTo>
                  <a:pt x="27051" y="93725"/>
                </a:lnTo>
                <a:lnTo>
                  <a:pt x="27051" y="89916"/>
                </a:lnTo>
                <a:lnTo>
                  <a:pt x="27051" y="24764"/>
                </a:lnTo>
                <a:lnTo>
                  <a:pt x="27051" y="22606"/>
                </a:lnTo>
                <a:lnTo>
                  <a:pt x="26670" y="21082"/>
                </a:lnTo>
                <a:lnTo>
                  <a:pt x="25908" y="20066"/>
                </a:lnTo>
                <a:lnTo>
                  <a:pt x="25146" y="19050"/>
                </a:lnTo>
                <a:lnTo>
                  <a:pt x="24003" y="18542"/>
                </a:lnTo>
                <a:lnTo>
                  <a:pt x="22606" y="18542"/>
                </a:lnTo>
                <a:lnTo>
                  <a:pt x="20828" y="18542"/>
                </a:lnTo>
                <a:lnTo>
                  <a:pt x="18415" y="19431"/>
                </a:lnTo>
                <a:lnTo>
                  <a:pt x="15240" y="21209"/>
                </a:lnTo>
                <a:lnTo>
                  <a:pt x="12065" y="22987"/>
                </a:lnTo>
                <a:lnTo>
                  <a:pt x="8255" y="25400"/>
                </a:lnTo>
                <a:lnTo>
                  <a:pt x="3556" y="28575"/>
                </a:lnTo>
                <a:lnTo>
                  <a:pt x="0" y="22351"/>
                </a:lnTo>
                <a:lnTo>
                  <a:pt x="375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352288" y="3002279"/>
            <a:ext cx="118080" cy="29717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368035" y="3027923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63464" y="302792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509259" y="2976372"/>
            <a:ext cx="89153" cy="9829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524924" y="2996819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3"/>
                </a:lnTo>
                <a:lnTo>
                  <a:pt x="3512" y="29971"/>
                </a:lnTo>
                <a:lnTo>
                  <a:pt x="1804" y="37845"/>
                </a:lnTo>
                <a:lnTo>
                  <a:pt x="591" y="43179"/>
                </a:lnTo>
                <a:lnTo>
                  <a:pt x="87" y="47116"/>
                </a:lnTo>
                <a:lnTo>
                  <a:pt x="0" y="61340"/>
                </a:lnTo>
                <a:lnTo>
                  <a:pt x="2242" y="67944"/>
                </a:lnTo>
                <a:lnTo>
                  <a:pt x="6814" y="72516"/>
                </a:lnTo>
                <a:lnTo>
                  <a:pt x="11386" y="77215"/>
                </a:lnTo>
                <a:lnTo>
                  <a:pt x="17863" y="79501"/>
                </a:lnTo>
                <a:lnTo>
                  <a:pt x="32976" y="79501"/>
                </a:lnTo>
                <a:lnTo>
                  <a:pt x="38945" y="78358"/>
                </a:lnTo>
                <a:lnTo>
                  <a:pt x="44279" y="75818"/>
                </a:lnTo>
                <a:lnTo>
                  <a:pt x="49486" y="73405"/>
                </a:lnTo>
                <a:lnTo>
                  <a:pt x="49813" y="73151"/>
                </a:lnTo>
                <a:lnTo>
                  <a:pt x="23832" y="73151"/>
                </a:lnTo>
                <a:lnTo>
                  <a:pt x="20149" y="71754"/>
                </a:lnTo>
                <a:lnTo>
                  <a:pt x="17736" y="68960"/>
                </a:lnTo>
                <a:lnTo>
                  <a:pt x="15196" y="66166"/>
                </a:lnTo>
                <a:lnTo>
                  <a:pt x="14053" y="61848"/>
                </a:lnTo>
                <a:lnTo>
                  <a:pt x="14053" y="49656"/>
                </a:lnTo>
                <a:lnTo>
                  <a:pt x="15196" y="42163"/>
                </a:lnTo>
                <a:lnTo>
                  <a:pt x="36405" y="6476"/>
                </a:lnTo>
                <a:lnTo>
                  <a:pt x="62602" y="6476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6"/>
                </a:moveTo>
                <a:lnTo>
                  <a:pt x="46819" y="6476"/>
                </a:lnTo>
                <a:lnTo>
                  <a:pt x="50248" y="8000"/>
                </a:lnTo>
                <a:lnTo>
                  <a:pt x="54820" y="13842"/>
                </a:lnTo>
                <a:lnTo>
                  <a:pt x="55963" y="18160"/>
                </a:lnTo>
                <a:lnTo>
                  <a:pt x="55963" y="30352"/>
                </a:lnTo>
                <a:lnTo>
                  <a:pt x="42755" y="66166"/>
                </a:lnTo>
                <a:lnTo>
                  <a:pt x="33992" y="73151"/>
                </a:lnTo>
                <a:lnTo>
                  <a:pt x="49813" y="73151"/>
                </a:lnTo>
                <a:lnTo>
                  <a:pt x="54058" y="69850"/>
                </a:lnTo>
                <a:lnTo>
                  <a:pt x="57741" y="65023"/>
                </a:lnTo>
                <a:lnTo>
                  <a:pt x="61551" y="60197"/>
                </a:lnTo>
                <a:lnTo>
                  <a:pt x="64599" y="54228"/>
                </a:lnTo>
                <a:lnTo>
                  <a:pt x="66758" y="47116"/>
                </a:lnTo>
                <a:lnTo>
                  <a:pt x="68917" y="40131"/>
                </a:lnTo>
                <a:lnTo>
                  <a:pt x="69914" y="33527"/>
                </a:lnTo>
                <a:lnTo>
                  <a:pt x="69811" y="18160"/>
                </a:lnTo>
                <a:lnTo>
                  <a:pt x="67774" y="11810"/>
                </a:lnTo>
                <a:lnTo>
                  <a:pt x="62602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538978" y="3003295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6"/>
                </a:lnTo>
                <a:lnTo>
                  <a:pt x="13335" y="6984"/>
                </a:lnTo>
                <a:lnTo>
                  <a:pt x="9271" y="11683"/>
                </a:lnTo>
                <a:lnTo>
                  <a:pt x="5969" y="18287"/>
                </a:lnTo>
                <a:lnTo>
                  <a:pt x="3556" y="27050"/>
                </a:lnTo>
                <a:lnTo>
                  <a:pt x="1143" y="35687"/>
                </a:lnTo>
                <a:lnTo>
                  <a:pt x="0" y="43179"/>
                </a:lnTo>
                <a:lnTo>
                  <a:pt x="0" y="49402"/>
                </a:lnTo>
                <a:lnTo>
                  <a:pt x="0" y="55371"/>
                </a:lnTo>
                <a:lnTo>
                  <a:pt x="1143" y="59689"/>
                </a:lnTo>
                <a:lnTo>
                  <a:pt x="3683" y="62483"/>
                </a:lnTo>
                <a:lnTo>
                  <a:pt x="6096" y="65277"/>
                </a:lnTo>
                <a:lnTo>
                  <a:pt x="9779" y="66675"/>
                </a:lnTo>
                <a:lnTo>
                  <a:pt x="14732" y="66675"/>
                </a:lnTo>
                <a:lnTo>
                  <a:pt x="19938" y="66675"/>
                </a:lnTo>
                <a:lnTo>
                  <a:pt x="40639" y="31368"/>
                </a:lnTo>
                <a:lnTo>
                  <a:pt x="41910" y="23875"/>
                </a:lnTo>
                <a:lnTo>
                  <a:pt x="41910" y="17399"/>
                </a:lnTo>
                <a:lnTo>
                  <a:pt x="41910" y="11683"/>
                </a:lnTo>
                <a:lnTo>
                  <a:pt x="40767" y="7365"/>
                </a:lnTo>
                <a:lnTo>
                  <a:pt x="38481" y="4444"/>
                </a:lnTo>
                <a:lnTo>
                  <a:pt x="36195" y="1524"/>
                </a:lnTo>
                <a:lnTo>
                  <a:pt x="32766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524880" y="2996819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8" y="0"/>
                </a:moveTo>
                <a:lnTo>
                  <a:pt x="52197" y="0"/>
                </a:lnTo>
                <a:lnTo>
                  <a:pt x="58801" y="2412"/>
                </a:lnTo>
                <a:lnTo>
                  <a:pt x="63246" y="7111"/>
                </a:lnTo>
                <a:lnTo>
                  <a:pt x="67818" y="11810"/>
                </a:lnTo>
                <a:lnTo>
                  <a:pt x="69977" y="18541"/>
                </a:lnTo>
                <a:lnTo>
                  <a:pt x="69977" y="27177"/>
                </a:lnTo>
                <a:lnTo>
                  <a:pt x="69977" y="33400"/>
                </a:lnTo>
                <a:lnTo>
                  <a:pt x="68961" y="40131"/>
                </a:lnTo>
                <a:lnTo>
                  <a:pt x="66802" y="47116"/>
                </a:lnTo>
                <a:lnTo>
                  <a:pt x="64643" y="54228"/>
                </a:lnTo>
                <a:lnTo>
                  <a:pt x="61595" y="60197"/>
                </a:lnTo>
                <a:lnTo>
                  <a:pt x="57785" y="65023"/>
                </a:lnTo>
                <a:lnTo>
                  <a:pt x="54102" y="69850"/>
                </a:lnTo>
                <a:lnTo>
                  <a:pt x="49530" y="73405"/>
                </a:lnTo>
                <a:lnTo>
                  <a:pt x="44323" y="75818"/>
                </a:lnTo>
                <a:lnTo>
                  <a:pt x="38989" y="78358"/>
                </a:lnTo>
                <a:lnTo>
                  <a:pt x="33020" y="79501"/>
                </a:lnTo>
                <a:lnTo>
                  <a:pt x="26162" y="79501"/>
                </a:lnTo>
                <a:lnTo>
                  <a:pt x="17907" y="79501"/>
                </a:lnTo>
                <a:lnTo>
                  <a:pt x="11430" y="77215"/>
                </a:lnTo>
                <a:lnTo>
                  <a:pt x="6858" y="72516"/>
                </a:lnTo>
                <a:lnTo>
                  <a:pt x="2286" y="67944"/>
                </a:lnTo>
                <a:lnTo>
                  <a:pt x="0" y="61213"/>
                </a:lnTo>
                <a:lnTo>
                  <a:pt x="0" y="52450"/>
                </a:lnTo>
                <a:lnTo>
                  <a:pt x="0" y="48132"/>
                </a:lnTo>
                <a:lnTo>
                  <a:pt x="635" y="43179"/>
                </a:lnTo>
                <a:lnTo>
                  <a:pt x="1905" y="37591"/>
                </a:lnTo>
                <a:lnTo>
                  <a:pt x="3556" y="29971"/>
                </a:lnTo>
                <a:lnTo>
                  <a:pt x="6350" y="23367"/>
                </a:lnTo>
                <a:lnTo>
                  <a:pt x="10287" y="17652"/>
                </a:lnTo>
                <a:lnTo>
                  <a:pt x="14224" y="11937"/>
                </a:lnTo>
                <a:lnTo>
                  <a:pt x="19050" y="7619"/>
                </a:lnTo>
                <a:lnTo>
                  <a:pt x="24765" y="4571"/>
                </a:lnTo>
                <a:lnTo>
                  <a:pt x="30480" y="1523"/>
                </a:lnTo>
                <a:lnTo>
                  <a:pt x="36830" y="0"/>
                </a:lnTo>
                <a:lnTo>
                  <a:pt x="436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591555" y="3006818"/>
            <a:ext cx="81492" cy="10137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5606669" y="302831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0" y="50673"/>
                </a:lnTo>
                <a:lnTo>
                  <a:pt x="23748" y="50800"/>
                </a:lnTo>
                <a:lnTo>
                  <a:pt x="24383" y="50926"/>
                </a:lnTo>
                <a:lnTo>
                  <a:pt x="24891" y="51054"/>
                </a:lnTo>
                <a:lnTo>
                  <a:pt x="25272" y="51308"/>
                </a:lnTo>
                <a:lnTo>
                  <a:pt x="25653" y="51688"/>
                </a:lnTo>
                <a:lnTo>
                  <a:pt x="25907" y="52070"/>
                </a:lnTo>
                <a:lnTo>
                  <a:pt x="26161" y="52705"/>
                </a:lnTo>
                <a:lnTo>
                  <a:pt x="26415" y="53212"/>
                </a:lnTo>
                <a:lnTo>
                  <a:pt x="26669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29" y="79375"/>
                </a:lnTo>
                <a:lnTo>
                  <a:pt x="38353" y="80645"/>
                </a:lnTo>
                <a:lnTo>
                  <a:pt x="40385" y="81280"/>
                </a:lnTo>
                <a:lnTo>
                  <a:pt x="44195" y="81280"/>
                </a:lnTo>
                <a:lnTo>
                  <a:pt x="45592" y="81025"/>
                </a:lnTo>
                <a:lnTo>
                  <a:pt x="46862" y="80645"/>
                </a:lnTo>
                <a:lnTo>
                  <a:pt x="48259" y="80263"/>
                </a:lnTo>
                <a:lnTo>
                  <a:pt x="55498" y="75311"/>
                </a:lnTo>
                <a:lnTo>
                  <a:pt x="57150" y="73913"/>
                </a:lnTo>
                <a:lnTo>
                  <a:pt x="57657" y="73406"/>
                </a:lnTo>
                <a:lnTo>
                  <a:pt x="46608" y="73406"/>
                </a:lnTo>
                <a:lnTo>
                  <a:pt x="45973" y="73151"/>
                </a:lnTo>
                <a:lnTo>
                  <a:pt x="43433" y="70485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262"/>
                </a:lnTo>
                <a:lnTo>
                  <a:pt x="39242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09" y="0"/>
                </a:moveTo>
                <a:lnTo>
                  <a:pt x="24891" y="0"/>
                </a:lnTo>
                <a:lnTo>
                  <a:pt x="8762" y="635"/>
                </a:lnTo>
                <a:lnTo>
                  <a:pt x="7873" y="4699"/>
                </a:lnTo>
                <a:lnTo>
                  <a:pt x="9397" y="4699"/>
                </a:lnTo>
                <a:lnTo>
                  <a:pt x="12572" y="5080"/>
                </a:lnTo>
                <a:lnTo>
                  <a:pt x="13334" y="5334"/>
                </a:lnTo>
                <a:lnTo>
                  <a:pt x="13842" y="5714"/>
                </a:lnTo>
                <a:lnTo>
                  <a:pt x="14477" y="5969"/>
                </a:lnTo>
                <a:lnTo>
                  <a:pt x="14858" y="6476"/>
                </a:lnTo>
                <a:lnTo>
                  <a:pt x="15112" y="6985"/>
                </a:lnTo>
                <a:lnTo>
                  <a:pt x="15366" y="7620"/>
                </a:lnTo>
                <a:lnTo>
                  <a:pt x="15493" y="10922"/>
                </a:lnTo>
                <a:lnTo>
                  <a:pt x="15239" y="12192"/>
                </a:lnTo>
                <a:lnTo>
                  <a:pt x="15112" y="13335"/>
                </a:lnTo>
                <a:lnTo>
                  <a:pt x="14731" y="14986"/>
                </a:lnTo>
                <a:lnTo>
                  <a:pt x="14223" y="17018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673"/>
                </a:lnTo>
                <a:lnTo>
                  <a:pt x="36872" y="50673"/>
                </a:lnTo>
                <a:lnTo>
                  <a:pt x="36321" y="49022"/>
                </a:lnTo>
                <a:lnTo>
                  <a:pt x="35432" y="46100"/>
                </a:lnTo>
                <a:lnTo>
                  <a:pt x="35922" y="45720"/>
                </a:lnTo>
                <a:lnTo>
                  <a:pt x="18795" y="45720"/>
                </a:lnTo>
                <a:lnTo>
                  <a:pt x="29209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48513" y="73279"/>
                </a:lnTo>
                <a:lnTo>
                  <a:pt x="48005" y="73406"/>
                </a:lnTo>
                <a:lnTo>
                  <a:pt x="57657" y="73406"/>
                </a:lnTo>
                <a:lnTo>
                  <a:pt x="58800" y="72262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4" h="81280">
                <a:moveTo>
                  <a:pt x="60959" y="21462"/>
                </a:moveTo>
                <a:lnTo>
                  <a:pt x="39750" y="21462"/>
                </a:lnTo>
                <a:lnTo>
                  <a:pt x="39115" y="25146"/>
                </a:lnTo>
                <a:lnTo>
                  <a:pt x="40639" y="25400"/>
                </a:lnTo>
                <a:lnTo>
                  <a:pt x="41782" y="25781"/>
                </a:lnTo>
                <a:lnTo>
                  <a:pt x="42417" y="26415"/>
                </a:lnTo>
                <a:lnTo>
                  <a:pt x="43052" y="26924"/>
                </a:lnTo>
                <a:lnTo>
                  <a:pt x="43433" y="27686"/>
                </a:lnTo>
                <a:lnTo>
                  <a:pt x="43433" y="29463"/>
                </a:lnTo>
                <a:lnTo>
                  <a:pt x="43052" y="30352"/>
                </a:lnTo>
                <a:lnTo>
                  <a:pt x="42290" y="31496"/>
                </a:lnTo>
                <a:lnTo>
                  <a:pt x="41655" y="32638"/>
                </a:lnTo>
                <a:lnTo>
                  <a:pt x="25272" y="44704"/>
                </a:lnTo>
                <a:lnTo>
                  <a:pt x="23621" y="45338"/>
                </a:lnTo>
                <a:lnTo>
                  <a:pt x="21970" y="45720"/>
                </a:lnTo>
                <a:lnTo>
                  <a:pt x="35922" y="45720"/>
                </a:lnTo>
                <a:lnTo>
                  <a:pt x="37718" y="44323"/>
                </a:lnTo>
                <a:lnTo>
                  <a:pt x="42036" y="41021"/>
                </a:lnTo>
                <a:lnTo>
                  <a:pt x="44322" y="39497"/>
                </a:lnTo>
                <a:lnTo>
                  <a:pt x="48640" y="36195"/>
                </a:lnTo>
                <a:lnTo>
                  <a:pt x="50800" y="34417"/>
                </a:lnTo>
                <a:lnTo>
                  <a:pt x="55244" y="30987"/>
                </a:lnTo>
                <a:lnTo>
                  <a:pt x="57530" y="29083"/>
                </a:lnTo>
                <a:lnTo>
                  <a:pt x="59943" y="27177"/>
                </a:lnTo>
                <a:lnTo>
                  <a:pt x="62356" y="25019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5606669" y="302831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209" y="0"/>
                </a:lnTo>
                <a:lnTo>
                  <a:pt x="18795" y="45720"/>
                </a:lnTo>
                <a:lnTo>
                  <a:pt x="20446" y="45720"/>
                </a:lnTo>
                <a:lnTo>
                  <a:pt x="21970" y="45720"/>
                </a:lnTo>
                <a:lnTo>
                  <a:pt x="23621" y="45338"/>
                </a:lnTo>
                <a:lnTo>
                  <a:pt x="25272" y="44704"/>
                </a:lnTo>
                <a:lnTo>
                  <a:pt x="27050" y="44069"/>
                </a:lnTo>
                <a:lnTo>
                  <a:pt x="39496" y="35179"/>
                </a:lnTo>
                <a:lnTo>
                  <a:pt x="40639" y="33909"/>
                </a:lnTo>
                <a:lnTo>
                  <a:pt x="41655" y="32638"/>
                </a:lnTo>
                <a:lnTo>
                  <a:pt x="42290" y="31496"/>
                </a:lnTo>
                <a:lnTo>
                  <a:pt x="43052" y="30352"/>
                </a:lnTo>
                <a:lnTo>
                  <a:pt x="43433" y="29463"/>
                </a:lnTo>
                <a:lnTo>
                  <a:pt x="43433" y="28701"/>
                </a:lnTo>
                <a:lnTo>
                  <a:pt x="43433" y="27686"/>
                </a:lnTo>
                <a:lnTo>
                  <a:pt x="43052" y="26924"/>
                </a:lnTo>
                <a:lnTo>
                  <a:pt x="42417" y="26415"/>
                </a:lnTo>
                <a:lnTo>
                  <a:pt x="41782" y="25781"/>
                </a:lnTo>
                <a:lnTo>
                  <a:pt x="40639" y="25400"/>
                </a:lnTo>
                <a:lnTo>
                  <a:pt x="39115" y="25146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019"/>
                </a:lnTo>
                <a:lnTo>
                  <a:pt x="59943" y="27177"/>
                </a:lnTo>
                <a:lnTo>
                  <a:pt x="57530" y="29083"/>
                </a:lnTo>
                <a:lnTo>
                  <a:pt x="55244" y="30987"/>
                </a:lnTo>
                <a:lnTo>
                  <a:pt x="52958" y="32765"/>
                </a:lnTo>
                <a:lnTo>
                  <a:pt x="50800" y="34417"/>
                </a:lnTo>
                <a:lnTo>
                  <a:pt x="48640" y="36195"/>
                </a:lnTo>
                <a:lnTo>
                  <a:pt x="46481" y="37846"/>
                </a:lnTo>
                <a:lnTo>
                  <a:pt x="44322" y="39497"/>
                </a:lnTo>
                <a:lnTo>
                  <a:pt x="42036" y="41021"/>
                </a:lnTo>
                <a:lnTo>
                  <a:pt x="39877" y="42672"/>
                </a:lnTo>
                <a:lnTo>
                  <a:pt x="37718" y="44323"/>
                </a:lnTo>
                <a:lnTo>
                  <a:pt x="35432" y="46100"/>
                </a:lnTo>
                <a:lnTo>
                  <a:pt x="36321" y="49022"/>
                </a:lnTo>
                <a:lnTo>
                  <a:pt x="37337" y="52070"/>
                </a:lnTo>
                <a:lnTo>
                  <a:pt x="38353" y="55118"/>
                </a:lnTo>
                <a:lnTo>
                  <a:pt x="39242" y="58165"/>
                </a:lnTo>
                <a:lnTo>
                  <a:pt x="40258" y="61213"/>
                </a:lnTo>
                <a:lnTo>
                  <a:pt x="41275" y="64262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4" y="68452"/>
                </a:lnTo>
                <a:lnTo>
                  <a:pt x="42925" y="69596"/>
                </a:lnTo>
                <a:lnTo>
                  <a:pt x="43433" y="70485"/>
                </a:lnTo>
                <a:lnTo>
                  <a:pt x="43814" y="71247"/>
                </a:lnTo>
                <a:lnTo>
                  <a:pt x="44322" y="72009"/>
                </a:lnTo>
                <a:lnTo>
                  <a:pt x="44830" y="72517"/>
                </a:lnTo>
                <a:lnTo>
                  <a:pt x="45465" y="72898"/>
                </a:lnTo>
                <a:lnTo>
                  <a:pt x="45973" y="73151"/>
                </a:lnTo>
                <a:lnTo>
                  <a:pt x="46608" y="73406"/>
                </a:lnTo>
                <a:lnTo>
                  <a:pt x="47370" y="73406"/>
                </a:lnTo>
                <a:lnTo>
                  <a:pt x="48005" y="73406"/>
                </a:lnTo>
                <a:lnTo>
                  <a:pt x="48513" y="73279"/>
                </a:lnTo>
                <a:lnTo>
                  <a:pt x="49148" y="73151"/>
                </a:lnTo>
                <a:lnTo>
                  <a:pt x="49656" y="72898"/>
                </a:lnTo>
                <a:lnTo>
                  <a:pt x="50291" y="72517"/>
                </a:lnTo>
                <a:lnTo>
                  <a:pt x="51053" y="72009"/>
                </a:lnTo>
                <a:lnTo>
                  <a:pt x="51815" y="71500"/>
                </a:lnTo>
                <a:lnTo>
                  <a:pt x="52577" y="70865"/>
                </a:lnTo>
                <a:lnTo>
                  <a:pt x="53593" y="69976"/>
                </a:lnTo>
                <a:lnTo>
                  <a:pt x="54482" y="69087"/>
                </a:lnTo>
                <a:lnTo>
                  <a:pt x="55498" y="67945"/>
                </a:lnTo>
                <a:lnTo>
                  <a:pt x="56641" y="66675"/>
                </a:lnTo>
                <a:lnTo>
                  <a:pt x="60705" y="70485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8" y="75311"/>
                </a:lnTo>
                <a:lnTo>
                  <a:pt x="53975" y="76708"/>
                </a:lnTo>
                <a:lnTo>
                  <a:pt x="52450" y="77850"/>
                </a:lnTo>
                <a:lnTo>
                  <a:pt x="51053" y="78739"/>
                </a:lnTo>
                <a:lnTo>
                  <a:pt x="49529" y="79629"/>
                </a:lnTo>
                <a:lnTo>
                  <a:pt x="48259" y="80263"/>
                </a:lnTo>
                <a:lnTo>
                  <a:pt x="46862" y="80645"/>
                </a:lnTo>
                <a:lnTo>
                  <a:pt x="45592" y="81025"/>
                </a:lnTo>
                <a:lnTo>
                  <a:pt x="44195" y="81280"/>
                </a:lnTo>
                <a:lnTo>
                  <a:pt x="42798" y="81280"/>
                </a:lnTo>
                <a:lnTo>
                  <a:pt x="40385" y="81280"/>
                </a:lnTo>
                <a:lnTo>
                  <a:pt x="38353" y="80645"/>
                </a:lnTo>
                <a:lnTo>
                  <a:pt x="36829" y="79375"/>
                </a:lnTo>
                <a:lnTo>
                  <a:pt x="35305" y="78232"/>
                </a:lnTo>
                <a:lnTo>
                  <a:pt x="34035" y="76454"/>
                </a:lnTo>
                <a:lnTo>
                  <a:pt x="33019" y="74168"/>
                </a:lnTo>
                <a:lnTo>
                  <a:pt x="32003" y="71882"/>
                </a:lnTo>
                <a:lnTo>
                  <a:pt x="30987" y="69087"/>
                </a:lnTo>
                <a:lnTo>
                  <a:pt x="30098" y="65786"/>
                </a:lnTo>
                <a:lnTo>
                  <a:pt x="29209" y="62611"/>
                </a:lnTo>
                <a:lnTo>
                  <a:pt x="28193" y="58927"/>
                </a:lnTo>
                <a:lnTo>
                  <a:pt x="27050" y="54863"/>
                </a:lnTo>
                <a:lnTo>
                  <a:pt x="26669" y="53975"/>
                </a:lnTo>
                <a:lnTo>
                  <a:pt x="26415" y="53212"/>
                </a:lnTo>
                <a:lnTo>
                  <a:pt x="26161" y="52705"/>
                </a:lnTo>
                <a:lnTo>
                  <a:pt x="25907" y="52070"/>
                </a:lnTo>
                <a:lnTo>
                  <a:pt x="25653" y="51688"/>
                </a:lnTo>
                <a:lnTo>
                  <a:pt x="25272" y="51308"/>
                </a:lnTo>
                <a:lnTo>
                  <a:pt x="24891" y="51054"/>
                </a:lnTo>
                <a:lnTo>
                  <a:pt x="24383" y="50926"/>
                </a:lnTo>
                <a:lnTo>
                  <a:pt x="23748" y="50800"/>
                </a:lnTo>
                <a:lnTo>
                  <a:pt x="23240" y="50673"/>
                </a:lnTo>
                <a:lnTo>
                  <a:pt x="22478" y="50673"/>
                </a:lnTo>
                <a:lnTo>
                  <a:pt x="21589" y="50673"/>
                </a:lnTo>
                <a:lnTo>
                  <a:pt x="17779" y="50673"/>
                </a:lnTo>
                <a:lnTo>
                  <a:pt x="11302" y="80263"/>
                </a:lnTo>
                <a:lnTo>
                  <a:pt x="0" y="80263"/>
                </a:lnTo>
                <a:lnTo>
                  <a:pt x="14223" y="17018"/>
                </a:lnTo>
                <a:lnTo>
                  <a:pt x="14731" y="14986"/>
                </a:lnTo>
                <a:lnTo>
                  <a:pt x="15112" y="13335"/>
                </a:lnTo>
                <a:lnTo>
                  <a:pt x="15239" y="12192"/>
                </a:lnTo>
                <a:lnTo>
                  <a:pt x="15493" y="10922"/>
                </a:lnTo>
                <a:lnTo>
                  <a:pt x="15493" y="9906"/>
                </a:lnTo>
                <a:lnTo>
                  <a:pt x="15493" y="9017"/>
                </a:lnTo>
                <a:lnTo>
                  <a:pt x="15493" y="8255"/>
                </a:lnTo>
                <a:lnTo>
                  <a:pt x="15366" y="7620"/>
                </a:lnTo>
                <a:lnTo>
                  <a:pt x="15112" y="6985"/>
                </a:lnTo>
                <a:lnTo>
                  <a:pt x="14858" y="6476"/>
                </a:lnTo>
                <a:lnTo>
                  <a:pt x="14477" y="5969"/>
                </a:lnTo>
                <a:lnTo>
                  <a:pt x="13842" y="5714"/>
                </a:lnTo>
                <a:lnTo>
                  <a:pt x="13334" y="5334"/>
                </a:lnTo>
                <a:lnTo>
                  <a:pt x="12572" y="5080"/>
                </a:lnTo>
                <a:lnTo>
                  <a:pt x="11556" y="4952"/>
                </a:lnTo>
                <a:lnTo>
                  <a:pt x="10540" y="4825"/>
                </a:lnTo>
                <a:lnTo>
                  <a:pt x="9397" y="4699"/>
                </a:lnTo>
                <a:lnTo>
                  <a:pt x="7873" y="4699"/>
                </a:lnTo>
                <a:lnTo>
                  <a:pt x="8762" y="635"/>
                </a:lnTo>
                <a:lnTo>
                  <a:pt x="2489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762244" y="3002279"/>
            <a:ext cx="439686" cy="29717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5778119" y="3028569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5773546" y="3028569"/>
            <a:ext cx="429895" cy="0"/>
          </a:xfrm>
          <a:custGeom>
            <a:avLst/>
            <a:gdLst/>
            <a:ahLst/>
            <a:cxnLst/>
            <a:rect l="l" t="t" r="r" b="b"/>
            <a:pathLst>
              <a:path w="429895">
                <a:moveTo>
                  <a:pt x="0" y="0"/>
                </a:moveTo>
                <a:lnTo>
                  <a:pt x="429768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5771388" y="2813329"/>
            <a:ext cx="92237" cy="13637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5787009" y="2834513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60" h="116839">
                <a:moveTo>
                  <a:pt x="43941" y="38735"/>
                </a:moveTo>
                <a:lnTo>
                  <a:pt x="32765" y="38735"/>
                </a:lnTo>
                <a:lnTo>
                  <a:pt x="26035" y="41021"/>
                </a:lnTo>
                <a:lnTo>
                  <a:pt x="19812" y="45592"/>
                </a:lnTo>
                <a:lnTo>
                  <a:pt x="13715" y="50164"/>
                </a:lnTo>
                <a:lnTo>
                  <a:pt x="8889" y="56261"/>
                </a:lnTo>
                <a:lnTo>
                  <a:pt x="5333" y="64135"/>
                </a:lnTo>
                <a:lnTo>
                  <a:pt x="1777" y="71882"/>
                </a:lnTo>
                <a:lnTo>
                  <a:pt x="0" y="79883"/>
                </a:lnTo>
                <a:lnTo>
                  <a:pt x="0" y="97662"/>
                </a:lnTo>
                <a:lnTo>
                  <a:pt x="2412" y="104775"/>
                </a:lnTo>
                <a:lnTo>
                  <a:pt x="7108" y="109727"/>
                </a:lnTo>
                <a:lnTo>
                  <a:pt x="11683" y="114426"/>
                </a:lnTo>
                <a:lnTo>
                  <a:pt x="18033" y="116839"/>
                </a:lnTo>
                <a:lnTo>
                  <a:pt x="31495" y="116839"/>
                </a:lnTo>
                <a:lnTo>
                  <a:pt x="36321" y="115824"/>
                </a:lnTo>
                <a:lnTo>
                  <a:pt x="40512" y="114046"/>
                </a:lnTo>
                <a:lnTo>
                  <a:pt x="44830" y="112267"/>
                </a:lnTo>
                <a:lnTo>
                  <a:pt x="47497" y="110489"/>
                </a:lnTo>
                <a:lnTo>
                  <a:pt x="23749" y="110489"/>
                </a:lnTo>
                <a:lnTo>
                  <a:pt x="21716" y="109982"/>
                </a:lnTo>
                <a:lnTo>
                  <a:pt x="14224" y="84327"/>
                </a:lnTo>
                <a:lnTo>
                  <a:pt x="15620" y="76581"/>
                </a:lnTo>
                <a:lnTo>
                  <a:pt x="20954" y="60833"/>
                </a:lnTo>
                <a:lnTo>
                  <a:pt x="24383" y="54863"/>
                </a:lnTo>
                <a:lnTo>
                  <a:pt x="28701" y="50926"/>
                </a:lnTo>
                <a:lnTo>
                  <a:pt x="32892" y="46989"/>
                </a:lnTo>
                <a:lnTo>
                  <a:pt x="37591" y="45085"/>
                </a:lnTo>
                <a:lnTo>
                  <a:pt x="59766" y="45085"/>
                </a:lnTo>
                <a:lnTo>
                  <a:pt x="56387" y="42672"/>
                </a:lnTo>
                <a:lnTo>
                  <a:pt x="53086" y="40894"/>
                </a:lnTo>
                <a:lnTo>
                  <a:pt x="50291" y="40004"/>
                </a:lnTo>
                <a:lnTo>
                  <a:pt x="47370" y="39115"/>
                </a:lnTo>
                <a:lnTo>
                  <a:pt x="43941" y="38735"/>
                </a:lnTo>
                <a:close/>
              </a:path>
              <a:path w="73660" h="116839">
                <a:moveTo>
                  <a:pt x="59766" y="45085"/>
                </a:moveTo>
                <a:lnTo>
                  <a:pt x="47116" y="45085"/>
                </a:lnTo>
                <a:lnTo>
                  <a:pt x="50418" y="46227"/>
                </a:lnTo>
                <a:lnTo>
                  <a:pt x="54863" y="51181"/>
                </a:lnTo>
                <a:lnTo>
                  <a:pt x="55933" y="54863"/>
                </a:lnTo>
                <a:lnTo>
                  <a:pt x="56006" y="66039"/>
                </a:lnTo>
                <a:lnTo>
                  <a:pt x="54610" y="73278"/>
                </a:lnTo>
                <a:lnTo>
                  <a:pt x="51688" y="82550"/>
                </a:lnTo>
                <a:lnTo>
                  <a:pt x="48767" y="91948"/>
                </a:lnTo>
                <a:lnTo>
                  <a:pt x="45338" y="98806"/>
                </a:lnTo>
                <a:lnTo>
                  <a:pt x="37083" y="108076"/>
                </a:lnTo>
                <a:lnTo>
                  <a:pt x="32130" y="110489"/>
                </a:lnTo>
                <a:lnTo>
                  <a:pt x="47497" y="110489"/>
                </a:lnTo>
                <a:lnTo>
                  <a:pt x="48640" y="109727"/>
                </a:lnTo>
                <a:lnTo>
                  <a:pt x="51815" y="106299"/>
                </a:lnTo>
                <a:lnTo>
                  <a:pt x="55117" y="102997"/>
                </a:lnTo>
                <a:lnTo>
                  <a:pt x="69850" y="67817"/>
                </a:lnTo>
                <a:lnTo>
                  <a:pt x="72136" y="54101"/>
                </a:lnTo>
                <a:lnTo>
                  <a:pt x="73025" y="47371"/>
                </a:lnTo>
                <a:lnTo>
                  <a:pt x="73168" y="45212"/>
                </a:lnTo>
                <a:lnTo>
                  <a:pt x="59943" y="45212"/>
                </a:lnTo>
                <a:lnTo>
                  <a:pt x="59766" y="45085"/>
                </a:lnTo>
                <a:close/>
              </a:path>
              <a:path w="73660" h="116839">
                <a:moveTo>
                  <a:pt x="65690" y="7620"/>
                </a:moveTo>
                <a:lnTo>
                  <a:pt x="49402" y="7620"/>
                </a:lnTo>
                <a:lnTo>
                  <a:pt x="53593" y="9906"/>
                </a:lnTo>
                <a:lnTo>
                  <a:pt x="58927" y="19050"/>
                </a:lnTo>
                <a:lnTo>
                  <a:pt x="60325" y="26415"/>
                </a:lnTo>
                <a:lnTo>
                  <a:pt x="60304" y="38735"/>
                </a:lnTo>
                <a:lnTo>
                  <a:pt x="60070" y="43179"/>
                </a:lnTo>
                <a:lnTo>
                  <a:pt x="59943" y="45212"/>
                </a:lnTo>
                <a:lnTo>
                  <a:pt x="73168" y="45212"/>
                </a:lnTo>
                <a:lnTo>
                  <a:pt x="73304" y="43179"/>
                </a:lnTo>
                <a:lnTo>
                  <a:pt x="73405" y="36702"/>
                </a:lnTo>
                <a:lnTo>
                  <a:pt x="72999" y="28057"/>
                </a:lnTo>
                <a:lnTo>
                  <a:pt x="71770" y="20589"/>
                </a:lnTo>
                <a:lnTo>
                  <a:pt x="69709" y="14289"/>
                </a:lnTo>
                <a:lnTo>
                  <a:pt x="66801" y="9144"/>
                </a:lnTo>
                <a:lnTo>
                  <a:pt x="65690" y="7620"/>
                </a:lnTo>
                <a:close/>
              </a:path>
              <a:path w="73660" h="116839">
                <a:moveTo>
                  <a:pt x="55625" y="0"/>
                </a:moveTo>
                <a:lnTo>
                  <a:pt x="43433" y="0"/>
                </a:lnTo>
                <a:lnTo>
                  <a:pt x="40258" y="381"/>
                </a:lnTo>
                <a:lnTo>
                  <a:pt x="17271" y="12191"/>
                </a:lnTo>
                <a:lnTo>
                  <a:pt x="17271" y="18923"/>
                </a:lnTo>
                <a:lnTo>
                  <a:pt x="22987" y="18923"/>
                </a:lnTo>
                <a:lnTo>
                  <a:pt x="26162" y="15112"/>
                </a:lnTo>
                <a:lnTo>
                  <a:pt x="29463" y="12191"/>
                </a:lnTo>
                <a:lnTo>
                  <a:pt x="32892" y="10287"/>
                </a:lnTo>
                <a:lnTo>
                  <a:pt x="36194" y="8509"/>
                </a:lnTo>
                <a:lnTo>
                  <a:pt x="39877" y="7620"/>
                </a:lnTo>
                <a:lnTo>
                  <a:pt x="65690" y="7620"/>
                </a:lnTo>
                <a:lnTo>
                  <a:pt x="62356" y="3048"/>
                </a:lnTo>
                <a:lnTo>
                  <a:pt x="556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5801233" y="2879598"/>
            <a:ext cx="41910" cy="65405"/>
          </a:xfrm>
          <a:custGeom>
            <a:avLst/>
            <a:gdLst/>
            <a:ahLst/>
            <a:cxnLst/>
            <a:rect l="l" t="t" r="r" b="b"/>
            <a:pathLst>
              <a:path w="41910" h="65405">
                <a:moveTo>
                  <a:pt x="28320" y="0"/>
                </a:moveTo>
                <a:lnTo>
                  <a:pt x="23367" y="0"/>
                </a:lnTo>
                <a:lnTo>
                  <a:pt x="18668" y="1904"/>
                </a:lnTo>
                <a:lnTo>
                  <a:pt x="14477" y="5841"/>
                </a:lnTo>
                <a:lnTo>
                  <a:pt x="10159" y="9778"/>
                </a:lnTo>
                <a:lnTo>
                  <a:pt x="6730" y="15748"/>
                </a:lnTo>
                <a:lnTo>
                  <a:pt x="4063" y="23622"/>
                </a:lnTo>
                <a:lnTo>
                  <a:pt x="1396" y="31496"/>
                </a:lnTo>
                <a:lnTo>
                  <a:pt x="0" y="39242"/>
                </a:lnTo>
                <a:lnTo>
                  <a:pt x="0" y="46989"/>
                </a:lnTo>
                <a:lnTo>
                  <a:pt x="0" y="51815"/>
                </a:lnTo>
                <a:lnTo>
                  <a:pt x="9525" y="65404"/>
                </a:lnTo>
                <a:lnTo>
                  <a:pt x="12191" y="65404"/>
                </a:lnTo>
                <a:lnTo>
                  <a:pt x="17906" y="65404"/>
                </a:lnTo>
                <a:lnTo>
                  <a:pt x="22859" y="62991"/>
                </a:lnTo>
                <a:lnTo>
                  <a:pt x="26924" y="58419"/>
                </a:lnTo>
                <a:lnTo>
                  <a:pt x="31114" y="53721"/>
                </a:lnTo>
                <a:lnTo>
                  <a:pt x="34543" y="46862"/>
                </a:lnTo>
                <a:lnTo>
                  <a:pt x="37464" y="37464"/>
                </a:lnTo>
                <a:lnTo>
                  <a:pt x="40386" y="28193"/>
                </a:lnTo>
                <a:lnTo>
                  <a:pt x="41782" y="20954"/>
                </a:lnTo>
                <a:lnTo>
                  <a:pt x="41782" y="15493"/>
                </a:lnTo>
                <a:lnTo>
                  <a:pt x="41782" y="10032"/>
                </a:lnTo>
                <a:lnTo>
                  <a:pt x="40639" y="6096"/>
                </a:lnTo>
                <a:lnTo>
                  <a:pt x="38480" y="3682"/>
                </a:lnTo>
                <a:lnTo>
                  <a:pt x="36194" y="1142"/>
                </a:lnTo>
                <a:lnTo>
                  <a:pt x="32892" y="0"/>
                </a:lnTo>
                <a:lnTo>
                  <a:pt x="283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787009" y="2834513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60" h="116839">
                <a:moveTo>
                  <a:pt x="46736" y="0"/>
                </a:moveTo>
                <a:lnTo>
                  <a:pt x="55625" y="0"/>
                </a:lnTo>
                <a:lnTo>
                  <a:pt x="62356" y="3048"/>
                </a:lnTo>
                <a:lnTo>
                  <a:pt x="73405" y="36702"/>
                </a:lnTo>
                <a:lnTo>
                  <a:pt x="73405" y="41656"/>
                </a:lnTo>
                <a:lnTo>
                  <a:pt x="73025" y="47371"/>
                </a:lnTo>
                <a:lnTo>
                  <a:pt x="72136" y="54101"/>
                </a:lnTo>
                <a:lnTo>
                  <a:pt x="71374" y="60833"/>
                </a:lnTo>
                <a:lnTo>
                  <a:pt x="58038" y="98806"/>
                </a:lnTo>
                <a:lnTo>
                  <a:pt x="51815" y="106299"/>
                </a:lnTo>
                <a:lnTo>
                  <a:pt x="48640" y="109727"/>
                </a:lnTo>
                <a:lnTo>
                  <a:pt x="44830" y="112267"/>
                </a:lnTo>
                <a:lnTo>
                  <a:pt x="40512" y="114046"/>
                </a:lnTo>
                <a:lnTo>
                  <a:pt x="36321" y="115824"/>
                </a:lnTo>
                <a:lnTo>
                  <a:pt x="31495" y="116839"/>
                </a:lnTo>
                <a:lnTo>
                  <a:pt x="26162" y="116839"/>
                </a:lnTo>
                <a:lnTo>
                  <a:pt x="18033" y="116839"/>
                </a:lnTo>
                <a:lnTo>
                  <a:pt x="11683" y="114426"/>
                </a:lnTo>
                <a:lnTo>
                  <a:pt x="6985" y="109600"/>
                </a:lnTo>
                <a:lnTo>
                  <a:pt x="2412" y="104775"/>
                </a:lnTo>
                <a:lnTo>
                  <a:pt x="0" y="97662"/>
                </a:lnTo>
                <a:lnTo>
                  <a:pt x="0" y="88391"/>
                </a:lnTo>
                <a:lnTo>
                  <a:pt x="0" y="79883"/>
                </a:lnTo>
                <a:lnTo>
                  <a:pt x="1777" y="71882"/>
                </a:lnTo>
                <a:lnTo>
                  <a:pt x="5333" y="64135"/>
                </a:lnTo>
                <a:lnTo>
                  <a:pt x="8889" y="56261"/>
                </a:lnTo>
                <a:lnTo>
                  <a:pt x="13715" y="50164"/>
                </a:lnTo>
                <a:lnTo>
                  <a:pt x="19812" y="45592"/>
                </a:lnTo>
                <a:lnTo>
                  <a:pt x="26035" y="41021"/>
                </a:lnTo>
                <a:lnTo>
                  <a:pt x="32765" y="38735"/>
                </a:lnTo>
                <a:lnTo>
                  <a:pt x="40131" y="38735"/>
                </a:lnTo>
                <a:lnTo>
                  <a:pt x="43941" y="38735"/>
                </a:lnTo>
                <a:lnTo>
                  <a:pt x="59943" y="45212"/>
                </a:lnTo>
                <a:lnTo>
                  <a:pt x="60070" y="43179"/>
                </a:lnTo>
                <a:lnTo>
                  <a:pt x="60198" y="40639"/>
                </a:lnTo>
                <a:lnTo>
                  <a:pt x="60325" y="38353"/>
                </a:lnTo>
                <a:lnTo>
                  <a:pt x="60325" y="36449"/>
                </a:lnTo>
                <a:lnTo>
                  <a:pt x="60325" y="26415"/>
                </a:lnTo>
                <a:lnTo>
                  <a:pt x="58927" y="19050"/>
                </a:lnTo>
                <a:lnTo>
                  <a:pt x="56261" y="14477"/>
                </a:lnTo>
                <a:lnTo>
                  <a:pt x="53593" y="9906"/>
                </a:lnTo>
                <a:lnTo>
                  <a:pt x="49402" y="7620"/>
                </a:lnTo>
                <a:lnTo>
                  <a:pt x="43687" y="7620"/>
                </a:lnTo>
                <a:lnTo>
                  <a:pt x="39877" y="7620"/>
                </a:lnTo>
                <a:lnTo>
                  <a:pt x="22987" y="18923"/>
                </a:lnTo>
                <a:lnTo>
                  <a:pt x="17271" y="18923"/>
                </a:lnTo>
                <a:lnTo>
                  <a:pt x="17271" y="12191"/>
                </a:lnTo>
                <a:lnTo>
                  <a:pt x="22351" y="8636"/>
                </a:lnTo>
                <a:lnTo>
                  <a:pt x="43433" y="0"/>
                </a:lnTo>
                <a:lnTo>
                  <a:pt x="467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861303" y="2833116"/>
            <a:ext cx="256794" cy="12280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6105144" y="2881851"/>
            <a:ext cx="81492" cy="10137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6120257" y="2903347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673"/>
                </a:moveTo>
                <a:lnTo>
                  <a:pt x="23240" y="50673"/>
                </a:lnTo>
                <a:lnTo>
                  <a:pt x="23748" y="50800"/>
                </a:lnTo>
                <a:lnTo>
                  <a:pt x="24383" y="50926"/>
                </a:lnTo>
                <a:lnTo>
                  <a:pt x="24891" y="51053"/>
                </a:lnTo>
                <a:lnTo>
                  <a:pt x="25272" y="51307"/>
                </a:lnTo>
                <a:lnTo>
                  <a:pt x="25653" y="51688"/>
                </a:lnTo>
                <a:lnTo>
                  <a:pt x="25907" y="52069"/>
                </a:lnTo>
                <a:lnTo>
                  <a:pt x="26162" y="52704"/>
                </a:lnTo>
                <a:lnTo>
                  <a:pt x="26415" y="53212"/>
                </a:lnTo>
                <a:lnTo>
                  <a:pt x="26669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29" y="79375"/>
                </a:lnTo>
                <a:lnTo>
                  <a:pt x="38353" y="80644"/>
                </a:lnTo>
                <a:lnTo>
                  <a:pt x="40385" y="81279"/>
                </a:lnTo>
                <a:lnTo>
                  <a:pt x="44195" y="81279"/>
                </a:lnTo>
                <a:lnTo>
                  <a:pt x="45592" y="81025"/>
                </a:lnTo>
                <a:lnTo>
                  <a:pt x="46862" y="80644"/>
                </a:lnTo>
                <a:lnTo>
                  <a:pt x="48259" y="80263"/>
                </a:lnTo>
                <a:lnTo>
                  <a:pt x="55498" y="75311"/>
                </a:lnTo>
                <a:lnTo>
                  <a:pt x="57150" y="73913"/>
                </a:lnTo>
                <a:lnTo>
                  <a:pt x="57658" y="73405"/>
                </a:lnTo>
                <a:lnTo>
                  <a:pt x="46608" y="73405"/>
                </a:lnTo>
                <a:lnTo>
                  <a:pt x="45973" y="73151"/>
                </a:lnTo>
                <a:lnTo>
                  <a:pt x="43433" y="70485"/>
                </a:lnTo>
                <a:lnTo>
                  <a:pt x="42925" y="69595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262"/>
                </a:lnTo>
                <a:lnTo>
                  <a:pt x="39242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80">
                <a:moveTo>
                  <a:pt x="29209" y="0"/>
                </a:moveTo>
                <a:lnTo>
                  <a:pt x="24891" y="0"/>
                </a:lnTo>
                <a:lnTo>
                  <a:pt x="8762" y="635"/>
                </a:lnTo>
                <a:lnTo>
                  <a:pt x="7873" y="4699"/>
                </a:lnTo>
                <a:lnTo>
                  <a:pt x="9397" y="4699"/>
                </a:lnTo>
                <a:lnTo>
                  <a:pt x="12572" y="5079"/>
                </a:lnTo>
                <a:lnTo>
                  <a:pt x="13334" y="5333"/>
                </a:lnTo>
                <a:lnTo>
                  <a:pt x="13842" y="5714"/>
                </a:lnTo>
                <a:lnTo>
                  <a:pt x="14477" y="5968"/>
                </a:lnTo>
                <a:lnTo>
                  <a:pt x="14858" y="6476"/>
                </a:lnTo>
                <a:lnTo>
                  <a:pt x="15112" y="6985"/>
                </a:lnTo>
                <a:lnTo>
                  <a:pt x="15366" y="7619"/>
                </a:lnTo>
                <a:lnTo>
                  <a:pt x="15493" y="10922"/>
                </a:lnTo>
                <a:lnTo>
                  <a:pt x="15239" y="12191"/>
                </a:lnTo>
                <a:lnTo>
                  <a:pt x="15112" y="13335"/>
                </a:lnTo>
                <a:lnTo>
                  <a:pt x="14731" y="14986"/>
                </a:lnTo>
                <a:lnTo>
                  <a:pt x="14223" y="17017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673"/>
                </a:lnTo>
                <a:lnTo>
                  <a:pt x="36872" y="50673"/>
                </a:lnTo>
                <a:lnTo>
                  <a:pt x="36321" y="49022"/>
                </a:lnTo>
                <a:lnTo>
                  <a:pt x="35432" y="46100"/>
                </a:lnTo>
                <a:lnTo>
                  <a:pt x="35922" y="45719"/>
                </a:lnTo>
                <a:lnTo>
                  <a:pt x="18795" y="45719"/>
                </a:lnTo>
                <a:lnTo>
                  <a:pt x="29209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48513" y="73278"/>
                </a:lnTo>
                <a:lnTo>
                  <a:pt x="48005" y="73405"/>
                </a:lnTo>
                <a:lnTo>
                  <a:pt x="57658" y="73405"/>
                </a:lnTo>
                <a:lnTo>
                  <a:pt x="58800" y="72262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4" h="81280">
                <a:moveTo>
                  <a:pt x="60959" y="21462"/>
                </a:moveTo>
                <a:lnTo>
                  <a:pt x="39750" y="21462"/>
                </a:lnTo>
                <a:lnTo>
                  <a:pt x="39115" y="25145"/>
                </a:lnTo>
                <a:lnTo>
                  <a:pt x="40639" y="25400"/>
                </a:lnTo>
                <a:lnTo>
                  <a:pt x="41782" y="25780"/>
                </a:lnTo>
                <a:lnTo>
                  <a:pt x="42417" y="26415"/>
                </a:lnTo>
                <a:lnTo>
                  <a:pt x="43052" y="26924"/>
                </a:lnTo>
                <a:lnTo>
                  <a:pt x="43433" y="27686"/>
                </a:lnTo>
                <a:lnTo>
                  <a:pt x="43433" y="29463"/>
                </a:lnTo>
                <a:lnTo>
                  <a:pt x="43052" y="30352"/>
                </a:lnTo>
                <a:lnTo>
                  <a:pt x="42290" y="31495"/>
                </a:lnTo>
                <a:lnTo>
                  <a:pt x="41655" y="32638"/>
                </a:lnTo>
                <a:lnTo>
                  <a:pt x="25272" y="44703"/>
                </a:lnTo>
                <a:lnTo>
                  <a:pt x="23621" y="45338"/>
                </a:lnTo>
                <a:lnTo>
                  <a:pt x="21970" y="45719"/>
                </a:lnTo>
                <a:lnTo>
                  <a:pt x="35922" y="45719"/>
                </a:lnTo>
                <a:lnTo>
                  <a:pt x="37718" y="44323"/>
                </a:lnTo>
                <a:lnTo>
                  <a:pt x="42037" y="41020"/>
                </a:lnTo>
                <a:lnTo>
                  <a:pt x="44322" y="39497"/>
                </a:lnTo>
                <a:lnTo>
                  <a:pt x="48640" y="36194"/>
                </a:lnTo>
                <a:lnTo>
                  <a:pt x="50800" y="34416"/>
                </a:lnTo>
                <a:lnTo>
                  <a:pt x="55244" y="30987"/>
                </a:lnTo>
                <a:lnTo>
                  <a:pt x="57530" y="29082"/>
                </a:lnTo>
                <a:lnTo>
                  <a:pt x="59943" y="27177"/>
                </a:lnTo>
                <a:lnTo>
                  <a:pt x="62356" y="25018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6120257" y="2903347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209" y="0"/>
                </a:lnTo>
                <a:lnTo>
                  <a:pt x="18795" y="45719"/>
                </a:lnTo>
                <a:lnTo>
                  <a:pt x="20446" y="45719"/>
                </a:lnTo>
                <a:lnTo>
                  <a:pt x="21970" y="45719"/>
                </a:lnTo>
                <a:lnTo>
                  <a:pt x="23621" y="45338"/>
                </a:lnTo>
                <a:lnTo>
                  <a:pt x="25272" y="44703"/>
                </a:lnTo>
                <a:lnTo>
                  <a:pt x="27050" y="44068"/>
                </a:lnTo>
                <a:lnTo>
                  <a:pt x="39496" y="35178"/>
                </a:lnTo>
                <a:lnTo>
                  <a:pt x="40639" y="33908"/>
                </a:lnTo>
                <a:lnTo>
                  <a:pt x="41655" y="32638"/>
                </a:lnTo>
                <a:lnTo>
                  <a:pt x="42290" y="31495"/>
                </a:lnTo>
                <a:lnTo>
                  <a:pt x="43052" y="30352"/>
                </a:lnTo>
                <a:lnTo>
                  <a:pt x="43433" y="29463"/>
                </a:lnTo>
                <a:lnTo>
                  <a:pt x="43433" y="28701"/>
                </a:lnTo>
                <a:lnTo>
                  <a:pt x="43433" y="27686"/>
                </a:lnTo>
                <a:lnTo>
                  <a:pt x="43052" y="26924"/>
                </a:lnTo>
                <a:lnTo>
                  <a:pt x="42417" y="26415"/>
                </a:lnTo>
                <a:lnTo>
                  <a:pt x="41782" y="25780"/>
                </a:lnTo>
                <a:lnTo>
                  <a:pt x="40639" y="25400"/>
                </a:lnTo>
                <a:lnTo>
                  <a:pt x="39115" y="25145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018"/>
                </a:lnTo>
                <a:lnTo>
                  <a:pt x="59943" y="27177"/>
                </a:lnTo>
                <a:lnTo>
                  <a:pt x="57530" y="29082"/>
                </a:lnTo>
                <a:lnTo>
                  <a:pt x="55244" y="30987"/>
                </a:lnTo>
                <a:lnTo>
                  <a:pt x="52958" y="32765"/>
                </a:lnTo>
                <a:lnTo>
                  <a:pt x="50800" y="34416"/>
                </a:lnTo>
                <a:lnTo>
                  <a:pt x="48640" y="36194"/>
                </a:lnTo>
                <a:lnTo>
                  <a:pt x="46481" y="37845"/>
                </a:lnTo>
                <a:lnTo>
                  <a:pt x="44322" y="39497"/>
                </a:lnTo>
                <a:lnTo>
                  <a:pt x="42037" y="41020"/>
                </a:lnTo>
                <a:lnTo>
                  <a:pt x="39877" y="42672"/>
                </a:lnTo>
                <a:lnTo>
                  <a:pt x="37718" y="44323"/>
                </a:lnTo>
                <a:lnTo>
                  <a:pt x="35432" y="46100"/>
                </a:lnTo>
                <a:lnTo>
                  <a:pt x="36321" y="49022"/>
                </a:lnTo>
                <a:lnTo>
                  <a:pt x="37337" y="52069"/>
                </a:lnTo>
                <a:lnTo>
                  <a:pt x="38353" y="55117"/>
                </a:lnTo>
                <a:lnTo>
                  <a:pt x="39242" y="58165"/>
                </a:lnTo>
                <a:lnTo>
                  <a:pt x="40258" y="61213"/>
                </a:lnTo>
                <a:lnTo>
                  <a:pt x="41275" y="64262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4" y="68452"/>
                </a:lnTo>
                <a:lnTo>
                  <a:pt x="42925" y="69595"/>
                </a:lnTo>
                <a:lnTo>
                  <a:pt x="43433" y="70485"/>
                </a:lnTo>
                <a:lnTo>
                  <a:pt x="43814" y="71247"/>
                </a:lnTo>
                <a:lnTo>
                  <a:pt x="44322" y="72008"/>
                </a:lnTo>
                <a:lnTo>
                  <a:pt x="44830" y="72516"/>
                </a:lnTo>
                <a:lnTo>
                  <a:pt x="45465" y="72898"/>
                </a:lnTo>
                <a:lnTo>
                  <a:pt x="45973" y="73151"/>
                </a:lnTo>
                <a:lnTo>
                  <a:pt x="46608" y="73405"/>
                </a:lnTo>
                <a:lnTo>
                  <a:pt x="47370" y="73405"/>
                </a:lnTo>
                <a:lnTo>
                  <a:pt x="48005" y="73405"/>
                </a:lnTo>
                <a:lnTo>
                  <a:pt x="48513" y="73278"/>
                </a:lnTo>
                <a:lnTo>
                  <a:pt x="49148" y="73151"/>
                </a:lnTo>
                <a:lnTo>
                  <a:pt x="49656" y="72898"/>
                </a:lnTo>
                <a:lnTo>
                  <a:pt x="50291" y="72516"/>
                </a:lnTo>
                <a:lnTo>
                  <a:pt x="51053" y="72008"/>
                </a:lnTo>
                <a:lnTo>
                  <a:pt x="51815" y="71500"/>
                </a:lnTo>
                <a:lnTo>
                  <a:pt x="52577" y="70865"/>
                </a:lnTo>
                <a:lnTo>
                  <a:pt x="53593" y="69976"/>
                </a:lnTo>
                <a:lnTo>
                  <a:pt x="54482" y="69087"/>
                </a:lnTo>
                <a:lnTo>
                  <a:pt x="55498" y="67944"/>
                </a:lnTo>
                <a:lnTo>
                  <a:pt x="56641" y="66675"/>
                </a:lnTo>
                <a:lnTo>
                  <a:pt x="60705" y="70485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8" y="75311"/>
                </a:lnTo>
                <a:lnTo>
                  <a:pt x="53975" y="76707"/>
                </a:lnTo>
                <a:lnTo>
                  <a:pt x="52450" y="77850"/>
                </a:lnTo>
                <a:lnTo>
                  <a:pt x="51053" y="78739"/>
                </a:lnTo>
                <a:lnTo>
                  <a:pt x="49529" y="79628"/>
                </a:lnTo>
                <a:lnTo>
                  <a:pt x="48259" y="80263"/>
                </a:lnTo>
                <a:lnTo>
                  <a:pt x="46862" y="80644"/>
                </a:lnTo>
                <a:lnTo>
                  <a:pt x="45592" y="81025"/>
                </a:lnTo>
                <a:lnTo>
                  <a:pt x="44195" y="81279"/>
                </a:lnTo>
                <a:lnTo>
                  <a:pt x="42798" y="81279"/>
                </a:lnTo>
                <a:lnTo>
                  <a:pt x="40385" y="81279"/>
                </a:lnTo>
                <a:lnTo>
                  <a:pt x="38353" y="80644"/>
                </a:lnTo>
                <a:lnTo>
                  <a:pt x="36829" y="79375"/>
                </a:lnTo>
                <a:lnTo>
                  <a:pt x="35305" y="78231"/>
                </a:lnTo>
                <a:lnTo>
                  <a:pt x="34035" y="76453"/>
                </a:lnTo>
                <a:lnTo>
                  <a:pt x="33019" y="74167"/>
                </a:lnTo>
                <a:lnTo>
                  <a:pt x="32003" y="71881"/>
                </a:lnTo>
                <a:lnTo>
                  <a:pt x="30987" y="69087"/>
                </a:lnTo>
                <a:lnTo>
                  <a:pt x="30098" y="65786"/>
                </a:lnTo>
                <a:lnTo>
                  <a:pt x="29209" y="62611"/>
                </a:lnTo>
                <a:lnTo>
                  <a:pt x="28193" y="58927"/>
                </a:lnTo>
                <a:lnTo>
                  <a:pt x="27050" y="54863"/>
                </a:lnTo>
                <a:lnTo>
                  <a:pt x="26669" y="53975"/>
                </a:lnTo>
                <a:lnTo>
                  <a:pt x="26415" y="53212"/>
                </a:lnTo>
                <a:lnTo>
                  <a:pt x="26162" y="52704"/>
                </a:lnTo>
                <a:lnTo>
                  <a:pt x="25907" y="52069"/>
                </a:lnTo>
                <a:lnTo>
                  <a:pt x="25653" y="51688"/>
                </a:lnTo>
                <a:lnTo>
                  <a:pt x="25272" y="51307"/>
                </a:lnTo>
                <a:lnTo>
                  <a:pt x="24891" y="51053"/>
                </a:lnTo>
                <a:lnTo>
                  <a:pt x="24383" y="50926"/>
                </a:lnTo>
                <a:lnTo>
                  <a:pt x="23748" y="50800"/>
                </a:lnTo>
                <a:lnTo>
                  <a:pt x="23240" y="50673"/>
                </a:lnTo>
                <a:lnTo>
                  <a:pt x="22478" y="50673"/>
                </a:lnTo>
                <a:lnTo>
                  <a:pt x="21589" y="50673"/>
                </a:lnTo>
                <a:lnTo>
                  <a:pt x="17779" y="50673"/>
                </a:lnTo>
                <a:lnTo>
                  <a:pt x="11302" y="80263"/>
                </a:lnTo>
                <a:lnTo>
                  <a:pt x="0" y="80263"/>
                </a:lnTo>
                <a:lnTo>
                  <a:pt x="14223" y="17017"/>
                </a:lnTo>
                <a:lnTo>
                  <a:pt x="14731" y="14986"/>
                </a:lnTo>
                <a:lnTo>
                  <a:pt x="15112" y="13335"/>
                </a:lnTo>
                <a:lnTo>
                  <a:pt x="15239" y="12191"/>
                </a:lnTo>
                <a:lnTo>
                  <a:pt x="15493" y="10922"/>
                </a:lnTo>
                <a:lnTo>
                  <a:pt x="15493" y="9905"/>
                </a:lnTo>
                <a:lnTo>
                  <a:pt x="15493" y="9016"/>
                </a:lnTo>
                <a:lnTo>
                  <a:pt x="15493" y="8254"/>
                </a:lnTo>
                <a:lnTo>
                  <a:pt x="15366" y="7619"/>
                </a:lnTo>
                <a:lnTo>
                  <a:pt x="15112" y="6985"/>
                </a:lnTo>
                <a:lnTo>
                  <a:pt x="14858" y="6476"/>
                </a:lnTo>
                <a:lnTo>
                  <a:pt x="14477" y="5968"/>
                </a:lnTo>
                <a:lnTo>
                  <a:pt x="13842" y="5714"/>
                </a:lnTo>
                <a:lnTo>
                  <a:pt x="13334" y="5333"/>
                </a:lnTo>
                <a:lnTo>
                  <a:pt x="12572" y="5079"/>
                </a:lnTo>
                <a:lnTo>
                  <a:pt x="11556" y="4952"/>
                </a:lnTo>
                <a:lnTo>
                  <a:pt x="10540" y="4825"/>
                </a:lnTo>
                <a:lnTo>
                  <a:pt x="9397" y="4699"/>
                </a:lnTo>
                <a:lnTo>
                  <a:pt x="7873" y="4699"/>
                </a:lnTo>
                <a:lnTo>
                  <a:pt x="8762" y="635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5865876" y="3048025"/>
            <a:ext cx="92237" cy="13637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881496" y="3069208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60" h="116839">
                <a:moveTo>
                  <a:pt x="43941" y="38735"/>
                </a:moveTo>
                <a:lnTo>
                  <a:pt x="32765" y="38735"/>
                </a:lnTo>
                <a:lnTo>
                  <a:pt x="26035" y="41020"/>
                </a:lnTo>
                <a:lnTo>
                  <a:pt x="19812" y="45592"/>
                </a:lnTo>
                <a:lnTo>
                  <a:pt x="13715" y="50164"/>
                </a:lnTo>
                <a:lnTo>
                  <a:pt x="8889" y="56261"/>
                </a:lnTo>
                <a:lnTo>
                  <a:pt x="5333" y="64135"/>
                </a:lnTo>
                <a:lnTo>
                  <a:pt x="1777" y="71881"/>
                </a:lnTo>
                <a:lnTo>
                  <a:pt x="0" y="79882"/>
                </a:lnTo>
                <a:lnTo>
                  <a:pt x="0" y="97662"/>
                </a:lnTo>
                <a:lnTo>
                  <a:pt x="2412" y="104775"/>
                </a:lnTo>
                <a:lnTo>
                  <a:pt x="7108" y="109727"/>
                </a:lnTo>
                <a:lnTo>
                  <a:pt x="11683" y="114426"/>
                </a:lnTo>
                <a:lnTo>
                  <a:pt x="18033" y="116839"/>
                </a:lnTo>
                <a:lnTo>
                  <a:pt x="31495" y="116839"/>
                </a:lnTo>
                <a:lnTo>
                  <a:pt x="36322" y="115824"/>
                </a:lnTo>
                <a:lnTo>
                  <a:pt x="40512" y="114045"/>
                </a:lnTo>
                <a:lnTo>
                  <a:pt x="44830" y="112267"/>
                </a:lnTo>
                <a:lnTo>
                  <a:pt x="47497" y="110489"/>
                </a:lnTo>
                <a:lnTo>
                  <a:pt x="23749" y="110489"/>
                </a:lnTo>
                <a:lnTo>
                  <a:pt x="21716" y="109981"/>
                </a:lnTo>
                <a:lnTo>
                  <a:pt x="14224" y="84327"/>
                </a:lnTo>
                <a:lnTo>
                  <a:pt x="15620" y="76580"/>
                </a:lnTo>
                <a:lnTo>
                  <a:pt x="20954" y="60832"/>
                </a:lnTo>
                <a:lnTo>
                  <a:pt x="24383" y="54863"/>
                </a:lnTo>
                <a:lnTo>
                  <a:pt x="28701" y="50926"/>
                </a:lnTo>
                <a:lnTo>
                  <a:pt x="32892" y="46989"/>
                </a:lnTo>
                <a:lnTo>
                  <a:pt x="37591" y="45085"/>
                </a:lnTo>
                <a:lnTo>
                  <a:pt x="59766" y="45085"/>
                </a:lnTo>
                <a:lnTo>
                  <a:pt x="56387" y="42671"/>
                </a:lnTo>
                <a:lnTo>
                  <a:pt x="53086" y="40893"/>
                </a:lnTo>
                <a:lnTo>
                  <a:pt x="50291" y="40004"/>
                </a:lnTo>
                <a:lnTo>
                  <a:pt x="47370" y="39115"/>
                </a:lnTo>
                <a:lnTo>
                  <a:pt x="43941" y="38735"/>
                </a:lnTo>
                <a:close/>
              </a:path>
              <a:path w="73660" h="116839">
                <a:moveTo>
                  <a:pt x="59766" y="45085"/>
                </a:moveTo>
                <a:lnTo>
                  <a:pt x="47116" y="45085"/>
                </a:lnTo>
                <a:lnTo>
                  <a:pt x="50418" y="46227"/>
                </a:lnTo>
                <a:lnTo>
                  <a:pt x="54863" y="51180"/>
                </a:lnTo>
                <a:lnTo>
                  <a:pt x="55933" y="54863"/>
                </a:lnTo>
                <a:lnTo>
                  <a:pt x="56006" y="66039"/>
                </a:lnTo>
                <a:lnTo>
                  <a:pt x="54610" y="73278"/>
                </a:lnTo>
                <a:lnTo>
                  <a:pt x="51688" y="82550"/>
                </a:lnTo>
                <a:lnTo>
                  <a:pt x="48767" y="91948"/>
                </a:lnTo>
                <a:lnTo>
                  <a:pt x="45338" y="98805"/>
                </a:lnTo>
                <a:lnTo>
                  <a:pt x="37083" y="108076"/>
                </a:lnTo>
                <a:lnTo>
                  <a:pt x="32130" y="110489"/>
                </a:lnTo>
                <a:lnTo>
                  <a:pt x="47497" y="110489"/>
                </a:lnTo>
                <a:lnTo>
                  <a:pt x="48640" y="109727"/>
                </a:lnTo>
                <a:lnTo>
                  <a:pt x="51815" y="106299"/>
                </a:lnTo>
                <a:lnTo>
                  <a:pt x="55117" y="102996"/>
                </a:lnTo>
                <a:lnTo>
                  <a:pt x="69850" y="67817"/>
                </a:lnTo>
                <a:lnTo>
                  <a:pt x="72136" y="54101"/>
                </a:lnTo>
                <a:lnTo>
                  <a:pt x="73025" y="47370"/>
                </a:lnTo>
                <a:lnTo>
                  <a:pt x="73168" y="45212"/>
                </a:lnTo>
                <a:lnTo>
                  <a:pt x="59943" y="45212"/>
                </a:lnTo>
                <a:lnTo>
                  <a:pt x="59766" y="45085"/>
                </a:lnTo>
                <a:close/>
              </a:path>
              <a:path w="73660" h="116839">
                <a:moveTo>
                  <a:pt x="65690" y="7619"/>
                </a:moveTo>
                <a:lnTo>
                  <a:pt x="49402" y="7619"/>
                </a:lnTo>
                <a:lnTo>
                  <a:pt x="53593" y="9905"/>
                </a:lnTo>
                <a:lnTo>
                  <a:pt x="58927" y="19050"/>
                </a:lnTo>
                <a:lnTo>
                  <a:pt x="60325" y="26415"/>
                </a:lnTo>
                <a:lnTo>
                  <a:pt x="60304" y="38735"/>
                </a:lnTo>
                <a:lnTo>
                  <a:pt x="60070" y="43179"/>
                </a:lnTo>
                <a:lnTo>
                  <a:pt x="59943" y="45212"/>
                </a:lnTo>
                <a:lnTo>
                  <a:pt x="73168" y="45212"/>
                </a:lnTo>
                <a:lnTo>
                  <a:pt x="73304" y="43179"/>
                </a:lnTo>
                <a:lnTo>
                  <a:pt x="73405" y="36702"/>
                </a:lnTo>
                <a:lnTo>
                  <a:pt x="72999" y="28057"/>
                </a:lnTo>
                <a:lnTo>
                  <a:pt x="71770" y="20589"/>
                </a:lnTo>
                <a:lnTo>
                  <a:pt x="69709" y="14289"/>
                </a:lnTo>
                <a:lnTo>
                  <a:pt x="66801" y="9143"/>
                </a:lnTo>
                <a:lnTo>
                  <a:pt x="65690" y="7619"/>
                </a:lnTo>
                <a:close/>
              </a:path>
              <a:path w="73660" h="116839">
                <a:moveTo>
                  <a:pt x="55625" y="0"/>
                </a:moveTo>
                <a:lnTo>
                  <a:pt x="43433" y="0"/>
                </a:lnTo>
                <a:lnTo>
                  <a:pt x="40258" y="380"/>
                </a:lnTo>
                <a:lnTo>
                  <a:pt x="17272" y="12191"/>
                </a:lnTo>
                <a:lnTo>
                  <a:pt x="17272" y="18923"/>
                </a:lnTo>
                <a:lnTo>
                  <a:pt x="22987" y="18923"/>
                </a:lnTo>
                <a:lnTo>
                  <a:pt x="26162" y="15112"/>
                </a:lnTo>
                <a:lnTo>
                  <a:pt x="29463" y="12191"/>
                </a:lnTo>
                <a:lnTo>
                  <a:pt x="32892" y="10287"/>
                </a:lnTo>
                <a:lnTo>
                  <a:pt x="36194" y="8508"/>
                </a:lnTo>
                <a:lnTo>
                  <a:pt x="39877" y="7619"/>
                </a:lnTo>
                <a:lnTo>
                  <a:pt x="65690" y="7619"/>
                </a:lnTo>
                <a:lnTo>
                  <a:pt x="62356" y="3048"/>
                </a:lnTo>
                <a:lnTo>
                  <a:pt x="556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895721" y="3114294"/>
            <a:ext cx="41910" cy="65405"/>
          </a:xfrm>
          <a:custGeom>
            <a:avLst/>
            <a:gdLst/>
            <a:ahLst/>
            <a:cxnLst/>
            <a:rect l="l" t="t" r="r" b="b"/>
            <a:pathLst>
              <a:path w="41910" h="65405">
                <a:moveTo>
                  <a:pt x="28320" y="0"/>
                </a:moveTo>
                <a:lnTo>
                  <a:pt x="23367" y="0"/>
                </a:lnTo>
                <a:lnTo>
                  <a:pt x="18668" y="1904"/>
                </a:lnTo>
                <a:lnTo>
                  <a:pt x="14477" y="5841"/>
                </a:lnTo>
                <a:lnTo>
                  <a:pt x="10159" y="9778"/>
                </a:lnTo>
                <a:lnTo>
                  <a:pt x="6730" y="15747"/>
                </a:lnTo>
                <a:lnTo>
                  <a:pt x="4063" y="23621"/>
                </a:lnTo>
                <a:lnTo>
                  <a:pt x="1396" y="31495"/>
                </a:lnTo>
                <a:lnTo>
                  <a:pt x="0" y="39242"/>
                </a:lnTo>
                <a:lnTo>
                  <a:pt x="0" y="46989"/>
                </a:lnTo>
                <a:lnTo>
                  <a:pt x="0" y="51815"/>
                </a:lnTo>
                <a:lnTo>
                  <a:pt x="9525" y="65404"/>
                </a:lnTo>
                <a:lnTo>
                  <a:pt x="12191" y="65404"/>
                </a:lnTo>
                <a:lnTo>
                  <a:pt x="17906" y="65404"/>
                </a:lnTo>
                <a:lnTo>
                  <a:pt x="22859" y="62991"/>
                </a:lnTo>
                <a:lnTo>
                  <a:pt x="26924" y="58419"/>
                </a:lnTo>
                <a:lnTo>
                  <a:pt x="31114" y="53720"/>
                </a:lnTo>
                <a:lnTo>
                  <a:pt x="34543" y="46862"/>
                </a:lnTo>
                <a:lnTo>
                  <a:pt x="37464" y="37464"/>
                </a:lnTo>
                <a:lnTo>
                  <a:pt x="40386" y="28193"/>
                </a:lnTo>
                <a:lnTo>
                  <a:pt x="41782" y="20954"/>
                </a:lnTo>
                <a:lnTo>
                  <a:pt x="41782" y="15493"/>
                </a:lnTo>
                <a:lnTo>
                  <a:pt x="41782" y="10032"/>
                </a:lnTo>
                <a:lnTo>
                  <a:pt x="40639" y="6095"/>
                </a:lnTo>
                <a:lnTo>
                  <a:pt x="38480" y="3682"/>
                </a:lnTo>
                <a:lnTo>
                  <a:pt x="36194" y="1142"/>
                </a:lnTo>
                <a:lnTo>
                  <a:pt x="32892" y="0"/>
                </a:lnTo>
                <a:lnTo>
                  <a:pt x="283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5881496" y="3069208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60" h="116839">
                <a:moveTo>
                  <a:pt x="46736" y="0"/>
                </a:moveTo>
                <a:lnTo>
                  <a:pt x="55625" y="0"/>
                </a:lnTo>
                <a:lnTo>
                  <a:pt x="62356" y="3048"/>
                </a:lnTo>
                <a:lnTo>
                  <a:pt x="73405" y="36702"/>
                </a:lnTo>
                <a:lnTo>
                  <a:pt x="73405" y="41655"/>
                </a:lnTo>
                <a:lnTo>
                  <a:pt x="73025" y="47370"/>
                </a:lnTo>
                <a:lnTo>
                  <a:pt x="72136" y="54101"/>
                </a:lnTo>
                <a:lnTo>
                  <a:pt x="71374" y="60832"/>
                </a:lnTo>
                <a:lnTo>
                  <a:pt x="58038" y="98805"/>
                </a:lnTo>
                <a:lnTo>
                  <a:pt x="51815" y="106299"/>
                </a:lnTo>
                <a:lnTo>
                  <a:pt x="48640" y="109727"/>
                </a:lnTo>
                <a:lnTo>
                  <a:pt x="44830" y="112267"/>
                </a:lnTo>
                <a:lnTo>
                  <a:pt x="40512" y="114045"/>
                </a:lnTo>
                <a:lnTo>
                  <a:pt x="36322" y="115824"/>
                </a:lnTo>
                <a:lnTo>
                  <a:pt x="31495" y="116839"/>
                </a:lnTo>
                <a:lnTo>
                  <a:pt x="26162" y="116839"/>
                </a:lnTo>
                <a:lnTo>
                  <a:pt x="18033" y="116839"/>
                </a:lnTo>
                <a:lnTo>
                  <a:pt x="11683" y="114426"/>
                </a:lnTo>
                <a:lnTo>
                  <a:pt x="6985" y="109600"/>
                </a:lnTo>
                <a:lnTo>
                  <a:pt x="2412" y="104775"/>
                </a:lnTo>
                <a:lnTo>
                  <a:pt x="0" y="97662"/>
                </a:lnTo>
                <a:lnTo>
                  <a:pt x="0" y="88391"/>
                </a:lnTo>
                <a:lnTo>
                  <a:pt x="0" y="79882"/>
                </a:lnTo>
                <a:lnTo>
                  <a:pt x="1777" y="71881"/>
                </a:lnTo>
                <a:lnTo>
                  <a:pt x="5333" y="64135"/>
                </a:lnTo>
                <a:lnTo>
                  <a:pt x="8889" y="56261"/>
                </a:lnTo>
                <a:lnTo>
                  <a:pt x="13715" y="50164"/>
                </a:lnTo>
                <a:lnTo>
                  <a:pt x="19812" y="45592"/>
                </a:lnTo>
                <a:lnTo>
                  <a:pt x="26035" y="41020"/>
                </a:lnTo>
                <a:lnTo>
                  <a:pt x="32765" y="38735"/>
                </a:lnTo>
                <a:lnTo>
                  <a:pt x="40131" y="38735"/>
                </a:lnTo>
                <a:lnTo>
                  <a:pt x="43941" y="38735"/>
                </a:lnTo>
                <a:lnTo>
                  <a:pt x="59943" y="45212"/>
                </a:lnTo>
                <a:lnTo>
                  <a:pt x="60070" y="43179"/>
                </a:lnTo>
                <a:lnTo>
                  <a:pt x="60198" y="40639"/>
                </a:lnTo>
                <a:lnTo>
                  <a:pt x="60325" y="38353"/>
                </a:lnTo>
                <a:lnTo>
                  <a:pt x="60325" y="36449"/>
                </a:lnTo>
                <a:lnTo>
                  <a:pt x="60325" y="26415"/>
                </a:lnTo>
                <a:lnTo>
                  <a:pt x="58927" y="19050"/>
                </a:lnTo>
                <a:lnTo>
                  <a:pt x="56261" y="14477"/>
                </a:lnTo>
                <a:lnTo>
                  <a:pt x="53593" y="9905"/>
                </a:lnTo>
                <a:lnTo>
                  <a:pt x="49402" y="7619"/>
                </a:lnTo>
                <a:lnTo>
                  <a:pt x="43687" y="7619"/>
                </a:lnTo>
                <a:lnTo>
                  <a:pt x="39877" y="7619"/>
                </a:lnTo>
                <a:lnTo>
                  <a:pt x="22987" y="18923"/>
                </a:lnTo>
                <a:lnTo>
                  <a:pt x="17272" y="18923"/>
                </a:lnTo>
                <a:lnTo>
                  <a:pt x="17272" y="12191"/>
                </a:lnTo>
                <a:lnTo>
                  <a:pt x="22351" y="8636"/>
                </a:lnTo>
                <a:lnTo>
                  <a:pt x="37464" y="1142"/>
                </a:lnTo>
                <a:lnTo>
                  <a:pt x="40258" y="380"/>
                </a:lnTo>
                <a:lnTo>
                  <a:pt x="43433" y="0"/>
                </a:lnTo>
                <a:lnTo>
                  <a:pt x="467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961888" y="3086100"/>
            <a:ext cx="89153" cy="9829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972936" y="3101975"/>
            <a:ext cx="120776" cy="138811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6038722" y="3135122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80">
                <a:moveTo>
                  <a:pt x="1524" y="99822"/>
                </a:moveTo>
                <a:lnTo>
                  <a:pt x="0" y="106044"/>
                </a:lnTo>
                <a:lnTo>
                  <a:pt x="762" y="106172"/>
                </a:lnTo>
                <a:lnTo>
                  <a:pt x="3428" y="106552"/>
                </a:lnTo>
                <a:lnTo>
                  <a:pt x="9271" y="106552"/>
                </a:lnTo>
                <a:lnTo>
                  <a:pt x="12700" y="106044"/>
                </a:lnTo>
                <a:lnTo>
                  <a:pt x="15748" y="105155"/>
                </a:lnTo>
                <a:lnTo>
                  <a:pt x="18668" y="104139"/>
                </a:lnTo>
                <a:lnTo>
                  <a:pt x="21336" y="102742"/>
                </a:lnTo>
                <a:lnTo>
                  <a:pt x="23494" y="100583"/>
                </a:lnTo>
                <a:lnTo>
                  <a:pt x="23780" y="100329"/>
                </a:lnTo>
                <a:lnTo>
                  <a:pt x="5079" y="100329"/>
                </a:lnTo>
                <a:lnTo>
                  <a:pt x="4190" y="100202"/>
                </a:lnTo>
                <a:lnTo>
                  <a:pt x="2539" y="100202"/>
                </a:lnTo>
                <a:lnTo>
                  <a:pt x="1904" y="100075"/>
                </a:lnTo>
                <a:lnTo>
                  <a:pt x="1524" y="99822"/>
                </a:lnTo>
                <a:close/>
              </a:path>
              <a:path w="50800" h="106680">
                <a:moveTo>
                  <a:pt x="45212" y="23749"/>
                </a:moveTo>
                <a:lnTo>
                  <a:pt x="41148" y="23749"/>
                </a:lnTo>
                <a:lnTo>
                  <a:pt x="25400" y="24383"/>
                </a:lnTo>
                <a:lnTo>
                  <a:pt x="24511" y="28320"/>
                </a:lnTo>
                <a:lnTo>
                  <a:pt x="27177" y="28448"/>
                </a:lnTo>
                <a:lnTo>
                  <a:pt x="28955" y="28828"/>
                </a:lnTo>
                <a:lnTo>
                  <a:pt x="29972" y="29463"/>
                </a:lnTo>
                <a:lnTo>
                  <a:pt x="31114" y="30099"/>
                </a:lnTo>
                <a:lnTo>
                  <a:pt x="31623" y="31114"/>
                </a:lnTo>
                <a:lnTo>
                  <a:pt x="31496" y="34162"/>
                </a:lnTo>
                <a:lnTo>
                  <a:pt x="31368" y="35051"/>
                </a:lnTo>
                <a:lnTo>
                  <a:pt x="31114" y="36322"/>
                </a:lnTo>
                <a:lnTo>
                  <a:pt x="30861" y="37464"/>
                </a:lnTo>
                <a:lnTo>
                  <a:pt x="30606" y="39242"/>
                </a:lnTo>
                <a:lnTo>
                  <a:pt x="30099" y="41401"/>
                </a:lnTo>
                <a:lnTo>
                  <a:pt x="29590" y="43687"/>
                </a:lnTo>
                <a:lnTo>
                  <a:pt x="27431" y="54228"/>
                </a:lnTo>
                <a:lnTo>
                  <a:pt x="26415" y="58927"/>
                </a:lnTo>
                <a:lnTo>
                  <a:pt x="25146" y="64388"/>
                </a:lnTo>
                <a:lnTo>
                  <a:pt x="23875" y="69976"/>
                </a:lnTo>
                <a:lnTo>
                  <a:pt x="22478" y="75945"/>
                </a:lnTo>
                <a:lnTo>
                  <a:pt x="8000" y="100329"/>
                </a:lnTo>
                <a:lnTo>
                  <a:pt x="23780" y="100329"/>
                </a:lnTo>
                <a:lnTo>
                  <a:pt x="33019" y="81279"/>
                </a:lnTo>
                <a:lnTo>
                  <a:pt x="45212" y="23749"/>
                </a:lnTo>
                <a:close/>
              </a:path>
              <a:path w="50800" h="106680">
                <a:moveTo>
                  <a:pt x="50800" y="0"/>
                </a:moveTo>
                <a:lnTo>
                  <a:pt x="38988" y="0"/>
                </a:lnTo>
                <a:lnTo>
                  <a:pt x="36067" y="12700"/>
                </a:lnTo>
                <a:lnTo>
                  <a:pt x="47878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6038722" y="3158870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19" y="57530"/>
                </a:lnTo>
                <a:lnTo>
                  <a:pt x="32003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0" y="74802"/>
                </a:lnTo>
                <a:lnTo>
                  <a:pt x="23494" y="76834"/>
                </a:lnTo>
                <a:lnTo>
                  <a:pt x="21336" y="78993"/>
                </a:lnTo>
                <a:lnTo>
                  <a:pt x="18668" y="80390"/>
                </a:lnTo>
                <a:lnTo>
                  <a:pt x="15748" y="81406"/>
                </a:lnTo>
                <a:lnTo>
                  <a:pt x="12700" y="82295"/>
                </a:lnTo>
                <a:lnTo>
                  <a:pt x="9271" y="82803"/>
                </a:lnTo>
                <a:lnTo>
                  <a:pt x="5461" y="82803"/>
                </a:lnTo>
                <a:lnTo>
                  <a:pt x="4444" y="82803"/>
                </a:lnTo>
                <a:lnTo>
                  <a:pt x="3428" y="82803"/>
                </a:lnTo>
                <a:lnTo>
                  <a:pt x="2539" y="82676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5"/>
                </a:lnTo>
                <a:lnTo>
                  <a:pt x="1524" y="76073"/>
                </a:lnTo>
                <a:lnTo>
                  <a:pt x="1904" y="76326"/>
                </a:lnTo>
                <a:lnTo>
                  <a:pt x="2539" y="76453"/>
                </a:lnTo>
                <a:lnTo>
                  <a:pt x="3301" y="76453"/>
                </a:lnTo>
                <a:lnTo>
                  <a:pt x="4190" y="76453"/>
                </a:lnTo>
                <a:lnTo>
                  <a:pt x="5079" y="76580"/>
                </a:lnTo>
                <a:lnTo>
                  <a:pt x="6096" y="76580"/>
                </a:lnTo>
                <a:lnTo>
                  <a:pt x="8000" y="76580"/>
                </a:lnTo>
                <a:lnTo>
                  <a:pt x="9651" y="76326"/>
                </a:lnTo>
                <a:lnTo>
                  <a:pt x="11175" y="75818"/>
                </a:lnTo>
                <a:lnTo>
                  <a:pt x="12700" y="75311"/>
                </a:lnTo>
                <a:lnTo>
                  <a:pt x="14097" y="74294"/>
                </a:lnTo>
                <a:lnTo>
                  <a:pt x="15239" y="73025"/>
                </a:lnTo>
                <a:lnTo>
                  <a:pt x="16510" y="71627"/>
                </a:lnTo>
                <a:lnTo>
                  <a:pt x="17525" y="69850"/>
                </a:lnTo>
                <a:lnTo>
                  <a:pt x="22478" y="52196"/>
                </a:lnTo>
                <a:lnTo>
                  <a:pt x="23875" y="46227"/>
                </a:lnTo>
                <a:lnTo>
                  <a:pt x="25146" y="40639"/>
                </a:lnTo>
                <a:lnTo>
                  <a:pt x="26415" y="35178"/>
                </a:lnTo>
                <a:lnTo>
                  <a:pt x="27431" y="30479"/>
                </a:lnTo>
                <a:lnTo>
                  <a:pt x="30606" y="15493"/>
                </a:lnTo>
                <a:lnTo>
                  <a:pt x="30861" y="13715"/>
                </a:lnTo>
                <a:lnTo>
                  <a:pt x="31114" y="12573"/>
                </a:lnTo>
                <a:lnTo>
                  <a:pt x="31368" y="11302"/>
                </a:lnTo>
                <a:lnTo>
                  <a:pt x="31496" y="10413"/>
                </a:lnTo>
                <a:lnTo>
                  <a:pt x="31496" y="9905"/>
                </a:lnTo>
                <a:lnTo>
                  <a:pt x="31496" y="9398"/>
                </a:lnTo>
                <a:lnTo>
                  <a:pt x="31623" y="9016"/>
                </a:lnTo>
                <a:lnTo>
                  <a:pt x="31623" y="8762"/>
                </a:lnTo>
                <a:lnTo>
                  <a:pt x="31623" y="7365"/>
                </a:lnTo>
                <a:lnTo>
                  <a:pt x="31114" y="6350"/>
                </a:lnTo>
                <a:lnTo>
                  <a:pt x="29972" y="5714"/>
                </a:lnTo>
                <a:lnTo>
                  <a:pt x="28955" y="5079"/>
                </a:lnTo>
                <a:lnTo>
                  <a:pt x="27177" y="4699"/>
                </a:lnTo>
                <a:lnTo>
                  <a:pt x="24511" y="4571"/>
                </a:lnTo>
                <a:lnTo>
                  <a:pt x="25400" y="634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6074790" y="3135122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39" h="12700">
                <a:moveTo>
                  <a:pt x="2921" y="0"/>
                </a:moveTo>
                <a:lnTo>
                  <a:pt x="14732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6210300" y="3002279"/>
            <a:ext cx="409194" cy="29717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6226175" y="3028569"/>
            <a:ext cx="390525" cy="0"/>
          </a:xfrm>
          <a:custGeom>
            <a:avLst/>
            <a:gdLst/>
            <a:ahLst/>
            <a:cxnLst/>
            <a:rect l="l" t="t" r="r" b="b"/>
            <a:pathLst>
              <a:path w="390525">
                <a:moveTo>
                  <a:pt x="0" y="0"/>
                </a:moveTo>
                <a:lnTo>
                  <a:pt x="390144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6221603" y="3028569"/>
            <a:ext cx="399415" cy="0"/>
          </a:xfrm>
          <a:custGeom>
            <a:avLst/>
            <a:gdLst/>
            <a:ahLst/>
            <a:cxnLst/>
            <a:rect l="l" t="t" r="r" b="b"/>
            <a:pathLst>
              <a:path w="399415">
                <a:moveTo>
                  <a:pt x="0" y="0"/>
                </a:moveTo>
                <a:lnTo>
                  <a:pt x="399288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298691" y="2807233"/>
            <a:ext cx="92237" cy="13637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314313" y="2828417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60" h="116839">
                <a:moveTo>
                  <a:pt x="43941" y="38735"/>
                </a:moveTo>
                <a:lnTo>
                  <a:pt x="32765" y="38735"/>
                </a:lnTo>
                <a:lnTo>
                  <a:pt x="26035" y="41021"/>
                </a:lnTo>
                <a:lnTo>
                  <a:pt x="19812" y="45593"/>
                </a:lnTo>
                <a:lnTo>
                  <a:pt x="13715" y="50165"/>
                </a:lnTo>
                <a:lnTo>
                  <a:pt x="8889" y="56261"/>
                </a:lnTo>
                <a:lnTo>
                  <a:pt x="5334" y="64135"/>
                </a:lnTo>
                <a:lnTo>
                  <a:pt x="1777" y="71882"/>
                </a:lnTo>
                <a:lnTo>
                  <a:pt x="0" y="79883"/>
                </a:lnTo>
                <a:lnTo>
                  <a:pt x="0" y="97662"/>
                </a:lnTo>
                <a:lnTo>
                  <a:pt x="2412" y="104775"/>
                </a:lnTo>
                <a:lnTo>
                  <a:pt x="7108" y="109728"/>
                </a:lnTo>
                <a:lnTo>
                  <a:pt x="11684" y="114427"/>
                </a:lnTo>
                <a:lnTo>
                  <a:pt x="18034" y="116840"/>
                </a:lnTo>
                <a:lnTo>
                  <a:pt x="31496" y="116840"/>
                </a:lnTo>
                <a:lnTo>
                  <a:pt x="36322" y="115824"/>
                </a:lnTo>
                <a:lnTo>
                  <a:pt x="40512" y="114046"/>
                </a:lnTo>
                <a:lnTo>
                  <a:pt x="44831" y="112268"/>
                </a:lnTo>
                <a:lnTo>
                  <a:pt x="47498" y="110490"/>
                </a:lnTo>
                <a:lnTo>
                  <a:pt x="23749" y="110490"/>
                </a:lnTo>
                <a:lnTo>
                  <a:pt x="21716" y="109982"/>
                </a:lnTo>
                <a:lnTo>
                  <a:pt x="14224" y="84328"/>
                </a:lnTo>
                <a:lnTo>
                  <a:pt x="15621" y="76581"/>
                </a:lnTo>
                <a:lnTo>
                  <a:pt x="20954" y="60833"/>
                </a:lnTo>
                <a:lnTo>
                  <a:pt x="24384" y="54863"/>
                </a:lnTo>
                <a:lnTo>
                  <a:pt x="28701" y="50927"/>
                </a:lnTo>
                <a:lnTo>
                  <a:pt x="32892" y="46990"/>
                </a:lnTo>
                <a:lnTo>
                  <a:pt x="37591" y="45085"/>
                </a:lnTo>
                <a:lnTo>
                  <a:pt x="59766" y="45085"/>
                </a:lnTo>
                <a:lnTo>
                  <a:pt x="56387" y="42672"/>
                </a:lnTo>
                <a:lnTo>
                  <a:pt x="53086" y="40894"/>
                </a:lnTo>
                <a:lnTo>
                  <a:pt x="50291" y="40005"/>
                </a:lnTo>
                <a:lnTo>
                  <a:pt x="47371" y="39116"/>
                </a:lnTo>
                <a:lnTo>
                  <a:pt x="43941" y="38735"/>
                </a:lnTo>
                <a:close/>
              </a:path>
              <a:path w="73660" h="116839">
                <a:moveTo>
                  <a:pt x="59766" y="45085"/>
                </a:moveTo>
                <a:lnTo>
                  <a:pt x="47116" y="45085"/>
                </a:lnTo>
                <a:lnTo>
                  <a:pt x="50419" y="46228"/>
                </a:lnTo>
                <a:lnTo>
                  <a:pt x="54863" y="51181"/>
                </a:lnTo>
                <a:lnTo>
                  <a:pt x="55933" y="54863"/>
                </a:lnTo>
                <a:lnTo>
                  <a:pt x="56007" y="66040"/>
                </a:lnTo>
                <a:lnTo>
                  <a:pt x="54610" y="73279"/>
                </a:lnTo>
                <a:lnTo>
                  <a:pt x="51688" y="82550"/>
                </a:lnTo>
                <a:lnTo>
                  <a:pt x="48767" y="91948"/>
                </a:lnTo>
                <a:lnTo>
                  <a:pt x="45338" y="98806"/>
                </a:lnTo>
                <a:lnTo>
                  <a:pt x="37084" y="108077"/>
                </a:lnTo>
                <a:lnTo>
                  <a:pt x="32131" y="110490"/>
                </a:lnTo>
                <a:lnTo>
                  <a:pt x="47498" y="110490"/>
                </a:lnTo>
                <a:lnTo>
                  <a:pt x="48640" y="109728"/>
                </a:lnTo>
                <a:lnTo>
                  <a:pt x="51815" y="106299"/>
                </a:lnTo>
                <a:lnTo>
                  <a:pt x="55117" y="102997"/>
                </a:lnTo>
                <a:lnTo>
                  <a:pt x="69850" y="67818"/>
                </a:lnTo>
                <a:lnTo>
                  <a:pt x="72136" y="54102"/>
                </a:lnTo>
                <a:lnTo>
                  <a:pt x="73025" y="47371"/>
                </a:lnTo>
                <a:lnTo>
                  <a:pt x="73168" y="45212"/>
                </a:lnTo>
                <a:lnTo>
                  <a:pt x="59944" y="45212"/>
                </a:lnTo>
                <a:lnTo>
                  <a:pt x="59766" y="45085"/>
                </a:lnTo>
                <a:close/>
              </a:path>
              <a:path w="73660" h="116839">
                <a:moveTo>
                  <a:pt x="65690" y="7620"/>
                </a:moveTo>
                <a:lnTo>
                  <a:pt x="49402" y="7620"/>
                </a:lnTo>
                <a:lnTo>
                  <a:pt x="53594" y="9906"/>
                </a:lnTo>
                <a:lnTo>
                  <a:pt x="58927" y="19050"/>
                </a:lnTo>
                <a:lnTo>
                  <a:pt x="60325" y="26416"/>
                </a:lnTo>
                <a:lnTo>
                  <a:pt x="60304" y="38735"/>
                </a:lnTo>
                <a:lnTo>
                  <a:pt x="60071" y="43180"/>
                </a:lnTo>
                <a:lnTo>
                  <a:pt x="59944" y="45212"/>
                </a:lnTo>
                <a:lnTo>
                  <a:pt x="73168" y="45212"/>
                </a:lnTo>
                <a:lnTo>
                  <a:pt x="73304" y="43180"/>
                </a:lnTo>
                <a:lnTo>
                  <a:pt x="73406" y="36703"/>
                </a:lnTo>
                <a:lnTo>
                  <a:pt x="72999" y="28057"/>
                </a:lnTo>
                <a:lnTo>
                  <a:pt x="71770" y="20589"/>
                </a:lnTo>
                <a:lnTo>
                  <a:pt x="69709" y="14289"/>
                </a:lnTo>
                <a:lnTo>
                  <a:pt x="66801" y="9144"/>
                </a:lnTo>
                <a:lnTo>
                  <a:pt x="65690" y="7620"/>
                </a:lnTo>
                <a:close/>
              </a:path>
              <a:path w="73660" h="116839">
                <a:moveTo>
                  <a:pt x="55625" y="0"/>
                </a:moveTo>
                <a:lnTo>
                  <a:pt x="43434" y="0"/>
                </a:lnTo>
                <a:lnTo>
                  <a:pt x="40259" y="381"/>
                </a:lnTo>
                <a:lnTo>
                  <a:pt x="17272" y="12192"/>
                </a:lnTo>
                <a:lnTo>
                  <a:pt x="17272" y="18923"/>
                </a:lnTo>
                <a:lnTo>
                  <a:pt x="22987" y="18923"/>
                </a:lnTo>
                <a:lnTo>
                  <a:pt x="26162" y="15112"/>
                </a:lnTo>
                <a:lnTo>
                  <a:pt x="29463" y="12192"/>
                </a:lnTo>
                <a:lnTo>
                  <a:pt x="32892" y="10287"/>
                </a:lnTo>
                <a:lnTo>
                  <a:pt x="36195" y="8509"/>
                </a:lnTo>
                <a:lnTo>
                  <a:pt x="39877" y="7620"/>
                </a:lnTo>
                <a:lnTo>
                  <a:pt x="65690" y="7620"/>
                </a:lnTo>
                <a:lnTo>
                  <a:pt x="62357" y="3048"/>
                </a:lnTo>
                <a:lnTo>
                  <a:pt x="556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328536" y="2873501"/>
            <a:ext cx="41910" cy="65405"/>
          </a:xfrm>
          <a:custGeom>
            <a:avLst/>
            <a:gdLst/>
            <a:ahLst/>
            <a:cxnLst/>
            <a:rect l="l" t="t" r="r" b="b"/>
            <a:pathLst>
              <a:path w="41910" h="65405">
                <a:moveTo>
                  <a:pt x="28321" y="0"/>
                </a:moveTo>
                <a:lnTo>
                  <a:pt x="23367" y="0"/>
                </a:lnTo>
                <a:lnTo>
                  <a:pt x="18668" y="1905"/>
                </a:lnTo>
                <a:lnTo>
                  <a:pt x="14477" y="5842"/>
                </a:lnTo>
                <a:lnTo>
                  <a:pt x="10160" y="9778"/>
                </a:lnTo>
                <a:lnTo>
                  <a:pt x="6730" y="15748"/>
                </a:lnTo>
                <a:lnTo>
                  <a:pt x="4063" y="23622"/>
                </a:lnTo>
                <a:lnTo>
                  <a:pt x="1397" y="31496"/>
                </a:lnTo>
                <a:lnTo>
                  <a:pt x="0" y="39243"/>
                </a:lnTo>
                <a:lnTo>
                  <a:pt x="0" y="46989"/>
                </a:lnTo>
                <a:lnTo>
                  <a:pt x="0" y="51815"/>
                </a:lnTo>
                <a:lnTo>
                  <a:pt x="9525" y="65405"/>
                </a:lnTo>
                <a:lnTo>
                  <a:pt x="12191" y="65405"/>
                </a:lnTo>
                <a:lnTo>
                  <a:pt x="17907" y="65405"/>
                </a:lnTo>
                <a:lnTo>
                  <a:pt x="22860" y="62992"/>
                </a:lnTo>
                <a:lnTo>
                  <a:pt x="26924" y="58420"/>
                </a:lnTo>
                <a:lnTo>
                  <a:pt x="31114" y="53721"/>
                </a:lnTo>
                <a:lnTo>
                  <a:pt x="34543" y="46862"/>
                </a:lnTo>
                <a:lnTo>
                  <a:pt x="37464" y="37464"/>
                </a:lnTo>
                <a:lnTo>
                  <a:pt x="40386" y="28194"/>
                </a:lnTo>
                <a:lnTo>
                  <a:pt x="41783" y="20955"/>
                </a:lnTo>
                <a:lnTo>
                  <a:pt x="41783" y="15494"/>
                </a:lnTo>
                <a:lnTo>
                  <a:pt x="41783" y="10033"/>
                </a:lnTo>
                <a:lnTo>
                  <a:pt x="40639" y="6096"/>
                </a:lnTo>
                <a:lnTo>
                  <a:pt x="38480" y="3683"/>
                </a:lnTo>
                <a:lnTo>
                  <a:pt x="36195" y="1143"/>
                </a:lnTo>
                <a:lnTo>
                  <a:pt x="32892" y="0"/>
                </a:lnTo>
                <a:lnTo>
                  <a:pt x="28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14313" y="2828417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60" h="116839">
                <a:moveTo>
                  <a:pt x="46736" y="0"/>
                </a:moveTo>
                <a:lnTo>
                  <a:pt x="55625" y="0"/>
                </a:lnTo>
                <a:lnTo>
                  <a:pt x="62357" y="3048"/>
                </a:lnTo>
                <a:lnTo>
                  <a:pt x="73406" y="36703"/>
                </a:lnTo>
                <a:lnTo>
                  <a:pt x="73406" y="41656"/>
                </a:lnTo>
                <a:lnTo>
                  <a:pt x="73025" y="47371"/>
                </a:lnTo>
                <a:lnTo>
                  <a:pt x="72136" y="54102"/>
                </a:lnTo>
                <a:lnTo>
                  <a:pt x="71374" y="60833"/>
                </a:lnTo>
                <a:lnTo>
                  <a:pt x="58038" y="98806"/>
                </a:lnTo>
                <a:lnTo>
                  <a:pt x="51815" y="106299"/>
                </a:lnTo>
                <a:lnTo>
                  <a:pt x="48640" y="109728"/>
                </a:lnTo>
                <a:lnTo>
                  <a:pt x="44831" y="112268"/>
                </a:lnTo>
                <a:lnTo>
                  <a:pt x="40512" y="114046"/>
                </a:lnTo>
                <a:lnTo>
                  <a:pt x="36322" y="115824"/>
                </a:lnTo>
                <a:lnTo>
                  <a:pt x="31496" y="116840"/>
                </a:lnTo>
                <a:lnTo>
                  <a:pt x="26162" y="116840"/>
                </a:lnTo>
                <a:lnTo>
                  <a:pt x="18034" y="116840"/>
                </a:lnTo>
                <a:lnTo>
                  <a:pt x="11684" y="114427"/>
                </a:lnTo>
                <a:lnTo>
                  <a:pt x="6985" y="109600"/>
                </a:lnTo>
                <a:lnTo>
                  <a:pt x="2412" y="104775"/>
                </a:lnTo>
                <a:lnTo>
                  <a:pt x="0" y="97662"/>
                </a:lnTo>
                <a:lnTo>
                  <a:pt x="0" y="88392"/>
                </a:lnTo>
                <a:lnTo>
                  <a:pt x="0" y="79883"/>
                </a:lnTo>
                <a:lnTo>
                  <a:pt x="1777" y="71882"/>
                </a:lnTo>
                <a:lnTo>
                  <a:pt x="5334" y="64135"/>
                </a:lnTo>
                <a:lnTo>
                  <a:pt x="8889" y="56261"/>
                </a:lnTo>
                <a:lnTo>
                  <a:pt x="13715" y="50165"/>
                </a:lnTo>
                <a:lnTo>
                  <a:pt x="19812" y="45593"/>
                </a:lnTo>
                <a:lnTo>
                  <a:pt x="26035" y="41021"/>
                </a:lnTo>
                <a:lnTo>
                  <a:pt x="32765" y="38735"/>
                </a:lnTo>
                <a:lnTo>
                  <a:pt x="40132" y="38735"/>
                </a:lnTo>
                <a:lnTo>
                  <a:pt x="43941" y="38735"/>
                </a:lnTo>
                <a:lnTo>
                  <a:pt x="59944" y="45212"/>
                </a:lnTo>
                <a:lnTo>
                  <a:pt x="60071" y="43180"/>
                </a:lnTo>
                <a:lnTo>
                  <a:pt x="60198" y="40640"/>
                </a:lnTo>
                <a:lnTo>
                  <a:pt x="60325" y="38354"/>
                </a:lnTo>
                <a:lnTo>
                  <a:pt x="60325" y="36449"/>
                </a:lnTo>
                <a:lnTo>
                  <a:pt x="60325" y="26416"/>
                </a:lnTo>
                <a:lnTo>
                  <a:pt x="58927" y="19050"/>
                </a:lnTo>
                <a:lnTo>
                  <a:pt x="56261" y="14478"/>
                </a:lnTo>
                <a:lnTo>
                  <a:pt x="53594" y="9906"/>
                </a:lnTo>
                <a:lnTo>
                  <a:pt x="49402" y="7620"/>
                </a:lnTo>
                <a:lnTo>
                  <a:pt x="43687" y="7620"/>
                </a:lnTo>
                <a:lnTo>
                  <a:pt x="39877" y="7620"/>
                </a:lnTo>
                <a:lnTo>
                  <a:pt x="22987" y="18923"/>
                </a:lnTo>
                <a:lnTo>
                  <a:pt x="17272" y="18923"/>
                </a:lnTo>
                <a:lnTo>
                  <a:pt x="17272" y="12192"/>
                </a:lnTo>
                <a:lnTo>
                  <a:pt x="22351" y="8636"/>
                </a:lnTo>
                <a:lnTo>
                  <a:pt x="26288" y="6096"/>
                </a:lnTo>
                <a:lnTo>
                  <a:pt x="29083" y="4572"/>
                </a:lnTo>
                <a:lnTo>
                  <a:pt x="31876" y="3048"/>
                </a:lnTo>
                <a:lnTo>
                  <a:pt x="34671" y="1905"/>
                </a:lnTo>
                <a:lnTo>
                  <a:pt x="37464" y="1143"/>
                </a:lnTo>
                <a:lnTo>
                  <a:pt x="40259" y="381"/>
                </a:lnTo>
                <a:lnTo>
                  <a:pt x="43434" y="0"/>
                </a:lnTo>
                <a:lnTo>
                  <a:pt x="467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394703" y="2845307"/>
            <a:ext cx="89153" cy="9829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405753" y="2861182"/>
            <a:ext cx="120776" cy="138811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471539" y="2894329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80">
                <a:moveTo>
                  <a:pt x="1524" y="99822"/>
                </a:moveTo>
                <a:lnTo>
                  <a:pt x="0" y="106045"/>
                </a:lnTo>
                <a:lnTo>
                  <a:pt x="762" y="106172"/>
                </a:lnTo>
                <a:lnTo>
                  <a:pt x="3428" y="106553"/>
                </a:lnTo>
                <a:lnTo>
                  <a:pt x="9271" y="106553"/>
                </a:lnTo>
                <a:lnTo>
                  <a:pt x="12700" y="106045"/>
                </a:lnTo>
                <a:lnTo>
                  <a:pt x="15748" y="105156"/>
                </a:lnTo>
                <a:lnTo>
                  <a:pt x="18669" y="104140"/>
                </a:lnTo>
                <a:lnTo>
                  <a:pt x="21336" y="102743"/>
                </a:lnTo>
                <a:lnTo>
                  <a:pt x="23495" y="100584"/>
                </a:lnTo>
                <a:lnTo>
                  <a:pt x="23780" y="100330"/>
                </a:lnTo>
                <a:lnTo>
                  <a:pt x="5080" y="100330"/>
                </a:lnTo>
                <a:lnTo>
                  <a:pt x="4190" y="100203"/>
                </a:lnTo>
                <a:lnTo>
                  <a:pt x="2539" y="100203"/>
                </a:lnTo>
                <a:lnTo>
                  <a:pt x="1905" y="100075"/>
                </a:lnTo>
                <a:lnTo>
                  <a:pt x="1524" y="99822"/>
                </a:lnTo>
                <a:close/>
              </a:path>
              <a:path w="50800" h="106680">
                <a:moveTo>
                  <a:pt x="45212" y="23749"/>
                </a:moveTo>
                <a:lnTo>
                  <a:pt x="41147" y="23749"/>
                </a:lnTo>
                <a:lnTo>
                  <a:pt x="25400" y="24384"/>
                </a:lnTo>
                <a:lnTo>
                  <a:pt x="24511" y="28321"/>
                </a:lnTo>
                <a:lnTo>
                  <a:pt x="27177" y="28448"/>
                </a:lnTo>
                <a:lnTo>
                  <a:pt x="28956" y="28829"/>
                </a:lnTo>
                <a:lnTo>
                  <a:pt x="29972" y="29464"/>
                </a:lnTo>
                <a:lnTo>
                  <a:pt x="31114" y="30099"/>
                </a:lnTo>
                <a:lnTo>
                  <a:pt x="31622" y="31115"/>
                </a:lnTo>
                <a:lnTo>
                  <a:pt x="31368" y="35052"/>
                </a:lnTo>
                <a:lnTo>
                  <a:pt x="31114" y="36322"/>
                </a:lnTo>
                <a:lnTo>
                  <a:pt x="30861" y="37465"/>
                </a:lnTo>
                <a:lnTo>
                  <a:pt x="30607" y="39243"/>
                </a:lnTo>
                <a:lnTo>
                  <a:pt x="30099" y="41402"/>
                </a:lnTo>
                <a:lnTo>
                  <a:pt x="29590" y="43687"/>
                </a:lnTo>
                <a:lnTo>
                  <a:pt x="27432" y="54229"/>
                </a:lnTo>
                <a:lnTo>
                  <a:pt x="26415" y="58928"/>
                </a:lnTo>
                <a:lnTo>
                  <a:pt x="25146" y="64389"/>
                </a:lnTo>
                <a:lnTo>
                  <a:pt x="23875" y="69977"/>
                </a:lnTo>
                <a:lnTo>
                  <a:pt x="22606" y="75946"/>
                </a:lnTo>
                <a:lnTo>
                  <a:pt x="21209" y="82296"/>
                </a:lnTo>
                <a:lnTo>
                  <a:pt x="8000" y="100330"/>
                </a:lnTo>
                <a:lnTo>
                  <a:pt x="23780" y="100330"/>
                </a:lnTo>
                <a:lnTo>
                  <a:pt x="33019" y="81280"/>
                </a:lnTo>
                <a:lnTo>
                  <a:pt x="45212" y="23749"/>
                </a:lnTo>
                <a:close/>
              </a:path>
              <a:path w="50800" h="106680">
                <a:moveTo>
                  <a:pt x="50800" y="0"/>
                </a:moveTo>
                <a:lnTo>
                  <a:pt x="38988" y="0"/>
                </a:lnTo>
                <a:lnTo>
                  <a:pt x="36067" y="12700"/>
                </a:lnTo>
                <a:lnTo>
                  <a:pt x="47879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471539" y="2918079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7" y="0"/>
                </a:moveTo>
                <a:lnTo>
                  <a:pt x="45212" y="0"/>
                </a:lnTo>
                <a:lnTo>
                  <a:pt x="33019" y="57531"/>
                </a:lnTo>
                <a:lnTo>
                  <a:pt x="32004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1" y="74803"/>
                </a:lnTo>
                <a:lnTo>
                  <a:pt x="23495" y="76835"/>
                </a:lnTo>
                <a:lnTo>
                  <a:pt x="21336" y="78994"/>
                </a:lnTo>
                <a:lnTo>
                  <a:pt x="18669" y="80391"/>
                </a:lnTo>
                <a:lnTo>
                  <a:pt x="15748" y="81407"/>
                </a:lnTo>
                <a:lnTo>
                  <a:pt x="12700" y="82296"/>
                </a:lnTo>
                <a:lnTo>
                  <a:pt x="9271" y="82804"/>
                </a:lnTo>
                <a:lnTo>
                  <a:pt x="5461" y="82804"/>
                </a:lnTo>
                <a:lnTo>
                  <a:pt x="4445" y="82804"/>
                </a:lnTo>
                <a:lnTo>
                  <a:pt x="3428" y="82804"/>
                </a:lnTo>
                <a:lnTo>
                  <a:pt x="2539" y="82676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6"/>
                </a:lnTo>
                <a:lnTo>
                  <a:pt x="1524" y="76073"/>
                </a:lnTo>
                <a:lnTo>
                  <a:pt x="1905" y="76326"/>
                </a:lnTo>
                <a:lnTo>
                  <a:pt x="2539" y="76454"/>
                </a:lnTo>
                <a:lnTo>
                  <a:pt x="3301" y="76454"/>
                </a:lnTo>
                <a:lnTo>
                  <a:pt x="4190" y="76454"/>
                </a:lnTo>
                <a:lnTo>
                  <a:pt x="5080" y="76581"/>
                </a:lnTo>
                <a:lnTo>
                  <a:pt x="6096" y="76581"/>
                </a:lnTo>
                <a:lnTo>
                  <a:pt x="8000" y="76581"/>
                </a:lnTo>
                <a:lnTo>
                  <a:pt x="9651" y="76326"/>
                </a:lnTo>
                <a:lnTo>
                  <a:pt x="11175" y="75819"/>
                </a:lnTo>
                <a:lnTo>
                  <a:pt x="12700" y="75311"/>
                </a:lnTo>
                <a:lnTo>
                  <a:pt x="14097" y="74295"/>
                </a:lnTo>
                <a:lnTo>
                  <a:pt x="15239" y="73025"/>
                </a:lnTo>
                <a:lnTo>
                  <a:pt x="16510" y="71628"/>
                </a:lnTo>
                <a:lnTo>
                  <a:pt x="23875" y="46228"/>
                </a:lnTo>
                <a:lnTo>
                  <a:pt x="25146" y="40640"/>
                </a:lnTo>
                <a:lnTo>
                  <a:pt x="26415" y="35179"/>
                </a:lnTo>
                <a:lnTo>
                  <a:pt x="27432" y="30480"/>
                </a:lnTo>
                <a:lnTo>
                  <a:pt x="28194" y="26670"/>
                </a:lnTo>
                <a:lnTo>
                  <a:pt x="28956" y="22987"/>
                </a:lnTo>
                <a:lnTo>
                  <a:pt x="29590" y="19938"/>
                </a:lnTo>
                <a:lnTo>
                  <a:pt x="30099" y="17653"/>
                </a:lnTo>
                <a:lnTo>
                  <a:pt x="30607" y="15494"/>
                </a:lnTo>
                <a:lnTo>
                  <a:pt x="30861" y="13716"/>
                </a:lnTo>
                <a:lnTo>
                  <a:pt x="31114" y="12573"/>
                </a:lnTo>
                <a:lnTo>
                  <a:pt x="31368" y="11303"/>
                </a:lnTo>
                <a:lnTo>
                  <a:pt x="31495" y="10413"/>
                </a:lnTo>
                <a:lnTo>
                  <a:pt x="31495" y="9906"/>
                </a:lnTo>
                <a:lnTo>
                  <a:pt x="31495" y="9398"/>
                </a:lnTo>
                <a:lnTo>
                  <a:pt x="31622" y="9017"/>
                </a:lnTo>
                <a:lnTo>
                  <a:pt x="31622" y="8762"/>
                </a:lnTo>
                <a:lnTo>
                  <a:pt x="31622" y="7366"/>
                </a:lnTo>
                <a:lnTo>
                  <a:pt x="31114" y="6350"/>
                </a:lnTo>
                <a:lnTo>
                  <a:pt x="29972" y="5715"/>
                </a:lnTo>
                <a:lnTo>
                  <a:pt x="28956" y="5080"/>
                </a:lnTo>
                <a:lnTo>
                  <a:pt x="27177" y="4699"/>
                </a:lnTo>
                <a:lnTo>
                  <a:pt x="24511" y="4572"/>
                </a:lnTo>
                <a:lnTo>
                  <a:pt x="25400" y="635"/>
                </a:lnTo>
                <a:lnTo>
                  <a:pt x="41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507606" y="2894329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40" h="12700">
                <a:moveTo>
                  <a:pt x="2921" y="0"/>
                </a:moveTo>
                <a:lnTo>
                  <a:pt x="14732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219444" y="3048025"/>
            <a:ext cx="92237" cy="13637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235065" y="3069208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60" h="116839">
                <a:moveTo>
                  <a:pt x="43942" y="38735"/>
                </a:moveTo>
                <a:lnTo>
                  <a:pt x="32765" y="38735"/>
                </a:lnTo>
                <a:lnTo>
                  <a:pt x="26035" y="41020"/>
                </a:lnTo>
                <a:lnTo>
                  <a:pt x="19812" y="45592"/>
                </a:lnTo>
                <a:lnTo>
                  <a:pt x="13715" y="50164"/>
                </a:lnTo>
                <a:lnTo>
                  <a:pt x="8889" y="56261"/>
                </a:lnTo>
                <a:lnTo>
                  <a:pt x="5334" y="64135"/>
                </a:lnTo>
                <a:lnTo>
                  <a:pt x="1777" y="71881"/>
                </a:lnTo>
                <a:lnTo>
                  <a:pt x="0" y="79882"/>
                </a:lnTo>
                <a:lnTo>
                  <a:pt x="0" y="97662"/>
                </a:lnTo>
                <a:lnTo>
                  <a:pt x="2412" y="104775"/>
                </a:lnTo>
                <a:lnTo>
                  <a:pt x="7108" y="109727"/>
                </a:lnTo>
                <a:lnTo>
                  <a:pt x="11684" y="114426"/>
                </a:lnTo>
                <a:lnTo>
                  <a:pt x="18034" y="116839"/>
                </a:lnTo>
                <a:lnTo>
                  <a:pt x="31496" y="116839"/>
                </a:lnTo>
                <a:lnTo>
                  <a:pt x="36322" y="115824"/>
                </a:lnTo>
                <a:lnTo>
                  <a:pt x="40512" y="114045"/>
                </a:lnTo>
                <a:lnTo>
                  <a:pt x="44831" y="112267"/>
                </a:lnTo>
                <a:lnTo>
                  <a:pt x="47498" y="110489"/>
                </a:lnTo>
                <a:lnTo>
                  <a:pt x="23749" y="110489"/>
                </a:lnTo>
                <a:lnTo>
                  <a:pt x="21717" y="109981"/>
                </a:lnTo>
                <a:lnTo>
                  <a:pt x="14224" y="84327"/>
                </a:lnTo>
                <a:lnTo>
                  <a:pt x="15621" y="76580"/>
                </a:lnTo>
                <a:lnTo>
                  <a:pt x="20955" y="60832"/>
                </a:lnTo>
                <a:lnTo>
                  <a:pt x="24384" y="54863"/>
                </a:lnTo>
                <a:lnTo>
                  <a:pt x="28701" y="50926"/>
                </a:lnTo>
                <a:lnTo>
                  <a:pt x="32893" y="46989"/>
                </a:lnTo>
                <a:lnTo>
                  <a:pt x="37592" y="45085"/>
                </a:lnTo>
                <a:lnTo>
                  <a:pt x="59766" y="45085"/>
                </a:lnTo>
                <a:lnTo>
                  <a:pt x="56387" y="42671"/>
                </a:lnTo>
                <a:lnTo>
                  <a:pt x="53086" y="40893"/>
                </a:lnTo>
                <a:lnTo>
                  <a:pt x="50292" y="40004"/>
                </a:lnTo>
                <a:lnTo>
                  <a:pt x="47371" y="39115"/>
                </a:lnTo>
                <a:lnTo>
                  <a:pt x="43942" y="38735"/>
                </a:lnTo>
                <a:close/>
              </a:path>
              <a:path w="73660" h="116839">
                <a:moveTo>
                  <a:pt x="59766" y="45085"/>
                </a:moveTo>
                <a:lnTo>
                  <a:pt x="47117" y="45085"/>
                </a:lnTo>
                <a:lnTo>
                  <a:pt x="50419" y="46227"/>
                </a:lnTo>
                <a:lnTo>
                  <a:pt x="54863" y="51180"/>
                </a:lnTo>
                <a:lnTo>
                  <a:pt x="55933" y="54863"/>
                </a:lnTo>
                <a:lnTo>
                  <a:pt x="56007" y="66039"/>
                </a:lnTo>
                <a:lnTo>
                  <a:pt x="54610" y="73278"/>
                </a:lnTo>
                <a:lnTo>
                  <a:pt x="51688" y="82550"/>
                </a:lnTo>
                <a:lnTo>
                  <a:pt x="48768" y="91948"/>
                </a:lnTo>
                <a:lnTo>
                  <a:pt x="45338" y="98805"/>
                </a:lnTo>
                <a:lnTo>
                  <a:pt x="37084" y="108076"/>
                </a:lnTo>
                <a:lnTo>
                  <a:pt x="32131" y="110489"/>
                </a:lnTo>
                <a:lnTo>
                  <a:pt x="47498" y="110489"/>
                </a:lnTo>
                <a:lnTo>
                  <a:pt x="48640" y="109727"/>
                </a:lnTo>
                <a:lnTo>
                  <a:pt x="51815" y="106299"/>
                </a:lnTo>
                <a:lnTo>
                  <a:pt x="55118" y="102996"/>
                </a:lnTo>
                <a:lnTo>
                  <a:pt x="69850" y="67817"/>
                </a:lnTo>
                <a:lnTo>
                  <a:pt x="72136" y="54101"/>
                </a:lnTo>
                <a:lnTo>
                  <a:pt x="73025" y="47370"/>
                </a:lnTo>
                <a:lnTo>
                  <a:pt x="73168" y="45212"/>
                </a:lnTo>
                <a:lnTo>
                  <a:pt x="59944" y="45212"/>
                </a:lnTo>
                <a:lnTo>
                  <a:pt x="59766" y="45085"/>
                </a:lnTo>
                <a:close/>
              </a:path>
              <a:path w="73660" h="116839">
                <a:moveTo>
                  <a:pt x="65690" y="7619"/>
                </a:moveTo>
                <a:lnTo>
                  <a:pt x="49402" y="7619"/>
                </a:lnTo>
                <a:lnTo>
                  <a:pt x="53594" y="9905"/>
                </a:lnTo>
                <a:lnTo>
                  <a:pt x="58927" y="19050"/>
                </a:lnTo>
                <a:lnTo>
                  <a:pt x="60325" y="26415"/>
                </a:lnTo>
                <a:lnTo>
                  <a:pt x="60304" y="38735"/>
                </a:lnTo>
                <a:lnTo>
                  <a:pt x="60071" y="43179"/>
                </a:lnTo>
                <a:lnTo>
                  <a:pt x="59944" y="45212"/>
                </a:lnTo>
                <a:lnTo>
                  <a:pt x="73168" y="45212"/>
                </a:lnTo>
                <a:lnTo>
                  <a:pt x="73304" y="43179"/>
                </a:lnTo>
                <a:lnTo>
                  <a:pt x="73406" y="36702"/>
                </a:lnTo>
                <a:lnTo>
                  <a:pt x="72999" y="28057"/>
                </a:lnTo>
                <a:lnTo>
                  <a:pt x="71770" y="20589"/>
                </a:lnTo>
                <a:lnTo>
                  <a:pt x="69709" y="14289"/>
                </a:lnTo>
                <a:lnTo>
                  <a:pt x="66801" y="9143"/>
                </a:lnTo>
                <a:lnTo>
                  <a:pt x="65690" y="7619"/>
                </a:lnTo>
                <a:close/>
              </a:path>
              <a:path w="73660" h="116839">
                <a:moveTo>
                  <a:pt x="55625" y="0"/>
                </a:moveTo>
                <a:lnTo>
                  <a:pt x="43434" y="0"/>
                </a:lnTo>
                <a:lnTo>
                  <a:pt x="40259" y="380"/>
                </a:lnTo>
                <a:lnTo>
                  <a:pt x="17272" y="12191"/>
                </a:lnTo>
                <a:lnTo>
                  <a:pt x="17272" y="18923"/>
                </a:lnTo>
                <a:lnTo>
                  <a:pt x="22987" y="18923"/>
                </a:lnTo>
                <a:lnTo>
                  <a:pt x="26162" y="15112"/>
                </a:lnTo>
                <a:lnTo>
                  <a:pt x="29463" y="12191"/>
                </a:lnTo>
                <a:lnTo>
                  <a:pt x="32893" y="10287"/>
                </a:lnTo>
                <a:lnTo>
                  <a:pt x="36195" y="8508"/>
                </a:lnTo>
                <a:lnTo>
                  <a:pt x="39877" y="7619"/>
                </a:lnTo>
                <a:lnTo>
                  <a:pt x="65690" y="7619"/>
                </a:lnTo>
                <a:lnTo>
                  <a:pt x="62357" y="3048"/>
                </a:lnTo>
                <a:lnTo>
                  <a:pt x="556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6249289" y="3114294"/>
            <a:ext cx="41910" cy="65405"/>
          </a:xfrm>
          <a:custGeom>
            <a:avLst/>
            <a:gdLst/>
            <a:ahLst/>
            <a:cxnLst/>
            <a:rect l="l" t="t" r="r" b="b"/>
            <a:pathLst>
              <a:path w="41910" h="65405">
                <a:moveTo>
                  <a:pt x="28321" y="0"/>
                </a:moveTo>
                <a:lnTo>
                  <a:pt x="23368" y="0"/>
                </a:lnTo>
                <a:lnTo>
                  <a:pt x="18669" y="1904"/>
                </a:lnTo>
                <a:lnTo>
                  <a:pt x="14477" y="5841"/>
                </a:lnTo>
                <a:lnTo>
                  <a:pt x="10160" y="9778"/>
                </a:lnTo>
                <a:lnTo>
                  <a:pt x="6731" y="15747"/>
                </a:lnTo>
                <a:lnTo>
                  <a:pt x="4063" y="23621"/>
                </a:lnTo>
                <a:lnTo>
                  <a:pt x="1397" y="31495"/>
                </a:lnTo>
                <a:lnTo>
                  <a:pt x="0" y="39242"/>
                </a:lnTo>
                <a:lnTo>
                  <a:pt x="0" y="46989"/>
                </a:lnTo>
                <a:lnTo>
                  <a:pt x="0" y="51815"/>
                </a:lnTo>
                <a:lnTo>
                  <a:pt x="9525" y="65404"/>
                </a:lnTo>
                <a:lnTo>
                  <a:pt x="12191" y="65404"/>
                </a:lnTo>
                <a:lnTo>
                  <a:pt x="17907" y="65404"/>
                </a:lnTo>
                <a:lnTo>
                  <a:pt x="22860" y="62991"/>
                </a:lnTo>
                <a:lnTo>
                  <a:pt x="26924" y="58419"/>
                </a:lnTo>
                <a:lnTo>
                  <a:pt x="31114" y="53720"/>
                </a:lnTo>
                <a:lnTo>
                  <a:pt x="34544" y="46862"/>
                </a:lnTo>
                <a:lnTo>
                  <a:pt x="37464" y="37464"/>
                </a:lnTo>
                <a:lnTo>
                  <a:pt x="40386" y="28193"/>
                </a:lnTo>
                <a:lnTo>
                  <a:pt x="41783" y="20954"/>
                </a:lnTo>
                <a:lnTo>
                  <a:pt x="41783" y="15493"/>
                </a:lnTo>
                <a:lnTo>
                  <a:pt x="41783" y="10032"/>
                </a:lnTo>
                <a:lnTo>
                  <a:pt x="40639" y="6095"/>
                </a:lnTo>
                <a:lnTo>
                  <a:pt x="38481" y="3682"/>
                </a:lnTo>
                <a:lnTo>
                  <a:pt x="36195" y="1142"/>
                </a:lnTo>
                <a:lnTo>
                  <a:pt x="32893" y="0"/>
                </a:lnTo>
                <a:lnTo>
                  <a:pt x="28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6235065" y="3069208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60" h="116839">
                <a:moveTo>
                  <a:pt x="46736" y="0"/>
                </a:moveTo>
                <a:lnTo>
                  <a:pt x="55625" y="0"/>
                </a:lnTo>
                <a:lnTo>
                  <a:pt x="62357" y="3048"/>
                </a:lnTo>
                <a:lnTo>
                  <a:pt x="73406" y="36702"/>
                </a:lnTo>
                <a:lnTo>
                  <a:pt x="73406" y="41655"/>
                </a:lnTo>
                <a:lnTo>
                  <a:pt x="73025" y="47370"/>
                </a:lnTo>
                <a:lnTo>
                  <a:pt x="72136" y="54101"/>
                </a:lnTo>
                <a:lnTo>
                  <a:pt x="71374" y="60832"/>
                </a:lnTo>
                <a:lnTo>
                  <a:pt x="58038" y="98805"/>
                </a:lnTo>
                <a:lnTo>
                  <a:pt x="51815" y="106299"/>
                </a:lnTo>
                <a:lnTo>
                  <a:pt x="48640" y="109727"/>
                </a:lnTo>
                <a:lnTo>
                  <a:pt x="44831" y="112267"/>
                </a:lnTo>
                <a:lnTo>
                  <a:pt x="40512" y="114045"/>
                </a:lnTo>
                <a:lnTo>
                  <a:pt x="36322" y="115824"/>
                </a:lnTo>
                <a:lnTo>
                  <a:pt x="31496" y="116839"/>
                </a:lnTo>
                <a:lnTo>
                  <a:pt x="26162" y="116839"/>
                </a:lnTo>
                <a:lnTo>
                  <a:pt x="18034" y="116839"/>
                </a:lnTo>
                <a:lnTo>
                  <a:pt x="11684" y="114426"/>
                </a:lnTo>
                <a:lnTo>
                  <a:pt x="6985" y="109600"/>
                </a:lnTo>
                <a:lnTo>
                  <a:pt x="2412" y="104775"/>
                </a:lnTo>
                <a:lnTo>
                  <a:pt x="0" y="97662"/>
                </a:lnTo>
                <a:lnTo>
                  <a:pt x="0" y="88391"/>
                </a:lnTo>
                <a:lnTo>
                  <a:pt x="0" y="79882"/>
                </a:lnTo>
                <a:lnTo>
                  <a:pt x="1777" y="71881"/>
                </a:lnTo>
                <a:lnTo>
                  <a:pt x="5334" y="64135"/>
                </a:lnTo>
                <a:lnTo>
                  <a:pt x="8889" y="56261"/>
                </a:lnTo>
                <a:lnTo>
                  <a:pt x="13715" y="50164"/>
                </a:lnTo>
                <a:lnTo>
                  <a:pt x="19812" y="45592"/>
                </a:lnTo>
                <a:lnTo>
                  <a:pt x="26035" y="41020"/>
                </a:lnTo>
                <a:lnTo>
                  <a:pt x="32765" y="38735"/>
                </a:lnTo>
                <a:lnTo>
                  <a:pt x="40132" y="38735"/>
                </a:lnTo>
                <a:lnTo>
                  <a:pt x="43942" y="38735"/>
                </a:lnTo>
                <a:lnTo>
                  <a:pt x="59944" y="45212"/>
                </a:lnTo>
                <a:lnTo>
                  <a:pt x="60071" y="43179"/>
                </a:lnTo>
                <a:lnTo>
                  <a:pt x="60198" y="40639"/>
                </a:lnTo>
                <a:lnTo>
                  <a:pt x="60325" y="38353"/>
                </a:lnTo>
                <a:lnTo>
                  <a:pt x="60325" y="36449"/>
                </a:lnTo>
                <a:lnTo>
                  <a:pt x="60325" y="26415"/>
                </a:lnTo>
                <a:lnTo>
                  <a:pt x="58927" y="19050"/>
                </a:lnTo>
                <a:lnTo>
                  <a:pt x="56261" y="14477"/>
                </a:lnTo>
                <a:lnTo>
                  <a:pt x="53594" y="9905"/>
                </a:lnTo>
                <a:lnTo>
                  <a:pt x="49402" y="7619"/>
                </a:lnTo>
                <a:lnTo>
                  <a:pt x="43687" y="7619"/>
                </a:lnTo>
                <a:lnTo>
                  <a:pt x="39877" y="7619"/>
                </a:lnTo>
                <a:lnTo>
                  <a:pt x="22987" y="18923"/>
                </a:lnTo>
                <a:lnTo>
                  <a:pt x="17272" y="18923"/>
                </a:lnTo>
                <a:lnTo>
                  <a:pt x="17272" y="12191"/>
                </a:lnTo>
                <a:lnTo>
                  <a:pt x="22351" y="8636"/>
                </a:lnTo>
                <a:lnTo>
                  <a:pt x="43434" y="0"/>
                </a:lnTo>
                <a:lnTo>
                  <a:pt x="467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6309359" y="3067811"/>
            <a:ext cx="256793" cy="122809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6531864" y="3115055"/>
            <a:ext cx="70866" cy="12572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547739" y="3135122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80">
                <a:moveTo>
                  <a:pt x="1524" y="99822"/>
                </a:moveTo>
                <a:lnTo>
                  <a:pt x="0" y="106044"/>
                </a:lnTo>
                <a:lnTo>
                  <a:pt x="761" y="106172"/>
                </a:lnTo>
                <a:lnTo>
                  <a:pt x="3428" y="106552"/>
                </a:lnTo>
                <a:lnTo>
                  <a:pt x="9270" y="106552"/>
                </a:lnTo>
                <a:lnTo>
                  <a:pt x="12700" y="106044"/>
                </a:lnTo>
                <a:lnTo>
                  <a:pt x="15747" y="105155"/>
                </a:lnTo>
                <a:lnTo>
                  <a:pt x="18668" y="104139"/>
                </a:lnTo>
                <a:lnTo>
                  <a:pt x="21335" y="102742"/>
                </a:lnTo>
                <a:lnTo>
                  <a:pt x="23494" y="100583"/>
                </a:lnTo>
                <a:lnTo>
                  <a:pt x="23780" y="100329"/>
                </a:lnTo>
                <a:lnTo>
                  <a:pt x="5079" y="100329"/>
                </a:lnTo>
                <a:lnTo>
                  <a:pt x="4190" y="100202"/>
                </a:lnTo>
                <a:lnTo>
                  <a:pt x="2539" y="100202"/>
                </a:lnTo>
                <a:lnTo>
                  <a:pt x="1904" y="100075"/>
                </a:lnTo>
                <a:lnTo>
                  <a:pt x="1524" y="99822"/>
                </a:lnTo>
                <a:close/>
              </a:path>
              <a:path w="50800" h="106680">
                <a:moveTo>
                  <a:pt x="45211" y="23749"/>
                </a:moveTo>
                <a:lnTo>
                  <a:pt x="41147" y="23749"/>
                </a:lnTo>
                <a:lnTo>
                  <a:pt x="25400" y="24383"/>
                </a:lnTo>
                <a:lnTo>
                  <a:pt x="24510" y="28320"/>
                </a:lnTo>
                <a:lnTo>
                  <a:pt x="27177" y="28448"/>
                </a:lnTo>
                <a:lnTo>
                  <a:pt x="28955" y="28828"/>
                </a:lnTo>
                <a:lnTo>
                  <a:pt x="29971" y="29463"/>
                </a:lnTo>
                <a:lnTo>
                  <a:pt x="31114" y="30099"/>
                </a:lnTo>
                <a:lnTo>
                  <a:pt x="31622" y="31114"/>
                </a:lnTo>
                <a:lnTo>
                  <a:pt x="31368" y="35051"/>
                </a:lnTo>
                <a:lnTo>
                  <a:pt x="31114" y="36322"/>
                </a:lnTo>
                <a:lnTo>
                  <a:pt x="30860" y="37464"/>
                </a:lnTo>
                <a:lnTo>
                  <a:pt x="30606" y="39242"/>
                </a:lnTo>
                <a:lnTo>
                  <a:pt x="30099" y="41401"/>
                </a:lnTo>
                <a:lnTo>
                  <a:pt x="29590" y="43687"/>
                </a:lnTo>
                <a:lnTo>
                  <a:pt x="27431" y="54228"/>
                </a:lnTo>
                <a:lnTo>
                  <a:pt x="26415" y="58927"/>
                </a:lnTo>
                <a:lnTo>
                  <a:pt x="25145" y="64388"/>
                </a:lnTo>
                <a:lnTo>
                  <a:pt x="23875" y="69976"/>
                </a:lnTo>
                <a:lnTo>
                  <a:pt x="22478" y="75945"/>
                </a:lnTo>
                <a:lnTo>
                  <a:pt x="8000" y="100329"/>
                </a:lnTo>
                <a:lnTo>
                  <a:pt x="23780" y="100329"/>
                </a:lnTo>
                <a:lnTo>
                  <a:pt x="33019" y="81279"/>
                </a:lnTo>
                <a:lnTo>
                  <a:pt x="45211" y="23749"/>
                </a:lnTo>
                <a:close/>
              </a:path>
              <a:path w="50800" h="106680">
                <a:moveTo>
                  <a:pt x="50800" y="0"/>
                </a:moveTo>
                <a:lnTo>
                  <a:pt x="38988" y="0"/>
                </a:lnTo>
                <a:lnTo>
                  <a:pt x="36067" y="12700"/>
                </a:lnTo>
                <a:lnTo>
                  <a:pt x="47878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547739" y="3158870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7" y="0"/>
                </a:moveTo>
                <a:lnTo>
                  <a:pt x="45211" y="0"/>
                </a:lnTo>
                <a:lnTo>
                  <a:pt x="33019" y="57530"/>
                </a:lnTo>
                <a:lnTo>
                  <a:pt x="32003" y="61975"/>
                </a:lnTo>
                <a:lnTo>
                  <a:pt x="30733" y="65912"/>
                </a:lnTo>
                <a:lnTo>
                  <a:pt x="29209" y="69087"/>
                </a:lnTo>
                <a:lnTo>
                  <a:pt x="27685" y="72262"/>
                </a:lnTo>
                <a:lnTo>
                  <a:pt x="25780" y="74802"/>
                </a:lnTo>
                <a:lnTo>
                  <a:pt x="23494" y="76834"/>
                </a:lnTo>
                <a:lnTo>
                  <a:pt x="21335" y="78993"/>
                </a:lnTo>
                <a:lnTo>
                  <a:pt x="18668" y="80390"/>
                </a:lnTo>
                <a:lnTo>
                  <a:pt x="15747" y="81406"/>
                </a:lnTo>
                <a:lnTo>
                  <a:pt x="12700" y="82295"/>
                </a:lnTo>
                <a:lnTo>
                  <a:pt x="9270" y="82803"/>
                </a:lnTo>
                <a:lnTo>
                  <a:pt x="5460" y="82803"/>
                </a:lnTo>
                <a:lnTo>
                  <a:pt x="4444" y="82803"/>
                </a:lnTo>
                <a:lnTo>
                  <a:pt x="3428" y="82803"/>
                </a:lnTo>
                <a:lnTo>
                  <a:pt x="2539" y="82676"/>
                </a:lnTo>
                <a:lnTo>
                  <a:pt x="1650" y="82550"/>
                </a:lnTo>
                <a:lnTo>
                  <a:pt x="761" y="82423"/>
                </a:lnTo>
                <a:lnTo>
                  <a:pt x="0" y="82295"/>
                </a:lnTo>
                <a:lnTo>
                  <a:pt x="1524" y="76073"/>
                </a:lnTo>
                <a:lnTo>
                  <a:pt x="1904" y="76326"/>
                </a:lnTo>
                <a:lnTo>
                  <a:pt x="2539" y="76453"/>
                </a:lnTo>
                <a:lnTo>
                  <a:pt x="3301" y="76453"/>
                </a:lnTo>
                <a:lnTo>
                  <a:pt x="4190" y="76453"/>
                </a:lnTo>
                <a:lnTo>
                  <a:pt x="5079" y="76580"/>
                </a:lnTo>
                <a:lnTo>
                  <a:pt x="6095" y="76580"/>
                </a:lnTo>
                <a:lnTo>
                  <a:pt x="8000" y="76580"/>
                </a:lnTo>
                <a:lnTo>
                  <a:pt x="9651" y="76326"/>
                </a:lnTo>
                <a:lnTo>
                  <a:pt x="11175" y="75818"/>
                </a:lnTo>
                <a:lnTo>
                  <a:pt x="12700" y="75311"/>
                </a:lnTo>
                <a:lnTo>
                  <a:pt x="14096" y="74294"/>
                </a:lnTo>
                <a:lnTo>
                  <a:pt x="15239" y="73025"/>
                </a:lnTo>
                <a:lnTo>
                  <a:pt x="16509" y="71627"/>
                </a:lnTo>
                <a:lnTo>
                  <a:pt x="17525" y="69850"/>
                </a:lnTo>
                <a:lnTo>
                  <a:pt x="22478" y="52196"/>
                </a:lnTo>
                <a:lnTo>
                  <a:pt x="23875" y="46227"/>
                </a:lnTo>
                <a:lnTo>
                  <a:pt x="25145" y="40639"/>
                </a:lnTo>
                <a:lnTo>
                  <a:pt x="26415" y="35178"/>
                </a:lnTo>
                <a:lnTo>
                  <a:pt x="27431" y="30479"/>
                </a:lnTo>
                <a:lnTo>
                  <a:pt x="30606" y="15493"/>
                </a:lnTo>
                <a:lnTo>
                  <a:pt x="30860" y="13715"/>
                </a:lnTo>
                <a:lnTo>
                  <a:pt x="31114" y="12573"/>
                </a:lnTo>
                <a:lnTo>
                  <a:pt x="31368" y="11302"/>
                </a:lnTo>
                <a:lnTo>
                  <a:pt x="31495" y="10413"/>
                </a:lnTo>
                <a:lnTo>
                  <a:pt x="31495" y="9905"/>
                </a:lnTo>
                <a:lnTo>
                  <a:pt x="31495" y="9398"/>
                </a:lnTo>
                <a:lnTo>
                  <a:pt x="31622" y="9016"/>
                </a:lnTo>
                <a:lnTo>
                  <a:pt x="31622" y="8762"/>
                </a:lnTo>
                <a:lnTo>
                  <a:pt x="31622" y="7365"/>
                </a:lnTo>
                <a:lnTo>
                  <a:pt x="31114" y="6350"/>
                </a:lnTo>
                <a:lnTo>
                  <a:pt x="29971" y="5714"/>
                </a:lnTo>
                <a:lnTo>
                  <a:pt x="28955" y="5079"/>
                </a:lnTo>
                <a:lnTo>
                  <a:pt x="27177" y="4699"/>
                </a:lnTo>
                <a:lnTo>
                  <a:pt x="24510" y="4571"/>
                </a:lnTo>
                <a:lnTo>
                  <a:pt x="25400" y="634"/>
                </a:lnTo>
                <a:lnTo>
                  <a:pt x="41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583806" y="3135122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40" h="12700">
                <a:moveTo>
                  <a:pt x="2921" y="0"/>
                </a:moveTo>
                <a:lnTo>
                  <a:pt x="14732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27876" y="3002279"/>
            <a:ext cx="409194" cy="29717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643751" y="3028569"/>
            <a:ext cx="390525" cy="0"/>
          </a:xfrm>
          <a:custGeom>
            <a:avLst/>
            <a:gdLst/>
            <a:ahLst/>
            <a:cxnLst/>
            <a:rect l="l" t="t" r="r" b="b"/>
            <a:pathLst>
              <a:path w="390525">
                <a:moveTo>
                  <a:pt x="0" y="0"/>
                </a:moveTo>
                <a:lnTo>
                  <a:pt x="390144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6639179" y="3028569"/>
            <a:ext cx="399415" cy="0"/>
          </a:xfrm>
          <a:custGeom>
            <a:avLst/>
            <a:gdLst/>
            <a:ahLst/>
            <a:cxnLst/>
            <a:rect l="l" t="t" r="r" b="b"/>
            <a:pathLst>
              <a:path w="399415">
                <a:moveTo>
                  <a:pt x="0" y="0"/>
                </a:moveTo>
                <a:lnTo>
                  <a:pt x="399288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6637019" y="2807233"/>
            <a:ext cx="92237" cy="13637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6652641" y="2828417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59" h="116839">
                <a:moveTo>
                  <a:pt x="43941" y="38735"/>
                </a:moveTo>
                <a:lnTo>
                  <a:pt x="32765" y="38735"/>
                </a:lnTo>
                <a:lnTo>
                  <a:pt x="26034" y="41021"/>
                </a:lnTo>
                <a:lnTo>
                  <a:pt x="19811" y="45593"/>
                </a:lnTo>
                <a:lnTo>
                  <a:pt x="13715" y="50165"/>
                </a:lnTo>
                <a:lnTo>
                  <a:pt x="8889" y="56261"/>
                </a:lnTo>
                <a:lnTo>
                  <a:pt x="5333" y="64135"/>
                </a:lnTo>
                <a:lnTo>
                  <a:pt x="1777" y="71882"/>
                </a:lnTo>
                <a:lnTo>
                  <a:pt x="0" y="79883"/>
                </a:lnTo>
                <a:lnTo>
                  <a:pt x="0" y="97662"/>
                </a:lnTo>
                <a:lnTo>
                  <a:pt x="2412" y="104775"/>
                </a:lnTo>
                <a:lnTo>
                  <a:pt x="7108" y="109728"/>
                </a:lnTo>
                <a:lnTo>
                  <a:pt x="11683" y="114427"/>
                </a:lnTo>
                <a:lnTo>
                  <a:pt x="18033" y="116840"/>
                </a:lnTo>
                <a:lnTo>
                  <a:pt x="31495" y="116840"/>
                </a:lnTo>
                <a:lnTo>
                  <a:pt x="36322" y="115824"/>
                </a:lnTo>
                <a:lnTo>
                  <a:pt x="40512" y="114046"/>
                </a:lnTo>
                <a:lnTo>
                  <a:pt x="44830" y="112268"/>
                </a:lnTo>
                <a:lnTo>
                  <a:pt x="47497" y="110490"/>
                </a:lnTo>
                <a:lnTo>
                  <a:pt x="23749" y="110490"/>
                </a:lnTo>
                <a:lnTo>
                  <a:pt x="21716" y="109982"/>
                </a:lnTo>
                <a:lnTo>
                  <a:pt x="14224" y="84328"/>
                </a:lnTo>
                <a:lnTo>
                  <a:pt x="15620" y="76581"/>
                </a:lnTo>
                <a:lnTo>
                  <a:pt x="20954" y="60833"/>
                </a:lnTo>
                <a:lnTo>
                  <a:pt x="24383" y="54863"/>
                </a:lnTo>
                <a:lnTo>
                  <a:pt x="28701" y="50927"/>
                </a:lnTo>
                <a:lnTo>
                  <a:pt x="32892" y="46990"/>
                </a:lnTo>
                <a:lnTo>
                  <a:pt x="37591" y="45085"/>
                </a:lnTo>
                <a:lnTo>
                  <a:pt x="59766" y="45085"/>
                </a:lnTo>
                <a:lnTo>
                  <a:pt x="56387" y="42672"/>
                </a:lnTo>
                <a:lnTo>
                  <a:pt x="53085" y="40894"/>
                </a:lnTo>
                <a:lnTo>
                  <a:pt x="50291" y="40005"/>
                </a:lnTo>
                <a:lnTo>
                  <a:pt x="47370" y="39116"/>
                </a:lnTo>
                <a:lnTo>
                  <a:pt x="43941" y="38735"/>
                </a:lnTo>
                <a:close/>
              </a:path>
              <a:path w="73659" h="116839">
                <a:moveTo>
                  <a:pt x="59766" y="45085"/>
                </a:moveTo>
                <a:lnTo>
                  <a:pt x="47116" y="45085"/>
                </a:lnTo>
                <a:lnTo>
                  <a:pt x="50418" y="46228"/>
                </a:lnTo>
                <a:lnTo>
                  <a:pt x="54863" y="51181"/>
                </a:lnTo>
                <a:lnTo>
                  <a:pt x="55933" y="54863"/>
                </a:lnTo>
                <a:lnTo>
                  <a:pt x="56006" y="66040"/>
                </a:lnTo>
                <a:lnTo>
                  <a:pt x="54609" y="73279"/>
                </a:lnTo>
                <a:lnTo>
                  <a:pt x="51688" y="82550"/>
                </a:lnTo>
                <a:lnTo>
                  <a:pt x="48767" y="91948"/>
                </a:lnTo>
                <a:lnTo>
                  <a:pt x="45338" y="98806"/>
                </a:lnTo>
                <a:lnTo>
                  <a:pt x="37083" y="108077"/>
                </a:lnTo>
                <a:lnTo>
                  <a:pt x="32130" y="110490"/>
                </a:lnTo>
                <a:lnTo>
                  <a:pt x="47497" y="110490"/>
                </a:lnTo>
                <a:lnTo>
                  <a:pt x="48640" y="109728"/>
                </a:lnTo>
                <a:lnTo>
                  <a:pt x="51815" y="106299"/>
                </a:lnTo>
                <a:lnTo>
                  <a:pt x="55117" y="102997"/>
                </a:lnTo>
                <a:lnTo>
                  <a:pt x="69850" y="67818"/>
                </a:lnTo>
                <a:lnTo>
                  <a:pt x="72135" y="54102"/>
                </a:lnTo>
                <a:lnTo>
                  <a:pt x="73025" y="47371"/>
                </a:lnTo>
                <a:lnTo>
                  <a:pt x="73168" y="45212"/>
                </a:lnTo>
                <a:lnTo>
                  <a:pt x="59943" y="45212"/>
                </a:lnTo>
                <a:lnTo>
                  <a:pt x="59766" y="45085"/>
                </a:lnTo>
                <a:close/>
              </a:path>
              <a:path w="73659" h="116839">
                <a:moveTo>
                  <a:pt x="65690" y="7620"/>
                </a:moveTo>
                <a:lnTo>
                  <a:pt x="49402" y="7620"/>
                </a:lnTo>
                <a:lnTo>
                  <a:pt x="53593" y="9906"/>
                </a:lnTo>
                <a:lnTo>
                  <a:pt x="58927" y="19050"/>
                </a:lnTo>
                <a:lnTo>
                  <a:pt x="60325" y="26416"/>
                </a:lnTo>
                <a:lnTo>
                  <a:pt x="60304" y="38735"/>
                </a:lnTo>
                <a:lnTo>
                  <a:pt x="60070" y="43180"/>
                </a:lnTo>
                <a:lnTo>
                  <a:pt x="59943" y="45212"/>
                </a:lnTo>
                <a:lnTo>
                  <a:pt x="73168" y="45212"/>
                </a:lnTo>
                <a:lnTo>
                  <a:pt x="73304" y="43180"/>
                </a:lnTo>
                <a:lnTo>
                  <a:pt x="73405" y="36703"/>
                </a:lnTo>
                <a:lnTo>
                  <a:pt x="72999" y="28057"/>
                </a:lnTo>
                <a:lnTo>
                  <a:pt x="71770" y="20589"/>
                </a:lnTo>
                <a:lnTo>
                  <a:pt x="69709" y="14289"/>
                </a:lnTo>
                <a:lnTo>
                  <a:pt x="66801" y="9144"/>
                </a:lnTo>
                <a:lnTo>
                  <a:pt x="65690" y="7620"/>
                </a:lnTo>
                <a:close/>
              </a:path>
              <a:path w="73659" h="116839">
                <a:moveTo>
                  <a:pt x="55625" y="0"/>
                </a:moveTo>
                <a:lnTo>
                  <a:pt x="43433" y="0"/>
                </a:lnTo>
                <a:lnTo>
                  <a:pt x="40258" y="381"/>
                </a:lnTo>
                <a:lnTo>
                  <a:pt x="17272" y="12192"/>
                </a:lnTo>
                <a:lnTo>
                  <a:pt x="17272" y="18923"/>
                </a:lnTo>
                <a:lnTo>
                  <a:pt x="22986" y="18923"/>
                </a:lnTo>
                <a:lnTo>
                  <a:pt x="26161" y="15112"/>
                </a:lnTo>
                <a:lnTo>
                  <a:pt x="29463" y="12192"/>
                </a:lnTo>
                <a:lnTo>
                  <a:pt x="32892" y="10287"/>
                </a:lnTo>
                <a:lnTo>
                  <a:pt x="36194" y="8509"/>
                </a:lnTo>
                <a:lnTo>
                  <a:pt x="39877" y="7620"/>
                </a:lnTo>
                <a:lnTo>
                  <a:pt x="65690" y="7620"/>
                </a:lnTo>
                <a:lnTo>
                  <a:pt x="62356" y="3048"/>
                </a:lnTo>
                <a:lnTo>
                  <a:pt x="556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6666865" y="2873501"/>
            <a:ext cx="41910" cy="65405"/>
          </a:xfrm>
          <a:custGeom>
            <a:avLst/>
            <a:gdLst/>
            <a:ahLst/>
            <a:cxnLst/>
            <a:rect l="l" t="t" r="r" b="b"/>
            <a:pathLst>
              <a:path w="41909" h="65405">
                <a:moveTo>
                  <a:pt x="28320" y="0"/>
                </a:moveTo>
                <a:lnTo>
                  <a:pt x="23367" y="0"/>
                </a:lnTo>
                <a:lnTo>
                  <a:pt x="18668" y="1905"/>
                </a:lnTo>
                <a:lnTo>
                  <a:pt x="14477" y="5842"/>
                </a:lnTo>
                <a:lnTo>
                  <a:pt x="10159" y="9778"/>
                </a:lnTo>
                <a:lnTo>
                  <a:pt x="6730" y="15748"/>
                </a:lnTo>
                <a:lnTo>
                  <a:pt x="4063" y="23622"/>
                </a:lnTo>
                <a:lnTo>
                  <a:pt x="1396" y="31496"/>
                </a:lnTo>
                <a:lnTo>
                  <a:pt x="0" y="39243"/>
                </a:lnTo>
                <a:lnTo>
                  <a:pt x="0" y="46989"/>
                </a:lnTo>
                <a:lnTo>
                  <a:pt x="0" y="51815"/>
                </a:lnTo>
                <a:lnTo>
                  <a:pt x="9525" y="65405"/>
                </a:lnTo>
                <a:lnTo>
                  <a:pt x="12191" y="65405"/>
                </a:lnTo>
                <a:lnTo>
                  <a:pt x="17906" y="65405"/>
                </a:lnTo>
                <a:lnTo>
                  <a:pt x="22859" y="62992"/>
                </a:lnTo>
                <a:lnTo>
                  <a:pt x="26924" y="58420"/>
                </a:lnTo>
                <a:lnTo>
                  <a:pt x="31114" y="53721"/>
                </a:lnTo>
                <a:lnTo>
                  <a:pt x="34543" y="46862"/>
                </a:lnTo>
                <a:lnTo>
                  <a:pt x="37464" y="37464"/>
                </a:lnTo>
                <a:lnTo>
                  <a:pt x="40385" y="28194"/>
                </a:lnTo>
                <a:lnTo>
                  <a:pt x="41782" y="20955"/>
                </a:lnTo>
                <a:lnTo>
                  <a:pt x="41782" y="15494"/>
                </a:lnTo>
                <a:lnTo>
                  <a:pt x="41782" y="10033"/>
                </a:lnTo>
                <a:lnTo>
                  <a:pt x="40639" y="6096"/>
                </a:lnTo>
                <a:lnTo>
                  <a:pt x="38480" y="3683"/>
                </a:lnTo>
                <a:lnTo>
                  <a:pt x="36194" y="1143"/>
                </a:lnTo>
                <a:lnTo>
                  <a:pt x="32892" y="0"/>
                </a:lnTo>
                <a:lnTo>
                  <a:pt x="283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6652641" y="2828417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59" h="116839">
                <a:moveTo>
                  <a:pt x="46735" y="0"/>
                </a:moveTo>
                <a:lnTo>
                  <a:pt x="55625" y="0"/>
                </a:lnTo>
                <a:lnTo>
                  <a:pt x="62356" y="3048"/>
                </a:lnTo>
                <a:lnTo>
                  <a:pt x="73405" y="36703"/>
                </a:lnTo>
                <a:lnTo>
                  <a:pt x="73405" y="41656"/>
                </a:lnTo>
                <a:lnTo>
                  <a:pt x="73025" y="47371"/>
                </a:lnTo>
                <a:lnTo>
                  <a:pt x="72135" y="54102"/>
                </a:lnTo>
                <a:lnTo>
                  <a:pt x="71374" y="60833"/>
                </a:lnTo>
                <a:lnTo>
                  <a:pt x="58038" y="98806"/>
                </a:lnTo>
                <a:lnTo>
                  <a:pt x="51815" y="106299"/>
                </a:lnTo>
                <a:lnTo>
                  <a:pt x="48640" y="109728"/>
                </a:lnTo>
                <a:lnTo>
                  <a:pt x="44830" y="112268"/>
                </a:lnTo>
                <a:lnTo>
                  <a:pt x="40512" y="114046"/>
                </a:lnTo>
                <a:lnTo>
                  <a:pt x="36322" y="115824"/>
                </a:lnTo>
                <a:lnTo>
                  <a:pt x="31495" y="116840"/>
                </a:lnTo>
                <a:lnTo>
                  <a:pt x="26161" y="116840"/>
                </a:lnTo>
                <a:lnTo>
                  <a:pt x="18033" y="116840"/>
                </a:lnTo>
                <a:lnTo>
                  <a:pt x="11683" y="114427"/>
                </a:lnTo>
                <a:lnTo>
                  <a:pt x="6984" y="109600"/>
                </a:lnTo>
                <a:lnTo>
                  <a:pt x="2412" y="104775"/>
                </a:lnTo>
                <a:lnTo>
                  <a:pt x="0" y="97662"/>
                </a:lnTo>
                <a:lnTo>
                  <a:pt x="0" y="88392"/>
                </a:lnTo>
                <a:lnTo>
                  <a:pt x="0" y="79883"/>
                </a:lnTo>
                <a:lnTo>
                  <a:pt x="1777" y="71882"/>
                </a:lnTo>
                <a:lnTo>
                  <a:pt x="5333" y="64135"/>
                </a:lnTo>
                <a:lnTo>
                  <a:pt x="8889" y="56261"/>
                </a:lnTo>
                <a:lnTo>
                  <a:pt x="13715" y="50165"/>
                </a:lnTo>
                <a:lnTo>
                  <a:pt x="19811" y="45593"/>
                </a:lnTo>
                <a:lnTo>
                  <a:pt x="26034" y="41021"/>
                </a:lnTo>
                <a:lnTo>
                  <a:pt x="32765" y="38735"/>
                </a:lnTo>
                <a:lnTo>
                  <a:pt x="40131" y="38735"/>
                </a:lnTo>
                <a:lnTo>
                  <a:pt x="43941" y="38735"/>
                </a:lnTo>
                <a:lnTo>
                  <a:pt x="59943" y="45212"/>
                </a:lnTo>
                <a:lnTo>
                  <a:pt x="60070" y="43180"/>
                </a:lnTo>
                <a:lnTo>
                  <a:pt x="60198" y="40640"/>
                </a:lnTo>
                <a:lnTo>
                  <a:pt x="60325" y="38354"/>
                </a:lnTo>
                <a:lnTo>
                  <a:pt x="60325" y="36449"/>
                </a:lnTo>
                <a:lnTo>
                  <a:pt x="60325" y="26416"/>
                </a:lnTo>
                <a:lnTo>
                  <a:pt x="58927" y="19050"/>
                </a:lnTo>
                <a:lnTo>
                  <a:pt x="56260" y="14478"/>
                </a:lnTo>
                <a:lnTo>
                  <a:pt x="53593" y="9906"/>
                </a:lnTo>
                <a:lnTo>
                  <a:pt x="49402" y="7620"/>
                </a:lnTo>
                <a:lnTo>
                  <a:pt x="43687" y="7620"/>
                </a:lnTo>
                <a:lnTo>
                  <a:pt x="39877" y="7620"/>
                </a:lnTo>
                <a:lnTo>
                  <a:pt x="22986" y="18923"/>
                </a:lnTo>
                <a:lnTo>
                  <a:pt x="17272" y="18923"/>
                </a:lnTo>
                <a:lnTo>
                  <a:pt x="17272" y="12192"/>
                </a:lnTo>
                <a:lnTo>
                  <a:pt x="22351" y="8636"/>
                </a:lnTo>
                <a:lnTo>
                  <a:pt x="26288" y="6096"/>
                </a:lnTo>
                <a:lnTo>
                  <a:pt x="29082" y="4572"/>
                </a:lnTo>
                <a:lnTo>
                  <a:pt x="31876" y="3048"/>
                </a:lnTo>
                <a:lnTo>
                  <a:pt x="34670" y="1905"/>
                </a:lnTo>
                <a:lnTo>
                  <a:pt x="37464" y="1143"/>
                </a:lnTo>
                <a:lnTo>
                  <a:pt x="40258" y="381"/>
                </a:lnTo>
                <a:lnTo>
                  <a:pt x="43433" y="0"/>
                </a:lnTo>
                <a:lnTo>
                  <a:pt x="4673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6726935" y="2827020"/>
            <a:ext cx="256794" cy="122809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6949440" y="2874264"/>
            <a:ext cx="70866" cy="12572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6965315" y="2894329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80">
                <a:moveTo>
                  <a:pt x="1524" y="99822"/>
                </a:moveTo>
                <a:lnTo>
                  <a:pt x="0" y="106045"/>
                </a:lnTo>
                <a:lnTo>
                  <a:pt x="761" y="106172"/>
                </a:lnTo>
                <a:lnTo>
                  <a:pt x="3428" y="106553"/>
                </a:lnTo>
                <a:lnTo>
                  <a:pt x="9270" y="106553"/>
                </a:lnTo>
                <a:lnTo>
                  <a:pt x="12700" y="106045"/>
                </a:lnTo>
                <a:lnTo>
                  <a:pt x="15748" y="105156"/>
                </a:lnTo>
                <a:lnTo>
                  <a:pt x="18668" y="104140"/>
                </a:lnTo>
                <a:lnTo>
                  <a:pt x="21335" y="102743"/>
                </a:lnTo>
                <a:lnTo>
                  <a:pt x="23494" y="100584"/>
                </a:lnTo>
                <a:lnTo>
                  <a:pt x="23780" y="100330"/>
                </a:lnTo>
                <a:lnTo>
                  <a:pt x="5079" y="100330"/>
                </a:lnTo>
                <a:lnTo>
                  <a:pt x="4190" y="100203"/>
                </a:lnTo>
                <a:lnTo>
                  <a:pt x="2539" y="100203"/>
                </a:lnTo>
                <a:lnTo>
                  <a:pt x="1904" y="100075"/>
                </a:lnTo>
                <a:lnTo>
                  <a:pt x="1524" y="99822"/>
                </a:lnTo>
                <a:close/>
              </a:path>
              <a:path w="50800" h="106680">
                <a:moveTo>
                  <a:pt x="45211" y="23749"/>
                </a:moveTo>
                <a:lnTo>
                  <a:pt x="41148" y="23749"/>
                </a:lnTo>
                <a:lnTo>
                  <a:pt x="25400" y="24384"/>
                </a:lnTo>
                <a:lnTo>
                  <a:pt x="24510" y="28321"/>
                </a:lnTo>
                <a:lnTo>
                  <a:pt x="27177" y="28448"/>
                </a:lnTo>
                <a:lnTo>
                  <a:pt x="28955" y="28829"/>
                </a:lnTo>
                <a:lnTo>
                  <a:pt x="29971" y="29464"/>
                </a:lnTo>
                <a:lnTo>
                  <a:pt x="31114" y="30099"/>
                </a:lnTo>
                <a:lnTo>
                  <a:pt x="31623" y="31115"/>
                </a:lnTo>
                <a:lnTo>
                  <a:pt x="31623" y="32766"/>
                </a:lnTo>
                <a:lnTo>
                  <a:pt x="31495" y="33147"/>
                </a:lnTo>
                <a:lnTo>
                  <a:pt x="31368" y="35052"/>
                </a:lnTo>
                <a:lnTo>
                  <a:pt x="31114" y="36322"/>
                </a:lnTo>
                <a:lnTo>
                  <a:pt x="30860" y="37465"/>
                </a:lnTo>
                <a:lnTo>
                  <a:pt x="30606" y="39243"/>
                </a:lnTo>
                <a:lnTo>
                  <a:pt x="30099" y="41402"/>
                </a:lnTo>
                <a:lnTo>
                  <a:pt x="29590" y="43687"/>
                </a:lnTo>
                <a:lnTo>
                  <a:pt x="27431" y="54229"/>
                </a:lnTo>
                <a:lnTo>
                  <a:pt x="26415" y="58928"/>
                </a:lnTo>
                <a:lnTo>
                  <a:pt x="25145" y="64389"/>
                </a:lnTo>
                <a:lnTo>
                  <a:pt x="23875" y="69977"/>
                </a:lnTo>
                <a:lnTo>
                  <a:pt x="22478" y="75946"/>
                </a:lnTo>
                <a:lnTo>
                  <a:pt x="8000" y="100330"/>
                </a:lnTo>
                <a:lnTo>
                  <a:pt x="23780" y="100330"/>
                </a:lnTo>
                <a:lnTo>
                  <a:pt x="33019" y="81280"/>
                </a:lnTo>
                <a:lnTo>
                  <a:pt x="45211" y="23749"/>
                </a:lnTo>
                <a:close/>
              </a:path>
              <a:path w="50800" h="106680">
                <a:moveTo>
                  <a:pt x="50800" y="0"/>
                </a:moveTo>
                <a:lnTo>
                  <a:pt x="38988" y="0"/>
                </a:lnTo>
                <a:lnTo>
                  <a:pt x="36067" y="12700"/>
                </a:lnTo>
                <a:lnTo>
                  <a:pt x="47878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6965315" y="2918079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1" y="0"/>
                </a:lnTo>
                <a:lnTo>
                  <a:pt x="33019" y="57531"/>
                </a:lnTo>
                <a:lnTo>
                  <a:pt x="32003" y="61975"/>
                </a:lnTo>
                <a:lnTo>
                  <a:pt x="30733" y="65912"/>
                </a:lnTo>
                <a:lnTo>
                  <a:pt x="29209" y="69087"/>
                </a:lnTo>
                <a:lnTo>
                  <a:pt x="27685" y="72262"/>
                </a:lnTo>
                <a:lnTo>
                  <a:pt x="25780" y="74803"/>
                </a:lnTo>
                <a:lnTo>
                  <a:pt x="23494" y="76835"/>
                </a:lnTo>
                <a:lnTo>
                  <a:pt x="21335" y="78994"/>
                </a:lnTo>
                <a:lnTo>
                  <a:pt x="18668" y="80391"/>
                </a:lnTo>
                <a:lnTo>
                  <a:pt x="15748" y="81407"/>
                </a:lnTo>
                <a:lnTo>
                  <a:pt x="12700" y="82296"/>
                </a:lnTo>
                <a:lnTo>
                  <a:pt x="9270" y="82804"/>
                </a:lnTo>
                <a:lnTo>
                  <a:pt x="5460" y="82804"/>
                </a:lnTo>
                <a:lnTo>
                  <a:pt x="4444" y="82804"/>
                </a:lnTo>
                <a:lnTo>
                  <a:pt x="3428" y="82804"/>
                </a:lnTo>
                <a:lnTo>
                  <a:pt x="2539" y="82676"/>
                </a:lnTo>
                <a:lnTo>
                  <a:pt x="1650" y="82550"/>
                </a:lnTo>
                <a:lnTo>
                  <a:pt x="761" y="82423"/>
                </a:lnTo>
                <a:lnTo>
                  <a:pt x="0" y="82296"/>
                </a:lnTo>
                <a:lnTo>
                  <a:pt x="1524" y="76073"/>
                </a:lnTo>
                <a:lnTo>
                  <a:pt x="1904" y="76326"/>
                </a:lnTo>
                <a:lnTo>
                  <a:pt x="2539" y="76454"/>
                </a:lnTo>
                <a:lnTo>
                  <a:pt x="3301" y="76454"/>
                </a:lnTo>
                <a:lnTo>
                  <a:pt x="4190" y="76454"/>
                </a:lnTo>
                <a:lnTo>
                  <a:pt x="5079" y="76581"/>
                </a:lnTo>
                <a:lnTo>
                  <a:pt x="6095" y="76581"/>
                </a:lnTo>
                <a:lnTo>
                  <a:pt x="8000" y="76581"/>
                </a:lnTo>
                <a:lnTo>
                  <a:pt x="9651" y="76326"/>
                </a:lnTo>
                <a:lnTo>
                  <a:pt x="11175" y="75819"/>
                </a:lnTo>
                <a:lnTo>
                  <a:pt x="12700" y="75311"/>
                </a:lnTo>
                <a:lnTo>
                  <a:pt x="14096" y="74295"/>
                </a:lnTo>
                <a:lnTo>
                  <a:pt x="15239" y="73025"/>
                </a:lnTo>
                <a:lnTo>
                  <a:pt x="16509" y="71628"/>
                </a:lnTo>
                <a:lnTo>
                  <a:pt x="22478" y="52197"/>
                </a:lnTo>
                <a:lnTo>
                  <a:pt x="23875" y="46228"/>
                </a:lnTo>
                <a:lnTo>
                  <a:pt x="25145" y="40640"/>
                </a:lnTo>
                <a:lnTo>
                  <a:pt x="26415" y="35179"/>
                </a:lnTo>
                <a:lnTo>
                  <a:pt x="27431" y="30480"/>
                </a:lnTo>
                <a:lnTo>
                  <a:pt x="30606" y="15494"/>
                </a:lnTo>
                <a:lnTo>
                  <a:pt x="30860" y="13716"/>
                </a:lnTo>
                <a:lnTo>
                  <a:pt x="31114" y="12573"/>
                </a:lnTo>
                <a:lnTo>
                  <a:pt x="31368" y="11303"/>
                </a:lnTo>
                <a:lnTo>
                  <a:pt x="31495" y="10413"/>
                </a:lnTo>
                <a:lnTo>
                  <a:pt x="31495" y="9906"/>
                </a:lnTo>
                <a:lnTo>
                  <a:pt x="31495" y="9398"/>
                </a:lnTo>
                <a:lnTo>
                  <a:pt x="31623" y="9017"/>
                </a:lnTo>
                <a:lnTo>
                  <a:pt x="31623" y="8762"/>
                </a:lnTo>
                <a:lnTo>
                  <a:pt x="31623" y="7366"/>
                </a:lnTo>
                <a:lnTo>
                  <a:pt x="31114" y="6350"/>
                </a:lnTo>
                <a:lnTo>
                  <a:pt x="29971" y="5715"/>
                </a:lnTo>
                <a:lnTo>
                  <a:pt x="28955" y="5080"/>
                </a:lnTo>
                <a:lnTo>
                  <a:pt x="27177" y="4699"/>
                </a:lnTo>
                <a:lnTo>
                  <a:pt x="24510" y="4572"/>
                </a:lnTo>
                <a:lnTo>
                  <a:pt x="25400" y="635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001382" y="2894329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40" h="12700">
                <a:moveTo>
                  <a:pt x="2921" y="0"/>
                </a:moveTo>
                <a:lnTo>
                  <a:pt x="14732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669023" y="3048025"/>
            <a:ext cx="92237" cy="13637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6684644" y="3069208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59" h="116839">
                <a:moveTo>
                  <a:pt x="43941" y="38735"/>
                </a:moveTo>
                <a:lnTo>
                  <a:pt x="32765" y="38735"/>
                </a:lnTo>
                <a:lnTo>
                  <a:pt x="26034" y="41020"/>
                </a:lnTo>
                <a:lnTo>
                  <a:pt x="19811" y="45592"/>
                </a:lnTo>
                <a:lnTo>
                  <a:pt x="13715" y="50164"/>
                </a:lnTo>
                <a:lnTo>
                  <a:pt x="8889" y="56261"/>
                </a:lnTo>
                <a:lnTo>
                  <a:pt x="5333" y="64135"/>
                </a:lnTo>
                <a:lnTo>
                  <a:pt x="1777" y="71881"/>
                </a:lnTo>
                <a:lnTo>
                  <a:pt x="0" y="79882"/>
                </a:lnTo>
                <a:lnTo>
                  <a:pt x="0" y="97662"/>
                </a:lnTo>
                <a:lnTo>
                  <a:pt x="2412" y="104775"/>
                </a:lnTo>
                <a:lnTo>
                  <a:pt x="7108" y="109727"/>
                </a:lnTo>
                <a:lnTo>
                  <a:pt x="11683" y="114426"/>
                </a:lnTo>
                <a:lnTo>
                  <a:pt x="18033" y="116839"/>
                </a:lnTo>
                <a:lnTo>
                  <a:pt x="31496" y="116839"/>
                </a:lnTo>
                <a:lnTo>
                  <a:pt x="36322" y="115824"/>
                </a:lnTo>
                <a:lnTo>
                  <a:pt x="40512" y="114045"/>
                </a:lnTo>
                <a:lnTo>
                  <a:pt x="44830" y="112267"/>
                </a:lnTo>
                <a:lnTo>
                  <a:pt x="47497" y="110489"/>
                </a:lnTo>
                <a:lnTo>
                  <a:pt x="23749" y="110489"/>
                </a:lnTo>
                <a:lnTo>
                  <a:pt x="21716" y="109981"/>
                </a:lnTo>
                <a:lnTo>
                  <a:pt x="14224" y="84327"/>
                </a:lnTo>
                <a:lnTo>
                  <a:pt x="15621" y="76580"/>
                </a:lnTo>
                <a:lnTo>
                  <a:pt x="20954" y="60832"/>
                </a:lnTo>
                <a:lnTo>
                  <a:pt x="24383" y="54863"/>
                </a:lnTo>
                <a:lnTo>
                  <a:pt x="28701" y="50926"/>
                </a:lnTo>
                <a:lnTo>
                  <a:pt x="32893" y="46989"/>
                </a:lnTo>
                <a:lnTo>
                  <a:pt x="37591" y="45085"/>
                </a:lnTo>
                <a:lnTo>
                  <a:pt x="59766" y="45085"/>
                </a:lnTo>
                <a:lnTo>
                  <a:pt x="56387" y="42671"/>
                </a:lnTo>
                <a:lnTo>
                  <a:pt x="53085" y="40893"/>
                </a:lnTo>
                <a:lnTo>
                  <a:pt x="50291" y="40004"/>
                </a:lnTo>
                <a:lnTo>
                  <a:pt x="47371" y="39115"/>
                </a:lnTo>
                <a:lnTo>
                  <a:pt x="43941" y="38735"/>
                </a:lnTo>
                <a:close/>
              </a:path>
              <a:path w="73659" h="116839">
                <a:moveTo>
                  <a:pt x="59766" y="45085"/>
                </a:moveTo>
                <a:lnTo>
                  <a:pt x="47116" y="45085"/>
                </a:lnTo>
                <a:lnTo>
                  <a:pt x="50419" y="46227"/>
                </a:lnTo>
                <a:lnTo>
                  <a:pt x="54863" y="51180"/>
                </a:lnTo>
                <a:lnTo>
                  <a:pt x="55933" y="54863"/>
                </a:lnTo>
                <a:lnTo>
                  <a:pt x="56006" y="66039"/>
                </a:lnTo>
                <a:lnTo>
                  <a:pt x="54609" y="73278"/>
                </a:lnTo>
                <a:lnTo>
                  <a:pt x="51688" y="82550"/>
                </a:lnTo>
                <a:lnTo>
                  <a:pt x="48768" y="91948"/>
                </a:lnTo>
                <a:lnTo>
                  <a:pt x="45338" y="98805"/>
                </a:lnTo>
                <a:lnTo>
                  <a:pt x="37083" y="108076"/>
                </a:lnTo>
                <a:lnTo>
                  <a:pt x="32130" y="110489"/>
                </a:lnTo>
                <a:lnTo>
                  <a:pt x="47497" y="110489"/>
                </a:lnTo>
                <a:lnTo>
                  <a:pt x="48640" y="109727"/>
                </a:lnTo>
                <a:lnTo>
                  <a:pt x="51815" y="106299"/>
                </a:lnTo>
                <a:lnTo>
                  <a:pt x="55118" y="102996"/>
                </a:lnTo>
                <a:lnTo>
                  <a:pt x="69850" y="67817"/>
                </a:lnTo>
                <a:lnTo>
                  <a:pt x="72135" y="54101"/>
                </a:lnTo>
                <a:lnTo>
                  <a:pt x="73025" y="47370"/>
                </a:lnTo>
                <a:lnTo>
                  <a:pt x="73168" y="45212"/>
                </a:lnTo>
                <a:lnTo>
                  <a:pt x="59944" y="45212"/>
                </a:lnTo>
                <a:lnTo>
                  <a:pt x="59766" y="45085"/>
                </a:lnTo>
                <a:close/>
              </a:path>
              <a:path w="73659" h="116839">
                <a:moveTo>
                  <a:pt x="65690" y="7619"/>
                </a:moveTo>
                <a:lnTo>
                  <a:pt x="49402" y="7619"/>
                </a:lnTo>
                <a:lnTo>
                  <a:pt x="53594" y="9905"/>
                </a:lnTo>
                <a:lnTo>
                  <a:pt x="58927" y="19050"/>
                </a:lnTo>
                <a:lnTo>
                  <a:pt x="60325" y="26415"/>
                </a:lnTo>
                <a:lnTo>
                  <a:pt x="60304" y="38735"/>
                </a:lnTo>
                <a:lnTo>
                  <a:pt x="60071" y="43179"/>
                </a:lnTo>
                <a:lnTo>
                  <a:pt x="59944" y="45212"/>
                </a:lnTo>
                <a:lnTo>
                  <a:pt x="73168" y="45212"/>
                </a:lnTo>
                <a:lnTo>
                  <a:pt x="73304" y="43179"/>
                </a:lnTo>
                <a:lnTo>
                  <a:pt x="73405" y="36702"/>
                </a:lnTo>
                <a:lnTo>
                  <a:pt x="72999" y="28057"/>
                </a:lnTo>
                <a:lnTo>
                  <a:pt x="71770" y="20589"/>
                </a:lnTo>
                <a:lnTo>
                  <a:pt x="69709" y="14289"/>
                </a:lnTo>
                <a:lnTo>
                  <a:pt x="66801" y="9143"/>
                </a:lnTo>
                <a:lnTo>
                  <a:pt x="65690" y="7619"/>
                </a:lnTo>
                <a:close/>
              </a:path>
              <a:path w="73659" h="116839">
                <a:moveTo>
                  <a:pt x="55625" y="0"/>
                </a:moveTo>
                <a:lnTo>
                  <a:pt x="43433" y="0"/>
                </a:lnTo>
                <a:lnTo>
                  <a:pt x="40258" y="380"/>
                </a:lnTo>
                <a:lnTo>
                  <a:pt x="17272" y="12191"/>
                </a:lnTo>
                <a:lnTo>
                  <a:pt x="17272" y="18923"/>
                </a:lnTo>
                <a:lnTo>
                  <a:pt x="22986" y="18923"/>
                </a:lnTo>
                <a:lnTo>
                  <a:pt x="26161" y="15112"/>
                </a:lnTo>
                <a:lnTo>
                  <a:pt x="29463" y="12191"/>
                </a:lnTo>
                <a:lnTo>
                  <a:pt x="32893" y="10287"/>
                </a:lnTo>
                <a:lnTo>
                  <a:pt x="36195" y="8508"/>
                </a:lnTo>
                <a:lnTo>
                  <a:pt x="39877" y="7619"/>
                </a:lnTo>
                <a:lnTo>
                  <a:pt x="65690" y="7619"/>
                </a:lnTo>
                <a:lnTo>
                  <a:pt x="62356" y="3048"/>
                </a:lnTo>
                <a:lnTo>
                  <a:pt x="556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6698868" y="3114294"/>
            <a:ext cx="41910" cy="65405"/>
          </a:xfrm>
          <a:custGeom>
            <a:avLst/>
            <a:gdLst/>
            <a:ahLst/>
            <a:cxnLst/>
            <a:rect l="l" t="t" r="r" b="b"/>
            <a:pathLst>
              <a:path w="41909" h="65405">
                <a:moveTo>
                  <a:pt x="28321" y="0"/>
                </a:moveTo>
                <a:lnTo>
                  <a:pt x="23367" y="0"/>
                </a:lnTo>
                <a:lnTo>
                  <a:pt x="18669" y="1904"/>
                </a:lnTo>
                <a:lnTo>
                  <a:pt x="14477" y="5841"/>
                </a:lnTo>
                <a:lnTo>
                  <a:pt x="10159" y="9778"/>
                </a:lnTo>
                <a:lnTo>
                  <a:pt x="6730" y="15747"/>
                </a:lnTo>
                <a:lnTo>
                  <a:pt x="4063" y="23621"/>
                </a:lnTo>
                <a:lnTo>
                  <a:pt x="1397" y="31495"/>
                </a:lnTo>
                <a:lnTo>
                  <a:pt x="0" y="39242"/>
                </a:lnTo>
                <a:lnTo>
                  <a:pt x="0" y="46989"/>
                </a:lnTo>
                <a:lnTo>
                  <a:pt x="0" y="51815"/>
                </a:lnTo>
                <a:lnTo>
                  <a:pt x="9525" y="65404"/>
                </a:lnTo>
                <a:lnTo>
                  <a:pt x="12191" y="65404"/>
                </a:lnTo>
                <a:lnTo>
                  <a:pt x="17906" y="65404"/>
                </a:lnTo>
                <a:lnTo>
                  <a:pt x="22859" y="62991"/>
                </a:lnTo>
                <a:lnTo>
                  <a:pt x="26924" y="58419"/>
                </a:lnTo>
                <a:lnTo>
                  <a:pt x="31114" y="53720"/>
                </a:lnTo>
                <a:lnTo>
                  <a:pt x="34544" y="46862"/>
                </a:lnTo>
                <a:lnTo>
                  <a:pt x="37464" y="37464"/>
                </a:lnTo>
                <a:lnTo>
                  <a:pt x="40385" y="28193"/>
                </a:lnTo>
                <a:lnTo>
                  <a:pt x="41782" y="20954"/>
                </a:lnTo>
                <a:lnTo>
                  <a:pt x="41782" y="15493"/>
                </a:lnTo>
                <a:lnTo>
                  <a:pt x="41782" y="10032"/>
                </a:lnTo>
                <a:lnTo>
                  <a:pt x="40639" y="6095"/>
                </a:lnTo>
                <a:lnTo>
                  <a:pt x="38480" y="3682"/>
                </a:lnTo>
                <a:lnTo>
                  <a:pt x="36195" y="1142"/>
                </a:lnTo>
                <a:lnTo>
                  <a:pt x="32892" y="0"/>
                </a:lnTo>
                <a:lnTo>
                  <a:pt x="28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684644" y="3069208"/>
            <a:ext cx="73660" cy="116839"/>
          </a:xfrm>
          <a:custGeom>
            <a:avLst/>
            <a:gdLst/>
            <a:ahLst/>
            <a:cxnLst/>
            <a:rect l="l" t="t" r="r" b="b"/>
            <a:pathLst>
              <a:path w="73659" h="116839">
                <a:moveTo>
                  <a:pt x="46735" y="0"/>
                </a:moveTo>
                <a:lnTo>
                  <a:pt x="55625" y="0"/>
                </a:lnTo>
                <a:lnTo>
                  <a:pt x="62356" y="3048"/>
                </a:lnTo>
                <a:lnTo>
                  <a:pt x="73405" y="36702"/>
                </a:lnTo>
                <a:lnTo>
                  <a:pt x="73405" y="41655"/>
                </a:lnTo>
                <a:lnTo>
                  <a:pt x="73025" y="47370"/>
                </a:lnTo>
                <a:lnTo>
                  <a:pt x="72135" y="54101"/>
                </a:lnTo>
                <a:lnTo>
                  <a:pt x="71374" y="60832"/>
                </a:lnTo>
                <a:lnTo>
                  <a:pt x="58038" y="98805"/>
                </a:lnTo>
                <a:lnTo>
                  <a:pt x="51815" y="106299"/>
                </a:lnTo>
                <a:lnTo>
                  <a:pt x="48640" y="109727"/>
                </a:lnTo>
                <a:lnTo>
                  <a:pt x="44830" y="112267"/>
                </a:lnTo>
                <a:lnTo>
                  <a:pt x="40512" y="114045"/>
                </a:lnTo>
                <a:lnTo>
                  <a:pt x="36322" y="115824"/>
                </a:lnTo>
                <a:lnTo>
                  <a:pt x="31496" y="116839"/>
                </a:lnTo>
                <a:lnTo>
                  <a:pt x="26161" y="116839"/>
                </a:lnTo>
                <a:lnTo>
                  <a:pt x="18033" y="116839"/>
                </a:lnTo>
                <a:lnTo>
                  <a:pt x="11683" y="114426"/>
                </a:lnTo>
                <a:lnTo>
                  <a:pt x="6984" y="109600"/>
                </a:lnTo>
                <a:lnTo>
                  <a:pt x="2412" y="104775"/>
                </a:lnTo>
                <a:lnTo>
                  <a:pt x="0" y="97662"/>
                </a:lnTo>
                <a:lnTo>
                  <a:pt x="0" y="88391"/>
                </a:lnTo>
                <a:lnTo>
                  <a:pt x="0" y="79882"/>
                </a:lnTo>
                <a:lnTo>
                  <a:pt x="1777" y="71881"/>
                </a:lnTo>
                <a:lnTo>
                  <a:pt x="5333" y="64135"/>
                </a:lnTo>
                <a:lnTo>
                  <a:pt x="8889" y="56261"/>
                </a:lnTo>
                <a:lnTo>
                  <a:pt x="13715" y="50164"/>
                </a:lnTo>
                <a:lnTo>
                  <a:pt x="19811" y="45592"/>
                </a:lnTo>
                <a:lnTo>
                  <a:pt x="26034" y="41020"/>
                </a:lnTo>
                <a:lnTo>
                  <a:pt x="32765" y="38735"/>
                </a:lnTo>
                <a:lnTo>
                  <a:pt x="40131" y="38735"/>
                </a:lnTo>
                <a:lnTo>
                  <a:pt x="43941" y="38735"/>
                </a:lnTo>
                <a:lnTo>
                  <a:pt x="59944" y="45212"/>
                </a:lnTo>
                <a:lnTo>
                  <a:pt x="60071" y="43179"/>
                </a:lnTo>
                <a:lnTo>
                  <a:pt x="60198" y="40639"/>
                </a:lnTo>
                <a:lnTo>
                  <a:pt x="60325" y="38353"/>
                </a:lnTo>
                <a:lnTo>
                  <a:pt x="60325" y="36449"/>
                </a:lnTo>
                <a:lnTo>
                  <a:pt x="60325" y="26415"/>
                </a:lnTo>
                <a:lnTo>
                  <a:pt x="58927" y="19050"/>
                </a:lnTo>
                <a:lnTo>
                  <a:pt x="56260" y="14477"/>
                </a:lnTo>
                <a:lnTo>
                  <a:pt x="53594" y="9905"/>
                </a:lnTo>
                <a:lnTo>
                  <a:pt x="49402" y="7619"/>
                </a:lnTo>
                <a:lnTo>
                  <a:pt x="43687" y="7619"/>
                </a:lnTo>
                <a:lnTo>
                  <a:pt x="39877" y="7619"/>
                </a:lnTo>
                <a:lnTo>
                  <a:pt x="22986" y="18923"/>
                </a:lnTo>
                <a:lnTo>
                  <a:pt x="17272" y="18923"/>
                </a:lnTo>
                <a:lnTo>
                  <a:pt x="17272" y="12191"/>
                </a:lnTo>
                <a:lnTo>
                  <a:pt x="22351" y="8636"/>
                </a:lnTo>
                <a:lnTo>
                  <a:pt x="43433" y="0"/>
                </a:lnTo>
                <a:lnTo>
                  <a:pt x="4673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6761988" y="3087589"/>
            <a:ext cx="134874" cy="96808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6777735" y="3107944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4" h="78105">
                <a:moveTo>
                  <a:pt x="21971" y="0"/>
                </a:moveTo>
                <a:lnTo>
                  <a:pt x="889" y="0"/>
                </a:lnTo>
                <a:lnTo>
                  <a:pt x="0" y="3936"/>
                </a:lnTo>
                <a:lnTo>
                  <a:pt x="2667" y="4063"/>
                </a:lnTo>
                <a:lnTo>
                  <a:pt x="4445" y="4698"/>
                </a:lnTo>
                <a:lnTo>
                  <a:pt x="5588" y="5587"/>
                </a:lnTo>
                <a:lnTo>
                  <a:pt x="6731" y="6603"/>
                </a:lnTo>
                <a:lnTo>
                  <a:pt x="7493" y="8000"/>
                </a:lnTo>
                <a:lnTo>
                  <a:pt x="8000" y="10032"/>
                </a:lnTo>
                <a:lnTo>
                  <a:pt x="8509" y="11937"/>
                </a:lnTo>
                <a:lnTo>
                  <a:pt x="8890" y="14477"/>
                </a:lnTo>
                <a:lnTo>
                  <a:pt x="9144" y="17525"/>
                </a:lnTo>
                <a:lnTo>
                  <a:pt x="15367" y="78104"/>
                </a:lnTo>
                <a:lnTo>
                  <a:pt x="26035" y="78104"/>
                </a:lnTo>
                <a:lnTo>
                  <a:pt x="31343" y="69867"/>
                </a:lnTo>
                <a:lnTo>
                  <a:pt x="35423" y="63372"/>
                </a:lnTo>
                <a:lnTo>
                  <a:pt x="26797" y="63372"/>
                </a:lnTo>
                <a:lnTo>
                  <a:pt x="21971" y="0"/>
                </a:lnTo>
                <a:close/>
              </a:path>
              <a:path w="114934" h="78105">
                <a:moveTo>
                  <a:pt x="69038" y="24256"/>
                </a:moveTo>
                <a:lnTo>
                  <a:pt x="56388" y="24256"/>
                </a:lnTo>
                <a:lnTo>
                  <a:pt x="57277" y="24383"/>
                </a:lnTo>
                <a:lnTo>
                  <a:pt x="57404" y="26669"/>
                </a:lnTo>
                <a:lnTo>
                  <a:pt x="57531" y="29971"/>
                </a:lnTo>
                <a:lnTo>
                  <a:pt x="57912" y="34162"/>
                </a:lnTo>
                <a:lnTo>
                  <a:pt x="58414" y="41705"/>
                </a:lnTo>
                <a:lnTo>
                  <a:pt x="61975" y="78104"/>
                </a:lnTo>
                <a:lnTo>
                  <a:pt x="71500" y="78104"/>
                </a:lnTo>
                <a:lnTo>
                  <a:pt x="76200" y="71754"/>
                </a:lnTo>
                <a:lnTo>
                  <a:pt x="80264" y="66039"/>
                </a:lnTo>
                <a:lnTo>
                  <a:pt x="82064" y="63372"/>
                </a:lnTo>
                <a:lnTo>
                  <a:pt x="72644" y="63372"/>
                </a:lnTo>
                <a:lnTo>
                  <a:pt x="69038" y="24256"/>
                </a:lnTo>
                <a:close/>
              </a:path>
              <a:path w="114934" h="78105">
                <a:moveTo>
                  <a:pt x="66802" y="0"/>
                </a:moveTo>
                <a:lnTo>
                  <a:pt x="55118" y="0"/>
                </a:lnTo>
                <a:lnTo>
                  <a:pt x="54229" y="3936"/>
                </a:lnTo>
                <a:lnTo>
                  <a:pt x="53467" y="9016"/>
                </a:lnTo>
                <a:lnTo>
                  <a:pt x="52197" y="13842"/>
                </a:lnTo>
                <a:lnTo>
                  <a:pt x="50546" y="18541"/>
                </a:lnTo>
                <a:lnTo>
                  <a:pt x="49022" y="23240"/>
                </a:lnTo>
                <a:lnTo>
                  <a:pt x="46482" y="28828"/>
                </a:lnTo>
                <a:lnTo>
                  <a:pt x="26797" y="63372"/>
                </a:lnTo>
                <a:lnTo>
                  <a:pt x="35423" y="63372"/>
                </a:lnTo>
                <a:lnTo>
                  <a:pt x="54006" y="29755"/>
                </a:lnTo>
                <a:lnTo>
                  <a:pt x="56388" y="24256"/>
                </a:lnTo>
                <a:lnTo>
                  <a:pt x="69038" y="24256"/>
                </a:lnTo>
                <a:lnTo>
                  <a:pt x="66802" y="0"/>
                </a:lnTo>
                <a:close/>
              </a:path>
              <a:path w="114934" h="78105">
                <a:moveTo>
                  <a:pt x="112649" y="0"/>
                </a:moveTo>
                <a:lnTo>
                  <a:pt x="91948" y="0"/>
                </a:lnTo>
                <a:lnTo>
                  <a:pt x="91186" y="3936"/>
                </a:lnTo>
                <a:lnTo>
                  <a:pt x="93725" y="4063"/>
                </a:lnTo>
                <a:lnTo>
                  <a:pt x="95504" y="4571"/>
                </a:lnTo>
                <a:lnTo>
                  <a:pt x="96647" y="5460"/>
                </a:lnTo>
                <a:lnTo>
                  <a:pt x="97663" y="6350"/>
                </a:lnTo>
                <a:lnTo>
                  <a:pt x="98252" y="8000"/>
                </a:lnTo>
                <a:lnTo>
                  <a:pt x="98298" y="16255"/>
                </a:lnTo>
                <a:lnTo>
                  <a:pt x="96012" y="23367"/>
                </a:lnTo>
                <a:lnTo>
                  <a:pt x="72644" y="63372"/>
                </a:lnTo>
                <a:lnTo>
                  <a:pt x="82064" y="63372"/>
                </a:lnTo>
                <a:lnTo>
                  <a:pt x="104140" y="27812"/>
                </a:lnTo>
                <a:lnTo>
                  <a:pt x="105918" y="24256"/>
                </a:lnTo>
                <a:lnTo>
                  <a:pt x="107823" y="20700"/>
                </a:lnTo>
                <a:lnTo>
                  <a:pt x="109220" y="17525"/>
                </a:lnTo>
                <a:lnTo>
                  <a:pt x="111506" y="12445"/>
                </a:lnTo>
                <a:lnTo>
                  <a:pt x="113330" y="8000"/>
                </a:lnTo>
                <a:lnTo>
                  <a:pt x="114935" y="3936"/>
                </a:lnTo>
                <a:lnTo>
                  <a:pt x="1126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6777735" y="3107944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4" h="78105">
                <a:moveTo>
                  <a:pt x="889" y="0"/>
                </a:moveTo>
                <a:lnTo>
                  <a:pt x="21971" y="0"/>
                </a:lnTo>
                <a:lnTo>
                  <a:pt x="26797" y="63372"/>
                </a:lnTo>
                <a:lnTo>
                  <a:pt x="32089" y="54681"/>
                </a:lnTo>
                <a:lnTo>
                  <a:pt x="50546" y="18541"/>
                </a:lnTo>
                <a:lnTo>
                  <a:pt x="52197" y="13842"/>
                </a:lnTo>
                <a:lnTo>
                  <a:pt x="53467" y="9016"/>
                </a:lnTo>
                <a:lnTo>
                  <a:pt x="54229" y="3936"/>
                </a:lnTo>
                <a:lnTo>
                  <a:pt x="55118" y="0"/>
                </a:lnTo>
                <a:lnTo>
                  <a:pt x="66802" y="0"/>
                </a:lnTo>
                <a:lnTo>
                  <a:pt x="72644" y="63372"/>
                </a:lnTo>
                <a:lnTo>
                  <a:pt x="78549" y="54778"/>
                </a:lnTo>
                <a:lnTo>
                  <a:pt x="98298" y="16255"/>
                </a:lnTo>
                <a:lnTo>
                  <a:pt x="98298" y="10667"/>
                </a:lnTo>
                <a:lnTo>
                  <a:pt x="98298" y="8127"/>
                </a:lnTo>
                <a:lnTo>
                  <a:pt x="91186" y="3936"/>
                </a:lnTo>
                <a:lnTo>
                  <a:pt x="91948" y="0"/>
                </a:lnTo>
                <a:lnTo>
                  <a:pt x="112649" y="0"/>
                </a:lnTo>
                <a:lnTo>
                  <a:pt x="114935" y="3936"/>
                </a:lnTo>
                <a:lnTo>
                  <a:pt x="113030" y="8762"/>
                </a:lnTo>
                <a:lnTo>
                  <a:pt x="111506" y="12445"/>
                </a:lnTo>
                <a:lnTo>
                  <a:pt x="110363" y="14985"/>
                </a:lnTo>
                <a:lnTo>
                  <a:pt x="109220" y="17525"/>
                </a:lnTo>
                <a:lnTo>
                  <a:pt x="107823" y="20700"/>
                </a:lnTo>
                <a:lnTo>
                  <a:pt x="105918" y="24256"/>
                </a:lnTo>
                <a:lnTo>
                  <a:pt x="104140" y="27812"/>
                </a:lnTo>
                <a:lnTo>
                  <a:pt x="83693" y="60959"/>
                </a:lnTo>
                <a:lnTo>
                  <a:pt x="80264" y="66039"/>
                </a:lnTo>
                <a:lnTo>
                  <a:pt x="76200" y="71754"/>
                </a:lnTo>
                <a:lnTo>
                  <a:pt x="71500" y="78104"/>
                </a:lnTo>
                <a:lnTo>
                  <a:pt x="61975" y="78104"/>
                </a:lnTo>
                <a:lnTo>
                  <a:pt x="58674" y="44450"/>
                </a:lnTo>
                <a:lnTo>
                  <a:pt x="58420" y="41782"/>
                </a:lnTo>
                <a:lnTo>
                  <a:pt x="58166" y="38353"/>
                </a:lnTo>
                <a:lnTo>
                  <a:pt x="57912" y="34162"/>
                </a:lnTo>
                <a:lnTo>
                  <a:pt x="57531" y="29971"/>
                </a:lnTo>
                <a:lnTo>
                  <a:pt x="57404" y="26669"/>
                </a:lnTo>
                <a:lnTo>
                  <a:pt x="57277" y="24383"/>
                </a:lnTo>
                <a:lnTo>
                  <a:pt x="56388" y="24256"/>
                </a:lnTo>
                <a:lnTo>
                  <a:pt x="54006" y="29755"/>
                </a:lnTo>
                <a:lnTo>
                  <a:pt x="51244" y="35575"/>
                </a:lnTo>
                <a:lnTo>
                  <a:pt x="31343" y="69867"/>
                </a:lnTo>
                <a:lnTo>
                  <a:pt x="26035" y="78104"/>
                </a:lnTo>
                <a:lnTo>
                  <a:pt x="15367" y="78104"/>
                </a:lnTo>
                <a:lnTo>
                  <a:pt x="9144" y="17525"/>
                </a:lnTo>
                <a:lnTo>
                  <a:pt x="8890" y="14477"/>
                </a:lnTo>
                <a:lnTo>
                  <a:pt x="8509" y="11937"/>
                </a:lnTo>
                <a:lnTo>
                  <a:pt x="8000" y="10032"/>
                </a:lnTo>
                <a:lnTo>
                  <a:pt x="7493" y="8000"/>
                </a:lnTo>
                <a:lnTo>
                  <a:pt x="6731" y="6603"/>
                </a:lnTo>
                <a:lnTo>
                  <a:pt x="5588" y="5587"/>
                </a:lnTo>
                <a:lnTo>
                  <a:pt x="4445" y="4698"/>
                </a:lnTo>
                <a:lnTo>
                  <a:pt x="2667" y="4063"/>
                </a:lnTo>
                <a:lnTo>
                  <a:pt x="0" y="3936"/>
                </a:lnTo>
                <a:lnTo>
                  <a:pt x="8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6883907" y="3115055"/>
            <a:ext cx="104359" cy="125729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6899020" y="3135122"/>
            <a:ext cx="85090" cy="106680"/>
          </a:xfrm>
          <a:custGeom>
            <a:avLst/>
            <a:gdLst/>
            <a:ahLst/>
            <a:cxnLst/>
            <a:rect l="l" t="t" r="r" b="b"/>
            <a:pathLst>
              <a:path w="85090" h="106680">
                <a:moveTo>
                  <a:pt x="35813" y="99822"/>
                </a:moveTo>
                <a:lnTo>
                  <a:pt x="34289" y="106044"/>
                </a:lnTo>
                <a:lnTo>
                  <a:pt x="35051" y="106172"/>
                </a:lnTo>
                <a:lnTo>
                  <a:pt x="37719" y="106552"/>
                </a:lnTo>
                <a:lnTo>
                  <a:pt x="43560" y="106552"/>
                </a:lnTo>
                <a:lnTo>
                  <a:pt x="46989" y="106044"/>
                </a:lnTo>
                <a:lnTo>
                  <a:pt x="50037" y="105155"/>
                </a:lnTo>
                <a:lnTo>
                  <a:pt x="52958" y="104139"/>
                </a:lnTo>
                <a:lnTo>
                  <a:pt x="55625" y="102742"/>
                </a:lnTo>
                <a:lnTo>
                  <a:pt x="57784" y="100583"/>
                </a:lnTo>
                <a:lnTo>
                  <a:pt x="58070" y="100329"/>
                </a:lnTo>
                <a:lnTo>
                  <a:pt x="39370" y="100329"/>
                </a:lnTo>
                <a:lnTo>
                  <a:pt x="38480" y="100202"/>
                </a:lnTo>
                <a:lnTo>
                  <a:pt x="36829" y="100202"/>
                </a:lnTo>
                <a:lnTo>
                  <a:pt x="36195" y="100075"/>
                </a:lnTo>
                <a:lnTo>
                  <a:pt x="35813" y="99822"/>
                </a:lnTo>
                <a:close/>
              </a:path>
              <a:path w="85090" h="106680">
                <a:moveTo>
                  <a:pt x="79501" y="23749"/>
                </a:moveTo>
                <a:lnTo>
                  <a:pt x="75437" y="23749"/>
                </a:lnTo>
                <a:lnTo>
                  <a:pt x="59689" y="24383"/>
                </a:lnTo>
                <a:lnTo>
                  <a:pt x="58800" y="28320"/>
                </a:lnTo>
                <a:lnTo>
                  <a:pt x="61468" y="28448"/>
                </a:lnTo>
                <a:lnTo>
                  <a:pt x="63246" y="28828"/>
                </a:lnTo>
                <a:lnTo>
                  <a:pt x="64261" y="29463"/>
                </a:lnTo>
                <a:lnTo>
                  <a:pt x="65404" y="30099"/>
                </a:lnTo>
                <a:lnTo>
                  <a:pt x="65912" y="31114"/>
                </a:lnTo>
                <a:lnTo>
                  <a:pt x="65658" y="35051"/>
                </a:lnTo>
                <a:lnTo>
                  <a:pt x="65404" y="36322"/>
                </a:lnTo>
                <a:lnTo>
                  <a:pt x="65150" y="37464"/>
                </a:lnTo>
                <a:lnTo>
                  <a:pt x="64897" y="39242"/>
                </a:lnTo>
                <a:lnTo>
                  <a:pt x="64388" y="41401"/>
                </a:lnTo>
                <a:lnTo>
                  <a:pt x="63880" y="43687"/>
                </a:lnTo>
                <a:lnTo>
                  <a:pt x="61722" y="54228"/>
                </a:lnTo>
                <a:lnTo>
                  <a:pt x="60705" y="58927"/>
                </a:lnTo>
                <a:lnTo>
                  <a:pt x="59435" y="64388"/>
                </a:lnTo>
                <a:lnTo>
                  <a:pt x="58165" y="69976"/>
                </a:lnTo>
                <a:lnTo>
                  <a:pt x="56769" y="75945"/>
                </a:lnTo>
                <a:lnTo>
                  <a:pt x="42290" y="100329"/>
                </a:lnTo>
                <a:lnTo>
                  <a:pt x="58070" y="100329"/>
                </a:lnTo>
                <a:lnTo>
                  <a:pt x="67309" y="81279"/>
                </a:lnTo>
                <a:lnTo>
                  <a:pt x="79501" y="23749"/>
                </a:lnTo>
                <a:close/>
              </a:path>
              <a:path w="85090" h="106680">
                <a:moveTo>
                  <a:pt x="21208" y="23749"/>
                </a:moveTo>
                <a:lnTo>
                  <a:pt x="18414" y="23749"/>
                </a:lnTo>
                <a:lnTo>
                  <a:pt x="1270" y="24383"/>
                </a:lnTo>
                <a:lnTo>
                  <a:pt x="634" y="28320"/>
                </a:lnTo>
                <a:lnTo>
                  <a:pt x="3175" y="28448"/>
                </a:lnTo>
                <a:lnTo>
                  <a:pt x="4952" y="28828"/>
                </a:lnTo>
                <a:lnTo>
                  <a:pt x="5969" y="29463"/>
                </a:lnTo>
                <a:lnTo>
                  <a:pt x="6984" y="30225"/>
                </a:lnTo>
                <a:lnTo>
                  <a:pt x="7493" y="31368"/>
                </a:lnTo>
                <a:lnTo>
                  <a:pt x="7493" y="34543"/>
                </a:lnTo>
                <a:lnTo>
                  <a:pt x="7238" y="36449"/>
                </a:lnTo>
                <a:lnTo>
                  <a:pt x="6857" y="38480"/>
                </a:lnTo>
                <a:lnTo>
                  <a:pt x="6476" y="40766"/>
                </a:lnTo>
                <a:lnTo>
                  <a:pt x="5969" y="42925"/>
                </a:lnTo>
                <a:lnTo>
                  <a:pt x="4952" y="47751"/>
                </a:lnTo>
                <a:lnTo>
                  <a:pt x="4318" y="50164"/>
                </a:lnTo>
                <a:lnTo>
                  <a:pt x="3809" y="52577"/>
                </a:lnTo>
                <a:lnTo>
                  <a:pt x="3175" y="55117"/>
                </a:lnTo>
                <a:lnTo>
                  <a:pt x="2667" y="57530"/>
                </a:lnTo>
                <a:lnTo>
                  <a:pt x="2031" y="59943"/>
                </a:lnTo>
                <a:lnTo>
                  <a:pt x="1650" y="62229"/>
                </a:lnTo>
                <a:lnTo>
                  <a:pt x="634" y="66548"/>
                </a:lnTo>
                <a:lnTo>
                  <a:pt x="126" y="70357"/>
                </a:lnTo>
                <a:lnTo>
                  <a:pt x="0" y="75564"/>
                </a:lnTo>
                <a:lnTo>
                  <a:pt x="126" y="76326"/>
                </a:lnTo>
                <a:lnTo>
                  <a:pt x="634" y="77597"/>
                </a:lnTo>
                <a:lnTo>
                  <a:pt x="1143" y="78993"/>
                </a:lnTo>
                <a:lnTo>
                  <a:pt x="1777" y="80137"/>
                </a:lnTo>
                <a:lnTo>
                  <a:pt x="3428" y="82041"/>
                </a:lnTo>
                <a:lnTo>
                  <a:pt x="4572" y="82803"/>
                </a:lnTo>
                <a:lnTo>
                  <a:pt x="5714" y="83312"/>
                </a:lnTo>
                <a:lnTo>
                  <a:pt x="6857" y="83947"/>
                </a:lnTo>
                <a:lnTo>
                  <a:pt x="8254" y="84200"/>
                </a:lnTo>
                <a:lnTo>
                  <a:pt x="11302" y="84200"/>
                </a:lnTo>
                <a:lnTo>
                  <a:pt x="12826" y="83947"/>
                </a:lnTo>
                <a:lnTo>
                  <a:pt x="14224" y="83565"/>
                </a:lnTo>
                <a:lnTo>
                  <a:pt x="15748" y="83185"/>
                </a:lnTo>
                <a:lnTo>
                  <a:pt x="17145" y="82550"/>
                </a:lnTo>
                <a:lnTo>
                  <a:pt x="20193" y="80772"/>
                </a:lnTo>
                <a:lnTo>
                  <a:pt x="21717" y="79628"/>
                </a:lnTo>
                <a:lnTo>
                  <a:pt x="23368" y="78104"/>
                </a:lnTo>
                <a:lnTo>
                  <a:pt x="25019" y="76707"/>
                </a:lnTo>
                <a:lnTo>
                  <a:pt x="25427" y="76326"/>
                </a:lnTo>
                <a:lnTo>
                  <a:pt x="13461" y="76326"/>
                </a:lnTo>
                <a:lnTo>
                  <a:pt x="12573" y="75945"/>
                </a:lnTo>
                <a:lnTo>
                  <a:pt x="11937" y="75311"/>
                </a:lnTo>
                <a:lnTo>
                  <a:pt x="11429" y="74675"/>
                </a:lnTo>
                <a:lnTo>
                  <a:pt x="11049" y="73532"/>
                </a:lnTo>
                <a:lnTo>
                  <a:pt x="11175" y="69723"/>
                </a:lnTo>
                <a:lnTo>
                  <a:pt x="11429" y="68325"/>
                </a:lnTo>
                <a:lnTo>
                  <a:pt x="12064" y="65150"/>
                </a:lnTo>
                <a:lnTo>
                  <a:pt x="21208" y="23749"/>
                </a:lnTo>
                <a:close/>
              </a:path>
              <a:path w="85090" h="106680">
                <a:moveTo>
                  <a:pt x="25019" y="68961"/>
                </a:moveTo>
                <a:lnTo>
                  <a:pt x="23749" y="70357"/>
                </a:lnTo>
                <a:lnTo>
                  <a:pt x="20827" y="73278"/>
                </a:lnTo>
                <a:lnTo>
                  <a:pt x="19938" y="74040"/>
                </a:lnTo>
                <a:lnTo>
                  <a:pt x="19050" y="74549"/>
                </a:lnTo>
                <a:lnTo>
                  <a:pt x="18287" y="75183"/>
                </a:lnTo>
                <a:lnTo>
                  <a:pt x="17525" y="75564"/>
                </a:lnTo>
                <a:lnTo>
                  <a:pt x="16890" y="75945"/>
                </a:lnTo>
                <a:lnTo>
                  <a:pt x="16128" y="76200"/>
                </a:lnTo>
                <a:lnTo>
                  <a:pt x="15494" y="76326"/>
                </a:lnTo>
                <a:lnTo>
                  <a:pt x="25427" y="76326"/>
                </a:lnTo>
                <a:lnTo>
                  <a:pt x="27304" y="74549"/>
                </a:lnTo>
                <a:lnTo>
                  <a:pt x="28955" y="72898"/>
                </a:lnTo>
                <a:lnTo>
                  <a:pt x="25019" y="68961"/>
                </a:lnTo>
                <a:close/>
              </a:path>
              <a:path w="85090" h="106680">
                <a:moveTo>
                  <a:pt x="85089" y="0"/>
                </a:moveTo>
                <a:lnTo>
                  <a:pt x="73278" y="0"/>
                </a:lnTo>
                <a:lnTo>
                  <a:pt x="70357" y="12700"/>
                </a:lnTo>
                <a:lnTo>
                  <a:pt x="82169" y="12700"/>
                </a:lnTo>
                <a:lnTo>
                  <a:pt x="85089" y="0"/>
                </a:lnTo>
                <a:close/>
              </a:path>
              <a:path w="85090" h="106680">
                <a:moveTo>
                  <a:pt x="26670" y="0"/>
                </a:moveTo>
                <a:lnTo>
                  <a:pt x="14985" y="0"/>
                </a:lnTo>
                <a:lnTo>
                  <a:pt x="12192" y="12700"/>
                </a:lnTo>
                <a:lnTo>
                  <a:pt x="23875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6933310" y="3158870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20" y="57530"/>
                </a:lnTo>
                <a:lnTo>
                  <a:pt x="32004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1" y="74802"/>
                </a:lnTo>
                <a:lnTo>
                  <a:pt x="23495" y="76834"/>
                </a:lnTo>
                <a:lnTo>
                  <a:pt x="21336" y="78993"/>
                </a:lnTo>
                <a:lnTo>
                  <a:pt x="18669" y="80390"/>
                </a:lnTo>
                <a:lnTo>
                  <a:pt x="15748" y="81406"/>
                </a:lnTo>
                <a:lnTo>
                  <a:pt x="12700" y="82295"/>
                </a:lnTo>
                <a:lnTo>
                  <a:pt x="9271" y="82803"/>
                </a:lnTo>
                <a:lnTo>
                  <a:pt x="5461" y="82803"/>
                </a:lnTo>
                <a:lnTo>
                  <a:pt x="4445" y="82803"/>
                </a:lnTo>
                <a:lnTo>
                  <a:pt x="3429" y="82803"/>
                </a:lnTo>
                <a:lnTo>
                  <a:pt x="2540" y="82676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5"/>
                </a:lnTo>
                <a:lnTo>
                  <a:pt x="1524" y="76073"/>
                </a:lnTo>
                <a:lnTo>
                  <a:pt x="1905" y="76326"/>
                </a:lnTo>
                <a:lnTo>
                  <a:pt x="2540" y="76453"/>
                </a:lnTo>
                <a:lnTo>
                  <a:pt x="3302" y="76453"/>
                </a:lnTo>
                <a:lnTo>
                  <a:pt x="4191" y="76453"/>
                </a:lnTo>
                <a:lnTo>
                  <a:pt x="5080" y="76580"/>
                </a:lnTo>
                <a:lnTo>
                  <a:pt x="6096" y="76580"/>
                </a:lnTo>
                <a:lnTo>
                  <a:pt x="8000" y="76580"/>
                </a:lnTo>
                <a:lnTo>
                  <a:pt x="9652" y="76326"/>
                </a:lnTo>
                <a:lnTo>
                  <a:pt x="11175" y="75818"/>
                </a:lnTo>
                <a:lnTo>
                  <a:pt x="12700" y="75311"/>
                </a:lnTo>
                <a:lnTo>
                  <a:pt x="14097" y="74294"/>
                </a:lnTo>
                <a:lnTo>
                  <a:pt x="15240" y="73025"/>
                </a:lnTo>
                <a:lnTo>
                  <a:pt x="16510" y="71627"/>
                </a:lnTo>
                <a:lnTo>
                  <a:pt x="17525" y="69850"/>
                </a:lnTo>
                <a:lnTo>
                  <a:pt x="22479" y="52196"/>
                </a:lnTo>
                <a:lnTo>
                  <a:pt x="23875" y="46227"/>
                </a:lnTo>
                <a:lnTo>
                  <a:pt x="25146" y="40639"/>
                </a:lnTo>
                <a:lnTo>
                  <a:pt x="26416" y="35178"/>
                </a:lnTo>
                <a:lnTo>
                  <a:pt x="27432" y="30479"/>
                </a:lnTo>
                <a:lnTo>
                  <a:pt x="30607" y="15493"/>
                </a:lnTo>
                <a:lnTo>
                  <a:pt x="30861" y="13715"/>
                </a:lnTo>
                <a:lnTo>
                  <a:pt x="31115" y="12573"/>
                </a:lnTo>
                <a:lnTo>
                  <a:pt x="31369" y="11302"/>
                </a:lnTo>
                <a:lnTo>
                  <a:pt x="31496" y="10413"/>
                </a:lnTo>
                <a:lnTo>
                  <a:pt x="31496" y="9905"/>
                </a:lnTo>
                <a:lnTo>
                  <a:pt x="31496" y="9398"/>
                </a:lnTo>
                <a:lnTo>
                  <a:pt x="31623" y="9016"/>
                </a:lnTo>
                <a:lnTo>
                  <a:pt x="31623" y="8762"/>
                </a:lnTo>
                <a:lnTo>
                  <a:pt x="31623" y="7365"/>
                </a:lnTo>
                <a:lnTo>
                  <a:pt x="31115" y="6350"/>
                </a:lnTo>
                <a:lnTo>
                  <a:pt x="29972" y="5714"/>
                </a:lnTo>
                <a:lnTo>
                  <a:pt x="28956" y="5079"/>
                </a:lnTo>
                <a:lnTo>
                  <a:pt x="27178" y="4699"/>
                </a:lnTo>
                <a:lnTo>
                  <a:pt x="24511" y="4571"/>
                </a:lnTo>
                <a:lnTo>
                  <a:pt x="25400" y="634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6898893" y="3158870"/>
            <a:ext cx="29209" cy="60960"/>
          </a:xfrm>
          <a:custGeom>
            <a:avLst/>
            <a:gdLst/>
            <a:ahLst/>
            <a:cxnLst/>
            <a:rect l="l" t="t" r="r" b="b"/>
            <a:pathLst>
              <a:path w="29209" h="60960">
                <a:moveTo>
                  <a:pt x="18541" y="0"/>
                </a:moveTo>
                <a:lnTo>
                  <a:pt x="21335" y="0"/>
                </a:lnTo>
                <a:lnTo>
                  <a:pt x="12700" y="39115"/>
                </a:lnTo>
                <a:lnTo>
                  <a:pt x="12191" y="41401"/>
                </a:lnTo>
                <a:lnTo>
                  <a:pt x="11810" y="43306"/>
                </a:lnTo>
                <a:lnTo>
                  <a:pt x="11556" y="44576"/>
                </a:lnTo>
                <a:lnTo>
                  <a:pt x="11302" y="45974"/>
                </a:lnTo>
                <a:lnTo>
                  <a:pt x="11175" y="47243"/>
                </a:lnTo>
                <a:lnTo>
                  <a:pt x="11175" y="48387"/>
                </a:lnTo>
                <a:lnTo>
                  <a:pt x="11175" y="49783"/>
                </a:lnTo>
                <a:lnTo>
                  <a:pt x="11556" y="50926"/>
                </a:lnTo>
                <a:lnTo>
                  <a:pt x="12064" y="51562"/>
                </a:lnTo>
                <a:lnTo>
                  <a:pt x="12700" y="52196"/>
                </a:lnTo>
                <a:lnTo>
                  <a:pt x="13588" y="52577"/>
                </a:lnTo>
                <a:lnTo>
                  <a:pt x="14858" y="52577"/>
                </a:lnTo>
                <a:lnTo>
                  <a:pt x="15621" y="52577"/>
                </a:lnTo>
                <a:lnTo>
                  <a:pt x="16255" y="52450"/>
                </a:lnTo>
                <a:lnTo>
                  <a:pt x="17017" y="52196"/>
                </a:lnTo>
                <a:lnTo>
                  <a:pt x="17652" y="51815"/>
                </a:lnTo>
                <a:lnTo>
                  <a:pt x="18414" y="51434"/>
                </a:lnTo>
                <a:lnTo>
                  <a:pt x="19176" y="50800"/>
                </a:lnTo>
                <a:lnTo>
                  <a:pt x="20065" y="50291"/>
                </a:lnTo>
                <a:lnTo>
                  <a:pt x="20954" y="49529"/>
                </a:lnTo>
                <a:lnTo>
                  <a:pt x="21844" y="48640"/>
                </a:lnTo>
                <a:lnTo>
                  <a:pt x="22859" y="47625"/>
                </a:lnTo>
                <a:lnTo>
                  <a:pt x="23875" y="46608"/>
                </a:lnTo>
                <a:lnTo>
                  <a:pt x="25146" y="45212"/>
                </a:lnTo>
                <a:lnTo>
                  <a:pt x="29082" y="49149"/>
                </a:lnTo>
                <a:lnTo>
                  <a:pt x="27050" y="51180"/>
                </a:lnTo>
                <a:lnTo>
                  <a:pt x="25146" y="52958"/>
                </a:lnTo>
                <a:lnTo>
                  <a:pt x="23495" y="54355"/>
                </a:lnTo>
                <a:lnTo>
                  <a:pt x="21844" y="55879"/>
                </a:lnTo>
                <a:lnTo>
                  <a:pt x="20320" y="57023"/>
                </a:lnTo>
                <a:lnTo>
                  <a:pt x="18796" y="57912"/>
                </a:lnTo>
                <a:lnTo>
                  <a:pt x="17272" y="58800"/>
                </a:lnTo>
                <a:lnTo>
                  <a:pt x="15875" y="59436"/>
                </a:lnTo>
                <a:lnTo>
                  <a:pt x="14350" y="59816"/>
                </a:lnTo>
                <a:lnTo>
                  <a:pt x="12953" y="60198"/>
                </a:lnTo>
                <a:lnTo>
                  <a:pt x="11429" y="60451"/>
                </a:lnTo>
                <a:lnTo>
                  <a:pt x="9905" y="60451"/>
                </a:lnTo>
                <a:lnTo>
                  <a:pt x="8381" y="60451"/>
                </a:lnTo>
                <a:lnTo>
                  <a:pt x="6984" y="60198"/>
                </a:lnTo>
                <a:lnTo>
                  <a:pt x="5841" y="59562"/>
                </a:lnTo>
                <a:lnTo>
                  <a:pt x="4699" y="59054"/>
                </a:lnTo>
                <a:lnTo>
                  <a:pt x="3555" y="58292"/>
                </a:lnTo>
                <a:lnTo>
                  <a:pt x="2794" y="57403"/>
                </a:lnTo>
                <a:lnTo>
                  <a:pt x="1904" y="56387"/>
                </a:lnTo>
                <a:lnTo>
                  <a:pt x="1270" y="55244"/>
                </a:lnTo>
                <a:lnTo>
                  <a:pt x="761" y="53848"/>
                </a:lnTo>
                <a:lnTo>
                  <a:pt x="253" y="52577"/>
                </a:lnTo>
                <a:lnTo>
                  <a:pt x="0" y="51053"/>
                </a:lnTo>
                <a:lnTo>
                  <a:pt x="0" y="49529"/>
                </a:lnTo>
                <a:lnTo>
                  <a:pt x="0" y="48259"/>
                </a:lnTo>
                <a:lnTo>
                  <a:pt x="253" y="46608"/>
                </a:lnTo>
                <a:lnTo>
                  <a:pt x="507" y="44703"/>
                </a:lnTo>
                <a:lnTo>
                  <a:pt x="761" y="42799"/>
                </a:lnTo>
                <a:lnTo>
                  <a:pt x="1270" y="40639"/>
                </a:lnTo>
                <a:lnTo>
                  <a:pt x="1777" y="38480"/>
                </a:lnTo>
                <a:lnTo>
                  <a:pt x="2158" y="36194"/>
                </a:lnTo>
                <a:lnTo>
                  <a:pt x="2794" y="33781"/>
                </a:lnTo>
                <a:lnTo>
                  <a:pt x="3301" y="31368"/>
                </a:lnTo>
                <a:lnTo>
                  <a:pt x="3936" y="28828"/>
                </a:lnTo>
                <a:lnTo>
                  <a:pt x="4445" y="26415"/>
                </a:lnTo>
                <a:lnTo>
                  <a:pt x="5079" y="24002"/>
                </a:lnTo>
                <a:lnTo>
                  <a:pt x="5587" y="21589"/>
                </a:lnTo>
                <a:lnTo>
                  <a:pt x="6096" y="19176"/>
                </a:lnTo>
                <a:lnTo>
                  <a:pt x="6603" y="17017"/>
                </a:lnTo>
                <a:lnTo>
                  <a:pt x="6984" y="14731"/>
                </a:lnTo>
                <a:lnTo>
                  <a:pt x="7365" y="12700"/>
                </a:lnTo>
                <a:lnTo>
                  <a:pt x="7620" y="10794"/>
                </a:lnTo>
                <a:lnTo>
                  <a:pt x="7620" y="10540"/>
                </a:lnTo>
                <a:lnTo>
                  <a:pt x="7747" y="10159"/>
                </a:lnTo>
                <a:lnTo>
                  <a:pt x="7747" y="9905"/>
                </a:lnTo>
                <a:lnTo>
                  <a:pt x="7747" y="9651"/>
                </a:lnTo>
                <a:lnTo>
                  <a:pt x="7747" y="9398"/>
                </a:lnTo>
                <a:lnTo>
                  <a:pt x="7747" y="9143"/>
                </a:lnTo>
                <a:lnTo>
                  <a:pt x="7620" y="7619"/>
                </a:lnTo>
                <a:lnTo>
                  <a:pt x="761" y="4571"/>
                </a:lnTo>
                <a:lnTo>
                  <a:pt x="1397" y="634"/>
                </a:lnTo>
                <a:lnTo>
                  <a:pt x="185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6969379" y="3135122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40" h="12700">
                <a:moveTo>
                  <a:pt x="2921" y="0"/>
                </a:moveTo>
                <a:lnTo>
                  <a:pt x="14731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6911213" y="3135122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4" h="12700">
                <a:moveTo>
                  <a:pt x="2793" y="0"/>
                </a:moveTo>
                <a:lnTo>
                  <a:pt x="14477" y="0"/>
                </a:lnTo>
                <a:lnTo>
                  <a:pt x="11683" y="12700"/>
                </a:lnTo>
                <a:lnTo>
                  <a:pt x="0" y="12700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3803903" y="3465630"/>
            <a:ext cx="118080" cy="6319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3819652" y="3524758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3819652" y="3491357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3815079" y="3524758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3815079" y="349135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3963923" y="3329952"/>
            <a:ext cx="220230" cy="332981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978909" y="3350895"/>
            <a:ext cx="201930" cy="314325"/>
          </a:xfrm>
          <a:custGeom>
            <a:avLst/>
            <a:gdLst/>
            <a:ahLst/>
            <a:cxnLst/>
            <a:rect l="l" t="t" r="r" b="b"/>
            <a:pathLst>
              <a:path w="201929" h="314325">
                <a:moveTo>
                  <a:pt x="197357" y="0"/>
                </a:moveTo>
                <a:lnTo>
                  <a:pt x="3301" y="0"/>
                </a:lnTo>
                <a:lnTo>
                  <a:pt x="3301" y="7619"/>
                </a:lnTo>
                <a:lnTo>
                  <a:pt x="112649" y="153669"/>
                </a:lnTo>
                <a:lnTo>
                  <a:pt x="0" y="306323"/>
                </a:lnTo>
                <a:lnTo>
                  <a:pt x="0" y="314197"/>
                </a:lnTo>
                <a:lnTo>
                  <a:pt x="197612" y="314197"/>
                </a:lnTo>
                <a:lnTo>
                  <a:pt x="199218" y="290956"/>
                </a:lnTo>
                <a:lnTo>
                  <a:pt x="27812" y="290956"/>
                </a:lnTo>
                <a:lnTo>
                  <a:pt x="131317" y="150494"/>
                </a:lnTo>
                <a:lnTo>
                  <a:pt x="131317" y="140715"/>
                </a:lnTo>
                <a:lnTo>
                  <a:pt x="35432" y="10540"/>
                </a:lnTo>
                <a:lnTo>
                  <a:pt x="197357" y="10540"/>
                </a:lnTo>
                <a:lnTo>
                  <a:pt x="197357" y="0"/>
                </a:lnTo>
                <a:close/>
              </a:path>
              <a:path w="201929" h="314325">
                <a:moveTo>
                  <a:pt x="201675" y="255396"/>
                </a:moveTo>
                <a:lnTo>
                  <a:pt x="189864" y="255396"/>
                </a:lnTo>
                <a:lnTo>
                  <a:pt x="187981" y="265656"/>
                </a:lnTo>
                <a:lnTo>
                  <a:pt x="185943" y="273938"/>
                </a:lnTo>
                <a:lnTo>
                  <a:pt x="183739" y="280221"/>
                </a:lnTo>
                <a:lnTo>
                  <a:pt x="181355" y="284479"/>
                </a:lnTo>
                <a:lnTo>
                  <a:pt x="178053" y="288797"/>
                </a:lnTo>
                <a:lnTo>
                  <a:pt x="173354" y="290956"/>
                </a:lnTo>
                <a:lnTo>
                  <a:pt x="199218" y="290956"/>
                </a:lnTo>
                <a:lnTo>
                  <a:pt x="201675" y="255396"/>
                </a:lnTo>
                <a:close/>
              </a:path>
              <a:path w="201929" h="314325">
                <a:moveTo>
                  <a:pt x="197357" y="10540"/>
                </a:moveTo>
                <a:lnTo>
                  <a:pt x="169799" y="10540"/>
                </a:lnTo>
                <a:lnTo>
                  <a:pt x="175513" y="13842"/>
                </a:lnTo>
                <a:lnTo>
                  <a:pt x="179324" y="20574"/>
                </a:lnTo>
                <a:lnTo>
                  <a:pt x="181869" y="25979"/>
                </a:lnTo>
                <a:lnTo>
                  <a:pt x="183975" y="32289"/>
                </a:lnTo>
                <a:lnTo>
                  <a:pt x="185628" y="39504"/>
                </a:lnTo>
                <a:lnTo>
                  <a:pt x="186816" y="47625"/>
                </a:lnTo>
                <a:lnTo>
                  <a:pt x="197357" y="47625"/>
                </a:lnTo>
                <a:lnTo>
                  <a:pt x="197357" y="105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3978909" y="3350895"/>
            <a:ext cx="201930" cy="314325"/>
          </a:xfrm>
          <a:custGeom>
            <a:avLst/>
            <a:gdLst/>
            <a:ahLst/>
            <a:cxnLst/>
            <a:rect l="l" t="t" r="r" b="b"/>
            <a:pathLst>
              <a:path w="201929" h="314325">
                <a:moveTo>
                  <a:pt x="3301" y="0"/>
                </a:moveTo>
                <a:lnTo>
                  <a:pt x="197357" y="0"/>
                </a:lnTo>
                <a:lnTo>
                  <a:pt x="197357" y="47625"/>
                </a:lnTo>
                <a:lnTo>
                  <a:pt x="186816" y="47625"/>
                </a:lnTo>
                <a:lnTo>
                  <a:pt x="185628" y="39504"/>
                </a:lnTo>
                <a:lnTo>
                  <a:pt x="183975" y="32289"/>
                </a:lnTo>
                <a:lnTo>
                  <a:pt x="181869" y="25979"/>
                </a:lnTo>
                <a:lnTo>
                  <a:pt x="179324" y="20574"/>
                </a:lnTo>
                <a:lnTo>
                  <a:pt x="175513" y="13842"/>
                </a:lnTo>
                <a:lnTo>
                  <a:pt x="169799" y="10540"/>
                </a:lnTo>
                <a:lnTo>
                  <a:pt x="162305" y="10540"/>
                </a:lnTo>
                <a:lnTo>
                  <a:pt x="35432" y="10540"/>
                </a:lnTo>
                <a:lnTo>
                  <a:pt x="131317" y="140715"/>
                </a:lnTo>
                <a:lnTo>
                  <a:pt x="131317" y="150494"/>
                </a:lnTo>
                <a:lnTo>
                  <a:pt x="27812" y="290956"/>
                </a:lnTo>
                <a:lnTo>
                  <a:pt x="167259" y="290956"/>
                </a:lnTo>
                <a:lnTo>
                  <a:pt x="173354" y="290956"/>
                </a:lnTo>
                <a:lnTo>
                  <a:pt x="178053" y="288797"/>
                </a:lnTo>
                <a:lnTo>
                  <a:pt x="189864" y="255396"/>
                </a:lnTo>
                <a:lnTo>
                  <a:pt x="201675" y="255396"/>
                </a:lnTo>
                <a:lnTo>
                  <a:pt x="197612" y="314197"/>
                </a:lnTo>
                <a:lnTo>
                  <a:pt x="0" y="314197"/>
                </a:lnTo>
                <a:lnTo>
                  <a:pt x="0" y="306323"/>
                </a:lnTo>
                <a:lnTo>
                  <a:pt x="112649" y="153669"/>
                </a:lnTo>
                <a:lnTo>
                  <a:pt x="3301" y="7619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038600" y="3662138"/>
            <a:ext cx="81492" cy="101379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4049140" y="3679063"/>
            <a:ext cx="71501" cy="90424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4219955" y="3482340"/>
            <a:ext cx="118080" cy="29717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4235703" y="3507983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4231132" y="350798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4340352" y="3418357"/>
            <a:ext cx="98298" cy="136372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4355210" y="3439667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54355" y="0"/>
                </a:moveTo>
                <a:lnTo>
                  <a:pt x="44703" y="0"/>
                </a:lnTo>
                <a:lnTo>
                  <a:pt x="40259" y="762"/>
                </a:lnTo>
                <a:lnTo>
                  <a:pt x="36575" y="2412"/>
                </a:lnTo>
                <a:lnTo>
                  <a:pt x="32892" y="3937"/>
                </a:lnTo>
                <a:lnTo>
                  <a:pt x="30099" y="6223"/>
                </a:lnTo>
                <a:lnTo>
                  <a:pt x="28321" y="8890"/>
                </a:lnTo>
                <a:lnTo>
                  <a:pt x="26415" y="11684"/>
                </a:lnTo>
                <a:lnTo>
                  <a:pt x="25400" y="14732"/>
                </a:lnTo>
                <a:lnTo>
                  <a:pt x="25400" y="21209"/>
                </a:lnTo>
                <a:lnTo>
                  <a:pt x="37718" y="40259"/>
                </a:lnTo>
                <a:lnTo>
                  <a:pt x="28955" y="44493"/>
                </a:lnTo>
                <a:lnTo>
                  <a:pt x="2381" y="74787"/>
                </a:lnTo>
                <a:lnTo>
                  <a:pt x="0" y="95885"/>
                </a:lnTo>
                <a:lnTo>
                  <a:pt x="1015" y="100330"/>
                </a:lnTo>
                <a:lnTo>
                  <a:pt x="22733" y="116712"/>
                </a:lnTo>
                <a:lnTo>
                  <a:pt x="37211" y="116712"/>
                </a:lnTo>
                <a:lnTo>
                  <a:pt x="43941" y="114808"/>
                </a:lnTo>
                <a:lnTo>
                  <a:pt x="49784" y="111252"/>
                </a:lnTo>
                <a:lnTo>
                  <a:pt x="51194" y="110362"/>
                </a:lnTo>
                <a:lnTo>
                  <a:pt x="19558" y="110362"/>
                </a:lnTo>
                <a:lnTo>
                  <a:pt x="14097" y="104140"/>
                </a:lnTo>
                <a:lnTo>
                  <a:pt x="21589" y="63373"/>
                </a:lnTo>
                <a:lnTo>
                  <a:pt x="41401" y="45466"/>
                </a:lnTo>
                <a:lnTo>
                  <a:pt x="57089" y="45466"/>
                </a:lnTo>
                <a:lnTo>
                  <a:pt x="56006" y="43942"/>
                </a:lnTo>
                <a:lnTo>
                  <a:pt x="37211" y="13335"/>
                </a:lnTo>
                <a:lnTo>
                  <a:pt x="38226" y="10922"/>
                </a:lnTo>
                <a:lnTo>
                  <a:pt x="40386" y="9144"/>
                </a:lnTo>
                <a:lnTo>
                  <a:pt x="42417" y="7239"/>
                </a:lnTo>
                <a:lnTo>
                  <a:pt x="45338" y="6350"/>
                </a:lnTo>
                <a:lnTo>
                  <a:pt x="72401" y="6350"/>
                </a:lnTo>
                <a:lnTo>
                  <a:pt x="68325" y="4064"/>
                </a:lnTo>
                <a:lnTo>
                  <a:pt x="59054" y="762"/>
                </a:lnTo>
                <a:lnTo>
                  <a:pt x="54355" y="0"/>
                </a:lnTo>
                <a:close/>
              </a:path>
              <a:path w="79375" h="116839">
                <a:moveTo>
                  <a:pt x="57089" y="45466"/>
                </a:moveTo>
                <a:lnTo>
                  <a:pt x="41401" y="45466"/>
                </a:lnTo>
                <a:lnTo>
                  <a:pt x="45719" y="50419"/>
                </a:lnTo>
                <a:lnTo>
                  <a:pt x="48894" y="55372"/>
                </a:lnTo>
                <a:lnTo>
                  <a:pt x="50546" y="60325"/>
                </a:lnTo>
                <a:lnTo>
                  <a:pt x="52324" y="65278"/>
                </a:lnTo>
                <a:lnTo>
                  <a:pt x="53051" y="69850"/>
                </a:lnTo>
                <a:lnTo>
                  <a:pt x="53150" y="83439"/>
                </a:lnTo>
                <a:lnTo>
                  <a:pt x="52324" y="88519"/>
                </a:lnTo>
                <a:lnTo>
                  <a:pt x="50291" y="93853"/>
                </a:lnTo>
                <a:lnTo>
                  <a:pt x="48387" y="99060"/>
                </a:lnTo>
                <a:lnTo>
                  <a:pt x="45719" y="103124"/>
                </a:lnTo>
                <a:lnTo>
                  <a:pt x="42290" y="105918"/>
                </a:lnTo>
                <a:lnTo>
                  <a:pt x="38862" y="108839"/>
                </a:lnTo>
                <a:lnTo>
                  <a:pt x="34925" y="110362"/>
                </a:lnTo>
                <a:lnTo>
                  <a:pt x="51194" y="110362"/>
                </a:lnTo>
                <a:lnTo>
                  <a:pt x="67944" y="72009"/>
                </a:lnTo>
                <a:lnTo>
                  <a:pt x="67414" y="67605"/>
                </a:lnTo>
                <a:lnTo>
                  <a:pt x="66421" y="63881"/>
                </a:lnTo>
                <a:lnTo>
                  <a:pt x="65531" y="60071"/>
                </a:lnTo>
                <a:lnTo>
                  <a:pt x="63880" y="56261"/>
                </a:lnTo>
                <a:lnTo>
                  <a:pt x="61722" y="52578"/>
                </a:lnTo>
                <a:lnTo>
                  <a:pt x="59436" y="48768"/>
                </a:lnTo>
                <a:lnTo>
                  <a:pt x="57089" y="45466"/>
                </a:lnTo>
                <a:close/>
              </a:path>
              <a:path w="79375" h="116839">
                <a:moveTo>
                  <a:pt x="72401" y="6350"/>
                </a:moveTo>
                <a:lnTo>
                  <a:pt x="53721" y="6350"/>
                </a:lnTo>
                <a:lnTo>
                  <a:pt x="57785" y="7747"/>
                </a:lnTo>
                <a:lnTo>
                  <a:pt x="61213" y="10668"/>
                </a:lnTo>
                <a:lnTo>
                  <a:pt x="64515" y="13589"/>
                </a:lnTo>
                <a:lnTo>
                  <a:pt x="67183" y="18034"/>
                </a:lnTo>
                <a:lnTo>
                  <a:pt x="69087" y="23876"/>
                </a:lnTo>
                <a:lnTo>
                  <a:pt x="76453" y="23876"/>
                </a:lnTo>
                <a:lnTo>
                  <a:pt x="79248" y="11049"/>
                </a:lnTo>
                <a:lnTo>
                  <a:pt x="73533" y="6985"/>
                </a:lnTo>
                <a:lnTo>
                  <a:pt x="72401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4369308" y="3485134"/>
            <a:ext cx="39370" cy="65405"/>
          </a:xfrm>
          <a:custGeom>
            <a:avLst/>
            <a:gdLst/>
            <a:ahLst/>
            <a:cxnLst/>
            <a:rect l="l" t="t" r="r" b="b"/>
            <a:pathLst>
              <a:path w="39370" h="65404">
                <a:moveTo>
                  <a:pt x="27304" y="0"/>
                </a:moveTo>
                <a:lnTo>
                  <a:pt x="1889" y="31241"/>
                </a:lnTo>
                <a:lnTo>
                  <a:pt x="0" y="46100"/>
                </a:lnTo>
                <a:lnTo>
                  <a:pt x="0" y="58674"/>
                </a:lnTo>
                <a:lnTo>
                  <a:pt x="5461" y="64896"/>
                </a:lnTo>
                <a:lnTo>
                  <a:pt x="16509" y="64896"/>
                </a:lnTo>
                <a:lnTo>
                  <a:pt x="20827" y="64896"/>
                </a:lnTo>
                <a:lnTo>
                  <a:pt x="24764" y="63373"/>
                </a:lnTo>
                <a:lnTo>
                  <a:pt x="28193" y="60451"/>
                </a:lnTo>
                <a:lnTo>
                  <a:pt x="31622" y="57657"/>
                </a:lnTo>
                <a:lnTo>
                  <a:pt x="34289" y="53593"/>
                </a:lnTo>
                <a:lnTo>
                  <a:pt x="36194" y="48387"/>
                </a:lnTo>
                <a:lnTo>
                  <a:pt x="38226" y="43052"/>
                </a:lnTo>
                <a:lnTo>
                  <a:pt x="39115" y="37591"/>
                </a:lnTo>
                <a:lnTo>
                  <a:pt x="39115" y="31750"/>
                </a:lnTo>
                <a:lnTo>
                  <a:pt x="39115" y="25400"/>
                </a:lnTo>
                <a:lnTo>
                  <a:pt x="38226" y="19812"/>
                </a:lnTo>
                <a:lnTo>
                  <a:pt x="36449" y="14858"/>
                </a:lnTo>
                <a:lnTo>
                  <a:pt x="34797" y="9905"/>
                </a:lnTo>
                <a:lnTo>
                  <a:pt x="31622" y="4952"/>
                </a:lnTo>
                <a:lnTo>
                  <a:pt x="273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355210" y="3439667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49656" y="0"/>
                </a:moveTo>
                <a:lnTo>
                  <a:pt x="54355" y="0"/>
                </a:lnTo>
                <a:lnTo>
                  <a:pt x="59054" y="762"/>
                </a:lnTo>
                <a:lnTo>
                  <a:pt x="63626" y="2412"/>
                </a:lnTo>
                <a:lnTo>
                  <a:pt x="68325" y="4064"/>
                </a:lnTo>
                <a:lnTo>
                  <a:pt x="73533" y="6985"/>
                </a:lnTo>
                <a:lnTo>
                  <a:pt x="79248" y="11049"/>
                </a:lnTo>
                <a:lnTo>
                  <a:pt x="76453" y="23876"/>
                </a:lnTo>
                <a:lnTo>
                  <a:pt x="69087" y="23876"/>
                </a:lnTo>
                <a:lnTo>
                  <a:pt x="67183" y="18034"/>
                </a:lnTo>
                <a:lnTo>
                  <a:pt x="64515" y="13589"/>
                </a:lnTo>
                <a:lnTo>
                  <a:pt x="61213" y="10668"/>
                </a:lnTo>
                <a:lnTo>
                  <a:pt x="57785" y="7747"/>
                </a:lnTo>
                <a:lnTo>
                  <a:pt x="53721" y="6350"/>
                </a:lnTo>
                <a:lnTo>
                  <a:pt x="48894" y="6350"/>
                </a:lnTo>
                <a:lnTo>
                  <a:pt x="45338" y="6350"/>
                </a:lnTo>
                <a:lnTo>
                  <a:pt x="42417" y="7239"/>
                </a:lnTo>
                <a:lnTo>
                  <a:pt x="40386" y="9144"/>
                </a:lnTo>
                <a:lnTo>
                  <a:pt x="38226" y="10922"/>
                </a:lnTo>
                <a:lnTo>
                  <a:pt x="37211" y="13335"/>
                </a:lnTo>
                <a:lnTo>
                  <a:pt x="37211" y="16256"/>
                </a:lnTo>
                <a:lnTo>
                  <a:pt x="37211" y="17907"/>
                </a:lnTo>
                <a:lnTo>
                  <a:pt x="37591" y="19431"/>
                </a:lnTo>
                <a:lnTo>
                  <a:pt x="38226" y="20955"/>
                </a:lnTo>
                <a:lnTo>
                  <a:pt x="38862" y="22479"/>
                </a:lnTo>
                <a:lnTo>
                  <a:pt x="56006" y="43942"/>
                </a:lnTo>
                <a:lnTo>
                  <a:pt x="59436" y="48768"/>
                </a:lnTo>
                <a:lnTo>
                  <a:pt x="61722" y="52578"/>
                </a:lnTo>
                <a:lnTo>
                  <a:pt x="63880" y="56261"/>
                </a:lnTo>
                <a:lnTo>
                  <a:pt x="65531" y="60071"/>
                </a:lnTo>
                <a:lnTo>
                  <a:pt x="66421" y="63881"/>
                </a:lnTo>
                <a:lnTo>
                  <a:pt x="67437" y="67691"/>
                </a:lnTo>
                <a:lnTo>
                  <a:pt x="67944" y="72009"/>
                </a:lnTo>
                <a:lnTo>
                  <a:pt x="67944" y="76835"/>
                </a:lnTo>
                <a:lnTo>
                  <a:pt x="67944" y="83439"/>
                </a:lnTo>
                <a:lnTo>
                  <a:pt x="66421" y="89916"/>
                </a:lnTo>
                <a:lnTo>
                  <a:pt x="63246" y="96266"/>
                </a:lnTo>
                <a:lnTo>
                  <a:pt x="60071" y="102616"/>
                </a:lnTo>
                <a:lnTo>
                  <a:pt x="55625" y="107569"/>
                </a:lnTo>
                <a:lnTo>
                  <a:pt x="49784" y="111252"/>
                </a:lnTo>
                <a:lnTo>
                  <a:pt x="43941" y="114808"/>
                </a:lnTo>
                <a:lnTo>
                  <a:pt x="37211" y="116712"/>
                </a:lnTo>
                <a:lnTo>
                  <a:pt x="29590" y="116712"/>
                </a:lnTo>
                <a:lnTo>
                  <a:pt x="22733" y="116712"/>
                </a:lnTo>
                <a:lnTo>
                  <a:pt x="17144" y="115570"/>
                </a:lnTo>
                <a:lnTo>
                  <a:pt x="12700" y="113284"/>
                </a:lnTo>
                <a:lnTo>
                  <a:pt x="8254" y="110998"/>
                </a:lnTo>
                <a:lnTo>
                  <a:pt x="4952" y="107950"/>
                </a:lnTo>
                <a:lnTo>
                  <a:pt x="2921" y="104140"/>
                </a:lnTo>
                <a:lnTo>
                  <a:pt x="1015" y="100330"/>
                </a:lnTo>
                <a:lnTo>
                  <a:pt x="0" y="95885"/>
                </a:lnTo>
                <a:lnTo>
                  <a:pt x="0" y="90805"/>
                </a:lnTo>
                <a:lnTo>
                  <a:pt x="14859" y="54867"/>
                </a:lnTo>
                <a:lnTo>
                  <a:pt x="37718" y="40259"/>
                </a:lnTo>
                <a:lnTo>
                  <a:pt x="33400" y="35560"/>
                </a:lnTo>
                <a:lnTo>
                  <a:pt x="30352" y="31369"/>
                </a:lnTo>
                <a:lnTo>
                  <a:pt x="28321" y="27940"/>
                </a:lnTo>
                <a:lnTo>
                  <a:pt x="26415" y="24511"/>
                </a:lnTo>
                <a:lnTo>
                  <a:pt x="25400" y="21209"/>
                </a:lnTo>
                <a:lnTo>
                  <a:pt x="25400" y="18034"/>
                </a:lnTo>
                <a:lnTo>
                  <a:pt x="25400" y="14732"/>
                </a:lnTo>
                <a:lnTo>
                  <a:pt x="26415" y="11684"/>
                </a:lnTo>
                <a:lnTo>
                  <a:pt x="28321" y="8890"/>
                </a:lnTo>
                <a:lnTo>
                  <a:pt x="30099" y="6223"/>
                </a:lnTo>
                <a:lnTo>
                  <a:pt x="32892" y="3937"/>
                </a:lnTo>
                <a:lnTo>
                  <a:pt x="36575" y="2412"/>
                </a:lnTo>
                <a:lnTo>
                  <a:pt x="40259" y="762"/>
                </a:lnTo>
                <a:lnTo>
                  <a:pt x="44703" y="0"/>
                </a:lnTo>
                <a:lnTo>
                  <a:pt x="496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422647" y="3486879"/>
            <a:ext cx="81492" cy="101379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437760" y="3508375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872" y="50673"/>
                </a:moveTo>
                <a:lnTo>
                  <a:pt x="23240" y="50673"/>
                </a:lnTo>
                <a:lnTo>
                  <a:pt x="23749" y="50800"/>
                </a:lnTo>
                <a:lnTo>
                  <a:pt x="24384" y="50926"/>
                </a:lnTo>
                <a:lnTo>
                  <a:pt x="24891" y="51053"/>
                </a:lnTo>
                <a:lnTo>
                  <a:pt x="25273" y="51308"/>
                </a:lnTo>
                <a:lnTo>
                  <a:pt x="25653" y="51688"/>
                </a:lnTo>
                <a:lnTo>
                  <a:pt x="25908" y="52070"/>
                </a:lnTo>
                <a:lnTo>
                  <a:pt x="26162" y="52704"/>
                </a:lnTo>
                <a:lnTo>
                  <a:pt x="26415" y="53212"/>
                </a:lnTo>
                <a:lnTo>
                  <a:pt x="26669" y="53975"/>
                </a:lnTo>
                <a:lnTo>
                  <a:pt x="27050" y="54863"/>
                </a:lnTo>
                <a:lnTo>
                  <a:pt x="30133" y="65912"/>
                </a:lnTo>
                <a:lnTo>
                  <a:pt x="36829" y="79375"/>
                </a:lnTo>
                <a:lnTo>
                  <a:pt x="38353" y="80645"/>
                </a:lnTo>
                <a:lnTo>
                  <a:pt x="40386" y="81279"/>
                </a:lnTo>
                <a:lnTo>
                  <a:pt x="44196" y="81279"/>
                </a:lnTo>
                <a:lnTo>
                  <a:pt x="45592" y="81025"/>
                </a:lnTo>
                <a:lnTo>
                  <a:pt x="46862" y="80645"/>
                </a:lnTo>
                <a:lnTo>
                  <a:pt x="48260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658" y="73405"/>
                </a:lnTo>
                <a:lnTo>
                  <a:pt x="46609" y="73405"/>
                </a:lnTo>
                <a:lnTo>
                  <a:pt x="45974" y="73151"/>
                </a:lnTo>
                <a:lnTo>
                  <a:pt x="43434" y="70485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262"/>
                </a:lnTo>
                <a:lnTo>
                  <a:pt x="39242" y="58165"/>
                </a:lnTo>
                <a:lnTo>
                  <a:pt x="38269" y="54863"/>
                </a:lnTo>
                <a:lnTo>
                  <a:pt x="36872" y="50673"/>
                </a:lnTo>
                <a:close/>
              </a:path>
              <a:path w="62864" h="81279">
                <a:moveTo>
                  <a:pt x="29210" y="0"/>
                </a:moveTo>
                <a:lnTo>
                  <a:pt x="24891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79"/>
                </a:lnTo>
                <a:lnTo>
                  <a:pt x="13335" y="5334"/>
                </a:lnTo>
                <a:lnTo>
                  <a:pt x="13842" y="5714"/>
                </a:lnTo>
                <a:lnTo>
                  <a:pt x="14477" y="5969"/>
                </a:lnTo>
                <a:lnTo>
                  <a:pt x="14859" y="6476"/>
                </a:lnTo>
                <a:lnTo>
                  <a:pt x="15112" y="6985"/>
                </a:lnTo>
                <a:lnTo>
                  <a:pt x="15366" y="7620"/>
                </a:lnTo>
                <a:lnTo>
                  <a:pt x="15493" y="10922"/>
                </a:lnTo>
                <a:lnTo>
                  <a:pt x="15239" y="12191"/>
                </a:lnTo>
                <a:lnTo>
                  <a:pt x="15112" y="13335"/>
                </a:lnTo>
                <a:lnTo>
                  <a:pt x="14731" y="14986"/>
                </a:lnTo>
                <a:lnTo>
                  <a:pt x="14224" y="17017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79">
                <a:moveTo>
                  <a:pt x="56641" y="66675"/>
                </a:moveTo>
                <a:lnTo>
                  <a:pt x="48513" y="73278"/>
                </a:lnTo>
                <a:lnTo>
                  <a:pt x="48005" y="73405"/>
                </a:lnTo>
                <a:lnTo>
                  <a:pt x="57658" y="73405"/>
                </a:lnTo>
                <a:lnTo>
                  <a:pt x="58800" y="72262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4" h="81279">
                <a:moveTo>
                  <a:pt x="60960" y="21462"/>
                </a:moveTo>
                <a:lnTo>
                  <a:pt x="39750" y="21462"/>
                </a:lnTo>
                <a:lnTo>
                  <a:pt x="39115" y="25146"/>
                </a:lnTo>
                <a:lnTo>
                  <a:pt x="40639" y="25400"/>
                </a:lnTo>
                <a:lnTo>
                  <a:pt x="41783" y="25780"/>
                </a:lnTo>
                <a:lnTo>
                  <a:pt x="42417" y="26415"/>
                </a:lnTo>
                <a:lnTo>
                  <a:pt x="43052" y="26924"/>
                </a:lnTo>
                <a:lnTo>
                  <a:pt x="43434" y="27686"/>
                </a:lnTo>
                <a:lnTo>
                  <a:pt x="43434" y="29463"/>
                </a:lnTo>
                <a:lnTo>
                  <a:pt x="43052" y="30352"/>
                </a:lnTo>
                <a:lnTo>
                  <a:pt x="42290" y="31496"/>
                </a:lnTo>
                <a:lnTo>
                  <a:pt x="41655" y="32638"/>
                </a:lnTo>
                <a:lnTo>
                  <a:pt x="25273" y="44703"/>
                </a:lnTo>
                <a:lnTo>
                  <a:pt x="23622" y="45338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8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0" y="36195"/>
                </a:lnTo>
                <a:lnTo>
                  <a:pt x="50800" y="34416"/>
                </a:lnTo>
                <a:lnTo>
                  <a:pt x="55244" y="30987"/>
                </a:lnTo>
                <a:lnTo>
                  <a:pt x="57530" y="29083"/>
                </a:lnTo>
                <a:lnTo>
                  <a:pt x="59943" y="27177"/>
                </a:lnTo>
                <a:lnTo>
                  <a:pt x="62356" y="25019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4437760" y="3508375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25273" y="44703"/>
                </a:lnTo>
                <a:lnTo>
                  <a:pt x="27050" y="44069"/>
                </a:lnTo>
                <a:lnTo>
                  <a:pt x="42290" y="31496"/>
                </a:lnTo>
                <a:lnTo>
                  <a:pt x="43052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6"/>
                </a:lnTo>
                <a:lnTo>
                  <a:pt x="43052" y="26924"/>
                </a:lnTo>
                <a:lnTo>
                  <a:pt x="42417" y="26415"/>
                </a:lnTo>
                <a:lnTo>
                  <a:pt x="41783" y="25780"/>
                </a:lnTo>
                <a:lnTo>
                  <a:pt x="40639" y="25400"/>
                </a:lnTo>
                <a:lnTo>
                  <a:pt x="39115" y="25146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6" y="25019"/>
                </a:lnTo>
                <a:lnTo>
                  <a:pt x="59943" y="27177"/>
                </a:lnTo>
                <a:lnTo>
                  <a:pt x="57530" y="29083"/>
                </a:lnTo>
                <a:lnTo>
                  <a:pt x="55244" y="30987"/>
                </a:lnTo>
                <a:lnTo>
                  <a:pt x="52959" y="32765"/>
                </a:lnTo>
                <a:lnTo>
                  <a:pt x="50800" y="34416"/>
                </a:lnTo>
                <a:lnTo>
                  <a:pt x="48640" y="36195"/>
                </a:lnTo>
                <a:lnTo>
                  <a:pt x="46481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7" y="42672"/>
                </a:lnTo>
                <a:lnTo>
                  <a:pt x="37718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353" y="55117"/>
                </a:lnTo>
                <a:lnTo>
                  <a:pt x="39242" y="58165"/>
                </a:lnTo>
                <a:lnTo>
                  <a:pt x="40259" y="61213"/>
                </a:lnTo>
                <a:lnTo>
                  <a:pt x="41275" y="64262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4" y="68452"/>
                </a:lnTo>
                <a:lnTo>
                  <a:pt x="42925" y="69596"/>
                </a:lnTo>
                <a:lnTo>
                  <a:pt x="43434" y="70485"/>
                </a:lnTo>
                <a:lnTo>
                  <a:pt x="43814" y="71247"/>
                </a:lnTo>
                <a:lnTo>
                  <a:pt x="46609" y="73405"/>
                </a:lnTo>
                <a:lnTo>
                  <a:pt x="47371" y="73405"/>
                </a:lnTo>
                <a:lnTo>
                  <a:pt x="48005" y="73405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6" y="72898"/>
                </a:lnTo>
                <a:lnTo>
                  <a:pt x="55499" y="67945"/>
                </a:lnTo>
                <a:lnTo>
                  <a:pt x="56641" y="66675"/>
                </a:lnTo>
                <a:lnTo>
                  <a:pt x="60705" y="70485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0" y="77850"/>
                </a:lnTo>
                <a:lnTo>
                  <a:pt x="51053" y="78739"/>
                </a:lnTo>
                <a:lnTo>
                  <a:pt x="49529" y="79628"/>
                </a:lnTo>
                <a:lnTo>
                  <a:pt x="48260" y="80263"/>
                </a:lnTo>
                <a:lnTo>
                  <a:pt x="46862" y="80645"/>
                </a:lnTo>
                <a:lnTo>
                  <a:pt x="45592" y="81025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8353" y="80645"/>
                </a:lnTo>
                <a:lnTo>
                  <a:pt x="36829" y="79375"/>
                </a:lnTo>
                <a:lnTo>
                  <a:pt x="35305" y="78232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3" y="58927"/>
                </a:lnTo>
                <a:lnTo>
                  <a:pt x="27050" y="54863"/>
                </a:lnTo>
                <a:lnTo>
                  <a:pt x="26669" y="53975"/>
                </a:lnTo>
                <a:lnTo>
                  <a:pt x="26415" y="53212"/>
                </a:lnTo>
                <a:lnTo>
                  <a:pt x="26162" y="52704"/>
                </a:lnTo>
                <a:lnTo>
                  <a:pt x="25908" y="52070"/>
                </a:lnTo>
                <a:lnTo>
                  <a:pt x="25653" y="51688"/>
                </a:lnTo>
                <a:lnTo>
                  <a:pt x="25273" y="51308"/>
                </a:lnTo>
                <a:lnTo>
                  <a:pt x="24891" y="51053"/>
                </a:lnTo>
                <a:lnTo>
                  <a:pt x="24384" y="50926"/>
                </a:lnTo>
                <a:lnTo>
                  <a:pt x="23749" y="50800"/>
                </a:lnTo>
                <a:lnTo>
                  <a:pt x="23240" y="50673"/>
                </a:lnTo>
                <a:lnTo>
                  <a:pt x="22478" y="50673"/>
                </a:lnTo>
                <a:lnTo>
                  <a:pt x="21589" y="50673"/>
                </a:lnTo>
                <a:lnTo>
                  <a:pt x="17779" y="50673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017"/>
                </a:lnTo>
                <a:lnTo>
                  <a:pt x="14731" y="14986"/>
                </a:lnTo>
                <a:lnTo>
                  <a:pt x="15112" y="13335"/>
                </a:lnTo>
                <a:lnTo>
                  <a:pt x="15239" y="12191"/>
                </a:lnTo>
                <a:lnTo>
                  <a:pt x="15493" y="10922"/>
                </a:lnTo>
                <a:lnTo>
                  <a:pt x="15493" y="9905"/>
                </a:lnTo>
                <a:lnTo>
                  <a:pt x="15493" y="9016"/>
                </a:lnTo>
                <a:lnTo>
                  <a:pt x="15493" y="8254"/>
                </a:lnTo>
                <a:lnTo>
                  <a:pt x="15366" y="7620"/>
                </a:lnTo>
                <a:lnTo>
                  <a:pt x="15112" y="6985"/>
                </a:lnTo>
                <a:lnTo>
                  <a:pt x="14859" y="6476"/>
                </a:lnTo>
                <a:lnTo>
                  <a:pt x="14477" y="5969"/>
                </a:lnTo>
                <a:lnTo>
                  <a:pt x="13842" y="5714"/>
                </a:lnTo>
                <a:lnTo>
                  <a:pt x="13335" y="5334"/>
                </a:lnTo>
                <a:lnTo>
                  <a:pt x="12573" y="5079"/>
                </a:lnTo>
                <a:lnTo>
                  <a:pt x="11556" y="4952"/>
                </a:lnTo>
                <a:lnTo>
                  <a:pt x="10540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503420" y="3457921"/>
            <a:ext cx="134874" cy="96808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4519167" y="3478276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21971" y="0"/>
                </a:moveTo>
                <a:lnTo>
                  <a:pt x="889" y="0"/>
                </a:lnTo>
                <a:lnTo>
                  <a:pt x="0" y="3937"/>
                </a:lnTo>
                <a:lnTo>
                  <a:pt x="2667" y="4063"/>
                </a:lnTo>
                <a:lnTo>
                  <a:pt x="4445" y="4699"/>
                </a:lnTo>
                <a:lnTo>
                  <a:pt x="5587" y="5587"/>
                </a:lnTo>
                <a:lnTo>
                  <a:pt x="6731" y="6603"/>
                </a:lnTo>
                <a:lnTo>
                  <a:pt x="7493" y="8000"/>
                </a:lnTo>
                <a:lnTo>
                  <a:pt x="8001" y="10033"/>
                </a:lnTo>
                <a:lnTo>
                  <a:pt x="8509" y="11937"/>
                </a:lnTo>
                <a:lnTo>
                  <a:pt x="8890" y="14477"/>
                </a:lnTo>
                <a:lnTo>
                  <a:pt x="9144" y="17525"/>
                </a:lnTo>
                <a:lnTo>
                  <a:pt x="15367" y="78104"/>
                </a:lnTo>
                <a:lnTo>
                  <a:pt x="26035" y="78104"/>
                </a:lnTo>
                <a:lnTo>
                  <a:pt x="31343" y="69867"/>
                </a:lnTo>
                <a:lnTo>
                  <a:pt x="35423" y="63373"/>
                </a:lnTo>
                <a:lnTo>
                  <a:pt x="26797" y="63373"/>
                </a:lnTo>
                <a:lnTo>
                  <a:pt x="21971" y="0"/>
                </a:lnTo>
                <a:close/>
              </a:path>
              <a:path w="114935" h="78104">
                <a:moveTo>
                  <a:pt x="69038" y="24257"/>
                </a:moveTo>
                <a:lnTo>
                  <a:pt x="56387" y="24257"/>
                </a:lnTo>
                <a:lnTo>
                  <a:pt x="57277" y="24384"/>
                </a:lnTo>
                <a:lnTo>
                  <a:pt x="57404" y="26670"/>
                </a:lnTo>
                <a:lnTo>
                  <a:pt x="57531" y="29972"/>
                </a:lnTo>
                <a:lnTo>
                  <a:pt x="57912" y="34162"/>
                </a:lnTo>
                <a:lnTo>
                  <a:pt x="58414" y="41705"/>
                </a:lnTo>
                <a:lnTo>
                  <a:pt x="61976" y="78104"/>
                </a:lnTo>
                <a:lnTo>
                  <a:pt x="71501" y="78104"/>
                </a:lnTo>
                <a:lnTo>
                  <a:pt x="76200" y="71754"/>
                </a:lnTo>
                <a:lnTo>
                  <a:pt x="80264" y="66039"/>
                </a:lnTo>
                <a:lnTo>
                  <a:pt x="82064" y="63373"/>
                </a:lnTo>
                <a:lnTo>
                  <a:pt x="72644" y="63373"/>
                </a:lnTo>
                <a:lnTo>
                  <a:pt x="69038" y="24257"/>
                </a:lnTo>
                <a:close/>
              </a:path>
              <a:path w="114935" h="78104">
                <a:moveTo>
                  <a:pt x="66802" y="0"/>
                </a:moveTo>
                <a:lnTo>
                  <a:pt x="55118" y="0"/>
                </a:lnTo>
                <a:lnTo>
                  <a:pt x="54229" y="3937"/>
                </a:lnTo>
                <a:lnTo>
                  <a:pt x="53467" y="9016"/>
                </a:lnTo>
                <a:lnTo>
                  <a:pt x="52197" y="13843"/>
                </a:lnTo>
                <a:lnTo>
                  <a:pt x="50546" y="18541"/>
                </a:lnTo>
                <a:lnTo>
                  <a:pt x="49022" y="23240"/>
                </a:lnTo>
                <a:lnTo>
                  <a:pt x="46482" y="28828"/>
                </a:lnTo>
                <a:lnTo>
                  <a:pt x="26797" y="63373"/>
                </a:lnTo>
                <a:lnTo>
                  <a:pt x="35423" y="63373"/>
                </a:lnTo>
                <a:lnTo>
                  <a:pt x="54006" y="29755"/>
                </a:lnTo>
                <a:lnTo>
                  <a:pt x="56387" y="24257"/>
                </a:lnTo>
                <a:lnTo>
                  <a:pt x="69038" y="24257"/>
                </a:lnTo>
                <a:lnTo>
                  <a:pt x="66802" y="0"/>
                </a:lnTo>
                <a:close/>
              </a:path>
              <a:path w="114935" h="78104">
                <a:moveTo>
                  <a:pt x="112649" y="0"/>
                </a:moveTo>
                <a:lnTo>
                  <a:pt x="91948" y="0"/>
                </a:lnTo>
                <a:lnTo>
                  <a:pt x="91186" y="3937"/>
                </a:lnTo>
                <a:lnTo>
                  <a:pt x="93726" y="4063"/>
                </a:lnTo>
                <a:lnTo>
                  <a:pt x="95504" y="4572"/>
                </a:lnTo>
                <a:lnTo>
                  <a:pt x="96647" y="5461"/>
                </a:lnTo>
                <a:lnTo>
                  <a:pt x="97662" y="6350"/>
                </a:lnTo>
                <a:lnTo>
                  <a:pt x="98252" y="8000"/>
                </a:lnTo>
                <a:lnTo>
                  <a:pt x="98298" y="16256"/>
                </a:lnTo>
                <a:lnTo>
                  <a:pt x="96012" y="23368"/>
                </a:lnTo>
                <a:lnTo>
                  <a:pt x="72644" y="63373"/>
                </a:lnTo>
                <a:lnTo>
                  <a:pt x="82064" y="63373"/>
                </a:lnTo>
                <a:lnTo>
                  <a:pt x="104140" y="27812"/>
                </a:lnTo>
                <a:lnTo>
                  <a:pt x="105918" y="24257"/>
                </a:lnTo>
                <a:lnTo>
                  <a:pt x="107823" y="20700"/>
                </a:lnTo>
                <a:lnTo>
                  <a:pt x="109220" y="17525"/>
                </a:lnTo>
                <a:lnTo>
                  <a:pt x="111506" y="12446"/>
                </a:lnTo>
                <a:lnTo>
                  <a:pt x="113330" y="8000"/>
                </a:lnTo>
                <a:lnTo>
                  <a:pt x="114935" y="3937"/>
                </a:lnTo>
                <a:lnTo>
                  <a:pt x="1126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4519167" y="3478276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889" y="0"/>
                </a:moveTo>
                <a:lnTo>
                  <a:pt x="21971" y="0"/>
                </a:lnTo>
                <a:lnTo>
                  <a:pt x="26797" y="63373"/>
                </a:lnTo>
                <a:lnTo>
                  <a:pt x="32089" y="54681"/>
                </a:lnTo>
                <a:lnTo>
                  <a:pt x="50546" y="18541"/>
                </a:lnTo>
                <a:lnTo>
                  <a:pt x="52197" y="13843"/>
                </a:lnTo>
                <a:lnTo>
                  <a:pt x="53467" y="9016"/>
                </a:lnTo>
                <a:lnTo>
                  <a:pt x="54229" y="3937"/>
                </a:lnTo>
                <a:lnTo>
                  <a:pt x="55118" y="0"/>
                </a:lnTo>
                <a:lnTo>
                  <a:pt x="66802" y="0"/>
                </a:lnTo>
                <a:lnTo>
                  <a:pt x="72644" y="63373"/>
                </a:lnTo>
                <a:lnTo>
                  <a:pt x="78549" y="54778"/>
                </a:lnTo>
                <a:lnTo>
                  <a:pt x="98298" y="16256"/>
                </a:lnTo>
                <a:lnTo>
                  <a:pt x="98298" y="10668"/>
                </a:lnTo>
                <a:lnTo>
                  <a:pt x="98298" y="8127"/>
                </a:lnTo>
                <a:lnTo>
                  <a:pt x="91186" y="3937"/>
                </a:lnTo>
                <a:lnTo>
                  <a:pt x="91948" y="0"/>
                </a:lnTo>
                <a:lnTo>
                  <a:pt x="112649" y="0"/>
                </a:lnTo>
                <a:lnTo>
                  <a:pt x="114935" y="3937"/>
                </a:lnTo>
                <a:lnTo>
                  <a:pt x="113030" y="8762"/>
                </a:lnTo>
                <a:lnTo>
                  <a:pt x="111506" y="12446"/>
                </a:lnTo>
                <a:lnTo>
                  <a:pt x="110362" y="14986"/>
                </a:lnTo>
                <a:lnTo>
                  <a:pt x="109220" y="17525"/>
                </a:lnTo>
                <a:lnTo>
                  <a:pt x="107823" y="20700"/>
                </a:lnTo>
                <a:lnTo>
                  <a:pt x="105918" y="24257"/>
                </a:lnTo>
                <a:lnTo>
                  <a:pt x="104140" y="27812"/>
                </a:lnTo>
                <a:lnTo>
                  <a:pt x="83693" y="60960"/>
                </a:lnTo>
                <a:lnTo>
                  <a:pt x="71501" y="78104"/>
                </a:lnTo>
                <a:lnTo>
                  <a:pt x="61976" y="78104"/>
                </a:lnTo>
                <a:lnTo>
                  <a:pt x="58674" y="44450"/>
                </a:lnTo>
                <a:lnTo>
                  <a:pt x="58420" y="41783"/>
                </a:lnTo>
                <a:lnTo>
                  <a:pt x="58166" y="38353"/>
                </a:lnTo>
                <a:lnTo>
                  <a:pt x="57912" y="34162"/>
                </a:lnTo>
                <a:lnTo>
                  <a:pt x="57531" y="29972"/>
                </a:lnTo>
                <a:lnTo>
                  <a:pt x="57404" y="26670"/>
                </a:lnTo>
                <a:lnTo>
                  <a:pt x="57277" y="24384"/>
                </a:lnTo>
                <a:lnTo>
                  <a:pt x="56387" y="24257"/>
                </a:lnTo>
                <a:lnTo>
                  <a:pt x="54006" y="29755"/>
                </a:lnTo>
                <a:lnTo>
                  <a:pt x="51244" y="35575"/>
                </a:lnTo>
                <a:lnTo>
                  <a:pt x="31343" y="69867"/>
                </a:lnTo>
                <a:lnTo>
                  <a:pt x="26035" y="78104"/>
                </a:lnTo>
                <a:lnTo>
                  <a:pt x="15367" y="78104"/>
                </a:lnTo>
                <a:lnTo>
                  <a:pt x="9144" y="17525"/>
                </a:lnTo>
                <a:lnTo>
                  <a:pt x="8890" y="14477"/>
                </a:lnTo>
                <a:lnTo>
                  <a:pt x="8509" y="11937"/>
                </a:lnTo>
                <a:lnTo>
                  <a:pt x="8001" y="10033"/>
                </a:lnTo>
                <a:lnTo>
                  <a:pt x="7493" y="8000"/>
                </a:lnTo>
                <a:lnTo>
                  <a:pt x="6731" y="6603"/>
                </a:lnTo>
                <a:lnTo>
                  <a:pt x="5587" y="5587"/>
                </a:lnTo>
                <a:lnTo>
                  <a:pt x="4445" y="4699"/>
                </a:lnTo>
                <a:lnTo>
                  <a:pt x="2667" y="4063"/>
                </a:lnTo>
                <a:lnTo>
                  <a:pt x="0" y="3937"/>
                </a:lnTo>
                <a:lnTo>
                  <a:pt x="8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4600955" y="3485388"/>
            <a:ext cx="146050" cy="131191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4794503" y="3442747"/>
            <a:ext cx="107441" cy="108934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4805045" y="3459479"/>
            <a:ext cx="97790" cy="97790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4942332" y="3456432"/>
            <a:ext cx="89153" cy="98298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4953380" y="3472307"/>
            <a:ext cx="120776" cy="138811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019166" y="3505453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1524" y="99822"/>
                </a:moveTo>
                <a:lnTo>
                  <a:pt x="0" y="106045"/>
                </a:lnTo>
                <a:lnTo>
                  <a:pt x="762" y="106172"/>
                </a:lnTo>
                <a:lnTo>
                  <a:pt x="3429" y="106553"/>
                </a:lnTo>
                <a:lnTo>
                  <a:pt x="9271" y="106553"/>
                </a:lnTo>
                <a:lnTo>
                  <a:pt x="12700" y="106045"/>
                </a:lnTo>
                <a:lnTo>
                  <a:pt x="15748" y="105156"/>
                </a:lnTo>
                <a:lnTo>
                  <a:pt x="18669" y="104140"/>
                </a:lnTo>
                <a:lnTo>
                  <a:pt x="21336" y="102743"/>
                </a:lnTo>
                <a:lnTo>
                  <a:pt x="23495" y="100584"/>
                </a:lnTo>
                <a:lnTo>
                  <a:pt x="23780" y="100330"/>
                </a:lnTo>
                <a:lnTo>
                  <a:pt x="5080" y="100330"/>
                </a:lnTo>
                <a:lnTo>
                  <a:pt x="4191" y="100203"/>
                </a:lnTo>
                <a:lnTo>
                  <a:pt x="2540" y="100203"/>
                </a:lnTo>
                <a:lnTo>
                  <a:pt x="1905" y="100075"/>
                </a:lnTo>
                <a:lnTo>
                  <a:pt x="1524" y="99822"/>
                </a:lnTo>
                <a:close/>
              </a:path>
              <a:path w="50800" h="106679">
                <a:moveTo>
                  <a:pt x="45212" y="23749"/>
                </a:moveTo>
                <a:lnTo>
                  <a:pt x="41148" y="23749"/>
                </a:lnTo>
                <a:lnTo>
                  <a:pt x="25400" y="24384"/>
                </a:lnTo>
                <a:lnTo>
                  <a:pt x="24511" y="28321"/>
                </a:lnTo>
                <a:lnTo>
                  <a:pt x="27178" y="28448"/>
                </a:lnTo>
                <a:lnTo>
                  <a:pt x="28956" y="28829"/>
                </a:lnTo>
                <a:lnTo>
                  <a:pt x="29972" y="29463"/>
                </a:lnTo>
                <a:lnTo>
                  <a:pt x="31115" y="30099"/>
                </a:lnTo>
                <a:lnTo>
                  <a:pt x="31623" y="31115"/>
                </a:lnTo>
                <a:lnTo>
                  <a:pt x="31369" y="35051"/>
                </a:lnTo>
                <a:lnTo>
                  <a:pt x="31115" y="36322"/>
                </a:lnTo>
                <a:lnTo>
                  <a:pt x="30861" y="37465"/>
                </a:lnTo>
                <a:lnTo>
                  <a:pt x="30607" y="39243"/>
                </a:lnTo>
                <a:lnTo>
                  <a:pt x="30099" y="41401"/>
                </a:lnTo>
                <a:lnTo>
                  <a:pt x="29591" y="43687"/>
                </a:lnTo>
                <a:lnTo>
                  <a:pt x="27432" y="54229"/>
                </a:lnTo>
                <a:lnTo>
                  <a:pt x="26416" y="58928"/>
                </a:lnTo>
                <a:lnTo>
                  <a:pt x="25146" y="64388"/>
                </a:lnTo>
                <a:lnTo>
                  <a:pt x="23875" y="69976"/>
                </a:lnTo>
                <a:lnTo>
                  <a:pt x="22479" y="75946"/>
                </a:lnTo>
                <a:lnTo>
                  <a:pt x="8000" y="100330"/>
                </a:lnTo>
                <a:lnTo>
                  <a:pt x="23780" y="100330"/>
                </a:lnTo>
                <a:lnTo>
                  <a:pt x="33020" y="81280"/>
                </a:lnTo>
                <a:lnTo>
                  <a:pt x="45212" y="23749"/>
                </a:lnTo>
                <a:close/>
              </a:path>
              <a:path w="50800" h="106679">
                <a:moveTo>
                  <a:pt x="50800" y="0"/>
                </a:moveTo>
                <a:lnTo>
                  <a:pt x="38988" y="0"/>
                </a:lnTo>
                <a:lnTo>
                  <a:pt x="36068" y="12700"/>
                </a:lnTo>
                <a:lnTo>
                  <a:pt x="47879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019166" y="3529203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20" y="57531"/>
                </a:lnTo>
                <a:lnTo>
                  <a:pt x="32004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1" y="74802"/>
                </a:lnTo>
                <a:lnTo>
                  <a:pt x="23495" y="76835"/>
                </a:lnTo>
                <a:lnTo>
                  <a:pt x="21336" y="78994"/>
                </a:lnTo>
                <a:lnTo>
                  <a:pt x="18669" y="80391"/>
                </a:lnTo>
                <a:lnTo>
                  <a:pt x="15748" y="81407"/>
                </a:lnTo>
                <a:lnTo>
                  <a:pt x="12700" y="82296"/>
                </a:lnTo>
                <a:lnTo>
                  <a:pt x="9271" y="82804"/>
                </a:lnTo>
                <a:lnTo>
                  <a:pt x="5461" y="82804"/>
                </a:lnTo>
                <a:lnTo>
                  <a:pt x="4445" y="82804"/>
                </a:lnTo>
                <a:lnTo>
                  <a:pt x="3429" y="82804"/>
                </a:lnTo>
                <a:lnTo>
                  <a:pt x="2540" y="82677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6"/>
                </a:lnTo>
                <a:lnTo>
                  <a:pt x="1524" y="76073"/>
                </a:lnTo>
                <a:lnTo>
                  <a:pt x="1905" y="76326"/>
                </a:lnTo>
                <a:lnTo>
                  <a:pt x="2540" y="76454"/>
                </a:lnTo>
                <a:lnTo>
                  <a:pt x="3302" y="76454"/>
                </a:lnTo>
                <a:lnTo>
                  <a:pt x="4191" y="76454"/>
                </a:lnTo>
                <a:lnTo>
                  <a:pt x="5080" y="76581"/>
                </a:lnTo>
                <a:lnTo>
                  <a:pt x="6096" y="76581"/>
                </a:lnTo>
                <a:lnTo>
                  <a:pt x="8000" y="76581"/>
                </a:lnTo>
                <a:lnTo>
                  <a:pt x="9652" y="76326"/>
                </a:lnTo>
                <a:lnTo>
                  <a:pt x="11175" y="75819"/>
                </a:lnTo>
                <a:lnTo>
                  <a:pt x="12700" y="75311"/>
                </a:lnTo>
                <a:lnTo>
                  <a:pt x="14097" y="74295"/>
                </a:lnTo>
                <a:lnTo>
                  <a:pt x="15240" y="73025"/>
                </a:lnTo>
                <a:lnTo>
                  <a:pt x="16510" y="71627"/>
                </a:lnTo>
                <a:lnTo>
                  <a:pt x="22479" y="52197"/>
                </a:lnTo>
                <a:lnTo>
                  <a:pt x="23875" y="46227"/>
                </a:lnTo>
                <a:lnTo>
                  <a:pt x="25146" y="40639"/>
                </a:lnTo>
                <a:lnTo>
                  <a:pt x="26416" y="35179"/>
                </a:lnTo>
                <a:lnTo>
                  <a:pt x="27432" y="30480"/>
                </a:lnTo>
                <a:lnTo>
                  <a:pt x="30607" y="15494"/>
                </a:lnTo>
                <a:lnTo>
                  <a:pt x="30861" y="13716"/>
                </a:lnTo>
                <a:lnTo>
                  <a:pt x="31115" y="12573"/>
                </a:lnTo>
                <a:lnTo>
                  <a:pt x="31369" y="11302"/>
                </a:lnTo>
                <a:lnTo>
                  <a:pt x="31496" y="10413"/>
                </a:lnTo>
                <a:lnTo>
                  <a:pt x="31496" y="9906"/>
                </a:lnTo>
                <a:lnTo>
                  <a:pt x="31496" y="9398"/>
                </a:lnTo>
                <a:lnTo>
                  <a:pt x="31623" y="9017"/>
                </a:lnTo>
                <a:lnTo>
                  <a:pt x="31623" y="8762"/>
                </a:lnTo>
                <a:lnTo>
                  <a:pt x="31623" y="7366"/>
                </a:lnTo>
                <a:lnTo>
                  <a:pt x="31115" y="6350"/>
                </a:lnTo>
                <a:lnTo>
                  <a:pt x="29972" y="5714"/>
                </a:lnTo>
                <a:lnTo>
                  <a:pt x="28956" y="5080"/>
                </a:lnTo>
                <a:lnTo>
                  <a:pt x="27178" y="4699"/>
                </a:lnTo>
                <a:lnTo>
                  <a:pt x="24511" y="4572"/>
                </a:lnTo>
                <a:lnTo>
                  <a:pt x="25400" y="635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055234" y="3505453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39" h="12700">
                <a:moveTo>
                  <a:pt x="2920" y="0"/>
                </a:moveTo>
                <a:lnTo>
                  <a:pt x="14731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084064" y="3387864"/>
            <a:ext cx="561593" cy="218681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099182" y="3408679"/>
            <a:ext cx="543560" cy="198755"/>
          </a:xfrm>
          <a:custGeom>
            <a:avLst/>
            <a:gdLst/>
            <a:ahLst/>
            <a:cxnLst/>
            <a:rect l="l" t="t" r="r" b="b"/>
            <a:pathLst>
              <a:path w="543560" h="198754">
                <a:moveTo>
                  <a:pt x="491103" y="0"/>
                </a:moveTo>
                <a:lnTo>
                  <a:pt x="489198" y="6477"/>
                </a:lnTo>
                <a:lnTo>
                  <a:pt x="498320" y="11263"/>
                </a:lnTo>
                <a:lnTo>
                  <a:pt x="506263" y="18192"/>
                </a:lnTo>
                <a:lnTo>
                  <a:pt x="526091" y="66008"/>
                </a:lnTo>
                <a:lnTo>
                  <a:pt x="528568" y="99441"/>
                </a:lnTo>
                <a:lnTo>
                  <a:pt x="527948" y="116875"/>
                </a:lnTo>
                <a:lnTo>
                  <a:pt x="518662" y="160274"/>
                </a:lnTo>
                <a:lnTo>
                  <a:pt x="489198" y="192150"/>
                </a:lnTo>
                <a:lnTo>
                  <a:pt x="491103" y="198755"/>
                </a:lnTo>
                <a:lnTo>
                  <a:pt x="529838" y="164592"/>
                </a:lnTo>
                <a:lnTo>
                  <a:pt x="542571" y="117532"/>
                </a:lnTo>
                <a:lnTo>
                  <a:pt x="543427" y="99314"/>
                </a:lnTo>
                <a:lnTo>
                  <a:pt x="542571" y="81095"/>
                </a:lnTo>
                <a:lnTo>
                  <a:pt x="529838" y="34036"/>
                </a:lnTo>
                <a:lnTo>
                  <a:pt x="502959" y="4568"/>
                </a:lnTo>
                <a:lnTo>
                  <a:pt x="491103" y="0"/>
                </a:lnTo>
                <a:close/>
              </a:path>
              <a:path w="543560" h="198754">
                <a:moveTo>
                  <a:pt x="52318" y="0"/>
                </a:moveTo>
                <a:lnTo>
                  <a:pt x="13583" y="34036"/>
                </a:lnTo>
                <a:lnTo>
                  <a:pt x="849" y="81095"/>
                </a:lnTo>
                <a:lnTo>
                  <a:pt x="0" y="99441"/>
                </a:lnTo>
                <a:lnTo>
                  <a:pt x="849" y="117532"/>
                </a:lnTo>
                <a:lnTo>
                  <a:pt x="13583" y="164592"/>
                </a:lnTo>
                <a:lnTo>
                  <a:pt x="40479" y="194184"/>
                </a:lnTo>
                <a:lnTo>
                  <a:pt x="52318" y="198755"/>
                </a:lnTo>
                <a:lnTo>
                  <a:pt x="54350" y="192150"/>
                </a:lnTo>
                <a:lnTo>
                  <a:pt x="45156" y="187438"/>
                </a:lnTo>
                <a:lnTo>
                  <a:pt x="37189" y="180546"/>
                </a:lnTo>
                <a:lnTo>
                  <a:pt x="17345" y="132810"/>
                </a:lnTo>
                <a:lnTo>
                  <a:pt x="14857" y="99314"/>
                </a:lnTo>
                <a:lnTo>
                  <a:pt x="15474" y="81986"/>
                </a:lnTo>
                <a:lnTo>
                  <a:pt x="24886" y="38481"/>
                </a:lnTo>
                <a:lnTo>
                  <a:pt x="54350" y="6477"/>
                </a:lnTo>
                <a:lnTo>
                  <a:pt x="523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588380" y="3408679"/>
            <a:ext cx="54610" cy="198755"/>
          </a:xfrm>
          <a:custGeom>
            <a:avLst/>
            <a:gdLst/>
            <a:ahLst/>
            <a:cxnLst/>
            <a:rect l="l" t="t" r="r" b="b"/>
            <a:pathLst>
              <a:path w="54610" h="198754">
                <a:moveTo>
                  <a:pt x="1905" y="0"/>
                </a:moveTo>
                <a:lnTo>
                  <a:pt x="40640" y="34036"/>
                </a:lnTo>
                <a:lnTo>
                  <a:pt x="53373" y="81095"/>
                </a:lnTo>
                <a:lnTo>
                  <a:pt x="54229" y="99314"/>
                </a:lnTo>
                <a:lnTo>
                  <a:pt x="53373" y="117532"/>
                </a:lnTo>
                <a:lnTo>
                  <a:pt x="40640" y="164592"/>
                </a:lnTo>
                <a:lnTo>
                  <a:pt x="13761" y="194184"/>
                </a:lnTo>
                <a:lnTo>
                  <a:pt x="1905" y="198755"/>
                </a:lnTo>
                <a:lnTo>
                  <a:pt x="0" y="192150"/>
                </a:lnTo>
                <a:lnTo>
                  <a:pt x="9122" y="187438"/>
                </a:lnTo>
                <a:lnTo>
                  <a:pt x="17065" y="180546"/>
                </a:lnTo>
                <a:lnTo>
                  <a:pt x="36893" y="132810"/>
                </a:lnTo>
                <a:lnTo>
                  <a:pt x="39370" y="99441"/>
                </a:lnTo>
                <a:lnTo>
                  <a:pt x="38750" y="81986"/>
                </a:lnTo>
                <a:lnTo>
                  <a:pt x="29464" y="38481"/>
                </a:lnTo>
                <a:lnTo>
                  <a:pt x="0" y="6477"/>
                </a:lnTo>
                <a:lnTo>
                  <a:pt x="190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5099177" y="3408679"/>
            <a:ext cx="54610" cy="198755"/>
          </a:xfrm>
          <a:custGeom>
            <a:avLst/>
            <a:gdLst/>
            <a:ahLst/>
            <a:cxnLst/>
            <a:rect l="l" t="t" r="r" b="b"/>
            <a:pathLst>
              <a:path w="54610" h="198754">
                <a:moveTo>
                  <a:pt x="52324" y="0"/>
                </a:moveTo>
                <a:lnTo>
                  <a:pt x="54356" y="6477"/>
                </a:lnTo>
                <a:lnTo>
                  <a:pt x="45162" y="11263"/>
                </a:lnTo>
                <a:lnTo>
                  <a:pt x="37195" y="18192"/>
                </a:lnTo>
                <a:lnTo>
                  <a:pt x="17351" y="66008"/>
                </a:lnTo>
                <a:lnTo>
                  <a:pt x="14859" y="99441"/>
                </a:lnTo>
                <a:lnTo>
                  <a:pt x="15480" y="116875"/>
                </a:lnTo>
                <a:lnTo>
                  <a:pt x="24892" y="160274"/>
                </a:lnTo>
                <a:lnTo>
                  <a:pt x="54356" y="192150"/>
                </a:lnTo>
                <a:lnTo>
                  <a:pt x="52324" y="198755"/>
                </a:lnTo>
                <a:lnTo>
                  <a:pt x="13588" y="164592"/>
                </a:lnTo>
                <a:lnTo>
                  <a:pt x="855" y="117532"/>
                </a:lnTo>
                <a:lnTo>
                  <a:pt x="0" y="99314"/>
                </a:lnTo>
                <a:lnTo>
                  <a:pt x="855" y="81095"/>
                </a:lnTo>
                <a:lnTo>
                  <a:pt x="13588" y="34036"/>
                </a:lnTo>
                <a:lnTo>
                  <a:pt x="40485" y="4568"/>
                </a:lnTo>
                <a:lnTo>
                  <a:pt x="523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5158740" y="3422903"/>
            <a:ext cx="83097" cy="130301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5173726" y="3444113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8" y="18541"/>
                </a:moveTo>
                <a:lnTo>
                  <a:pt x="24002" y="18541"/>
                </a:lnTo>
                <a:lnTo>
                  <a:pt x="25146" y="19050"/>
                </a:lnTo>
                <a:lnTo>
                  <a:pt x="26670" y="21082"/>
                </a:lnTo>
                <a:lnTo>
                  <a:pt x="26987" y="22351"/>
                </a:lnTo>
                <a:lnTo>
                  <a:pt x="27050" y="93725"/>
                </a:lnTo>
                <a:lnTo>
                  <a:pt x="26670" y="96392"/>
                </a:lnTo>
                <a:lnTo>
                  <a:pt x="26035" y="98044"/>
                </a:lnTo>
                <a:lnTo>
                  <a:pt x="25526" y="99695"/>
                </a:lnTo>
                <a:lnTo>
                  <a:pt x="4572" y="105028"/>
                </a:lnTo>
                <a:lnTo>
                  <a:pt x="4572" y="110998"/>
                </a:lnTo>
                <a:lnTo>
                  <a:pt x="64008" y="110998"/>
                </a:lnTo>
                <a:lnTo>
                  <a:pt x="64008" y="105028"/>
                </a:lnTo>
                <a:lnTo>
                  <a:pt x="56514" y="104775"/>
                </a:lnTo>
                <a:lnTo>
                  <a:pt x="53975" y="104521"/>
                </a:lnTo>
                <a:lnTo>
                  <a:pt x="51562" y="104139"/>
                </a:lnTo>
                <a:lnTo>
                  <a:pt x="49402" y="103759"/>
                </a:lnTo>
                <a:lnTo>
                  <a:pt x="47751" y="103124"/>
                </a:lnTo>
                <a:lnTo>
                  <a:pt x="46100" y="102615"/>
                </a:lnTo>
                <a:lnTo>
                  <a:pt x="41599" y="93725"/>
                </a:lnTo>
                <a:lnTo>
                  <a:pt x="41528" y="18541"/>
                </a:lnTo>
                <a:close/>
              </a:path>
              <a:path w="64135" h="111125">
                <a:moveTo>
                  <a:pt x="42037" y="0"/>
                </a:moveTo>
                <a:lnTo>
                  <a:pt x="37591" y="0"/>
                </a:lnTo>
                <a:lnTo>
                  <a:pt x="0" y="22351"/>
                </a:lnTo>
                <a:lnTo>
                  <a:pt x="3556" y="28575"/>
                </a:lnTo>
                <a:lnTo>
                  <a:pt x="8254" y="25400"/>
                </a:lnTo>
                <a:lnTo>
                  <a:pt x="12064" y="22987"/>
                </a:lnTo>
                <a:lnTo>
                  <a:pt x="18414" y="19431"/>
                </a:lnTo>
                <a:lnTo>
                  <a:pt x="20827" y="18541"/>
                </a:lnTo>
                <a:lnTo>
                  <a:pt x="41528" y="18541"/>
                </a:lnTo>
                <a:lnTo>
                  <a:pt x="41528" y="12191"/>
                </a:lnTo>
                <a:lnTo>
                  <a:pt x="41783" y="5079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5173726" y="3444113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1" y="0"/>
                </a:moveTo>
                <a:lnTo>
                  <a:pt x="42037" y="0"/>
                </a:lnTo>
                <a:lnTo>
                  <a:pt x="41783" y="5079"/>
                </a:lnTo>
                <a:lnTo>
                  <a:pt x="41528" y="12191"/>
                </a:lnTo>
                <a:lnTo>
                  <a:pt x="41528" y="21336"/>
                </a:lnTo>
                <a:lnTo>
                  <a:pt x="41528" y="89915"/>
                </a:lnTo>
                <a:lnTo>
                  <a:pt x="41528" y="93090"/>
                </a:lnTo>
                <a:lnTo>
                  <a:pt x="41783" y="95376"/>
                </a:lnTo>
                <a:lnTo>
                  <a:pt x="47751" y="103124"/>
                </a:lnTo>
                <a:lnTo>
                  <a:pt x="49402" y="103759"/>
                </a:lnTo>
                <a:lnTo>
                  <a:pt x="64008" y="105028"/>
                </a:lnTo>
                <a:lnTo>
                  <a:pt x="64008" y="110998"/>
                </a:lnTo>
                <a:lnTo>
                  <a:pt x="4572" y="110998"/>
                </a:lnTo>
                <a:lnTo>
                  <a:pt x="4572" y="105028"/>
                </a:lnTo>
                <a:lnTo>
                  <a:pt x="10540" y="104775"/>
                </a:lnTo>
                <a:lnTo>
                  <a:pt x="14732" y="104394"/>
                </a:lnTo>
                <a:lnTo>
                  <a:pt x="26035" y="98044"/>
                </a:lnTo>
                <a:lnTo>
                  <a:pt x="26670" y="96392"/>
                </a:lnTo>
                <a:lnTo>
                  <a:pt x="27050" y="93725"/>
                </a:lnTo>
                <a:lnTo>
                  <a:pt x="27050" y="89915"/>
                </a:lnTo>
                <a:lnTo>
                  <a:pt x="27050" y="24764"/>
                </a:lnTo>
                <a:lnTo>
                  <a:pt x="27050" y="22606"/>
                </a:lnTo>
                <a:lnTo>
                  <a:pt x="26670" y="21082"/>
                </a:lnTo>
                <a:lnTo>
                  <a:pt x="25908" y="20065"/>
                </a:lnTo>
                <a:lnTo>
                  <a:pt x="25146" y="19050"/>
                </a:lnTo>
                <a:lnTo>
                  <a:pt x="24002" y="18541"/>
                </a:lnTo>
                <a:lnTo>
                  <a:pt x="22606" y="18541"/>
                </a:lnTo>
                <a:lnTo>
                  <a:pt x="20827" y="18541"/>
                </a:lnTo>
                <a:lnTo>
                  <a:pt x="18414" y="19431"/>
                </a:lnTo>
                <a:lnTo>
                  <a:pt x="15239" y="21209"/>
                </a:lnTo>
                <a:lnTo>
                  <a:pt x="12064" y="22987"/>
                </a:lnTo>
                <a:lnTo>
                  <a:pt x="8254" y="25400"/>
                </a:lnTo>
                <a:lnTo>
                  <a:pt x="3556" y="28575"/>
                </a:lnTo>
                <a:lnTo>
                  <a:pt x="0" y="22351"/>
                </a:lnTo>
                <a:lnTo>
                  <a:pt x="37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5283708" y="3482340"/>
            <a:ext cx="118080" cy="29717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5299455" y="3507983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294884" y="350798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5440679" y="3456432"/>
            <a:ext cx="89153" cy="98298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451728" y="3472307"/>
            <a:ext cx="120776" cy="138811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517515" y="3505453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1524" y="99822"/>
                </a:moveTo>
                <a:lnTo>
                  <a:pt x="0" y="106045"/>
                </a:lnTo>
                <a:lnTo>
                  <a:pt x="762" y="106172"/>
                </a:lnTo>
                <a:lnTo>
                  <a:pt x="3429" y="106553"/>
                </a:lnTo>
                <a:lnTo>
                  <a:pt x="9271" y="106553"/>
                </a:lnTo>
                <a:lnTo>
                  <a:pt x="12700" y="106045"/>
                </a:lnTo>
                <a:lnTo>
                  <a:pt x="15748" y="105156"/>
                </a:lnTo>
                <a:lnTo>
                  <a:pt x="18669" y="104140"/>
                </a:lnTo>
                <a:lnTo>
                  <a:pt x="21336" y="102743"/>
                </a:lnTo>
                <a:lnTo>
                  <a:pt x="23495" y="100584"/>
                </a:lnTo>
                <a:lnTo>
                  <a:pt x="23780" y="100330"/>
                </a:lnTo>
                <a:lnTo>
                  <a:pt x="5080" y="100330"/>
                </a:lnTo>
                <a:lnTo>
                  <a:pt x="4190" y="100203"/>
                </a:lnTo>
                <a:lnTo>
                  <a:pt x="2539" y="100203"/>
                </a:lnTo>
                <a:lnTo>
                  <a:pt x="1905" y="100075"/>
                </a:lnTo>
                <a:lnTo>
                  <a:pt x="1524" y="99822"/>
                </a:lnTo>
                <a:close/>
              </a:path>
              <a:path w="50800" h="106679">
                <a:moveTo>
                  <a:pt x="45212" y="23749"/>
                </a:moveTo>
                <a:lnTo>
                  <a:pt x="41148" y="23749"/>
                </a:lnTo>
                <a:lnTo>
                  <a:pt x="25400" y="24384"/>
                </a:lnTo>
                <a:lnTo>
                  <a:pt x="24511" y="28321"/>
                </a:lnTo>
                <a:lnTo>
                  <a:pt x="27177" y="28448"/>
                </a:lnTo>
                <a:lnTo>
                  <a:pt x="28956" y="28829"/>
                </a:lnTo>
                <a:lnTo>
                  <a:pt x="29972" y="29463"/>
                </a:lnTo>
                <a:lnTo>
                  <a:pt x="31114" y="30099"/>
                </a:lnTo>
                <a:lnTo>
                  <a:pt x="31623" y="31115"/>
                </a:lnTo>
                <a:lnTo>
                  <a:pt x="31369" y="35051"/>
                </a:lnTo>
                <a:lnTo>
                  <a:pt x="31114" y="36322"/>
                </a:lnTo>
                <a:lnTo>
                  <a:pt x="30861" y="37465"/>
                </a:lnTo>
                <a:lnTo>
                  <a:pt x="30607" y="39243"/>
                </a:lnTo>
                <a:lnTo>
                  <a:pt x="30099" y="41401"/>
                </a:lnTo>
                <a:lnTo>
                  <a:pt x="29590" y="43687"/>
                </a:lnTo>
                <a:lnTo>
                  <a:pt x="27432" y="54229"/>
                </a:lnTo>
                <a:lnTo>
                  <a:pt x="26415" y="58928"/>
                </a:lnTo>
                <a:lnTo>
                  <a:pt x="25146" y="64388"/>
                </a:lnTo>
                <a:lnTo>
                  <a:pt x="23875" y="69976"/>
                </a:lnTo>
                <a:lnTo>
                  <a:pt x="22479" y="75946"/>
                </a:lnTo>
                <a:lnTo>
                  <a:pt x="8000" y="100330"/>
                </a:lnTo>
                <a:lnTo>
                  <a:pt x="23780" y="100330"/>
                </a:lnTo>
                <a:lnTo>
                  <a:pt x="33020" y="81280"/>
                </a:lnTo>
                <a:lnTo>
                  <a:pt x="45212" y="23749"/>
                </a:lnTo>
                <a:close/>
              </a:path>
              <a:path w="50800" h="106679">
                <a:moveTo>
                  <a:pt x="50800" y="0"/>
                </a:moveTo>
                <a:lnTo>
                  <a:pt x="38988" y="0"/>
                </a:lnTo>
                <a:lnTo>
                  <a:pt x="36068" y="12700"/>
                </a:lnTo>
                <a:lnTo>
                  <a:pt x="47879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517515" y="3529203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20" y="57531"/>
                </a:lnTo>
                <a:lnTo>
                  <a:pt x="32004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1" y="74802"/>
                </a:lnTo>
                <a:lnTo>
                  <a:pt x="23495" y="76835"/>
                </a:lnTo>
                <a:lnTo>
                  <a:pt x="21336" y="78994"/>
                </a:lnTo>
                <a:lnTo>
                  <a:pt x="18669" y="80391"/>
                </a:lnTo>
                <a:lnTo>
                  <a:pt x="15748" y="81407"/>
                </a:lnTo>
                <a:lnTo>
                  <a:pt x="12700" y="82296"/>
                </a:lnTo>
                <a:lnTo>
                  <a:pt x="9271" y="82804"/>
                </a:lnTo>
                <a:lnTo>
                  <a:pt x="5461" y="82804"/>
                </a:lnTo>
                <a:lnTo>
                  <a:pt x="4445" y="82804"/>
                </a:lnTo>
                <a:lnTo>
                  <a:pt x="3429" y="82804"/>
                </a:lnTo>
                <a:lnTo>
                  <a:pt x="2539" y="82677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6"/>
                </a:lnTo>
                <a:lnTo>
                  <a:pt x="1524" y="76073"/>
                </a:lnTo>
                <a:lnTo>
                  <a:pt x="1905" y="76326"/>
                </a:lnTo>
                <a:lnTo>
                  <a:pt x="2539" y="76454"/>
                </a:lnTo>
                <a:lnTo>
                  <a:pt x="3301" y="76454"/>
                </a:lnTo>
                <a:lnTo>
                  <a:pt x="4190" y="76454"/>
                </a:lnTo>
                <a:lnTo>
                  <a:pt x="5080" y="76581"/>
                </a:lnTo>
                <a:lnTo>
                  <a:pt x="6096" y="76581"/>
                </a:lnTo>
                <a:lnTo>
                  <a:pt x="8000" y="76581"/>
                </a:lnTo>
                <a:lnTo>
                  <a:pt x="9651" y="76326"/>
                </a:lnTo>
                <a:lnTo>
                  <a:pt x="11175" y="75819"/>
                </a:lnTo>
                <a:lnTo>
                  <a:pt x="12700" y="75311"/>
                </a:lnTo>
                <a:lnTo>
                  <a:pt x="14097" y="74295"/>
                </a:lnTo>
                <a:lnTo>
                  <a:pt x="15239" y="73025"/>
                </a:lnTo>
                <a:lnTo>
                  <a:pt x="16510" y="71627"/>
                </a:lnTo>
                <a:lnTo>
                  <a:pt x="22479" y="52197"/>
                </a:lnTo>
                <a:lnTo>
                  <a:pt x="23875" y="46227"/>
                </a:lnTo>
                <a:lnTo>
                  <a:pt x="25146" y="40639"/>
                </a:lnTo>
                <a:lnTo>
                  <a:pt x="26415" y="35179"/>
                </a:lnTo>
                <a:lnTo>
                  <a:pt x="27432" y="30480"/>
                </a:lnTo>
                <a:lnTo>
                  <a:pt x="30607" y="15494"/>
                </a:lnTo>
                <a:lnTo>
                  <a:pt x="30861" y="13716"/>
                </a:lnTo>
                <a:lnTo>
                  <a:pt x="31114" y="12573"/>
                </a:lnTo>
                <a:lnTo>
                  <a:pt x="31369" y="11302"/>
                </a:lnTo>
                <a:lnTo>
                  <a:pt x="31496" y="10413"/>
                </a:lnTo>
                <a:lnTo>
                  <a:pt x="31496" y="9906"/>
                </a:lnTo>
                <a:lnTo>
                  <a:pt x="31496" y="9398"/>
                </a:lnTo>
                <a:lnTo>
                  <a:pt x="31623" y="9017"/>
                </a:lnTo>
                <a:lnTo>
                  <a:pt x="31623" y="8762"/>
                </a:lnTo>
                <a:lnTo>
                  <a:pt x="31623" y="7366"/>
                </a:lnTo>
                <a:lnTo>
                  <a:pt x="31114" y="6350"/>
                </a:lnTo>
                <a:lnTo>
                  <a:pt x="29972" y="5714"/>
                </a:lnTo>
                <a:lnTo>
                  <a:pt x="28956" y="5080"/>
                </a:lnTo>
                <a:lnTo>
                  <a:pt x="27177" y="4699"/>
                </a:lnTo>
                <a:lnTo>
                  <a:pt x="24511" y="4572"/>
                </a:lnTo>
                <a:lnTo>
                  <a:pt x="25400" y="635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553583" y="3505453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39" h="12700">
                <a:moveTo>
                  <a:pt x="2920" y="0"/>
                </a:moveTo>
                <a:lnTo>
                  <a:pt x="14731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693664" y="3442747"/>
            <a:ext cx="107441" cy="108934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704204" y="3459479"/>
            <a:ext cx="97790" cy="97790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841491" y="3456432"/>
            <a:ext cx="89153" cy="98298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5857156" y="3476878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4"/>
                </a:lnTo>
                <a:lnTo>
                  <a:pt x="3512" y="29972"/>
                </a:lnTo>
                <a:lnTo>
                  <a:pt x="1804" y="37846"/>
                </a:lnTo>
                <a:lnTo>
                  <a:pt x="591" y="43180"/>
                </a:lnTo>
                <a:lnTo>
                  <a:pt x="87" y="47117"/>
                </a:lnTo>
                <a:lnTo>
                  <a:pt x="0" y="61341"/>
                </a:lnTo>
                <a:lnTo>
                  <a:pt x="2242" y="67945"/>
                </a:lnTo>
                <a:lnTo>
                  <a:pt x="6814" y="72517"/>
                </a:lnTo>
                <a:lnTo>
                  <a:pt x="11386" y="77216"/>
                </a:lnTo>
                <a:lnTo>
                  <a:pt x="17863" y="79501"/>
                </a:lnTo>
                <a:lnTo>
                  <a:pt x="32976" y="79501"/>
                </a:lnTo>
                <a:lnTo>
                  <a:pt x="38945" y="78359"/>
                </a:lnTo>
                <a:lnTo>
                  <a:pt x="44279" y="75819"/>
                </a:lnTo>
                <a:lnTo>
                  <a:pt x="49486" y="73406"/>
                </a:lnTo>
                <a:lnTo>
                  <a:pt x="49813" y="73151"/>
                </a:lnTo>
                <a:lnTo>
                  <a:pt x="23832" y="73151"/>
                </a:lnTo>
                <a:lnTo>
                  <a:pt x="20149" y="71755"/>
                </a:lnTo>
                <a:lnTo>
                  <a:pt x="17736" y="68961"/>
                </a:lnTo>
                <a:lnTo>
                  <a:pt x="15196" y="66167"/>
                </a:lnTo>
                <a:lnTo>
                  <a:pt x="14053" y="61849"/>
                </a:lnTo>
                <a:lnTo>
                  <a:pt x="14053" y="49657"/>
                </a:lnTo>
                <a:lnTo>
                  <a:pt x="15196" y="42163"/>
                </a:lnTo>
                <a:lnTo>
                  <a:pt x="36405" y="6476"/>
                </a:lnTo>
                <a:lnTo>
                  <a:pt x="62602" y="6476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6"/>
                </a:moveTo>
                <a:lnTo>
                  <a:pt x="46819" y="6476"/>
                </a:lnTo>
                <a:lnTo>
                  <a:pt x="50248" y="8000"/>
                </a:lnTo>
                <a:lnTo>
                  <a:pt x="54820" y="13843"/>
                </a:lnTo>
                <a:lnTo>
                  <a:pt x="55963" y="18161"/>
                </a:lnTo>
                <a:lnTo>
                  <a:pt x="55963" y="30353"/>
                </a:lnTo>
                <a:lnTo>
                  <a:pt x="42755" y="66167"/>
                </a:lnTo>
                <a:lnTo>
                  <a:pt x="33992" y="73151"/>
                </a:lnTo>
                <a:lnTo>
                  <a:pt x="49813" y="73151"/>
                </a:lnTo>
                <a:lnTo>
                  <a:pt x="54058" y="69850"/>
                </a:lnTo>
                <a:lnTo>
                  <a:pt x="57741" y="65024"/>
                </a:lnTo>
                <a:lnTo>
                  <a:pt x="61551" y="60198"/>
                </a:lnTo>
                <a:lnTo>
                  <a:pt x="64599" y="54229"/>
                </a:lnTo>
                <a:lnTo>
                  <a:pt x="66758" y="47117"/>
                </a:lnTo>
                <a:lnTo>
                  <a:pt x="68917" y="40132"/>
                </a:lnTo>
                <a:lnTo>
                  <a:pt x="69914" y="33528"/>
                </a:lnTo>
                <a:lnTo>
                  <a:pt x="69811" y="18161"/>
                </a:lnTo>
                <a:lnTo>
                  <a:pt x="67774" y="11811"/>
                </a:lnTo>
                <a:lnTo>
                  <a:pt x="62602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5871209" y="3483355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6"/>
                </a:lnTo>
                <a:lnTo>
                  <a:pt x="13335" y="6985"/>
                </a:lnTo>
                <a:lnTo>
                  <a:pt x="9270" y="11684"/>
                </a:lnTo>
                <a:lnTo>
                  <a:pt x="5968" y="18288"/>
                </a:lnTo>
                <a:lnTo>
                  <a:pt x="3555" y="27051"/>
                </a:lnTo>
                <a:lnTo>
                  <a:pt x="1142" y="35687"/>
                </a:lnTo>
                <a:lnTo>
                  <a:pt x="0" y="43180"/>
                </a:lnTo>
                <a:lnTo>
                  <a:pt x="0" y="49403"/>
                </a:lnTo>
                <a:lnTo>
                  <a:pt x="0" y="55372"/>
                </a:lnTo>
                <a:lnTo>
                  <a:pt x="1142" y="59690"/>
                </a:lnTo>
                <a:lnTo>
                  <a:pt x="3682" y="62484"/>
                </a:lnTo>
                <a:lnTo>
                  <a:pt x="6095" y="65278"/>
                </a:lnTo>
                <a:lnTo>
                  <a:pt x="9778" y="66675"/>
                </a:lnTo>
                <a:lnTo>
                  <a:pt x="14731" y="66675"/>
                </a:lnTo>
                <a:lnTo>
                  <a:pt x="19938" y="66675"/>
                </a:lnTo>
                <a:lnTo>
                  <a:pt x="40639" y="31369"/>
                </a:lnTo>
                <a:lnTo>
                  <a:pt x="41910" y="23876"/>
                </a:lnTo>
                <a:lnTo>
                  <a:pt x="41910" y="17399"/>
                </a:lnTo>
                <a:lnTo>
                  <a:pt x="41910" y="11684"/>
                </a:lnTo>
                <a:lnTo>
                  <a:pt x="40766" y="7366"/>
                </a:lnTo>
                <a:lnTo>
                  <a:pt x="38480" y="4445"/>
                </a:lnTo>
                <a:lnTo>
                  <a:pt x="36194" y="1524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857113" y="3476878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7" y="0"/>
                </a:lnTo>
                <a:lnTo>
                  <a:pt x="58800" y="2412"/>
                </a:lnTo>
                <a:lnTo>
                  <a:pt x="63246" y="7112"/>
                </a:lnTo>
                <a:lnTo>
                  <a:pt x="67817" y="11811"/>
                </a:lnTo>
                <a:lnTo>
                  <a:pt x="69976" y="18542"/>
                </a:lnTo>
                <a:lnTo>
                  <a:pt x="69976" y="27178"/>
                </a:lnTo>
                <a:lnTo>
                  <a:pt x="69976" y="33400"/>
                </a:lnTo>
                <a:lnTo>
                  <a:pt x="68961" y="40132"/>
                </a:lnTo>
                <a:lnTo>
                  <a:pt x="66801" y="47117"/>
                </a:lnTo>
                <a:lnTo>
                  <a:pt x="64642" y="54229"/>
                </a:lnTo>
                <a:lnTo>
                  <a:pt x="61595" y="60198"/>
                </a:lnTo>
                <a:lnTo>
                  <a:pt x="57785" y="65024"/>
                </a:lnTo>
                <a:lnTo>
                  <a:pt x="54101" y="69850"/>
                </a:lnTo>
                <a:lnTo>
                  <a:pt x="49529" y="73406"/>
                </a:lnTo>
                <a:lnTo>
                  <a:pt x="44323" y="75819"/>
                </a:lnTo>
                <a:lnTo>
                  <a:pt x="38988" y="78359"/>
                </a:lnTo>
                <a:lnTo>
                  <a:pt x="33020" y="79501"/>
                </a:lnTo>
                <a:lnTo>
                  <a:pt x="26162" y="79501"/>
                </a:lnTo>
                <a:lnTo>
                  <a:pt x="17907" y="79501"/>
                </a:lnTo>
                <a:lnTo>
                  <a:pt x="11429" y="77216"/>
                </a:lnTo>
                <a:lnTo>
                  <a:pt x="6858" y="72517"/>
                </a:lnTo>
                <a:lnTo>
                  <a:pt x="2286" y="67945"/>
                </a:lnTo>
                <a:lnTo>
                  <a:pt x="0" y="61213"/>
                </a:lnTo>
                <a:lnTo>
                  <a:pt x="0" y="52450"/>
                </a:lnTo>
                <a:lnTo>
                  <a:pt x="0" y="48133"/>
                </a:lnTo>
                <a:lnTo>
                  <a:pt x="635" y="43180"/>
                </a:lnTo>
                <a:lnTo>
                  <a:pt x="1904" y="37592"/>
                </a:lnTo>
                <a:lnTo>
                  <a:pt x="3556" y="29972"/>
                </a:lnTo>
                <a:lnTo>
                  <a:pt x="6350" y="23368"/>
                </a:lnTo>
                <a:lnTo>
                  <a:pt x="10287" y="17653"/>
                </a:lnTo>
                <a:lnTo>
                  <a:pt x="14224" y="11937"/>
                </a:lnTo>
                <a:lnTo>
                  <a:pt x="19050" y="7620"/>
                </a:lnTo>
                <a:lnTo>
                  <a:pt x="24764" y="4572"/>
                </a:lnTo>
                <a:lnTo>
                  <a:pt x="30479" y="1524"/>
                </a:lnTo>
                <a:lnTo>
                  <a:pt x="36829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926835" y="3485388"/>
            <a:ext cx="48005" cy="102870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941948" y="3505453"/>
            <a:ext cx="29209" cy="84455"/>
          </a:xfrm>
          <a:custGeom>
            <a:avLst/>
            <a:gdLst/>
            <a:ahLst/>
            <a:cxnLst/>
            <a:rect l="l" t="t" r="r" b="b"/>
            <a:pathLst>
              <a:path w="29210" h="84454">
                <a:moveTo>
                  <a:pt x="21209" y="23749"/>
                </a:moveTo>
                <a:lnTo>
                  <a:pt x="18414" y="23749"/>
                </a:lnTo>
                <a:lnTo>
                  <a:pt x="1270" y="24384"/>
                </a:lnTo>
                <a:lnTo>
                  <a:pt x="635" y="28321"/>
                </a:lnTo>
                <a:lnTo>
                  <a:pt x="3175" y="28448"/>
                </a:lnTo>
                <a:lnTo>
                  <a:pt x="4952" y="28829"/>
                </a:lnTo>
                <a:lnTo>
                  <a:pt x="5968" y="29463"/>
                </a:lnTo>
                <a:lnTo>
                  <a:pt x="6985" y="30225"/>
                </a:lnTo>
                <a:lnTo>
                  <a:pt x="7492" y="31369"/>
                </a:lnTo>
                <a:lnTo>
                  <a:pt x="7620" y="32893"/>
                </a:lnTo>
                <a:lnTo>
                  <a:pt x="7620" y="33909"/>
                </a:lnTo>
                <a:lnTo>
                  <a:pt x="7492" y="34290"/>
                </a:lnTo>
                <a:lnTo>
                  <a:pt x="7492" y="34544"/>
                </a:lnTo>
                <a:lnTo>
                  <a:pt x="7238" y="36449"/>
                </a:lnTo>
                <a:lnTo>
                  <a:pt x="6858" y="38481"/>
                </a:lnTo>
                <a:lnTo>
                  <a:pt x="6476" y="40767"/>
                </a:lnTo>
                <a:lnTo>
                  <a:pt x="5968" y="42925"/>
                </a:lnTo>
                <a:lnTo>
                  <a:pt x="4952" y="47751"/>
                </a:lnTo>
                <a:lnTo>
                  <a:pt x="4317" y="50165"/>
                </a:lnTo>
                <a:lnTo>
                  <a:pt x="3810" y="52578"/>
                </a:lnTo>
                <a:lnTo>
                  <a:pt x="3175" y="55118"/>
                </a:lnTo>
                <a:lnTo>
                  <a:pt x="2666" y="57531"/>
                </a:lnTo>
                <a:lnTo>
                  <a:pt x="2031" y="59944"/>
                </a:lnTo>
                <a:lnTo>
                  <a:pt x="1650" y="62230"/>
                </a:lnTo>
                <a:lnTo>
                  <a:pt x="635" y="66548"/>
                </a:lnTo>
                <a:lnTo>
                  <a:pt x="126" y="70358"/>
                </a:lnTo>
                <a:lnTo>
                  <a:pt x="0" y="75565"/>
                </a:lnTo>
                <a:lnTo>
                  <a:pt x="126" y="76326"/>
                </a:lnTo>
                <a:lnTo>
                  <a:pt x="635" y="77597"/>
                </a:lnTo>
                <a:lnTo>
                  <a:pt x="1142" y="78994"/>
                </a:lnTo>
                <a:lnTo>
                  <a:pt x="1777" y="80137"/>
                </a:lnTo>
                <a:lnTo>
                  <a:pt x="3428" y="82042"/>
                </a:lnTo>
                <a:lnTo>
                  <a:pt x="4572" y="82804"/>
                </a:lnTo>
                <a:lnTo>
                  <a:pt x="5714" y="83312"/>
                </a:lnTo>
                <a:lnTo>
                  <a:pt x="6858" y="83947"/>
                </a:lnTo>
                <a:lnTo>
                  <a:pt x="8254" y="84200"/>
                </a:lnTo>
                <a:lnTo>
                  <a:pt x="11302" y="84200"/>
                </a:lnTo>
                <a:lnTo>
                  <a:pt x="23367" y="78105"/>
                </a:lnTo>
                <a:lnTo>
                  <a:pt x="25018" y="76708"/>
                </a:lnTo>
                <a:lnTo>
                  <a:pt x="25427" y="76326"/>
                </a:lnTo>
                <a:lnTo>
                  <a:pt x="13462" y="76326"/>
                </a:lnTo>
                <a:lnTo>
                  <a:pt x="12573" y="75946"/>
                </a:lnTo>
                <a:lnTo>
                  <a:pt x="11937" y="75311"/>
                </a:lnTo>
                <a:lnTo>
                  <a:pt x="11429" y="74675"/>
                </a:lnTo>
                <a:lnTo>
                  <a:pt x="11049" y="73533"/>
                </a:lnTo>
                <a:lnTo>
                  <a:pt x="11175" y="69723"/>
                </a:lnTo>
                <a:lnTo>
                  <a:pt x="11429" y="68325"/>
                </a:lnTo>
                <a:lnTo>
                  <a:pt x="12064" y="65150"/>
                </a:lnTo>
                <a:lnTo>
                  <a:pt x="21209" y="23749"/>
                </a:lnTo>
                <a:close/>
              </a:path>
              <a:path w="29210" h="84454">
                <a:moveTo>
                  <a:pt x="25018" y="68961"/>
                </a:moveTo>
                <a:lnTo>
                  <a:pt x="23749" y="70358"/>
                </a:lnTo>
                <a:lnTo>
                  <a:pt x="20827" y="73279"/>
                </a:lnTo>
                <a:lnTo>
                  <a:pt x="19938" y="74041"/>
                </a:lnTo>
                <a:lnTo>
                  <a:pt x="19050" y="74549"/>
                </a:lnTo>
                <a:lnTo>
                  <a:pt x="18287" y="75184"/>
                </a:lnTo>
                <a:lnTo>
                  <a:pt x="17525" y="75565"/>
                </a:lnTo>
                <a:lnTo>
                  <a:pt x="16890" y="75946"/>
                </a:lnTo>
                <a:lnTo>
                  <a:pt x="16128" y="76200"/>
                </a:lnTo>
                <a:lnTo>
                  <a:pt x="15493" y="76326"/>
                </a:lnTo>
                <a:lnTo>
                  <a:pt x="25427" y="76326"/>
                </a:lnTo>
                <a:lnTo>
                  <a:pt x="27305" y="74549"/>
                </a:lnTo>
                <a:lnTo>
                  <a:pt x="28955" y="72898"/>
                </a:lnTo>
                <a:lnTo>
                  <a:pt x="25018" y="68961"/>
                </a:lnTo>
                <a:close/>
              </a:path>
              <a:path w="29210" h="84454">
                <a:moveTo>
                  <a:pt x="26670" y="0"/>
                </a:moveTo>
                <a:lnTo>
                  <a:pt x="14986" y="0"/>
                </a:lnTo>
                <a:lnTo>
                  <a:pt x="12191" y="12700"/>
                </a:lnTo>
                <a:lnTo>
                  <a:pt x="23875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941821" y="3529203"/>
            <a:ext cx="29209" cy="60960"/>
          </a:xfrm>
          <a:custGeom>
            <a:avLst/>
            <a:gdLst/>
            <a:ahLst/>
            <a:cxnLst/>
            <a:rect l="l" t="t" r="r" b="b"/>
            <a:pathLst>
              <a:path w="29210" h="60960">
                <a:moveTo>
                  <a:pt x="18541" y="0"/>
                </a:moveTo>
                <a:lnTo>
                  <a:pt x="21336" y="0"/>
                </a:lnTo>
                <a:lnTo>
                  <a:pt x="12700" y="39116"/>
                </a:lnTo>
                <a:lnTo>
                  <a:pt x="12191" y="41401"/>
                </a:lnTo>
                <a:lnTo>
                  <a:pt x="11811" y="43307"/>
                </a:lnTo>
                <a:lnTo>
                  <a:pt x="11556" y="44576"/>
                </a:lnTo>
                <a:lnTo>
                  <a:pt x="11302" y="45974"/>
                </a:lnTo>
                <a:lnTo>
                  <a:pt x="11175" y="47244"/>
                </a:lnTo>
                <a:lnTo>
                  <a:pt x="11175" y="48387"/>
                </a:lnTo>
                <a:lnTo>
                  <a:pt x="11175" y="49784"/>
                </a:lnTo>
                <a:lnTo>
                  <a:pt x="11556" y="50926"/>
                </a:lnTo>
                <a:lnTo>
                  <a:pt x="12064" y="51562"/>
                </a:lnTo>
                <a:lnTo>
                  <a:pt x="12700" y="52197"/>
                </a:lnTo>
                <a:lnTo>
                  <a:pt x="13588" y="52577"/>
                </a:lnTo>
                <a:lnTo>
                  <a:pt x="14858" y="52577"/>
                </a:lnTo>
                <a:lnTo>
                  <a:pt x="15620" y="52577"/>
                </a:lnTo>
                <a:lnTo>
                  <a:pt x="16255" y="52450"/>
                </a:lnTo>
                <a:lnTo>
                  <a:pt x="17017" y="52197"/>
                </a:lnTo>
                <a:lnTo>
                  <a:pt x="17652" y="51816"/>
                </a:lnTo>
                <a:lnTo>
                  <a:pt x="18414" y="51435"/>
                </a:lnTo>
                <a:lnTo>
                  <a:pt x="19176" y="50800"/>
                </a:lnTo>
                <a:lnTo>
                  <a:pt x="20065" y="50292"/>
                </a:lnTo>
                <a:lnTo>
                  <a:pt x="20954" y="49530"/>
                </a:lnTo>
                <a:lnTo>
                  <a:pt x="21843" y="48641"/>
                </a:lnTo>
                <a:lnTo>
                  <a:pt x="22860" y="47625"/>
                </a:lnTo>
                <a:lnTo>
                  <a:pt x="23875" y="46609"/>
                </a:lnTo>
                <a:lnTo>
                  <a:pt x="25145" y="45212"/>
                </a:lnTo>
                <a:lnTo>
                  <a:pt x="29082" y="49149"/>
                </a:lnTo>
                <a:lnTo>
                  <a:pt x="27050" y="51181"/>
                </a:lnTo>
                <a:lnTo>
                  <a:pt x="25145" y="52959"/>
                </a:lnTo>
                <a:lnTo>
                  <a:pt x="23494" y="54356"/>
                </a:lnTo>
                <a:lnTo>
                  <a:pt x="21843" y="55880"/>
                </a:lnTo>
                <a:lnTo>
                  <a:pt x="20319" y="57023"/>
                </a:lnTo>
                <a:lnTo>
                  <a:pt x="18795" y="57912"/>
                </a:lnTo>
                <a:lnTo>
                  <a:pt x="17272" y="58800"/>
                </a:lnTo>
                <a:lnTo>
                  <a:pt x="15875" y="59436"/>
                </a:lnTo>
                <a:lnTo>
                  <a:pt x="14477" y="59817"/>
                </a:lnTo>
                <a:lnTo>
                  <a:pt x="12953" y="60198"/>
                </a:lnTo>
                <a:lnTo>
                  <a:pt x="11429" y="60451"/>
                </a:lnTo>
                <a:lnTo>
                  <a:pt x="9905" y="60451"/>
                </a:lnTo>
                <a:lnTo>
                  <a:pt x="8381" y="60451"/>
                </a:lnTo>
                <a:lnTo>
                  <a:pt x="6985" y="60198"/>
                </a:lnTo>
                <a:lnTo>
                  <a:pt x="5841" y="59562"/>
                </a:lnTo>
                <a:lnTo>
                  <a:pt x="4699" y="59055"/>
                </a:lnTo>
                <a:lnTo>
                  <a:pt x="3555" y="58293"/>
                </a:lnTo>
                <a:lnTo>
                  <a:pt x="2793" y="57404"/>
                </a:lnTo>
                <a:lnTo>
                  <a:pt x="1904" y="56387"/>
                </a:lnTo>
                <a:lnTo>
                  <a:pt x="1269" y="55245"/>
                </a:lnTo>
                <a:lnTo>
                  <a:pt x="762" y="53848"/>
                </a:lnTo>
                <a:lnTo>
                  <a:pt x="253" y="52577"/>
                </a:lnTo>
                <a:lnTo>
                  <a:pt x="0" y="51054"/>
                </a:lnTo>
                <a:lnTo>
                  <a:pt x="0" y="49530"/>
                </a:lnTo>
                <a:lnTo>
                  <a:pt x="0" y="48260"/>
                </a:lnTo>
                <a:lnTo>
                  <a:pt x="253" y="46609"/>
                </a:lnTo>
                <a:lnTo>
                  <a:pt x="507" y="44704"/>
                </a:lnTo>
                <a:lnTo>
                  <a:pt x="762" y="42799"/>
                </a:lnTo>
                <a:lnTo>
                  <a:pt x="1269" y="40639"/>
                </a:lnTo>
                <a:lnTo>
                  <a:pt x="1777" y="38481"/>
                </a:lnTo>
                <a:lnTo>
                  <a:pt x="2158" y="36195"/>
                </a:lnTo>
                <a:lnTo>
                  <a:pt x="2793" y="33782"/>
                </a:lnTo>
                <a:lnTo>
                  <a:pt x="3301" y="31369"/>
                </a:lnTo>
                <a:lnTo>
                  <a:pt x="3937" y="28829"/>
                </a:lnTo>
                <a:lnTo>
                  <a:pt x="4444" y="26416"/>
                </a:lnTo>
                <a:lnTo>
                  <a:pt x="5079" y="24002"/>
                </a:lnTo>
                <a:lnTo>
                  <a:pt x="5587" y="21589"/>
                </a:lnTo>
                <a:lnTo>
                  <a:pt x="6095" y="19176"/>
                </a:lnTo>
                <a:lnTo>
                  <a:pt x="6603" y="17018"/>
                </a:lnTo>
                <a:lnTo>
                  <a:pt x="6985" y="14732"/>
                </a:lnTo>
                <a:lnTo>
                  <a:pt x="7365" y="12700"/>
                </a:lnTo>
                <a:lnTo>
                  <a:pt x="7619" y="10795"/>
                </a:lnTo>
                <a:lnTo>
                  <a:pt x="7619" y="10541"/>
                </a:lnTo>
                <a:lnTo>
                  <a:pt x="7747" y="10160"/>
                </a:lnTo>
                <a:lnTo>
                  <a:pt x="7747" y="9906"/>
                </a:lnTo>
                <a:lnTo>
                  <a:pt x="7747" y="9651"/>
                </a:lnTo>
                <a:lnTo>
                  <a:pt x="7747" y="9398"/>
                </a:lnTo>
                <a:lnTo>
                  <a:pt x="7747" y="9144"/>
                </a:lnTo>
                <a:lnTo>
                  <a:pt x="7619" y="7620"/>
                </a:lnTo>
                <a:lnTo>
                  <a:pt x="762" y="4572"/>
                </a:lnTo>
                <a:lnTo>
                  <a:pt x="1397" y="635"/>
                </a:lnTo>
                <a:lnTo>
                  <a:pt x="185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954140" y="3505453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4" h="12700">
                <a:moveTo>
                  <a:pt x="2794" y="0"/>
                </a:moveTo>
                <a:lnTo>
                  <a:pt x="14478" y="0"/>
                </a:lnTo>
                <a:lnTo>
                  <a:pt x="11684" y="12700"/>
                </a:lnTo>
                <a:lnTo>
                  <a:pt x="0" y="12700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3802379" y="3944111"/>
            <a:ext cx="121158" cy="66293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3819652" y="4006341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3819652" y="397294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3815079" y="400634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3815079" y="3972940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3971544" y="3960907"/>
            <a:ext cx="121158" cy="32861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3988815" y="3989567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3984244" y="398956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4091940" y="3934935"/>
            <a:ext cx="92237" cy="101379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110652" y="3958463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4"/>
                </a:lnTo>
                <a:lnTo>
                  <a:pt x="3512" y="29972"/>
                </a:lnTo>
                <a:lnTo>
                  <a:pt x="1804" y="37845"/>
                </a:lnTo>
                <a:lnTo>
                  <a:pt x="591" y="43180"/>
                </a:lnTo>
                <a:lnTo>
                  <a:pt x="87" y="47117"/>
                </a:lnTo>
                <a:lnTo>
                  <a:pt x="0" y="61341"/>
                </a:lnTo>
                <a:lnTo>
                  <a:pt x="2242" y="67944"/>
                </a:lnTo>
                <a:lnTo>
                  <a:pt x="6814" y="72517"/>
                </a:lnTo>
                <a:lnTo>
                  <a:pt x="11386" y="77216"/>
                </a:lnTo>
                <a:lnTo>
                  <a:pt x="17863" y="79501"/>
                </a:lnTo>
                <a:lnTo>
                  <a:pt x="32976" y="79501"/>
                </a:lnTo>
                <a:lnTo>
                  <a:pt x="38945" y="78359"/>
                </a:lnTo>
                <a:lnTo>
                  <a:pt x="44279" y="75818"/>
                </a:lnTo>
                <a:lnTo>
                  <a:pt x="49486" y="73406"/>
                </a:lnTo>
                <a:lnTo>
                  <a:pt x="49813" y="73151"/>
                </a:lnTo>
                <a:lnTo>
                  <a:pt x="23832" y="73151"/>
                </a:lnTo>
                <a:lnTo>
                  <a:pt x="20149" y="71755"/>
                </a:lnTo>
                <a:lnTo>
                  <a:pt x="17736" y="68961"/>
                </a:lnTo>
                <a:lnTo>
                  <a:pt x="15196" y="66167"/>
                </a:lnTo>
                <a:lnTo>
                  <a:pt x="14053" y="61849"/>
                </a:lnTo>
                <a:lnTo>
                  <a:pt x="14053" y="49656"/>
                </a:lnTo>
                <a:lnTo>
                  <a:pt x="15196" y="42163"/>
                </a:lnTo>
                <a:lnTo>
                  <a:pt x="36405" y="6476"/>
                </a:lnTo>
                <a:lnTo>
                  <a:pt x="62602" y="6476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6"/>
                </a:moveTo>
                <a:lnTo>
                  <a:pt x="46819" y="6476"/>
                </a:lnTo>
                <a:lnTo>
                  <a:pt x="50248" y="8000"/>
                </a:lnTo>
                <a:lnTo>
                  <a:pt x="54820" y="13843"/>
                </a:lnTo>
                <a:lnTo>
                  <a:pt x="55963" y="18161"/>
                </a:lnTo>
                <a:lnTo>
                  <a:pt x="55963" y="30353"/>
                </a:lnTo>
                <a:lnTo>
                  <a:pt x="42755" y="66167"/>
                </a:lnTo>
                <a:lnTo>
                  <a:pt x="33992" y="73151"/>
                </a:lnTo>
                <a:lnTo>
                  <a:pt x="49813" y="73151"/>
                </a:lnTo>
                <a:lnTo>
                  <a:pt x="54058" y="69850"/>
                </a:lnTo>
                <a:lnTo>
                  <a:pt x="57741" y="65024"/>
                </a:lnTo>
                <a:lnTo>
                  <a:pt x="61551" y="60198"/>
                </a:lnTo>
                <a:lnTo>
                  <a:pt x="64599" y="54229"/>
                </a:lnTo>
                <a:lnTo>
                  <a:pt x="66758" y="47117"/>
                </a:lnTo>
                <a:lnTo>
                  <a:pt x="68917" y="40131"/>
                </a:lnTo>
                <a:lnTo>
                  <a:pt x="69914" y="33528"/>
                </a:lnTo>
                <a:lnTo>
                  <a:pt x="69811" y="18161"/>
                </a:lnTo>
                <a:lnTo>
                  <a:pt x="67774" y="11811"/>
                </a:lnTo>
                <a:lnTo>
                  <a:pt x="62602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124705" y="3964940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40" y="0"/>
                </a:moveTo>
                <a:lnTo>
                  <a:pt x="22352" y="0"/>
                </a:lnTo>
                <a:lnTo>
                  <a:pt x="17526" y="2286"/>
                </a:lnTo>
                <a:lnTo>
                  <a:pt x="13335" y="6985"/>
                </a:lnTo>
                <a:lnTo>
                  <a:pt x="9271" y="11684"/>
                </a:lnTo>
                <a:lnTo>
                  <a:pt x="5969" y="18287"/>
                </a:lnTo>
                <a:lnTo>
                  <a:pt x="3556" y="27051"/>
                </a:lnTo>
                <a:lnTo>
                  <a:pt x="1143" y="35687"/>
                </a:lnTo>
                <a:lnTo>
                  <a:pt x="0" y="43180"/>
                </a:lnTo>
                <a:lnTo>
                  <a:pt x="0" y="49403"/>
                </a:lnTo>
                <a:lnTo>
                  <a:pt x="0" y="55372"/>
                </a:lnTo>
                <a:lnTo>
                  <a:pt x="1143" y="59690"/>
                </a:lnTo>
                <a:lnTo>
                  <a:pt x="3683" y="62484"/>
                </a:lnTo>
                <a:lnTo>
                  <a:pt x="6096" y="65278"/>
                </a:lnTo>
                <a:lnTo>
                  <a:pt x="9779" y="66675"/>
                </a:lnTo>
                <a:lnTo>
                  <a:pt x="14732" y="66675"/>
                </a:lnTo>
                <a:lnTo>
                  <a:pt x="19939" y="66675"/>
                </a:lnTo>
                <a:lnTo>
                  <a:pt x="40640" y="31368"/>
                </a:lnTo>
                <a:lnTo>
                  <a:pt x="41910" y="23876"/>
                </a:lnTo>
                <a:lnTo>
                  <a:pt x="41910" y="17399"/>
                </a:lnTo>
                <a:lnTo>
                  <a:pt x="41910" y="11684"/>
                </a:lnTo>
                <a:lnTo>
                  <a:pt x="40767" y="7366"/>
                </a:lnTo>
                <a:lnTo>
                  <a:pt x="38481" y="4445"/>
                </a:lnTo>
                <a:lnTo>
                  <a:pt x="36195" y="1524"/>
                </a:lnTo>
                <a:lnTo>
                  <a:pt x="32766" y="0"/>
                </a:lnTo>
                <a:lnTo>
                  <a:pt x="279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110609" y="3958463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6" y="0"/>
                </a:lnTo>
                <a:lnTo>
                  <a:pt x="58800" y="2412"/>
                </a:lnTo>
                <a:lnTo>
                  <a:pt x="63245" y="7112"/>
                </a:lnTo>
                <a:lnTo>
                  <a:pt x="67817" y="11811"/>
                </a:lnTo>
                <a:lnTo>
                  <a:pt x="69976" y="18542"/>
                </a:lnTo>
                <a:lnTo>
                  <a:pt x="69976" y="27178"/>
                </a:lnTo>
                <a:lnTo>
                  <a:pt x="69976" y="33400"/>
                </a:lnTo>
                <a:lnTo>
                  <a:pt x="68961" y="40131"/>
                </a:lnTo>
                <a:lnTo>
                  <a:pt x="66801" y="47117"/>
                </a:lnTo>
                <a:lnTo>
                  <a:pt x="64642" y="54229"/>
                </a:lnTo>
                <a:lnTo>
                  <a:pt x="61594" y="60198"/>
                </a:lnTo>
                <a:lnTo>
                  <a:pt x="57785" y="65024"/>
                </a:lnTo>
                <a:lnTo>
                  <a:pt x="54101" y="69850"/>
                </a:lnTo>
                <a:lnTo>
                  <a:pt x="49529" y="73406"/>
                </a:lnTo>
                <a:lnTo>
                  <a:pt x="44323" y="75818"/>
                </a:lnTo>
                <a:lnTo>
                  <a:pt x="38988" y="78359"/>
                </a:lnTo>
                <a:lnTo>
                  <a:pt x="33019" y="79501"/>
                </a:lnTo>
                <a:lnTo>
                  <a:pt x="26162" y="79501"/>
                </a:lnTo>
                <a:lnTo>
                  <a:pt x="17906" y="79501"/>
                </a:lnTo>
                <a:lnTo>
                  <a:pt x="11429" y="77216"/>
                </a:lnTo>
                <a:lnTo>
                  <a:pt x="6857" y="72517"/>
                </a:lnTo>
                <a:lnTo>
                  <a:pt x="2286" y="67944"/>
                </a:lnTo>
                <a:lnTo>
                  <a:pt x="0" y="61213"/>
                </a:lnTo>
                <a:lnTo>
                  <a:pt x="0" y="52450"/>
                </a:lnTo>
                <a:lnTo>
                  <a:pt x="0" y="48132"/>
                </a:lnTo>
                <a:lnTo>
                  <a:pt x="635" y="43180"/>
                </a:lnTo>
                <a:lnTo>
                  <a:pt x="1904" y="37592"/>
                </a:lnTo>
                <a:lnTo>
                  <a:pt x="3555" y="29972"/>
                </a:lnTo>
                <a:lnTo>
                  <a:pt x="6350" y="23368"/>
                </a:lnTo>
                <a:lnTo>
                  <a:pt x="10287" y="17653"/>
                </a:lnTo>
                <a:lnTo>
                  <a:pt x="14224" y="11937"/>
                </a:lnTo>
                <a:lnTo>
                  <a:pt x="19050" y="7619"/>
                </a:lnTo>
                <a:lnTo>
                  <a:pt x="24764" y="4572"/>
                </a:lnTo>
                <a:lnTo>
                  <a:pt x="30479" y="1524"/>
                </a:lnTo>
                <a:lnTo>
                  <a:pt x="36829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177284" y="3962400"/>
            <a:ext cx="51117" cy="107442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4195402" y="3987038"/>
            <a:ext cx="29209" cy="84455"/>
          </a:xfrm>
          <a:custGeom>
            <a:avLst/>
            <a:gdLst/>
            <a:ahLst/>
            <a:cxnLst/>
            <a:rect l="l" t="t" r="r" b="b"/>
            <a:pathLst>
              <a:path w="29210" h="84454">
                <a:moveTo>
                  <a:pt x="21251" y="23749"/>
                </a:moveTo>
                <a:lnTo>
                  <a:pt x="18457" y="23749"/>
                </a:lnTo>
                <a:lnTo>
                  <a:pt x="1312" y="24384"/>
                </a:lnTo>
                <a:lnTo>
                  <a:pt x="677" y="28320"/>
                </a:lnTo>
                <a:lnTo>
                  <a:pt x="3217" y="28448"/>
                </a:lnTo>
                <a:lnTo>
                  <a:pt x="4995" y="28829"/>
                </a:lnTo>
                <a:lnTo>
                  <a:pt x="6011" y="29463"/>
                </a:lnTo>
                <a:lnTo>
                  <a:pt x="7027" y="30225"/>
                </a:lnTo>
                <a:lnTo>
                  <a:pt x="7535" y="31368"/>
                </a:lnTo>
                <a:lnTo>
                  <a:pt x="7535" y="34543"/>
                </a:lnTo>
                <a:lnTo>
                  <a:pt x="7281" y="36449"/>
                </a:lnTo>
                <a:lnTo>
                  <a:pt x="6900" y="38481"/>
                </a:lnTo>
                <a:lnTo>
                  <a:pt x="6519" y="40767"/>
                </a:lnTo>
                <a:lnTo>
                  <a:pt x="6011" y="42925"/>
                </a:lnTo>
                <a:lnTo>
                  <a:pt x="4995" y="47751"/>
                </a:lnTo>
                <a:lnTo>
                  <a:pt x="4360" y="50164"/>
                </a:lnTo>
                <a:lnTo>
                  <a:pt x="3852" y="52578"/>
                </a:lnTo>
                <a:lnTo>
                  <a:pt x="3217" y="55118"/>
                </a:lnTo>
                <a:lnTo>
                  <a:pt x="2709" y="57531"/>
                </a:lnTo>
                <a:lnTo>
                  <a:pt x="2074" y="59943"/>
                </a:lnTo>
                <a:lnTo>
                  <a:pt x="1693" y="62230"/>
                </a:lnTo>
                <a:lnTo>
                  <a:pt x="677" y="66548"/>
                </a:lnTo>
                <a:lnTo>
                  <a:pt x="71" y="70993"/>
                </a:lnTo>
                <a:lnTo>
                  <a:pt x="0" y="75311"/>
                </a:lnTo>
                <a:lnTo>
                  <a:pt x="169" y="76326"/>
                </a:lnTo>
                <a:lnTo>
                  <a:pt x="677" y="77597"/>
                </a:lnTo>
                <a:lnTo>
                  <a:pt x="1185" y="78993"/>
                </a:lnTo>
                <a:lnTo>
                  <a:pt x="1820" y="80137"/>
                </a:lnTo>
                <a:lnTo>
                  <a:pt x="3471" y="82042"/>
                </a:lnTo>
                <a:lnTo>
                  <a:pt x="4614" y="82804"/>
                </a:lnTo>
                <a:lnTo>
                  <a:pt x="5757" y="83312"/>
                </a:lnTo>
                <a:lnTo>
                  <a:pt x="6900" y="83947"/>
                </a:lnTo>
                <a:lnTo>
                  <a:pt x="8297" y="84200"/>
                </a:lnTo>
                <a:lnTo>
                  <a:pt x="11345" y="84200"/>
                </a:lnTo>
                <a:lnTo>
                  <a:pt x="23410" y="78105"/>
                </a:lnTo>
                <a:lnTo>
                  <a:pt x="25061" y="76707"/>
                </a:lnTo>
                <a:lnTo>
                  <a:pt x="25469" y="76326"/>
                </a:lnTo>
                <a:lnTo>
                  <a:pt x="13504" y="76326"/>
                </a:lnTo>
                <a:lnTo>
                  <a:pt x="12615" y="75945"/>
                </a:lnTo>
                <a:lnTo>
                  <a:pt x="11980" y="75311"/>
                </a:lnTo>
                <a:lnTo>
                  <a:pt x="11472" y="74675"/>
                </a:lnTo>
                <a:lnTo>
                  <a:pt x="11091" y="73532"/>
                </a:lnTo>
                <a:lnTo>
                  <a:pt x="11218" y="69723"/>
                </a:lnTo>
                <a:lnTo>
                  <a:pt x="11472" y="68325"/>
                </a:lnTo>
                <a:lnTo>
                  <a:pt x="12107" y="65150"/>
                </a:lnTo>
                <a:lnTo>
                  <a:pt x="21251" y="23749"/>
                </a:lnTo>
                <a:close/>
              </a:path>
              <a:path w="29210" h="84454">
                <a:moveTo>
                  <a:pt x="25061" y="68961"/>
                </a:moveTo>
                <a:lnTo>
                  <a:pt x="23791" y="70357"/>
                </a:lnTo>
                <a:lnTo>
                  <a:pt x="20870" y="73279"/>
                </a:lnTo>
                <a:lnTo>
                  <a:pt x="19981" y="74041"/>
                </a:lnTo>
                <a:lnTo>
                  <a:pt x="19092" y="74549"/>
                </a:lnTo>
                <a:lnTo>
                  <a:pt x="18330" y="75184"/>
                </a:lnTo>
                <a:lnTo>
                  <a:pt x="17568" y="75564"/>
                </a:lnTo>
                <a:lnTo>
                  <a:pt x="16933" y="75945"/>
                </a:lnTo>
                <a:lnTo>
                  <a:pt x="16171" y="76200"/>
                </a:lnTo>
                <a:lnTo>
                  <a:pt x="15536" y="76326"/>
                </a:lnTo>
                <a:lnTo>
                  <a:pt x="25469" y="76326"/>
                </a:lnTo>
                <a:lnTo>
                  <a:pt x="27347" y="74549"/>
                </a:lnTo>
                <a:lnTo>
                  <a:pt x="28998" y="72898"/>
                </a:lnTo>
                <a:lnTo>
                  <a:pt x="25061" y="68961"/>
                </a:lnTo>
                <a:close/>
              </a:path>
              <a:path w="29210" h="84454">
                <a:moveTo>
                  <a:pt x="26712" y="0"/>
                </a:moveTo>
                <a:lnTo>
                  <a:pt x="15028" y="0"/>
                </a:lnTo>
                <a:lnTo>
                  <a:pt x="12234" y="12700"/>
                </a:lnTo>
                <a:lnTo>
                  <a:pt x="23918" y="12700"/>
                </a:lnTo>
                <a:lnTo>
                  <a:pt x="267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4195317" y="4010786"/>
            <a:ext cx="29209" cy="60960"/>
          </a:xfrm>
          <a:custGeom>
            <a:avLst/>
            <a:gdLst/>
            <a:ahLst/>
            <a:cxnLst/>
            <a:rect l="l" t="t" r="r" b="b"/>
            <a:pathLst>
              <a:path w="29210" h="60960">
                <a:moveTo>
                  <a:pt x="18542" y="0"/>
                </a:moveTo>
                <a:lnTo>
                  <a:pt x="21336" y="0"/>
                </a:lnTo>
                <a:lnTo>
                  <a:pt x="12700" y="39115"/>
                </a:lnTo>
                <a:lnTo>
                  <a:pt x="12192" y="41401"/>
                </a:lnTo>
                <a:lnTo>
                  <a:pt x="11811" y="43306"/>
                </a:lnTo>
                <a:lnTo>
                  <a:pt x="11557" y="44576"/>
                </a:lnTo>
                <a:lnTo>
                  <a:pt x="11303" y="45974"/>
                </a:lnTo>
                <a:lnTo>
                  <a:pt x="11176" y="47243"/>
                </a:lnTo>
                <a:lnTo>
                  <a:pt x="11176" y="48387"/>
                </a:lnTo>
                <a:lnTo>
                  <a:pt x="11176" y="49783"/>
                </a:lnTo>
                <a:lnTo>
                  <a:pt x="11557" y="50926"/>
                </a:lnTo>
                <a:lnTo>
                  <a:pt x="12065" y="51562"/>
                </a:lnTo>
                <a:lnTo>
                  <a:pt x="12700" y="52196"/>
                </a:lnTo>
                <a:lnTo>
                  <a:pt x="13589" y="52577"/>
                </a:lnTo>
                <a:lnTo>
                  <a:pt x="14859" y="52577"/>
                </a:lnTo>
                <a:lnTo>
                  <a:pt x="15621" y="52577"/>
                </a:lnTo>
                <a:lnTo>
                  <a:pt x="16256" y="52450"/>
                </a:lnTo>
                <a:lnTo>
                  <a:pt x="17018" y="52196"/>
                </a:lnTo>
                <a:lnTo>
                  <a:pt x="17653" y="51815"/>
                </a:lnTo>
                <a:lnTo>
                  <a:pt x="18415" y="51435"/>
                </a:lnTo>
                <a:lnTo>
                  <a:pt x="19177" y="50800"/>
                </a:lnTo>
                <a:lnTo>
                  <a:pt x="20066" y="50292"/>
                </a:lnTo>
                <a:lnTo>
                  <a:pt x="20955" y="49530"/>
                </a:lnTo>
                <a:lnTo>
                  <a:pt x="21844" y="48640"/>
                </a:lnTo>
                <a:lnTo>
                  <a:pt x="22860" y="47625"/>
                </a:lnTo>
                <a:lnTo>
                  <a:pt x="23876" y="46608"/>
                </a:lnTo>
                <a:lnTo>
                  <a:pt x="25146" y="45212"/>
                </a:lnTo>
                <a:lnTo>
                  <a:pt x="29083" y="49149"/>
                </a:lnTo>
                <a:lnTo>
                  <a:pt x="27051" y="51181"/>
                </a:lnTo>
                <a:lnTo>
                  <a:pt x="25146" y="52958"/>
                </a:lnTo>
                <a:lnTo>
                  <a:pt x="23495" y="54356"/>
                </a:lnTo>
                <a:lnTo>
                  <a:pt x="21844" y="55880"/>
                </a:lnTo>
                <a:lnTo>
                  <a:pt x="20320" y="57023"/>
                </a:lnTo>
                <a:lnTo>
                  <a:pt x="18796" y="57912"/>
                </a:lnTo>
                <a:lnTo>
                  <a:pt x="17272" y="58800"/>
                </a:lnTo>
                <a:lnTo>
                  <a:pt x="15875" y="59436"/>
                </a:lnTo>
                <a:lnTo>
                  <a:pt x="14478" y="59817"/>
                </a:lnTo>
                <a:lnTo>
                  <a:pt x="12954" y="60198"/>
                </a:lnTo>
                <a:lnTo>
                  <a:pt x="11430" y="60451"/>
                </a:lnTo>
                <a:lnTo>
                  <a:pt x="9906" y="60451"/>
                </a:lnTo>
                <a:lnTo>
                  <a:pt x="8382" y="60451"/>
                </a:lnTo>
                <a:lnTo>
                  <a:pt x="6985" y="60198"/>
                </a:lnTo>
                <a:lnTo>
                  <a:pt x="5842" y="59562"/>
                </a:lnTo>
                <a:lnTo>
                  <a:pt x="4699" y="59055"/>
                </a:lnTo>
                <a:lnTo>
                  <a:pt x="3556" y="58293"/>
                </a:lnTo>
                <a:lnTo>
                  <a:pt x="2794" y="57404"/>
                </a:lnTo>
                <a:lnTo>
                  <a:pt x="1905" y="56387"/>
                </a:lnTo>
                <a:lnTo>
                  <a:pt x="1270" y="55244"/>
                </a:lnTo>
                <a:lnTo>
                  <a:pt x="762" y="53848"/>
                </a:lnTo>
                <a:lnTo>
                  <a:pt x="254" y="52577"/>
                </a:lnTo>
                <a:lnTo>
                  <a:pt x="0" y="51054"/>
                </a:lnTo>
                <a:lnTo>
                  <a:pt x="0" y="49530"/>
                </a:lnTo>
                <a:lnTo>
                  <a:pt x="0" y="48260"/>
                </a:lnTo>
                <a:lnTo>
                  <a:pt x="254" y="46608"/>
                </a:lnTo>
                <a:lnTo>
                  <a:pt x="508" y="44704"/>
                </a:lnTo>
                <a:lnTo>
                  <a:pt x="762" y="42799"/>
                </a:lnTo>
                <a:lnTo>
                  <a:pt x="1270" y="40639"/>
                </a:lnTo>
                <a:lnTo>
                  <a:pt x="1778" y="38481"/>
                </a:lnTo>
                <a:lnTo>
                  <a:pt x="2159" y="36194"/>
                </a:lnTo>
                <a:lnTo>
                  <a:pt x="2794" y="33781"/>
                </a:lnTo>
                <a:lnTo>
                  <a:pt x="3302" y="31368"/>
                </a:lnTo>
                <a:lnTo>
                  <a:pt x="3937" y="28829"/>
                </a:lnTo>
                <a:lnTo>
                  <a:pt x="4445" y="26415"/>
                </a:lnTo>
                <a:lnTo>
                  <a:pt x="5080" y="24002"/>
                </a:lnTo>
                <a:lnTo>
                  <a:pt x="5587" y="21589"/>
                </a:lnTo>
                <a:lnTo>
                  <a:pt x="6096" y="19176"/>
                </a:lnTo>
                <a:lnTo>
                  <a:pt x="6604" y="17018"/>
                </a:lnTo>
                <a:lnTo>
                  <a:pt x="6985" y="14731"/>
                </a:lnTo>
                <a:lnTo>
                  <a:pt x="7366" y="12700"/>
                </a:lnTo>
                <a:lnTo>
                  <a:pt x="7620" y="10794"/>
                </a:lnTo>
                <a:lnTo>
                  <a:pt x="7620" y="10540"/>
                </a:lnTo>
                <a:lnTo>
                  <a:pt x="7747" y="10160"/>
                </a:lnTo>
                <a:lnTo>
                  <a:pt x="7747" y="9906"/>
                </a:lnTo>
                <a:lnTo>
                  <a:pt x="7747" y="9651"/>
                </a:lnTo>
                <a:lnTo>
                  <a:pt x="7747" y="9398"/>
                </a:lnTo>
                <a:lnTo>
                  <a:pt x="7747" y="9143"/>
                </a:lnTo>
                <a:lnTo>
                  <a:pt x="7620" y="7619"/>
                </a:lnTo>
                <a:lnTo>
                  <a:pt x="762" y="4571"/>
                </a:lnTo>
                <a:lnTo>
                  <a:pt x="1397" y="635"/>
                </a:lnTo>
                <a:lnTo>
                  <a:pt x="185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207636" y="3987038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4" h="12700">
                <a:moveTo>
                  <a:pt x="2793" y="0"/>
                </a:moveTo>
                <a:lnTo>
                  <a:pt x="14477" y="0"/>
                </a:lnTo>
                <a:lnTo>
                  <a:pt x="11684" y="12700"/>
                </a:lnTo>
                <a:lnTo>
                  <a:pt x="0" y="12700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4227576" y="3934935"/>
            <a:ext cx="92237" cy="101379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4241672" y="3953890"/>
            <a:ext cx="120728" cy="137287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307459" y="3987038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1524" y="99822"/>
                </a:moveTo>
                <a:lnTo>
                  <a:pt x="0" y="106044"/>
                </a:lnTo>
                <a:lnTo>
                  <a:pt x="762" y="106172"/>
                </a:lnTo>
                <a:lnTo>
                  <a:pt x="3428" y="106553"/>
                </a:lnTo>
                <a:lnTo>
                  <a:pt x="9270" y="106553"/>
                </a:lnTo>
                <a:lnTo>
                  <a:pt x="12700" y="106044"/>
                </a:lnTo>
                <a:lnTo>
                  <a:pt x="15748" y="105156"/>
                </a:lnTo>
                <a:lnTo>
                  <a:pt x="18668" y="104139"/>
                </a:lnTo>
                <a:lnTo>
                  <a:pt x="21336" y="102743"/>
                </a:lnTo>
                <a:lnTo>
                  <a:pt x="23494" y="100584"/>
                </a:lnTo>
                <a:lnTo>
                  <a:pt x="23780" y="100330"/>
                </a:lnTo>
                <a:lnTo>
                  <a:pt x="5079" y="100330"/>
                </a:lnTo>
                <a:lnTo>
                  <a:pt x="4190" y="100203"/>
                </a:lnTo>
                <a:lnTo>
                  <a:pt x="2539" y="100203"/>
                </a:lnTo>
                <a:lnTo>
                  <a:pt x="1904" y="100075"/>
                </a:lnTo>
                <a:lnTo>
                  <a:pt x="1524" y="99822"/>
                </a:lnTo>
                <a:close/>
              </a:path>
              <a:path w="50800" h="106679">
                <a:moveTo>
                  <a:pt x="45212" y="23749"/>
                </a:moveTo>
                <a:lnTo>
                  <a:pt x="41148" y="23749"/>
                </a:lnTo>
                <a:lnTo>
                  <a:pt x="25400" y="24384"/>
                </a:lnTo>
                <a:lnTo>
                  <a:pt x="24511" y="28320"/>
                </a:lnTo>
                <a:lnTo>
                  <a:pt x="27177" y="28448"/>
                </a:lnTo>
                <a:lnTo>
                  <a:pt x="28955" y="28829"/>
                </a:lnTo>
                <a:lnTo>
                  <a:pt x="29971" y="29463"/>
                </a:lnTo>
                <a:lnTo>
                  <a:pt x="31114" y="30099"/>
                </a:lnTo>
                <a:lnTo>
                  <a:pt x="31623" y="31114"/>
                </a:lnTo>
                <a:lnTo>
                  <a:pt x="31623" y="32766"/>
                </a:lnTo>
                <a:lnTo>
                  <a:pt x="31495" y="33147"/>
                </a:lnTo>
                <a:lnTo>
                  <a:pt x="31368" y="35051"/>
                </a:lnTo>
                <a:lnTo>
                  <a:pt x="31114" y="36322"/>
                </a:lnTo>
                <a:lnTo>
                  <a:pt x="30861" y="37464"/>
                </a:lnTo>
                <a:lnTo>
                  <a:pt x="30606" y="39243"/>
                </a:lnTo>
                <a:lnTo>
                  <a:pt x="30099" y="41401"/>
                </a:lnTo>
                <a:lnTo>
                  <a:pt x="29590" y="43687"/>
                </a:lnTo>
                <a:lnTo>
                  <a:pt x="27431" y="54229"/>
                </a:lnTo>
                <a:lnTo>
                  <a:pt x="26415" y="58928"/>
                </a:lnTo>
                <a:lnTo>
                  <a:pt x="25145" y="64388"/>
                </a:lnTo>
                <a:lnTo>
                  <a:pt x="23875" y="69976"/>
                </a:lnTo>
                <a:lnTo>
                  <a:pt x="22478" y="75945"/>
                </a:lnTo>
                <a:lnTo>
                  <a:pt x="8000" y="100330"/>
                </a:lnTo>
                <a:lnTo>
                  <a:pt x="23780" y="100330"/>
                </a:lnTo>
                <a:lnTo>
                  <a:pt x="33019" y="81280"/>
                </a:lnTo>
                <a:lnTo>
                  <a:pt x="45212" y="23749"/>
                </a:lnTo>
                <a:close/>
              </a:path>
              <a:path w="50800" h="106679">
                <a:moveTo>
                  <a:pt x="50800" y="0"/>
                </a:moveTo>
                <a:lnTo>
                  <a:pt x="38988" y="0"/>
                </a:lnTo>
                <a:lnTo>
                  <a:pt x="36067" y="12700"/>
                </a:lnTo>
                <a:lnTo>
                  <a:pt x="47878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4307459" y="4010786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19" y="57531"/>
                </a:lnTo>
                <a:lnTo>
                  <a:pt x="23494" y="76835"/>
                </a:lnTo>
                <a:lnTo>
                  <a:pt x="21336" y="78993"/>
                </a:lnTo>
                <a:lnTo>
                  <a:pt x="18668" y="80390"/>
                </a:lnTo>
                <a:lnTo>
                  <a:pt x="15748" y="81406"/>
                </a:lnTo>
                <a:lnTo>
                  <a:pt x="12700" y="82295"/>
                </a:lnTo>
                <a:lnTo>
                  <a:pt x="9270" y="82804"/>
                </a:lnTo>
                <a:lnTo>
                  <a:pt x="5461" y="82804"/>
                </a:lnTo>
                <a:lnTo>
                  <a:pt x="4444" y="82804"/>
                </a:lnTo>
                <a:lnTo>
                  <a:pt x="3428" y="82804"/>
                </a:lnTo>
                <a:lnTo>
                  <a:pt x="2539" y="82676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5"/>
                </a:lnTo>
                <a:lnTo>
                  <a:pt x="1524" y="76073"/>
                </a:lnTo>
                <a:lnTo>
                  <a:pt x="1904" y="76326"/>
                </a:lnTo>
                <a:lnTo>
                  <a:pt x="2539" y="76454"/>
                </a:lnTo>
                <a:lnTo>
                  <a:pt x="3301" y="76454"/>
                </a:lnTo>
                <a:lnTo>
                  <a:pt x="4190" y="76454"/>
                </a:lnTo>
                <a:lnTo>
                  <a:pt x="5079" y="76581"/>
                </a:lnTo>
                <a:lnTo>
                  <a:pt x="6095" y="76581"/>
                </a:lnTo>
                <a:lnTo>
                  <a:pt x="8000" y="76581"/>
                </a:lnTo>
                <a:lnTo>
                  <a:pt x="9651" y="76326"/>
                </a:lnTo>
                <a:lnTo>
                  <a:pt x="11175" y="75818"/>
                </a:lnTo>
                <a:lnTo>
                  <a:pt x="12700" y="75311"/>
                </a:lnTo>
                <a:lnTo>
                  <a:pt x="14096" y="74294"/>
                </a:lnTo>
                <a:lnTo>
                  <a:pt x="15239" y="73025"/>
                </a:lnTo>
                <a:lnTo>
                  <a:pt x="16510" y="71627"/>
                </a:lnTo>
                <a:lnTo>
                  <a:pt x="17525" y="69850"/>
                </a:lnTo>
                <a:lnTo>
                  <a:pt x="22478" y="52196"/>
                </a:lnTo>
                <a:lnTo>
                  <a:pt x="23875" y="46227"/>
                </a:lnTo>
                <a:lnTo>
                  <a:pt x="25145" y="40639"/>
                </a:lnTo>
                <a:lnTo>
                  <a:pt x="26415" y="35179"/>
                </a:lnTo>
                <a:lnTo>
                  <a:pt x="27431" y="30480"/>
                </a:lnTo>
                <a:lnTo>
                  <a:pt x="30606" y="15493"/>
                </a:lnTo>
                <a:lnTo>
                  <a:pt x="30861" y="13715"/>
                </a:lnTo>
                <a:lnTo>
                  <a:pt x="31114" y="12573"/>
                </a:lnTo>
                <a:lnTo>
                  <a:pt x="31368" y="11302"/>
                </a:lnTo>
                <a:lnTo>
                  <a:pt x="31495" y="10413"/>
                </a:lnTo>
                <a:lnTo>
                  <a:pt x="31495" y="9906"/>
                </a:lnTo>
                <a:lnTo>
                  <a:pt x="31495" y="9398"/>
                </a:lnTo>
                <a:lnTo>
                  <a:pt x="31623" y="9017"/>
                </a:lnTo>
                <a:lnTo>
                  <a:pt x="31623" y="8762"/>
                </a:lnTo>
                <a:lnTo>
                  <a:pt x="31623" y="7365"/>
                </a:lnTo>
                <a:lnTo>
                  <a:pt x="31114" y="6350"/>
                </a:lnTo>
                <a:lnTo>
                  <a:pt x="29971" y="5714"/>
                </a:lnTo>
                <a:lnTo>
                  <a:pt x="28955" y="5080"/>
                </a:lnTo>
                <a:lnTo>
                  <a:pt x="27177" y="4699"/>
                </a:lnTo>
                <a:lnTo>
                  <a:pt x="24511" y="4571"/>
                </a:lnTo>
                <a:lnTo>
                  <a:pt x="25400" y="635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4343527" y="3987038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39" h="12700">
                <a:moveTo>
                  <a:pt x="2921" y="0"/>
                </a:moveTo>
                <a:lnTo>
                  <a:pt x="14732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4369308" y="3866375"/>
            <a:ext cx="566153" cy="220230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4387474" y="3890264"/>
            <a:ext cx="543560" cy="198755"/>
          </a:xfrm>
          <a:custGeom>
            <a:avLst/>
            <a:gdLst/>
            <a:ahLst/>
            <a:cxnLst/>
            <a:rect l="l" t="t" r="r" b="b"/>
            <a:pathLst>
              <a:path w="543560" h="198754">
                <a:moveTo>
                  <a:pt x="491103" y="0"/>
                </a:moveTo>
                <a:lnTo>
                  <a:pt x="489198" y="6477"/>
                </a:lnTo>
                <a:lnTo>
                  <a:pt x="498320" y="11263"/>
                </a:lnTo>
                <a:lnTo>
                  <a:pt x="506263" y="18192"/>
                </a:lnTo>
                <a:lnTo>
                  <a:pt x="526091" y="66008"/>
                </a:lnTo>
                <a:lnTo>
                  <a:pt x="528568" y="99441"/>
                </a:lnTo>
                <a:lnTo>
                  <a:pt x="527948" y="116875"/>
                </a:lnTo>
                <a:lnTo>
                  <a:pt x="518662" y="160274"/>
                </a:lnTo>
                <a:lnTo>
                  <a:pt x="489198" y="192150"/>
                </a:lnTo>
                <a:lnTo>
                  <a:pt x="491103" y="198755"/>
                </a:lnTo>
                <a:lnTo>
                  <a:pt x="529838" y="164592"/>
                </a:lnTo>
                <a:lnTo>
                  <a:pt x="542571" y="117532"/>
                </a:lnTo>
                <a:lnTo>
                  <a:pt x="543427" y="99313"/>
                </a:lnTo>
                <a:lnTo>
                  <a:pt x="542571" y="81095"/>
                </a:lnTo>
                <a:lnTo>
                  <a:pt x="529838" y="34036"/>
                </a:lnTo>
                <a:lnTo>
                  <a:pt x="502959" y="4568"/>
                </a:lnTo>
                <a:lnTo>
                  <a:pt x="491103" y="0"/>
                </a:lnTo>
                <a:close/>
              </a:path>
              <a:path w="543560" h="198754">
                <a:moveTo>
                  <a:pt x="52318" y="0"/>
                </a:moveTo>
                <a:lnTo>
                  <a:pt x="13583" y="34036"/>
                </a:lnTo>
                <a:lnTo>
                  <a:pt x="849" y="81095"/>
                </a:lnTo>
                <a:lnTo>
                  <a:pt x="0" y="99441"/>
                </a:lnTo>
                <a:lnTo>
                  <a:pt x="849" y="117532"/>
                </a:lnTo>
                <a:lnTo>
                  <a:pt x="13583" y="164592"/>
                </a:lnTo>
                <a:lnTo>
                  <a:pt x="40479" y="194184"/>
                </a:lnTo>
                <a:lnTo>
                  <a:pt x="52318" y="198755"/>
                </a:lnTo>
                <a:lnTo>
                  <a:pt x="54350" y="192150"/>
                </a:lnTo>
                <a:lnTo>
                  <a:pt x="45156" y="187438"/>
                </a:lnTo>
                <a:lnTo>
                  <a:pt x="37189" y="180546"/>
                </a:lnTo>
                <a:lnTo>
                  <a:pt x="17345" y="132810"/>
                </a:lnTo>
                <a:lnTo>
                  <a:pt x="14857" y="99313"/>
                </a:lnTo>
                <a:lnTo>
                  <a:pt x="15474" y="81986"/>
                </a:lnTo>
                <a:lnTo>
                  <a:pt x="24886" y="38481"/>
                </a:lnTo>
                <a:lnTo>
                  <a:pt x="54350" y="6477"/>
                </a:lnTo>
                <a:lnTo>
                  <a:pt x="523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4876672" y="3890264"/>
            <a:ext cx="54610" cy="198755"/>
          </a:xfrm>
          <a:custGeom>
            <a:avLst/>
            <a:gdLst/>
            <a:ahLst/>
            <a:cxnLst/>
            <a:rect l="l" t="t" r="r" b="b"/>
            <a:pathLst>
              <a:path w="54610" h="198754">
                <a:moveTo>
                  <a:pt x="1904" y="0"/>
                </a:moveTo>
                <a:lnTo>
                  <a:pt x="40639" y="34036"/>
                </a:lnTo>
                <a:lnTo>
                  <a:pt x="53373" y="81095"/>
                </a:lnTo>
                <a:lnTo>
                  <a:pt x="54228" y="99313"/>
                </a:lnTo>
                <a:lnTo>
                  <a:pt x="53373" y="117532"/>
                </a:lnTo>
                <a:lnTo>
                  <a:pt x="40639" y="164592"/>
                </a:lnTo>
                <a:lnTo>
                  <a:pt x="13761" y="194184"/>
                </a:lnTo>
                <a:lnTo>
                  <a:pt x="1904" y="198755"/>
                </a:lnTo>
                <a:lnTo>
                  <a:pt x="0" y="192150"/>
                </a:lnTo>
                <a:lnTo>
                  <a:pt x="9122" y="187438"/>
                </a:lnTo>
                <a:lnTo>
                  <a:pt x="17065" y="180546"/>
                </a:lnTo>
                <a:lnTo>
                  <a:pt x="36893" y="132810"/>
                </a:lnTo>
                <a:lnTo>
                  <a:pt x="39369" y="99441"/>
                </a:lnTo>
                <a:lnTo>
                  <a:pt x="38750" y="81986"/>
                </a:lnTo>
                <a:lnTo>
                  <a:pt x="29463" y="38481"/>
                </a:lnTo>
                <a:lnTo>
                  <a:pt x="0" y="6477"/>
                </a:lnTo>
                <a:lnTo>
                  <a:pt x="19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4382896" y="3885691"/>
            <a:ext cx="147152" cy="207899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4462017" y="3925696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9" y="18541"/>
                </a:moveTo>
                <a:lnTo>
                  <a:pt x="24003" y="18541"/>
                </a:lnTo>
                <a:lnTo>
                  <a:pt x="25146" y="19050"/>
                </a:lnTo>
                <a:lnTo>
                  <a:pt x="26670" y="21081"/>
                </a:lnTo>
                <a:lnTo>
                  <a:pt x="26987" y="22351"/>
                </a:lnTo>
                <a:lnTo>
                  <a:pt x="27051" y="93725"/>
                </a:lnTo>
                <a:lnTo>
                  <a:pt x="26670" y="96392"/>
                </a:lnTo>
                <a:lnTo>
                  <a:pt x="26035" y="98043"/>
                </a:lnTo>
                <a:lnTo>
                  <a:pt x="25527" y="99694"/>
                </a:lnTo>
                <a:lnTo>
                  <a:pt x="4572" y="105028"/>
                </a:lnTo>
                <a:lnTo>
                  <a:pt x="4572" y="110997"/>
                </a:lnTo>
                <a:lnTo>
                  <a:pt x="64008" y="110997"/>
                </a:lnTo>
                <a:lnTo>
                  <a:pt x="64008" y="105028"/>
                </a:lnTo>
                <a:lnTo>
                  <a:pt x="56515" y="104775"/>
                </a:lnTo>
                <a:lnTo>
                  <a:pt x="53975" y="104520"/>
                </a:lnTo>
                <a:lnTo>
                  <a:pt x="51562" y="104139"/>
                </a:lnTo>
                <a:lnTo>
                  <a:pt x="49403" y="103758"/>
                </a:lnTo>
                <a:lnTo>
                  <a:pt x="47752" y="103123"/>
                </a:lnTo>
                <a:lnTo>
                  <a:pt x="46101" y="102615"/>
                </a:lnTo>
                <a:lnTo>
                  <a:pt x="41599" y="93725"/>
                </a:lnTo>
                <a:lnTo>
                  <a:pt x="41529" y="18541"/>
                </a:lnTo>
                <a:close/>
              </a:path>
              <a:path w="64135" h="111125">
                <a:moveTo>
                  <a:pt x="42037" y="0"/>
                </a:moveTo>
                <a:lnTo>
                  <a:pt x="37592" y="0"/>
                </a:lnTo>
                <a:lnTo>
                  <a:pt x="0" y="22351"/>
                </a:lnTo>
                <a:lnTo>
                  <a:pt x="3556" y="28575"/>
                </a:lnTo>
                <a:lnTo>
                  <a:pt x="8255" y="25400"/>
                </a:lnTo>
                <a:lnTo>
                  <a:pt x="12065" y="22986"/>
                </a:lnTo>
                <a:lnTo>
                  <a:pt x="18415" y="19430"/>
                </a:lnTo>
                <a:lnTo>
                  <a:pt x="20828" y="18541"/>
                </a:lnTo>
                <a:lnTo>
                  <a:pt x="41529" y="18541"/>
                </a:lnTo>
                <a:lnTo>
                  <a:pt x="41529" y="12191"/>
                </a:lnTo>
                <a:lnTo>
                  <a:pt x="41783" y="5079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4462017" y="3925696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2" y="0"/>
                </a:moveTo>
                <a:lnTo>
                  <a:pt x="42037" y="0"/>
                </a:lnTo>
                <a:lnTo>
                  <a:pt x="41783" y="5079"/>
                </a:lnTo>
                <a:lnTo>
                  <a:pt x="41529" y="12191"/>
                </a:lnTo>
                <a:lnTo>
                  <a:pt x="41529" y="21335"/>
                </a:lnTo>
                <a:lnTo>
                  <a:pt x="41529" y="89915"/>
                </a:lnTo>
                <a:lnTo>
                  <a:pt x="41529" y="93090"/>
                </a:lnTo>
                <a:lnTo>
                  <a:pt x="41783" y="95376"/>
                </a:lnTo>
                <a:lnTo>
                  <a:pt x="47752" y="103123"/>
                </a:lnTo>
                <a:lnTo>
                  <a:pt x="49403" y="103758"/>
                </a:lnTo>
                <a:lnTo>
                  <a:pt x="64008" y="105028"/>
                </a:lnTo>
                <a:lnTo>
                  <a:pt x="64008" y="110997"/>
                </a:lnTo>
                <a:lnTo>
                  <a:pt x="4572" y="110997"/>
                </a:lnTo>
                <a:lnTo>
                  <a:pt x="4572" y="105028"/>
                </a:lnTo>
                <a:lnTo>
                  <a:pt x="10541" y="104775"/>
                </a:lnTo>
                <a:lnTo>
                  <a:pt x="14732" y="104393"/>
                </a:lnTo>
                <a:lnTo>
                  <a:pt x="26035" y="98043"/>
                </a:lnTo>
                <a:lnTo>
                  <a:pt x="26670" y="96392"/>
                </a:lnTo>
                <a:lnTo>
                  <a:pt x="27051" y="93725"/>
                </a:lnTo>
                <a:lnTo>
                  <a:pt x="27051" y="89915"/>
                </a:lnTo>
                <a:lnTo>
                  <a:pt x="27051" y="24764"/>
                </a:lnTo>
                <a:lnTo>
                  <a:pt x="27051" y="22605"/>
                </a:lnTo>
                <a:lnTo>
                  <a:pt x="26670" y="21081"/>
                </a:lnTo>
                <a:lnTo>
                  <a:pt x="25908" y="20065"/>
                </a:lnTo>
                <a:lnTo>
                  <a:pt x="25146" y="19050"/>
                </a:lnTo>
                <a:lnTo>
                  <a:pt x="24003" y="18541"/>
                </a:lnTo>
                <a:lnTo>
                  <a:pt x="22606" y="18541"/>
                </a:lnTo>
                <a:lnTo>
                  <a:pt x="20828" y="18541"/>
                </a:lnTo>
                <a:lnTo>
                  <a:pt x="18415" y="19430"/>
                </a:lnTo>
                <a:lnTo>
                  <a:pt x="15240" y="21208"/>
                </a:lnTo>
                <a:lnTo>
                  <a:pt x="12065" y="22986"/>
                </a:lnTo>
                <a:lnTo>
                  <a:pt x="8255" y="25400"/>
                </a:lnTo>
                <a:lnTo>
                  <a:pt x="3556" y="28575"/>
                </a:lnTo>
                <a:lnTo>
                  <a:pt x="0" y="22351"/>
                </a:lnTo>
                <a:lnTo>
                  <a:pt x="3759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4570476" y="3960907"/>
            <a:ext cx="121158" cy="32861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4587747" y="3989567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4583176" y="398956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4725923" y="3934935"/>
            <a:ext cx="92237" cy="101379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4740021" y="3953890"/>
            <a:ext cx="120728" cy="137287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4805807" y="3987038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1523" y="99822"/>
                </a:moveTo>
                <a:lnTo>
                  <a:pt x="0" y="106044"/>
                </a:lnTo>
                <a:lnTo>
                  <a:pt x="762" y="106172"/>
                </a:lnTo>
                <a:lnTo>
                  <a:pt x="3428" y="106553"/>
                </a:lnTo>
                <a:lnTo>
                  <a:pt x="9270" y="106553"/>
                </a:lnTo>
                <a:lnTo>
                  <a:pt x="12700" y="106044"/>
                </a:lnTo>
                <a:lnTo>
                  <a:pt x="15747" y="105156"/>
                </a:lnTo>
                <a:lnTo>
                  <a:pt x="18668" y="104139"/>
                </a:lnTo>
                <a:lnTo>
                  <a:pt x="21335" y="102743"/>
                </a:lnTo>
                <a:lnTo>
                  <a:pt x="23494" y="100584"/>
                </a:lnTo>
                <a:lnTo>
                  <a:pt x="23780" y="100330"/>
                </a:lnTo>
                <a:lnTo>
                  <a:pt x="5079" y="100330"/>
                </a:lnTo>
                <a:lnTo>
                  <a:pt x="4190" y="100203"/>
                </a:lnTo>
                <a:lnTo>
                  <a:pt x="2539" y="100203"/>
                </a:lnTo>
                <a:lnTo>
                  <a:pt x="1904" y="100075"/>
                </a:lnTo>
                <a:lnTo>
                  <a:pt x="1523" y="99822"/>
                </a:lnTo>
                <a:close/>
              </a:path>
              <a:path w="50800" h="106679">
                <a:moveTo>
                  <a:pt x="45212" y="23749"/>
                </a:moveTo>
                <a:lnTo>
                  <a:pt x="41147" y="23749"/>
                </a:lnTo>
                <a:lnTo>
                  <a:pt x="25400" y="24384"/>
                </a:lnTo>
                <a:lnTo>
                  <a:pt x="24510" y="28320"/>
                </a:lnTo>
                <a:lnTo>
                  <a:pt x="27177" y="28448"/>
                </a:lnTo>
                <a:lnTo>
                  <a:pt x="28955" y="28829"/>
                </a:lnTo>
                <a:lnTo>
                  <a:pt x="29971" y="29463"/>
                </a:lnTo>
                <a:lnTo>
                  <a:pt x="31114" y="30099"/>
                </a:lnTo>
                <a:lnTo>
                  <a:pt x="31622" y="31114"/>
                </a:lnTo>
                <a:lnTo>
                  <a:pt x="31368" y="35051"/>
                </a:lnTo>
                <a:lnTo>
                  <a:pt x="31114" y="36322"/>
                </a:lnTo>
                <a:lnTo>
                  <a:pt x="30860" y="37464"/>
                </a:lnTo>
                <a:lnTo>
                  <a:pt x="30606" y="39243"/>
                </a:lnTo>
                <a:lnTo>
                  <a:pt x="30098" y="41401"/>
                </a:lnTo>
                <a:lnTo>
                  <a:pt x="29590" y="43687"/>
                </a:lnTo>
                <a:lnTo>
                  <a:pt x="27431" y="54229"/>
                </a:lnTo>
                <a:lnTo>
                  <a:pt x="26415" y="58928"/>
                </a:lnTo>
                <a:lnTo>
                  <a:pt x="25145" y="64388"/>
                </a:lnTo>
                <a:lnTo>
                  <a:pt x="23875" y="69976"/>
                </a:lnTo>
                <a:lnTo>
                  <a:pt x="22605" y="75945"/>
                </a:lnTo>
                <a:lnTo>
                  <a:pt x="21208" y="82295"/>
                </a:lnTo>
                <a:lnTo>
                  <a:pt x="8000" y="100330"/>
                </a:lnTo>
                <a:lnTo>
                  <a:pt x="23780" y="100330"/>
                </a:lnTo>
                <a:lnTo>
                  <a:pt x="33019" y="81280"/>
                </a:lnTo>
                <a:lnTo>
                  <a:pt x="45212" y="23749"/>
                </a:lnTo>
                <a:close/>
              </a:path>
              <a:path w="50800" h="106679">
                <a:moveTo>
                  <a:pt x="50800" y="0"/>
                </a:moveTo>
                <a:lnTo>
                  <a:pt x="38988" y="0"/>
                </a:lnTo>
                <a:lnTo>
                  <a:pt x="36067" y="12700"/>
                </a:lnTo>
                <a:lnTo>
                  <a:pt x="47878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4805807" y="4010786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7" y="0"/>
                </a:moveTo>
                <a:lnTo>
                  <a:pt x="45212" y="0"/>
                </a:lnTo>
                <a:lnTo>
                  <a:pt x="33019" y="57531"/>
                </a:lnTo>
                <a:lnTo>
                  <a:pt x="32003" y="61975"/>
                </a:lnTo>
                <a:lnTo>
                  <a:pt x="30733" y="65912"/>
                </a:lnTo>
                <a:lnTo>
                  <a:pt x="29209" y="69087"/>
                </a:lnTo>
                <a:lnTo>
                  <a:pt x="27685" y="72262"/>
                </a:lnTo>
                <a:lnTo>
                  <a:pt x="25780" y="74802"/>
                </a:lnTo>
                <a:lnTo>
                  <a:pt x="23494" y="76835"/>
                </a:lnTo>
                <a:lnTo>
                  <a:pt x="21335" y="78993"/>
                </a:lnTo>
                <a:lnTo>
                  <a:pt x="18668" y="80390"/>
                </a:lnTo>
                <a:lnTo>
                  <a:pt x="15747" y="81406"/>
                </a:lnTo>
                <a:lnTo>
                  <a:pt x="12700" y="82295"/>
                </a:lnTo>
                <a:lnTo>
                  <a:pt x="9270" y="82804"/>
                </a:lnTo>
                <a:lnTo>
                  <a:pt x="5460" y="82804"/>
                </a:lnTo>
                <a:lnTo>
                  <a:pt x="4444" y="82804"/>
                </a:lnTo>
                <a:lnTo>
                  <a:pt x="3428" y="82804"/>
                </a:lnTo>
                <a:lnTo>
                  <a:pt x="2539" y="82676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5"/>
                </a:lnTo>
                <a:lnTo>
                  <a:pt x="1523" y="76073"/>
                </a:lnTo>
                <a:lnTo>
                  <a:pt x="1904" y="76326"/>
                </a:lnTo>
                <a:lnTo>
                  <a:pt x="2539" y="76454"/>
                </a:lnTo>
                <a:lnTo>
                  <a:pt x="3301" y="76454"/>
                </a:lnTo>
                <a:lnTo>
                  <a:pt x="4190" y="76454"/>
                </a:lnTo>
                <a:lnTo>
                  <a:pt x="5079" y="76581"/>
                </a:lnTo>
                <a:lnTo>
                  <a:pt x="6095" y="76581"/>
                </a:lnTo>
                <a:lnTo>
                  <a:pt x="8000" y="76581"/>
                </a:lnTo>
                <a:lnTo>
                  <a:pt x="9651" y="76326"/>
                </a:lnTo>
                <a:lnTo>
                  <a:pt x="11175" y="75818"/>
                </a:lnTo>
                <a:lnTo>
                  <a:pt x="12700" y="75311"/>
                </a:lnTo>
                <a:lnTo>
                  <a:pt x="14096" y="74294"/>
                </a:lnTo>
                <a:lnTo>
                  <a:pt x="15239" y="73025"/>
                </a:lnTo>
                <a:lnTo>
                  <a:pt x="16509" y="71627"/>
                </a:lnTo>
                <a:lnTo>
                  <a:pt x="17525" y="69850"/>
                </a:lnTo>
                <a:lnTo>
                  <a:pt x="23875" y="46227"/>
                </a:lnTo>
                <a:lnTo>
                  <a:pt x="25145" y="40639"/>
                </a:lnTo>
                <a:lnTo>
                  <a:pt x="26415" y="35179"/>
                </a:lnTo>
                <a:lnTo>
                  <a:pt x="27431" y="30480"/>
                </a:lnTo>
                <a:lnTo>
                  <a:pt x="28193" y="26669"/>
                </a:lnTo>
                <a:lnTo>
                  <a:pt x="28955" y="22987"/>
                </a:lnTo>
                <a:lnTo>
                  <a:pt x="29590" y="19938"/>
                </a:lnTo>
                <a:lnTo>
                  <a:pt x="30098" y="17652"/>
                </a:lnTo>
                <a:lnTo>
                  <a:pt x="30606" y="15493"/>
                </a:lnTo>
                <a:lnTo>
                  <a:pt x="30860" y="13715"/>
                </a:lnTo>
                <a:lnTo>
                  <a:pt x="31114" y="12573"/>
                </a:lnTo>
                <a:lnTo>
                  <a:pt x="31368" y="11302"/>
                </a:lnTo>
                <a:lnTo>
                  <a:pt x="31495" y="10413"/>
                </a:lnTo>
                <a:lnTo>
                  <a:pt x="31495" y="9906"/>
                </a:lnTo>
                <a:lnTo>
                  <a:pt x="31495" y="9398"/>
                </a:lnTo>
                <a:lnTo>
                  <a:pt x="31622" y="9017"/>
                </a:lnTo>
                <a:lnTo>
                  <a:pt x="31622" y="8762"/>
                </a:lnTo>
                <a:lnTo>
                  <a:pt x="31622" y="7365"/>
                </a:lnTo>
                <a:lnTo>
                  <a:pt x="31114" y="6350"/>
                </a:lnTo>
                <a:lnTo>
                  <a:pt x="29971" y="5714"/>
                </a:lnTo>
                <a:lnTo>
                  <a:pt x="28955" y="5080"/>
                </a:lnTo>
                <a:lnTo>
                  <a:pt x="27177" y="4699"/>
                </a:lnTo>
                <a:lnTo>
                  <a:pt x="24510" y="4571"/>
                </a:lnTo>
                <a:lnTo>
                  <a:pt x="25400" y="635"/>
                </a:lnTo>
                <a:lnTo>
                  <a:pt x="41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4841875" y="3987038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39" h="12700">
                <a:moveTo>
                  <a:pt x="2921" y="0"/>
                </a:moveTo>
                <a:lnTo>
                  <a:pt x="14732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4957571" y="3808476"/>
            <a:ext cx="223253" cy="336042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4975605" y="3832478"/>
            <a:ext cx="201930" cy="314325"/>
          </a:xfrm>
          <a:custGeom>
            <a:avLst/>
            <a:gdLst/>
            <a:ahLst/>
            <a:cxnLst/>
            <a:rect l="l" t="t" r="r" b="b"/>
            <a:pathLst>
              <a:path w="201929" h="314325">
                <a:moveTo>
                  <a:pt x="197358" y="0"/>
                </a:moveTo>
                <a:lnTo>
                  <a:pt x="3302" y="0"/>
                </a:lnTo>
                <a:lnTo>
                  <a:pt x="3302" y="7620"/>
                </a:lnTo>
                <a:lnTo>
                  <a:pt x="112649" y="153670"/>
                </a:lnTo>
                <a:lnTo>
                  <a:pt x="0" y="306324"/>
                </a:lnTo>
                <a:lnTo>
                  <a:pt x="0" y="314198"/>
                </a:lnTo>
                <a:lnTo>
                  <a:pt x="197612" y="314198"/>
                </a:lnTo>
                <a:lnTo>
                  <a:pt x="199218" y="290957"/>
                </a:lnTo>
                <a:lnTo>
                  <a:pt x="27813" y="290957"/>
                </a:lnTo>
                <a:lnTo>
                  <a:pt x="131318" y="150495"/>
                </a:lnTo>
                <a:lnTo>
                  <a:pt x="131318" y="140716"/>
                </a:lnTo>
                <a:lnTo>
                  <a:pt x="35433" y="10541"/>
                </a:lnTo>
                <a:lnTo>
                  <a:pt x="197358" y="10541"/>
                </a:lnTo>
                <a:lnTo>
                  <a:pt x="197358" y="0"/>
                </a:lnTo>
                <a:close/>
              </a:path>
              <a:path w="201929" h="314325">
                <a:moveTo>
                  <a:pt x="201676" y="255397"/>
                </a:moveTo>
                <a:lnTo>
                  <a:pt x="189865" y="255397"/>
                </a:lnTo>
                <a:lnTo>
                  <a:pt x="187981" y="265656"/>
                </a:lnTo>
                <a:lnTo>
                  <a:pt x="185943" y="273939"/>
                </a:lnTo>
                <a:lnTo>
                  <a:pt x="183739" y="280221"/>
                </a:lnTo>
                <a:lnTo>
                  <a:pt x="181356" y="284480"/>
                </a:lnTo>
                <a:lnTo>
                  <a:pt x="178054" y="288798"/>
                </a:lnTo>
                <a:lnTo>
                  <a:pt x="173355" y="290957"/>
                </a:lnTo>
                <a:lnTo>
                  <a:pt x="199218" y="290957"/>
                </a:lnTo>
                <a:lnTo>
                  <a:pt x="201676" y="255397"/>
                </a:lnTo>
                <a:close/>
              </a:path>
              <a:path w="201929" h="314325">
                <a:moveTo>
                  <a:pt x="197358" y="10541"/>
                </a:moveTo>
                <a:lnTo>
                  <a:pt x="169799" y="10541"/>
                </a:lnTo>
                <a:lnTo>
                  <a:pt x="175514" y="13843"/>
                </a:lnTo>
                <a:lnTo>
                  <a:pt x="179324" y="20574"/>
                </a:lnTo>
                <a:lnTo>
                  <a:pt x="181869" y="25979"/>
                </a:lnTo>
                <a:lnTo>
                  <a:pt x="183975" y="32289"/>
                </a:lnTo>
                <a:lnTo>
                  <a:pt x="185628" y="39504"/>
                </a:lnTo>
                <a:lnTo>
                  <a:pt x="186817" y="47625"/>
                </a:lnTo>
                <a:lnTo>
                  <a:pt x="197358" y="47625"/>
                </a:lnTo>
                <a:lnTo>
                  <a:pt x="197358" y="105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4975605" y="3832478"/>
            <a:ext cx="201930" cy="314325"/>
          </a:xfrm>
          <a:custGeom>
            <a:avLst/>
            <a:gdLst/>
            <a:ahLst/>
            <a:cxnLst/>
            <a:rect l="l" t="t" r="r" b="b"/>
            <a:pathLst>
              <a:path w="201929" h="314325">
                <a:moveTo>
                  <a:pt x="3302" y="0"/>
                </a:moveTo>
                <a:lnTo>
                  <a:pt x="197358" y="0"/>
                </a:lnTo>
                <a:lnTo>
                  <a:pt x="197358" y="47625"/>
                </a:lnTo>
                <a:lnTo>
                  <a:pt x="186817" y="47625"/>
                </a:lnTo>
                <a:lnTo>
                  <a:pt x="185628" y="39504"/>
                </a:lnTo>
                <a:lnTo>
                  <a:pt x="183975" y="32289"/>
                </a:lnTo>
                <a:lnTo>
                  <a:pt x="181869" y="25979"/>
                </a:lnTo>
                <a:lnTo>
                  <a:pt x="179324" y="20574"/>
                </a:lnTo>
                <a:lnTo>
                  <a:pt x="175514" y="13843"/>
                </a:lnTo>
                <a:lnTo>
                  <a:pt x="169799" y="10541"/>
                </a:lnTo>
                <a:lnTo>
                  <a:pt x="162306" y="10541"/>
                </a:lnTo>
                <a:lnTo>
                  <a:pt x="35433" y="10541"/>
                </a:lnTo>
                <a:lnTo>
                  <a:pt x="131318" y="140716"/>
                </a:lnTo>
                <a:lnTo>
                  <a:pt x="131318" y="150495"/>
                </a:lnTo>
                <a:lnTo>
                  <a:pt x="27813" y="290957"/>
                </a:lnTo>
                <a:lnTo>
                  <a:pt x="167259" y="290957"/>
                </a:lnTo>
                <a:lnTo>
                  <a:pt x="173355" y="290957"/>
                </a:lnTo>
                <a:lnTo>
                  <a:pt x="178054" y="288798"/>
                </a:lnTo>
                <a:lnTo>
                  <a:pt x="189865" y="255397"/>
                </a:lnTo>
                <a:lnTo>
                  <a:pt x="201676" y="255397"/>
                </a:lnTo>
                <a:lnTo>
                  <a:pt x="197612" y="314198"/>
                </a:lnTo>
                <a:lnTo>
                  <a:pt x="0" y="314198"/>
                </a:lnTo>
                <a:lnTo>
                  <a:pt x="0" y="306324"/>
                </a:lnTo>
                <a:lnTo>
                  <a:pt x="112649" y="153670"/>
                </a:lnTo>
                <a:lnTo>
                  <a:pt x="3302" y="7620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032247" y="4140741"/>
            <a:ext cx="84582" cy="104360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045836" y="4160646"/>
            <a:ext cx="71500" cy="90424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210555" y="3896867"/>
            <a:ext cx="101379" cy="139445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228463" y="3921252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54356" y="0"/>
                </a:moveTo>
                <a:lnTo>
                  <a:pt x="44703" y="0"/>
                </a:lnTo>
                <a:lnTo>
                  <a:pt x="40259" y="762"/>
                </a:lnTo>
                <a:lnTo>
                  <a:pt x="36575" y="2412"/>
                </a:lnTo>
                <a:lnTo>
                  <a:pt x="32892" y="3937"/>
                </a:lnTo>
                <a:lnTo>
                  <a:pt x="30099" y="6223"/>
                </a:lnTo>
                <a:lnTo>
                  <a:pt x="28321" y="8890"/>
                </a:lnTo>
                <a:lnTo>
                  <a:pt x="26415" y="11684"/>
                </a:lnTo>
                <a:lnTo>
                  <a:pt x="25400" y="14731"/>
                </a:lnTo>
                <a:lnTo>
                  <a:pt x="25400" y="21209"/>
                </a:lnTo>
                <a:lnTo>
                  <a:pt x="37719" y="40259"/>
                </a:lnTo>
                <a:lnTo>
                  <a:pt x="28956" y="44493"/>
                </a:lnTo>
                <a:lnTo>
                  <a:pt x="2381" y="74787"/>
                </a:lnTo>
                <a:lnTo>
                  <a:pt x="0" y="95885"/>
                </a:lnTo>
                <a:lnTo>
                  <a:pt x="1015" y="100330"/>
                </a:lnTo>
                <a:lnTo>
                  <a:pt x="22733" y="116712"/>
                </a:lnTo>
                <a:lnTo>
                  <a:pt x="37211" y="116712"/>
                </a:lnTo>
                <a:lnTo>
                  <a:pt x="43941" y="114808"/>
                </a:lnTo>
                <a:lnTo>
                  <a:pt x="49784" y="111252"/>
                </a:lnTo>
                <a:lnTo>
                  <a:pt x="51194" y="110362"/>
                </a:lnTo>
                <a:lnTo>
                  <a:pt x="19558" y="110362"/>
                </a:lnTo>
                <a:lnTo>
                  <a:pt x="14097" y="104140"/>
                </a:lnTo>
                <a:lnTo>
                  <a:pt x="21589" y="63373"/>
                </a:lnTo>
                <a:lnTo>
                  <a:pt x="41401" y="45466"/>
                </a:lnTo>
                <a:lnTo>
                  <a:pt x="57089" y="45466"/>
                </a:lnTo>
                <a:lnTo>
                  <a:pt x="56007" y="43942"/>
                </a:lnTo>
                <a:lnTo>
                  <a:pt x="38226" y="20955"/>
                </a:lnTo>
                <a:lnTo>
                  <a:pt x="37464" y="19431"/>
                </a:lnTo>
                <a:lnTo>
                  <a:pt x="37232" y="18034"/>
                </a:lnTo>
                <a:lnTo>
                  <a:pt x="37211" y="13335"/>
                </a:lnTo>
                <a:lnTo>
                  <a:pt x="38226" y="10922"/>
                </a:lnTo>
                <a:lnTo>
                  <a:pt x="40386" y="9143"/>
                </a:lnTo>
                <a:lnTo>
                  <a:pt x="42417" y="7239"/>
                </a:lnTo>
                <a:lnTo>
                  <a:pt x="45338" y="6350"/>
                </a:lnTo>
                <a:lnTo>
                  <a:pt x="72401" y="6350"/>
                </a:lnTo>
                <a:lnTo>
                  <a:pt x="68325" y="4064"/>
                </a:lnTo>
                <a:lnTo>
                  <a:pt x="59054" y="762"/>
                </a:lnTo>
                <a:lnTo>
                  <a:pt x="54356" y="0"/>
                </a:lnTo>
                <a:close/>
              </a:path>
              <a:path w="79375" h="116839">
                <a:moveTo>
                  <a:pt x="57089" y="45466"/>
                </a:moveTo>
                <a:lnTo>
                  <a:pt x="41401" y="45466"/>
                </a:lnTo>
                <a:lnTo>
                  <a:pt x="45720" y="50418"/>
                </a:lnTo>
                <a:lnTo>
                  <a:pt x="48895" y="55372"/>
                </a:lnTo>
                <a:lnTo>
                  <a:pt x="50546" y="60325"/>
                </a:lnTo>
                <a:lnTo>
                  <a:pt x="52324" y="65278"/>
                </a:lnTo>
                <a:lnTo>
                  <a:pt x="53051" y="69850"/>
                </a:lnTo>
                <a:lnTo>
                  <a:pt x="53150" y="83439"/>
                </a:lnTo>
                <a:lnTo>
                  <a:pt x="52324" y="88518"/>
                </a:lnTo>
                <a:lnTo>
                  <a:pt x="50291" y="93853"/>
                </a:lnTo>
                <a:lnTo>
                  <a:pt x="48387" y="99060"/>
                </a:lnTo>
                <a:lnTo>
                  <a:pt x="45720" y="103124"/>
                </a:lnTo>
                <a:lnTo>
                  <a:pt x="42290" y="105918"/>
                </a:lnTo>
                <a:lnTo>
                  <a:pt x="38862" y="108839"/>
                </a:lnTo>
                <a:lnTo>
                  <a:pt x="34925" y="110362"/>
                </a:lnTo>
                <a:lnTo>
                  <a:pt x="51194" y="110362"/>
                </a:lnTo>
                <a:lnTo>
                  <a:pt x="67945" y="72009"/>
                </a:lnTo>
                <a:lnTo>
                  <a:pt x="67414" y="67605"/>
                </a:lnTo>
                <a:lnTo>
                  <a:pt x="66421" y="63881"/>
                </a:lnTo>
                <a:lnTo>
                  <a:pt x="65532" y="60071"/>
                </a:lnTo>
                <a:lnTo>
                  <a:pt x="63881" y="56261"/>
                </a:lnTo>
                <a:lnTo>
                  <a:pt x="61722" y="52578"/>
                </a:lnTo>
                <a:lnTo>
                  <a:pt x="59436" y="48768"/>
                </a:lnTo>
                <a:lnTo>
                  <a:pt x="57089" y="45466"/>
                </a:lnTo>
                <a:close/>
              </a:path>
              <a:path w="79375" h="116839">
                <a:moveTo>
                  <a:pt x="72401" y="6350"/>
                </a:moveTo>
                <a:lnTo>
                  <a:pt x="53721" y="6350"/>
                </a:lnTo>
                <a:lnTo>
                  <a:pt x="57785" y="7747"/>
                </a:lnTo>
                <a:lnTo>
                  <a:pt x="61213" y="10668"/>
                </a:lnTo>
                <a:lnTo>
                  <a:pt x="64515" y="13589"/>
                </a:lnTo>
                <a:lnTo>
                  <a:pt x="67183" y="18034"/>
                </a:lnTo>
                <a:lnTo>
                  <a:pt x="69087" y="23875"/>
                </a:lnTo>
                <a:lnTo>
                  <a:pt x="76453" y="23875"/>
                </a:lnTo>
                <a:lnTo>
                  <a:pt x="79248" y="11049"/>
                </a:lnTo>
                <a:lnTo>
                  <a:pt x="73533" y="6985"/>
                </a:lnTo>
                <a:lnTo>
                  <a:pt x="72401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242559" y="3966717"/>
            <a:ext cx="39370" cy="65405"/>
          </a:xfrm>
          <a:custGeom>
            <a:avLst/>
            <a:gdLst/>
            <a:ahLst/>
            <a:cxnLst/>
            <a:rect l="l" t="t" r="r" b="b"/>
            <a:pathLst>
              <a:path w="39370" h="65404">
                <a:moveTo>
                  <a:pt x="27304" y="0"/>
                </a:moveTo>
                <a:lnTo>
                  <a:pt x="1889" y="31241"/>
                </a:lnTo>
                <a:lnTo>
                  <a:pt x="0" y="46100"/>
                </a:lnTo>
                <a:lnTo>
                  <a:pt x="0" y="58673"/>
                </a:lnTo>
                <a:lnTo>
                  <a:pt x="5461" y="64896"/>
                </a:lnTo>
                <a:lnTo>
                  <a:pt x="16510" y="64896"/>
                </a:lnTo>
                <a:lnTo>
                  <a:pt x="20827" y="64896"/>
                </a:lnTo>
                <a:lnTo>
                  <a:pt x="24764" y="63372"/>
                </a:lnTo>
                <a:lnTo>
                  <a:pt x="28193" y="60451"/>
                </a:lnTo>
                <a:lnTo>
                  <a:pt x="31623" y="57657"/>
                </a:lnTo>
                <a:lnTo>
                  <a:pt x="34289" y="53593"/>
                </a:lnTo>
                <a:lnTo>
                  <a:pt x="36194" y="48386"/>
                </a:lnTo>
                <a:lnTo>
                  <a:pt x="38226" y="43052"/>
                </a:lnTo>
                <a:lnTo>
                  <a:pt x="39115" y="37591"/>
                </a:lnTo>
                <a:lnTo>
                  <a:pt x="39115" y="31749"/>
                </a:lnTo>
                <a:lnTo>
                  <a:pt x="39115" y="25399"/>
                </a:lnTo>
                <a:lnTo>
                  <a:pt x="38226" y="19811"/>
                </a:lnTo>
                <a:lnTo>
                  <a:pt x="36449" y="14858"/>
                </a:lnTo>
                <a:lnTo>
                  <a:pt x="34798" y="9905"/>
                </a:lnTo>
                <a:lnTo>
                  <a:pt x="31623" y="4952"/>
                </a:lnTo>
                <a:lnTo>
                  <a:pt x="273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228463" y="3921252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49657" y="0"/>
                </a:moveTo>
                <a:lnTo>
                  <a:pt x="54356" y="0"/>
                </a:lnTo>
                <a:lnTo>
                  <a:pt x="59054" y="762"/>
                </a:lnTo>
                <a:lnTo>
                  <a:pt x="63626" y="2412"/>
                </a:lnTo>
                <a:lnTo>
                  <a:pt x="68325" y="4064"/>
                </a:lnTo>
                <a:lnTo>
                  <a:pt x="73533" y="6985"/>
                </a:lnTo>
                <a:lnTo>
                  <a:pt x="79248" y="11049"/>
                </a:lnTo>
                <a:lnTo>
                  <a:pt x="76453" y="23875"/>
                </a:lnTo>
                <a:lnTo>
                  <a:pt x="69087" y="23875"/>
                </a:lnTo>
                <a:lnTo>
                  <a:pt x="67183" y="18034"/>
                </a:lnTo>
                <a:lnTo>
                  <a:pt x="64515" y="13589"/>
                </a:lnTo>
                <a:lnTo>
                  <a:pt x="61213" y="10668"/>
                </a:lnTo>
                <a:lnTo>
                  <a:pt x="57785" y="7747"/>
                </a:lnTo>
                <a:lnTo>
                  <a:pt x="53721" y="6350"/>
                </a:lnTo>
                <a:lnTo>
                  <a:pt x="48895" y="6350"/>
                </a:lnTo>
                <a:lnTo>
                  <a:pt x="45338" y="6350"/>
                </a:lnTo>
                <a:lnTo>
                  <a:pt x="42417" y="7239"/>
                </a:lnTo>
                <a:lnTo>
                  <a:pt x="40386" y="9143"/>
                </a:lnTo>
                <a:lnTo>
                  <a:pt x="38226" y="10922"/>
                </a:lnTo>
                <a:lnTo>
                  <a:pt x="37211" y="13335"/>
                </a:lnTo>
                <a:lnTo>
                  <a:pt x="37211" y="16256"/>
                </a:lnTo>
                <a:lnTo>
                  <a:pt x="37211" y="17906"/>
                </a:lnTo>
                <a:lnTo>
                  <a:pt x="37464" y="19431"/>
                </a:lnTo>
                <a:lnTo>
                  <a:pt x="38226" y="20955"/>
                </a:lnTo>
                <a:lnTo>
                  <a:pt x="38862" y="22479"/>
                </a:lnTo>
                <a:lnTo>
                  <a:pt x="56007" y="43942"/>
                </a:lnTo>
                <a:lnTo>
                  <a:pt x="59436" y="48768"/>
                </a:lnTo>
                <a:lnTo>
                  <a:pt x="61722" y="52578"/>
                </a:lnTo>
                <a:lnTo>
                  <a:pt x="63881" y="56261"/>
                </a:lnTo>
                <a:lnTo>
                  <a:pt x="65532" y="60071"/>
                </a:lnTo>
                <a:lnTo>
                  <a:pt x="66421" y="63881"/>
                </a:lnTo>
                <a:lnTo>
                  <a:pt x="67437" y="67691"/>
                </a:lnTo>
                <a:lnTo>
                  <a:pt x="67945" y="72009"/>
                </a:lnTo>
                <a:lnTo>
                  <a:pt x="67945" y="76835"/>
                </a:lnTo>
                <a:lnTo>
                  <a:pt x="67945" y="83439"/>
                </a:lnTo>
                <a:lnTo>
                  <a:pt x="66421" y="89916"/>
                </a:lnTo>
                <a:lnTo>
                  <a:pt x="63246" y="96266"/>
                </a:lnTo>
                <a:lnTo>
                  <a:pt x="60071" y="102616"/>
                </a:lnTo>
                <a:lnTo>
                  <a:pt x="55625" y="107568"/>
                </a:lnTo>
                <a:lnTo>
                  <a:pt x="49784" y="111252"/>
                </a:lnTo>
                <a:lnTo>
                  <a:pt x="43941" y="114808"/>
                </a:lnTo>
                <a:lnTo>
                  <a:pt x="37211" y="116712"/>
                </a:lnTo>
                <a:lnTo>
                  <a:pt x="29590" y="116712"/>
                </a:lnTo>
                <a:lnTo>
                  <a:pt x="22733" y="116712"/>
                </a:lnTo>
                <a:lnTo>
                  <a:pt x="17145" y="115570"/>
                </a:lnTo>
                <a:lnTo>
                  <a:pt x="12700" y="113284"/>
                </a:lnTo>
                <a:lnTo>
                  <a:pt x="8254" y="110998"/>
                </a:lnTo>
                <a:lnTo>
                  <a:pt x="4952" y="107950"/>
                </a:lnTo>
                <a:lnTo>
                  <a:pt x="2921" y="104140"/>
                </a:lnTo>
                <a:lnTo>
                  <a:pt x="1015" y="100330"/>
                </a:lnTo>
                <a:lnTo>
                  <a:pt x="0" y="95885"/>
                </a:lnTo>
                <a:lnTo>
                  <a:pt x="0" y="90805"/>
                </a:lnTo>
                <a:lnTo>
                  <a:pt x="14859" y="54867"/>
                </a:lnTo>
                <a:lnTo>
                  <a:pt x="37719" y="40259"/>
                </a:lnTo>
                <a:lnTo>
                  <a:pt x="33400" y="35560"/>
                </a:lnTo>
                <a:lnTo>
                  <a:pt x="30352" y="31368"/>
                </a:lnTo>
                <a:lnTo>
                  <a:pt x="28321" y="27940"/>
                </a:lnTo>
                <a:lnTo>
                  <a:pt x="26415" y="24511"/>
                </a:lnTo>
                <a:lnTo>
                  <a:pt x="25400" y="21209"/>
                </a:lnTo>
                <a:lnTo>
                  <a:pt x="25400" y="18034"/>
                </a:lnTo>
                <a:lnTo>
                  <a:pt x="25400" y="14731"/>
                </a:lnTo>
                <a:lnTo>
                  <a:pt x="26415" y="11684"/>
                </a:lnTo>
                <a:lnTo>
                  <a:pt x="28321" y="8890"/>
                </a:lnTo>
                <a:lnTo>
                  <a:pt x="30099" y="6223"/>
                </a:lnTo>
                <a:lnTo>
                  <a:pt x="32892" y="3937"/>
                </a:lnTo>
                <a:lnTo>
                  <a:pt x="36575" y="2412"/>
                </a:lnTo>
                <a:lnTo>
                  <a:pt x="40259" y="762"/>
                </a:lnTo>
                <a:lnTo>
                  <a:pt x="44703" y="0"/>
                </a:lnTo>
                <a:lnTo>
                  <a:pt x="496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292852" y="3965481"/>
            <a:ext cx="84582" cy="104360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311013" y="398995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872" y="50673"/>
                </a:moveTo>
                <a:lnTo>
                  <a:pt x="23240" y="50673"/>
                </a:lnTo>
                <a:lnTo>
                  <a:pt x="23749" y="50800"/>
                </a:lnTo>
                <a:lnTo>
                  <a:pt x="24384" y="50927"/>
                </a:lnTo>
                <a:lnTo>
                  <a:pt x="24891" y="51054"/>
                </a:lnTo>
                <a:lnTo>
                  <a:pt x="25273" y="51308"/>
                </a:lnTo>
                <a:lnTo>
                  <a:pt x="25653" y="51689"/>
                </a:lnTo>
                <a:lnTo>
                  <a:pt x="25908" y="52070"/>
                </a:lnTo>
                <a:lnTo>
                  <a:pt x="26162" y="52705"/>
                </a:lnTo>
                <a:lnTo>
                  <a:pt x="26415" y="53213"/>
                </a:lnTo>
                <a:lnTo>
                  <a:pt x="26670" y="53975"/>
                </a:lnTo>
                <a:lnTo>
                  <a:pt x="27050" y="54864"/>
                </a:lnTo>
                <a:lnTo>
                  <a:pt x="30133" y="65913"/>
                </a:lnTo>
                <a:lnTo>
                  <a:pt x="36829" y="79375"/>
                </a:lnTo>
                <a:lnTo>
                  <a:pt x="38353" y="80645"/>
                </a:lnTo>
                <a:lnTo>
                  <a:pt x="40386" y="81280"/>
                </a:lnTo>
                <a:lnTo>
                  <a:pt x="44196" y="81280"/>
                </a:lnTo>
                <a:lnTo>
                  <a:pt x="45592" y="81026"/>
                </a:lnTo>
                <a:lnTo>
                  <a:pt x="46862" y="80645"/>
                </a:lnTo>
                <a:lnTo>
                  <a:pt x="48260" y="80264"/>
                </a:lnTo>
                <a:lnTo>
                  <a:pt x="55499" y="75311"/>
                </a:lnTo>
                <a:lnTo>
                  <a:pt x="57150" y="73914"/>
                </a:lnTo>
                <a:lnTo>
                  <a:pt x="57658" y="73406"/>
                </a:lnTo>
                <a:lnTo>
                  <a:pt x="46609" y="73406"/>
                </a:lnTo>
                <a:lnTo>
                  <a:pt x="45974" y="73152"/>
                </a:lnTo>
                <a:lnTo>
                  <a:pt x="43434" y="70485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6" y="65913"/>
                </a:lnTo>
                <a:lnTo>
                  <a:pt x="41275" y="64262"/>
                </a:lnTo>
                <a:lnTo>
                  <a:pt x="39242" y="58166"/>
                </a:lnTo>
                <a:lnTo>
                  <a:pt x="38269" y="54864"/>
                </a:lnTo>
                <a:lnTo>
                  <a:pt x="36872" y="50673"/>
                </a:lnTo>
                <a:close/>
              </a:path>
              <a:path w="62864" h="81279">
                <a:moveTo>
                  <a:pt x="29210" y="0"/>
                </a:moveTo>
                <a:lnTo>
                  <a:pt x="24891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80"/>
                </a:lnTo>
                <a:lnTo>
                  <a:pt x="13335" y="5334"/>
                </a:lnTo>
                <a:lnTo>
                  <a:pt x="13842" y="5715"/>
                </a:lnTo>
                <a:lnTo>
                  <a:pt x="14477" y="5969"/>
                </a:lnTo>
                <a:lnTo>
                  <a:pt x="14859" y="6477"/>
                </a:lnTo>
                <a:lnTo>
                  <a:pt x="15112" y="6985"/>
                </a:lnTo>
                <a:lnTo>
                  <a:pt x="15366" y="7620"/>
                </a:lnTo>
                <a:lnTo>
                  <a:pt x="15494" y="8255"/>
                </a:lnTo>
                <a:lnTo>
                  <a:pt x="15494" y="10922"/>
                </a:lnTo>
                <a:lnTo>
                  <a:pt x="15239" y="12192"/>
                </a:lnTo>
                <a:lnTo>
                  <a:pt x="15112" y="13335"/>
                </a:lnTo>
                <a:lnTo>
                  <a:pt x="14732" y="14986"/>
                </a:lnTo>
                <a:lnTo>
                  <a:pt x="14224" y="17018"/>
                </a:lnTo>
                <a:lnTo>
                  <a:pt x="0" y="80264"/>
                </a:lnTo>
                <a:lnTo>
                  <a:pt x="11302" y="80264"/>
                </a:lnTo>
                <a:lnTo>
                  <a:pt x="17779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3" y="46101"/>
                </a:lnTo>
                <a:lnTo>
                  <a:pt x="35922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79">
                <a:moveTo>
                  <a:pt x="56641" y="66675"/>
                </a:moveTo>
                <a:lnTo>
                  <a:pt x="48513" y="73279"/>
                </a:lnTo>
                <a:lnTo>
                  <a:pt x="48006" y="73406"/>
                </a:lnTo>
                <a:lnTo>
                  <a:pt x="57658" y="73406"/>
                </a:lnTo>
                <a:lnTo>
                  <a:pt x="58800" y="72263"/>
                </a:lnTo>
                <a:lnTo>
                  <a:pt x="60706" y="70485"/>
                </a:lnTo>
                <a:lnTo>
                  <a:pt x="56641" y="66675"/>
                </a:lnTo>
                <a:close/>
              </a:path>
              <a:path w="62864" h="81279">
                <a:moveTo>
                  <a:pt x="60960" y="21463"/>
                </a:moveTo>
                <a:lnTo>
                  <a:pt x="39750" y="21463"/>
                </a:lnTo>
                <a:lnTo>
                  <a:pt x="39115" y="25146"/>
                </a:lnTo>
                <a:lnTo>
                  <a:pt x="40639" y="25400"/>
                </a:lnTo>
                <a:lnTo>
                  <a:pt x="41783" y="25781"/>
                </a:lnTo>
                <a:lnTo>
                  <a:pt x="42417" y="26416"/>
                </a:lnTo>
                <a:lnTo>
                  <a:pt x="43052" y="26924"/>
                </a:lnTo>
                <a:lnTo>
                  <a:pt x="43434" y="27686"/>
                </a:lnTo>
                <a:lnTo>
                  <a:pt x="43434" y="29464"/>
                </a:lnTo>
                <a:lnTo>
                  <a:pt x="43052" y="30353"/>
                </a:lnTo>
                <a:lnTo>
                  <a:pt x="42290" y="31496"/>
                </a:lnTo>
                <a:lnTo>
                  <a:pt x="41656" y="32639"/>
                </a:lnTo>
                <a:lnTo>
                  <a:pt x="25273" y="44704"/>
                </a:lnTo>
                <a:lnTo>
                  <a:pt x="23622" y="45339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9" y="44323"/>
                </a:lnTo>
                <a:lnTo>
                  <a:pt x="42037" y="41021"/>
                </a:lnTo>
                <a:lnTo>
                  <a:pt x="44323" y="39497"/>
                </a:lnTo>
                <a:lnTo>
                  <a:pt x="48640" y="36195"/>
                </a:lnTo>
                <a:lnTo>
                  <a:pt x="50800" y="34417"/>
                </a:lnTo>
                <a:lnTo>
                  <a:pt x="55245" y="30988"/>
                </a:lnTo>
                <a:lnTo>
                  <a:pt x="57531" y="29083"/>
                </a:lnTo>
                <a:lnTo>
                  <a:pt x="59944" y="27178"/>
                </a:lnTo>
                <a:lnTo>
                  <a:pt x="62357" y="25019"/>
                </a:lnTo>
                <a:lnTo>
                  <a:pt x="60960" y="214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311013" y="398995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9"/>
                </a:lnTo>
                <a:lnTo>
                  <a:pt x="25273" y="44704"/>
                </a:lnTo>
                <a:lnTo>
                  <a:pt x="27050" y="44069"/>
                </a:lnTo>
                <a:lnTo>
                  <a:pt x="42290" y="31496"/>
                </a:lnTo>
                <a:lnTo>
                  <a:pt x="43052" y="30353"/>
                </a:lnTo>
                <a:lnTo>
                  <a:pt x="43434" y="29464"/>
                </a:lnTo>
                <a:lnTo>
                  <a:pt x="43434" y="28702"/>
                </a:lnTo>
                <a:lnTo>
                  <a:pt x="43434" y="27686"/>
                </a:lnTo>
                <a:lnTo>
                  <a:pt x="43052" y="26924"/>
                </a:lnTo>
                <a:lnTo>
                  <a:pt x="42417" y="26416"/>
                </a:lnTo>
                <a:lnTo>
                  <a:pt x="41783" y="25781"/>
                </a:lnTo>
                <a:lnTo>
                  <a:pt x="40639" y="25400"/>
                </a:lnTo>
                <a:lnTo>
                  <a:pt x="39115" y="25146"/>
                </a:lnTo>
                <a:lnTo>
                  <a:pt x="39750" y="21463"/>
                </a:lnTo>
                <a:lnTo>
                  <a:pt x="60960" y="21463"/>
                </a:lnTo>
                <a:lnTo>
                  <a:pt x="62357" y="25019"/>
                </a:lnTo>
                <a:lnTo>
                  <a:pt x="59944" y="27178"/>
                </a:lnTo>
                <a:lnTo>
                  <a:pt x="57531" y="29083"/>
                </a:lnTo>
                <a:lnTo>
                  <a:pt x="55245" y="30988"/>
                </a:lnTo>
                <a:lnTo>
                  <a:pt x="52959" y="32766"/>
                </a:lnTo>
                <a:lnTo>
                  <a:pt x="50800" y="34417"/>
                </a:lnTo>
                <a:lnTo>
                  <a:pt x="48640" y="36195"/>
                </a:lnTo>
                <a:lnTo>
                  <a:pt x="46482" y="37846"/>
                </a:lnTo>
                <a:lnTo>
                  <a:pt x="44323" y="39497"/>
                </a:lnTo>
                <a:lnTo>
                  <a:pt x="42037" y="41021"/>
                </a:lnTo>
                <a:lnTo>
                  <a:pt x="39877" y="42672"/>
                </a:lnTo>
                <a:lnTo>
                  <a:pt x="37719" y="44323"/>
                </a:lnTo>
                <a:lnTo>
                  <a:pt x="35433" y="46101"/>
                </a:lnTo>
                <a:lnTo>
                  <a:pt x="36322" y="49022"/>
                </a:lnTo>
                <a:lnTo>
                  <a:pt x="37337" y="52070"/>
                </a:lnTo>
                <a:lnTo>
                  <a:pt x="38353" y="55118"/>
                </a:lnTo>
                <a:lnTo>
                  <a:pt x="39242" y="58166"/>
                </a:lnTo>
                <a:lnTo>
                  <a:pt x="40259" y="61214"/>
                </a:lnTo>
                <a:lnTo>
                  <a:pt x="41275" y="64262"/>
                </a:lnTo>
                <a:lnTo>
                  <a:pt x="41656" y="65913"/>
                </a:lnTo>
                <a:lnTo>
                  <a:pt x="42163" y="67310"/>
                </a:lnTo>
                <a:lnTo>
                  <a:pt x="42545" y="68453"/>
                </a:lnTo>
                <a:lnTo>
                  <a:pt x="42925" y="69596"/>
                </a:lnTo>
                <a:lnTo>
                  <a:pt x="43434" y="70485"/>
                </a:lnTo>
                <a:lnTo>
                  <a:pt x="46609" y="73406"/>
                </a:lnTo>
                <a:lnTo>
                  <a:pt x="47371" y="73406"/>
                </a:lnTo>
                <a:lnTo>
                  <a:pt x="48006" y="73406"/>
                </a:lnTo>
                <a:lnTo>
                  <a:pt x="48513" y="73279"/>
                </a:lnTo>
                <a:lnTo>
                  <a:pt x="49149" y="73152"/>
                </a:lnTo>
                <a:lnTo>
                  <a:pt x="49657" y="72898"/>
                </a:lnTo>
                <a:lnTo>
                  <a:pt x="50291" y="72517"/>
                </a:lnTo>
                <a:lnTo>
                  <a:pt x="51053" y="72009"/>
                </a:lnTo>
                <a:lnTo>
                  <a:pt x="51815" y="71501"/>
                </a:lnTo>
                <a:lnTo>
                  <a:pt x="52577" y="70866"/>
                </a:lnTo>
                <a:lnTo>
                  <a:pt x="53594" y="69977"/>
                </a:lnTo>
                <a:lnTo>
                  <a:pt x="54483" y="69088"/>
                </a:lnTo>
                <a:lnTo>
                  <a:pt x="55499" y="67945"/>
                </a:lnTo>
                <a:lnTo>
                  <a:pt x="56641" y="66675"/>
                </a:lnTo>
                <a:lnTo>
                  <a:pt x="60706" y="70485"/>
                </a:lnTo>
                <a:lnTo>
                  <a:pt x="58800" y="72263"/>
                </a:lnTo>
                <a:lnTo>
                  <a:pt x="57150" y="73914"/>
                </a:lnTo>
                <a:lnTo>
                  <a:pt x="55499" y="75311"/>
                </a:lnTo>
                <a:lnTo>
                  <a:pt x="53975" y="76708"/>
                </a:lnTo>
                <a:lnTo>
                  <a:pt x="52450" y="77851"/>
                </a:lnTo>
                <a:lnTo>
                  <a:pt x="51053" y="78740"/>
                </a:lnTo>
                <a:lnTo>
                  <a:pt x="49529" y="79629"/>
                </a:lnTo>
                <a:lnTo>
                  <a:pt x="48260" y="80264"/>
                </a:lnTo>
                <a:lnTo>
                  <a:pt x="46862" y="80645"/>
                </a:lnTo>
                <a:lnTo>
                  <a:pt x="45592" y="81026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8353" y="80645"/>
                </a:lnTo>
                <a:lnTo>
                  <a:pt x="36829" y="79375"/>
                </a:lnTo>
                <a:lnTo>
                  <a:pt x="35306" y="78232"/>
                </a:lnTo>
                <a:lnTo>
                  <a:pt x="34036" y="76454"/>
                </a:lnTo>
                <a:lnTo>
                  <a:pt x="33020" y="74168"/>
                </a:lnTo>
                <a:lnTo>
                  <a:pt x="32003" y="71882"/>
                </a:lnTo>
                <a:lnTo>
                  <a:pt x="30987" y="69088"/>
                </a:lnTo>
                <a:lnTo>
                  <a:pt x="30099" y="65786"/>
                </a:lnTo>
                <a:lnTo>
                  <a:pt x="29210" y="62611"/>
                </a:lnTo>
                <a:lnTo>
                  <a:pt x="28194" y="58928"/>
                </a:lnTo>
                <a:lnTo>
                  <a:pt x="27050" y="54864"/>
                </a:lnTo>
                <a:lnTo>
                  <a:pt x="26670" y="53975"/>
                </a:lnTo>
                <a:lnTo>
                  <a:pt x="26415" y="53213"/>
                </a:lnTo>
                <a:lnTo>
                  <a:pt x="26162" y="52705"/>
                </a:lnTo>
                <a:lnTo>
                  <a:pt x="25908" y="52070"/>
                </a:lnTo>
                <a:lnTo>
                  <a:pt x="25653" y="51689"/>
                </a:lnTo>
                <a:lnTo>
                  <a:pt x="25273" y="51308"/>
                </a:lnTo>
                <a:lnTo>
                  <a:pt x="24891" y="51054"/>
                </a:lnTo>
                <a:lnTo>
                  <a:pt x="24384" y="50927"/>
                </a:lnTo>
                <a:lnTo>
                  <a:pt x="23749" y="50800"/>
                </a:lnTo>
                <a:lnTo>
                  <a:pt x="23240" y="50673"/>
                </a:lnTo>
                <a:lnTo>
                  <a:pt x="22478" y="50673"/>
                </a:lnTo>
                <a:lnTo>
                  <a:pt x="21589" y="50673"/>
                </a:lnTo>
                <a:lnTo>
                  <a:pt x="17779" y="50673"/>
                </a:lnTo>
                <a:lnTo>
                  <a:pt x="11302" y="80264"/>
                </a:lnTo>
                <a:lnTo>
                  <a:pt x="0" y="80264"/>
                </a:lnTo>
                <a:lnTo>
                  <a:pt x="14224" y="17018"/>
                </a:lnTo>
                <a:lnTo>
                  <a:pt x="14732" y="14986"/>
                </a:lnTo>
                <a:lnTo>
                  <a:pt x="15112" y="13335"/>
                </a:lnTo>
                <a:lnTo>
                  <a:pt x="15239" y="12192"/>
                </a:lnTo>
                <a:lnTo>
                  <a:pt x="15494" y="10922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6" y="7620"/>
                </a:lnTo>
                <a:lnTo>
                  <a:pt x="15112" y="6985"/>
                </a:lnTo>
                <a:lnTo>
                  <a:pt x="14859" y="6477"/>
                </a:lnTo>
                <a:lnTo>
                  <a:pt x="14477" y="5969"/>
                </a:lnTo>
                <a:lnTo>
                  <a:pt x="13842" y="5715"/>
                </a:lnTo>
                <a:lnTo>
                  <a:pt x="13335" y="5334"/>
                </a:lnTo>
                <a:lnTo>
                  <a:pt x="12573" y="5080"/>
                </a:lnTo>
                <a:lnTo>
                  <a:pt x="11557" y="4953"/>
                </a:lnTo>
                <a:lnTo>
                  <a:pt x="10540" y="4826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373623" y="3936527"/>
            <a:ext cx="136372" cy="99786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5390896" y="3959859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21970" y="0"/>
                </a:moveTo>
                <a:lnTo>
                  <a:pt x="888" y="0"/>
                </a:lnTo>
                <a:lnTo>
                  <a:pt x="0" y="3937"/>
                </a:lnTo>
                <a:lnTo>
                  <a:pt x="2666" y="4063"/>
                </a:lnTo>
                <a:lnTo>
                  <a:pt x="4444" y="4698"/>
                </a:lnTo>
                <a:lnTo>
                  <a:pt x="5587" y="5587"/>
                </a:lnTo>
                <a:lnTo>
                  <a:pt x="6730" y="6603"/>
                </a:lnTo>
                <a:lnTo>
                  <a:pt x="7492" y="8000"/>
                </a:lnTo>
                <a:lnTo>
                  <a:pt x="8000" y="10032"/>
                </a:lnTo>
                <a:lnTo>
                  <a:pt x="8508" y="11937"/>
                </a:lnTo>
                <a:lnTo>
                  <a:pt x="8889" y="14477"/>
                </a:lnTo>
                <a:lnTo>
                  <a:pt x="9143" y="17525"/>
                </a:lnTo>
                <a:lnTo>
                  <a:pt x="15366" y="78104"/>
                </a:lnTo>
                <a:lnTo>
                  <a:pt x="26034" y="78104"/>
                </a:lnTo>
                <a:lnTo>
                  <a:pt x="31343" y="69867"/>
                </a:lnTo>
                <a:lnTo>
                  <a:pt x="35423" y="63372"/>
                </a:lnTo>
                <a:lnTo>
                  <a:pt x="26796" y="63372"/>
                </a:lnTo>
                <a:lnTo>
                  <a:pt x="21970" y="0"/>
                </a:lnTo>
                <a:close/>
              </a:path>
              <a:path w="114935" h="78104">
                <a:moveTo>
                  <a:pt x="69038" y="24256"/>
                </a:moveTo>
                <a:lnTo>
                  <a:pt x="56387" y="24256"/>
                </a:lnTo>
                <a:lnTo>
                  <a:pt x="57276" y="24383"/>
                </a:lnTo>
                <a:lnTo>
                  <a:pt x="57403" y="26669"/>
                </a:lnTo>
                <a:lnTo>
                  <a:pt x="57530" y="29971"/>
                </a:lnTo>
                <a:lnTo>
                  <a:pt x="57912" y="34162"/>
                </a:lnTo>
                <a:lnTo>
                  <a:pt x="58414" y="41705"/>
                </a:lnTo>
                <a:lnTo>
                  <a:pt x="61975" y="78104"/>
                </a:lnTo>
                <a:lnTo>
                  <a:pt x="71500" y="78104"/>
                </a:lnTo>
                <a:lnTo>
                  <a:pt x="76200" y="71754"/>
                </a:lnTo>
                <a:lnTo>
                  <a:pt x="80263" y="66039"/>
                </a:lnTo>
                <a:lnTo>
                  <a:pt x="82064" y="63372"/>
                </a:lnTo>
                <a:lnTo>
                  <a:pt x="72643" y="63372"/>
                </a:lnTo>
                <a:lnTo>
                  <a:pt x="69038" y="24256"/>
                </a:lnTo>
                <a:close/>
              </a:path>
              <a:path w="114935" h="78104">
                <a:moveTo>
                  <a:pt x="66801" y="0"/>
                </a:moveTo>
                <a:lnTo>
                  <a:pt x="55117" y="0"/>
                </a:lnTo>
                <a:lnTo>
                  <a:pt x="54228" y="3937"/>
                </a:lnTo>
                <a:lnTo>
                  <a:pt x="53466" y="9016"/>
                </a:lnTo>
                <a:lnTo>
                  <a:pt x="52196" y="13842"/>
                </a:lnTo>
                <a:lnTo>
                  <a:pt x="50545" y="18541"/>
                </a:lnTo>
                <a:lnTo>
                  <a:pt x="49021" y="23240"/>
                </a:lnTo>
                <a:lnTo>
                  <a:pt x="46481" y="28828"/>
                </a:lnTo>
                <a:lnTo>
                  <a:pt x="26796" y="63372"/>
                </a:lnTo>
                <a:lnTo>
                  <a:pt x="35423" y="63372"/>
                </a:lnTo>
                <a:lnTo>
                  <a:pt x="54006" y="29755"/>
                </a:lnTo>
                <a:lnTo>
                  <a:pt x="56387" y="24256"/>
                </a:lnTo>
                <a:lnTo>
                  <a:pt x="69038" y="24256"/>
                </a:lnTo>
                <a:lnTo>
                  <a:pt x="66801" y="0"/>
                </a:lnTo>
                <a:close/>
              </a:path>
              <a:path w="114935" h="78104">
                <a:moveTo>
                  <a:pt x="112649" y="0"/>
                </a:moveTo>
                <a:lnTo>
                  <a:pt x="91948" y="0"/>
                </a:lnTo>
                <a:lnTo>
                  <a:pt x="91186" y="3937"/>
                </a:lnTo>
                <a:lnTo>
                  <a:pt x="93725" y="4063"/>
                </a:lnTo>
                <a:lnTo>
                  <a:pt x="95503" y="4571"/>
                </a:lnTo>
                <a:lnTo>
                  <a:pt x="96646" y="5460"/>
                </a:lnTo>
                <a:lnTo>
                  <a:pt x="97662" y="6350"/>
                </a:lnTo>
                <a:lnTo>
                  <a:pt x="98252" y="8000"/>
                </a:lnTo>
                <a:lnTo>
                  <a:pt x="98298" y="16256"/>
                </a:lnTo>
                <a:lnTo>
                  <a:pt x="96012" y="23367"/>
                </a:lnTo>
                <a:lnTo>
                  <a:pt x="72643" y="63372"/>
                </a:lnTo>
                <a:lnTo>
                  <a:pt x="82064" y="63372"/>
                </a:lnTo>
                <a:lnTo>
                  <a:pt x="104139" y="27812"/>
                </a:lnTo>
                <a:lnTo>
                  <a:pt x="105917" y="24256"/>
                </a:lnTo>
                <a:lnTo>
                  <a:pt x="107823" y="20700"/>
                </a:lnTo>
                <a:lnTo>
                  <a:pt x="109219" y="17525"/>
                </a:lnTo>
                <a:lnTo>
                  <a:pt x="111505" y="12445"/>
                </a:lnTo>
                <a:lnTo>
                  <a:pt x="113330" y="8000"/>
                </a:lnTo>
                <a:lnTo>
                  <a:pt x="114934" y="3937"/>
                </a:lnTo>
                <a:lnTo>
                  <a:pt x="1126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5390896" y="3959859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888" y="0"/>
                </a:moveTo>
                <a:lnTo>
                  <a:pt x="21970" y="0"/>
                </a:lnTo>
                <a:lnTo>
                  <a:pt x="26796" y="63372"/>
                </a:lnTo>
                <a:lnTo>
                  <a:pt x="32089" y="54681"/>
                </a:lnTo>
                <a:lnTo>
                  <a:pt x="50545" y="18541"/>
                </a:lnTo>
                <a:lnTo>
                  <a:pt x="52196" y="13842"/>
                </a:lnTo>
                <a:lnTo>
                  <a:pt x="53466" y="9016"/>
                </a:lnTo>
                <a:lnTo>
                  <a:pt x="54228" y="3937"/>
                </a:lnTo>
                <a:lnTo>
                  <a:pt x="55117" y="0"/>
                </a:lnTo>
                <a:lnTo>
                  <a:pt x="66801" y="0"/>
                </a:lnTo>
                <a:lnTo>
                  <a:pt x="72643" y="63372"/>
                </a:lnTo>
                <a:lnTo>
                  <a:pt x="78549" y="54778"/>
                </a:lnTo>
                <a:lnTo>
                  <a:pt x="98298" y="16256"/>
                </a:lnTo>
                <a:lnTo>
                  <a:pt x="98298" y="10667"/>
                </a:lnTo>
                <a:lnTo>
                  <a:pt x="98298" y="8127"/>
                </a:lnTo>
                <a:lnTo>
                  <a:pt x="91186" y="3937"/>
                </a:lnTo>
                <a:lnTo>
                  <a:pt x="91948" y="0"/>
                </a:lnTo>
                <a:lnTo>
                  <a:pt x="112649" y="0"/>
                </a:lnTo>
                <a:lnTo>
                  <a:pt x="114934" y="3937"/>
                </a:lnTo>
                <a:lnTo>
                  <a:pt x="113029" y="8762"/>
                </a:lnTo>
                <a:lnTo>
                  <a:pt x="111505" y="12445"/>
                </a:lnTo>
                <a:lnTo>
                  <a:pt x="110362" y="14985"/>
                </a:lnTo>
                <a:lnTo>
                  <a:pt x="109219" y="17525"/>
                </a:lnTo>
                <a:lnTo>
                  <a:pt x="107823" y="20700"/>
                </a:lnTo>
                <a:lnTo>
                  <a:pt x="105917" y="24256"/>
                </a:lnTo>
                <a:lnTo>
                  <a:pt x="104139" y="27812"/>
                </a:lnTo>
                <a:lnTo>
                  <a:pt x="102234" y="31495"/>
                </a:lnTo>
                <a:lnTo>
                  <a:pt x="83692" y="60959"/>
                </a:lnTo>
                <a:lnTo>
                  <a:pt x="80263" y="66039"/>
                </a:lnTo>
                <a:lnTo>
                  <a:pt x="76200" y="71754"/>
                </a:lnTo>
                <a:lnTo>
                  <a:pt x="71500" y="78104"/>
                </a:lnTo>
                <a:lnTo>
                  <a:pt x="61975" y="78104"/>
                </a:lnTo>
                <a:lnTo>
                  <a:pt x="58674" y="44450"/>
                </a:lnTo>
                <a:lnTo>
                  <a:pt x="58419" y="41782"/>
                </a:lnTo>
                <a:lnTo>
                  <a:pt x="58165" y="38353"/>
                </a:lnTo>
                <a:lnTo>
                  <a:pt x="57912" y="34162"/>
                </a:lnTo>
                <a:lnTo>
                  <a:pt x="57530" y="29971"/>
                </a:lnTo>
                <a:lnTo>
                  <a:pt x="57403" y="26669"/>
                </a:lnTo>
                <a:lnTo>
                  <a:pt x="57276" y="24383"/>
                </a:lnTo>
                <a:lnTo>
                  <a:pt x="56387" y="24256"/>
                </a:lnTo>
                <a:lnTo>
                  <a:pt x="54006" y="29755"/>
                </a:lnTo>
                <a:lnTo>
                  <a:pt x="51244" y="35575"/>
                </a:lnTo>
                <a:lnTo>
                  <a:pt x="31343" y="69867"/>
                </a:lnTo>
                <a:lnTo>
                  <a:pt x="26034" y="78104"/>
                </a:lnTo>
                <a:lnTo>
                  <a:pt x="15366" y="78104"/>
                </a:lnTo>
                <a:lnTo>
                  <a:pt x="9143" y="17525"/>
                </a:lnTo>
                <a:lnTo>
                  <a:pt x="8889" y="14477"/>
                </a:lnTo>
                <a:lnTo>
                  <a:pt x="8508" y="11937"/>
                </a:lnTo>
                <a:lnTo>
                  <a:pt x="8000" y="10032"/>
                </a:lnTo>
                <a:lnTo>
                  <a:pt x="7492" y="8000"/>
                </a:lnTo>
                <a:lnTo>
                  <a:pt x="6730" y="6603"/>
                </a:lnTo>
                <a:lnTo>
                  <a:pt x="5587" y="5587"/>
                </a:lnTo>
                <a:lnTo>
                  <a:pt x="4444" y="4698"/>
                </a:lnTo>
                <a:lnTo>
                  <a:pt x="2666" y="4063"/>
                </a:lnTo>
                <a:lnTo>
                  <a:pt x="0" y="3937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5471159" y="3962374"/>
            <a:ext cx="147091" cy="128803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5483986" y="3982465"/>
            <a:ext cx="134747" cy="115697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3236976" y="4386071"/>
            <a:ext cx="98298" cy="98298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3245866" y="4398898"/>
            <a:ext cx="88900" cy="8890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3502152" y="4361688"/>
            <a:ext cx="785622" cy="150876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4323588" y="4363241"/>
            <a:ext cx="86065" cy="118080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4332604" y="4375658"/>
            <a:ext cx="104521" cy="152908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4389501" y="4436998"/>
            <a:ext cx="43180" cy="90805"/>
          </a:xfrm>
          <a:custGeom>
            <a:avLst/>
            <a:gdLst/>
            <a:ahLst/>
            <a:cxnLst/>
            <a:rect l="l" t="t" r="r" b="b"/>
            <a:pathLst>
              <a:path w="43179" h="90804">
                <a:moveTo>
                  <a:pt x="1270" y="84708"/>
                </a:moveTo>
                <a:lnTo>
                  <a:pt x="0" y="89915"/>
                </a:lnTo>
                <a:lnTo>
                  <a:pt x="635" y="90169"/>
                </a:lnTo>
                <a:lnTo>
                  <a:pt x="1397" y="90296"/>
                </a:lnTo>
                <a:lnTo>
                  <a:pt x="2159" y="90296"/>
                </a:lnTo>
                <a:lnTo>
                  <a:pt x="2921" y="90424"/>
                </a:lnTo>
                <a:lnTo>
                  <a:pt x="7874" y="90424"/>
                </a:lnTo>
                <a:lnTo>
                  <a:pt x="10795" y="90043"/>
                </a:lnTo>
                <a:lnTo>
                  <a:pt x="20347" y="85089"/>
                </a:lnTo>
                <a:lnTo>
                  <a:pt x="2921" y="85089"/>
                </a:lnTo>
                <a:lnTo>
                  <a:pt x="2159" y="84962"/>
                </a:lnTo>
                <a:lnTo>
                  <a:pt x="1650" y="84836"/>
                </a:lnTo>
                <a:lnTo>
                  <a:pt x="1270" y="84708"/>
                </a:lnTo>
                <a:close/>
              </a:path>
              <a:path w="43179" h="90804">
                <a:moveTo>
                  <a:pt x="38353" y="20193"/>
                </a:moveTo>
                <a:lnTo>
                  <a:pt x="34925" y="20193"/>
                </a:lnTo>
                <a:lnTo>
                  <a:pt x="21589" y="20700"/>
                </a:lnTo>
                <a:lnTo>
                  <a:pt x="20827" y="24130"/>
                </a:lnTo>
                <a:lnTo>
                  <a:pt x="23113" y="24130"/>
                </a:lnTo>
                <a:lnTo>
                  <a:pt x="24637" y="24511"/>
                </a:lnTo>
                <a:lnTo>
                  <a:pt x="26415" y="25526"/>
                </a:lnTo>
                <a:lnTo>
                  <a:pt x="26797" y="26415"/>
                </a:lnTo>
                <a:lnTo>
                  <a:pt x="26670" y="29844"/>
                </a:lnTo>
                <a:lnTo>
                  <a:pt x="26415" y="30861"/>
                </a:lnTo>
                <a:lnTo>
                  <a:pt x="26288" y="31876"/>
                </a:lnTo>
                <a:lnTo>
                  <a:pt x="25908" y="33274"/>
                </a:lnTo>
                <a:lnTo>
                  <a:pt x="24002" y="42799"/>
                </a:lnTo>
                <a:lnTo>
                  <a:pt x="23240" y="45974"/>
                </a:lnTo>
                <a:lnTo>
                  <a:pt x="20320" y="59436"/>
                </a:lnTo>
                <a:lnTo>
                  <a:pt x="19176" y="64515"/>
                </a:lnTo>
                <a:lnTo>
                  <a:pt x="18034" y="69850"/>
                </a:lnTo>
                <a:lnTo>
                  <a:pt x="6858" y="85089"/>
                </a:lnTo>
                <a:lnTo>
                  <a:pt x="20347" y="85089"/>
                </a:lnTo>
                <a:lnTo>
                  <a:pt x="21844" y="83693"/>
                </a:lnTo>
                <a:lnTo>
                  <a:pt x="23495" y="81406"/>
                </a:lnTo>
                <a:lnTo>
                  <a:pt x="24764" y="78739"/>
                </a:lnTo>
                <a:lnTo>
                  <a:pt x="26162" y="76073"/>
                </a:lnTo>
                <a:lnTo>
                  <a:pt x="27177" y="72770"/>
                </a:lnTo>
                <a:lnTo>
                  <a:pt x="28066" y="68961"/>
                </a:lnTo>
                <a:lnTo>
                  <a:pt x="38353" y="20193"/>
                </a:lnTo>
                <a:close/>
              </a:path>
              <a:path w="43179" h="90804">
                <a:moveTo>
                  <a:pt x="43052" y="0"/>
                </a:moveTo>
                <a:lnTo>
                  <a:pt x="33147" y="0"/>
                </a:lnTo>
                <a:lnTo>
                  <a:pt x="30607" y="10794"/>
                </a:lnTo>
                <a:lnTo>
                  <a:pt x="40639" y="10794"/>
                </a:lnTo>
                <a:lnTo>
                  <a:pt x="430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4389501" y="4457191"/>
            <a:ext cx="38735" cy="70485"/>
          </a:xfrm>
          <a:custGeom>
            <a:avLst/>
            <a:gdLst/>
            <a:ahLst/>
            <a:cxnLst/>
            <a:rect l="l" t="t" r="r" b="b"/>
            <a:pathLst>
              <a:path w="38735" h="70485">
                <a:moveTo>
                  <a:pt x="34925" y="0"/>
                </a:moveTo>
                <a:lnTo>
                  <a:pt x="38353" y="0"/>
                </a:lnTo>
                <a:lnTo>
                  <a:pt x="28066" y="48767"/>
                </a:lnTo>
                <a:lnTo>
                  <a:pt x="27177" y="52577"/>
                </a:lnTo>
                <a:lnTo>
                  <a:pt x="26162" y="55879"/>
                </a:lnTo>
                <a:lnTo>
                  <a:pt x="24764" y="58546"/>
                </a:lnTo>
                <a:lnTo>
                  <a:pt x="23495" y="61213"/>
                </a:lnTo>
                <a:lnTo>
                  <a:pt x="7874" y="70230"/>
                </a:lnTo>
                <a:lnTo>
                  <a:pt x="4699" y="70230"/>
                </a:lnTo>
                <a:lnTo>
                  <a:pt x="3810" y="70230"/>
                </a:lnTo>
                <a:lnTo>
                  <a:pt x="2921" y="70230"/>
                </a:lnTo>
                <a:lnTo>
                  <a:pt x="2159" y="70103"/>
                </a:lnTo>
                <a:lnTo>
                  <a:pt x="1397" y="70103"/>
                </a:lnTo>
                <a:lnTo>
                  <a:pt x="635" y="69976"/>
                </a:lnTo>
                <a:lnTo>
                  <a:pt x="0" y="69722"/>
                </a:lnTo>
                <a:lnTo>
                  <a:pt x="1270" y="64515"/>
                </a:lnTo>
                <a:lnTo>
                  <a:pt x="1650" y="64642"/>
                </a:lnTo>
                <a:lnTo>
                  <a:pt x="2159" y="64769"/>
                </a:lnTo>
                <a:lnTo>
                  <a:pt x="2921" y="64896"/>
                </a:lnTo>
                <a:lnTo>
                  <a:pt x="3556" y="64896"/>
                </a:lnTo>
                <a:lnTo>
                  <a:pt x="4318" y="64896"/>
                </a:lnTo>
                <a:lnTo>
                  <a:pt x="5207" y="64896"/>
                </a:lnTo>
                <a:lnTo>
                  <a:pt x="6858" y="64896"/>
                </a:lnTo>
                <a:lnTo>
                  <a:pt x="8254" y="64642"/>
                </a:lnTo>
                <a:lnTo>
                  <a:pt x="9525" y="64261"/>
                </a:lnTo>
                <a:lnTo>
                  <a:pt x="10795" y="63880"/>
                </a:lnTo>
                <a:lnTo>
                  <a:pt x="11937" y="63118"/>
                </a:lnTo>
                <a:lnTo>
                  <a:pt x="12953" y="61975"/>
                </a:lnTo>
                <a:lnTo>
                  <a:pt x="13970" y="60832"/>
                </a:lnTo>
                <a:lnTo>
                  <a:pt x="14859" y="59181"/>
                </a:lnTo>
                <a:lnTo>
                  <a:pt x="19176" y="44322"/>
                </a:lnTo>
                <a:lnTo>
                  <a:pt x="20320" y="39242"/>
                </a:lnTo>
                <a:lnTo>
                  <a:pt x="21336" y="34543"/>
                </a:lnTo>
                <a:lnTo>
                  <a:pt x="22351" y="29844"/>
                </a:lnTo>
                <a:lnTo>
                  <a:pt x="23240" y="25780"/>
                </a:lnTo>
                <a:lnTo>
                  <a:pt x="24002" y="22605"/>
                </a:lnTo>
                <a:lnTo>
                  <a:pt x="24637" y="19430"/>
                </a:lnTo>
                <a:lnTo>
                  <a:pt x="25146" y="16890"/>
                </a:lnTo>
                <a:lnTo>
                  <a:pt x="25526" y="14985"/>
                </a:lnTo>
                <a:lnTo>
                  <a:pt x="25908" y="13080"/>
                </a:lnTo>
                <a:lnTo>
                  <a:pt x="26288" y="11683"/>
                </a:lnTo>
                <a:lnTo>
                  <a:pt x="26415" y="10667"/>
                </a:lnTo>
                <a:lnTo>
                  <a:pt x="26670" y="9651"/>
                </a:lnTo>
                <a:lnTo>
                  <a:pt x="26670" y="8889"/>
                </a:lnTo>
                <a:lnTo>
                  <a:pt x="26797" y="8381"/>
                </a:lnTo>
                <a:lnTo>
                  <a:pt x="26797" y="8000"/>
                </a:lnTo>
                <a:lnTo>
                  <a:pt x="26797" y="7619"/>
                </a:lnTo>
                <a:lnTo>
                  <a:pt x="26797" y="7365"/>
                </a:lnTo>
                <a:lnTo>
                  <a:pt x="26797" y="6222"/>
                </a:lnTo>
                <a:lnTo>
                  <a:pt x="26415" y="5333"/>
                </a:lnTo>
                <a:lnTo>
                  <a:pt x="25526" y="4825"/>
                </a:lnTo>
                <a:lnTo>
                  <a:pt x="24637" y="4317"/>
                </a:lnTo>
                <a:lnTo>
                  <a:pt x="23113" y="3936"/>
                </a:lnTo>
                <a:lnTo>
                  <a:pt x="20827" y="3936"/>
                </a:lnTo>
                <a:lnTo>
                  <a:pt x="21589" y="507"/>
                </a:lnTo>
                <a:lnTo>
                  <a:pt x="349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4420108" y="4436998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2539" y="0"/>
                </a:moveTo>
                <a:lnTo>
                  <a:pt x="12445" y="0"/>
                </a:lnTo>
                <a:lnTo>
                  <a:pt x="10032" y="10794"/>
                </a:lnTo>
                <a:lnTo>
                  <a:pt x="0" y="10794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4480559" y="4402777"/>
            <a:ext cx="102870" cy="55684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4494529" y="4419727"/>
            <a:ext cx="84455" cy="38100"/>
          </a:xfrm>
          <a:custGeom>
            <a:avLst/>
            <a:gdLst/>
            <a:ahLst/>
            <a:cxnLst/>
            <a:rect l="l" t="t" r="r" b="b"/>
            <a:pathLst>
              <a:path w="84454" h="38100">
                <a:moveTo>
                  <a:pt x="84328" y="28448"/>
                </a:moveTo>
                <a:lnTo>
                  <a:pt x="0" y="28448"/>
                </a:lnTo>
                <a:lnTo>
                  <a:pt x="0" y="37592"/>
                </a:lnTo>
                <a:lnTo>
                  <a:pt x="84328" y="37592"/>
                </a:lnTo>
                <a:lnTo>
                  <a:pt x="84328" y="28448"/>
                </a:lnTo>
                <a:close/>
              </a:path>
              <a:path w="84454" h="38100">
                <a:moveTo>
                  <a:pt x="84328" y="0"/>
                </a:moveTo>
                <a:lnTo>
                  <a:pt x="0" y="0"/>
                </a:lnTo>
                <a:lnTo>
                  <a:pt x="0" y="9143"/>
                </a:lnTo>
                <a:lnTo>
                  <a:pt x="84328" y="9143"/>
                </a:lnTo>
                <a:lnTo>
                  <a:pt x="8432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489958" y="4452746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472" y="0"/>
                </a:lnTo>
              </a:path>
            </a:pathLst>
          </a:custGeom>
          <a:ln w="1828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4489958" y="4424298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472" y="0"/>
                </a:lnTo>
              </a:path>
            </a:pathLst>
          </a:custGeom>
          <a:ln w="1828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4620767" y="4395256"/>
            <a:ext cx="78527" cy="86065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4630546" y="4407534"/>
            <a:ext cx="103759" cy="121031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4686680" y="4436998"/>
            <a:ext cx="43180" cy="90805"/>
          </a:xfrm>
          <a:custGeom>
            <a:avLst/>
            <a:gdLst/>
            <a:ahLst/>
            <a:cxnLst/>
            <a:rect l="l" t="t" r="r" b="b"/>
            <a:pathLst>
              <a:path w="43179" h="90804">
                <a:moveTo>
                  <a:pt x="1270" y="84708"/>
                </a:moveTo>
                <a:lnTo>
                  <a:pt x="0" y="89915"/>
                </a:lnTo>
                <a:lnTo>
                  <a:pt x="635" y="90169"/>
                </a:lnTo>
                <a:lnTo>
                  <a:pt x="1397" y="90296"/>
                </a:lnTo>
                <a:lnTo>
                  <a:pt x="2159" y="90296"/>
                </a:lnTo>
                <a:lnTo>
                  <a:pt x="2921" y="90424"/>
                </a:lnTo>
                <a:lnTo>
                  <a:pt x="7874" y="90424"/>
                </a:lnTo>
                <a:lnTo>
                  <a:pt x="10795" y="90043"/>
                </a:lnTo>
                <a:lnTo>
                  <a:pt x="20347" y="85089"/>
                </a:lnTo>
                <a:lnTo>
                  <a:pt x="2921" y="85089"/>
                </a:lnTo>
                <a:lnTo>
                  <a:pt x="2159" y="84962"/>
                </a:lnTo>
                <a:lnTo>
                  <a:pt x="1651" y="84836"/>
                </a:lnTo>
                <a:lnTo>
                  <a:pt x="1270" y="84708"/>
                </a:lnTo>
                <a:close/>
              </a:path>
              <a:path w="43179" h="90804">
                <a:moveTo>
                  <a:pt x="38354" y="20193"/>
                </a:moveTo>
                <a:lnTo>
                  <a:pt x="34925" y="20193"/>
                </a:lnTo>
                <a:lnTo>
                  <a:pt x="21590" y="20700"/>
                </a:lnTo>
                <a:lnTo>
                  <a:pt x="20828" y="24130"/>
                </a:lnTo>
                <a:lnTo>
                  <a:pt x="23114" y="24130"/>
                </a:lnTo>
                <a:lnTo>
                  <a:pt x="24638" y="24511"/>
                </a:lnTo>
                <a:lnTo>
                  <a:pt x="26416" y="25526"/>
                </a:lnTo>
                <a:lnTo>
                  <a:pt x="26797" y="26415"/>
                </a:lnTo>
                <a:lnTo>
                  <a:pt x="26670" y="29844"/>
                </a:lnTo>
                <a:lnTo>
                  <a:pt x="26416" y="30861"/>
                </a:lnTo>
                <a:lnTo>
                  <a:pt x="26289" y="31876"/>
                </a:lnTo>
                <a:lnTo>
                  <a:pt x="25908" y="33274"/>
                </a:lnTo>
                <a:lnTo>
                  <a:pt x="24003" y="42799"/>
                </a:lnTo>
                <a:lnTo>
                  <a:pt x="23241" y="45974"/>
                </a:lnTo>
                <a:lnTo>
                  <a:pt x="20320" y="59436"/>
                </a:lnTo>
                <a:lnTo>
                  <a:pt x="19177" y="64515"/>
                </a:lnTo>
                <a:lnTo>
                  <a:pt x="18034" y="69850"/>
                </a:lnTo>
                <a:lnTo>
                  <a:pt x="6858" y="85089"/>
                </a:lnTo>
                <a:lnTo>
                  <a:pt x="20347" y="85089"/>
                </a:lnTo>
                <a:lnTo>
                  <a:pt x="21844" y="83693"/>
                </a:lnTo>
                <a:lnTo>
                  <a:pt x="23495" y="81406"/>
                </a:lnTo>
                <a:lnTo>
                  <a:pt x="24765" y="78739"/>
                </a:lnTo>
                <a:lnTo>
                  <a:pt x="26162" y="76073"/>
                </a:lnTo>
                <a:lnTo>
                  <a:pt x="27178" y="72770"/>
                </a:lnTo>
                <a:lnTo>
                  <a:pt x="28067" y="68961"/>
                </a:lnTo>
                <a:lnTo>
                  <a:pt x="38354" y="20193"/>
                </a:lnTo>
                <a:close/>
              </a:path>
              <a:path w="43179" h="90804">
                <a:moveTo>
                  <a:pt x="43053" y="0"/>
                </a:moveTo>
                <a:lnTo>
                  <a:pt x="33147" y="0"/>
                </a:lnTo>
                <a:lnTo>
                  <a:pt x="30607" y="10794"/>
                </a:lnTo>
                <a:lnTo>
                  <a:pt x="40640" y="10794"/>
                </a:lnTo>
                <a:lnTo>
                  <a:pt x="430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4686680" y="4457191"/>
            <a:ext cx="38735" cy="70485"/>
          </a:xfrm>
          <a:custGeom>
            <a:avLst/>
            <a:gdLst/>
            <a:ahLst/>
            <a:cxnLst/>
            <a:rect l="l" t="t" r="r" b="b"/>
            <a:pathLst>
              <a:path w="38735" h="70485">
                <a:moveTo>
                  <a:pt x="34925" y="0"/>
                </a:moveTo>
                <a:lnTo>
                  <a:pt x="38354" y="0"/>
                </a:lnTo>
                <a:lnTo>
                  <a:pt x="28067" y="48767"/>
                </a:lnTo>
                <a:lnTo>
                  <a:pt x="27178" y="52577"/>
                </a:lnTo>
                <a:lnTo>
                  <a:pt x="26162" y="55879"/>
                </a:lnTo>
                <a:lnTo>
                  <a:pt x="24765" y="58546"/>
                </a:lnTo>
                <a:lnTo>
                  <a:pt x="23495" y="61213"/>
                </a:lnTo>
                <a:lnTo>
                  <a:pt x="7874" y="70230"/>
                </a:lnTo>
                <a:lnTo>
                  <a:pt x="4699" y="70230"/>
                </a:lnTo>
                <a:lnTo>
                  <a:pt x="3810" y="70230"/>
                </a:lnTo>
                <a:lnTo>
                  <a:pt x="2921" y="70230"/>
                </a:lnTo>
                <a:lnTo>
                  <a:pt x="2159" y="70103"/>
                </a:lnTo>
                <a:lnTo>
                  <a:pt x="1397" y="70103"/>
                </a:lnTo>
                <a:lnTo>
                  <a:pt x="635" y="69976"/>
                </a:lnTo>
                <a:lnTo>
                  <a:pt x="0" y="69722"/>
                </a:lnTo>
                <a:lnTo>
                  <a:pt x="1270" y="64515"/>
                </a:lnTo>
                <a:lnTo>
                  <a:pt x="1651" y="64642"/>
                </a:lnTo>
                <a:lnTo>
                  <a:pt x="2159" y="64769"/>
                </a:lnTo>
                <a:lnTo>
                  <a:pt x="2921" y="64896"/>
                </a:lnTo>
                <a:lnTo>
                  <a:pt x="3556" y="64896"/>
                </a:lnTo>
                <a:lnTo>
                  <a:pt x="4318" y="64896"/>
                </a:lnTo>
                <a:lnTo>
                  <a:pt x="5207" y="64896"/>
                </a:lnTo>
                <a:lnTo>
                  <a:pt x="6858" y="64896"/>
                </a:lnTo>
                <a:lnTo>
                  <a:pt x="8255" y="64642"/>
                </a:lnTo>
                <a:lnTo>
                  <a:pt x="9525" y="64261"/>
                </a:lnTo>
                <a:lnTo>
                  <a:pt x="10795" y="63880"/>
                </a:lnTo>
                <a:lnTo>
                  <a:pt x="11938" y="63118"/>
                </a:lnTo>
                <a:lnTo>
                  <a:pt x="12954" y="61975"/>
                </a:lnTo>
                <a:lnTo>
                  <a:pt x="13970" y="60832"/>
                </a:lnTo>
                <a:lnTo>
                  <a:pt x="14859" y="59181"/>
                </a:lnTo>
                <a:lnTo>
                  <a:pt x="19177" y="44322"/>
                </a:lnTo>
                <a:lnTo>
                  <a:pt x="20320" y="39242"/>
                </a:lnTo>
                <a:lnTo>
                  <a:pt x="21336" y="34543"/>
                </a:lnTo>
                <a:lnTo>
                  <a:pt x="22352" y="29844"/>
                </a:lnTo>
                <a:lnTo>
                  <a:pt x="23241" y="25780"/>
                </a:lnTo>
                <a:lnTo>
                  <a:pt x="24003" y="22605"/>
                </a:lnTo>
                <a:lnTo>
                  <a:pt x="24638" y="19430"/>
                </a:lnTo>
                <a:lnTo>
                  <a:pt x="25146" y="16890"/>
                </a:lnTo>
                <a:lnTo>
                  <a:pt x="25527" y="14985"/>
                </a:lnTo>
                <a:lnTo>
                  <a:pt x="25908" y="13080"/>
                </a:lnTo>
                <a:lnTo>
                  <a:pt x="26289" y="11683"/>
                </a:lnTo>
                <a:lnTo>
                  <a:pt x="26416" y="10667"/>
                </a:lnTo>
                <a:lnTo>
                  <a:pt x="26670" y="9651"/>
                </a:lnTo>
                <a:lnTo>
                  <a:pt x="26670" y="8889"/>
                </a:lnTo>
                <a:lnTo>
                  <a:pt x="26797" y="8381"/>
                </a:lnTo>
                <a:lnTo>
                  <a:pt x="26797" y="8000"/>
                </a:lnTo>
                <a:lnTo>
                  <a:pt x="26797" y="7619"/>
                </a:lnTo>
                <a:lnTo>
                  <a:pt x="26797" y="7365"/>
                </a:lnTo>
                <a:lnTo>
                  <a:pt x="26797" y="6222"/>
                </a:lnTo>
                <a:lnTo>
                  <a:pt x="26416" y="5333"/>
                </a:lnTo>
                <a:lnTo>
                  <a:pt x="25527" y="4825"/>
                </a:lnTo>
                <a:lnTo>
                  <a:pt x="24638" y="4317"/>
                </a:lnTo>
                <a:lnTo>
                  <a:pt x="23114" y="3936"/>
                </a:lnTo>
                <a:lnTo>
                  <a:pt x="20828" y="3936"/>
                </a:lnTo>
                <a:lnTo>
                  <a:pt x="21590" y="507"/>
                </a:lnTo>
                <a:lnTo>
                  <a:pt x="349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4717288" y="4436998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2539" y="0"/>
                </a:moveTo>
                <a:lnTo>
                  <a:pt x="12446" y="0"/>
                </a:lnTo>
                <a:lnTo>
                  <a:pt x="10033" y="10794"/>
                </a:lnTo>
                <a:lnTo>
                  <a:pt x="0" y="10794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4739640" y="4337303"/>
            <a:ext cx="480834" cy="189737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4754250" y="4355338"/>
            <a:ext cx="460375" cy="169545"/>
          </a:xfrm>
          <a:custGeom>
            <a:avLst/>
            <a:gdLst/>
            <a:ahLst/>
            <a:cxnLst/>
            <a:rect l="l" t="t" r="r" b="b"/>
            <a:pathLst>
              <a:path w="460375" h="169545">
                <a:moveTo>
                  <a:pt x="415919" y="0"/>
                </a:moveTo>
                <a:lnTo>
                  <a:pt x="414268" y="5714"/>
                </a:lnTo>
                <a:lnTo>
                  <a:pt x="421981" y="9711"/>
                </a:lnTo>
                <a:lnTo>
                  <a:pt x="428730" y="15589"/>
                </a:lnTo>
                <a:lnTo>
                  <a:pt x="445684" y="56340"/>
                </a:lnTo>
                <a:lnTo>
                  <a:pt x="447796" y="84836"/>
                </a:lnTo>
                <a:lnTo>
                  <a:pt x="447270" y="99647"/>
                </a:lnTo>
                <a:lnTo>
                  <a:pt x="434502" y="146202"/>
                </a:lnTo>
                <a:lnTo>
                  <a:pt x="414268" y="163830"/>
                </a:lnTo>
                <a:lnTo>
                  <a:pt x="415919" y="169418"/>
                </a:lnTo>
                <a:lnTo>
                  <a:pt x="448812" y="140335"/>
                </a:lnTo>
                <a:lnTo>
                  <a:pt x="459652" y="100258"/>
                </a:lnTo>
                <a:lnTo>
                  <a:pt x="460369" y="84709"/>
                </a:lnTo>
                <a:lnTo>
                  <a:pt x="459652" y="69230"/>
                </a:lnTo>
                <a:lnTo>
                  <a:pt x="448812" y="29082"/>
                </a:lnTo>
                <a:lnTo>
                  <a:pt x="425987" y="3954"/>
                </a:lnTo>
                <a:lnTo>
                  <a:pt x="415919" y="0"/>
                </a:lnTo>
                <a:close/>
              </a:path>
              <a:path w="460375" h="169545">
                <a:moveTo>
                  <a:pt x="44444" y="0"/>
                </a:moveTo>
                <a:lnTo>
                  <a:pt x="11551" y="29082"/>
                </a:lnTo>
                <a:lnTo>
                  <a:pt x="710" y="69230"/>
                </a:lnTo>
                <a:lnTo>
                  <a:pt x="0" y="84836"/>
                </a:lnTo>
                <a:lnTo>
                  <a:pt x="710" y="100258"/>
                </a:lnTo>
                <a:lnTo>
                  <a:pt x="11551" y="140335"/>
                </a:lnTo>
                <a:lnTo>
                  <a:pt x="44444" y="169418"/>
                </a:lnTo>
                <a:lnTo>
                  <a:pt x="46095" y="163830"/>
                </a:lnTo>
                <a:lnTo>
                  <a:pt x="38328" y="159779"/>
                </a:lnTo>
                <a:lnTo>
                  <a:pt x="31585" y="153908"/>
                </a:lnTo>
                <a:lnTo>
                  <a:pt x="14678" y="113220"/>
                </a:lnTo>
                <a:lnTo>
                  <a:pt x="12571" y="84709"/>
                </a:lnTo>
                <a:lnTo>
                  <a:pt x="13093" y="69951"/>
                </a:lnTo>
                <a:lnTo>
                  <a:pt x="25842" y="23324"/>
                </a:lnTo>
                <a:lnTo>
                  <a:pt x="46095" y="5714"/>
                </a:lnTo>
                <a:lnTo>
                  <a:pt x="4444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5168519" y="4355338"/>
            <a:ext cx="46355" cy="169545"/>
          </a:xfrm>
          <a:custGeom>
            <a:avLst/>
            <a:gdLst/>
            <a:ahLst/>
            <a:cxnLst/>
            <a:rect l="l" t="t" r="r" b="b"/>
            <a:pathLst>
              <a:path w="46354" h="169545">
                <a:moveTo>
                  <a:pt x="1650" y="0"/>
                </a:moveTo>
                <a:lnTo>
                  <a:pt x="34543" y="29082"/>
                </a:lnTo>
                <a:lnTo>
                  <a:pt x="45384" y="69230"/>
                </a:lnTo>
                <a:lnTo>
                  <a:pt x="46100" y="84709"/>
                </a:lnTo>
                <a:lnTo>
                  <a:pt x="45384" y="100258"/>
                </a:lnTo>
                <a:lnTo>
                  <a:pt x="34543" y="140335"/>
                </a:lnTo>
                <a:lnTo>
                  <a:pt x="1650" y="169418"/>
                </a:lnTo>
                <a:lnTo>
                  <a:pt x="0" y="163830"/>
                </a:lnTo>
                <a:lnTo>
                  <a:pt x="7713" y="159779"/>
                </a:lnTo>
                <a:lnTo>
                  <a:pt x="14462" y="153908"/>
                </a:lnTo>
                <a:lnTo>
                  <a:pt x="31416" y="113220"/>
                </a:lnTo>
                <a:lnTo>
                  <a:pt x="33527" y="84836"/>
                </a:lnTo>
                <a:lnTo>
                  <a:pt x="33002" y="69951"/>
                </a:lnTo>
                <a:lnTo>
                  <a:pt x="20234" y="23324"/>
                </a:lnTo>
                <a:lnTo>
                  <a:pt x="0" y="5714"/>
                </a:lnTo>
                <a:lnTo>
                  <a:pt x="16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4749672" y="4350765"/>
            <a:ext cx="126409" cy="178562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4816475" y="4384040"/>
            <a:ext cx="54610" cy="94615"/>
          </a:xfrm>
          <a:custGeom>
            <a:avLst/>
            <a:gdLst/>
            <a:ahLst/>
            <a:cxnLst/>
            <a:rect l="l" t="t" r="r" b="b"/>
            <a:pathLst>
              <a:path w="54610" h="94614">
                <a:moveTo>
                  <a:pt x="35433" y="15875"/>
                </a:moveTo>
                <a:lnTo>
                  <a:pt x="20574" y="15875"/>
                </a:lnTo>
                <a:lnTo>
                  <a:pt x="21462" y="16256"/>
                </a:lnTo>
                <a:lnTo>
                  <a:pt x="22733" y="18034"/>
                </a:lnTo>
                <a:lnTo>
                  <a:pt x="23037" y="19050"/>
                </a:lnTo>
                <a:lnTo>
                  <a:pt x="23113" y="79883"/>
                </a:lnTo>
                <a:lnTo>
                  <a:pt x="22733" y="82168"/>
                </a:lnTo>
                <a:lnTo>
                  <a:pt x="3937" y="89535"/>
                </a:lnTo>
                <a:lnTo>
                  <a:pt x="3937" y="94615"/>
                </a:lnTo>
                <a:lnTo>
                  <a:pt x="54610" y="94615"/>
                </a:lnTo>
                <a:lnTo>
                  <a:pt x="54610" y="89535"/>
                </a:lnTo>
                <a:lnTo>
                  <a:pt x="48260" y="89281"/>
                </a:lnTo>
                <a:lnTo>
                  <a:pt x="43941" y="88773"/>
                </a:lnTo>
                <a:lnTo>
                  <a:pt x="35940" y="82677"/>
                </a:lnTo>
                <a:lnTo>
                  <a:pt x="35560" y="81280"/>
                </a:lnTo>
                <a:lnTo>
                  <a:pt x="35433" y="15875"/>
                </a:lnTo>
                <a:close/>
              </a:path>
              <a:path w="54610" h="94614">
                <a:moveTo>
                  <a:pt x="35813" y="0"/>
                </a:moveTo>
                <a:lnTo>
                  <a:pt x="32130" y="0"/>
                </a:lnTo>
                <a:lnTo>
                  <a:pt x="0" y="19050"/>
                </a:lnTo>
                <a:lnTo>
                  <a:pt x="3048" y="24384"/>
                </a:lnTo>
                <a:lnTo>
                  <a:pt x="6985" y="21717"/>
                </a:lnTo>
                <a:lnTo>
                  <a:pt x="10413" y="19685"/>
                </a:lnTo>
                <a:lnTo>
                  <a:pt x="15748" y="16637"/>
                </a:lnTo>
                <a:lnTo>
                  <a:pt x="17779" y="15875"/>
                </a:lnTo>
                <a:lnTo>
                  <a:pt x="35433" y="15875"/>
                </a:lnTo>
                <a:lnTo>
                  <a:pt x="35560" y="4445"/>
                </a:lnTo>
                <a:lnTo>
                  <a:pt x="3581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4816475" y="4384040"/>
            <a:ext cx="54610" cy="94615"/>
          </a:xfrm>
          <a:custGeom>
            <a:avLst/>
            <a:gdLst/>
            <a:ahLst/>
            <a:cxnLst/>
            <a:rect l="l" t="t" r="r" b="b"/>
            <a:pathLst>
              <a:path w="54610" h="94614">
                <a:moveTo>
                  <a:pt x="32130" y="0"/>
                </a:moveTo>
                <a:lnTo>
                  <a:pt x="35813" y="0"/>
                </a:lnTo>
                <a:lnTo>
                  <a:pt x="35560" y="4445"/>
                </a:lnTo>
                <a:lnTo>
                  <a:pt x="35433" y="10414"/>
                </a:lnTo>
                <a:lnTo>
                  <a:pt x="35433" y="18161"/>
                </a:lnTo>
                <a:lnTo>
                  <a:pt x="35433" y="76708"/>
                </a:lnTo>
                <a:lnTo>
                  <a:pt x="35433" y="79375"/>
                </a:lnTo>
                <a:lnTo>
                  <a:pt x="35560" y="81280"/>
                </a:lnTo>
                <a:lnTo>
                  <a:pt x="35940" y="82677"/>
                </a:lnTo>
                <a:lnTo>
                  <a:pt x="36195" y="84074"/>
                </a:lnTo>
                <a:lnTo>
                  <a:pt x="36702" y="85090"/>
                </a:lnTo>
                <a:lnTo>
                  <a:pt x="37464" y="85979"/>
                </a:lnTo>
                <a:lnTo>
                  <a:pt x="38226" y="86868"/>
                </a:lnTo>
                <a:lnTo>
                  <a:pt x="39370" y="87503"/>
                </a:lnTo>
                <a:lnTo>
                  <a:pt x="54610" y="89535"/>
                </a:lnTo>
                <a:lnTo>
                  <a:pt x="54610" y="94615"/>
                </a:lnTo>
                <a:lnTo>
                  <a:pt x="3937" y="94615"/>
                </a:lnTo>
                <a:lnTo>
                  <a:pt x="3937" y="89535"/>
                </a:lnTo>
                <a:lnTo>
                  <a:pt x="9016" y="89281"/>
                </a:lnTo>
                <a:lnTo>
                  <a:pt x="12700" y="89027"/>
                </a:lnTo>
                <a:lnTo>
                  <a:pt x="14859" y="88646"/>
                </a:lnTo>
                <a:lnTo>
                  <a:pt x="17017" y="88265"/>
                </a:lnTo>
                <a:lnTo>
                  <a:pt x="18669" y="87630"/>
                </a:lnTo>
                <a:lnTo>
                  <a:pt x="19812" y="86868"/>
                </a:lnTo>
                <a:lnTo>
                  <a:pt x="20954" y="86106"/>
                </a:lnTo>
                <a:lnTo>
                  <a:pt x="21716" y="84962"/>
                </a:lnTo>
                <a:lnTo>
                  <a:pt x="22225" y="83566"/>
                </a:lnTo>
                <a:lnTo>
                  <a:pt x="22733" y="82168"/>
                </a:lnTo>
                <a:lnTo>
                  <a:pt x="23113" y="79883"/>
                </a:lnTo>
                <a:lnTo>
                  <a:pt x="23113" y="76708"/>
                </a:lnTo>
                <a:lnTo>
                  <a:pt x="23113" y="21209"/>
                </a:lnTo>
                <a:lnTo>
                  <a:pt x="23113" y="19304"/>
                </a:lnTo>
                <a:lnTo>
                  <a:pt x="22733" y="18034"/>
                </a:lnTo>
                <a:lnTo>
                  <a:pt x="22098" y="17145"/>
                </a:lnTo>
                <a:lnTo>
                  <a:pt x="21462" y="16256"/>
                </a:lnTo>
                <a:lnTo>
                  <a:pt x="20574" y="15875"/>
                </a:lnTo>
                <a:lnTo>
                  <a:pt x="19303" y="15875"/>
                </a:lnTo>
                <a:lnTo>
                  <a:pt x="17779" y="15875"/>
                </a:lnTo>
                <a:lnTo>
                  <a:pt x="3048" y="24384"/>
                </a:lnTo>
                <a:lnTo>
                  <a:pt x="0" y="19050"/>
                </a:lnTo>
                <a:lnTo>
                  <a:pt x="321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4910328" y="4416569"/>
            <a:ext cx="102870" cy="28303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4924297" y="4433989"/>
            <a:ext cx="84455" cy="9525"/>
          </a:xfrm>
          <a:custGeom>
            <a:avLst/>
            <a:gdLst/>
            <a:ahLst/>
            <a:cxnLst/>
            <a:rect l="l" t="t" r="r" b="b"/>
            <a:pathLst>
              <a:path w="84454" h="9525">
                <a:moveTo>
                  <a:pt x="0" y="9105"/>
                </a:moveTo>
                <a:lnTo>
                  <a:pt x="84344" y="9105"/>
                </a:lnTo>
                <a:lnTo>
                  <a:pt x="84344" y="0"/>
                </a:lnTo>
                <a:lnTo>
                  <a:pt x="0" y="0"/>
                </a:lnTo>
                <a:lnTo>
                  <a:pt x="0" y="91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4919726" y="4438542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488" y="0"/>
                </a:lnTo>
              </a:path>
            </a:pathLst>
          </a:custGeom>
          <a:ln w="1824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5042915" y="4395256"/>
            <a:ext cx="78527" cy="86065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5052695" y="4407534"/>
            <a:ext cx="103759" cy="121031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5108828" y="4436998"/>
            <a:ext cx="43180" cy="90805"/>
          </a:xfrm>
          <a:custGeom>
            <a:avLst/>
            <a:gdLst/>
            <a:ahLst/>
            <a:cxnLst/>
            <a:rect l="l" t="t" r="r" b="b"/>
            <a:pathLst>
              <a:path w="43179" h="90804">
                <a:moveTo>
                  <a:pt x="1270" y="84708"/>
                </a:moveTo>
                <a:lnTo>
                  <a:pt x="0" y="89915"/>
                </a:lnTo>
                <a:lnTo>
                  <a:pt x="635" y="90169"/>
                </a:lnTo>
                <a:lnTo>
                  <a:pt x="1397" y="90296"/>
                </a:lnTo>
                <a:lnTo>
                  <a:pt x="2159" y="90296"/>
                </a:lnTo>
                <a:lnTo>
                  <a:pt x="2921" y="90424"/>
                </a:lnTo>
                <a:lnTo>
                  <a:pt x="7874" y="90424"/>
                </a:lnTo>
                <a:lnTo>
                  <a:pt x="10795" y="90043"/>
                </a:lnTo>
                <a:lnTo>
                  <a:pt x="20347" y="85089"/>
                </a:lnTo>
                <a:lnTo>
                  <a:pt x="2921" y="85089"/>
                </a:lnTo>
                <a:lnTo>
                  <a:pt x="2159" y="84962"/>
                </a:lnTo>
                <a:lnTo>
                  <a:pt x="1650" y="84836"/>
                </a:lnTo>
                <a:lnTo>
                  <a:pt x="1270" y="84708"/>
                </a:lnTo>
                <a:close/>
              </a:path>
              <a:path w="43179" h="90804">
                <a:moveTo>
                  <a:pt x="38354" y="20193"/>
                </a:moveTo>
                <a:lnTo>
                  <a:pt x="34925" y="20193"/>
                </a:lnTo>
                <a:lnTo>
                  <a:pt x="21590" y="20700"/>
                </a:lnTo>
                <a:lnTo>
                  <a:pt x="20828" y="24130"/>
                </a:lnTo>
                <a:lnTo>
                  <a:pt x="23113" y="24130"/>
                </a:lnTo>
                <a:lnTo>
                  <a:pt x="24637" y="24511"/>
                </a:lnTo>
                <a:lnTo>
                  <a:pt x="26416" y="25526"/>
                </a:lnTo>
                <a:lnTo>
                  <a:pt x="26797" y="26415"/>
                </a:lnTo>
                <a:lnTo>
                  <a:pt x="26670" y="29844"/>
                </a:lnTo>
                <a:lnTo>
                  <a:pt x="26416" y="30861"/>
                </a:lnTo>
                <a:lnTo>
                  <a:pt x="26288" y="31876"/>
                </a:lnTo>
                <a:lnTo>
                  <a:pt x="25908" y="33274"/>
                </a:lnTo>
                <a:lnTo>
                  <a:pt x="24003" y="42799"/>
                </a:lnTo>
                <a:lnTo>
                  <a:pt x="23241" y="45974"/>
                </a:lnTo>
                <a:lnTo>
                  <a:pt x="20320" y="59436"/>
                </a:lnTo>
                <a:lnTo>
                  <a:pt x="19176" y="64515"/>
                </a:lnTo>
                <a:lnTo>
                  <a:pt x="18034" y="69850"/>
                </a:lnTo>
                <a:lnTo>
                  <a:pt x="6858" y="85089"/>
                </a:lnTo>
                <a:lnTo>
                  <a:pt x="20347" y="85089"/>
                </a:lnTo>
                <a:lnTo>
                  <a:pt x="21844" y="83693"/>
                </a:lnTo>
                <a:lnTo>
                  <a:pt x="23495" y="81406"/>
                </a:lnTo>
                <a:lnTo>
                  <a:pt x="24765" y="78739"/>
                </a:lnTo>
                <a:lnTo>
                  <a:pt x="26162" y="76073"/>
                </a:lnTo>
                <a:lnTo>
                  <a:pt x="27178" y="72770"/>
                </a:lnTo>
                <a:lnTo>
                  <a:pt x="28067" y="68961"/>
                </a:lnTo>
                <a:lnTo>
                  <a:pt x="38354" y="20193"/>
                </a:lnTo>
                <a:close/>
              </a:path>
              <a:path w="43179" h="90804">
                <a:moveTo>
                  <a:pt x="43053" y="0"/>
                </a:moveTo>
                <a:lnTo>
                  <a:pt x="33147" y="0"/>
                </a:lnTo>
                <a:lnTo>
                  <a:pt x="30607" y="10794"/>
                </a:lnTo>
                <a:lnTo>
                  <a:pt x="40640" y="10794"/>
                </a:lnTo>
                <a:lnTo>
                  <a:pt x="430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5108828" y="4457191"/>
            <a:ext cx="38735" cy="70485"/>
          </a:xfrm>
          <a:custGeom>
            <a:avLst/>
            <a:gdLst/>
            <a:ahLst/>
            <a:cxnLst/>
            <a:rect l="l" t="t" r="r" b="b"/>
            <a:pathLst>
              <a:path w="38735" h="70485">
                <a:moveTo>
                  <a:pt x="34925" y="0"/>
                </a:moveTo>
                <a:lnTo>
                  <a:pt x="38354" y="0"/>
                </a:lnTo>
                <a:lnTo>
                  <a:pt x="28067" y="48767"/>
                </a:lnTo>
                <a:lnTo>
                  <a:pt x="27178" y="52577"/>
                </a:lnTo>
                <a:lnTo>
                  <a:pt x="26162" y="55879"/>
                </a:lnTo>
                <a:lnTo>
                  <a:pt x="24765" y="58546"/>
                </a:lnTo>
                <a:lnTo>
                  <a:pt x="23495" y="61213"/>
                </a:lnTo>
                <a:lnTo>
                  <a:pt x="7874" y="70230"/>
                </a:lnTo>
                <a:lnTo>
                  <a:pt x="4699" y="70230"/>
                </a:lnTo>
                <a:lnTo>
                  <a:pt x="3810" y="70230"/>
                </a:lnTo>
                <a:lnTo>
                  <a:pt x="2921" y="70230"/>
                </a:lnTo>
                <a:lnTo>
                  <a:pt x="2159" y="70103"/>
                </a:lnTo>
                <a:lnTo>
                  <a:pt x="1397" y="70103"/>
                </a:lnTo>
                <a:lnTo>
                  <a:pt x="635" y="69976"/>
                </a:lnTo>
                <a:lnTo>
                  <a:pt x="0" y="69722"/>
                </a:lnTo>
                <a:lnTo>
                  <a:pt x="1270" y="64515"/>
                </a:lnTo>
                <a:lnTo>
                  <a:pt x="1650" y="64642"/>
                </a:lnTo>
                <a:lnTo>
                  <a:pt x="2159" y="64769"/>
                </a:lnTo>
                <a:lnTo>
                  <a:pt x="2921" y="64896"/>
                </a:lnTo>
                <a:lnTo>
                  <a:pt x="3556" y="64896"/>
                </a:lnTo>
                <a:lnTo>
                  <a:pt x="4318" y="64896"/>
                </a:lnTo>
                <a:lnTo>
                  <a:pt x="5207" y="64896"/>
                </a:lnTo>
                <a:lnTo>
                  <a:pt x="6858" y="64896"/>
                </a:lnTo>
                <a:lnTo>
                  <a:pt x="8255" y="64642"/>
                </a:lnTo>
                <a:lnTo>
                  <a:pt x="9525" y="64261"/>
                </a:lnTo>
                <a:lnTo>
                  <a:pt x="10795" y="63880"/>
                </a:lnTo>
                <a:lnTo>
                  <a:pt x="11937" y="63118"/>
                </a:lnTo>
                <a:lnTo>
                  <a:pt x="19176" y="44322"/>
                </a:lnTo>
                <a:lnTo>
                  <a:pt x="20320" y="39242"/>
                </a:lnTo>
                <a:lnTo>
                  <a:pt x="21336" y="34543"/>
                </a:lnTo>
                <a:lnTo>
                  <a:pt x="22351" y="29844"/>
                </a:lnTo>
                <a:lnTo>
                  <a:pt x="23241" y="25780"/>
                </a:lnTo>
                <a:lnTo>
                  <a:pt x="24003" y="22605"/>
                </a:lnTo>
                <a:lnTo>
                  <a:pt x="24637" y="19430"/>
                </a:lnTo>
                <a:lnTo>
                  <a:pt x="25146" y="16890"/>
                </a:lnTo>
                <a:lnTo>
                  <a:pt x="25526" y="14985"/>
                </a:lnTo>
                <a:lnTo>
                  <a:pt x="25908" y="13080"/>
                </a:lnTo>
                <a:lnTo>
                  <a:pt x="26288" y="11683"/>
                </a:lnTo>
                <a:lnTo>
                  <a:pt x="26416" y="10667"/>
                </a:lnTo>
                <a:lnTo>
                  <a:pt x="26670" y="9651"/>
                </a:lnTo>
                <a:lnTo>
                  <a:pt x="26670" y="8889"/>
                </a:lnTo>
                <a:lnTo>
                  <a:pt x="26797" y="8381"/>
                </a:lnTo>
                <a:lnTo>
                  <a:pt x="26797" y="8000"/>
                </a:lnTo>
                <a:lnTo>
                  <a:pt x="26797" y="7619"/>
                </a:lnTo>
                <a:lnTo>
                  <a:pt x="26797" y="7365"/>
                </a:lnTo>
                <a:lnTo>
                  <a:pt x="26797" y="6222"/>
                </a:lnTo>
                <a:lnTo>
                  <a:pt x="26416" y="5333"/>
                </a:lnTo>
                <a:lnTo>
                  <a:pt x="25526" y="4825"/>
                </a:lnTo>
                <a:lnTo>
                  <a:pt x="24637" y="4317"/>
                </a:lnTo>
                <a:lnTo>
                  <a:pt x="23113" y="3936"/>
                </a:lnTo>
                <a:lnTo>
                  <a:pt x="20828" y="3936"/>
                </a:lnTo>
                <a:lnTo>
                  <a:pt x="21590" y="507"/>
                </a:lnTo>
                <a:lnTo>
                  <a:pt x="349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5139435" y="4436998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2539" y="0"/>
                </a:moveTo>
                <a:lnTo>
                  <a:pt x="12446" y="0"/>
                </a:lnTo>
                <a:lnTo>
                  <a:pt x="10033" y="10794"/>
                </a:lnTo>
                <a:lnTo>
                  <a:pt x="0" y="10794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5237988" y="4358614"/>
            <a:ext cx="108934" cy="147091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5252720" y="4376039"/>
            <a:ext cx="88900" cy="127635"/>
          </a:xfrm>
          <a:custGeom>
            <a:avLst/>
            <a:gdLst/>
            <a:ahLst/>
            <a:cxnLst/>
            <a:rect l="l" t="t" r="r" b="b"/>
            <a:pathLst>
              <a:path w="88900" h="127635">
                <a:moveTo>
                  <a:pt x="87121" y="0"/>
                </a:moveTo>
                <a:lnTo>
                  <a:pt x="2539" y="0"/>
                </a:lnTo>
                <a:lnTo>
                  <a:pt x="2539" y="3937"/>
                </a:lnTo>
                <a:lnTo>
                  <a:pt x="42290" y="65405"/>
                </a:lnTo>
                <a:lnTo>
                  <a:pt x="0" y="123571"/>
                </a:lnTo>
                <a:lnTo>
                  <a:pt x="0" y="127381"/>
                </a:lnTo>
                <a:lnTo>
                  <a:pt x="86740" y="127381"/>
                </a:lnTo>
                <a:lnTo>
                  <a:pt x="87536" y="114300"/>
                </a:lnTo>
                <a:lnTo>
                  <a:pt x="18160" y="114300"/>
                </a:lnTo>
                <a:lnTo>
                  <a:pt x="55499" y="62992"/>
                </a:lnTo>
                <a:lnTo>
                  <a:pt x="55499" y="57785"/>
                </a:lnTo>
                <a:lnTo>
                  <a:pt x="22225" y="7112"/>
                </a:lnTo>
                <a:lnTo>
                  <a:pt x="87121" y="7112"/>
                </a:lnTo>
                <a:lnTo>
                  <a:pt x="87121" y="0"/>
                </a:lnTo>
                <a:close/>
              </a:path>
              <a:path w="88900" h="127635">
                <a:moveTo>
                  <a:pt x="88772" y="93980"/>
                </a:moveTo>
                <a:lnTo>
                  <a:pt x="80771" y="93980"/>
                </a:lnTo>
                <a:lnTo>
                  <a:pt x="80009" y="97790"/>
                </a:lnTo>
                <a:lnTo>
                  <a:pt x="79247" y="100965"/>
                </a:lnTo>
                <a:lnTo>
                  <a:pt x="78485" y="103378"/>
                </a:lnTo>
                <a:lnTo>
                  <a:pt x="77724" y="105663"/>
                </a:lnTo>
                <a:lnTo>
                  <a:pt x="76962" y="107568"/>
                </a:lnTo>
                <a:lnTo>
                  <a:pt x="76072" y="108966"/>
                </a:lnTo>
                <a:lnTo>
                  <a:pt x="75310" y="110236"/>
                </a:lnTo>
                <a:lnTo>
                  <a:pt x="66039" y="114300"/>
                </a:lnTo>
                <a:lnTo>
                  <a:pt x="87536" y="114300"/>
                </a:lnTo>
                <a:lnTo>
                  <a:pt x="88772" y="93980"/>
                </a:lnTo>
                <a:close/>
              </a:path>
              <a:path w="88900" h="127635">
                <a:moveTo>
                  <a:pt x="87121" y="7112"/>
                </a:moveTo>
                <a:lnTo>
                  <a:pt x="62737" y="7112"/>
                </a:lnTo>
                <a:lnTo>
                  <a:pt x="64642" y="7366"/>
                </a:lnTo>
                <a:lnTo>
                  <a:pt x="66166" y="7747"/>
                </a:lnTo>
                <a:lnTo>
                  <a:pt x="73278" y="13335"/>
                </a:lnTo>
                <a:lnTo>
                  <a:pt x="74421" y="14986"/>
                </a:lnTo>
                <a:lnTo>
                  <a:pt x="79755" y="30480"/>
                </a:lnTo>
                <a:lnTo>
                  <a:pt x="87121" y="30480"/>
                </a:lnTo>
                <a:lnTo>
                  <a:pt x="87121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5252720" y="4376039"/>
            <a:ext cx="88900" cy="127635"/>
          </a:xfrm>
          <a:custGeom>
            <a:avLst/>
            <a:gdLst/>
            <a:ahLst/>
            <a:cxnLst/>
            <a:rect l="l" t="t" r="r" b="b"/>
            <a:pathLst>
              <a:path w="88900" h="127635">
                <a:moveTo>
                  <a:pt x="2539" y="0"/>
                </a:moveTo>
                <a:lnTo>
                  <a:pt x="87121" y="0"/>
                </a:lnTo>
                <a:lnTo>
                  <a:pt x="87121" y="30480"/>
                </a:lnTo>
                <a:lnTo>
                  <a:pt x="79755" y="30480"/>
                </a:lnTo>
                <a:lnTo>
                  <a:pt x="78612" y="26162"/>
                </a:lnTo>
                <a:lnTo>
                  <a:pt x="77469" y="22606"/>
                </a:lnTo>
                <a:lnTo>
                  <a:pt x="76453" y="19812"/>
                </a:lnTo>
                <a:lnTo>
                  <a:pt x="75437" y="17144"/>
                </a:lnTo>
                <a:lnTo>
                  <a:pt x="74421" y="14986"/>
                </a:lnTo>
                <a:lnTo>
                  <a:pt x="73278" y="13335"/>
                </a:lnTo>
                <a:lnTo>
                  <a:pt x="72262" y="11811"/>
                </a:lnTo>
                <a:lnTo>
                  <a:pt x="62737" y="7112"/>
                </a:lnTo>
                <a:lnTo>
                  <a:pt x="60325" y="7112"/>
                </a:lnTo>
                <a:lnTo>
                  <a:pt x="22225" y="7112"/>
                </a:lnTo>
                <a:lnTo>
                  <a:pt x="55499" y="57785"/>
                </a:lnTo>
                <a:lnTo>
                  <a:pt x="55499" y="62992"/>
                </a:lnTo>
                <a:lnTo>
                  <a:pt x="18160" y="114300"/>
                </a:lnTo>
                <a:lnTo>
                  <a:pt x="63245" y="114300"/>
                </a:lnTo>
                <a:lnTo>
                  <a:pt x="66039" y="114300"/>
                </a:lnTo>
                <a:lnTo>
                  <a:pt x="68199" y="114046"/>
                </a:lnTo>
                <a:lnTo>
                  <a:pt x="69595" y="113792"/>
                </a:lnTo>
                <a:lnTo>
                  <a:pt x="70992" y="113411"/>
                </a:lnTo>
                <a:lnTo>
                  <a:pt x="72262" y="112775"/>
                </a:lnTo>
                <a:lnTo>
                  <a:pt x="73278" y="112013"/>
                </a:lnTo>
                <a:lnTo>
                  <a:pt x="74294" y="111252"/>
                </a:lnTo>
                <a:lnTo>
                  <a:pt x="75310" y="110236"/>
                </a:lnTo>
                <a:lnTo>
                  <a:pt x="76072" y="108966"/>
                </a:lnTo>
                <a:lnTo>
                  <a:pt x="76962" y="107568"/>
                </a:lnTo>
                <a:lnTo>
                  <a:pt x="80771" y="93980"/>
                </a:lnTo>
                <a:lnTo>
                  <a:pt x="88772" y="93980"/>
                </a:lnTo>
                <a:lnTo>
                  <a:pt x="86740" y="127381"/>
                </a:lnTo>
                <a:lnTo>
                  <a:pt x="0" y="127381"/>
                </a:lnTo>
                <a:lnTo>
                  <a:pt x="0" y="123571"/>
                </a:lnTo>
                <a:lnTo>
                  <a:pt x="42290" y="65405"/>
                </a:lnTo>
                <a:lnTo>
                  <a:pt x="2539" y="3937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5341620" y="4427181"/>
            <a:ext cx="72341" cy="90462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5431535" y="4363241"/>
            <a:ext cx="86065" cy="118080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5445213" y="4380229"/>
            <a:ext cx="67945" cy="99695"/>
          </a:xfrm>
          <a:custGeom>
            <a:avLst/>
            <a:gdLst/>
            <a:ahLst/>
            <a:cxnLst/>
            <a:rect l="l" t="t" r="r" b="b"/>
            <a:pathLst>
              <a:path w="67945" h="99695">
                <a:moveTo>
                  <a:pt x="46266" y="0"/>
                </a:moveTo>
                <a:lnTo>
                  <a:pt x="38011" y="0"/>
                </a:lnTo>
                <a:lnTo>
                  <a:pt x="34328" y="762"/>
                </a:lnTo>
                <a:lnTo>
                  <a:pt x="31153" y="2159"/>
                </a:lnTo>
                <a:lnTo>
                  <a:pt x="27978" y="3429"/>
                </a:lnTo>
                <a:lnTo>
                  <a:pt x="25692" y="5334"/>
                </a:lnTo>
                <a:lnTo>
                  <a:pt x="24041" y="7620"/>
                </a:lnTo>
                <a:lnTo>
                  <a:pt x="22517" y="10033"/>
                </a:lnTo>
                <a:lnTo>
                  <a:pt x="21628" y="12573"/>
                </a:lnTo>
                <a:lnTo>
                  <a:pt x="21628" y="18161"/>
                </a:lnTo>
                <a:lnTo>
                  <a:pt x="22517" y="20955"/>
                </a:lnTo>
                <a:lnTo>
                  <a:pt x="25819" y="26797"/>
                </a:lnTo>
                <a:lnTo>
                  <a:pt x="28486" y="30353"/>
                </a:lnTo>
                <a:lnTo>
                  <a:pt x="32042" y="34417"/>
                </a:lnTo>
                <a:lnTo>
                  <a:pt x="24612" y="38012"/>
                </a:lnTo>
                <a:lnTo>
                  <a:pt x="431" y="70391"/>
                </a:lnTo>
                <a:lnTo>
                  <a:pt x="0" y="82042"/>
                </a:lnTo>
                <a:lnTo>
                  <a:pt x="800" y="85471"/>
                </a:lnTo>
                <a:lnTo>
                  <a:pt x="2578" y="88773"/>
                </a:lnTo>
                <a:lnTo>
                  <a:pt x="4229" y="92075"/>
                </a:lnTo>
                <a:lnTo>
                  <a:pt x="7023" y="94615"/>
                </a:lnTo>
                <a:lnTo>
                  <a:pt x="10833" y="96647"/>
                </a:lnTo>
                <a:lnTo>
                  <a:pt x="14516" y="98552"/>
                </a:lnTo>
                <a:lnTo>
                  <a:pt x="19342" y="99441"/>
                </a:lnTo>
                <a:lnTo>
                  <a:pt x="31661" y="99441"/>
                </a:lnTo>
                <a:lnTo>
                  <a:pt x="37376" y="97917"/>
                </a:lnTo>
                <a:lnTo>
                  <a:pt x="43487" y="94107"/>
                </a:lnTo>
                <a:lnTo>
                  <a:pt x="16675" y="94107"/>
                </a:lnTo>
                <a:lnTo>
                  <a:pt x="11976" y="88773"/>
                </a:lnTo>
                <a:lnTo>
                  <a:pt x="11976" y="69215"/>
                </a:lnTo>
                <a:lnTo>
                  <a:pt x="14135" y="61214"/>
                </a:lnTo>
                <a:lnTo>
                  <a:pt x="18326" y="53975"/>
                </a:lnTo>
                <a:lnTo>
                  <a:pt x="22517" y="46863"/>
                </a:lnTo>
                <a:lnTo>
                  <a:pt x="28232" y="41783"/>
                </a:lnTo>
                <a:lnTo>
                  <a:pt x="35344" y="38862"/>
                </a:lnTo>
                <a:lnTo>
                  <a:pt x="48615" y="38862"/>
                </a:lnTo>
                <a:lnTo>
                  <a:pt x="47663" y="37592"/>
                </a:lnTo>
                <a:lnTo>
                  <a:pt x="43472" y="32512"/>
                </a:lnTo>
                <a:lnTo>
                  <a:pt x="40043" y="28575"/>
                </a:lnTo>
                <a:lnTo>
                  <a:pt x="37503" y="25400"/>
                </a:lnTo>
                <a:lnTo>
                  <a:pt x="35852" y="23241"/>
                </a:lnTo>
                <a:lnTo>
                  <a:pt x="34201" y="20955"/>
                </a:lnTo>
                <a:lnTo>
                  <a:pt x="33185" y="19304"/>
                </a:lnTo>
                <a:lnTo>
                  <a:pt x="32550" y="17907"/>
                </a:lnTo>
                <a:lnTo>
                  <a:pt x="31915" y="16637"/>
                </a:lnTo>
                <a:lnTo>
                  <a:pt x="31707" y="15494"/>
                </a:lnTo>
                <a:lnTo>
                  <a:pt x="31661" y="11430"/>
                </a:lnTo>
                <a:lnTo>
                  <a:pt x="32550" y="9398"/>
                </a:lnTo>
                <a:lnTo>
                  <a:pt x="34328" y="7874"/>
                </a:lnTo>
                <a:lnTo>
                  <a:pt x="36106" y="6223"/>
                </a:lnTo>
                <a:lnTo>
                  <a:pt x="38646" y="5461"/>
                </a:lnTo>
                <a:lnTo>
                  <a:pt x="61613" y="5461"/>
                </a:lnTo>
                <a:lnTo>
                  <a:pt x="58204" y="3556"/>
                </a:lnTo>
                <a:lnTo>
                  <a:pt x="50330" y="762"/>
                </a:lnTo>
                <a:lnTo>
                  <a:pt x="46266" y="0"/>
                </a:lnTo>
                <a:close/>
              </a:path>
              <a:path w="67945" h="99695">
                <a:moveTo>
                  <a:pt x="48615" y="38862"/>
                </a:moveTo>
                <a:lnTo>
                  <a:pt x="35344" y="38862"/>
                </a:lnTo>
                <a:lnTo>
                  <a:pt x="39027" y="43053"/>
                </a:lnTo>
                <a:lnTo>
                  <a:pt x="41567" y="47244"/>
                </a:lnTo>
                <a:lnTo>
                  <a:pt x="44615" y="55626"/>
                </a:lnTo>
                <a:lnTo>
                  <a:pt x="45377" y="60452"/>
                </a:lnTo>
                <a:lnTo>
                  <a:pt x="45329" y="71120"/>
                </a:lnTo>
                <a:lnTo>
                  <a:pt x="44488" y="75565"/>
                </a:lnTo>
                <a:lnTo>
                  <a:pt x="41186" y="84455"/>
                </a:lnTo>
                <a:lnTo>
                  <a:pt x="38900" y="87884"/>
                </a:lnTo>
                <a:lnTo>
                  <a:pt x="35979" y="90297"/>
                </a:lnTo>
                <a:lnTo>
                  <a:pt x="33058" y="92837"/>
                </a:lnTo>
                <a:lnTo>
                  <a:pt x="29756" y="94107"/>
                </a:lnTo>
                <a:lnTo>
                  <a:pt x="43487" y="94107"/>
                </a:lnTo>
                <a:lnTo>
                  <a:pt x="47409" y="91694"/>
                </a:lnTo>
                <a:lnTo>
                  <a:pt x="51219" y="87503"/>
                </a:lnTo>
                <a:lnTo>
                  <a:pt x="53886" y="82042"/>
                </a:lnTo>
                <a:lnTo>
                  <a:pt x="56553" y="76708"/>
                </a:lnTo>
                <a:lnTo>
                  <a:pt x="57823" y="71120"/>
                </a:lnTo>
                <a:lnTo>
                  <a:pt x="57717" y="60452"/>
                </a:lnTo>
                <a:lnTo>
                  <a:pt x="57442" y="57785"/>
                </a:lnTo>
                <a:lnTo>
                  <a:pt x="56431" y="53975"/>
                </a:lnTo>
                <a:lnTo>
                  <a:pt x="55791" y="51308"/>
                </a:lnTo>
                <a:lnTo>
                  <a:pt x="54394" y="48006"/>
                </a:lnTo>
                <a:lnTo>
                  <a:pt x="52489" y="44831"/>
                </a:lnTo>
                <a:lnTo>
                  <a:pt x="50711" y="41656"/>
                </a:lnTo>
                <a:lnTo>
                  <a:pt x="48615" y="38862"/>
                </a:lnTo>
                <a:close/>
              </a:path>
              <a:path w="67945" h="99695">
                <a:moveTo>
                  <a:pt x="61613" y="5461"/>
                </a:moveTo>
                <a:lnTo>
                  <a:pt x="45758" y="5461"/>
                </a:lnTo>
                <a:lnTo>
                  <a:pt x="49187" y="6731"/>
                </a:lnTo>
                <a:lnTo>
                  <a:pt x="52108" y="9144"/>
                </a:lnTo>
                <a:lnTo>
                  <a:pt x="55029" y="11684"/>
                </a:lnTo>
                <a:lnTo>
                  <a:pt x="57188" y="15494"/>
                </a:lnTo>
                <a:lnTo>
                  <a:pt x="58839" y="20447"/>
                </a:lnTo>
                <a:lnTo>
                  <a:pt x="65189" y="20447"/>
                </a:lnTo>
                <a:lnTo>
                  <a:pt x="67475" y="9525"/>
                </a:lnTo>
                <a:lnTo>
                  <a:pt x="62522" y="5969"/>
                </a:lnTo>
                <a:lnTo>
                  <a:pt x="61613" y="54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457190" y="4419091"/>
            <a:ext cx="33655" cy="55244"/>
          </a:xfrm>
          <a:custGeom>
            <a:avLst/>
            <a:gdLst/>
            <a:ahLst/>
            <a:cxnLst/>
            <a:rect l="l" t="t" r="r" b="b"/>
            <a:pathLst>
              <a:path w="33654" h="55245">
                <a:moveTo>
                  <a:pt x="23368" y="0"/>
                </a:moveTo>
                <a:lnTo>
                  <a:pt x="0" y="30352"/>
                </a:lnTo>
                <a:lnTo>
                  <a:pt x="0" y="39242"/>
                </a:lnTo>
                <a:lnTo>
                  <a:pt x="0" y="49910"/>
                </a:lnTo>
                <a:lnTo>
                  <a:pt x="4699" y="55244"/>
                </a:lnTo>
                <a:lnTo>
                  <a:pt x="14097" y="55244"/>
                </a:lnTo>
                <a:lnTo>
                  <a:pt x="17780" y="55244"/>
                </a:lnTo>
                <a:lnTo>
                  <a:pt x="21082" y="53974"/>
                </a:lnTo>
                <a:lnTo>
                  <a:pt x="24002" y="51434"/>
                </a:lnTo>
                <a:lnTo>
                  <a:pt x="26924" y="49021"/>
                </a:lnTo>
                <a:lnTo>
                  <a:pt x="29210" y="45592"/>
                </a:lnTo>
                <a:lnTo>
                  <a:pt x="30861" y="41147"/>
                </a:lnTo>
                <a:lnTo>
                  <a:pt x="32512" y="36702"/>
                </a:lnTo>
                <a:lnTo>
                  <a:pt x="33400" y="32003"/>
                </a:lnTo>
                <a:lnTo>
                  <a:pt x="33400" y="26923"/>
                </a:lnTo>
                <a:lnTo>
                  <a:pt x="33400" y="21589"/>
                </a:lnTo>
                <a:lnTo>
                  <a:pt x="32638" y="16763"/>
                </a:lnTo>
                <a:lnTo>
                  <a:pt x="31114" y="12572"/>
                </a:lnTo>
                <a:lnTo>
                  <a:pt x="29590" y="8381"/>
                </a:lnTo>
                <a:lnTo>
                  <a:pt x="27050" y="4190"/>
                </a:lnTo>
                <a:lnTo>
                  <a:pt x="2336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440553" y="4375658"/>
            <a:ext cx="131904" cy="137414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570220" y="4395256"/>
            <a:ext cx="116586" cy="86065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583809" y="4413122"/>
            <a:ext cx="97790" cy="66675"/>
          </a:xfrm>
          <a:custGeom>
            <a:avLst/>
            <a:gdLst/>
            <a:ahLst/>
            <a:cxnLst/>
            <a:rect l="l" t="t" r="r" b="b"/>
            <a:pathLst>
              <a:path w="97789" h="66675">
                <a:moveTo>
                  <a:pt x="18668" y="0"/>
                </a:moveTo>
                <a:lnTo>
                  <a:pt x="762" y="0"/>
                </a:lnTo>
                <a:lnTo>
                  <a:pt x="0" y="3428"/>
                </a:lnTo>
                <a:lnTo>
                  <a:pt x="2158" y="3556"/>
                </a:lnTo>
                <a:lnTo>
                  <a:pt x="3810" y="4063"/>
                </a:lnTo>
                <a:lnTo>
                  <a:pt x="7565" y="12826"/>
                </a:lnTo>
                <a:lnTo>
                  <a:pt x="7874" y="14985"/>
                </a:lnTo>
                <a:lnTo>
                  <a:pt x="13080" y="66547"/>
                </a:lnTo>
                <a:lnTo>
                  <a:pt x="22225" y="66547"/>
                </a:lnTo>
                <a:lnTo>
                  <a:pt x="26703" y="59594"/>
                </a:lnTo>
                <a:lnTo>
                  <a:pt x="30138" y="54101"/>
                </a:lnTo>
                <a:lnTo>
                  <a:pt x="22860" y="54101"/>
                </a:lnTo>
                <a:lnTo>
                  <a:pt x="18668" y="0"/>
                </a:lnTo>
                <a:close/>
              </a:path>
              <a:path w="97789" h="66675">
                <a:moveTo>
                  <a:pt x="58802" y="20827"/>
                </a:moveTo>
                <a:lnTo>
                  <a:pt x="48767" y="20827"/>
                </a:lnTo>
                <a:lnTo>
                  <a:pt x="48894" y="22859"/>
                </a:lnTo>
                <a:lnTo>
                  <a:pt x="49021" y="25526"/>
                </a:lnTo>
                <a:lnTo>
                  <a:pt x="49593" y="33492"/>
                </a:lnTo>
                <a:lnTo>
                  <a:pt x="49783" y="35687"/>
                </a:lnTo>
                <a:lnTo>
                  <a:pt x="50037" y="37972"/>
                </a:lnTo>
                <a:lnTo>
                  <a:pt x="52831" y="66547"/>
                </a:lnTo>
                <a:lnTo>
                  <a:pt x="60960" y="66547"/>
                </a:lnTo>
                <a:lnTo>
                  <a:pt x="64896" y="61213"/>
                </a:lnTo>
                <a:lnTo>
                  <a:pt x="68325" y="56387"/>
                </a:lnTo>
                <a:lnTo>
                  <a:pt x="69872" y="54101"/>
                </a:lnTo>
                <a:lnTo>
                  <a:pt x="61849" y="54101"/>
                </a:lnTo>
                <a:lnTo>
                  <a:pt x="58802" y="20827"/>
                </a:lnTo>
                <a:close/>
              </a:path>
              <a:path w="97789" h="66675">
                <a:moveTo>
                  <a:pt x="56895" y="0"/>
                </a:moveTo>
                <a:lnTo>
                  <a:pt x="46989" y="0"/>
                </a:lnTo>
                <a:lnTo>
                  <a:pt x="46227" y="3428"/>
                </a:lnTo>
                <a:lnTo>
                  <a:pt x="45465" y="7746"/>
                </a:lnTo>
                <a:lnTo>
                  <a:pt x="44450" y="11937"/>
                </a:lnTo>
                <a:lnTo>
                  <a:pt x="27213" y="46831"/>
                </a:lnTo>
                <a:lnTo>
                  <a:pt x="22860" y="54101"/>
                </a:lnTo>
                <a:lnTo>
                  <a:pt x="30138" y="54101"/>
                </a:lnTo>
                <a:lnTo>
                  <a:pt x="48005" y="20827"/>
                </a:lnTo>
                <a:lnTo>
                  <a:pt x="58802" y="20827"/>
                </a:lnTo>
                <a:lnTo>
                  <a:pt x="56895" y="0"/>
                </a:lnTo>
                <a:close/>
              </a:path>
              <a:path w="97789" h="66675">
                <a:moveTo>
                  <a:pt x="96012" y="0"/>
                </a:moveTo>
                <a:lnTo>
                  <a:pt x="78358" y="0"/>
                </a:lnTo>
                <a:lnTo>
                  <a:pt x="77596" y="3428"/>
                </a:lnTo>
                <a:lnTo>
                  <a:pt x="79882" y="3556"/>
                </a:lnTo>
                <a:lnTo>
                  <a:pt x="81406" y="3937"/>
                </a:lnTo>
                <a:lnTo>
                  <a:pt x="83185" y="5460"/>
                </a:lnTo>
                <a:lnTo>
                  <a:pt x="83692" y="6984"/>
                </a:lnTo>
                <a:lnTo>
                  <a:pt x="83692" y="13843"/>
                </a:lnTo>
                <a:lnTo>
                  <a:pt x="61849" y="54101"/>
                </a:lnTo>
                <a:lnTo>
                  <a:pt x="69872" y="54101"/>
                </a:lnTo>
                <a:lnTo>
                  <a:pt x="90741" y="19812"/>
                </a:lnTo>
                <a:lnTo>
                  <a:pt x="93979" y="12826"/>
                </a:lnTo>
                <a:lnTo>
                  <a:pt x="94995" y="10668"/>
                </a:lnTo>
                <a:lnTo>
                  <a:pt x="96265" y="7493"/>
                </a:lnTo>
                <a:lnTo>
                  <a:pt x="97789" y="3428"/>
                </a:lnTo>
                <a:lnTo>
                  <a:pt x="960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583809" y="4413122"/>
            <a:ext cx="97790" cy="66675"/>
          </a:xfrm>
          <a:custGeom>
            <a:avLst/>
            <a:gdLst/>
            <a:ahLst/>
            <a:cxnLst/>
            <a:rect l="l" t="t" r="r" b="b"/>
            <a:pathLst>
              <a:path w="97789" h="66675">
                <a:moveTo>
                  <a:pt x="762" y="0"/>
                </a:moveTo>
                <a:lnTo>
                  <a:pt x="18668" y="0"/>
                </a:lnTo>
                <a:lnTo>
                  <a:pt x="22860" y="54101"/>
                </a:lnTo>
                <a:lnTo>
                  <a:pt x="27308" y="46672"/>
                </a:lnTo>
                <a:lnTo>
                  <a:pt x="43052" y="15875"/>
                </a:lnTo>
                <a:lnTo>
                  <a:pt x="44450" y="11937"/>
                </a:lnTo>
                <a:lnTo>
                  <a:pt x="45465" y="7746"/>
                </a:lnTo>
                <a:lnTo>
                  <a:pt x="46227" y="3428"/>
                </a:lnTo>
                <a:lnTo>
                  <a:pt x="46989" y="0"/>
                </a:lnTo>
                <a:lnTo>
                  <a:pt x="56895" y="0"/>
                </a:lnTo>
                <a:lnTo>
                  <a:pt x="61849" y="54101"/>
                </a:lnTo>
                <a:lnTo>
                  <a:pt x="66871" y="46739"/>
                </a:lnTo>
                <a:lnTo>
                  <a:pt x="83692" y="13843"/>
                </a:lnTo>
                <a:lnTo>
                  <a:pt x="83692" y="9143"/>
                </a:lnTo>
                <a:lnTo>
                  <a:pt x="83692" y="6984"/>
                </a:lnTo>
                <a:lnTo>
                  <a:pt x="83185" y="5460"/>
                </a:lnTo>
                <a:lnTo>
                  <a:pt x="82295" y="4699"/>
                </a:lnTo>
                <a:lnTo>
                  <a:pt x="81406" y="3937"/>
                </a:lnTo>
                <a:lnTo>
                  <a:pt x="79882" y="3556"/>
                </a:lnTo>
                <a:lnTo>
                  <a:pt x="77596" y="3428"/>
                </a:lnTo>
                <a:lnTo>
                  <a:pt x="78358" y="0"/>
                </a:lnTo>
                <a:lnTo>
                  <a:pt x="96012" y="0"/>
                </a:lnTo>
                <a:lnTo>
                  <a:pt x="97789" y="3428"/>
                </a:lnTo>
                <a:lnTo>
                  <a:pt x="96265" y="7493"/>
                </a:lnTo>
                <a:lnTo>
                  <a:pt x="94995" y="10668"/>
                </a:lnTo>
                <a:lnTo>
                  <a:pt x="93979" y="12826"/>
                </a:lnTo>
                <a:lnTo>
                  <a:pt x="93090" y="14985"/>
                </a:lnTo>
                <a:lnTo>
                  <a:pt x="71246" y="52069"/>
                </a:lnTo>
                <a:lnTo>
                  <a:pt x="68325" y="56387"/>
                </a:lnTo>
                <a:lnTo>
                  <a:pt x="64896" y="61213"/>
                </a:lnTo>
                <a:lnTo>
                  <a:pt x="60960" y="66547"/>
                </a:lnTo>
                <a:lnTo>
                  <a:pt x="52831" y="66547"/>
                </a:lnTo>
                <a:lnTo>
                  <a:pt x="50037" y="37972"/>
                </a:lnTo>
                <a:lnTo>
                  <a:pt x="49783" y="35687"/>
                </a:lnTo>
                <a:lnTo>
                  <a:pt x="49529" y="32765"/>
                </a:lnTo>
                <a:lnTo>
                  <a:pt x="49275" y="29209"/>
                </a:lnTo>
                <a:lnTo>
                  <a:pt x="49021" y="25526"/>
                </a:lnTo>
                <a:lnTo>
                  <a:pt x="48894" y="22859"/>
                </a:lnTo>
                <a:lnTo>
                  <a:pt x="48767" y="20827"/>
                </a:lnTo>
                <a:lnTo>
                  <a:pt x="48005" y="20827"/>
                </a:lnTo>
                <a:lnTo>
                  <a:pt x="45592" y="26796"/>
                </a:lnTo>
                <a:lnTo>
                  <a:pt x="42163" y="33654"/>
                </a:lnTo>
                <a:lnTo>
                  <a:pt x="22225" y="66547"/>
                </a:lnTo>
                <a:lnTo>
                  <a:pt x="13080" y="66547"/>
                </a:lnTo>
                <a:lnTo>
                  <a:pt x="7874" y="14985"/>
                </a:lnTo>
                <a:lnTo>
                  <a:pt x="7492" y="12318"/>
                </a:lnTo>
                <a:lnTo>
                  <a:pt x="0" y="3428"/>
                </a:lnTo>
                <a:lnTo>
                  <a:pt x="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654040" y="4419631"/>
            <a:ext cx="124232" cy="112363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2823972" y="4759482"/>
            <a:ext cx="113507" cy="1135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2834513" y="4773421"/>
            <a:ext cx="103759" cy="103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3125723" y="4771609"/>
            <a:ext cx="133375" cy="96808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3139948" y="4790440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21970" y="0"/>
                </a:moveTo>
                <a:lnTo>
                  <a:pt x="888" y="0"/>
                </a:lnTo>
                <a:lnTo>
                  <a:pt x="0" y="3937"/>
                </a:lnTo>
                <a:lnTo>
                  <a:pt x="2666" y="4064"/>
                </a:lnTo>
                <a:lnTo>
                  <a:pt x="4444" y="4699"/>
                </a:lnTo>
                <a:lnTo>
                  <a:pt x="5587" y="5587"/>
                </a:lnTo>
                <a:lnTo>
                  <a:pt x="6731" y="6604"/>
                </a:lnTo>
                <a:lnTo>
                  <a:pt x="7493" y="8001"/>
                </a:lnTo>
                <a:lnTo>
                  <a:pt x="8000" y="10033"/>
                </a:lnTo>
                <a:lnTo>
                  <a:pt x="8508" y="11937"/>
                </a:lnTo>
                <a:lnTo>
                  <a:pt x="8889" y="14478"/>
                </a:lnTo>
                <a:lnTo>
                  <a:pt x="9143" y="17526"/>
                </a:lnTo>
                <a:lnTo>
                  <a:pt x="15366" y="78105"/>
                </a:lnTo>
                <a:lnTo>
                  <a:pt x="26034" y="78105"/>
                </a:lnTo>
                <a:lnTo>
                  <a:pt x="31343" y="69867"/>
                </a:lnTo>
                <a:lnTo>
                  <a:pt x="35423" y="63373"/>
                </a:lnTo>
                <a:lnTo>
                  <a:pt x="26796" y="63373"/>
                </a:lnTo>
                <a:lnTo>
                  <a:pt x="21970" y="0"/>
                </a:lnTo>
                <a:close/>
              </a:path>
              <a:path w="114935" h="78104">
                <a:moveTo>
                  <a:pt x="69038" y="24257"/>
                </a:moveTo>
                <a:lnTo>
                  <a:pt x="56387" y="24257"/>
                </a:lnTo>
                <a:lnTo>
                  <a:pt x="57276" y="24384"/>
                </a:lnTo>
                <a:lnTo>
                  <a:pt x="57403" y="26670"/>
                </a:lnTo>
                <a:lnTo>
                  <a:pt x="57531" y="29972"/>
                </a:lnTo>
                <a:lnTo>
                  <a:pt x="57912" y="34162"/>
                </a:lnTo>
                <a:lnTo>
                  <a:pt x="58414" y="41705"/>
                </a:lnTo>
                <a:lnTo>
                  <a:pt x="61975" y="78105"/>
                </a:lnTo>
                <a:lnTo>
                  <a:pt x="71500" y="78105"/>
                </a:lnTo>
                <a:lnTo>
                  <a:pt x="76200" y="71755"/>
                </a:lnTo>
                <a:lnTo>
                  <a:pt x="80263" y="66040"/>
                </a:lnTo>
                <a:lnTo>
                  <a:pt x="82064" y="63373"/>
                </a:lnTo>
                <a:lnTo>
                  <a:pt x="72643" y="63373"/>
                </a:lnTo>
                <a:lnTo>
                  <a:pt x="69038" y="24257"/>
                </a:lnTo>
                <a:close/>
              </a:path>
              <a:path w="114935" h="78104">
                <a:moveTo>
                  <a:pt x="66801" y="0"/>
                </a:moveTo>
                <a:lnTo>
                  <a:pt x="55118" y="0"/>
                </a:lnTo>
                <a:lnTo>
                  <a:pt x="54228" y="3937"/>
                </a:lnTo>
                <a:lnTo>
                  <a:pt x="53466" y="9017"/>
                </a:lnTo>
                <a:lnTo>
                  <a:pt x="52196" y="13843"/>
                </a:lnTo>
                <a:lnTo>
                  <a:pt x="50545" y="18542"/>
                </a:lnTo>
                <a:lnTo>
                  <a:pt x="49021" y="23241"/>
                </a:lnTo>
                <a:lnTo>
                  <a:pt x="46481" y="28829"/>
                </a:lnTo>
                <a:lnTo>
                  <a:pt x="26796" y="63373"/>
                </a:lnTo>
                <a:lnTo>
                  <a:pt x="35423" y="63373"/>
                </a:lnTo>
                <a:lnTo>
                  <a:pt x="54006" y="29755"/>
                </a:lnTo>
                <a:lnTo>
                  <a:pt x="56387" y="24257"/>
                </a:lnTo>
                <a:lnTo>
                  <a:pt x="69038" y="24257"/>
                </a:lnTo>
                <a:lnTo>
                  <a:pt x="66801" y="0"/>
                </a:lnTo>
                <a:close/>
              </a:path>
              <a:path w="114935" h="78104">
                <a:moveTo>
                  <a:pt x="112649" y="0"/>
                </a:moveTo>
                <a:lnTo>
                  <a:pt x="91947" y="0"/>
                </a:lnTo>
                <a:lnTo>
                  <a:pt x="91185" y="3937"/>
                </a:lnTo>
                <a:lnTo>
                  <a:pt x="93725" y="4064"/>
                </a:lnTo>
                <a:lnTo>
                  <a:pt x="95503" y="4572"/>
                </a:lnTo>
                <a:lnTo>
                  <a:pt x="96646" y="5461"/>
                </a:lnTo>
                <a:lnTo>
                  <a:pt x="97662" y="6350"/>
                </a:lnTo>
                <a:lnTo>
                  <a:pt x="98252" y="8001"/>
                </a:lnTo>
                <a:lnTo>
                  <a:pt x="98297" y="16256"/>
                </a:lnTo>
                <a:lnTo>
                  <a:pt x="96012" y="23368"/>
                </a:lnTo>
                <a:lnTo>
                  <a:pt x="72643" y="63373"/>
                </a:lnTo>
                <a:lnTo>
                  <a:pt x="82064" y="63373"/>
                </a:lnTo>
                <a:lnTo>
                  <a:pt x="104139" y="27812"/>
                </a:lnTo>
                <a:lnTo>
                  <a:pt x="105918" y="24257"/>
                </a:lnTo>
                <a:lnTo>
                  <a:pt x="107822" y="20701"/>
                </a:lnTo>
                <a:lnTo>
                  <a:pt x="109219" y="17526"/>
                </a:lnTo>
                <a:lnTo>
                  <a:pt x="111505" y="12446"/>
                </a:lnTo>
                <a:lnTo>
                  <a:pt x="113330" y="8001"/>
                </a:lnTo>
                <a:lnTo>
                  <a:pt x="114935" y="3937"/>
                </a:lnTo>
                <a:lnTo>
                  <a:pt x="1126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3139948" y="4790440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888" y="0"/>
                </a:moveTo>
                <a:lnTo>
                  <a:pt x="21970" y="0"/>
                </a:lnTo>
                <a:lnTo>
                  <a:pt x="26796" y="63373"/>
                </a:lnTo>
                <a:lnTo>
                  <a:pt x="32089" y="54681"/>
                </a:lnTo>
                <a:lnTo>
                  <a:pt x="50545" y="18542"/>
                </a:lnTo>
                <a:lnTo>
                  <a:pt x="52196" y="13843"/>
                </a:lnTo>
                <a:lnTo>
                  <a:pt x="53466" y="9017"/>
                </a:lnTo>
                <a:lnTo>
                  <a:pt x="54228" y="3937"/>
                </a:lnTo>
                <a:lnTo>
                  <a:pt x="55118" y="0"/>
                </a:lnTo>
                <a:lnTo>
                  <a:pt x="66801" y="0"/>
                </a:lnTo>
                <a:lnTo>
                  <a:pt x="72643" y="63373"/>
                </a:lnTo>
                <a:lnTo>
                  <a:pt x="78549" y="54778"/>
                </a:lnTo>
                <a:lnTo>
                  <a:pt x="98297" y="16256"/>
                </a:lnTo>
                <a:lnTo>
                  <a:pt x="98297" y="10668"/>
                </a:lnTo>
                <a:lnTo>
                  <a:pt x="98297" y="8128"/>
                </a:lnTo>
                <a:lnTo>
                  <a:pt x="91185" y="3937"/>
                </a:lnTo>
                <a:lnTo>
                  <a:pt x="91947" y="0"/>
                </a:lnTo>
                <a:lnTo>
                  <a:pt x="112649" y="0"/>
                </a:lnTo>
                <a:lnTo>
                  <a:pt x="114935" y="3937"/>
                </a:lnTo>
                <a:lnTo>
                  <a:pt x="113029" y="8762"/>
                </a:lnTo>
                <a:lnTo>
                  <a:pt x="111505" y="12446"/>
                </a:lnTo>
                <a:lnTo>
                  <a:pt x="110362" y="14986"/>
                </a:lnTo>
                <a:lnTo>
                  <a:pt x="109219" y="17526"/>
                </a:lnTo>
                <a:lnTo>
                  <a:pt x="107822" y="20701"/>
                </a:lnTo>
                <a:lnTo>
                  <a:pt x="105918" y="24257"/>
                </a:lnTo>
                <a:lnTo>
                  <a:pt x="104139" y="27812"/>
                </a:lnTo>
                <a:lnTo>
                  <a:pt x="102234" y="31496"/>
                </a:lnTo>
                <a:lnTo>
                  <a:pt x="100202" y="35052"/>
                </a:lnTo>
                <a:lnTo>
                  <a:pt x="98170" y="38608"/>
                </a:lnTo>
                <a:lnTo>
                  <a:pt x="95757" y="42545"/>
                </a:lnTo>
                <a:lnTo>
                  <a:pt x="92963" y="46862"/>
                </a:lnTo>
                <a:lnTo>
                  <a:pt x="90169" y="51181"/>
                </a:lnTo>
                <a:lnTo>
                  <a:pt x="87121" y="55880"/>
                </a:lnTo>
                <a:lnTo>
                  <a:pt x="83693" y="60960"/>
                </a:lnTo>
                <a:lnTo>
                  <a:pt x="80263" y="66040"/>
                </a:lnTo>
                <a:lnTo>
                  <a:pt x="76200" y="71755"/>
                </a:lnTo>
                <a:lnTo>
                  <a:pt x="71500" y="78105"/>
                </a:lnTo>
                <a:lnTo>
                  <a:pt x="61975" y="78105"/>
                </a:lnTo>
                <a:lnTo>
                  <a:pt x="58674" y="44450"/>
                </a:lnTo>
                <a:lnTo>
                  <a:pt x="58419" y="41783"/>
                </a:lnTo>
                <a:lnTo>
                  <a:pt x="58165" y="38354"/>
                </a:lnTo>
                <a:lnTo>
                  <a:pt x="57912" y="34162"/>
                </a:lnTo>
                <a:lnTo>
                  <a:pt x="57531" y="29972"/>
                </a:lnTo>
                <a:lnTo>
                  <a:pt x="57403" y="26670"/>
                </a:lnTo>
                <a:lnTo>
                  <a:pt x="57276" y="24384"/>
                </a:lnTo>
                <a:lnTo>
                  <a:pt x="56387" y="24257"/>
                </a:lnTo>
                <a:lnTo>
                  <a:pt x="54006" y="29755"/>
                </a:lnTo>
                <a:lnTo>
                  <a:pt x="51244" y="35575"/>
                </a:lnTo>
                <a:lnTo>
                  <a:pt x="31343" y="69867"/>
                </a:lnTo>
                <a:lnTo>
                  <a:pt x="26034" y="78105"/>
                </a:lnTo>
                <a:lnTo>
                  <a:pt x="15366" y="78105"/>
                </a:lnTo>
                <a:lnTo>
                  <a:pt x="9143" y="17526"/>
                </a:lnTo>
                <a:lnTo>
                  <a:pt x="8889" y="14478"/>
                </a:lnTo>
                <a:lnTo>
                  <a:pt x="8508" y="11937"/>
                </a:lnTo>
                <a:lnTo>
                  <a:pt x="8000" y="10033"/>
                </a:lnTo>
                <a:lnTo>
                  <a:pt x="7493" y="8001"/>
                </a:lnTo>
                <a:lnTo>
                  <a:pt x="6731" y="6604"/>
                </a:lnTo>
                <a:lnTo>
                  <a:pt x="5587" y="5587"/>
                </a:lnTo>
                <a:lnTo>
                  <a:pt x="4444" y="4699"/>
                </a:lnTo>
                <a:lnTo>
                  <a:pt x="2666" y="4064"/>
                </a:lnTo>
                <a:lnTo>
                  <a:pt x="0" y="3937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3246120" y="4806696"/>
            <a:ext cx="48006" cy="102869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3256534" y="4806696"/>
            <a:ext cx="94026" cy="125730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3295522" y="4825238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1524" y="99822"/>
                </a:moveTo>
                <a:lnTo>
                  <a:pt x="0" y="106044"/>
                </a:lnTo>
                <a:lnTo>
                  <a:pt x="762" y="106172"/>
                </a:lnTo>
                <a:lnTo>
                  <a:pt x="3428" y="106553"/>
                </a:lnTo>
                <a:lnTo>
                  <a:pt x="9271" y="106553"/>
                </a:lnTo>
                <a:lnTo>
                  <a:pt x="12700" y="106044"/>
                </a:lnTo>
                <a:lnTo>
                  <a:pt x="15748" y="105156"/>
                </a:lnTo>
                <a:lnTo>
                  <a:pt x="18668" y="104139"/>
                </a:lnTo>
                <a:lnTo>
                  <a:pt x="21336" y="102743"/>
                </a:lnTo>
                <a:lnTo>
                  <a:pt x="23494" y="100584"/>
                </a:lnTo>
                <a:lnTo>
                  <a:pt x="23780" y="100330"/>
                </a:lnTo>
                <a:lnTo>
                  <a:pt x="5079" y="100330"/>
                </a:lnTo>
                <a:lnTo>
                  <a:pt x="4190" y="100203"/>
                </a:lnTo>
                <a:lnTo>
                  <a:pt x="2539" y="100203"/>
                </a:lnTo>
                <a:lnTo>
                  <a:pt x="1904" y="100075"/>
                </a:lnTo>
                <a:lnTo>
                  <a:pt x="1524" y="99822"/>
                </a:lnTo>
                <a:close/>
              </a:path>
              <a:path w="50800" h="106679">
                <a:moveTo>
                  <a:pt x="45212" y="23749"/>
                </a:moveTo>
                <a:lnTo>
                  <a:pt x="41148" y="23749"/>
                </a:lnTo>
                <a:lnTo>
                  <a:pt x="25400" y="24384"/>
                </a:lnTo>
                <a:lnTo>
                  <a:pt x="24511" y="28320"/>
                </a:lnTo>
                <a:lnTo>
                  <a:pt x="27177" y="28448"/>
                </a:lnTo>
                <a:lnTo>
                  <a:pt x="28955" y="28829"/>
                </a:lnTo>
                <a:lnTo>
                  <a:pt x="29972" y="29463"/>
                </a:lnTo>
                <a:lnTo>
                  <a:pt x="31114" y="30099"/>
                </a:lnTo>
                <a:lnTo>
                  <a:pt x="31623" y="31114"/>
                </a:lnTo>
                <a:lnTo>
                  <a:pt x="31496" y="34162"/>
                </a:lnTo>
                <a:lnTo>
                  <a:pt x="31368" y="35051"/>
                </a:lnTo>
                <a:lnTo>
                  <a:pt x="31114" y="36322"/>
                </a:lnTo>
                <a:lnTo>
                  <a:pt x="30861" y="37464"/>
                </a:lnTo>
                <a:lnTo>
                  <a:pt x="30606" y="39243"/>
                </a:lnTo>
                <a:lnTo>
                  <a:pt x="30099" y="41401"/>
                </a:lnTo>
                <a:lnTo>
                  <a:pt x="29590" y="43687"/>
                </a:lnTo>
                <a:lnTo>
                  <a:pt x="27431" y="54229"/>
                </a:lnTo>
                <a:lnTo>
                  <a:pt x="26415" y="58928"/>
                </a:lnTo>
                <a:lnTo>
                  <a:pt x="25146" y="64388"/>
                </a:lnTo>
                <a:lnTo>
                  <a:pt x="23875" y="69976"/>
                </a:lnTo>
                <a:lnTo>
                  <a:pt x="22478" y="75945"/>
                </a:lnTo>
                <a:lnTo>
                  <a:pt x="8000" y="100330"/>
                </a:lnTo>
                <a:lnTo>
                  <a:pt x="23780" y="100330"/>
                </a:lnTo>
                <a:lnTo>
                  <a:pt x="33019" y="81280"/>
                </a:lnTo>
                <a:lnTo>
                  <a:pt x="45212" y="23749"/>
                </a:lnTo>
                <a:close/>
              </a:path>
              <a:path w="50800" h="106679">
                <a:moveTo>
                  <a:pt x="50800" y="0"/>
                </a:moveTo>
                <a:lnTo>
                  <a:pt x="38988" y="0"/>
                </a:lnTo>
                <a:lnTo>
                  <a:pt x="36067" y="12700"/>
                </a:lnTo>
                <a:lnTo>
                  <a:pt x="47878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3295522" y="4848986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19" y="57531"/>
                </a:lnTo>
                <a:lnTo>
                  <a:pt x="32003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0" y="74802"/>
                </a:lnTo>
                <a:lnTo>
                  <a:pt x="23494" y="76835"/>
                </a:lnTo>
                <a:lnTo>
                  <a:pt x="21336" y="78993"/>
                </a:lnTo>
                <a:lnTo>
                  <a:pt x="18668" y="80390"/>
                </a:lnTo>
                <a:lnTo>
                  <a:pt x="15748" y="81406"/>
                </a:lnTo>
                <a:lnTo>
                  <a:pt x="12700" y="82295"/>
                </a:lnTo>
                <a:lnTo>
                  <a:pt x="9271" y="82804"/>
                </a:lnTo>
                <a:lnTo>
                  <a:pt x="5461" y="82804"/>
                </a:lnTo>
                <a:lnTo>
                  <a:pt x="4444" y="82804"/>
                </a:lnTo>
                <a:lnTo>
                  <a:pt x="3428" y="82804"/>
                </a:lnTo>
                <a:lnTo>
                  <a:pt x="2539" y="82676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5"/>
                </a:lnTo>
                <a:lnTo>
                  <a:pt x="1524" y="76073"/>
                </a:lnTo>
                <a:lnTo>
                  <a:pt x="1904" y="76326"/>
                </a:lnTo>
                <a:lnTo>
                  <a:pt x="2539" y="76454"/>
                </a:lnTo>
                <a:lnTo>
                  <a:pt x="3301" y="76454"/>
                </a:lnTo>
                <a:lnTo>
                  <a:pt x="4190" y="76454"/>
                </a:lnTo>
                <a:lnTo>
                  <a:pt x="5079" y="76581"/>
                </a:lnTo>
                <a:lnTo>
                  <a:pt x="6096" y="76581"/>
                </a:lnTo>
                <a:lnTo>
                  <a:pt x="8000" y="76581"/>
                </a:lnTo>
                <a:lnTo>
                  <a:pt x="9651" y="76326"/>
                </a:lnTo>
                <a:lnTo>
                  <a:pt x="11175" y="75818"/>
                </a:lnTo>
                <a:lnTo>
                  <a:pt x="12700" y="75311"/>
                </a:lnTo>
                <a:lnTo>
                  <a:pt x="14097" y="74294"/>
                </a:lnTo>
                <a:lnTo>
                  <a:pt x="15239" y="73025"/>
                </a:lnTo>
                <a:lnTo>
                  <a:pt x="16510" y="71627"/>
                </a:lnTo>
                <a:lnTo>
                  <a:pt x="17525" y="69850"/>
                </a:lnTo>
                <a:lnTo>
                  <a:pt x="22478" y="52196"/>
                </a:lnTo>
                <a:lnTo>
                  <a:pt x="23875" y="46227"/>
                </a:lnTo>
                <a:lnTo>
                  <a:pt x="25146" y="40639"/>
                </a:lnTo>
                <a:lnTo>
                  <a:pt x="26415" y="35179"/>
                </a:lnTo>
                <a:lnTo>
                  <a:pt x="27431" y="30480"/>
                </a:lnTo>
                <a:lnTo>
                  <a:pt x="30606" y="15493"/>
                </a:lnTo>
                <a:lnTo>
                  <a:pt x="30861" y="13715"/>
                </a:lnTo>
                <a:lnTo>
                  <a:pt x="31114" y="12573"/>
                </a:lnTo>
                <a:lnTo>
                  <a:pt x="31368" y="11302"/>
                </a:lnTo>
                <a:lnTo>
                  <a:pt x="31496" y="10413"/>
                </a:lnTo>
                <a:lnTo>
                  <a:pt x="31496" y="9906"/>
                </a:lnTo>
                <a:lnTo>
                  <a:pt x="31496" y="9398"/>
                </a:lnTo>
                <a:lnTo>
                  <a:pt x="31623" y="9017"/>
                </a:lnTo>
                <a:lnTo>
                  <a:pt x="31623" y="8762"/>
                </a:lnTo>
                <a:lnTo>
                  <a:pt x="31623" y="7365"/>
                </a:lnTo>
                <a:lnTo>
                  <a:pt x="31114" y="6350"/>
                </a:lnTo>
                <a:lnTo>
                  <a:pt x="29972" y="5714"/>
                </a:lnTo>
                <a:lnTo>
                  <a:pt x="28955" y="5080"/>
                </a:lnTo>
                <a:lnTo>
                  <a:pt x="27177" y="4699"/>
                </a:lnTo>
                <a:lnTo>
                  <a:pt x="24511" y="4571"/>
                </a:lnTo>
                <a:lnTo>
                  <a:pt x="25400" y="635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3259835" y="4706111"/>
            <a:ext cx="91059" cy="136398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3270377" y="4709198"/>
            <a:ext cx="135039" cy="95084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3332988" y="4728845"/>
            <a:ext cx="67945" cy="71120"/>
          </a:xfrm>
          <a:custGeom>
            <a:avLst/>
            <a:gdLst/>
            <a:ahLst/>
            <a:cxnLst/>
            <a:rect l="l" t="t" r="r" b="b"/>
            <a:pathLst>
              <a:path w="67945" h="71120">
                <a:moveTo>
                  <a:pt x="38608" y="39877"/>
                </a:moveTo>
                <a:lnTo>
                  <a:pt x="29083" y="39877"/>
                </a:lnTo>
                <a:lnTo>
                  <a:pt x="29083" y="70738"/>
                </a:lnTo>
                <a:lnTo>
                  <a:pt x="38608" y="70738"/>
                </a:lnTo>
                <a:lnTo>
                  <a:pt x="38608" y="39877"/>
                </a:lnTo>
                <a:close/>
              </a:path>
              <a:path w="67945" h="71120">
                <a:moveTo>
                  <a:pt x="67690" y="30860"/>
                </a:moveTo>
                <a:lnTo>
                  <a:pt x="0" y="30860"/>
                </a:lnTo>
                <a:lnTo>
                  <a:pt x="0" y="39877"/>
                </a:lnTo>
                <a:lnTo>
                  <a:pt x="67690" y="39877"/>
                </a:lnTo>
                <a:lnTo>
                  <a:pt x="67690" y="30860"/>
                </a:lnTo>
                <a:close/>
              </a:path>
              <a:path w="67945" h="71120">
                <a:moveTo>
                  <a:pt x="38608" y="0"/>
                </a:moveTo>
                <a:lnTo>
                  <a:pt x="29083" y="0"/>
                </a:lnTo>
                <a:lnTo>
                  <a:pt x="29083" y="30860"/>
                </a:lnTo>
                <a:lnTo>
                  <a:pt x="38608" y="30860"/>
                </a:lnTo>
                <a:lnTo>
                  <a:pt x="386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3332988" y="4728845"/>
            <a:ext cx="67945" cy="71120"/>
          </a:xfrm>
          <a:custGeom>
            <a:avLst/>
            <a:gdLst/>
            <a:ahLst/>
            <a:cxnLst/>
            <a:rect l="l" t="t" r="r" b="b"/>
            <a:pathLst>
              <a:path w="67945" h="71120">
                <a:moveTo>
                  <a:pt x="29083" y="0"/>
                </a:moveTo>
                <a:lnTo>
                  <a:pt x="38608" y="0"/>
                </a:lnTo>
                <a:lnTo>
                  <a:pt x="38608" y="30860"/>
                </a:lnTo>
                <a:lnTo>
                  <a:pt x="67690" y="30860"/>
                </a:lnTo>
                <a:lnTo>
                  <a:pt x="67690" y="39877"/>
                </a:lnTo>
                <a:lnTo>
                  <a:pt x="38608" y="39877"/>
                </a:lnTo>
                <a:lnTo>
                  <a:pt x="38608" y="70738"/>
                </a:lnTo>
                <a:lnTo>
                  <a:pt x="29083" y="70738"/>
                </a:lnTo>
                <a:lnTo>
                  <a:pt x="29083" y="39877"/>
                </a:lnTo>
                <a:lnTo>
                  <a:pt x="0" y="39877"/>
                </a:lnTo>
                <a:lnTo>
                  <a:pt x="0" y="30860"/>
                </a:lnTo>
                <a:lnTo>
                  <a:pt x="29083" y="30860"/>
                </a:lnTo>
                <a:lnTo>
                  <a:pt x="290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3407664" y="4703100"/>
            <a:ext cx="69388" cy="95213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3422141" y="4722876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49911" y="70612"/>
                </a:moveTo>
                <a:lnTo>
                  <a:pt x="3302" y="70612"/>
                </a:lnTo>
                <a:lnTo>
                  <a:pt x="3302" y="75818"/>
                </a:lnTo>
                <a:lnTo>
                  <a:pt x="49911" y="75818"/>
                </a:lnTo>
                <a:lnTo>
                  <a:pt x="49911" y="70612"/>
                </a:lnTo>
                <a:close/>
              </a:path>
              <a:path w="50164" h="76200">
                <a:moveTo>
                  <a:pt x="32258" y="13969"/>
                </a:moveTo>
                <a:lnTo>
                  <a:pt x="18542" y="13969"/>
                </a:lnTo>
                <a:lnTo>
                  <a:pt x="19431" y="14224"/>
                </a:lnTo>
                <a:lnTo>
                  <a:pt x="20066" y="14859"/>
                </a:lnTo>
                <a:lnTo>
                  <a:pt x="20574" y="15493"/>
                </a:lnTo>
                <a:lnTo>
                  <a:pt x="20955" y="16510"/>
                </a:lnTo>
                <a:lnTo>
                  <a:pt x="20856" y="62484"/>
                </a:lnTo>
                <a:lnTo>
                  <a:pt x="20574" y="64516"/>
                </a:lnTo>
                <a:lnTo>
                  <a:pt x="20320" y="65278"/>
                </a:lnTo>
                <a:lnTo>
                  <a:pt x="20193" y="65912"/>
                </a:lnTo>
                <a:lnTo>
                  <a:pt x="16002" y="69342"/>
                </a:lnTo>
                <a:lnTo>
                  <a:pt x="15240" y="69596"/>
                </a:lnTo>
                <a:lnTo>
                  <a:pt x="14350" y="69850"/>
                </a:lnTo>
                <a:lnTo>
                  <a:pt x="10795" y="70231"/>
                </a:lnTo>
                <a:lnTo>
                  <a:pt x="5587" y="70612"/>
                </a:lnTo>
                <a:lnTo>
                  <a:pt x="47498" y="70612"/>
                </a:lnTo>
                <a:lnTo>
                  <a:pt x="45466" y="70485"/>
                </a:lnTo>
                <a:lnTo>
                  <a:pt x="43687" y="70485"/>
                </a:lnTo>
                <a:lnTo>
                  <a:pt x="40512" y="70231"/>
                </a:lnTo>
                <a:lnTo>
                  <a:pt x="39370" y="69976"/>
                </a:lnTo>
                <a:lnTo>
                  <a:pt x="38100" y="69850"/>
                </a:lnTo>
                <a:lnTo>
                  <a:pt x="37084" y="69596"/>
                </a:lnTo>
                <a:lnTo>
                  <a:pt x="33782" y="67563"/>
                </a:lnTo>
                <a:lnTo>
                  <a:pt x="33400" y="67182"/>
                </a:lnTo>
                <a:lnTo>
                  <a:pt x="33147" y="66801"/>
                </a:lnTo>
                <a:lnTo>
                  <a:pt x="32893" y="66167"/>
                </a:lnTo>
                <a:lnTo>
                  <a:pt x="32766" y="65659"/>
                </a:lnTo>
                <a:lnTo>
                  <a:pt x="32512" y="65024"/>
                </a:lnTo>
                <a:lnTo>
                  <a:pt x="32385" y="63373"/>
                </a:lnTo>
                <a:lnTo>
                  <a:pt x="32258" y="13969"/>
                </a:lnTo>
                <a:close/>
              </a:path>
              <a:path w="50164" h="76200">
                <a:moveTo>
                  <a:pt x="32512" y="0"/>
                </a:moveTo>
                <a:lnTo>
                  <a:pt x="28956" y="0"/>
                </a:lnTo>
                <a:lnTo>
                  <a:pt x="24003" y="2667"/>
                </a:lnTo>
                <a:lnTo>
                  <a:pt x="19177" y="5334"/>
                </a:lnTo>
                <a:lnTo>
                  <a:pt x="14478" y="8000"/>
                </a:lnTo>
                <a:lnTo>
                  <a:pt x="9652" y="10541"/>
                </a:lnTo>
                <a:lnTo>
                  <a:pt x="0" y="15875"/>
                </a:lnTo>
                <a:lnTo>
                  <a:pt x="562" y="17018"/>
                </a:lnTo>
                <a:lnTo>
                  <a:pt x="888" y="17780"/>
                </a:lnTo>
                <a:lnTo>
                  <a:pt x="1397" y="18668"/>
                </a:lnTo>
                <a:lnTo>
                  <a:pt x="1778" y="19557"/>
                </a:lnTo>
                <a:lnTo>
                  <a:pt x="2794" y="21336"/>
                </a:lnTo>
                <a:lnTo>
                  <a:pt x="9652" y="17018"/>
                </a:lnTo>
                <a:lnTo>
                  <a:pt x="12065" y="15748"/>
                </a:lnTo>
                <a:lnTo>
                  <a:pt x="14478" y="14605"/>
                </a:lnTo>
                <a:lnTo>
                  <a:pt x="16256" y="13969"/>
                </a:lnTo>
                <a:lnTo>
                  <a:pt x="32258" y="13969"/>
                </a:lnTo>
                <a:lnTo>
                  <a:pt x="32385" y="4063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3422141" y="4722876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28956" y="0"/>
                </a:moveTo>
                <a:lnTo>
                  <a:pt x="32512" y="0"/>
                </a:lnTo>
                <a:lnTo>
                  <a:pt x="32512" y="2159"/>
                </a:lnTo>
                <a:lnTo>
                  <a:pt x="32385" y="4063"/>
                </a:lnTo>
                <a:lnTo>
                  <a:pt x="32385" y="5842"/>
                </a:lnTo>
                <a:lnTo>
                  <a:pt x="32258" y="7493"/>
                </a:lnTo>
                <a:lnTo>
                  <a:pt x="32258" y="9143"/>
                </a:lnTo>
                <a:lnTo>
                  <a:pt x="32258" y="10794"/>
                </a:lnTo>
                <a:lnTo>
                  <a:pt x="32258" y="62484"/>
                </a:lnTo>
                <a:lnTo>
                  <a:pt x="32385" y="63373"/>
                </a:lnTo>
                <a:lnTo>
                  <a:pt x="32385" y="64262"/>
                </a:lnTo>
                <a:lnTo>
                  <a:pt x="32512" y="65024"/>
                </a:lnTo>
                <a:lnTo>
                  <a:pt x="32766" y="65659"/>
                </a:lnTo>
                <a:lnTo>
                  <a:pt x="32893" y="66167"/>
                </a:lnTo>
                <a:lnTo>
                  <a:pt x="33147" y="66801"/>
                </a:lnTo>
                <a:lnTo>
                  <a:pt x="33400" y="67182"/>
                </a:lnTo>
                <a:lnTo>
                  <a:pt x="33782" y="67563"/>
                </a:lnTo>
                <a:lnTo>
                  <a:pt x="34036" y="67944"/>
                </a:lnTo>
                <a:lnTo>
                  <a:pt x="34417" y="68325"/>
                </a:lnTo>
                <a:lnTo>
                  <a:pt x="34925" y="68706"/>
                </a:lnTo>
                <a:lnTo>
                  <a:pt x="35560" y="69087"/>
                </a:lnTo>
                <a:lnTo>
                  <a:pt x="36322" y="69342"/>
                </a:lnTo>
                <a:lnTo>
                  <a:pt x="37084" y="69596"/>
                </a:lnTo>
                <a:lnTo>
                  <a:pt x="38100" y="69850"/>
                </a:lnTo>
                <a:lnTo>
                  <a:pt x="39370" y="69976"/>
                </a:lnTo>
                <a:lnTo>
                  <a:pt x="40512" y="70231"/>
                </a:lnTo>
                <a:lnTo>
                  <a:pt x="42037" y="70357"/>
                </a:lnTo>
                <a:lnTo>
                  <a:pt x="43687" y="70485"/>
                </a:lnTo>
                <a:lnTo>
                  <a:pt x="45466" y="70485"/>
                </a:lnTo>
                <a:lnTo>
                  <a:pt x="47498" y="70612"/>
                </a:lnTo>
                <a:lnTo>
                  <a:pt x="49911" y="70612"/>
                </a:lnTo>
                <a:lnTo>
                  <a:pt x="49911" y="75818"/>
                </a:lnTo>
                <a:lnTo>
                  <a:pt x="3302" y="75818"/>
                </a:lnTo>
                <a:lnTo>
                  <a:pt x="3302" y="70612"/>
                </a:lnTo>
                <a:lnTo>
                  <a:pt x="5587" y="70612"/>
                </a:lnTo>
                <a:lnTo>
                  <a:pt x="7493" y="70485"/>
                </a:lnTo>
                <a:lnTo>
                  <a:pt x="9144" y="70357"/>
                </a:lnTo>
                <a:lnTo>
                  <a:pt x="10795" y="70231"/>
                </a:lnTo>
                <a:lnTo>
                  <a:pt x="12065" y="70104"/>
                </a:lnTo>
                <a:lnTo>
                  <a:pt x="13208" y="69976"/>
                </a:lnTo>
                <a:lnTo>
                  <a:pt x="14350" y="69850"/>
                </a:lnTo>
                <a:lnTo>
                  <a:pt x="15240" y="69596"/>
                </a:lnTo>
                <a:lnTo>
                  <a:pt x="16002" y="69342"/>
                </a:lnTo>
                <a:lnTo>
                  <a:pt x="16637" y="69215"/>
                </a:lnTo>
                <a:lnTo>
                  <a:pt x="17272" y="68961"/>
                </a:lnTo>
                <a:lnTo>
                  <a:pt x="17780" y="68580"/>
                </a:lnTo>
                <a:lnTo>
                  <a:pt x="18287" y="68199"/>
                </a:lnTo>
                <a:lnTo>
                  <a:pt x="18796" y="67818"/>
                </a:lnTo>
                <a:lnTo>
                  <a:pt x="20320" y="65278"/>
                </a:lnTo>
                <a:lnTo>
                  <a:pt x="20574" y="64516"/>
                </a:lnTo>
                <a:lnTo>
                  <a:pt x="20700" y="63626"/>
                </a:lnTo>
                <a:lnTo>
                  <a:pt x="20828" y="62737"/>
                </a:lnTo>
                <a:lnTo>
                  <a:pt x="20955" y="61594"/>
                </a:lnTo>
                <a:lnTo>
                  <a:pt x="20955" y="60198"/>
                </a:lnTo>
                <a:lnTo>
                  <a:pt x="20955" y="18034"/>
                </a:lnTo>
                <a:lnTo>
                  <a:pt x="20955" y="16510"/>
                </a:lnTo>
                <a:lnTo>
                  <a:pt x="20574" y="15493"/>
                </a:lnTo>
                <a:lnTo>
                  <a:pt x="20066" y="14859"/>
                </a:lnTo>
                <a:lnTo>
                  <a:pt x="19431" y="14224"/>
                </a:lnTo>
                <a:lnTo>
                  <a:pt x="18542" y="13969"/>
                </a:lnTo>
                <a:lnTo>
                  <a:pt x="17525" y="13969"/>
                </a:lnTo>
                <a:lnTo>
                  <a:pt x="16256" y="13969"/>
                </a:lnTo>
                <a:lnTo>
                  <a:pt x="2794" y="21336"/>
                </a:lnTo>
                <a:lnTo>
                  <a:pt x="2286" y="20447"/>
                </a:lnTo>
                <a:lnTo>
                  <a:pt x="1778" y="19557"/>
                </a:lnTo>
                <a:lnTo>
                  <a:pt x="1397" y="18668"/>
                </a:lnTo>
                <a:lnTo>
                  <a:pt x="888" y="17780"/>
                </a:lnTo>
                <a:lnTo>
                  <a:pt x="508" y="16891"/>
                </a:lnTo>
                <a:lnTo>
                  <a:pt x="0" y="15875"/>
                </a:lnTo>
                <a:lnTo>
                  <a:pt x="4825" y="13207"/>
                </a:lnTo>
                <a:lnTo>
                  <a:pt x="9652" y="10541"/>
                </a:lnTo>
                <a:lnTo>
                  <a:pt x="14478" y="8000"/>
                </a:lnTo>
                <a:lnTo>
                  <a:pt x="19177" y="5334"/>
                </a:lnTo>
                <a:lnTo>
                  <a:pt x="24003" y="2667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3528059" y="4768596"/>
            <a:ext cx="137947" cy="84581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3537965" y="4782439"/>
            <a:ext cx="128651" cy="75565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3707891" y="4771609"/>
            <a:ext cx="133375" cy="96808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3722115" y="4790440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21971" y="0"/>
                </a:moveTo>
                <a:lnTo>
                  <a:pt x="888" y="0"/>
                </a:lnTo>
                <a:lnTo>
                  <a:pt x="0" y="3937"/>
                </a:lnTo>
                <a:lnTo>
                  <a:pt x="2667" y="4064"/>
                </a:lnTo>
                <a:lnTo>
                  <a:pt x="4445" y="4699"/>
                </a:lnTo>
                <a:lnTo>
                  <a:pt x="5587" y="5587"/>
                </a:lnTo>
                <a:lnTo>
                  <a:pt x="6731" y="6604"/>
                </a:lnTo>
                <a:lnTo>
                  <a:pt x="7493" y="8001"/>
                </a:lnTo>
                <a:lnTo>
                  <a:pt x="8000" y="10033"/>
                </a:lnTo>
                <a:lnTo>
                  <a:pt x="8509" y="11937"/>
                </a:lnTo>
                <a:lnTo>
                  <a:pt x="8889" y="14478"/>
                </a:lnTo>
                <a:lnTo>
                  <a:pt x="9144" y="17526"/>
                </a:lnTo>
                <a:lnTo>
                  <a:pt x="15367" y="78105"/>
                </a:lnTo>
                <a:lnTo>
                  <a:pt x="26035" y="78105"/>
                </a:lnTo>
                <a:lnTo>
                  <a:pt x="31343" y="69867"/>
                </a:lnTo>
                <a:lnTo>
                  <a:pt x="35423" y="63373"/>
                </a:lnTo>
                <a:lnTo>
                  <a:pt x="26797" y="63373"/>
                </a:lnTo>
                <a:lnTo>
                  <a:pt x="21971" y="0"/>
                </a:lnTo>
                <a:close/>
              </a:path>
              <a:path w="114935" h="78104">
                <a:moveTo>
                  <a:pt x="69038" y="24257"/>
                </a:moveTo>
                <a:lnTo>
                  <a:pt x="56387" y="24257"/>
                </a:lnTo>
                <a:lnTo>
                  <a:pt x="57276" y="24384"/>
                </a:lnTo>
                <a:lnTo>
                  <a:pt x="57404" y="26670"/>
                </a:lnTo>
                <a:lnTo>
                  <a:pt x="57531" y="29972"/>
                </a:lnTo>
                <a:lnTo>
                  <a:pt x="57912" y="34162"/>
                </a:lnTo>
                <a:lnTo>
                  <a:pt x="58414" y="41705"/>
                </a:lnTo>
                <a:lnTo>
                  <a:pt x="61975" y="78105"/>
                </a:lnTo>
                <a:lnTo>
                  <a:pt x="71500" y="78105"/>
                </a:lnTo>
                <a:lnTo>
                  <a:pt x="76200" y="71755"/>
                </a:lnTo>
                <a:lnTo>
                  <a:pt x="80263" y="66040"/>
                </a:lnTo>
                <a:lnTo>
                  <a:pt x="82064" y="63373"/>
                </a:lnTo>
                <a:lnTo>
                  <a:pt x="72644" y="63373"/>
                </a:lnTo>
                <a:lnTo>
                  <a:pt x="69038" y="24257"/>
                </a:lnTo>
                <a:close/>
              </a:path>
              <a:path w="114935" h="78104">
                <a:moveTo>
                  <a:pt x="66801" y="0"/>
                </a:moveTo>
                <a:lnTo>
                  <a:pt x="55118" y="0"/>
                </a:lnTo>
                <a:lnTo>
                  <a:pt x="54229" y="3937"/>
                </a:lnTo>
                <a:lnTo>
                  <a:pt x="53467" y="9017"/>
                </a:lnTo>
                <a:lnTo>
                  <a:pt x="52197" y="13843"/>
                </a:lnTo>
                <a:lnTo>
                  <a:pt x="50546" y="18542"/>
                </a:lnTo>
                <a:lnTo>
                  <a:pt x="49022" y="23241"/>
                </a:lnTo>
                <a:lnTo>
                  <a:pt x="46482" y="28829"/>
                </a:lnTo>
                <a:lnTo>
                  <a:pt x="26797" y="63373"/>
                </a:lnTo>
                <a:lnTo>
                  <a:pt x="35423" y="63373"/>
                </a:lnTo>
                <a:lnTo>
                  <a:pt x="54006" y="29755"/>
                </a:lnTo>
                <a:lnTo>
                  <a:pt x="56387" y="24257"/>
                </a:lnTo>
                <a:lnTo>
                  <a:pt x="69038" y="24257"/>
                </a:lnTo>
                <a:lnTo>
                  <a:pt x="66801" y="0"/>
                </a:lnTo>
                <a:close/>
              </a:path>
              <a:path w="114935" h="78104">
                <a:moveTo>
                  <a:pt x="112649" y="0"/>
                </a:moveTo>
                <a:lnTo>
                  <a:pt x="91948" y="0"/>
                </a:lnTo>
                <a:lnTo>
                  <a:pt x="91186" y="3937"/>
                </a:lnTo>
                <a:lnTo>
                  <a:pt x="93725" y="4064"/>
                </a:lnTo>
                <a:lnTo>
                  <a:pt x="95504" y="4572"/>
                </a:lnTo>
                <a:lnTo>
                  <a:pt x="96647" y="5461"/>
                </a:lnTo>
                <a:lnTo>
                  <a:pt x="97662" y="6350"/>
                </a:lnTo>
                <a:lnTo>
                  <a:pt x="98252" y="8001"/>
                </a:lnTo>
                <a:lnTo>
                  <a:pt x="98298" y="16256"/>
                </a:lnTo>
                <a:lnTo>
                  <a:pt x="96012" y="23368"/>
                </a:lnTo>
                <a:lnTo>
                  <a:pt x="72644" y="63373"/>
                </a:lnTo>
                <a:lnTo>
                  <a:pt x="82064" y="63373"/>
                </a:lnTo>
                <a:lnTo>
                  <a:pt x="104139" y="27812"/>
                </a:lnTo>
                <a:lnTo>
                  <a:pt x="105918" y="24257"/>
                </a:lnTo>
                <a:lnTo>
                  <a:pt x="107823" y="20701"/>
                </a:lnTo>
                <a:lnTo>
                  <a:pt x="109220" y="17526"/>
                </a:lnTo>
                <a:lnTo>
                  <a:pt x="111506" y="12446"/>
                </a:lnTo>
                <a:lnTo>
                  <a:pt x="113330" y="8001"/>
                </a:lnTo>
                <a:lnTo>
                  <a:pt x="114935" y="3937"/>
                </a:lnTo>
                <a:lnTo>
                  <a:pt x="1126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3722115" y="4790440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888" y="0"/>
                </a:moveTo>
                <a:lnTo>
                  <a:pt x="21971" y="0"/>
                </a:lnTo>
                <a:lnTo>
                  <a:pt x="26797" y="63373"/>
                </a:lnTo>
                <a:lnTo>
                  <a:pt x="32089" y="54681"/>
                </a:lnTo>
                <a:lnTo>
                  <a:pt x="50546" y="18542"/>
                </a:lnTo>
                <a:lnTo>
                  <a:pt x="52197" y="13843"/>
                </a:lnTo>
                <a:lnTo>
                  <a:pt x="53467" y="9017"/>
                </a:lnTo>
                <a:lnTo>
                  <a:pt x="54229" y="3937"/>
                </a:lnTo>
                <a:lnTo>
                  <a:pt x="55118" y="0"/>
                </a:lnTo>
                <a:lnTo>
                  <a:pt x="66801" y="0"/>
                </a:lnTo>
                <a:lnTo>
                  <a:pt x="72644" y="63373"/>
                </a:lnTo>
                <a:lnTo>
                  <a:pt x="78549" y="54778"/>
                </a:lnTo>
                <a:lnTo>
                  <a:pt x="98298" y="16256"/>
                </a:lnTo>
                <a:lnTo>
                  <a:pt x="98298" y="10668"/>
                </a:lnTo>
                <a:lnTo>
                  <a:pt x="98298" y="8128"/>
                </a:lnTo>
                <a:lnTo>
                  <a:pt x="91186" y="3937"/>
                </a:lnTo>
                <a:lnTo>
                  <a:pt x="91948" y="0"/>
                </a:lnTo>
                <a:lnTo>
                  <a:pt x="112649" y="0"/>
                </a:lnTo>
                <a:lnTo>
                  <a:pt x="114935" y="3937"/>
                </a:lnTo>
                <a:lnTo>
                  <a:pt x="113030" y="8762"/>
                </a:lnTo>
                <a:lnTo>
                  <a:pt x="111506" y="12446"/>
                </a:lnTo>
                <a:lnTo>
                  <a:pt x="110362" y="14986"/>
                </a:lnTo>
                <a:lnTo>
                  <a:pt x="109220" y="17526"/>
                </a:lnTo>
                <a:lnTo>
                  <a:pt x="107823" y="20701"/>
                </a:lnTo>
                <a:lnTo>
                  <a:pt x="105918" y="24257"/>
                </a:lnTo>
                <a:lnTo>
                  <a:pt x="104139" y="27812"/>
                </a:lnTo>
                <a:lnTo>
                  <a:pt x="92963" y="46862"/>
                </a:lnTo>
                <a:lnTo>
                  <a:pt x="90170" y="51181"/>
                </a:lnTo>
                <a:lnTo>
                  <a:pt x="71500" y="78105"/>
                </a:lnTo>
                <a:lnTo>
                  <a:pt x="61975" y="78105"/>
                </a:lnTo>
                <a:lnTo>
                  <a:pt x="58674" y="44450"/>
                </a:lnTo>
                <a:lnTo>
                  <a:pt x="58420" y="41783"/>
                </a:lnTo>
                <a:lnTo>
                  <a:pt x="58166" y="38354"/>
                </a:lnTo>
                <a:lnTo>
                  <a:pt x="57912" y="34162"/>
                </a:lnTo>
                <a:lnTo>
                  <a:pt x="57531" y="29972"/>
                </a:lnTo>
                <a:lnTo>
                  <a:pt x="57404" y="26670"/>
                </a:lnTo>
                <a:lnTo>
                  <a:pt x="57276" y="24384"/>
                </a:lnTo>
                <a:lnTo>
                  <a:pt x="56387" y="24257"/>
                </a:lnTo>
                <a:lnTo>
                  <a:pt x="54006" y="29755"/>
                </a:lnTo>
                <a:lnTo>
                  <a:pt x="51244" y="35575"/>
                </a:lnTo>
                <a:lnTo>
                  <a:pt x="31343" y="69867"/>
                </a:lnTo>
                <a:lnTo>
                  <a:pt x="26035" y="78105"/>
                </a:lnTo>
                <a:lnTo>
                  <a:pt x="15367" y="78105"/>
                </a:lnTo>
                <a:lnTo>
                  <a:pt x="9144" y="17526"/>
                </a:lnTo>
                <a:lnTo>
                  <a:pt x="8889" y="14478"/>
                </a:lnTo>
                <a:lnTo>
                  <a:pt x="8509" y="11937"/>
                </a:lnTo>
                <a:lnTo>
                  <a:pt x="8000" y="10033"/>
                </a:lnTo>
                <a:lnTo>
                  <a:pt x="7493" y="8001"/>
                </a:lnTo>
                <a:lnTo>
                  <a:pt x="6731" y="6604"/>
                </a:lnTo>
                <a:lnTo>
                  <a:pt x="5587" y="5587"/>
                </a:lnTo>
                <a:lnTo>
                  <a:pt x="4445" y="4699"/>
                </a:lnTo>
                <a:lnTo>
                  <a:pt x="2667" y="4064"/>
                </a:lnTo>
                <a:lnTo>
                  <a:pt x="0" y="3937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3828288" y="4806696"/>
            <a:ext cx="48005" cy="102869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3838702" y="4806696"/>
            <a:ext cx="94026" cy="125730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3877690" y="4825238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1524" y="99822"/>
                </a:moveTo>
                <a:lnTo>
                  <a:pt x="0" y="106044"/>
                </a:lnTo>
                <a:lnTo>
                  <a:pt x="762" y="106172"/>
                </a:lnTo>
                <a:lnTo>
                  <a:pt x="3429" y="106553"/>
                </a:lnTo>
                <a:lnTo>
                  <a:pt x="9271" y="106553"/>
                </a:lnTo>
                <a:lnTo>
                  <a:pt x="12700" y="106044"/>
                </a:lnTo>
                <a:lnTo>
                  <a:pt x="15748" y="105156"/>
                </a:lnTo>
                <a:lnTo>
                  <a:pt x="18669" y="104139"/>
                </a:lnTo>
                <a:lnTo>
                  <a:pt x="21336" y="102743"/>
                </a:lnTo>
                <a:lnTo>
                  <a:pt x="23495" y="100584"/>
                </a:lnTo>
                <a:lnTo>
                  <a:pt x="23780" y="100330"/>
                </a:lnTo>
                <a:lnTo>
                  <a:pt x="5080" y="100330"/>
                </a:lnTo>
                <a:lnTo>
                  <a:pt x="4191" y="100203"/>
                </a:lnTo>
                <a:lnTo>
                  <a:pt x="2539" y="100203"/>
                </a:lnTo>
                <a:lnTo>
                  <a:pt x="1905" y="100075"/>
                </a:lnTo>
                <a:lnTo>
                  <a:pt x="1524" y="99822"/>
                </a:lnTo>
                <a:close/>
              </a:path>
              <a:path w="50800" h="106679">
                <a:moveTo>
                  <a:pt x="45212" y="23749"/>
                </a:moveTo>
                <a:lnTo>
                  <a:pt x="41148" y="23749"/>
                </a:lnTo>
                <a:lnTo>
                  <a:pt x="25400" y="24384"/>
                </a:lnTo>
                <a:lnTo>
                  <a:pt x="24511" y="28320"/>
                </a:lnTo>
                <a:lnTo>
                  <a:pt x="27178" y="28448"/>
                </a:lnTo>
                <a:lnTo>
                  <a:pt x="28956" y="28829"/>
                </a:lnTo>
                <a:lnTo>
                  <a:pt x="29972" y="29463"/>
                </a:lnTo>
                <a:lnTo>
                  <a:pt x="31114" y="30099"/>
                </a:lnTo>
                <a:lnTo>
                  <a:pt x="31623" y="31114"/>
                </a:lnTo>
                <a:lnTo>
                  <a:pt x="31369" y="35051"/>
                </a:lnTo>
                <a:lnTo>
                  <a:pt x="31114" y="36322"/>
                </a:lnTo>
                <a:lnTo>
                  <a:pt x="30861" y="37464"/>
                </a:lnTo>
                <a:lnTo>
                  <a:pt x="30607" y="39243"/>
                </a:lnTo>
                <a:lnTo>
                  <a:pt x="30099" y="41401"/>
                </a:lnTo>
                <a:lnTo>
                  <a:pt x="29591" y="43687"/>
                </a:lnTo>
                <a:lnTo>
                  <a:pt x="27432" y="54229"/>
                </a:lnTo>
                <a:lnTo>
                  <a:pt x="26416" y="58928"/>
                </a:lnTo>
                <a:lnTo>
                  <a:pt x="25146" y="64388"/>
                </a:lnTo>
                <a:lnTo>
                  <a:pt x="23875" y="69976"/>
                </a:lnTo>
                <a:lnTo>
                  <a:pt x="22479" y="75945"/>
                </a:lnTo>
                <a:lnTo>
                  <a:pt x="8000" y="100330"/>
                </a:lnTo>
                <a:lnTo>
                  <a:pt x="23780" y="100330"/>
                </a:lnTo>
                <a:lnTo>
                  <a:pt x="33020" y="81280"/>
                </a:lnTo>
                <a:lnTo>
                  <a:pt x="45212" y="23749"/>
                </a:lnTo>
                <a:close/>
              </a:path>
              <a:path w="50800" h="106679">
                <a:moveTo>
                  <a:pt x="50800" y="0"/>
                </a:moveTo>
                <a:lnTo>
                  <a:pt x="38988" y="0"/>
                </a:lnTo>
                <a:lnTo>
                  <a:pt x="36068" y="12700"/>
                </a:lnTo>
                <a:lnTo>
                  <a:pt x="47879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3877690" y="4848986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20" y="57531"/>
                </a:lnTo>
                <a:lnTo>
                  <a:pt x="32004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1" y="74802"/>
                </a:lnTo>
                <a:lnTo>
                  <a:pt x="23495" y="76835"/>
                </a:lnTo>
                <a:lnTo>
                  <a:pt x="21336" y="78993"/>
                </a:lnTo>
                <a:lnTo>
                  <a:pt x="18669" y="80390"/>
                </a:lnTo>
                <a:lnTo>
                  <a:pt x="15748" y="81406"/>
                </a:lnTo>
                <a:lnTo>
                  <a:pt x="12700" y="82295"/>
                </a:lnTo>
                <a:lnTo>
                  <a:pt x="9271" y="82804"/>
                </a:lnTo>
                <a:lnTo>
                  <a:pt x="5461" y="82804"/>
                </a:lnTo>
                <a:lnTo>
                  <a:pt x="4445" y="82804"/>
                </a:lnTo>
                <a:lnTo>
                  <a:pt x="3429" y="82804"/>
                </a:lnTo>
                <a:lnTo>
                  <a:pt x="2539" y="82676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5"/>
                </a:lnTo>
                <a:lnTo>
                  <a:pt x="1524" y="76073"/>
                </a:lnTo>
                <a:lnTo>
                  <a:pt x="1905" y="76326"/>
                </a:lnTo>
                <a:lnTo>
                  <a:pt x="2539" y="76454"/>
                </a:lnTo>
                <a:lnTo>
                  <a:pt x="3301" y="76454"/>
                </a:lnTo>
                <a:lnTo>
                  <a:pt x="4191" y="76454"/>
                </a:lnTo>
                <a:lnTo>
                  <a:pt x="5080" y="76581"/>
                </a:lnTo>
                <a:lnTo>
                  <a:pt x="6096" y="76581"/>
                </a:lnTo>
                <a:lnTo>
                  <a:pt x="8000" y="76581"/>
                </a:lnTo>
                <a:lnTo>
                  <a:pt x="9651" y="76326"/>
                </a:lnTo>
                <a:lnTo>
                  <a:pt x="11175" y="75818"/>
                </a:lnTo>
                <a:lnTo>
                  <a:pt x="12700" y="75311"/>
                </a:lnTo>
                <a:lnTo>
                  <a:pt x="14097" y="74294"/>
                </a:lnTo>
                <a:lnTo>
                  <a:pt x="15239" y="73025"/>
                </a:lnTo>
                <a:lnTo>
                  <a:pt x="16510" y="71627"/>
                </a:lnTo>
                <a:lnTo>
                  <a:pt x="17525" y="69850"/>
                </a:lnTo>
                <a:lnTo>
                  <a:pt x="22479" y="52196"/>
                </a:lnTo>
                <a:lnTo>
                  <a:pt x="23875" y="46227"/>
                </a:lnTo>
                <a:lnTo>
                  <a:pt x="25146" y="40639"/>
                </a:lnTo>
                <a:lnTo>
                  <a:pt x="26416" y="35179"/>
                </a:lnTo>
                <a:lnTo>
                  <a:pt x="27432" y="30480"/>
                </a:lnTo>
                <a:lnTo>
                  <a:pt x="30607" y="15493"/>
                </a:lnTo>
                <a:lnTo>
                  <a:pt x="30861" y="13715"/>
                </a:lnTo>
                <a:lnTo>
                  <a:pt x="31114" y="12573"/>
                </a:lnTo>
                <a:lnTo>
                  <a:pt x="31369" y="11302"/>
                </a:lnTo>
                <a:lnTo>
                  <a:pt x="31496" y="10413"/>
                </a:lnTo>
                <a:lnTo>
                  <a:pt x="31496" y="9906"/>
                </a:lnTo>
                <a:lnTo>
                  <a:pt x="31496" y="9398"/>
                </a:lnTo>
                <a:lnTo>
                  <a:pt x="31623" y="9017"/>
                </a:lnTo>
                <a:lnTo>
                  <a:pt x="31623" y="8762"/>
                </a:lnTo>
                <a:lnTo>
                  <a:pt x="31623" y="7365"/>
                </a:lnTo>
                <a:lnTo>
                  <a:pt x="31114" y="6350"/>
                </a:lnTo>
                <a:lnTo>
                  <a:pt x="29972" y="5714"/>
                </a:lnTo>
                <a:lnTo>
                  <a:pt x="28956" y="5080"/>
                </a:lnTo>
                <a:lnTo>
                  <a:pt x="27178" y="4699"/>
                </a:lnTo>
                <a:lnTo>
                  <a:pt x="24511" y="4571"/>
                </a:lnTo>
                <a:lnTo>
                  <a:pt x="25400" y="635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3842003" y="4706111"/>
            <a:ext cx="91059" cy="136398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3857116" y="4724908"/>
            <a:ext cx="43180" cy="74930"/>
          </a:xfrm>
          <a:custGeom>
            <a:avLst/>
            <a:gdLst/>
            <a:ahLst/>
            <a:cxnLst/>
            <a:rect l="l" t="t" r="r" b="b"/>
            <a:pathLst>
              <a:path w="43179" h="74929">
                <a:moveTo>
                  <a:pt x="21462" y="21463"/>
                </a:moveTo>
                <a:lnTo>
                  <a:pt x="10160" y="21463"/>
                </a:lnTo>
                <a:lnTo>
                  <a:pt x="2412" y="55245"/>
                </a:lnTo>
                <a:lnTo>
                  <a:pt x="2286" y="57023"/>
                </a:lnTo>
                <a:lnTo>
                  <a:pt x="2104" y="58293"/>
                </a:lnTo>
                <a:lnTo>
                  <a:pt x="1992" y="66294"/>
                </a:lnTo>
                <a:lnTo>
                  <a:pt x="3048" y="69342"/>
                </a:lnTo>
                <a:lnTo>
                  <a:pt x="7620" y="73660"/>
                </a:lnTo>
                <a:lnTo>
                  <a:pt x="11175" y="74803"/>
                </a:lnTo>
                <a:lnTo>
                  <a:pt x="17525" y="74803"/>
                </a:lnTo>
                <a:lnTo>
                  <a:pt x="26035" y="71882"/>
                </a:lnTo>
                <a:lnTo>
                  <a:pt x="27812" y="70993"/>
                </a:lnTo>
                <a:lnTo>
                  <a:pt x="29591" y="69596"/>
                </a:lnTo>
                <a:lnTo>
                  <a:pt x="32702" y="66929"/>
                </a:lnTo>
                <a:lnTo>
                  <a:pt x="17525" y="66929"/>
                </a:lnTo>
                <a:lnTo>
                  <a:pt x="16002" y="66294"/>
                </a:lnTo>
                <a:lnTo>
                  <a:pt x="14986" y="64897"/>
                </a:lnTo>
                <a:lnTo>
                  <a:pt x="13970" y="63627"/>
                </a:lnTo>
                <a:lnTo>
                  <a:pt x="13462" y="61722"/>
                </a:lnTo>
                <a:lnTo>
                  <a:pt x="13588" y="56134"/>
                </a:lnTo>
                <a:lnTo>
                  <a:pt x="13843" y="54102"/>
                </a:lnTo>
                <a:lnTo>
                  <a:pt x="14097" y="53086"/>
                </a:lnTo>
                <a:lnTo>
                  <a:pt x="14224" y="51816"/>
                </a:lnTo>
                <a:lnTo>
                  <a:pt x="14732" y="49276"/>
                </a:lnTo>
                <a:lnTo>
                  <a:pt x="15112" y="47752"/>
                </a:lnTo>
                <a:lnTo>
                  <a:pt x="15494" y="46101"/>
                </a:lnTo>
                <a:lnTo>
                  <a:pt x="21462" y="21463"/>
                </a:lnTo>
                <a:close/>
              </a:path>
              <a:path w="43179" h="74929">
                <a:moveTo>
                  <a:pt x="33020" y="58293"/>
                </a:moveTo>
                <a:lnTo>
                  <a:pt x="30353" y="61214"/>
                </a:lnTo>
                <a:lnTo>
                  <a:pt x="27940" y="63373"/>
                </a:lnTo>
                <a:lnTo>
                  <a:pt x="23622" y="66167"/>
                </a:lnTo>
                <a:lnTo>
                  <a:pt x="21717" y="66929"/>
                </a:lnTo>
                <a:lnTo>
                  <a:pt x="32702" y="66929"/>
                </a:lnTo>
                <a:lnTo>
                  <a:pt x="33147" y="66548"/>
                </a:lnTo>
                <a:lnTo>
                  <a:pt x="35052" y="64643"/>
                </a:lnTo>
                <a:lnTo>
                  <a:pt x="37084" y="62357"/>
                </a:lnTo>
                <a:lnTo>
                  <a:pt x="33020" y="58293"/>
                </a:lnTo>
                <a:close/>
              </a:path>
              <a:path w="43179" h="74929">
                <a:moveTo>
                  <a:pt x="26162" y="0"/>
                </a:moveTo>
                <a:lnTo>
                  <a:pt x="17018" y="0"/>
                </a:lnTo>
                <a:lnTo>
                  <a:pt x="16256" y="2032"/>
                </a:lnTo>
                <a:lnTo>
                  <a:pt x="15621" y="3937"/>
                </a:lnTo>
                <a:lnTo>
                  <a:pt x="14986" y="5461"/>
                </a:lnTo>
                <a:lnTo>
                  <a:pt x="14478" y="6985"/>
                </a:lnTo>
                <a:lnTo>
                  <a:pt x="13970" y="8382"/>
                </a:lnTo>
                <a:lnTo>
                  <a:pt x="13335" y="9525"/>
                </a:lnTo>
                <a:lnTo>
                  <a:pt x="12827" y="10668"/>
                </a:lnTo>
                <a:lnTo>
                  <a:pt x="12319" y="11557"/>
                </a:lnTo>
                <a:lnTo>
                  <a:pt x="11684" y="12319"/>
                </a:lnTo>
                <a:lnTo>
                  <a:pt x="11175" y="13208"/>
                </a:lnTo>
                <a:lnTo>
                  <a:pt x="10668" y="13843"/>
                </a:lnTo>
                <a:lnTo>
                  <a:pt x="10033" y="14351"/>
                </a:lnTo>
                <a:lnTo>
                  <a:pt x="9144" y="15240"/>
                </a:lnTo>
                <a:lnTo>
                  <a:pt x="8000" y="15748"/>
                </a:lnTo>
                <a:lnTo>
                  <a:pt x="6731" y="16256"/>
                </a:lnTo>
                <a:lnTo>
                  <a:pt x="5334" y="16764"/>
                </a:lnTo>
                <a:lnTo>
                  <a:pt x="3556" y="16891"/>
                </a:lnTo>
                <a:lnTo>
                  <a:pt x="1143" y="16891"/>
                </a:lnTo>
                <a:lnTo>
                  <a:pt x="0" y="21463"/>
                </a:lnTo>
                <a:lnTo>
                  <a:pt x="41402" y="21463"/>
                </a:lnTo>
                <a:lnTo>
                  <a:pt x="42799" y="14986"/>
                </a:lnTo>
                <a:lnTo>
                  <a:pt x="22733" y="14986"/>
                </a:lnTo>
                <a:lnTo>
                  <a:pt x="261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3857116" y="4724908"/>
            <a:ext cx="43180" cy="74930"/>
          </a:xfrm>
          <a:custGeom>
            <a:avLst/>
            <a:gdLst/>
            <a:ahLst/>
            <a:cxnLst/>
            <a:rect l="l" t="t" r="r" b="b"/>
            <a:pathLst>
              <a:path w="43179" h="74929">
                <a:moveTo>
                  <a:pt x="17018" y="0"/>
                </a:moveTo>
                <a:lnTo>
                  <a:pt x="26162" y="0"/>
                </a:lnTo>
                <a:lnTo>
                  <a:pt x="22733" y="14986"/>
                </a:lnTo>
                <a:lnTo>
                  <a:pt x="42799" y="14986"/>
                </a:lnTo>
                <a:lnTo>
                  <a:pt x="41402" y="21463"/>
                </a:lnTo>
                <a:lnTo>
                  <a:pt x="21462" y="21463"/>
                </a:lnTo>
                <a:lnTo>
                  <a:pt x="15494" y="46101"/>
                </a:lnTo>
                <a:lnTo>
                  <a:pt x="15112" y="47752"/>
                </a:lnTo>
                <a:lnTo>
                  <a:pt x="14732" y="49276"/>
                </a:lnTo>
                <a:lnTo>
                  <a:pt x="14478" y="50546"/>
                </a:lnTo>
                <a:lnTo>
                  <a:pt x="14224" y="51816"/>
                </a:lnTo>
                <a:lnTo>
                  <a:pt x="14097" y="53086"/>
                </a:lnTo>
                <a:lnTo>
                  <a:pt x="13843" y="54102"/>
                </a:lnTo>
                <a:lnTo>
                  <a:pt x="13716" y="55118"/>
                </a:lnTo>
                <a:lnTo>
                  <a:pt x="13588" y="56134"/>
                </a:lnTo>
                <a:lnTo>
                  <a:pt x="13588" y="57023"/>
                </a:lnTo>
                <a:lnTo>
                  <a:pt x="13462" y="57785"/>
                </a:lnTo>
                <a:lnTo>
                  <a:pt x="13462" y="58674"/>
                </a:lnTo>
                <a:lnTo>
                  <a:pt x="13462" y="59436"/>
                </a:lnTo>
                <a:lnTo>
                  <a:pt x="13462" y="61722"/>
                </a:lnTo>
                <a:lnTo>
                  <a:pt x="13970" y="63627"/>
                </a:lnTo>
                <a:lnTo>
                  <a:pt x="14986" y="64897"/>
                </a:lnTo>
                <a:lnTo>
                  <a:pt x="16002" y="66294"/>
                </a:lnTo>
                <a:lnTo>
                  <a:pt x="17525" y="66929"/>
                </a:lnTo>
                <a:lnTo>
                  <a:pt x="19812" y="66929"/>
                </a:lnTo>
                <a:lnTo>
                  <a:pt x="21717" y="66929"/>
                </a:lnTo>
                <a:lnTo>
                  <a:pt x="23622" y="66167"/>
                </a:lnTo>
                <a:lnTo>
                  <a:pt x="25781" y="64770"/>
                </a:lnTo>
                <a:lnTo>
                  <a:pt x="27940" y="63373"/>
                </a:lnTo>
                <a:lnTo>
                  <a:pt x="30353" y="61214"/>
                </a:lnTo>
                <a:lnTo>
                  <a:pt x="33020" y="58293"/>
                </a:lnTo>
                <a:lnTo>
                  <a:pt x="37084" y="62357"/>
                </a:lnTo>
                <a:lnTo>
                  <a:pt x="35052" y="64643"/>
                </a:lnTo>
                <a:lnTo>
                  <a:pt x="33147" y="66548"/>
                </a:lnTo>
                <a:lnTo>
                  <a:pt x="31369" y="68072"/>
                </a:lnTo>
                <a:lnTo>
                  <a:pt x="29591" y="69596"/>
                </a:lnTo>
                <a:lnTo>
                  <a:pt x="27812" y="70993"/>
                </a:lnTo>
                <a:lnTo>
                  <a:pt x="26035" y="71882"/>
                </a:lnTo>
                <a:lnTo>
                  <a:pt x="24384" y="72898"/>
                </a:lnTo>
                <a:lnTo>
                  <a:pt x="22606" y="73660"/>
                </a:lnTo>
                <a:lnTo>
                  <a:pt x="20955" y="74168"/>
                </a:lnTo>
                <a:lnTo>
                  <a:pt x="19304" y="74549"/>
                </a:lnTo>
                <a:lnTo>
                  <a:pt x="17525" y="74803"/>
                </a:lnTo>
                <a:lnTo>
                  <a:pt x="15748" y="74803"/>
                </a:lnTo>
                <a:lnTo>
                  <a:pt x="11175" y="74803"/>
                </a:lnTo>
                <a:lnTo>
                  <a:pt x="7620" y="73660"/>
                </a:lnTo>
                <a:lnTo>
                  <a:pt x="5334" y="71501"/>
                </a:lnTo>
                <a:lnTo>
                  <a:pt x="3048" y="69342"/>
                </a:lnTo>
                <a:lnTo>
                  <a:pt x="1905" y="66040"/>
                </a:lnTo>
                <a:lnTo>
                  <a:pt x="1905" y="61849"/>
                </a:lnTo>
                <a:lnTo>
                  <a:pt x="1905" y="60325"/>
                </a:lnTo>
                <a:lnTo>
                  <a:pt x="2032" y="58801"/>
                </a:lnTo>
                <a:lnTo>
                  <a:pt x="2286" y="57023"/>
                </a:lnTo>
                <a:lnTo>
                  <a:pt x="2412" y="55245"/>
                </a:lnTo>
                <a:lnTo>
                  <a:pt x="2794" y="53594"/>
                </a:lnTo>
                <a:lnTo>
                  <a:pt x="3175" y="51943"/>
                </a:lnTo>
                <a:lnTo>
                  <a:pt x="10160" y="21463"/>
                </a:lnTo>
                <a:lnTo>
                  <a:pt x="0" y="21463"/>
                </a:lnTo>
                <a:lnTo>
                  <a:pt x="1143" y="16891"/>
                </a:lnTo>
                <a:lnTo>
                  <a:pt x="3556" y="16891"/>
                </a:lnTo>
                <a:lnTo>
                  <a:pt x="5334" y="16764"/>
                </a:lnTo>
                <a:lnTo>
                  <a:pt x="6731" y="16256"/>
                </a:lnTo>
                <a:lnTo>
                  <a:pt x="8000" y="15748"/>
                </a:lnTo>
                <a:lnTo>
                  <a:pt x="9144" y="15240"/>
                </a:lnTo>
                <a:lnTo>
                  <a:pt x="10033" y="14351"/>
                </a:lnTo>
                <a:lnTo>
                  <a:pt x="10668" y="13843"/>
                </a:lnTo>
                <a:lnTo>
                  <a:pt x="11175" y="13208"/>
                </a:lnTo>
                <a:lnTo>
                  <a:pt x="11684" y="12319"/>
                </a:lnTo>
                <a:lnTo>
                  <a:pt x="12319" y="11557"/>
                </a:lnTo>
                <a:lnTo>
                  <a:pt x="12827" y="10668"/>
                </a:lnTo>
                <a:lnTo>
                  <a:pt x="13335" y="9525"/>
                </a:lnTo>
                <a:lnTo>
                  <a:pt x="13970" y="8382"/>
                </a:lnTo>
                <a:lnTo>
                  <a:pt x="14478" y="6985"/>
                </a:lnTo>
                <a:lnTo>
                  <a:pt x="14986" y="5461"/>
                </a:lnTo>
                <a:lnTo>
                  <a:pt x="15621" y="3937"/>
                </a:lnTo>
                <a:lnTo>
                  <a:pt x="16256" y="2032"/>
                </a:lnTo>
                <a:lnTo>
                  <a:pt x="170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3979164" y="4796028"/>
            <a:ext cx="118080" cy="2971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3993388" y="4820147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3988815" y="482014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4130040" y="4770145"/>
            <a:ext cx="95213" cy="131800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4140327" y="4784471"/>
            <a:ext cx="85471" cy="122047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4247388" y="4796028"/>
            <a:ext cx="285750" cy="2971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4261739" y="482079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4257166" y="4820792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4309871" y="4666456"/>
            <a:ext cx="77088" cy="1103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4379976" y="4675668"/>
            <a:ext cx="90639" cy="9521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4395215" y="4694935"/>
            <a:ext cx="71120" cy="76835"/>
          </a:xfrm>
          <a:custGeom>
            <a:avLst/>
            <a:gdLst/>
            <a:ahLst/>
            <a:cxnLst/>
            <a:rect l="l" t="t" r="r" b="b"/>
            <a:pathLst>
              <a:path w="71120" h="76835">
                <a:moveTo>
                  <a:pt x="71120" y="0"/>
                </a:moveTo>
                <a:lnTo>
                  <a:pt x="14478" y="0"/>
                </a:lnTo>
                <a:lnTo>
                  <a:pt x="13588" y="3682"/>
                </a:lnTo>
                <a:lnTo>
                  <a:pt x="16001" y="3809"/>
                </a:lnTo>
                <a:lnTo>
                  <a:pt x="17653" y="4190"/>
                </a:lnTo>
                <a:lnTo>
                  <a:pt x="18542" y="4825"/>
                </a:lnTo>
                <a:lnTo>
                  <a:pt x="19431" y="5587"/>
                </a:lnTo>
                <a:lnTo>
                  <a:pt x="19786" y="6476"/>
                </a:lnTo>
                <a:lnTo>
                  <a:pt x="19912" y="9778"/>
                </a:lnTo>
                <a:lnTo>
                  <a:pt x="19685" y="11937"/>
                </a:lnTo>
                <a:lnTo>
                  <a:pt x="19176" y="14858"/>
                </a:lnTo>
                <a:lnTo>
                  <a:pt x="9144" y="59436"/>
                </a:lnTo>
                <a:lnTo>
                  <a:pt x="8509" y="62356"/>
                </a:lnTo>
                <a:lnTo>
                  <a:pt x="635" y="72643"/>
                </a:lnTo>
                <a:lnTo>
                  <a:pt x="0" y="76326"/>
                </a:lnTo>
                <a:lnTo>
                  <a:pt x="54356" y="76326"/>
                </a:lnTo>
                <a:lnTo>
                  <a:pt x="55908" y="70231"/>
                </a:lnTo>
                <a:lnTo>
                  <a:pt x="18161" y="70231"/>
                </a:lnTo>
                <a:lnTo>
                  <a:pt x="25146" y="39750"/>
                </a:lnTo>
                <a:lnTo>
                  <a:pt x="51283" y="39750"/>
                </a:lnTo>
                <a:lnTo>
                  <a:pt x="52752" y="33527"/>
                </a:lnTo>
                <a:lnTo>
                  <a:pt x="26416" y="33527"/>
                </a:lnTo>
                <a:lnTo>
                  <a:pt x="32512" y="6222"/>
                </a:lnTo>
                <a:lnTo>
                  <a:pt x="69703" y="6222"/>
                </a:lnTo>
                <a:lnTo>
                  <a:pt x="71120" y="0"/>
                </a:lnTo>
                <a:close/>
              </a:path>
              <a:path w="71120" h="76835">
                <a:moveTo>
                  <a:pt x="59562" y="55880"/>
                </a:moveTo>
                <a:lnTo>
                  <a:pt x="53212" y="55880"/>
                </a:lnTo>
                <a:lnTo>
                  <a:pt x="50037" y="61340"/>
                </a:lnTo>
                <a:lnTo>
                  <a:pt x="47751" y="65150"/>
                </a:lnTo>
                <a:lnTo>
                  <a:pt x="46609" y="66547"/>
                </a:lnTo>
                <a:lnTo>
                  <a:pt x="45466" y="67563"/>
                </a:lnTo>
                <a:lnTo>
                  <a:pt x="44323" y="68706"/>
                </a:lnTo>
                <a:lnTo>
                  <a:pt x="43053" y="69341"/>
                </a:lnTo>
                <a:lnTo>
                  <a:pt x="41656" y="69722"/>
                </a:lnTo>
                <a:lnTo>
                  <a:pt x="40259" y="69976"/>
                </a:lnTo>
                <a:lnTo>
                  <a:pt x="38481" y="70231"/>
                </a:lnTo>
                <a:lnTo>
                  <a:pt x="55908" y="70231"/>
                </a:lnTo>
                <a:lnTo>
                  <a:pt x="59562" y="55880"/>
                </a:lnTo>
                <a:close/>
              </a:path>
              <a:path w="71120" h="76835">
                <a:moveTo>
                  <a:pt x="51283" y="39750"/>
                </a:moveTo>
                <a:lnTo>
                  <a:pt x="39878" y="39750"/>
                </a:lnTo>
                <a:lnTo>
                  <a:pt x="41529" y="40005"/>
                </a:lnTo>
                <a:lnTo>
                  <a:pt x="42037" y="40386"/>
                </a:lnTo>
                <a:lnTo>
                  <a:pt x="43687" y="48259"/>
                </a:lnTo>
                <a:lnTo>
                  <a:pt x="49275" y="48259"/>
                </a:lnTo>
                <a:lnTo>
                  <a:pt x="51283" y="39750"/>
                </a:lnTo>
                <a:close/>
              </a:path>
              <a:path w="71120" h="76835">
                <a:moveTo>
                  <a:pt x="54610" y="25653"/>
                </a:moveTo>
                <a:lnTo>
                  <a:pt x="48641" y="25653"/>
                </a:lnTo>
                <a:lnTo>
                  <a:pt x="47879" y="27305"/>
                </a:lnTo>
                <a:lnTo>
                  <a:pt x="47244" y="28575"/>
                </a:lnTo>
                <a:lnTo>
                  <a:pt x="46482" y="29590"/>
                </a:lnTo>
                <a:lnTo>
                  <a:pt x="45847" y="30606"/>
                </a:lnTo>
                <a:lnTo>
                  <a:pt x="45212" y="31368"/>
                </a:lnTo>
                <a:lnTo>
                  <a:pt x="44450" y="32003"/>
                </a:lnTo>
                <a:lnTo>
                  <a:pt x="43561" y="32512"/>
                </a:lnTo>
                <a:lnTo>
                  <a:pt x="42672" y="32893"/>
                </a:lnTo>
                <a:lnTo>
                  <a:pt x="41656" y="33146"/>
                </a:lnTo>
                <a:lnTo>
                  <a:pt x="40767" y="33400"/>
                </a:lnTo>
                <a:lnTo>
                  <a:pt x="39497" y="33527"/>
                </a:lnTo>
                <a:lnTo>
                  <a:pt x="52752" y="33527"/>
                </a:lnTo>
                <a:lnTo>
                  <a:pt x="54610" y="25653"/>
                </a:lnTo>
                <a:close/>
              </a:path>
              <a:path w="71120" h="76835">
                <a:moveTo>
                  <a:pt x="69703" y="6222"/>
                </a:moveTo>
                <a:lnTo>
                  <a:pt x="54610" y="6222"/>
                </a:lnTo>
                <a:lnTo>
                  <a:pt x="55880" y="6476"/>
                </a:lnTo>
                <a:lnTo>
                  <a:pt x="56769" y="6857"/>
                </a:lnTo>
                <a:lnTo>
                  <a:pt x="60071" y="12572"/>
                </a:lnTo>
                <a:lnTo>
                  <a:pt x="60325" y="14224"/>
                </a:lnTo>
                <a:lnTo>
                  <a:pt x="60451" y="16128"/>
                </a:lnTo>
                <a:lnTo>
                  <a:pt x="60706" y="18414"/>
                </a:lnTo>
                <a:lnTo>
                  <a:pt x="66929" y="18414"/>
                </a:lnTo>
                <a:lnTo>
                  <a:pt x="69703" y="622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4395215" y="4694935"/>
            <a:ext cx="71120" cy="76835"/>
          </a:xfrm>
          <a:custGeom>
            <a:avLst/>
            <a:gdLst/>
            <a:ahLst/>
            <a:cxnLst/>
            <a:rect l="l" t="t" r="r" b="b"/>
            <a:pathLst>
              <a:path w="71120" h="76835">
                <a:moveTo>
                  <a:pt x="14478" y="0"/>
                </a:moveTo>
                <a:lnTo>
                  <a:pt x="71120" y="0"/>
                </a:lnTo>
                <a:lnTo>
                  <a:pt x="66929" y="18414"/>
                </a:lnTo>
                <a:lnTo>
                  <a:pt x="60706" y="18414"/>
                </a:lnTo>
                <a:lnTo>
                  <a:pt x="60451" y="16128"/>
                </a:lnTo>
                <a:lnTo>
                  <a:pt x="60325" y="14224"/>
                </a:lnTo>
                <a:lnTo>
                  <a:pt x="60071" y="12572"/>
                </a:lnTo>
                <a:lnTo>
                  <a:pt x="56769" y="6857"/>
                </a:lnTo>
                <a:lnTo>
                  <a:pt x="55880" y="6476"/>
                </a:lnTo>
                <a:lnTo>
                  <a:pt x="54610" y="6222"/>
                </a:lnTo>
                <a:lnTo>
                  <a:pt x="52959" y="6222"/>
                </a:lnTo>
                <a:lnTo>
                  <a:pt x="32512" y="6222"/>
                </a:lnTo>
                <a:lnTo>
                  <a:pt x="26416" y="33527"/>
                </a:lnTo>
                <a:lnTo>
                  <a:pt x="37973" y="33527"/>
                </a:lnTo>
                <a:lnTo>
                  <a:pt x="39497" y="33527"/>
                </a:lnTo>
                <a:lnTo>
                  <a:pt x="40767" y="33400"/>
                </a:lnTo>
                <a:lnTo>
                  <a:pt x="41656" y="33146"/>
                </a:lnTo>
                <a:lnTo>
                  <a:pt x="42672" y="32893"/>
                </a:lnTo>
                <a:lnTo>
                  <a:pt x="46482" y="29590"/>
                </a:lnTo>
                <a:lnTo>
                  <a:pt x="47244" y="28575"/>
                </a:lnTo>
                <a:lnTo>
                  <a:pt x="47879" y="27305"/>
                </a:lnTo>
                <a:lnTo>
                  <a:pt x="48641" y="25653"/>
                </a:lnTo>
                <a:lnTo>
                  <a:pt x="54610" y="25653"/>
                </a:lnTo>
                <a:lnTo>
                  <a:pt x="49275" y="48259"/>
                </a:lnTo>
                <a:lnTo>
                  <a:pt x="43687" y="48259"/>
                </a:lnTo>
                <a:lnTo>
                  <a:pt x="43687" y="46227"/>
                </a:lnTo>
                <a:lnTo>
                  <a:pt x="43561" y="44576"/>
                </a:lnTo>
                <a:lnTo>
                  <a:pt x="43434" y="43433"/>
                </a:lnTo>
                <a:lnTo>
                  <a:pt x="43307" y="42290"/>
                </a:lnTo>
                <a:lnTo>
                  <a:pt x="42925" y="41401"/>
                </a:lnTo>
                <a:lnTo>
                  <a:pt x="42545" y="40893"/>
                </a:lnTo>
                <a:lnTo>
                  <a:pt x="42037" y="40386"/>
                </a:lnTo>
                <a:lnTo>
                  <a:pt x="41529" y="40005"/>
                </a:lnTo>
                <a:lnTo>
                  <a:pt x="40639" y="39877"/>
                </a:lnTo>
                <a:lnTo>
                  <a:pt x="39878" y="39750"/>
                </a:lnTo>
                <a:lnTo>
                  <a:pt x="38862" y="39750"/>
                </a:lnTo>
                <a:lnTo>
                  <a:pt x="37592" y="39750"/>
                </a:lnTo>
                <a:lnTo>
                  <a:pt x="25146" y="39750"/>
                </a:lnTo>
                <a:lnTo>
                  <a:pt x="18161" y="70231"/>
                </a:lnTo>
                <a:lnTo>
                  <a:pt x="36195" y="70231"/>
                </a:lnTo>
                <a:lnTo>
                  <a:pt x="38481" y="70231"/>
                </a:lnTo>
                <a:lnTo>
                  <a:pt x="40259" y="69976"/>
                </a:lnTo>
                <a:lnTo>
                  <a:pt x="41656" y="69722"/>
                </a:lnTo>
                <a:lnTo>
                  <a:pt x="43053" y="69341"/>
                </a:lnTo>
                <a:lnTo>
                  <a:pt x="44323" y="68706"/>
                </a:lnTo>
                <a:lnTo>
                  <a:pt x="45466" y="67563"/>
                </a:lnTo>
                <a:lnTo>
                  <a:pt x="46609" y="66547"/>
                </a:lnTo>
                <a:lnTo>
                  <a:pt x="47751" y="65150"/>
                </a:lnTo>
                <a:lnTo>
                  <a:pt x="48895" y="63245"/>
                </a:lnTo>
                <a:lnTo>
                  <a:pt x="50037" y="61340"/>
                </a:lnTo>
                <a:lnTo>
                  <a:pt x="51435" y="58927"/>
                </a:lnTo>
                <a:lnTo>
                  <a:pt x="53212" y="55880"/>
                </a:lnTo>
                <a:lnTo>
                  <a:pt x="59562" y="55880"/>
                </a:lnTo>
                <a:lnTo>
                  <a:pt x="54356" y="76326"/>
                </a:lnTo>
                <a:lnTo>
                  <a:pt x="0" y="76326"/>
                </a:lnTo>
                <a:lnTo>
                  <a:pt x="635" y="72643"/>
                </a:lnTo>
                <a:lnTo>
                  <a:pt x="1905" y="72516"/>
                </a:lnTo>
                <a:lnTo>
                  <a:pt x="2921" y="72262"/>
                </a:lnTo>
                <a:lnTo>
                  <a:pt x="3683" y="72008"/>
                </a:lnTo>
                <a:lnTo>
                  <a:pt x="4445" y="71627"/>
                </a:lnTo>
                <a:lnTo>
                  <a:pt x="5080" y="71119"/>
                </a:lnTo>
                <a:lnTo>
                  <a:pt x="5714" y="70231"/>
                </a:lnTo>
                <a:lnTo>
                  <a:pt x="6350" y="69341"/>
                </a:lnTo>
                <a:lnTo>
                  <a:pt x="9144" y="59436"/>
                </a:lnTo>
                <a:lnTo>
                  <a:pt x="18796" y="16509"/>
                </a:lnTo>
                <a:lnTo>
                  <a:pt x="19176" y="14858"/>
                </a:lnTo>
                <a:lnTo>
                  <a:pt x="19431" y="13334"/>
                </a:lnTo>
                <a:lnTo>
                  <a:pt x="19685" y="11937"/>
                </a:lnTo>
                <a:lnTo>
                  <a:pt x="19812" y="10668"/>
                </a:lnTo>
                <a:lnTo>
                  <a:pt x="19938" y="9525"/>
                </a:lnTo>
                <a:lnTo>
                  <a:pt x="19938" y="8508"/>
                </a:lnTo>
                <a:lnTo>
                  <a:pt x="19938" y="6857"/>
                </a:lnTo>
                <a:lnTo>
                  <a:pt x="19431" y="5587"/>
                </a:lnTo>
                <a:lnTo>
                  <a:pt x="18542" y="4825"/>
                </a:lnTo>
                <a:lnTo>
                  <a:pt x="17653" y="4190"/>
                </a:lnTo>
                <a:lnTo>
                  <a:pt x="16001" y="3809"/>
                </a:lnTo>
                <a:lnTo>
                  <a:pt x="13588" y="3682"/>
                </a:lnTo>
                <a:lnTo>
                  <a:pt x="144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4255008" y="4844764"/>
            <a:ext cx="77088" cy="1103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4328159" y="4872185"/>
            <a:ext cx="112013" cy="785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4343019" y="4890770"/>
            <a:ext cx="92710" cy="59690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17906" y="0"/>
                </a:moveTo>
                <a:lnTo>
                  <a:pt x="888" y="0"/>
                </a:lnTo>
                <a:lnTo>
                  <a:pt x="0" y="3682"/>
                </a:lnTo>
                <a:lnTo>
                  <a:pt x="1650" y="3936"/>
                </a:lnTo>
                <a:lnTo>
                  <a:pt x="2920" y="4190"/>
                </a:lnTo>
                <a:lnTo>
                  <a:pt x="8225" y="19049"/>
                </a:lnTo>
                <a:lnTo>
                  <a:pt x="13334" y="59689"/>
                </a:lnTo>
                <a:lnTo>
                  <a:pt x="21843" y="59689"/>
                </a:lnTo>
                <a:lnTo>
                  <a:pt x="25723" y="53974"/>
                </a:lnTo>
                <a:lnTo>
                  <a:pt x="29793" y="47751"/>
                </a:lnTo>
                <a:lnTo>
                  <a:pt x="22478" y="47751"/>
                </a:lnTo>
                <a:lnTo>
                  <a:pt x="17906" y="0"/>
                </a:lnTo>
                <a:close/>
              </a:path>
              <a:path w="92710" h="59689">
                <a:moveTo>
                  <a:pt x="55861" y="18922"/>
                </a:moveTo>
                <a:lnTo>
                  <a:pt x="45592" y="18922"/>
                </a:lnTo>
                <a:lnTo>
                  <a:pt x="50291" y="59689"/>
                </a:lnTo>
                <a:lnTo>
                  <a:pt x="57911" y="59689"/>
                </a:lnTo>
                <a:lnTo>
                  <a:pt x="62737" y="53720"/>
                </a:lnTo>
                <a:lnTo>
                  <a:pt x="66928" y="48259"/>
                </a:lnTo>
                <a:lnTo>
                  <a:pt x="67284" y="47751"/>
                </a:lnTo>
                <a:lnTo>
                  <a:pt x="58927" y="47751"/>
                </a:lnTo>
                <a:lnTo>
                  <a:pt x="55861" y="18922"/>
                </a:lnTo>
                <a:close/>
              </a:path>
              <a:path w="92710" h="59689">
                <a:moveTo>
                  <a:pt x="53847" y="0"/>
                </a:moveTo>
                <a:lnTo>
                  <a:pt x="44450" y="0"/>
                </a:lnTo>
                <a:lnTo>
                  <a:pt x="43687" y="2793"/>
                </a:lnTo>
                <a:lnTo>
                  <a:pt x="42925" y="6857"/>
                </a:lnTo>
                <a:lnTo>
                  <a:pt x="42417" y="8889"/>
                </a:lnTo>
                <a:lnTo>
                  <a:pt x="41846" y="11048"/>
                </a:lnTo>
                <a:lnTo>
                  <a:pt x="41433" y="12699"/>
                </a:lnTo>
                <a:lnTo>
                  <a:pt x="41354" y="12953"/>
                </a:lnTo>
                <a:lnTo>
                  <a:pt x="39877" y="16890"/>
                </a:lnTo>
                <a:lnTo>
                  <a:pt x="38988" y="19049"/>
                </a:lnTo>
                <a:lnTo>
                  <a:pt x="37972" y="21208"/>
                </a:lnTo>
                <a:lnTo>
                  <a:pt x="36829" y="23494"/>
                </a:lnTo>
                <a:lnTo>
                  <a:pt x="35686" y="25907"/>
                </a:lnTo>
                <a:lnTo>
                  <a:pt x="34162" y="28574"/>
                </a:lnTo>
                <a:lnTo>
                  <a:pt x="32694" y="31241"/>
                </a:lnTo>
                <a:lnTo>
                  <a:pt x="31114" y="34035"/>
                </a:lnTo>
                <a:lnTo>
                  <a:pt x="29082" y="37210"/>
                </a:lnTo>
                <a:lnTo>
                  <a:pt x="27177" y="40258"/>
                </a:lnTo>
                <a:lnTo>
                  <a:pt x="25018" y="43814"/>
                </a:lnTo>
                <a:lnTo>
                  <a:pt x="22478" y="47751"/>
                </a:lnTo>
                <a:lnTo>
                  <a:pt x="29793" y="47751"/>
                </a:lnTo>
                <a:lnTo>
                  <a:pt x="32720" y="43116"/>
                </a:lnTo>
                <a:lnTo>
                  <a:pt x="35813" y="37972"/>
                </a:lnTo>
                <a:lnTo>
                  <a:pt x="39817" y="31114"/>
                </a:lnTo>
                <a:lnTo>
                  <a:pt x="43052" y="24891"/>
                </a:lnTo>
                <a:lnTo>
                  <a:pt x="45592" y="18922"/>
                </a:lnTo>
                <a:lnTo>
                  <a:pt x="55861" y="18922"/>
                </a:lnTo>
                <a:lnTo>
                  <a:pt x="53847" y="0"/>
                </a:lnTo>
                <a:close/>
              </a:path>
              <a:path w="92710" h="59689">
                <a:moveTo>
                  <a:pt x="90169" y="0"/>
                </a:moveTo>
                <a:lnTo>
                  <a:pt x="73532" y="0"/>
                </a:lnTo>
                <a:lnTo>
                  <a:pt x="72897" y="3682"/>
                </a:lnTo>
                <a:lnTo>
                  <a:pt x="75056" y="3936"/>
                </a:lnTo>
                <a:lnTo>
                  <a:pt x="76453" y="4317"/>
                </a:lnTo>
                <a:lnTo>
                  <a:pt x="78104" y="5714"/>
                </a:lnTo>
                <a:lnTo>
                  <a:pt x="78562" y="6857"/>
                </a:lnTo>
                <a:lnTo>
                  <a:pt x="78532" y="12953"/>
                </a:lnTo>
                <a:lnTo>
                  <a:pt x="58927" y="47751"/>
                </a:lnTo>
                <a:lnTo>
                  <a:pt x="67284" y="47751"/>
                </a:lnTo>
                <a:lnTo>
                  <a:pt x="70530" y="43116"/>
                </a:lnTo>
                <a:lnTo>
                  <a:pt x="74040" y="38226"/>
                </a:lnTo>
                <a:lnTo>
                  <a:pt x="77088" y="33400"/>
                </a:lnTo>
                <a:lnTo>
                  <a:pt x="82422" y="24510"/>
                </a:lnTo>
                <a:lnTo>
                  <a:pt x="84835" y="20192"/>
                </a:lnTo>
                <a:lnTo>
                  <a:pt x="86740" y="16001"/>
                </a:lnTo>
                <a:lnTo>
                  <a:pt x="88772" y="11810"/>
                </a:lnTo>
                <a:lnTo>
                  <a:pt x="90550" y="7619"/>
                </a:lnTo>
                <a:lnTo>
                  <a:pt x="92201" y="3301"/>
                </a:lnTo>
                <a:lnTo>
                  <a:pt x="901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4343019" y="4890770"/>
            <a:ext cx="92710" cy="59690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888" y="0"/>
                </a:moveTo>
                <a:lnTo>
                  <a:pt x="17906" y="0"/>
                </a:lnTo>
                <a:lnTo>
                  <a:pt x="22478" y="47751"/>
                </a:lnTo>
                <a:lnTo>
                  <a:pt x="25018" y="43814"/>
                </a:lnTo>
                <a:lnTo>
                  <a:pt x="27177" y="40258"/>
                </a:lnTo>
                <a:lnTo>
                  <a:pt x="29082" y="37210"/>
                </a:lnTo>
                <a:lnTo>
                  <a:pt x="31114" y="34035"/>
                </a:lnTo>
                <a:lnTo>
                  <a:pt x="32765" y="31114"/>
                </a:lnTo>
                <a:lnTo>
                  <a:pt x="34162" y="28574"/>
                </a:lnTo>
                <a:lnTo>
                  <a:pt x="35686" y="25907"/>
                </a:lnTo>
                <a:lnTo>
                  <a:pt x="36829" y="23494"/>
                </a:lnTo>
                <a:lnTo>
                  <a:pt x="37972" y="21208"/>
                </a:lnTo>
                <a:lnTo>
                  <a:pt x="38988" y="19049"/>
                </a:lnTo>
                <a:lnTo>
                  <a:pt x="39877" y="16890"/>
                </a:lnTo>
                <a:lnTo>
                  <a:pt x="40639" y="14858"/>
                </a:lnTo>
                <a:lnTo>
                  <a:pt x="41401" y="12826"/>
                </a:lnTo>
                <a:lnTo>
                  <a:pt x="41909" y="10794"/>
                </a:lnTo>
                <a:lnTo>
                  <a:pt x="42417" y="8889"/>
                </a:lnTo>
                <a:lnTo>
                  <a:pt x="42925" y="6857"/>
                </a:lnTo>
                <a:lnTo>
                  <a:pt x="43306" y="4825"/>
                </a:lnTo>
                <a:lnTo>
                  <a:pt x="43687" y="2793"/>
                </a:lnTo>
                <a:lnTo>
                  <a:pt x="44450" y="0"/>
                </a:lnTo>
                <a:lnTo>
                  <a:pt x="53847" y="0"/>
                </a:lnTo>
                <a:lnTo>
                  <a:pt x="58927" y="47751"/>
                </a:lnTo>
                <a:lnTo>
                  <a:pt x="63480" y="41298"/>
                </a:lnTo>
                <a:lnTo>
                  <a:pt x="78612" y="12699"/>
                </a:lnTo>
                <a:lnTo>
                  <a:pt x="78612" y="8762"/>
                </a:lnTo>
                <a:lnTo>
                  <a:pt x="78612" y="6984"/>
                </a:lnTo>
                <a:lnTo>
                  <a:pt x="78104" y="5714"/>
                </a:lnTo>
                <a:lnTo>
                  <a:pt x="77342" y="5079"/>
                </a:lnTo>
                <a:lnTo>
                  <a:pt x="76453" y="4317"/>
                </a:lnTo>
                <a:lnTo>
                  <a:pt x="75056" y="3936"/>
                </a:lnTo>
                <a:lnTo>
                  <a:pt x="72897" y="3682"/>
                </a:lnTo>
                <a:lnTo>
                  <a:pt x="73532" y="0"/>
                </a:lnTo>
                <a:lnTo>
                  <a:pt x="90169" y="0"/>
                </a:lnTo>
                <a:lnTo>
                  <a:pt x="92201" y="3301"/>
                </a:lnTo>
                <a:lnTo>
                  <a:pt x="90550" y="7619"/>
                </a:lnTo>
                <a:lnTo>
                  <a:pt x="88772" y="11810"/>
                </a:lnTo>
                <a:lnTo>
                  <a:pt x="86740" y="16001"/>
                </a:lnTo>
                <a:lnTo>
                  <a:pt x="84835" y="20192"/>
                </a:lnTo>
                <a:lnTo>
                  <a:pt x="82422" y="24510"/>
                </a:lnTo>
                <a:lnTo>
                  <a:pt x="79755" y="28955"/>
                </a:lnTo>
                <a:lnTo>
                  <a:pt x="77088" y="33400"/>
                </a:lnTo>
                <a:lnTo>
                  <a:pt x="74040" y="38226"/>
                </a:lnTo>
                <a:lnTo>
                  <a:pt x="70484" y="43179"/>
                </a:lnTo>
                <a:lnTo>
                  <a:pt x="66928" y="48259"/>
                </a:lnTo>
                <a:lnTo>
                  <a:pt x="62737" y="53720"/>
                </a:lnTo>
                <a:lnTo>
                  <a:pt x="57911" y="59689"/>
                </a:lnTo>
                <a:lnTo>
                  <a:pt x="50291" y="59689"/>
                </a:lnTo>
                <a:lnTo>
                  <a:pt x="45592" y="18922"/>
                </a:lnTo>
                <a:lnTo>
                  <a:pt x="43052" y="24891"/>
                </a:lnTo>
                <a:lnTo>
                  <a:pt x="21843" y="59689"/>
                </a:lnTo>
                <a:lnTo>
                  <a:pt x="13334" y="59689"/>
                </a:lnTo>
                <a:lnTo>
                  <a:pt x="7746" y="15239"/>
                </a:lnTo>
                <a:lnTo>
                  <a:pt x="7492" y="12953"/>
                </a:lnTo>
                <a:lnTo>
                  <a:pt x="7238" y="11048"/>
                </a:lnTo>
                <a:lnTo>
                  <a:pt x="6984" y="9651"/>
                </a:lnTo>
                <a:lnTo>
                  <a:pt x="6730" y="8254"/>
                </a:lnTo>
                <a:lnTo>
                  <a:pt x="6350" y="7111"/>
                </a:lnTo>
                <a:lnTo>
                  <a:pt x="5841" y="6222"/>
                </a:lnTo>
                <a:lnTo>
                  <a:pt x="5333" y="5460"/>
                </a:lnTo>
                <a:lnTo>
                  <a:pt x="4698" y="4952"/>
                </a:lnTo>
                <a:lnTo>
                  <a:pt x="3809" y="4571"/>
                </a:lnTo>
                <a:lnTo>
                  <a:pt x="2920" y="4190"/>
                </a:lnTo>
                <a:lnTo>
                  <a:pt x="1650" y="3936"/>
                </a:lnTo>
                <a:lnTo>
                  <a:pt x="0" y="3682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4433315" y="4885913"/>
            <a:ext cx="90639" cy="110520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4447666" y="4904866"/>
            <a:ext cx="72390" cy="91440"/>
          </a:xfrm>
          <a:custGeom>
            <a:avLst/>
            <a:gdLst/>
            <a:ahLst/>
            <a:cxnLst/>
            <a:rect l="l" t="t" r="r" b="b"/>
            <a:pathLst>
              <a:path w="72389" h="91439">
                <a:moveTo>
                  <a:pt x="29972" y="85470"/>
                </a:moveTo>
                <a:lnTo>
                  <a:pt x="28702" y="90931"/>
                </a:lnTo>
                <a:lnTo>
                  <a:pt x="30099" y="91312"/>
                </a:lnTo>
                <a:lnTo>
                  <a:pt x="31623" y="91439"/>
                </a:lnTo>
                <a:lnTo>
                  <a:pt x="40005" y="91439"/>
                </a:lnTo>
                <a:lnTo>
                  <a:pt x="45212" y="89915"/>
                </a:lnTo>
                <a:lnTo>
                  <a:pt x="48895" y="86613"/>
                </a:lnTo>
                <a:lnTo>
                  <a:pt x="49809" y="85851"/>
                </a:lnTo>
                <a:lnTo>
                  <a:pt x="32258" y="85851"/>
                </a:lnTo>
                <a:lnTo>
                  <a:pt x="30987" y="85724"/>
                </a:lnTo>
                <a:lnTo>
                  <a:pt x="29972" y="85470"/>
                </a:lnTo>
                <a:close/>
              </a:path>
              <a:path w="72389" h="91439">
                <a:moveTo>
                  <a:pt x="67818" y="20065"/>
                </a:moveTo>
                <a:lnTo>
                  <a:pt x="64008" y="20065"/>
                </a:lnTo>
                <a:lnTo>
                  <a:pt x="50165" y="20700"/>
                </a:lnTo>
                <a:lnTo>
                  <a:pt x="49403" y="24510"/>
                </a:lnTo>
                <a:lnTo>
                  <a:pt x="51688" y="24510"/>
                </a:lnTo>
                <a:lnTo>
                  <a:pt x="53212" y="24891"/>
                </a:lnTo>
                <a:lnTo>
                  <a:pt x="54229" y="25272"/>
                </a:lnTo>
                <a:lnTo>
                  <a:pt x="55118" y="25780"/>
                </a:lnTo>
                <a:lnTo>
                  <a:pt x="55625" y="26542"/>
                </a:lnTo>
                <a:lnTo>
                  <a:pt x="55625" y="29209"/>
                </a:lnTo>
                <a:lnTo>
                  <a:pt x="55245" y="31495"/>
                </a:lnTo>
                <a:lnTo>
                  <a:pt x="54483" y="34670"/>
                </a:lnTo>
                <a:lnTo>
                  <a:pt x="46609" y="71119"/>
                </a:lnTo>
                <a:lnTo>
                  <a:pt x="36195" y="85851"/>
                </a:lnTo>
                <a:lnTo>
                  <a:pt x="49809" y="85851"/>
                </a:lnTo>
                <a:lnTo>
                  <a:pt x="52705" y="83438"/>
                </a:lnTo>
                <a:lnTo>
                  <a:pt x="55372" y="78104"/>
                </a:lnTo>
                <a:lnTo>
                  <a:pt x="57023" y="70738"/>
                </a:lnTo>
                <a:lnTo>
                  <a:pt x="67818" y="20065"/>
                </a:lnTo>
                <a:close/>
              </a:path>
              <a:path w="72389" h="91439">
                <a:moveTo>
                  <a:pt x="18542" y="20065"/>
                </a:moveTo>
                <a:lnTo>
                  <a:pt x="14478" y="20065"/>
                </a:lnTo>
                <a:lnTo>
                  <a:pt x="888" y="20700"/>
                </a:lnTo>
                <a:lnTo>
                  <a:pt x="127" y="24510"/>
                </a:lnTo>
                <a:lnTo>
                  <a:pt x="2286" y="24510"/>
                </a:lnTo>
                <a:lnTo>
                  <a:pt x="3810" y="24891"/>
                </a:lnTo>
                <a:lnTo>
                  <a:pt x="4825" y="25272"/>
                </a:lnTo>
                <a:lnTo>
                  <a:pt x="5842" y="25780"/>
                </a:lnTo>
                <a:lnTo>
                  <a:pt x="6350" y="26669"/>
                </a:lnTo>
                <a:lnTo>
                  <a:pt x="6223" y="29336"/>
                </a:lnTo>
                <a:lnTo>
                  <a:pt x="5969" y="31368"/>
                </a:lnTo>
                <a:lnTo>
                  <a:pt x="5715" y="32765"/>
                </a:lnTo>
                <a:lnTo>
                  <a:pt x="5334" y="34670"/>
                </a:lnTo>
                <a:lnTo>
                  <a:pt x="1524" y="51053"/>
                </a:lnTo>
                <a:lnTo>
                  <a:pt x="508" y="55752"/>
                </a:lnTo>
                <a:lnTo>
                  <a:pt x="0" y="59435"/>
                </a:lnTo>
                <a:lnTo>
                  <a:pt x="0" y="64769"/>
                </a:lnTo>
                <a:lnTo>
                  <a:pt x="888" y="67055"/>
                </a:lnTo>
                <a:lnTo>
                  <a:pt x="4191" y="70611"/>
                </a:lnTo>
                <a:lnTo>
                  <a:pt x="6350" y="71627"/>
                </a:lnTo>
                <a:lnTo>
                  <a:pt x="11811" y="71627"/>
                </a:lnTo>
                <a:lnTo>
                  <a:pt x="14350" y="70738"/>
                </a:lnTo>
                <a:lnTo>
                  <a:pt x="19431" y="67690"/>
                </a:lnTo>
                <a:lnTo>
                  <a:pt x="22352" y="65277"/>
                </a:lnTo>
                <a:lnTo>
                  <a:pt x="23114" y="64515"/>
                </a:lnTo>
                <a:lnTo>
                  <a:pt x="11049" y="64515"/>
                </a:lnTo>
                <a:lnTo>
                  <a:pt x="10033" y="63372"/>
                </a:lnTo>
                <a:lnTo>
                  <a:pt x="10112" y="59435"/>
                </a:lnTo>
                <a:lnTo>
                  <a:pt x="10287" y="58038"/>
                </a:lnTo>
                <a:lnTo>
                  <a:pt x="10541" y="57022"/>
                </a:lnTo>
                <a:lnTo>
                  <a:pt x="10795" y="55371"/>
                </a:lnTo>
                <a:lnTo>
                  <a:pt x="18542" y="20065"/>
                </a:lnTo>
                <a:close/>
              </a:path>
              <a:path w="72389" h="91439">
                <a:moveTo>
                  <a:pt x="22098" y="58292"/>
                </a:moveTo>
                <a:lnTo>
                  <a:pt x="14478" y="64515"/>
                </a:lnTo>
                <a:lnTo>
                  <a:pt x="23114" y="64515"/>
                </a:lnTo>
                <a:lnTo>
                  <a:pt x="25781" y="61848"/>
                </a:lnTo>
                <a:lnTo>
                  <a:pt x="22098" y="58292"/>
                </a:lnTo>
                <a:close/>
              </a:path>
              <a:path w="72389" h="91439">
                <a:moveTo>
                  <a:pt x="72390" y="0"/>
                </a:moveTo>
                <a:lnTo>
                  <a:pt x="61849" y="0"/>
                </a:lnTo>
                <a:lnTo>
                  <a:pt x="59309" y="11048"/>
                </a:lnTo>
                <a:lnTo>
                  <a:pt x="69850" y="11048"/>
                </a:lnTo>
                <a:lnTo>
                  <a:pt x="72390" y="0"/>
                </a:lnTo>
                <a:close/>
              </a:path>
              <a:path w="72389" h="91439">
                <a:moveTo>
                  <a:pt x="22987" y="0"/>
                </a:moveTo>
                <a:lnTo>
                  <a:pt x="12446" y="0"/>
                </a:lnTo>
                <a:lnTo>
                  <a:pt x="10033" y="11048"/>
                </a:lnTo>
                <a:lnTo>
                  <a:pt x="20574" y="11048"/>
                </a:lnTo>
                <a:lnTo>
                  <a:pt x="22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4476369" y="4924933"/>
            <a:ext cx="39370" cy="71755"/>
          </a:xfrm>
          <a:custGeom>
            <a:avLst/>
            <a:gdLst/>
            <a:ahLst/>
            <a:cxnLst/>
            <a:rect l="l" t="t" r="r" b="b"/>
            <a:pathLst>
              <a:path w="39370" h="71754">
                <a:moveTo>
                  <a:pt x="35305" y="0"/>
                </a:moveTo>
                <a:lnTo>
                  <a:pt x="39115" y="0"/>
                </a:lnTo>
                <a:lnTo>
                  <a:pt x="28320" y="50673"/>
                </a:lnTo>
                <a:lnTo>
                  <a:pt x="26669" y="58039"/>
                </a:lnTo>
                <a:lnTo>
                  <a:pt x="24002" y="63373"/>
                </a:lnTo>
                <a:lnTo>
                  <a:pt x="20192" y="66548"/>
                </a:lnTo>
                <a:lnTo>
                  <a:pt x="16509" y="69850"/>
                </a:lnTo>
                <a:lnTo>
                  <a:pt x="11302" y="71374"/>
                </a:lnTo>
                <a:lnTo>
                  <a:pt x="4825" y="71374"/>
                </a:lnTo>
                <a:lnTo>
                  <a:pt x="2920" y="71374"/>
                </a:lnTo>
                <a:lnTo>
                  <a:pt x="1396" y="71247"/>
                </a:lnTo>
                <a:lnTo>
                  <a:pt x="0" y="70866"/>
                </a:lnTo>
                <a:lnTo>
                  <a:pt x="1269" y="65405"/>
                </a:lnTo>
                <a:lnTo>
                  <a:pt x="2285" y="65659"/>
                </a:lnTo>
                <a:lnTo>
                  <a:pt x="3555" y="65786"/>
                </a:lnTo>
                <a:lnTo>
                  <a:pt x="5206" y="65786"/>
                </a:lnTo>
                <a:lnTo>
                  <a:pt x="7492" y="65786"/>
                </a:lnTo>
                <a:lnTo>
                  <a:pt x="9397" y="65405"/>
                </a:lnTo>
                <a:lnTo>
                  <a:pt x="25780" y="14605"/>
                </a:lnTo>
                <a:lnTo>
                  <a:pt x="26542" y="11430"/>
                </a:lnTo>
                <a:lnTo>
                  <a:pt x="26923" y="9144"/>
                </a:lnTo>
                <a:lnTo>
                  <a:pt x="26923" y="7620"/>
                </a:lnTo>
                <a:lnTo>
                  <a:pt x="26923" y="6477"/>
                </a:lnTo>
                <a:lnTo>
                  <a:pt x="26415" y="5715"/>
                </a:lnTo>
                <a:lnTo>
                  <a:pt x="25526" y="5207"/>
                </a:lnTo>
                <a:lnTo>
                  <a:pt x="24510" y="4826"/>
                </a:lnTo>
                <a:lnTo>
                  <a:pt x="22986" y="4445"/>
                </a:lnTo>
                <a:lnTo>
                  <a:pt x="20700" y="4445"/>
                </a:lnTo>
                <a:lnTo>
                  <a:pt x="21462" y="635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4447666" y="4924933"/>
            <a:ext cx="26034" cy="52069"/>
          </a:xfrm>
          <a:custGeom>
            <a:avLst/>
            <a:gdLst/>
            <a:ahLst/>
            <a:cxnLst/>
            <a:rect l="l" t="t" r="r" b="b"/>
            <a:pathLst>
              <a:path w="26035" h="52070">
                <a:moveTo>
                  <a:pt x="14478" y="0"/>
                </a:moveTo>
                <a:lnTo>
                  <a:pt x="18542" y="0"/>
                </a:lnTo>
                <a:lnTo>
                  <a:pt x="11303" y="33020"/>
                </a:lnTo>
                <a:lnTo>
                  <a:pt x="10795" y="35306"/>
                </a:lnTo>
                <a:lnTo>
                  <a:pt x="10541" y="36957"/>
                </a:lnTo>
                <a:lnTo>
                  <a:pt x="10287" y="37973"/>
                </a:lnTo>
                <a:lnTo>
                  <a:pt x="10160" y="38989"/>
                </a:lnTo>
                <a:lnTo>
                  <a:pt x="10033" y="40005"/>
                </a:lnTo>
                <a:lnTo>
                  <a:pt x="10033" y="40894"/>
                </a:lnTo>
                <a:lnTo>
                  <a:pt x="10033" y="43307"/>
                </a:lnTo>
                <a:lnTo>
                  <a:pt x="11049" y="44450"/>
                </a:lnTo>
                <a:lnTo>
                  <a:pt x="13208" y="44450"/>
                </a:lnTo>
                <a:lnTo>
                  <a:pt x="14478" y="44450"/>
                </a:lnTo>
                <a:lnTo>
                  <a:pt x="15875" y="43815"/>
                </a:lnTo>
                <a:lnTo>
                  <a:pt x="17272" y="42799"/>
                </a:lnTo>
                <a:lnTo>
                  <a:pt x="18542" y="41783"/>
                </a:lnTo>
                <a:lnTo>
                  <a:pt x="20193" y="40259"/>
                </a:lnTo>
                <a:lnTo>
                  <a:pt x="22098" y="38227"/>
                </a:lnTo>
                <a:lnTo>
                  <a:pt x="25781" y="41783"/>
                </a:lnTo>
                <a:lnTo>
                  <a:pt x="11811" y="51562"/>
                </a:lnTo>
                <a:lnTo>
                  <a:pt x="9017" y="51562"/>
                </a:lnTo>
                <a:lnTo>
                  <a:pt x="6350" y="51562"/>
                </a:lnTo>
                <a:lnTo>
                  <a:pt x="4191" y="50546"/>
                </a:lnTo>
                <a:lnTo>
                  <a:pt x="2540" y="48768"/>
                </a:lnTo>
                <a:lnTo>
                  <a:pt x="888" y="46990"/>
                </a:lnTo>
                <a:lnTo>
                  <a:pt x="0" y="44704"/>
                </a:lnTo>
                <a:lnTo>
                  <a:pt x="0" y="41910"/>
                </a:lnTo>
                <a:lnTo>
                  <a:pt x="0" y="39370"/>
                </a:lnTo>
                <a:lnTo>
                  <a:pt x="508" y="35687"/>
                </a:lnTo>
                <a:lnTo>
                  <a:pt x="1524" y="30988"/>
                </a:lnTo>
                <a:lnTo>
                  <a:pt x="5334" y="14605"/>
                </a:lnTo>
                <a:lnTo>
                  <a:pt x="5715" y="12700"/>
                </a:lnTo>
                <a:lnTo>
                  <a:pt x="5969" y="11303"/>
                </a:lnTo>
                <a:lnTo>
                  <a:pt x="6096" y="10287"/>
                </a:lnTo>
                <a:lnTo>
                  <a:pt x="6223" y="9271"/>
                </a:lnTo>
                <a:lnTo>
                  <a:pt x="6350" y="8509"/>
                </a:lnTo>
                <a:lnTo>
                  <a:pt x="6350" y="7747"/>
                </a:lnTo>
                <a:lnTo>
                  <a:pt x="6350" y="6604"/>
                </a:lnTo>
                <a:lnTo>
                  <a:pt x="5842" y="5715"/>
                </a:lnTo>
                <a:lnTo>
                  <a:pt x="4825" y="5207"/>
                </a:lnTo>
                <a:lnTo>
                  <a:pt x="3810" y="4826"/>
                </a:lnTo>
                <a:lnTo>
                  <a:pt x="2286" y="4445"/>
                </a:lnTo>
                <a:lnTo>
                  <a:pt x="127" y="4445"/>
                </a:lnTo>
                <a:lnTo>
                  <a:pt x="888" y="635"/>
                </a:lnTo>
                <a:lnTo>
                  <a:pt x="144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4506976" y="4904866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29">
                <a:moveTo>
                  <a:pt x="2539" y="0"/>
                </a:moveTo>
                <a:lnTo>
                  <a:pt x="13081" y="0"/>
                </a:lnTo>
                <a:lnTo>
                  <a:pt x="10540" y="11048"/>
                </a:lnTo>
                <a:lnTo>
                  <a:pt x="0" y="11048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4457700" y="4904866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29">
                <a:moveTo>
                  <a:pt x="2412" y="0"/>
                </a:moveTo>
                <a:lnTo>
                  <a:pt x="12953" y="0"/>
                </a:lnTo>
                <a:lnTo>
                  <a:pt x="10540" y="11048"/>
                </a:lnTo>
                <a:lnTo>
                  <a:pt x="0" y="11048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3247644" y="5082540"/>
            <a:ext cx="118080" cy="61722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3261867" y="5138673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3261867" y="5105272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3257296" y="513867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3257296" y="5105272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3409188" y="5073396"/>
            <a:ext cx="133375" cy="98298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3423411" y="5092191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21971" y="0"/>
                </a:moveTo>
                <a:lnTo>
                  <a:pt x="888" y="0"/>
                </a:lnTo>
                <a:lnTo>
                  <a:pt x="0" y="3936"/>
                </a:lnTo>
                <a:lnTo>
                  <a:pt x="2666" y="4063"/>
                </a:lnTo>
                <a:lnTo>
                  <a:pt x="4445" y="4698"/>
                </a:lnTo>
                <a:lnTo>
                  <a:pt x="5587" y="5587"/>
                </a:lnTo>
                <a:lnTo>
                  <a:pt x="6730" y="6603"/>
                </a:lnTo>
                <a:lnTo>
                  <a:pt x="7492" y="8000"/>
                </a:lnTo>
                <a:lnTo>
                  <a:pt x="8000" y="10032"/>
                </a:lnTo>
                <a:lnTo>
                  <a:pt x="8509" y="11937"/>
                </a:lnTo>
                <a:lnTo>
                  <a:pt x="8889" y="14477"/>
                </a:lnTo>
                <a:lnTo>
                  <a:pt x="9143" y="17525"/>
                </a:lnTo>
                <a:lnTo>
                  <a:pt x="15366" y="78104"/>
                </a:lnTo>
                <a:lnTo>
                  <a:pt x="26035" y="78104"/>
                </a:lnTo>
                <a:lnTo>
                  <a:pt x="31343" y="69867"/>
                </a:lnTo>
                <a:lnTo>
                  <a:pt x="35423" y="63372"/>
                </a:lnTo>
                <a:lnTo>
                  <a:pt x="26797" y="63372"/>
                </a:lnTo>
                <a:lnTo>
                  <a:pt x="21971" y="0"/>
                </a:lnTo>
                <a:close/>
              </a:path>
              <a:path w="114935" h="78104">
                <a:moveTo>
                  <a:pt x="69038" y="24256"/>
                </a:moveTo>
                <a:lnTo>
                  <a:pt x="56387" y="24256"/>
                </a:lnTo>
                <a:lnTo>
                  <a:pt x="57276" y="24383"/>
                </a:lnTo>
                <a:lnTo>
                  <a:pt x="57403" y="26669"/>
                </a:lnTo>
                <a:lnTo>
                  <a:pt x="57530" y="29971"/>
                </a:lnTo>
                <a:lnTo>
                  <a:pt x="57912" y="34162"/>
                </a:lnTo>
                <a:lnTo>
                  <a:pt x="58414" y="41705"/>
                </a:lnTo>
                <a:lnTo>
                  <a:pt x="61975" y="78104"/>
                </a:lnTo>
                <a:lnTo>
                  <a:pt x="71500" y="78104"/>
                </a:lnTo>
                <a:lnTo>
                  <a:pt x="76200" y="71754"/>
                </a:lnTo>
                <a:lnTo>
                  <a:pt x="80263" y="66039"/>
                </a:lnTo>
                <a:lnTo>
                  <a:pt x="82064" y="63372"/>
                </a:lnTo>
                <a:lnTo>
                  <a:pt x="72643" y="63372"/>
                </a:lnTo>
                <a:lnTo>
                  <a:pt x="69038" y="24256"/>
                </a:lnTo>
                <a:close/>
              </a:path>
              <a:path w="114935" h="78104">
                <a:moveTo>
                  <a:pt x="66801" y="0"/>
                </a:moveTo>
                <a:lnTo>
                  <a:pt x="55117" y="0"/>
                </a:lnTo>
                <a:lnTo>
                  <a:pt x="54228" y="3936"/>
                </a:lnTo>
                <a:lnTo>
                  <a:pt x="53466" y="9016"/>
                </a:lnTo>
                <a:lnTo>
                  <a:pt x="52197" y="13842"/>
                </a:lnTo>
                <a:lnTo>
                  <a:pt x="50546" y="18541"/>
                </a:lnTo>
                <a:lnTo>
                  <a:pt x="49022" y="23240"/>
                </a:lnTo>
                <a:lnTo>
                  <a:pt x="46482" y="28828"/>
                </a:lnTo>
                <a:lnTo>
                  <a:pt x="26797" y="63372"/>
                </a:lnTo>
                <a:lnTo>
                  <a:pt x="35423" y="63372"/>
                </a:lnTo>
                <a:lnTo>
                  <a:pt x="54006" y="29755"/>
                </a:lnTo>
                <a:lnTo>
                  <a:pt x="56387" y="24256"/>
                </a:lnTo>
                <a:lnTo>
                  <a:pt x="69038" y="24256"/>
                </a:lnTo>
                <a:lnTo>
                  <a:pt x="66801" y="0"/>
                </a:lnTo>
                <a:close/>
              </a:path>
              <a:path w="114935" h="78104">
                <a:moveTo>
                  <a:pt x="112649" y="0"/>
                </a:moveTo>
                <a:lnTo>
                  <a:pt x="91948" y="0"/>
                </a:lnTo>
                <a:lnTo>
                  <a:pt x="91186" y="3936"/>
                </a:lnTo>
                <a:lnTo>
                  <a:pt x="93725" y="4063"/>
                </a:lnTo>
                <a:lnTo>
                  <a:pt x="95503" y="4571"/>
                </a:lnTo>
                <a:lnTo>
                  <a:pt x="96647" y="5460"/>
                </a:lnTo>
                <a:lnTo>
                  <a:pt x="97662" y="6349"/>
                </a:lnTo>
                <a:lnTo>
                  <a:pt x="98252" y="8000"/>
                </a:lnTo>
                <a:lnTo>
                  <a:pt x="98298" y="16255"/>
                </a:lnTo>
                <a:lnTo>
                  <a:pt x="96012" y="23367"/>
                </a:lnTo>
                <a:lnTo>
                  <a:pt x="72643" y="63372"/>
                </a:lnTo>
                <a:lnTo>
                  <a:pt x="82064" y="63372"/>
                </a:lnTo>
                <a:lnTo>
                  <a:pt x="104139" y="27812"/>
                </a:lnTo>
                <a:lnTo>
                  <a:pt x="105917" y="24256"/>
                </a:lnTo>
                <a:lnTo>
                  <a:pt x="107823" y="20700"/>
                </a:lnTo>
                <a:lnTo>
                  <a:pt x="109220" y="17525"/>
                </a:lnTo>
                <a:lnTo>
                  <a:pt x="111505" y="12445"/>
                </a:lnTo>
                <a:lnTo>
                  <a:pt x="113330" y="8000"/>
                </a:lnTo>
                <a:lnTo>
                  <a:pt x="114935" y="3936"/>
                </a:lnTo>
                <a:lnTo>
                  <a:pt x="1126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3423411" y="5092191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888" y="0"/>
                </a:moveTo>
                <a:lnTo>
                  <a:pt x="21971" y="0"/>
                </a:lnTo>
                <a:lnTo>
                  <a:pt x="26797" y="63372"/>
                </a:lnTo>
                <a:lnTo>
                  <a:pt x="32089" y="54681"/>
                </a:lnTo>
                <a:lnTo>
                  <a:pt x="50546" y="18541"/>
                </a:lnTo>
                <a:lnTo>
                  <a:pt x="52197" y="13842"/>
                </a:lnTo>
                <a:lnTo>
                  <a:pt x="53466" y="9016"/>
                </a:lnTo>
                <a:lnTo>
                  <a:pt x="54228" y="3936"/>
                </a:lnTo>
                <a:lnTo>
                  <a:pt x="55117" y="0"/>
                </a:lnTo>
                <a:lnTo>
                  <a:pt x="66801" y="0"/>
                </a:lnTo>
                <a:lnTo>
                  <a:pt x="72643" y="63372"/>
                </a:lnTo>
                <a:lnTo>
                  <a:pt x="78549" y="54778"/>
                </a:lnTo>
                <a:lnTo>
                  <a:pt x="98298" y="16255"/>
                </a:lnTo>
                <a:lnTo>
                  <a:pt x="98298" y="10667"/>
                </a:lnTo>
                <a:lnTo>
                  <a:pt x="98298" y="8127"/>
                </a:lnTo>
                <a:lnTo>
                  <a:pt x="91186" y="3936"/>
                </a:lnTo>
                <a:lnTo>
                  <a:pt x="91948" y="0"/>
                </a:lnTo>
                <a:lnTo>
                  <a:pt x="112649" y="0"/>
                </a:lnTo>
                <a:lnTo>
                  <a:pt x="114935" y="3936"/>
                </a:lnTo>
                <a:lnTo>
                  <a:pt x="113029" y="8762"/>
                </a:lnTo>
                <a:lnTo>
                  <a:pt x="111505" y="12445"/>
                </a:lnTo>
                <a:lnTo>
                  <a:pt x="110362" y="14985"/>
                </a:lnTo>
                <a:lnTo>
                  <a:pt x="109220" y="17525"/>
                </a:lnTo>
                <a:lnTo>
                  <a:pt x="107823" y="20700"/>
                </a:lnTo>
                <a:lnTo>
                  <a:pt x="105917" y="24256"/>
                </a:lnTo>
                <a:lnTo>
                  <a:pt x="104139" y="27812"/>
                </a:lnTo>
                <a:lnTo>
                  <a:pt x="102235" y="31495"/>
                </a:lnTo>
                <a:lnTo>
                  <a:pt x="100202" y="35051"/>
                </a:lnTo>
                <a:lnTo>
                  <a:pt x="98171" y="38607"/>
                </a:lnTo>
                <a:lnTo>
                  <a:pt x="95758" y="42544"/>
                </a:lnTo>
                <a:lnTo>
                  <a:pt x="92963" y="46862"/>
                </a:lnTo>
                <a:lnTo>
                  <a:pt x="90170" y="51180"/>
                </a:lnTo>
                <a:lnTo>
                  <a:pt x="87122" y="55879"/>
                </a:lnTo>
                <a:lnTo>
                  <a:pt x="83692" y="60959"/>
                </a:lnTo>
                <a:lnTo>
                  <a:pt x="80263" y="66039"/>
                </a:lnTo>
                <a:lnTo>
                  <a:pt x="76200" y="71754"/>
                </a:lnTo>
                <a:lnTo>
                  <a:pt x="71500" y="78104"/>
                </a:lnTo>
                <a:lnTo>
                  <a:pt x="61975" y="78104"/>
                </a:lnTo>
                <a:lnTo>
                  <a:pt x="58674" y="44449"/>
                </a:lnTo>
                <a:lnTo>
                  <a:pt x="58420" y="41782"/>
                </a:lnTo>
                <a:lnTo>
                  <a:pt x="58165" y="38353"/>
                </a:lnTo>
                <a:lnTo>
                  <a:pt x="57912" y="34162"/>
                </a:lnTo>
                <a:lnTo>
                  <a:pt x="57530" y="29971"/>
                </a:lnTo>
                <a:lnTo>
                  <a:pt x="57403" y="26669"/>
                </a:lnTo>
                <a:lnTo>
                  <a:pt x="57276" y="24383"/>
                </a:lnTo>
                <a:lnTo>
                  <a:pt x="56387" y="24256"/>
                </a:lnTo>
                <a:lnTo>
                  <a:pt x="54006" y="29755"/>
                </a:lnTo>
                <a:lnTo>
                  <a:pt x="51244" y="35575"/>
                </a:lnTo>
                <a:lnTo>
                  <a:pt x="31343" y="69867"/>
                </a:lnTo>
                <a:lnTo>
                  <a:pt x="26035" y="78104"/>
                </a:lnTo>
                <a:lnTo>
                  <a:pt x="15366" y="78104"/>
                </a:lnTo>
                <a:lnTo>
                  <a:pt x="9143" y="17525"/>
                </a:lnTo>
                <a:lnTo>
                  <a:pt x="8889" y="14477"/>
                </a:lnTo>
                <a:lnTo>
                  <a:pt x="8509" y="11937"/>
                </a:lnTo>
                <a:lnTo>
                  <a:pt x="8000" y="10032"/>
                </a:lnTo>
                <a:lnTo>
                  <a:pt x="7492" y="8000"/>
                </a:lnTo>
                <a:lnTo>
                  <a:pt x="6730" y="6603"/>
                </a:lnTo>
                <a:lnTo>
                  <a:pt x="5587" y="5587"/>
                </a:lnTo>
                <a:lnTo>
                  <a:pt x="4445" y="4698"/>
                </a:lnTo>
                <a:lnTo>
                  <a:pt x="2666" y="4063"/>
                </a:lnTo>
                <a:lnTo>
                  <a:pt x="0" y="3936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3529584" y="5108447"/>
            <a:ext cx="104360" cy="125729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3544696" y="5126990"/>
            <a:ext cx="85090" cy="106680"/>
          </a:xfrm>
          <a:custGeom>
            <a:avLst/>
            <a:gdLst/>
            <a:ahLst/>
            <a:cxnLst/>
            <a:rect l="l" t="t" r="r" b="b"/>
            <a:pathLst>
              <a:path w="85089" h="106679">
                <a:moveTo>
                  <a:pt x="35813" y="99822"/>
                </a:moveTo>
                <a:lnTo>
                  <a:pt x="34289" y="106045"/>
                </a:lnTo>
                <a:lnTo>
                  <a:pt x="35051" y="106172"/>
                </a:lnTo>
                <a:lnTo>
                  <a:pt x="37718" y="106553"/>
                </a:lnTo>
                <a:lnTo>
                  <a:pt x="43561" y="106553"/>
                </a:lnTo>
                <a:lnTo>
                  <a:pt x="46989" y="106045"/>
                </a:lnTo>
                <a:lnTo>
                  <a:pt x="50037" y="105156"/>
                </a:lnTo>
                <a:lnTo>
                  <a:pt x="52958" y="104140"/>
                </a:lnTo>
                <a:lnTo>
                  <a:pt x="55625" y="102743"/>
                </a:lnTo>
                <a:lnTo>
                  <a:pt x="57785" y="100584"/>
                </a:lnTo>
                <a:lnTo>
                  <a:pt x="58070" y="100330"/>
                </a:lnTo>
                <a:lnTo>
                  <a:pt x="39369" y="100330"/>
                </a:lnTo>
                <a:lnTo>
                  <a:pt x="38480" y="100203"/>
                </a:lnTo>
                <a:lnTo>
                  <a:pt x="36829" y="100203"/>
                </a:lnTo>
                <a:lnTo>
                  <a:pt x="36194" y="100076"/>
                </a:lnTo>
                <a:lnTo>
                  <a:pt x="35813" y="99822"/>
                </a:lnTo>
                <a:close/>
              </a:path>
              <a:path w="85089" h="106679">
                <a:moveTo>
                  <a:pt x="79501" y="23749"/>
                </a:moveTo>
                <a:lnTo>
                  <a:pt x="75437" y="23749"/>
                </a:lnTo>
                <a:lnTo>
                  <a:pt x="59689" y="24384"/>
                </a:lnTo>
                <a:lnTo>
                  <a:pt x="58800" y="28321"/>
                </a:lnTo>
                <a:lnTo>
                  <a:pt x="61467" y="28448"/>
                </a:lnTo>
                <a:lnTo>
                  <a:pt x="63245" y="28829"/>
                </a:lnTo>
                <a:lnTo>
                  <a:pt x="64262" y="29464"/>
                </a:lnTo>
                <a:lnTo>
                  <a:pt x="65404" y="30099"/>
                </a:lnTo>
                <a:lnTo>
                  <a:pt x="65912" y="31115"/>
                </a:lnTo>
                <a:lnTo>
                  <a:pt x="65786" y="34162"/>
                </a:lnTo>
                <a:lnTo>
                  <a:pt x="65658" y="35052"/>
                </a:lnTo>
                <a:lnTo>
                  <a:pt x="65404" y="36322"/>
                </a:lnTo>
                <a:lnTo>
                  <a:pt x="65150" y="37465"/>
                </a:lnTo>
                <a:lnTo>
                  <a:pt x="64897" y="39243"/>
                </a:lnTo>
                <a:lnTo>
                  <a:pt x="64388" y="41402"/>
                </a:lnTo>
                <a:lnTo>
                  <a:pt x="63880" y="43687"/>
                </a:lnTo>
                <a:lnTo>
                  <a:pt x="61722" y="54229"/>
                </a:lnTo>
                <a:lnTo>
                  <a:pt x="60705" y="58928"/>
                </a:lnTo>
                <a:lnTo>
                  <a:pt x="59436" y="64389"/>
                </a:lnTo>
                <a:lnTo>
                  <a:pt x="58165" y="69977"/>
                </a:lnTo>
                <a:lnTo>
                  <a:pt x="56768" y="75946"/>
                </a:lnTo>
                <a:lnTo>
                  <a:pt x="42290" y="100330"/>
                </a:lnTo>
                <a:lnTo>
                  <a:pt x="58070" y="100330"/>
                </a:lnTo>
                <a:lnTo>
                  <a:pt x="67310" y="81280"/>
                </a:lnTo>
                <a:lnTo>
                  <a:pt x="79501" y="23749"/>
                </a:lnTo>
                <a:close/>
              </a:path>
              <a:path w="85089" h="106679">
                <a:moveTo>
                  <a:pt x="21208" y="23749"/>
                </a:moveTo>
                <a:lnTo>
                  <a:pt x="18414" y="23749"/>
                </a:lnTo>
                <a:lnTo>
                  <a:pt x="1269" y="24384"/>
                </a:lnTo>
                <a:lnTo>
                  <a:pt x="635" y="28321"/>
                </a:lnTo>
                <a:lnTo>
                  <a:pt x="3175" y="28448"/>
                </a:lnTo>
                <a:lnTo>
                  <a:pt x="4952" y="28829"/>
                </a:lnTo>
                <a:lnTo>
                  <a:pt x="5968" y="29464"/>
                </a:lnTo>
                <a:lnTo>
                  <a:pt x="6985" y="30226"/>
                </a:lnTo>
                <a:lnTo>
                  <a:pt x="7492" y="31368"/>
                </a:lnTo>
                <a:lnTo>
                  <a:pt x="7492" y="34543"/>
                </a:lnTo>
                <a:lnTo>
                  <a:pt x="7238" y="36449"/>
                </a:lnTo>
                <a:lnTo>
                  <a:pt x="6857" y="38481"/>
                </a:lnTo>
                <a:lnTo>
                  <a:pt x="6476" y="40767"/>
                </a:lnTo>
                <a:lnTo>
                  <a:pt x="5968" y="42926"/>
                </a:lnTo>
                <a:lnTo>
                  <a:pt x="4952" y="47752"/>
                </a:lnTo>
                <a:lnTo>
                  <a:pt x="4317" y="50165"/>
                </a:lnTo>
                <a:lnTo>
                  <a:pt x="3810" y="52578"/>
                </a:lnTo>
                <a:lnTo>
                  <a:pt x="3175" y="55118"/>
                </a:lnTo>
                <a:lnTo>
                  <a:pt x="2666" y="57531"/>
                </a:lnTo>
                <a:lnTo>
                  <a:pt x="2031" y="59943"/>
                </a:lnTo>
                <a:lnTo>
                  <a:pt x="1650" y="62230"/>
                </a:lnTo>
                <a:lnTo>
                  <a:pt x="635" y="66548"/>
                </a:lnTo>
                <a:lnTo>
                  <a:pt x="126" y="70358"/>
                </a:lnTo>
                <a:lnTo>
                  <a:pt x="0" y="75565"/>
                </a:lnTo>
                <a:lnTo>
                  <a:pt x="126" y="76327"/>
                </a:lnTo>
                <a:lnTo>
                  <a:pt x="635" y="77597"/>
                </a:lnTo>
                <a:lnTo>
                  <a:pt x="1142" y="78993"/>
                </a:lnTo>
                <a:lnTo>
                  <a:pt x="1777" y="80137"/>
                </a:lnTo>
                <a:lnTo>
                  <a:pt x="3428" y="82042"/>
                </a:lnTo>
                <a:lnTo>
                  <a:pt x="4572" y="82804"/>
                </a:lnTo>
                <a:lnTo>
                  <a:pt x="5714" y="83312"/>
                </a:lnTo>
                <a:lnTo>
                  <a:pt x="6857" y="83947"/>
                </a:lnTo>
                <a:lnTo>
                  <a:pt x="8254" y="84201"/>
                </a:lnTo>
                <a:lnTo>
                  <a:pt x="11302" y="84201"/>
                </a:lnTo>
                <a:lnTo>
                  <a:pt x="23367" y="78105"/>
                </a:lnTo>
                <a:lnTo>
                  <a:pt x="25018" y="76708"/>
                </a:lnTo>
                <a:lnTo>
                  <a:pt x="25427" y="76327"/>
                </a:lnTo>
                <a:lnTo>
                  <a:pt x="13462" y="76327"/>
                </a:lnTo>
                <a:lnTo>
                  <a:pt x="12573" y="75946"/>
                </a:lnTo>
                <a:lnTo>
                  <a:pt x="11937" y="75311"/>
                </a:lnTo>
                <a:lnTo>
                  <a:pt x="11429" y="74676"/>
                </a:lnTo>
                <a:lnTo>
                  <a:pt x="11049" y="73533"/>
                </a:lnTo>
                <a:lnTo>
                  <a:pt x="11175" y="69723"/>
                </a:lnTo>
                <a:lnTo>
                  <a:pt x="11429" y="68326"/>
                </a:lnTo>
                <a:lnTo>
                  <a:pt x="12064" y="65151"/>
                </a:lnTo>
                <a:lnTo>
                  <a:pt x="21208" y="23749"/>
                </a:lnTo>
                <a:close/>
              </a:path>
              <a:path w="85089" h="106679">
                <a:moveTo>
                  <a:pt x="25018" y="68961"/>
                </a:moveTo>
                <a:lnTo>
                  <a:pt x="23749" y="70358"/>
                </a:lnTo>
                <a:lnTo>
                  <a:pt x="20827" y="73279"/>
                </a:lnTo>
                <a:lnTo>
                  <a:pt x="19938" y="74041"/>
                </a:lnTo>
                <a:lnTo>
                  <a:pt x="19050" y="74549"/>
                </a:lnTo>
                <a:lnTo>
                  <a:pt x="18287" y="75184"/>
                </a:lnTo>
                <a:lnTo>
                  <a:pt x="17525" y="75565"/>
                </a:lnTo>
                <a:lnTo>
                  <a:pt x="16890" y="75946"/>
                </a:lnTo>
                <a:lnTo>
                  <a:pt x="16128" y="76200"/>
                </a:lnTo>
                <a:lnTo>
                  <a:pt x="15493" y="76327"/>
                </a:lnTo>
                <a:lnTo>
                  <a:pt x="25427" y="76327"/>
                </a:lnTo>
                <a:lnTo>
                  <a:pt x="27304" y="74549"/>
                </a:lnTo>
                <a:lnTo>
                  <a:pt x="28955" y="72898"/>
                </a:lnTo>
                <a:lnTo>
                  <a:pt x="25018" y="68961"/>
                </a:lnTo>
                <a:close/>
              </a:path>
              <a:path w="85089" h="106679">
                <a:moveTo>
                  <a:pt x="85089" y="0"/>
                </a:moveTo>
                <a:lnTo>
                  <a:pt x="73278" y="0"/>
                </a:lnTo>
                <a:lnTo>
                  <a:pt x="70357" y="12700"/>
                </a:lnTo>
                <a:lnTo>
                  <a:pt x="82168" y="12700"/>
                </a:lnTo>
                <a:lnTo>
                  <a:pt x="85089" y="0"/>
                </a:lnTo>
                <a:close/>
              </a:path>
              <a:path w="85089" h="106679">
                <a:moveTo>
                  <a:pt x="26669" y="0"/>
                </a:moveTo>
                <a:lnTo>
                  <a:pt x="14986" y="0"/>
                </a:lnTo>
                <a:lnTo>
                  <a:pt x="12191" y="12700"/>
                </a:lnTo>
                <a:lnTo>
                  <a:pt x="23875" y="12700"/>
                </a:lnTo>
                <a:lnTo>
                  <a:pt x="266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3578986" y="5150739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20" y="57531"/>
                </a:lnTo>
                <a:lnTo>
                  <a:pt x="32003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0" y="74803"/>
                </a:lnTo>
                <a:lnTo>
                  <a:pt x="23495" y="76835"/>
                </a:lnTo>
                <a:lnTo>
                  <a:pt x="21336" y="78993"/>
                </a:lnTo>
                <a:lnTo>
                  <a:pt x="18668" y="80391"/>
                </a:lnTo>
                <a:lnTo>
                  <a:pt x="15748" y="81406"/>
                </a:lnTo>
                <a:lnTo>
                  <a:pt x="12700" y="82296"/>
                </a:lnTo>
                <a:lnTo>
                  <a:pt x="9271" y="82804"/>
                </a:lnTo>
                <a:lnTo>
                  <a:pt x="5461" y="82804"/>
                </a:lnTo>
                <a:lnTo>
                  <a:pt x="4445" y="82804"/>
                </a:lnTo>
                <a:lnTo>
                  <a:pt x="3428" y="82804"/>
                </a:lnTo>
                <a:lnTo>
                  <a:pt x="2539" y="82677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6"/>
                </a:lnTo>
                <a:lnTo>
                  <a:pt x="1524" y="76073"/>
                </a:lnTo>
                <a:lnTo>
                  <a:pt x="1904" y="76327"/>
                </a:lnTo>
                <a:lnTo>
                  <a:pt x="2539" y="76454"/>
                </a:lnTo>
                <a:lnTo>
                  <a:pt x="3301" y="76454"/>
                </a:lnTo>
                <a:lnTo>
                  <a:pt x="4190" y="76454"/>
                </a:lnTo>
                <a:lnTo>
                  <a:pt x="5079" y="76581"/>
                </a:lnTo>
                <a:lnTo>
                  <a:pt x="6096" y="76581"/>
                </a:lnTo>
                <a:lnTo>
                  <a:pt x="8000" y="76581"/>
                </a:lnTo>
                <a:lnTo>
                  <a:pt x="9651" y="76327"/>
                </a:lnTo>
                <a:lnTo>
                  <a:pt x="11175" y="75818"/>
                </a:lnTo>
                <a:lnTo>
                  <a:pt x="12700" y="75311"/>
                </a:lnTo>
                <a:lnTo>
                  <a:pt x="14097" y="74294"/>
                </a:lnTo>
                <a:lnTo>
                  <a:pt x="15239" y="73025"/>
                </a:lnTo>
                <a:lnTo>
                  <a:pt x="16510" y="71628"/>
                </a:lnTo>
                <a:lnTo>
                  <a:pt x="17525" y="69850"/>
                </a:lnTo>
                <a:lnTo>
                  <a:pt x="22478" y="52197"/>
                </a:lnTo>
                <a:lnTo>
                  <a:pt x="23875" y="46228"/>
                </a:lnTo>
                <a:lnTo>
                  <a:pt x="25146" y="40640"/>
                </a:lnTo>
                <a:lnTo>
                  <a:pt x="26415" y="35179"/>
                </a:lnTo>
                <a:lnTo>
                  <a:pt x="27432" y="30480"/>
                </a:lnTo>
                <a:lnTo>
                  <a:pt x="30607" y="15493"/>
                </a:lnTo>
                <a:lnTo>
                  <a:pt x="30861" y="13716"/>
                </a:lnTo>
                <a:lnTo>
                  <a:pt x="31114" y="12573"/>
                </a:lnTo>
                <a:lnTo>
                  <a:pt x="31368" y="11303"/>
                </a:lnTo>
                <a:lnTo>
                  <a:pt x="31496" y="10413"/>
                </a:lnTo>
                <a:lnTo>
                  <a:pt x="31496" y="9906"/>
                </a:lnTo>
                <a:lnTo>
                  <a:pt x="31496" y="9398"/>
                </a:lnTo>
                <a:lnTo>
                  <a:pt x="31623" y="9017"/>
                </a:lnTo>
                <a:lnTo>
                  <a:pt x="31623" y="8762"/>
                </a:lnTo>
                <a:lnTo>
                  <a:pt x="31623" y="7366"/>
                </a:lnTo>
                <a:lnTo>
                  <a:pt x="31114" y="6350"/>
                </a:lnTo>
                <a:lnTo>
                  <a:pt x="29972" y="5715"/>
                </a:lnTo>
                <a:lnTo>
                  <a:pt x="28955" y="5080"/>
                </a:lnTo>
                <a:lnTo>
                  <a:pt x="27177" y="4699"/>
                </a:lnTo>
                <a:lnTo>
                  <a:pt x="24511" y="4572"/>
                </a:lnTo>
                <a:lnTo>
                  <a:pt x="25400" y="635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3544570" y="5150739"/>
            <a:ext cx="29209" cy="60960"/>
          </a:xfrm>
          <a:custGeom>
            <a:avLst/>
            <a:gdLst/>
            <a:ahLst/>
            <a:cxnLst/>
            <a:rect l="l" t="t" r="r" b="b"/>
            <a:pathLst>
              <a:path w="29210" h="60960">
                <a:moveTo>
                  <a:pt x="18541" y="0"/>
                </a:moveTo>
                <a:lnTo>
                  <a:pt x="21335" y="0"/>
                </a:lnTo>
                <a:lnTo>
                  <a:pt x="12700" y="39116"/>
                </a:lnTo>
                <a:lnTo>
                  <a:pt x="12191" y="41402"/>
                </a:lnTo>
                <a:lnTo>
                  <a:pt x="11810" y="43306"/>
                </a:lnTo>
                <a:lnTo>
                  <a:pt x="11556" y="44577"/>
                </a:lnTo>
                <a:lnTo>
                  <a:pt x="11302" y="45974"/>
                </a:lnTo>
                <a:lnTo>
                  <a:pt x="11175" y="47243"/>
                </a:lnTo>
                <a:lnTo>
                  <a:pt x="11175" y="48387"/>
                </a:lnTo>
                <a:lnTo>
                  <a:pt x="11175" y="49784"/>
                </a:lnTo>
                <a:lnTo>
                  <a:pt x="11556" y="50927"/>
                </a:lnTo>
                <a:lnTo>
                  <a:pt x="12064" y="51562"/>
                </a:lnTo>
                <a:lnTo>
                  <a:pt x="12700" y="52197"/>
                </a:lnTo>
                <a:lnTo>
                  <a:pt x="13588" y="52578"/>
                </a:lnTo>
                <a:lnTo>
                  <a:pt x="14858" y="52578"/>
                </a:lnTo>
                <a:lnTo>
                  <a:pt x="15620" y="52578"/>
                </a:lnTo>
                <a:lnTo>
                  <a:pt x="16255" y="52450"/>
                </a:lnTo>
                <a:lnTo>
                  <a:pt x="17017" y="52197"/>
                </a:lnTo>
                <a:lnTo>
                  <a:pt x="17652" y="51816"/>
                </a:lnTo>
                <a:lnTo>
                  <a:pt x="18414" y="51435"/>
                </a:lnTo>
                <a:lnTo>
                  <a:pt x="19176" y="50800"/>
                </a:lnTo>
                <a:lnTo>
                  <a:pt x="20065" y="50292"/>
                </a:lnTo>
                <a:lnTo>
                  <a:pt x="20954" y="49530"/>
                </a:lnTo>
                <a:lnTo>
                  <a:pt x="21843" y="48641"/>
                </a:lnTo>
                <a:lnTo>
                  <a:pt x="22859" y="47625"/>
                </a:lnTo>
                <a:lnTo>
                  <a:pt x="23875" y="46609"/>
                </a:lnTo>
                <a:lnTo>
                  <a:pt x="25145" y="45212"/>
                </a:lnTo>
                <a:lnTo>
                  <a:pt x="29082" y="49149"/>
                </a:lnTo>
                <a:lnTo>
                  <a:pt x="27050" y="51181"/>
                </a:lnTo>
                <a:lnTo>
                  <a:pt x="25145" y="52959"/>
                </a:lnTo>
                <a:lnTo>
                  <a:pt x="23494" y="54356"/>
                </a:lnTo>
                <a:lnTo>
                  <a:pt x="21843" y="55880"/>
                </a:lnTo>
                <a:lnTo>
                  <a:pt x="20319" y="57023"/>
                </a:lnTo>
                <a:lnTo>
                  <a:pt x="18795" y="57912"/>
                </a:lnTo>
                <a:lnTo>
                  <a:pt x="17271" y="58800"/>
                </a:lnTo>
                <a:lnTo>
                  <a:pt x="15875" y="59436"/>
                </a:lnTo>
                <a:lnTo>
                  <a:pt x="14477" y="59817"/>
                </a:lnTo>
                <a:lnTo>
                  <a:pt x="12953" y="60198"/>
                </a:lnTo>
                <a:lnTo>
                  <a:pt x="11429" y="60452"/>
                </a:lnTo>
                <a:lnTo>
                  <a:pt x="9905" y="60452"/>
                </a:lnTo>
                <a:lnTo>
                  <a:pt x="8381" y="60452"/>
                </a:lnTo>
                <a:lnTo>
                  <a:pt x="6984" y="60198"/>
                </a:lnTo>
                <a:lnTo>
                  <a:pt x="5841" y="59562"/>
                </a:lnTo>
                <a:lnTo>
                  <a:pt x="4699" y="59055"/>
                </a:lnTo>
                <a:lnTo>
                  <a:pt x="3555" y="58293"/>
                </a:lnTo>
                <a:lnTo>
                  <a:pt x="2793" y="57404"/>
                </a:lnTo>
                <a:lnTo>
                  <a:pt x="1904" y="56387"/>
                </a:lnTo>
                <a:lnTo>
                  <a:pt x="1269" y="55244"/>
                </a:lnTo>
                <a:lnTo>
                  <a:pt x="762" y="53848"/>
                </a:lnTo>
                <a:lnTo>
                  <a:pt x="253" y="52578"/>
                </a:lnTo>
                <a:lnTo>
                  <a:pt x="0" y="51054"/>
                </a:lnTo>
                <a:lnTo>
                  <a:pt x="0" y="49530"/>
                </a:lnTo>
                <a:lnTo>
                  <a:pt x="0" y="48260"/>
                </a:lnTo>
                <a:lnTo>
                  <a:pt x="253" y="46609"/>
                </a:lnTo>
                <a:lnTo>
                  <a:pt x="507" y="44704"/>
                </a:lnTo>
                <a:lnTo>
                  <a:pt x="762" y="42799"/>
                </a:lnTo>
                <a:lnTo>
                  <a:pt x="1269" y="40640"/>
                </a:lnTo>
                <a:lnTo>
                  <a:pt x="1777" y="38481"/>
                </a:lnTo>
                <a:lnTo>
                  <a:pt x="2158" y="36194"/>
                </a:lnTo>
                <a:lnTo>
                  <a:pt x="2793" y="33781"/>
                </a:lnTo>
                <a:lnTo>
                  <a:pt x="3301" y="31368"/>
                </a:lnTo>
                <a:lnTo>
                  <a:pt x="3937" y="28829"/>
                </a:lnTo>
                <a:lnTo>
                  <a:pt x="4444" y="26416"/>
                </a:lnTo>
                <a:lnTo>
                  <a:pt x="5079" y="24003"/>
                </a:lnTo>
                <a:lnTo>
                  <a:pt x="5587" y="21590"/>
                </a:lnTo>
                <a:lnTo>
                  <a:pt x="6095" y="19177"/>
                </a:lnTo>
                <a:lnTo>
                  <a:pt x="6603" y="17018"/>
                </a:lnTo>
                <a:lnTo>
                  <a:pt x="6984" y="14731"/>
                </a:lnTo>
                <a:lnTo>
                  <a:pt x="7365" y="12700"/>
                </a:lnTo>
                <a:lnTo>
                  <a:pt x="7619" y="10794"/>
                </a:lnTo>
                <a:lnTo>
                  <a:pt x="7619" y="10541"/>
                </a:lnTo>
                <a:lnTo>
                  <a:pt x="7619" y="10160"/>
                </a:lnTo>
                <a:lnTo>
                  <a:pt x="7619" y="7619"/>
                </a:lnTo>
                <a:lnTo>
                  <a:pt x="7112" y="6477"/>
                </a:lnTo>
                <a:lnTo>
                  <a:pt x="6095" y="5715"/>
                </a:lnTo>
                <a:lnTo>
                  <a:pt x="5079" y="5080"/>
                </a:lnTo>
                <a:lnTo>
                  <a:pt x="3301" y="4699"/>
                </a:lnTo>
                <a:lnTo>
                  <a:pt x="762" y="4572"/>
                </a:lnTo>
                <a:lnTo>
                  <a:pt x="1396" y="635"/>
                </a:lnTo>
                <a:lnTo>
                  <a:pt x="185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3544823" y="5007900"/>
            <a:ext cx="89535" cy="136361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3558413" y="5026659"/>
            <a:ext cx="43180" cy="74930"/>
          </a:xfrm>
          <a:custGeom>
            <a:avLst/>
            <a:gdLst/>
            <a:ahLst/>
            <a:cxnLst/>
            <a:rect l="l" t="t" r="r" b="b"/>
            <a:pathLst>
              <a:path w="43179" h="74929">
                <a:moveTo>
                  <a:pt x="21462" y="21462"/>
                </a:moveTo>
                <a:lnTo>
                  <a:pt x="10160" y="21462"/>
                </a:lnTo>
                <a:lnTo>
                  <a:pt x="2412" y="55244"/>
                </a:lnTo>
                <a:lnTo>
                  <a:pt x="2286" y="57022"/>
                </a:lnTo>
                <a:lnTo>
                  <a:pt x="2104" y="58292"/>
                </a:lnTo>
                <a:lnTo>
                  <a:pt x="1992" y="66293"/>
                </a:lnTo>
                <a:lnTo>
                  <a:pt x="3048" y="69341"/>
                </a:lnTo>
                <a:lnTo>
                  <a:pt x="7620" y="73659"/>
                </a:lnTo>
                <a:lnTo>
                  <a:pt x="11175" y="74802"/>
                </a:lnTo>
                <a:lnTo>
                  <a:pt x="17525" y="74802"/>
                </a:lnTo>
                <a:lnTo>
                  <a:pt x="26035" y="71881"/>
                </a:lnTo>
                <a:lnTo>
                  <a:pt x="27812" y="70992"/>
                </a:lnTo>
                <a:lnTo>
                  <a:pt x="29590" y="69595"/>
                </a:lnTo>
                <a:lnTo>
                  <a:pt x="32702" y="66928"/>
                </a:lnTo>
                <a:lnTo>
                  <a:pt x="17525" y="66928"/>
                </a:lnTo>
                <a:lnTo>
                  <a:pt x="16001" y="66293"/>
                </a:lnTo>
                <a:lnTo>
                  <a:pt x="14986" y="64896"/>
                </a:lnTo>
                <a:lnTo>
                  <a:pt x="13970" y="63626"/>
                </a:lnTo>
                <a:lnTo>
                  <a:pt x="13462" y="61721"/>
                </a:lnTo>
                <a:lnTo>
                  <a:pt x="13588" y="56133"/>
                </a:lnTo>
                <a:lnTo>
                  <a:pt x="13842" y="54101"/>
                </a:lnTo>
                <a:lnTo>
                  <a:pt x="14097" y="53085"/>
                </a:lnTo>
                <a:lnTo>
                  <a:pt x="14224" y="51815"/>
                </a:lnTo>
                <a:lnTo>
                  <a:pt x="14732" y="49275"/>
                </a:lnTo>
                <a:lnTo>
                  <a:pt x="15112" y="47751"/>
                </a:lnTo>
                <a:lnTo>
                  <a:pt x="15494" y="46100"/>
                </a:lnTo>
                <a:lnTo>
                  <a:pt x="21462" y="21462"/>
                </a:lnTo>
                <a:close/>
              </a:path>
              <a:path w="43179" h="74929">
                <a:moveTo>
                  <a:pt x="33020" y="58292"/>
                </a:moveTo>
                <a:lnTo>
                  <a:pt x="30352" y="61213"/>
                </a:lnTo>
                <a:lnTo>
                  <a:pt x="27939" y="63372"/>
                </a:lnTo>
                <a:lnTo>
                  <a:pt x="23622" y="66166"/>
                </a:lnTo>
                <a:lnTo>
                  <a:pt x="21716" y="66928"/>
                </a:lnTo>
                <a:lnTo>
                  <a:pt x="32702" y="66928"/>
                </a:lnTo>
                <a:lnTo>
                  <a:pt x="33147" y="66547"/>
                </a:lnTo>
                <a:lnTo>
                  <a:pt x="35051" y="64642"/>
                </a:lnTo>
                <a:lnTo>
                  <a:pt x="37084" y="62356"/>
                </a:lnTo>
                <a:lnTo>
                  <a:pt x="33020" y="58292"/>
                </a:lnTo>
                <a:close/>
              </a:path>
              <a:path w="43179" h="74929">
                <a:moveTo>
                  <a:pt x="26162" y="0"/>
                </a:moveTo>
                <a:lnTo>
                  <a:pt x="17017" y="0"/>
                </a:lnTo>
                <a:lnTo>
                  <a:pt x="16256" y="2031"/>
                </a:lnTo>
                <a:lnTo>
                  <a:pt x="15621" y="3937"/>
                </a:lnTo>
                <a:lnTo>
                  <a:pt x="14986" y="5460"/>
                </a:lnTo>
                <a:lnTo>
                  <a:pt x="14477" y="6984"/>
                </a:lnTo>
                <a:lnTo>
                  <a:pt x="13970" y="8381"/>
                </a:lnTo>
                <a:lnTo>
                  <a:pt x="13335" y="9525"/>
                </a:lnTo>
                <a:lnTo>
                  <a:pt x="12826" y="10667"/>
                </a:lnTo>
                <a:lnTo>
                  <a:pt x="12319" y="11556"/>
                </a:lnTo>
                <a:lnTo>
                  <a:pt x="11684" y="12318"/>
                </a:lnTo>
                <a:lnTo>
                  <a:pt x="11175" y="13207"/>
                </a:lnTo>
                <a:lnTo>
                  <a:pt x="10667" y="13842"/>
                </a:lnTo>
                <a:lnTo>
                  <a:pt x="10033" y="14350"/>
                </a:lnTo>
                <a:lnTo>
                  <a:pt x="9144" y="15239"/>
                </a:lnTo>
                <a:lnTo>
                  <a:pt x="8000" y="15875"/>
                </a:lnTo>
                <a:lnTo>
                  <a:pt x="6731" y="16256"/>
                </a:lnTo>
                <a:lnTo>
                  <a:pt x="5334" y="16763"/>
                </a:lnTo>
                <a:lnTo>
                  <a:pt x="3556" y="16890"/>
                </a:lnTo>
                <a:lnTo>
                  <a:pt x="1142" y="16890"/>
                </a:lnTo>
                <a:lnTo>
                  <a:pt x="0" y="21462"/>
                </a:lnTo>
                <a:lnTo>
                  <a:pt x="41401" y="21462"/>
                </a:lnTo>
                <a:lnTo>
                  <a:pt x="42799" y="14985"/>
                </a:lnTo>
                <a:lnTo>
                  <a:pt x="22733" y="14985"/>
                </a:lnTo>
                <a:lnTo>
                  <a:pt x="261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3558413" y="5026659"/>
            <a:ext cx="43180" cy="74930"/>
          </a:xfrm>
          <a:custGeom>
            <a:avLst/>
            <a:gdLst/>
            <a:ahLst/>
            <a:cxnLst/>
            <a:rect l="l" t="t" r="r" b="b"/>
            <a:pathLst>
              <a:path w="43179" h="74929">
                <a:moveTo>
                  <a:pt x="17017" y="0"/>
                </a:moveTo>
                <a:lnTo>
                  <a:pt x="26162" y="0"/>
                </a:lnTo>
                <a:lnTo>
                  <a:pt x="22733" y="14985"/>
                </a:lnTo>
                <a:lnTo>
                  <a:pt x="42799" y="14985"/>
                </a:lnTo>
                <a:lnTo>
                  <a:pt x="41401" y="21462"/>
                </a:lnTo>
                <a:lnTo>
                  <a:pt x="21462" y="21462"/>
                </a:lnTo>
                <a:lnTo>
                  <a:pt x="15494" y="46100"/>
                </a:lnTo>
                <a:lnTo>
                  <a:pt x="15112" y="47751"/>
                </a:lnTo>
                <a:lnTo>
                  <a:pt x="14732" y="49275"/>
                </a:lnTo>
                <a:lnTo>
                  <a:pt x="14477" y="50545"/>
                </a:lnTo>
                <a:lnTo>
                  <a:pt x="14224" y="51815"/>
                </a:lnTo>
                <a:lnTo>
                  <a:pt x="14097" y="53085"/>
                </a:lnTo>
                <a:lnTo>
                  <a:pt x="13842" y="54101"/>
                </a:lnTo>
                <a:lnTo>
                  <a:pt x="13715" y="55117"/>
                </a:lnTo>
                <a:lnTo>
                  <a:pt x="13588" y="56133"/>
                </a:lnTo>
                <a:lnTo>
                  <a:pt x="13588" y="57022"/>
                </a:lnTo>
                <a:lnTo>
                  <a:pt x="13462" y="57784"/>
                </a:lnTo>
                <a:lnTo>
                  <a:pt x="13462" y="58673"/>
                </a:lnTo>
                <a:lnTo>
                  <a:pt x="13462" y="59435"/>
                </a:lnTo>
                <a:lnTo>
                  <a:pt x="13462" y="61721"/>
                </a:lnTo>
                <a:lnTo>
                  <a:pt x="13970" y="63626"/>
                </a:lnTo>
                <a:lnTo>
                  <a:pt x="14986" y="64896"/>
                </a:lnTo>
                <a:lnTo>
                  <a:pt x="16001" y="66293"/>
                </a:lnTo>
                <a:lnTo>
                  <a:pt x="17525" y="66928"/>
                </a:lnTo>
                <a:lnTo>
                  <a:pt x="19812" y="66928"/>
                </a:lnTo>
                <a:lnTo>
                  <a:pt x="21716" y="66928"/>
                </a:lnTo>
                <a:lnTo>
                  <a:pt x="23622" y="66166"/>
                </a:lnTo>
                <a:lnTo>
                  <a:pt x="25781" y="64769"/>
                </a:lnTo>
                <a:lnTo>
                  <a:pt x="27939" y="63372"/>
                </a:lnTo>
                <a:lnTo>
                  <a:pt x="30352" y="61213"/>
                </a:lnTo>
                <a:lnTo>
                  <a:pt x="33020" y="58292"/>
                </a:lnTo>
                <a:lnTo>
                  <a:pt x="37084" y="62356"/>
                </a:lnTo>
                <a:lnTo>
                  <a:pt x="26035" y="71881"/>
                </a:lnTo>
                <a:lnTo>
                  <a:pt x="24384" y="72897"/>
                </a:lnTo>
                <a:lnTo>
                  <a:pt x="22606" y="73659"/>
                </a:lnTo>
                <a:lnTo>
                  <a:pt x="20954" y="74167"/>
                </a:lnTo>
                <a:lnTo>
                  <a:pt x="19303" y="74548"/>
                </a:lnTo>
                <a:lnTo>
                  <a:pt x="17525" y="74802"/>
                </a:lnTo>
                <a:lnTo>
                  <a:pt x="15748" y="74802"/>
                </a:lnTo>
                <a:lnTo>
                  <a:pt x="11175" y="74802"/>
                </a:lnTo>
                <a:lnTo>
                  <a:pt x="7620" y="73659"/>
                </a:lnTo>
                <a:lnTo>
                  <a:pt x="5334" y="71500"/>
                </a:lnTo>
                <a:lnTo>
                  <a:pt x="3048" y="69341"/>
                </a:lnTo>
                <a:lnTo>
                  <a:pt x="1904" y="66039"/>
                </a:lnTo>
                <a:lnTo>
                  <a:pt x="1904" y="61848"/>
                </a:lnTo>
                <a:lnTo>
                  <a:pt x="1904" y="60325"/>
                </a:lnTo>
                <a:lnTo>
                  <a:pt x="2032" y="58800"/>
                </a:lnTo>
                <a:lnTo>
                  <a:pt x="2286" y="57022"/>
                </a:lnTo>
                <a:lnTo>
                  <a:pt x="2412" y="55244"/>
                </a:lnTo>
                <a:lnTo>
                  <a:pt x="2794" y="53593"/>
                </a:lnTo>
                <a:lnTo>
                  <a:pt x="3175" y="51942"/>
                </a:lnTo>
                <a:lnTo>
                  <a:pt x="10160" y="21462"/>
                </a:lnTo>
                <a:lnTo>
                  <a:pt x="0" y="21462"/>
                </a:lnTo>
                <a:lnTo>
                  <a:pt x="1142" y="16890"/>
                </a:lnTo>
                <a:lnTo>
                  <a:pt x="3556" y="16890"/>
                </a:lnTo>
                <a:lnTo>
                  <a:pt x="5334" y="16763"/>
                </a:lnTo>
                <a:lnTo>
                  <a:pt x="6731" y="16256"/>
                </a:lnTo>
                <a:lnTo>
                  <a:pt x="8000" y="15875"/>
                </a:lnTo>
                <a:lnTo>
                  <a:pt x="9144" y="15239"/>
                </a:lnTo>
                <a:lnTo>
                  <a:pt x="10033" y="14350"/>
                </a:lnTo>
                <a:lnTo>
                  <a:pt x="10667" y="13842"/>
                </a:lnTo>
                <a:lnTo>
                  <a:pt x="11175" y="13207"/>
                </a:lnTo>
                <a:lnTo>
                  <a:pt x="11684" y="12318"/>
                </a:lnTo>
                <a:lnTo>
                  <a:pt x="12319" y="11556"/>
                </a:lnTo>
                <a:lnTo>
                  <a:pt x="12826" y="10667"/>
                </a:lnTo>
                <a:lnTo>
                  <a:pt x="13335" y="9525"/>
                </a:lnTo>
                <a:lnTo>
                  <a:pt x="13970" y="8381"/>
                </a:lnTo>
                <a:lnTo>
                  <a:pt x="14477" y="6984"/>
                </a:lnTo>
                <a:lnTo>
                  <a:pt x="14986" y="5460"/>
                </a:lnTo>
                <a:lnTo>
                  <a:pt x="15621" y="3937"/>
                </a:lnTo>
                <a:lnTo>
                  <a:pt x="16256" y="2031"/>
                </a:lnTo>
                <a:lnTo>
                  <a:pt x="170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3681984" y="5097779"/>
            <a:ext cx="118080" cy="29718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3696208" y="512189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3691635" y="512189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3831335" y="5073421"/>
            <a:ext cx="95213" cy="131800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3841622" y="5086222"/>
            <a:ext cx="85471" cy="122047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3938015" y="5004815"/>
            <a:ext cx="1799082" cy="217169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3951611" y="5022596"/>
            <a:ext cx="1781175" cy="198755"/>
          </a:xfrm>
          <a:custGeom>
            <a:avLst/>
            <a:gdLst/>
            <a:ahLst/>
            <a:cxnLst/>
            <a:rect l="l" t="t" r="r" b="b"/>
            <a:pathLst>
              <a:path w="1781175" h="198754">
                <a:moveTo>
                  <a:pt x="1728591" y="0"/>
                </a:moveTo>
                <a:lnTo>
                  <a:pt x="1726686" y="6476"/>
                </a:lnTo>
                <a:lnTo>
                  <a:pt x="1735808" y="11263"/>
                </a:lnTo>
                <a:lnTo>
                  <a:pt x="1743751" y="18192"/>
                </a:lnTo>
                <a:lnTo>
                  <a:pt x="1763579" y="66008"/>
                </a:lnTo>
                <a:lnTo>
                  <a:pt x="1766056" y="99440"/>
                </a:lnTo>
                <a:lnTo>
                  <a:pt x="1765436" y="116875"/>
                </a:lnTo>
                <a:lnTo>
                  <a:pt x="1756150" y="160273"/>
                </a:lnTo>
                <a:lnTo>
                  <a:pt x="1726686" y="192150"/>
                </a:lnTo>
                <a:lnTo>
                  <a:pt x="1728591" y="198754"/>
                </a:lnTo>
                <a:lnTo>
                  <a:pt x="1767326" y="164591"/>
                </a:lnTo>
                <a:lnTo>
                  <a:pt x="1780059" y="117532"/>
                </a:lnTo>
                <a:lnTo>
                  <a:pt x="1780915" y="99313"/>
                </a:lnTo>
                <a:lnTo>
                  <a:pt x="1780059" y="81095"/>
                </a:lnTo>
                <a:lnTo>
                  <a:pt x="1767326" y="34035"/>
                </a:lnTo>
                <a:lnTo>
                  <a:pt x="1740447" y="4568"/>
                </a:lnTo>
                <a:lnTo>
                  <a:pt x="1728591" y="0"/>
                </a:lnTo>
                <a:close/>
              </a:path>
              <a:path w="1781175" h="198754">
                <a:moveTo>
                  <a:pt x="52318" y="0"/>
                </a:moveTo>
                <a:lnTo>
                  <a:pt x="13583" y="34035"/>
                </a:lnTo>
                <a:lnTo>
                  <a:pt x="849" y="81095"/>
                </a:lnTo>
                <a:lnTo>
                  <a:pt x="0" y="99440"/>
                </a:lnTo>
                <a:lnTo>
                  <a:pt x="849" y="117532"/>
                </a:lnTo>
                <a:lnTo>
                  <a:pt x="13583" y="164591"/>
                </a:lnTo>
                <a:lnTo>
                  <a:pt x="40479" y="194184"/>
                </a:lnTo>
                <a:lnTo>
                  <a:pt x="52318" y="198754"/>
                </a:lnTo>
                <a:lnTo>
                  <a:pt x="54350" y="192150"/>
                </a:lnTo>
                <a:lnTo>
                  <a:pt x="45156" y="187438"/>
                </a:lnTo>
                <a:lnTo>
                  <a:pt x="37189" y="180546"/>
                </a:lnTo>
                <a:lnTo>
                  <a:pt x="17345" y="132810"/>
                </a:lnTo>
                <a:lnTo>
                  <a:pt x="14857" y="99313"/>
                </a:lnTo>
                <a:lnTo>
                  <a:pt x="15474" y="81986"/>
                </a:lnTo>
                <a:lnTo>
                  <a:pt x="24886" y="38480"/>
                </a:lnTo>
                <a:lnTo>
                  <a:pt x="54350" y="6476"/>
                </a:lnTo>
                <a:lnTo>
                  <a:pt x="523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5678296" y="5022596"/>
            <a:ext cx="54610" cy="198755"/>
          </a:xfrm>
          <a:custGeom>
            <a:avLst/>
            <a:gdLst/>
            <a:ahLst/>
            <a:cxnLst/>
            <a:rect l="l" t="t" r="r" b="b"/>
            <a:pathLst>
              <a:path w="54610" h="198754">
                <a:moveTo>
                  <a:pt x="1904" y="0"/>
                </a:moveTo>
                <a:lnTo>
                  <a:pt x="40639" y="34035"/>
                </a:lnTo>
                <a:lnTo>
                  <a:pt x="53373" y="81095"/>
                </a:lnTo>
                <a:lnTo>
                  <a:pt x="54228" y="99313"/>
                </a:lnTo>
                <a:lnTo>
                  <a:pt x="53373" y="117532"/>
                </a:lnTo>
                <a:lnTo>
                  <a:pt x="40639" y="164591"/>
                </a:lnTo>
                <a:lnTo>
                  <a:pt x="13761" y="194184"/>
                </a:lnTo>
                <a:lnTo>
                  <a:pt x="1904" y="198754"/>
                </a:lnTo>
                <a:lnTo>
                  <a:pt x="0" y="192150"/>
                </a:lnTo>
                <a:lnTo>
                  <a:pt x="9122" y="187438"/>
                </a:lnTo>
                <a:lnTo>
                  <a:pt x="17065" y="180546"/>
                </a:lnTo>
                <a:lnTo>
                  <a:pt x="36893" y="132810"/>
                </a:lnTo>
                <a:lnTo>
                  <a:pt x="39369" y="99440"/>
                </a:lnTo>
                <a:lnTo>
                  <a:pt x="38750" y="81986"/>
                </a:lnTo>
                <a:lnTo>
                  <a:pt x="29463" y="38480"/>
                </a:lnTo>
                <a:lnTo>
                  <a:pt x="0" y="6476"/>
                </a:lnTo>
                <a:lnTo>
                  <a:pt x="19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3951604" y="5022596"/>
            <a:ext cx="54610" cy="198755"/>
          </a:xfrm>
          <a:custGeom>
            <a:avLst/>
            <a:gdLst/>
            <a:ahLst/>
            <a:cxnLst/>
            <a:rect l="l" t="t" r="r" b="b"/>
            <a:pathLst>
              <a:path w="54610" h="198754">
                <a:moveTo>
                  <a:pt x="52324" y="0"/>
                </a:moveTo>
                <a:lnTo>
                  <a:pt x="54356" y="6476"/>
                </a:lnTo>
                <a:lnTo>
                  <a:pt x="45162" y="11263"/>
                </a:lnTo>
                <a:lnTo>
                  <a:pt x="37195" y="18192"/>
                </a:lnTo>
                <a:lnTo>
                  <a:pt x="17351" y="66008"/>
                </a:lnTo>
                <a:lnTo>
                  <a:pt x="14859" y="99440"/>
                </a:lnTo>
                <a:lnTo>
                  <a:pt x="15480" y="116875"/>
                </a:lnTo>
                <a:lnTo>
                  <a:pt x="24892" y="160273"/>
                </a:lnTo>
                <a:lnTo>
                  <a:pt x="54356" y="192150"/>
                </a:lnTo>
                <a:lnTo>
                  <a:pt x="52324" y="198754"/>
                </a:lnTo>
                <a:lnTo>
                  <a:pt x="13589" y="164591"/>
                </a:lnTo>
                <a:lnTo>
                  <a:pt x="855" y="117532"/>
                </a:lnTo>
                <a:lnTo>
                  <a:pt x="0" y="99313"/>
                </a:lnTo>
                <a:lnTo>
                  <a:pt x="855" y="81095"/>
                </a:lnTo>
                <a:lnTo>
                  <a:pt x="13589" y="34035"/>
                </a:lnTo>
                <a:lnTo>
                  <a:pt x="40485" y="4568"/>
                </a:lnTo>
                <a:lnTo>
                  <a:pt x="523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4009644" y="5097779"/>
            <a:ext cx="118080" cy="29718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4023867" y="512189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4019296" y="512189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4136135" y="5027676"/>
            <a:ext cx="634746" cy="171450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4149725" y="5045202"/>
            <a:ext cx="617220" cy="153035"/>
          </a:xfrm>
          <a:custGeom>
            <a:avLst/>
            <a:gdLst/>
            <a:ahLst/>
            <a:cxnLst/>
            <a:rect l="l" t="t" r="r" b="b"/>
            <a:pathLst>
              <a:path w="617220" h="153035">
                <a:moveTo>
                  <a:pt x="568451" y="0"/>
                </a:moveTo>
                <a:lnTo>
                  <a:pt x="566292" y="6223"/>
                </a:lnTo>
                <a:lnTo>
                  <a:pt x="575103" y="10029"/>
                </a:lnTo>
                <a:lnTo>
                  <a:pt x="582676" y="15335"/>
                </a:lnTo>
                <a:lnTo>
                  <a:pt x="600852" y="50609"/>
                </a:lnTo>
                <a:lnTo>
                  <a:pt x="603123" y="75437"/>
                </a:lnTo>
                <a:lnTo>
                  <a:pt x="602553" y="88913"/>
                </a:lnTo>
                <a:lnTo>
                  <a:pt x="588958" y="130176"/>
                </a:lnTo>
                <a:lnTo>
                  <a:pt x="566420" y="146304"/>
                </a:lnTo>
                <a:lnTo>
                  <a:pt x="568451" y="152527"/>
                </a:lnTo>
                <a:lnTo>
                  <a:pt x="604520" y="125856"/>
                </a:lnTo>
                <a:lnTo>
                  <a:pt x="616965" y="76327"/>
                </a:lnTo>
                <a:lnTo>
                  <a:pt x="616180" y="62301"/>
                </a:lnTo>
                <a:lnTo>
                  <a:pt x="597437" y="17412"/>
                </a:lnTo>
                <a:lnTo>
                  <a:pt x="579479" y="4026"/>
                </a:lnTo>
                <a:lnTo>
                  <a:pt x="568451" y="0"/>
                </a:lnTo>
                <a:close/>
              </a:path>
              <a:path w="617220" h="153035">
                <a:moveTo>
                  <a:pt x="48640" y="0"/>
                </a:moveTo>
                <a:lnTo>
                  <a:pt x="12573" y="26797"/>
                </a:lnTo>
                <a:lnTo>
                  <a:pt x="0" y="76327"/>
                </a:lnTo>
                <a:lnTo>
                  <a:pt x="785" y="90281"/>
                </a:lnTo>
                <a:lnTo>
                  <a:pt x="19548" y="135167"/>
                </a:lnTo>
                <a:lnTo>
                  <a:pt x="48640" y="152527"/>
                </a:lnTo>
                <a:lnTo>
                  <a:pt x="50546" y="146304"/>
                </a:lnTo>
                <a:lnTo>
                  <a:pt x="41900" y="142420"/>
                </a:lnTo>
                <a:lnTo>
                  <a:pt x="34432" y="137048"/>
                </a:lnTo>
                <a:lnTo>
                  <a:pt x="16240" y="101139"/>
                </a:lnTo>
                <a:lnTo>
                  <a:pt x="13970" y="75437"/>
                </a:lnTo>
                <a:lnTo>
                  <a:pt x="14539" y="62464"/>
                </a:lnTo>
                <a:lnTo>
                  <a:pt x="28154" y="22117"/>
                </a:lnTo>
                <a:lnTo>
                  <a:pt x="50800" y="6223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4716017" y="5045202"/>
            <a:ext cx="50800" cy="153035"/>
          </a:xfrm>
          <a:custGeom>
            <a:avLst/>
            <a:gdLst/>
            <a:ahLst/>
            <a:cxnLst/>
            <a:rect l="l" t="t" r="r" b="b"/>
            <a:pathLst>
              <a:path w="50800" h="153035">
                <a:moveTo>
                  <a:pt x="2159" y="0"/>
                </a:moveTo>
                <a:lnTo>
                  <a:pt x="38100" y="26797"/>
                </a:lnTo>
                <a:lnTo>
                  <a:pt x="50673" y="76327"/>
                </a:lnTo>
                <a:lnTo>
                  <a:pt x="49907" y="90281"/>
                </a:lnTo>
                <a:lnTo>
                  <a:pt x="31251" y="135167"/>
                </a:lnTo>
                <a:lnTo>
                  <a:pt x="2159" y="152527"/>
                </a:lnTo>
                <a:lnTo>
                  <a:pt x="127" y="146304"/>
                </a:lnTo>
                <a:lnTo>
                  <a:pt x="8846" y="142420"/>
                </a:lnTo>
                <a:lnTo>
                  <a:pt x="16351" y="137048"/>
                </a:lnTo>
                <a:lnTo>
                  <a:pt x="34559" y="101139"/>
                </a:lnTo>
                <a:lnTo>
                  <a:pt x="36830" y="75437"/>
                </a:lnTo>
                <a:lnTo>
                  <a:pt x="36260" y="62464"/>
                </a:lnTo>
                <a:lnTo>
                  <a:pt x="22717" y="22117"/>
                </a:lnTo>
                <a:lnTo>
                  <a:pt x="0" y="6223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4145153" y="5040629"/>
            <a:ext cx="125808" cy="161671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4208779" y="5067680"/>
            <a:ext cx="130810" cy="137541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4273169" y="512229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872" y="50672"/>
                </a:moveTo>
                <a:lnTo>
                  <a:pt x="23240" y="50672"/>
                </a:lnTo>
                <a:lnTo>
                  <a:pt x="23748" y="50799"/>
                </a:lnTo>
                <a:lnTo>
                  <a:pt x="24383" y="50926"/>
                </a:lnTo>
                <a:lnTo>
                  <a:pt x="24891" y="51053"/>
                </a:lnTo>
                <a:lnTo>
                  <a:pt x="25272" y="51307"/>
                </a:lnTo>
                <a:lnTo>
                  <a:pt x="25653" y="51688"/>
                </a:lnTo>
                <a:lnTo>
                  <a:pt x="25907" y="52069"/>
                </a:lnTo>
                <a:lnTo>
                  <a:pt x="26161" y="52704"/>
                </a:lnTo>
                <a:lnTo>
                  <a:pt x="26415" y="53212"/>
                </a:lnTo>
                <a:lnTo>
                  <a:pt x="26669" y="53974"/>
                </a:lnTo>
                <a:lnTo>
                  <a:pt x="27050" y="54863"/>
                </a:lnTo>
                <a:lnTo>
                  <a:pt x="30133" y="65912"/>
                </a:lnTo>
                <a:lnTo>
                  <a:pt x="36829" y="79374"/>
                </a:lnTo>
                <a:lnTo>
                  <a:pt x="38353" y="80644"/>
                </a:lnTo>
                <a:lnTo>
                  <a:pt x="40385" y="81279"/>
                </a:lnTo>
                <a:lnTo>
                  <a:pt x="44195" y="81279"/>
                </a:lnTo>
                <a:lnTo>
                  <a:pt x="45592" y="81025"/>
                </a:lnTo>
                <a:lnTo>
                  <a:pt x="46862" y="80644"/>
                </a:lnTo>
                <a:lnTo>
                  <a:pt x="48259" y="80263"/>
                </a:lnTo>
                <a:lnTo>
                  <a:pt x="55498" y="75310"/>
                </a:lnTo>
                <a:lnTo>
                  <a:pt x="57150" y="73913"/>
                </a:lnTo>
                <a:lnTo>
                  <a:pt x="57657" y="73405"/>
                </a:lnTo>
                <a:lnTo>
                  <a:pt x="46608" y="73405"/>
                </a:lnTo>
                <a:lnTo>
                  <a:pt x="45973" y="73151"/>
                </a:lnTo>
                <a:lnTo>
                  <a:pt x="43433" y="70484"/>
                </a:lnTo>
                <a:lnTo>
                  <a:pt x="42925" y="69595"/>
                </a:lnTo>
                <a:lnTo>
                  <a:pt x="42163" y="67309"/>
                </a:lnTo>
                <a:lnTo>
                  <a:pt x="41655" y="65912"/>
                </a:lnTo>
                <a:lnTo>
                  <a:pt x="41275" y="64261"/>
                </a:lnTo>
                <a:lnTo>
                  <a:pt x="39242" y="58165"/>
                </a:lnTo>
                <a:lnTo>
                  <a:pt x="38269" y="54863"/>
                </a:lnTo>
                <a:lnTo>
                  <a:pt x="36872" y="50672"/>
                </a:lnTo>
                <a:close/>
              </a:path>
              <a:path w="62864" h="81279">
                <a:moveTo>
                  <a:pt x="29209" y="0"/>
                </a:moveTo>
                <a:lnTo>
                  <a:pt x="24891" y="0"/>
                </a:lnTo>
                <a:lnTo>
                  <a:pt x="8762" y="634"/>
                </a:lnTo>
                <a:lnTo>
                  <a:pt x="7873" y="4698"/>
                </a:lnTo>
                <a:lnTo>
                  <a:pt x="9397" y="4698"/>
                </a:lnTo>
                <a:lnTo>
                  <a:pt x="12572" y="5079"/>
                </a:lnTo>
                <a:lnTo>
                  <a:pt x="13334" y="5333"/>
                </a:lnTo>
                <a:lnTo>
                  <a:pt x="13842" y="5714"/>
                </a:lnTo>
                <a:lnTo>
                  <a:pt x="14477" y="5968"/>
                </a:lnTo>
                <a:lnTo>
                  <a:pt x="14858" y="6476"/>
                </a:lnTo>
                <a:lnTo>
                  <a:pt x="15112" y="6984"/>
                </a:lnTo>
                <a:lnTo>
                  <a:pt x="15366" y="7619"/>
                </a:lnTo>
                <a:lnTo>
                  <a:pt x="15493" y="10921"/>
                </a:lnTo>
                <a:lnTo>
                  <a:pt x="15239" y="12191"/>
                </a:lnTo>
                <a:lnTo>
                  <a:pt x="15112" y="13334"/>
                </a:lnTo>
                <a:lnTo>
                  <a:pt x="14731" y="14985"/>
                </a:lnTo>
                <a:lnTo>
                  <a:pt x="14223" y="17017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672"/>
                </a:lnTo>
                <a:lnTo>
                  <a:pt x="36872" y="50672"/>
                </a:lnTo>
                <a:lnTo>
                  <a:pt x="36321" y="49021"/>
                </a:lnTo>
                <a:lnTo>
                  <a:pt x="35432" y="46100"/>
                </a:lnTo>
                <a:lnTo>
                  <a:pt x="35922" y="45719"/>
                </a:lnTo>
                <a:lnTo>
                  <a:pt x="18795" y="45719"/>
                </a:lnTo>
                <a:lnTo>
                  <a:pt x="29209" y="0"/>
                </a:lnTo>
                <a:close/>
              </a:path>
              <a:path w="62864" h="81279">
                <a:moveTo>
                  <a:pt x="56641" y="66674"/>
                </a:moveTo>
                <a:lnTo>
                  <a:pt x="48513" y="73278"/>
                </a:lnTo>
                <a:lnTo>
                  <a:pt x="48005" y="73405"/>
                </a:lnTo>
                <a:lnTo>
                  <a:pt x="57657" y="73405"/>
                </a:lnTo>
                <a:lnTo>
                  <a:pt x="58800" y="72262"/>
                </a:lnTo>
                <a:lnTo>
                  <a:pt x="60705" y="70484"/>
                </a:lnTo>
                <a:lnTo>
                  <a:pt x="56641" y="66674"/>
                </a:lnTo>
                <a:close/>
              </a:path>
              <a:path w="62864" h="81279">
                <a:moveTo>
                  <a:pt x="60959" y="21462"/>
                </a:moveTo>
                <a:lnTo>
                  <a:pt x="39750" y="21462"/>
                </a:lnTo>
                <a:lnTo>
                  <a:pt x="39115" y="25145"/>
                </a:lnTo>
                <a:lnTo>
                  <a:pt x="40639" y="25399"/>
                </a:lnTo>
                <a:lnTo>
                  <a:pt x="41782" y="25780"/>
                </a:lnTo>
                <a:lnTo>
                  <a:pt x="42417" y="26415"/>
                </a:lnTo>
                <a:lnTo>
                  <a:pt x="43052" y="26923"/>
                </a:lnTo>
                <a:lnTo>
                  <a:pt x="43433" y="27685"/>
                </a:lnTo>
                <a:lnTo>
                  <a:pt x="43433" y="29463"/>
                </a:lnTo>
                <a:lnTo>
                  <a:pt x="43052" y="30352"/>
                </a:lnTo>
                <a:lnTo>
                  <a:pt x="42290" y="31495"/>
                </a:lnTo>
                <a:lnTo>
                  <a:pt x="41655" y="32638"/>
                </a:lnTo>
                <a:lnTo>
                  <a:pt x="25272" y="44703"/>
                </a:lnTo>
                <a:lnTo>
                  <a:pt x="23621" y="45338"/>
                </a:lnTo>
                <a:lnTo>
                  <a:pt x="21970" y="45719"/>
                </a:lnTo>
                <a:lnTo>
                  <a:pt x="35922" y="45719"/>
                </a:lnTo>
                <a:lnTo>
                  <a:pt x="37718" y="44322"/>
                </a:lnTo>
                <a:lnTo>
                  <a:pt x="42036" y="41020"/>
                </a:lnTo>
                <a:lnTo>
                  <a:pt x="44322" y="39496"/>
                </a:lnTo>
                <a:lnTo>
                  <a:pt x="48640" y="36194"/>
                </a:lnTo>
                <a:lnTo>
                  <a:pt x="50800" y="34416"/>
                </a:lnTo>
                <a:lnTo>
                  <a:pt x="55244" y="30987"/>
                </a:lnTo>
                <a:lnTo>
                  <a:pt x="57530" y="29082"/>
                </a:lnTo>
                <a:lnTo>
                  <a:pt x="59943" y="27177"/>
                </a:lnTo>
                <a:lnTo>
                  <a:pt x="62356" y="25018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4273169" y="512229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209" y="0"/>
                </a:lnTo>
                <a:lnTo>
                  <a:pt x="18795" y="45719"/>
                </a:lnTo>
                <a:lnTo>
                  <a:pt x="20446" y="45719"/>
                </a:lnTo>
                <a:lnTo>
                  <a:pt x="21970" y="45719"/>
                </a:lnTo>
                <a:lnTo>
                  <a:pt x="23621" y="45338"/>
                </a:lnTo>
                <a:lnTo>
                  <a:pt x="25272" y="44703"/>
                </a:lnTo>
                <a:lnTo>
                  <a:pt x="27050" y="44068"/>
                </a:lnTo>
                <a:lnTo>
                  <a:pt x="39496" y="35178"/>
                </a:lnTo>
                <a:lnTo>
                  <a:pt x="40639" y="33908"/>
                </a:lnTo>
                <a:lnTo>
                  <a:pt x="41655" y="32638"/>
                </a:lnTo>
                <a:lnTo>
                  <a:pt x="42290" y="31495"/>
                </a:lnTo>
                <a:lnTo>
                  <a:pt x="43052" y="30352"/>
                </a:lnTo>
                <a:lnTo>
                  <a:pt x="43433" y="29463"/>
                </a:lnTo>
                <a:lnTo>
                  <a:pt x="43433" y="28701"/>
                </a:lnTo>
                <a:lnTo>
                  <a:pt x="43433" y="27685"/>
                </a:lnTo>
                <a:lnTo>
                  <a:pt x="43052" y="26923"/>
                </a:lnTo>
                <a:lnTo>
                  <a:pt x="42417" y="26415"/>
                </a:lnTo>
                <a:lnTo>
                  <a:pt x="41782" y="25780"/>
                </a:lnTo>
                <a:lnTo>
                  <a:pt x="40639" y="25399"/>
                </a:lnTo>
                <a:lnTo>
                  <a:pt x="39115" y="25145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018"/>
                </a:lnTo>
                <a:lnTo>
                  <a:pt x="59943" y="27177"/>
                </a:lnTo>
                <a:lnTo>
                  <a:pt x="57530" y="29082"/>
                </a:lnTo>
                <a:lnTo>
                  <a:pt x="55244" y="30987"/>
                </a:lnTo>
                <a:lnTo>
                  <a:pt x="52958" y="32765"/>
                </a:lnTo>
                <a:lnTo>
                  <a:pt x="50800" y="34416"/>
                </a:lnTo>
                <a:lnTo>
                  <a:pt x="48640" y="36194"/>
                </a:lnTo>
                <a:lnTo>
                  <a:pt x="46481" y="37845"/>
                </a:lnTo>
                <a:lnTo>
                  <a:pt x="44322" y="39496"/>
                </a:lnTo>
                <a:lnTo>
                  <a:pt x="42036" y="41020"/>
                </a:lnTo>
                <a:lnTo>
                  <a:pt x="39877" y="42671"/>
                </a:lnTo>
                <a:lnTo>
                  <a:pt x="37718" y="44322"/>
                </a:lnTo>
                <a:lnTo>
                  <a:pt x="35432" y="46100"/>
                </a:lnTo>
                <a:lnTo>
                  <a:pt x="36321" y="49021"/>
                </a:lnTo>
                <a:lnTo>
                  <a:pt x="37337" y="52069"/>
                </a:lnTo>
                <a:lnTo>
                  <a:pt x="38353" y="55117"/>
                </a:lnTo>
                <a:lnTo>
                  <a:pt x="39242" y="58165"/>
                </a:lnTo>
                <a:lnTo>
                  <a:pt x="40258" y="61213"/>
                </a:lnTo>
                <a:lnTo>
                  <a:pt x="41275" y="64261"/>
                </a:lnTo>
                <a:lnTo>
                  <a:pt x="41655" y="65912"/>
                </a:lnTo>
                <a:lnTo>
                  <a:pt x="42163" y="67309"/>
                </a:lnTo>
                <a:lnTo>
                  <a:pt x="42544" y="68452"/>
                </a:lnTo>
                <a:lnTo>
                  <a:pt x="42925" y="69595"/>
                </a:lnTo>
                <a:lnTo>
                  <a:pt x="43433" y="70484"/>
                </a:lnTo>
                <a:lnTo>
                  <a:pt x="43814" y="71246"/>
                </a:lnTo>
                <a:lnTo>
                  <a:pt x="44322" y="72008"/>
                </a:lnTo>
                <a:lnTo>
                  <a:pt x="44830" y="72516"/>
                </a:lnTo>
                <a:lnTo>
                  <a:pt x="45465" y="72897"/>
                </a:lnTo>
                <a:lnTo>
                  <a:pt x="45973" y="73151"/>
                </a:lnTo>
                <a:lnTo>
                  <a:pt x="46608" y="73405"/>
                </a:lnTo>
                <a:lnTo>
                  <a:pt x="47370" y="73405"/>
                </a:lnTo>
                <a:lnTo>
                  <a:pt x="48005" y="73405"/>
                </a:lnTo>
                <a:lnTo>
                  <a:pt x="48513" y="73278"/>
                </a:lnTo>
                <a:lnTo>
                  <a:pt x="49148" y="73151"/>
                </a:lnTo>
                <a:lnTo>
                  <a:pt x="49656" y="72897"/>
                </a:lnTo>
                <a:lnTo>
                  <a:pt x="50291" y="72516"/>
                </a:lnTo>
                <a:lnTo>
                  <a:pt x="51053" y="72008"/>
                </a:lnTo>
                <a:lnTo>
                  <a:pt x="51815" y="71500"/>
                </a:lnTo>
                <a:lnTo>
                  <a:pt x="52577" y="70865"/>
                </a:lnTo>
                <a:lnTo>
                  <a:pt x="53593" y="69976"/>
                </a:lnTo>
                <a:lnTo>
                  <a:pt x="54482" y="69087"/>
                </a:lnTo>
                <a:lnTo>
                  <a:pt x="55498" y="67944"/>
                </a:lnTo>
                <a:lnTo>
                  <a:pt x="56641" y="66674"/>
                </a:lnTo>
                <a:lnTo>
                  <a:pt x="60705" y="70484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8" y="75310"/>
                </a:lnTo>
                <a:lnTo>
                  <a:pt x="53975" y="76707"/>
                </a:lnTo>
                <a:lnTo>
                  <a:pt x="52450" y="77850"/>
                </a:lnTo>
                <a:lnTo>
                  <a:pt x="51053" y="78739"/>
                </a:lnTo>
                <a:lnTo>
                  <a:pt x="49529" y="79628"/>
                </a:lnTo>
                <a:lnTo>
                  <a:pt x="48259" y="80263"/>
                </a:lnTo>
                <a:lnTo>
                  <a:pt x="46862" y="80644"/>
                </a:lnTo>
                <a:lnTo>
                  <a:pt x="45592" y="81025"/>
                </a:lnTo>
                <a:lnTo>
                  <a:pt x="44195" y="81279"/>
                </a:lnTo>
                <a:lnTo>
                  <a:pt x="42798" y="81279"/>
                </a:lnTo>
                <a:lnTo>
                  <a:pt x="40385" y="81279"/>
                </a:lnTo>
                <a:lnTo>
                  <a:pt x="38353" y="80644"/>
                </a:lnTo>
                <a:lnTo>
                  <a:pt x="36829" y="79374"/>
                </a:lnTo>
                <a:lnTo>
                  <a:pt x="35305" y="78231"/>
                </a:lnTo>
                <a:lnTo>
                  <a:pt x="34035" y="76453"/>
                </a:lnTo>
                <a:lnTo>
                  <a:pt x="33019" y="74167"/>
                </a:lnTo>
                <a:lnTo>
                  <a:pt x="32003" y="71881"/>
                </a:lnTo>
                <a:lnTo>
                  <a:pt x="30987" y="69087"/>
                </a:lnTo>
                <a:lnTo>
                  <a:pt x="30098" y="65785"/>
                </a:lnTo>
                <a:lnTo>
                  <a:pt x="29209" y="62610"/>
                </a:lnTo>
                <a:lnTo>
                  <a:pt x="28193" y="58927"/>
                </a:lnTo>
                <a:lnTo>
                  <a:pt x="27050" y="54863"/>
                </a:lnTo>
                <a:lnTo>
                  <a:pt x="26669" y="53974"/>
                </a:lnTo>
                <a:lnTo>
                  <a:pt x="26415" y="53212"/>
                </a:lnTo>
                <a:lnTo>
                  <a:pt x="26161" y="52704"/>
                </a:lnTo>
                <a:lnTo>
                  <a:pt x="25907" y="52069"/>
                </a:lnTo>
                <a:lnTo>
                  <a:pt x="25653" y="51688"/>
                </a:lnTo>
                <a:lnTo>
                  <a:pt x="25272" y="51307"/>
                </a:lnTo>
                <a:lnTo>
                  <a:pt x="24891" y="51053"/>
                </a:lnTo>
                <a:lnTo>
                  <a:pt x="24383" y="50926"/>
                </a:lnTo>
                <a:lnTo>
                  <a:pt x="23748" y="50799"/>
                </a:lnTo>
                <a:lnTo>
                  <a:pt x="23240" y="50672"/>
                </a:lnTo>
                <a:lnTo>
                  <a:pt x="22478" y="50672"/>
                </a:lnTo>
                <a:lnTo>
                  <a:pt x="21589" y="50672"/>
                </a:lnTo>
                <a:lnTo>
                  <a:pt x="17779" y="50672"/>
                </a:lnTo>
                <a:lnTo>
                  <a:pt x="11302" y="80263"/>
                </a:lnTo>
                <a:lnTo>
                  <a:pt x="0" y="80263"/>
                </a:lnTo>
                <a:lnTo>
                  <a:pt x="14223" y="17017"/>
                </a:lnTo>
                <a:lnTo>
                  <a:pt x="14731" y="14985"/>
                </a:lnTo>
                <a:lnTo>
                  <a:pt x="15112" y="13334"/>
                </a:lnTo>
                <a:lnTo>
                  <a:pt x="15239" y="12191"/>
                </a:lnTo>
                <a:lnTo>
                  <a:pt x="15493" y="10921"/>
                </a:lnTo>
                <a:lnTo>
                  <a:pt x="15493" y="9905"/>
                </a:lnTo>
                <a:lnTo>
                  <a:pt x="15493" y="9016"/>
                </a:lnTo>
                <a:lnTo>
                  <a:pt x="15493" y="8254"/>
                </a:lnTo>
                <a:lnTo>
                  <a:pt x="15366" y="7619"/>
                </a:lnTo>
                <a:lnTo>
                  <a:pt x="15112" y="6984"/>
                </a:lnTo>
                <a:lnTo>
                  <a:pt x="14858" y="6476"/>
                </a:lnTo>
                <a:lnTo>
                  <a:pt x="14477" y="5968"/>
                </a:lnTo>
                <a:lnTo>
                  <a:pt x="13842" y="5714"/>
                </a:lnTo>
                <a:lnTo>
                  <a:pt x="13334" y="5333"/>
                </a:lnTo>
                <a:lnTo>
                  <a:pt x="12572" y="5079"/>
                </a:lnTo>
                <a:lnTo>
                  <a:pt x="11556" y="4952"/>
                </a:lnTo>
                <a:lnTo>
                  <a:pt x="10540" y="4825"/>
                </a:lnTo>
                <a:lnTo>
                  <a:pt x="9397" y="4698"/>
                </a:lnTo>
                <a:lnTo>
                  <a:pt x="7873" y="4698"/>
                </a:lnTo>
                <a:lnTo>
                  <a:pt x="8762" y="634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4383023" y="5097779"/>
            <a:ext cx="118080" cy="29718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4397247" y="512189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4392676" y="512189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4541520" y="5073396"/>
            <a:ext cx="89153" cy="98298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4555660" y="5090795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3"/>
                </a:lnTo>
                <a:lnTo>
                  <a:pt x="3512" y="29971"/>
                </a:lnTo>
                <a:lnTo>
                  <a:pt x="1804" y="37845"/>
                </a:lnTo>
                <a:lnTo>
                  <a:pt x="591" y="43179"/>
                </a:lnTo>
                <a:lnTo>
                  <a:pt x="87" y="47116"/>
                </a:lnTo>
                <a:lnTo>
                  <a:pt x="0" y="61340"/>
                </a:lnTo>
                <a:lnTo>
                  <a:pt x="2242" y="67944"/>
                </a:lnTo>
                <a:lnTo>
                  <a:pt x="6814" y="72516"/>
                </a:lnTo>
                <a:lnTo>
                  <a:pt x="11386" y="77215"/>
                </a:lnTo>
                <a:lnTo>
                  <a:pt x="17863" y="79501"/>
                </a:lnTo>
                <a:lnTo>
                  <a:pt x="32976" y="79501"/>
                </a:lnTo>
                <a:lnTo>
                  <a:pt x="38945" y="78358"/>
                </a:lnTo>
                <a:lnTo>
                  <a:pt x="44279" y="75818"/>
                </a:lnTo>
                <a:lnTo>
                  <a:pt x="49486" y="73405"/>
                </a:lnTo>
                <a:lnTo>
                  <a:pt x="49813" y="73151"/>
                </a:lnTo>
                <a:lnTo>
                  <a:pt x="23832" y="73151"/>
                </a:lnTo>
                <a:lnTo>
                  <a:pt x="20149" y="71754"/>
                </a:lnTo>
                <a:lnTo>
                  <a:pt x="17736" y="68960"/>
                </a:lnTo>
                <a:lnTo>
                  <a:pt x="15196" y="66166"/>
                </a:lnTo>
                <a:lnTo>
                  <a:pt x="14053" y="61848"/>
                </a:lnTo>
                <a:lnTo>
                  <a:pt x="14053" y="49656"/>
                </a:lnTo>
                <a:lnTo>
                  <a:pt x="15196" y="42163"/>
                </a:lnTo>
                <a:lnTo>
                  <a:pt x="36405" y="6476"/>
                </a:lnTo>
                <a:lnTo>
                  <a:pt x="62602" y="6476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6"/>
                </a:moveTo>
                <a:lnTo>
                  <a:pt x="46819" y="6476"/>
                </a:lnTo>
                <a:lnTo>
                  <a:pt x="50248" y="8000"/>
                </a:lnTo>
                <a:lnTo>
                  <a:pt x="54820" y="13842"/>
                </a:lnTo>
                <a:lnTo>
                  <a:pt x="55963" y="18160"/>
                </a:lnTo>
                <a:lnTo>
                  <a:pt x="55963" y="30352"/>
                </a:lnTo>
                <a:lnTo>
                  <a:pt x="42755" y="66166"/>
                </a:lnTo>
                <a:lnTo>
                  <a:pt x="33992" y="73151"/>
                </a:lnTo>
                <a:lnTo>
                  <a:pt x="49813" y="73151"/>
                </a:lnTo>
                <a:lnTo>
                  <a:pt x="54058" y="69849"/>
                </a:lnTo>
                <a:lnTo>
                  <a:pt x="57741" y="65023"/>
                </a:lnTo>
                <a:lnTo>
                  <a:pt x="61551" y="60197"/>
                </a:lnTo>
                <a:lnTo>
                  <a:pt x="64599" y="54228"/>
                </a:lnTo>
                <a:lnTo>
                  <a:pt x="66758" y="47116"/>
                </a:lnTo>
                <a:lnTo>
                  <a:pt x="68917" y="40131"/>
                </a:lnTo>
                <a:lnTo>
                  <a:pt x="69914" y="33527"/>
                </a:lnTo>
                <a:lnTo>
                  <a:pt x="69811" y="18160"/>
                </a:lnTo>
                <a:lnTo>
                  <a:pt x="67774" y="11810"/>
                </a:lnTo>
                <a:lnTo>
                  <a:pt x="62602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4569714" y="5097271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5"/>
                </a:lnTo>
                <a:lnTo>
                  <a:pt x="13335" y="6984"/>
                </a:lnTo>
                <a:lnTo>
                  <a:pt x="9271" y="11683"/>
                </a:lnTo>
                <a:lnTo>
                  <a:pt x="5969" y="18287"/>
                </a:lnTo>
                <a:lnTo>
                  <a:pt x="3556" y="27050"/>
                </a:lnTo>
                <a:lnTo>
                  <a:pt x="1143" y="35686"/>
                </a:lnTo>
                <a:lnTo>
                  <a:pt x="0" y="43179"/>
                </a:lnTo>
                <a:lnTo>
                  <a:pt x="0" y="49402"/>
                </a:lnTo>
                <a:lnTo>
                  <a:pt x="0" y="55371"/>
                </a:lnTo>
                <a:lnTo>
                  <a:pt x="1143" y="59689"/>
                </a:lnTo>
                <a:lnTo>
                  <a:pt x="3683" y="62483"/>
                </a:lnTo>
                <a:lnTo>
                  <a:pt x="6096" y="65277"/>
                </a:lnTo>
                <a:lnTo>
                  <a:pt x="9778" y="66675"/>
                </a:lnTo>
                <a:lnTo>
                  <a:pt x="14732" y="66675"/>
                </a:lnTo>
                <a:lnTo>
                  <a:pt x="19938" y="66675"/>
                </a:lnTo>
                <a:lnTo>
                  <a:pt x="40639" y="31368"/>
                </a:lnTo>
                <a:lnTo>
                  <a:pt x="41910" y="23875"/>
                </a:lnTo>
                <a:lnTo>
                  <a:pt x="41910" y="17398"/>
                </a:lnTo>
                <a:lnTo>
                  <a:pt x="41910" y="11683"/>
                </a:lnTo>
                <a:lnTo>
                  <a:pt x="40766" y="7365"/>
                </a:lnTo>
                <a:lnTo>
                  <a:pt x="38481" y="4444"/>
                </a:lnTo>
                <a:lnTo>
                  <a:pt x="36195" y="1523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4555616" y="5090795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7" y="0"/>
                </a:lnTo>
                <a:lnTo>
                  <a:pt x="58800" y="2412"/>
                </a:lnTo>
                <a:lnTo>
                  <a:pt x="63246" y="7111"/>
                </a:lnTo>
                <a:lnTo>
                  <a:pt x="67818" y="11810"/>
                </a:lnTo>
                <a:lnTo>
                  <a:pt x="69977" y="18541"/>
                </a:lnTo>
                <a:lnTo>
                  <a:pt x="69977" y="27177"/>
                </a:lnTo>
                <a:lnTo>
                  <a:pt x="69977" y="33400"/>
                </a:lnTo>
                <a:lnTo>
                  <a:pt x="68961" y="40131"/>
                </a:lnTo>
                <a:lnTo>
                  <a:pt x="66802" y="47116"/>
                </a:lnTo>
                <a:lnTo>
                  <a:pt x="64643" y="54228"/>
                </a:lnTo>
                <a:lnTo>
                  <a:pt x="61595" y="60197"/>
                </a:lnTo>
                <a:lnTo>
                  <a:pt x="57785" y="65023"/>
                </a:lnTo>
                <a:lnTo>
                  <a:pt x="54102" y="69849"/>
                </a:lnTo>
                <a:lnTo>
                  <a:pt x="49530" y="73405"/>
                </a:lnTo>
                <a:lnTo>
                  <a:pt x="44323" y="75818"/>
                </a:lnTo>
                <a:lnTo>
                  <a:pt x="38988" y="78358"/>
                </a:lnTo>
                <a:lnTo>
                  <a:pt x="33020" y="79501"/>
                </a:lnTo>
                <a:lnTo>
                  <a:pt x="26162" y="79501"/>
                </a:lnTo>
                <a:lnTo>
                  <a:pt x="17907" y="79501"/>
                </a:lnTo>
                <a:lnTo>
                  <a:pt x="11430" y="77215"/>
                </a:lnTo>
                <a:lnTo>
                  <a:pt x="6858" y="72516"/>
                </a:lnTo>
                <a:lnTo>
                  <a:pt x="2286" y="67944"/>
                </a:lnTo>
                <a:lnTo>
                  <a:pt x="0" y="61213"/>
                </a:lnTo>
                <a:lnTo>
                  <a:pt x="0" y="52450"/>
                </a:lnTo>
                <a:lnTo>
                  <a:pt x="0" y="48132"/>
                </a:lnTo>
                <a:lnTo>
                  <a:pt x="635" y="43179"/>
                </a:lnTo>
                <a:lnTo>
                  <a:pt x="1905" y="37591"/>
                </a:lnTo>
                <a:lnTo>
                  <a:pt x="3556" y="29971"/>
                </a:lnTo>
                <a:lnTo>
                  <a:pt x="6350" y="23367"/>
                </a:lnTo>
                <a:lnTo>
                  <a:pt x="10287" y="17652"/>
                </a:lnTo>
                <a:lnTo>
                  <a:pt x="14224" y="11937"/>
                </a:lnTo>
                <a:lnTo>
                  <a:pt x="19050" y="7619"/>
                </a:lnTo>
                <a:lnTo>
                  <a:pt x="24765" y="4571"/>
                </a:lnTo>
                <a:lnTo>
                  <a:pt x="30480" y="1523"/>
                </a:lnTo>
                <a:lnTo>
                  <a:pt x="36830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4623815" y="5103843"/>
            <a:ext cx="80010" cy="101379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4637404" y="512229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872" y="50672"/>
                </a:moveTo>
                <a:lnTo>
                  <a:pt x="23241" y="50672"/>
                </a:lnTo>
                <a:lnTo>
                  <a:pt x="23749" y="50799"/>
                </a:lnTo>
                <a:lnTo>
                  <a:pt x="24384" y="50926"/>
                </a:lnTo>
                <a:lnTo>
                  <a:pt x="24892" y="51053"/>
                </a:lnTo>
                <a:lnTo>
                  <a:pt x="25273" y="51307"/>
                </a:lnTo>
                <a:lnTo>
                  <a:pt x="25654" y="51688"/>
                </a:lnTo>
                <a:lnTo>
                  <a:pt x="25908" y="52069"/>
                </a:lnTo>
                <a:lnTo>
                  <a:pt x="26162" y="52704"/>
                </a:lnTo>
                <a:lnTo>
                  <a:pt x="26416" y="53212"/>
                </a:lnTo>
                <a:lnTo>
                  <a:pt x="26670" y="53974"/>
                </a:lnTo>
                <a:lnTo>
                  <a:pt x="27050" y="54863"/>
                </a:lnTo>
                <a:lnTo>
                  <a:pt x="30133" y="65912"/>
                </a:lnTo>
                <a:lnTo>
                  <a:pt x="36830" y="79374"/>
                </a:lnTo>
                <a:lnTo>
                  <a:pt x="38354" y="80644"/>
                </a:lnTo>
                <a:lnTo>
                  <a:pt x="40386" y="81279"/>
                </a:lnTo>
                <a:lnTo>
                  <a:pt x="44196" y="81279"/>
                </a:lnTo>
                <a:lnTo>
                  <a:pt x="45593" y="81025"/>
                </a:lnTo>
                <a:lnTo>
                  <a:pt x="46862" y="80644"/>
                </a:lnTo>
                <a:lnTo>
                  <a:pt x="48260" y="80263"/>
                </a:lnTo>
                <a:lnTo>
                  <a:pt x="55499" y="75310"/>
                </a:lnTo>
                <a:lnTo>
                  <a:pt x="57150" y="73913"/>
                </a:lnTo>
                <a:lnTo>
                  <a:pt x="57658" y="73405"/>
                </a:lnTo>
                <a:lnTo>
                  <a:pt x="46609" y="73405"/>
                </a:lnTo>
                <a:lnTo>
                  <a:pt x="45974" y="73151"/>
                </a:lnTo>
                <a:lnTo>
                  <a:pt x="43434" y="70484"/>
                </a:lnTo>
                <a:lnTo>
                  <a:pt x="42925" y="69595"/>
                </a:lnTo>
                <a:lnTo>
                  <a:pt x="42164" y="67309"/>
                </a:lnTo>
                <a:lnTo>
                  <a:pt x="41656" y="65912"/>
                </a:lnTo>
                <a:lnTo>
                  <a:pt x="41275" y="64261"/>
                </a:lnTo>
                <a:lnTo>
                  <a:pt x="39243" y="58165"/>
                </a:lnTo>
                <a:lnTo>
                  <a:pt x="38269" y="54863"/>
                </a:lnTo>
                <a:lnTo>
                  <a:pt x="36872" y="50672"/>
                </a:lnTo>
                <a:close/>
              </a:path>
              <a:path w="62864" h="81279">
                <a:moveTo>
                  <a:pt x="29210" y="0"/>
                </a:moveTo>
                <a:lnTo>
                  <a:pt x="24892" y="0"/>
                </a:lnTo>
                <a:lnTo>
                  <a:pt x="8762" y="634"/>
                </a:lnTo>
                <a:lnTo>
                  <a:pt x="7874" y="4698"/>
                </a:lnTo>
                <a:lnTo>
                  <a:pt x="9398" y="4698"/>
                </a:lnTo>
                <a:lnTo>
                  <a:pt x="12573" y="5079"/>
                </a:lnTo>
                <a:lnTo>
                  <a:pt x="13335" y="5333"/>
                </a:lnTo>
                <a:lnTo>
                  <a:pt x="13843" y="5714"/>
                </a:lnTo>
                <a:lnTo>
                  <a:pt x="14478" y="5968"/>
                </a:lnTo>
                <a:lnTo>
                  <a:pt x="14859" y="6476"/>
                </a:lnTo>
                <a:lnTo>
                  <a:pt x="15112" y="6984"/>
                </a:lnTo>
                <a:lnTo>
                  <a:pt x="15367" y="7619"/>
                </a:lnTo>
                <a:lnTo>
                  <a:pt x="15494" y="10921"/>
                </a:lnTo>
                <a:lnTo>
                  <a:pt x="15240" y="12191"/>
                </a:lnTo>
                <a:lnTo>
                  <a:pt x="15112" y="13334"/>
                </a:lnTo>
                <a:lnTo>
                  <a:pt x="14732" y="14985"/>
                </a:lnTo>
                <a:lnTo>
                  <a:pt x="14224" y="17017"/>
                </a:lnTo>
                <a:lnTo>
                  <a:pt x="0" y="80263"/>
                </a:lnTo>
                <a:lnTo>
                  <a:pt x="11303" y="80263"/>
                </a:lnTo>
                <a:lnTo>
                  <a:pt x="17780" y="50672"/>
                </a:lnTo>
                <a:lnTo>
                  <a:pt x="36872" y="50672"/>
                </a:lnTo>
                <a:lnTo>
                  <a:pt x="36322" y="49021"/>
                </a:lnTo>
                <a:lnTo>
                  <a:pt x="35433" y="46100"/>
                </a:lnTo>
                <a:lnTo>
                  <a:pt x="35922" y="45719"/>
                </a:lnTo>
                <a:lnTo>
                  <a:pt x="18796" y="45719"/>
                </a:lnTo>
                <a:lnTo>
                  <a:pt x="29210" y="0"/>
                </a:lnTo>
                <a:close/>
              </a:path>
              <a:path w="62864" h="81279">
                <a:moveTo>
                  <a:pt x="56642" y="66674"/>
                </a:moveTo>
                <a:lnTo>
                  <a:pt x="48514" y="73278"/>
                </a:lnTo>
                <a:lnTo>
                  <a:pt x="48006" y="73405"/>
                </a:lnTo>
                <a:lnTo>
                  <a:pt x="57658" y="73405"/>
                </a:lnTo>
                <a:lnTo>
                  <a:pt x="58800" y="72262"/>
                </a:lnTo>
                <a:lnTo>
                  <a:pt x="60706" y="70484"/>
                </a:lnTo>
                <a:lnTo>
                  <a:pt x="56642" y="66674"/>
                </a:lnTo>
                <a:close/>
              </a:path>
              <a:path w="62864" h="81279">
                <a:moveTo>
                  <a:pt x="60960" y="21462"/>
                </a:moveTo>
                <a:lnTo>
                  <a:pt x="39750" y="21462"/>
                </a:lnTo>
                <a:lnTo>
                  <a:pt x="39116" y="25145"/>
                </a:lnTo>
                <a:lnTo>
                  <a:pt x="40640" y="25399"/>
                </a:lnTo>
                <a:lnTo>
                  <a:pt x="41783" y="25780"/>
                </a:lnTo>
                <a:lnTo>
                  <a:pt x="42418" y="26415"/>
                </a:lnTo>
                <a:lnTo>
                  <a:pt x="43053" y="26923"/>
                </a:lnTo>
                <a:lnTo>
                  <a:pt x="43434" y="27685"/>
                </a:lnTo>
                <a:lnTo>
                  <a:pt x="43434" y="29463"/>
                </a:lnTo>
                <a:lnTo>
                  <a:pt x="43053" y="30352"/>
                </a:lnTo>
                <a:lnTo>
                  <a:pt x="42291" y="31495"/>
                </a:lnTo>
                <a:lnTo>
                  <a:pt x="41656" y="32638"/>
                </a:lnTo>
                <a:lnTo>
                  <a:pt x="25273" y="44703"/>
                </a:lnTo>
                <a:lnTo>
                  <a:pt x="23622" y="45338"/>
                </a:lnTo>
                <a:lnTo>
                  <a:pt x="21971" y="45719"/>
                </a:lnTo>
                <a:lnTo>
                  <a:pt x="35922" y="45719"/>
                </a:lnTo>
                <a:lnTo>
                  <a:pt x="37719" y="44322"/>
                </a:lnTo>
                <a:lnTo>
                  <a:pt x="42037" y="41020"/>
                </a:lnTo>
                <a:lnTo>
                  <a:pt x="44323" y="39496"/>
                </a:lnTo>
                <a:lnTo>
                  <a:pt x="48641" y="36194"/>
                </a:lnTo>
                <a:lnTo>
                  <a:pt x="50800" y="34416"/>
                </a:lnTo>
                <a:lnTo>
                  <a:pt x="55245" y="30987"/>
                </a:lnTo>
                <a:lnTo>
                  <a:pt x="57531" y="29082"/>
                </a:lnTo>
                <a:lnTo>
                  <a:pt x="59944" y="27177"/>
                </a:lnTo>
                <a:lnTo>
                  <a:pt x="62357" y="25018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4637404" y="512229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2" y="0"/>
                </a:moveTo>
                <a:lnTo>
                  <a:pt x="29210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622" y="45338"/>
                </a:lnTo>
                <a:lnTo>
                  <a:pt x="25273" y="44703"/>
                </a:lnTo>
                <a:lnTo>
                  <a:pt x="27050" y="44068"/>
                </a:lnTo>
                <a:lnTo>
                  <a:pt x="39497" y="35178"/>
                </a:lnTo>
                <a:lnTo>
                  <a:pt x="40640" y="33908"/>
                </a:lnTo>
                <a:lnTo>
                  <a:pt x="41656" y="32638"/>
                </a:lnTo>
                <a:lnTo>
                  <a:pt x="42291" y="31495"/>
                </a:lnTo>
                <a:lnTo>
                  <a:pt x="43053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5"/>
                </a:lnTo>
                <a:lnTo>
                  <a:pt x="43053" y="26923"/>
                </a:lnTo>
                <a:lnTo>
                  <a:pt x="42418" y="26415"/>
                </a:lnTo>
                <a:lnTo>
                  <a:pt x="41783" y="25780"/>
                </a:lnTo>
                <a:lnTo>
                  <a:pt x="40640" y="25399"/>
                </a:lnTo>
                <a:lnTo>
                  <a:pt x="39116" y="25145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018"/>
                </a:lnTo>
                <a:lnTo>
                  <a:pt x="59944" y="27177"/>
                </a:lnTo>
                <a:lnTo>
                  <a:pt x="57531" y="29082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6"/>
                </a:lnTo>
                <a:lnTo>
                  <a:pt x="48641" y="36194"/>
                </a:lnTo>
                <a:lnTo>
                  <a:pt x="46482" y="37845"/>
                </a:lnTo>
                <a:lnTo>
                  <a:pt x="44323" y="39496"/>
                </a:lnTo>
                <a:lnTo>
                  <a:pt x="42037" y="41020"/>
                </a:lnTo>
                <a:lnTo>
                  <a:pt x="39878" y="42671"/>
                </a:lnTo>
                <a:lnTo>
                  <a:pt x="37719" y="44322"/>
                </a:lnTo>
                <a:lnTo>
                  <a:pt x="35433" y="46100"/>
                </a:lnTo>
                <a:lnTo>
                  <a:pt x="36322" y="49021"/>
                </a:lnTo>
                <a:lnTo>
                  <a:pt x="37337" y="52069"/>
                </a:lnTo>
                <a:lnTo>
                  <a:pt x="38354" y="55117"/>
                </a:lnTo>
                <a:lnTo>
                  <a:pt x="39243" y="58165"/>
                </a:lnTo>
                <a:lnTo>
                  <a:pt x="40259" y="61213"/>
                </a:lnTo>
                <a:lnTo>
                  <a:pt x="41275" y="64261"/>
                </a:lnTo>
                <a:lnTo>
                  <a:pt x="41656" y="65912"/>
                </a:lnTo>
                <a:lnTo>
                  <a:pt x="42164" y="67309"/>
                </a:lnTo>
                <a:lnTo>
                  <a:pt x="42545" y="68452"/>
                </a:lnTo>
                <a:lnTo>
                  <a:pt x="42925" y="69595"/>
                </a:lnTo>
                <a:lnTo>
                  <a:pt x="43434" y="70484"/>
                </a:lnTo>
                <a:lnTo>
                  <a:pt x="43815" y="71246"/>
                </a:lnTo>
                <a:lnTo>
                  <a:pt x="44323" y="72008"/>
                </a:lnTo>
                <a:lnTo>
                  <a:pt x="44831" y="72516"/>
                </a:lnTo>
                <a:lnTo>
                  <a:pt x="45466" y="72897"/>
                </a:lnTo>
                <a:lnTo>
                  <a:pt x="45974" y="73151"/>
                </a:lnTo>
                <a:lnTo>
                  <a:pt x="46609" y="73405"/>
                </a:lnTo>
                <a:lnTo>
                  <a:pt x="47371" y="73405"/>
                </a:lnTo>
                <a:lnTo>
                  <a:pt x="48006" y="73405"/>
                </a:lnTo>
                <a:lnTo>
                  <a:pt x="48514" y="73278"/>
                </a:lnTo>
                <a:lnTo>
                  <a:pt x="49149" y="73151"/>
                </a:lnTo>
                <a:lnTo>
                  <a:pt x="49657" y="72897"/>
                </a:lnTo>
                <a:lnTo>
                  <a:pt x="50292" y="72516"/>
                </a:lnTo>
                <a:lnTo>
                  <a:pt x="51054" y="72008"/>
                </a:lnTo>
                <a:lnTo>
                  <a:pt x="51816" y="71500"/>
                </a:lnTo>
                <a:lnTo>
                  <a:pt x="52578" y="70865"/>
                </a:lnTo>
                <a:lnTo>
                  <a:pt x="53594" y="69976"/>
                </a:lnTo>
                <a:lnTo>
                  <a:pt x="54483" y="69087"/>
                </a:lnTo>
                <a:lnTo>
                  <a:pt x="55499" y="67944"/>
                </a:lnTo>
                <a:lnTo>
                  <a:pt x="56642" y="66674"/>
                </a:lnTo>
                <a:lnTo>
                  <a:pt x="60706" y="70484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0"/>
                </a:lnTo>
                <a:lnTo>
                  <a:pt x="53975" y="76707"/>
                </a:lnTo>
                <a:lnTo>
                  <a:pt x="52450" y="77850"/>
                </a:lnTo>
                <a:lnTo>
                  <a:pt x="51054" y="78739"/>
                </a:lnTo>
                <a:lnTo>
                  <a:pt x="49530" y="79628"/>
                </a:lnTo>
                <a:lnTo>
                  <a:pt x="48260" y="80263"/>
                </a:lnTo>
                <a:lnTo>
                  <a:pt x="46862" y="80644"/>
                </a:lnTo>
                <a:lnTo>
                  <a:pt x="45593" y="81025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8354" y="80644"/>
                </a:lnTo>
                <a:lnTo>
                  <a:pt x="36830" y="79374"/>
                </a:lnTo>
                <a:lnTo>
                  <a:pt x="35306" y="78231"/>
                </a:lnTo>
                <a:lnTo>
                  <a:pt x="34036" y="76453"/>
                </a:lnTo>
                <a:lnTo>
                  <a:pt x="33020" y="74167"/>
                </a:lnTo>
                <a:lnTo>
                  <a:pt x="32004" y="71881"/>
                </a:lnTo>
                <a:lnTo>
                  <a:pt x="30987" y="69087"/>
                </a:lnTo>
                <a:lnTo>
                  <a:pt x="30099" y="65785"/>
                </a:lnTo>
                <a:lnTo>
                  <a:pt x="29210" y="62610"/>
                </a:lnTo>
                <a:lnTo>
                  <a:pt x="28194" y="58927"/>
                </a:lnTo>
                <a:lnTo>
                  <a:pt x="27050" y="54863"/>
                </a:lnTo>
                <a:lnTo>
                  <a:pt x="26670" y="53974"/>
                </a:lnTo>
                <a:lnTo>
                  <a:pt x="26416" y="53212"/>
                </a:lnTo>
                <a:lnTo>
                  <a:pt x="26162" y="52704"/>
                </a:lnTo>
                <a:lnTo>
                  <a:pt x="25908" y="52069"/>
                </a:lnTo>
                <a:lnTo>
                  <a:pt x="25654" y="51688"/>
                </a:lnTo>
                <a:lnTo>
                  <a:pt x="25273" y="51307"/>
                </a:lnTo>
                <a:lnTo>
                  <a:pt x="24892" y="51053"/>
                </a:lnTo>
                <a:lnTo>
                  <a:pt x="24384" y="50926"/>
                </a:lnTo>
                <a:lnTo>
                  <a:pt x="23749" y="50799"/>
                </a:lnTo>
                <a:lnTo>
                  <a:pt x="23241" y="50672"/>
                </a:lnTo>
                <a:lnTo>
                  <a:pt x="22479" y="50672"/>
                </a:lnTo>
                <a:lnTo>
                  <a:pt x="21590" y="50672"/>
                </a:lnTo>
                <a:lnTo>
                  <a:pt x="17780" y="50672"/>
                </a:lnTo>
                <a:lnTo>
                  <a:pt x="11303" y="80263"/>
                </a:lnTo>
                <a:lnTo>
                  <a:pt x="0" y="80263"/>
                </a:lnTo>
                <a:lnTo>
                  <a:pt x="14224" y="17017"/>
                </a:lnTo>
                <a:lnTo>
                  <a:pt x="14732" y="14985"/>
                </a:lnTo>
                <a:lnTo>
                  <a:pt x="15112" y="13334"/>
                </a:lnTo>
                <a:lnTo>
                  <a:pt x="15240" y="12191"/>
                </a:lnTo>
                <a:lnTo>
                  <a:pt x="15494" y="10921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19"/>
                </a:lnTo>
                <a:lnTo>
                  <a:pt x="15112" y="6984"/>
                </a:lnTo>
                <a:lnTo>
                  <a:pt x="14859" y="6476"/>
                </a:lnTo>
                <a:lnTo>
                  <a:pt x="14478" y="5968"/>
                </a:lnTo>
                <a:lnTo>
                  <a:pt x="13843" y="5714"/>
                </a:lnTo>
                <a:lnTo>
                  <a:pt x="13335" y="5333"/>
                </a:lnTo>
                <a:lnTo>
                  <a:pt x="12573" y="5079"/>
                </a:lnTo>
                <a:lnTo>
                  <a:pt x="11557" y="4952"/>
                </a:lnTo>
                <a:lnTo>
                  <a:pt x="10541" y="4825"/>
                </a:lnTo>
                <a:lnTo>
                  <a:pt x="9398" y="4698"/>
                </a:lnTo>
                <a:lnTo>
                  <a:pt x="7874" y="4698"/>
                </a:lnTo>
                <a:lnTo>
                  <a:pt x="8762" y="634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4776215" y="5073396"/>
            <a:ext cx="89153" cy="98298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4790356" y="5090795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3"/>
                </a:lnTo>
                <a:lnTo>
                  <a:pt x="3512" y="29971"/>
                </a:lnTo>
                <a:lnTo>
                  <a:pt x="1804" y="37845"/>
                </a:lnTo>
                <a:lnTo>
                  <a:pt x="591" y="43179"/>
                </a:lnTo>
                <a:lnTo>
                  <a:pt x="87" y="47116"/>
                </a:lnTo>
                <a:lnTo>
                  <a:pt x="0" y="61340"/>
                </a:lnTo>
                <a:lnTo>
                  <a:pt x="2242" y="67944"/>
                </a:lnTo>
                <a:lnTo>
                  <a:pt x="6814" y="72516"/>
                </a:lnTo>
                <a:lnTo>
                  <a:pt x="11386" y="77215"/>
                </a:lnTo>
                <a:lnTo>
                  <a:pt x="17863" y="79501"/>
                </a:lnTo>
                <a:lnTo>
                  <a:pt x="32976" y="79501"/>
                </a:lnTo>
                <a:lnTo>
                  <a:pt x="38945" y="78358"/>
                </a:lnTo>
                <a:lnTo>
                  <a:pt x="44279" y="75818"/>
                </a:lnTo>
                <a:lnTo>
                  <a:pt x="49486" y="73405"/>
                </a:lnTo>
                <a:lnTo>
                  <a:pt x="49813" y="73151"/>
                </a:lnTo>
                <a:lnTo>
                  <a:pt x="23832" y="73151"/>
                </a:lnTo>
                <a:lnTo>
                  <a:pt x="20149" y="71754"/>
                </a:lnTo>
                <a:lnTo>
                  <a:pt x="17736" y="68960"/>
                </a:lnTo>
                <a:lnTo>
                  <a:pt x="15196" y="66166"/>
                </a:lnTo>
                <a:lnTo>
                  <a:pt x="14053" y="61848"/>
                </a:lnTo>
                <a:lnTo>
                  <a:pt x="14053" y="49656"/>
                </a:lnTo>
                <a:lnTo>
                  <a:pt x="15196" y="42163"/>
                </a:lnTo>
                <a:lnTo>
                  <a:pt x="36405" y="6476"/>
                </a:lnTo>
                <a:lnTo>
                  <a:pt x="62602" y="6476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6"/>
                </a:moveTo>
                <a:lnTo>
                  <a:pt x="46819" y="6476"/>
                </a:lnTo>
                <a:lnTo>
                  <a:pt x="50248" y="8000"/>
                </a:lnTo>
                <a:lnTo>
                  <a:pt x="54820" y="13842"/>
                </a:lnTo>
                <a:lnTo>
                  <a:pt x="55963" y="18160"/>
                </a:lnTo>
                <a:lnTo>
                  <a:pt x="55963" y="30352"/>
                </a:lnTo>
                <a:lnTo>
                  <a:pt x="42755" y="66166"/>
                </a:lnTo>
                <a:lnTo>
                  <a:pt x="33992" y="73151"/>
                </a:lnTo>
                <a:lnTo>
                  <a:pt x="49813" y="73151"/>
                </a:lnTo>
                <a:lnTo>
                  <a:pt x="54058" y="69849"/>
                </a:lnTo>
                <a:lnTo>
                  <a:pt x="57741" y="65023"/>
                </a:lnTo>
                <a:lnTo>
                  <a:pt x="61551" y="60197"/>
                </a:lnTo>
                <a:lnTo>
                  <a:pt x="64599" y="54228"/>
                </a:lnTo>
                <a:lnTo>
                  <a:pt x="66758" y="47116"/>
                </a:lnTo>
                <a:lnTo>
                  <a:pt x="68917" y="40131"/>
                </a:lnTo>
                <a:lnTo>
                  <a:pt x="69914" y="33527"/>
                </a:lnTo>
                <a:lnTo>
                  <a:pt x="69811" y="18160"/>
                </a:lnTo>
                <a:lnTo>
                  <a:pt x="67774" y="11810"/>
                </a:lnTo>
                <a:lnTo>
                  <a:pt x="62602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4804409" y="5097271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5"/>
                </a:lnTo>
                <a:lnTo>
                  <a:pt x="13335" y="6984"/>
                </a:lnTo>
                <a:lnTo>
                  <a:pt x="9270" y="11683"/>
                </a:lnTo>
                <a:lnTo>
                  <a:pt x="5968" y="18287"/>
                </a:lnTo>
                <a:lnTo>
                  <a:pt x="3555" y="27050"/>
                </a:lnTo>
                <a:lnTo>
                  <a:pt x="1142" y="35686"/>
                </a:lnTo>
                <a:lnTo>
                  <a:pt x="0" y="43179"/>
                </a:lnTo>
                <a:lnTo>
                  <a:pt x="0" y="49402"/>
                </a:lnTo>
                <a:lnTo>
                  <a:pt x="0" y="55371"/>
                </a:lnTo>
                <a:lnTo>
                  <a:pt x="1142" y="59689"/>
                </a:lnTo>
                <a:lnTo>
                  <a:pt x="3682" y="62483"/>
                </a:lnTo>
                <a:lnTo>
                  <a:pt x="6095" y="65277"/>
                </a:lnTo>
                <a:lnTo>
                  <a:pt x="9778" y="66675"/>
                </a:lnTo>
                <a:lnTo>
                  <a:pt x="14731" y="66675"/>
                </a:lnTo>
                <a:lnTo>
                  <a:pt x="19938" y="66675"/>
                </a:lnTo>
                <a:lnTo>
                  <a:pt x="40639" y="31368"/>
                </a:lnTo>
                <a:lnTo>
                  <a:pt x="41910" y="23875"/>
                </a:lnTo>
                <a:lnTo>
                  <a:pt x="41910" y="17398"/>
                </a:lnTo>
                <a:lnTo>
                  <a:pt x="41910" y="11683"/>
                </a:lnTo>
                <a:lnTo>
                  <a:pt x="40766" y="7365"/>
                </a:lnTo>
                <a:lnTo>
                  <a:pt x="38480" y="4444"/>
                </a:lnTo>
                <a:lnTo>
                  <a:pt x="36194" y="1523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4790313" y="5090795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7" y="0"/>
                </a:lnTo>
                <a:lnTo>
                  <a:pt x="58800" y="2412"/>
                </a:lnTo>
                <a:lnTo>
                  <a:pt x="63246" y="7111"/>
                </a:lnTo>
                <a:lnTo>
                  <a:pt x="67817" y="11810"/>
                </a:lnTo>
                <a:lnTo>
                  <a:pt x="69976" y="18541"/>
                </a:lnTo>
                <a:lnTo>
                  <a:pt x="69976" y="27177"/>
                </a:lnTo>
                <a:lnTo>
                  <a:pt x="69976" y="33400"/>
                </a:lnTo>
                <a:lnTo>
                  <a:pt x="68961" y="40131"/>
                </a:lnTo>
                <a:lnTo>
                  <a:pt x="66801" y="47116"/>
                </a:lnTo>
                <a:lnTo>
                  <a:pt x="64642" y="54228"/>
                </a:lnTo>
                <a:lnTo>
                  <a:pt x="61595" y="60197"/>
                </a:lnTo>
                <a:lnTo>
                  <a:pt x="57785" y="65023"/>
                </a:lnTo>
                <a:lnTo>
                  <a:pt x="54101" y="69849"/>
                </a:lnTo>
                <a:lnTo>
                  <a:pt x="49529" y="73405"/>
                </a:lnTo>
                <a:lnTo>
                  <a:pt x="44323" y="75818"/>
                </a:lnTo>
                <a:lnTo>
                  <a:pt x="38988" y="78358"/>
                </a:lnTo>
                <a:lnTo>
                  <a:pt x="33020" y="79501"/>
                </a:lnTo>
                <a:lnTo>
                  <a:pt x="26162" y="79501"/>
                </a:lnTo>
                <a:lnTo>
                  <a:pt x="17907" y="79501"/>
                </a:lnTo>
                <a:lnTo>
                  <a:pt x="11429" y="77215"/>
                </a:lnTo>
                <a:lnTo>
                  <a:pt x="6858" y="72516"/>
                </a:lnTo>
                <a:lnTo>
                  <a:pt x="2286" y="67944"/>
                </a:lnTo>
                <a:lnTo>
                  <a:pt x="0" y="61213"/>
                </a:lnTo>
                <a:lnTo>
                  <a:pt x="0" y="52450"/>
                </a:lnTo>
                <a:lnTo>
                  <a:pt x="0" y="48132"/>
                </a:lnTo>
                <a:lnTo>
                  <a:pt x="635" y="43179"/>
                </a:lnTo>
                <a:lnTo>
                  <a:pt x="1904" y="37591"/>
                </a:lnTo>
                <a:lnTo>
                  <a:pt x="3556" y="29971"/>
                </a:lnTo>
                <a:lnTo>
                  <a:pt x="6350" y="23367"/>
                </a:lnTo>
                <a:lnTo>
                  <a:pt x="10287" y="17652"/>
                </a:lnTo>
                <a:lnTo>
                  <a:pt x="14224" y="11937"/>
                </a:lnTo>
                <a:lnTo>
                  <a:pt x="19050" y="7619"/>
                </a:lnTo>
                <a:lnTo>
                  <a:pt x="24764" y="4571"/>
                </a:lnTo>
                <a:lnTo>
                  <a:pt x="30479" y="1523"/>
                </a:lnTo>
                <a:lnTo>
                  <a:pt x="36829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4856988" y="5103843"/>
            <a:ext cx="80010" cy="101379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4870577" y="512229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872" y="50672"/>
                </a:moveTo>
                <a:lnTo>
                  <a:pt x="23240" y="50672"/>
                </a:lnTo>
                <a:lnTo>
                  <a:pt x="23749" y="50799"/>
                </a:lnTo>
                <a:lnTo>
                  <a:pt x="24384" y="50926"/>
                </a:lnTo>
                <a:lnTo>
                  <a:pt x="24892" y="51053"/>
                </a:lnTo>
                <a:lnTo>
                  <a:pt x="25273" y="51307"/>
                </a:lnTo>
                <a:lnTo>
                  <a:pt x="25653" y="51688"/>
                </a:lnTo>
                <a:lnTo>
                  <a:pt x="25908" y="52069"/>
                </a:lnTo>
                <a:lnTo>
                  <a:pt x="26162" y="52704"/>
                </a:lnTo>
                <a:lnTo>
                  <a:pt x="26415" y="53212"/>
                </a:lnTo>
                <a:lnTo>
                  <a:pt x="26670" y="53974"/>
                </a:lnTo>
                <a:lnTo>
                  <a:pt x="27050" y="54863"/>
                </a:lnTo>
                <a:lnTo>
                  <a:pt x="30133" y="65912"/>
                </a:lnTo>
                <a:lnTo>
                  <a:pt x="36830" y="79374"/>
                </a:lnTo>
                <a:lnTo>
                  <a:pt x="38353" y="80644"/>
                </a:lnTo>
                <a:lnTo>
                  <a:pt x="40386" y="81279"/>
                </a:lnTo>
                <a:lnTo>
                  <a:pt x="44196" y="81279"/>
                </a:lnTo>
                <a:lnTo>
                  <a:pt x="45593" y="81025"/>
                </a:lnTo>
                <a:lnTo>
                  <a:pt x="46862" y="80644"/>
                </a:lnTo>
                <a:lnTo>
                  <a:pt x="48260" y="80263"/>
                </a:lnTo>
                <a:lnTo>
                  <a:pt x="55499" y="75310"/>
                </a:lnTo>
                <a:lnTo>
                  <a:pt x="57150" y="73913"/>
                </a:lnTo>
                <a:lnTo>
                  <a:pt x="57658" y="73405"/>
                </a:lnTo>
                <a:lnTo>
                  <a:pt x="46609" y="73405"/>
                </a:lnTo>
                <a:lnTo>
                  <a:pt x="45974" y="73151"/>
                </a:lnTo>
                <a:lnTo>
                  <a:pt x="43434" y="70484"/>
                </a:lnTo>
                <a:lnTo>
                  <a:pt x="42925" y="69595"/>
                </a:lnTo>
                <a:lnTo>
                  <a:pt x="42163" y="67309"/>
                </a:lnTo>
                <a:lnTo>
                  <a:pt x="41656" y="65912"/>
                </a:lnTo>
                <a:lnTo>
                  <a:pt x="41275" y="64261"/>
                </a:lnTo>
                <a:lnTo>
                  <a:pt x="39243" y="58165"/>
                </a:lnTo>
                <a:lnTo>
                  <a:pt x="38269" y="54863"/>
                </a:lnTo>
                <a:lnTo>
                  <a:pt x="36872" y="50672"/>
                </a:lnTo>
                <a:close/>
              </a:path>
              <a:path w="62864" h="81279">
                <a:moveTo>
                  <a:pt x="29210" y="0"/>
                </a:moveTo>
                <a:lnTo>
                  <a:pt x="24892" y="0"/>
                </a:lnTo>
                <a:lnTo>
                  <a:pt x="8762" y="634"/>
                </a:lnTo>
                <a:lnTo>
                  <a:pt x="7874" y="4698"/>
                </a:lnTo>
                <a:lnTo>
                  <a:pt x="9398" y="4698"/>
                </a:lnTo>
                <a:lnTo>
                  <a:pt x="12573" y="5079"/>
                </a:lnTo>
                <a:lnTo>
                  <a:pt x="13335" y="5333"/>
                </a:lnTo>
                <a:lnTo>
                  <a:pt x="13843" y="5714"/>
                </a:lnTo>
                <a:lnTo>
                  <a:pt x="14477" y="5968"/>
                </a:lnTo>
                <a:lnTo>
                  <a:pt x="14859" y="6476"/>
                </a:lnTo>
                <a:lnTo>
                  <a:pt x="15112" y="6984"/>
                </a:lnTo>
                <a:lnTo>
                  <a:pt x="15367" y="7619"/>
                </a:lnTo>
                <a:lnTo>
                  <a:pt x="15494" y="10921"/>
                </a:lnTo>
                <a:lnTo>
                  <a:pt x="15239" y="12191"/>
                </a:lnTo>
                <a:lnTo>
                  <a:pt x="15112" y="13334"/>
                </a:lnTo>
                <a:lnTo>
                  <a:pt x="14732" y="14985"/>
                </a:lnTo>
                <a:lnTo>
                  <a:pt x="14224" y="17017"/>
                </a:lnTo>
                <a:lnTo>
                  <a:pt x="0" y="80263"/>
                </a:lnTo>
                <a:lnTo>
                  <a:pt x="11302" y="80263"/>
                </a:lnTo>
                <a:lnTo>
                  <a:pt x="17780" y="50672"/>
                </a:lnTo>
                <a:lnTo>
                  <a:pt x="36872" y="50672"/>
                </a:lnTo>
                <a:lnTo>
                  <a:pt x="36322" y="49021"/>
                </a:lnTo>
                <a:lnTo>
                  <a:pt x="35433" y="46100"/>
                </a:lnTo>
                <a:lnTo>
                  <a:pt x="35922" y="45719"/>
                </a:lnTo>
                <a:lnTo>
                  <a:pt x="18796" y="45719"/>
                </a:lnTo>
                <a:lnTo>
                  <a:pt x="29210" y="0"/>
                </a:lnTo>
                <a:close/>
              </a:path>
              <a:path w="62864" h="81279">
                <a:moveTo>
                  <a:pt x="56642" y="66674"/>
                </a:moveTo>
                <a:lnTo>
                  <a:pt x="48513" y="73278"/>
                </a:lnTo>
                <a:lnTo>
                  <a:pt x="48006" y="73405"/>
                </a:lnTo>
                <a:lnTo>
                  <a:pt x="57658" y="73405"/>
                </a:lnTo>
                <a:lnTo>
                  <a:pt x="58800" y="72262"/>
                </a:lnTo>
                <a:lnTo>
                  <a:pt x="60706" y="70484"/>
                </a:lnTo>
                <a:lnTo>
                  <a:pt x="56642" y="66674"/>
                </a:lnTo>
                <a:close/>
              </a:path>
              <a:path w="62864" h="81279">
                <a:moveTo>
                  <a:pt x="60960" y="21462"/>
                </a:moveTo>
                <a:lnTo>
                  <a:pt x="39750" y="21462"/>
                </a:lnTo>
                <a:lnTo>
                  <a:pt x="39115" y="25145"/>
                </a:lnTo>
                <a:lnTo>
                  <a:pt x="40767" y="25399"/>
                </a:lnTo>
                <a:lnTo>
                  <a:pt x="41783" y="25780"/>
                </a:lnTo>
                <a:lnTo>
                  <a:pt x="42418" y="26415"/>
                </a:lnTo>
                <a:lnTo>
                  <a:pt x="43052" y="26923"/>
                </a:lnTo>
                <a:lnTo>
                  <a:pt x="43434" y="27685"/>
                </a:lnTo>
                <a:lnTo>
                  <a:pt x="43434" y="29463"/>
                </a:lnTo>
                <a:lnTo>
                  <a:pt x="43052" y="30352"/>
                </a:lnTo>
                <a:lnTo>
                  <a:pt x="42290" y="31495"/>
                </a:lnTo>
                <a:lnTo>
                  <a:pt x="41656" y="32638"/>
                </a:lnTo>
                <a:lnTo>
                  <a:pt x="25273" y="44703"/>
                </a:lnTo>
                <a:lnTo>
                  <a:pt x="23622" y="45338"/>
                </a:lnTo>
                <a:lnTo>
                  <a:pt x="21971" y="45719"/>
                </a:lnTo>
                <a:lnTo>
                  <a:pt x="35922" y="45719"/>
                </a:lnTo>
                <a:lnTo>
                  <a:pt x="37719" y="44322"/>
                </a:lnTo>
                <a:lnTo>
                  <a:pt x="42037" y="41020"/>
                </a:lnTo>
                <a:lnTo>
                  <a:pt x="44323" y="39496"/>
                </a:lnTo>
                <a:lnTo>
                  <a:pt x="48640" y="36194"/>
                </a:lnTo>
                <a:lnTo>
                  <a:pt x="50800" y="34416"/>
                </a:lnTo>
                <a:lnTo>
                  <a:pt x="55245" y="30987"/>
                </a:lnTo>
                <a:lnTo>
                  <a:pt x="57531" y="29082"/>
                </a:lnTo>
                <a:lnTo>
                  <a:pt x="59944" y="27177"/>
                </a:lnTo>
                <a:lnTo>
                  <a:pt x="62357" y="25018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4870577" y="512229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2" y="0"/>
                </a:moveTo>
                <a:lnTo>
                  <a:pt x="29210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622" y="45338"/>
                </a:lnTo>
                <a:lnTo>
                  <a:pt x="25273" y="44703"/>
                </a:lnTo>
                <a:lnTo>
                  <a:pt x="27050" y="44068"/>
                </a:lnTo>
                <a:lnTo>
                  <a:pt x="42290" y="31495"/>
                </a:lnTo>
                <a:lnTo>
                  <a:pt x="43052" y="30352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685"/>
                </a:lnTo>
                <a:lnTo>
                  <a:pt x="43052" y="26923"/>
                </a:lnTo>
                <a:lnTo>
                  <a:pt x="42418" y="26415"/>
                </a:lnTo>
                <a:lnTo>
                  <a:pt x="41783" y="25780"/>
                </a:lnTo>
                <a:lnTo>
                  <a:pt x="40767" y="25399"/>
                </a:lnTo>
                <a:lnTo>
                  <a:pt x="39115" y="25145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018"/>
                </a:lnTo>
                <a:lnTo>
                  <a:pt x="59944" y="27177"/>
                </a:lnTo>
                <a:lnTo>
                  <a:pt x="57531" y="29082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416"/>
                </a:lnTo>
                <a:lnTo>
                  <a:pt x="48640" y="36194"/>
                </a:lnTo>
                <a:lnTo>
                  <a:pt x="46482" y="37845"/>
                </a:lnTo>
                <a:lnTo>
                  <a:pt x="44323" y="39496"/>
                </a:lnTo>
                <a:lnTo>
                  <a:pt x="42037" y="41020"/>
                </a:lnTo>
                <a:lnTo>
                  <a:pt x="39877" y="42671"/>
                </a:lnTo>
                <a:lnTo>
                  <a:pt x="37719" y="44322"/>
                </a:lnTo>
                <a:lnTo>
                  <a:pt x="35433" y="46100"/>
                </a:lnTo>
                <a:lnTo>
                  <a:pt x="36322" y="49021"/>
                </a:lnTo>
                <a:lnTo>
                  <a:pt x="37337" y="52069"/>
                </a:lnTo>
                <a:lnTo>
                  <a:pt x="38353" y="55117"/>
                </a:lnTo>
                <a:lnTo>
                  <a:pt x="39243" y="58165"/>
                </a:lnTo>
                <a:lnTo>
                  <a:pt x="40259" y="61213"/>
                </a:lnTo>
                <a:lnTo>
                  <a:pt x="41275" y="64261"/>
                </a:lnTo>
                <a:lnTo>
                  <a:pt x="41656" y="65912"/>
                </a:lnTo>
                <a:lnTo>
                  <a:pt x="42163" y="67309"/>
                </a:lnTo>
                <a:lnTo>
                  <a:pt x="42545" y="68452"/>
                </a:lnTo>
                <a:lnTo>
                  <a:pt x="42925" y="69595"/>
                </a:lnTo>
                <a:lnTo>
                  <a:pt x="43434" y="70484"/>
                </a:lnTo>
                <a:lnTo>
                  <a:pt x="46609" y="73405"/>
                </a:lnTo>
                <a:lnTo>
                  <a:pt x="47371" y="73405"/>
                </a:lnTo>
                <a:lnTo>
                  <a:pt x="48006" y="73405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7" y="72897"/>
                </a:lnTo>
                <a:lnTo>
                  <a:pt x="50292" y="72516"/>
                </a:lnTo>
                <a:lnTo>
                  <a:pt x="51053" y="72008"/>
                </a:lnTo>
                <a:lnTo>
                  <a:pt x="51815" y="71500"/>
                </a:lnTo>
                <a:lnTo>
                  <a:pt x="52577" y="70865"/>
                </a:lnTo>
                <a:lnTo>
                  <a:pt x="53594" y="69976"/>
                </a:lnTo>
                <a:lnTo>
                  <a:pt x="54483" y="69087"/>
                </a:lnTo>
                <a:lnTo>
                  <a:pt x="55499" y="67944"/>
                </a:lnTo>
                <a:lnTo>
                  <a:pt x="56642" y="66674"/>
                </a:lnTo>
                <a:lnTo>
                  <a:pt x="60706" y="70484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0"/>
                </a:lnTo>
                <a:lnTo>
                  <a:pt x="53975" y="76707"/>
                </a:lnTo>
                <a:lnTo>
                  <a:pt x="52450" y="77850"/>
                </a:lnTo>
                <a:lnTo>
                  <a:pt x="51053" y="78739"/>
                </a:lnTo>
                <a:lnTo>
                  <a:pt x="49530" y="79628"/>
                </a:lnTo>
                <a:lnTo>
                  <a:pt x="48260" y="80263"/>
                </a:lnTo>
                <a:lnTo>
                  <a:pt x="46862" y="80644"/>
                </a:lnTo>
                <a:lnTo>
                  <a:pt x="45593" y="81025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8353" y="80644"/>
                </a:lnTo>
                <a:lnTo>
                  <a:pt x="36830" y="79374"/>
                </a:lnTo>
                <a:lnTo>
                  <a:pt x="35306" y="78231"/>
                </a:lnTo>
                <a:lnTo>
                  <a:pt x="34036" y="76453"/>
                </a:lnTo>
                <a:lnTo>
                  <a:pt x="33020" y="74167"/>
                </a:lnTo>
                <a:lnTo>
                  <a:pt x="32003" y="71881"/>
                </a:lnTo>
                <a:lnTo>
                  <a:pt x="30987" y="69087"/>
                </a:lnTo>
                <a:lnTo>
                  <a:pt x="30099" y="65785"/>
                </a:lnTo>
                <a:lnTo>
                  <a:pt x="29210" y="62610"/>
                </a:lnTo>
                <a:lnTo>
                  <a:pt x="28194" y="58927"/>
                </a:lnTo>
                <a:lnTo>
                  <a:pt x="27050" y="54863"/>
                </a:lnTo>
                <a:lnTo>
                  <a:pt x="26670" y="53974"/>
                </a:lnTo>
                <a:lnTo>
                  <a:pt x="26415" y="53212"/>
                </a:lnTo>
                <a:lnTo>
                  <a:pt x="26162" y="52704"/>
                </a:lnTo>
                <a:lnTo>
                  <a:pt x="25908" y="52069"/>
                </a:lnTo>
                <a:lnTo>
                  <a:pt x="25653" y="51688"/>
                </a:lnTo>
                <a:lnTo>
                  <a:pt x="25273" y="51307"/>
                </a:lnTo>
                <a:lnTo>
                  <a:pt x="24892" y="51053"/>
                </a:lnTo>
                <a:lnTo>
                  <a:pt x="24384" y="50926"/>
                </a:lnTo>
                <a:lnTo>
                  <a:pt x="23749" y="50799"/>
                </a:lnTo>
                <a:lnTo>
                  <a:pt x="23240" y="50672"/>
                </a:lnTo>
                <a:lnTo>
                  <a:pt x="22478" y="50672"/>
                </a:lnTo>
                <a:lnTo>
                  <a:pt x="21589" y="50672"/>
                </a:lnTo>
                <a:lnTo>
                  <a:pt x="17780" y="50672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017"/>
                </a:lnTo>
                <a:lnTo>
                  <a:pt x="14732" y="14985"/>
                </a:lnTo>
                <a:lnTo>
                  <a:pt x="15112" y="13334"/>
                </a:lnTo>
                <a:lnTo>
                  <a:pt x="15239" y="12191"/>
                </a:lnTo>
                <a:lnTo>
                  <a:pt x="15494" y="10921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19"/>
                </a:lnTo>
                <a:lnTo>
                  <a:pt x="15112" y="6984"/>
                </a:lnTo>
                <a:lnTo>
                  <a:pt x="14859" y="6476"/>
                </a:lnTo>
                <a:lnTo>
                  <a:pt x="14477" y="5968"/>
                </a:lnTo>
                <a:lnTo>
                  <a:pt x="13843" y="5714"/>
                </a:lnTo>
                <a:lnTo>
                  <a:pt x="13335" y="5333"/>
                </a:lnTo>
                <a:lnTo>
                  <a:pt x="12573" y="5079"/>
                </a:lnTo>
                <a:lnTo>
                  <a:pt x="11557" y="4952"/>
                </a:lnTo>
                <a:lnTo>
                  <a:pt x="10540" y="4825"/>
                </a:lnTo>
                <a:lnTo>
                  <a:pt x="9398" y="4698"/>
                </a:lnTo>
                <a:lnTo>
                  <a:pt x="7874" y="4698"/>
                </a:lnTo>
                <a:lnTo>
                  <a:pt x="8762" y="634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4946903" y="5027676"/>
            <a:ext cx="579881" cy="17145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4960492" y="5045202"/>
            <a:ext cx="562610" cy="153035"/>
          </a:xfrm>
          <a:custGeom>
            <a:avLst/>
            <a:gdLst/>
            <a:ahLst/>
            <a:cxnLst/>
            <a:rect l="l" t="t" r="r" b="b"/>
            <a:pathLst>
              <a:path w="562610" h="153035">
                <a:moveTo>
                  <a:pt x="513588" y="0"/>
                </a:moveTo>
                <a:lnTo>
                  <a:pt x="511429" y="6223"/>
                </a:lnTo>
                <a:lnTo>
                  <a:pt x="520239" y="10029"/>
                </a:lnTo>
                <a:lnTo>
                  <a:pt x="527812" y="15335"/>
                </a:lnTo>
                <a:lnTo>
                  <a:pt x="545988" y="50609"/>
                </a:lnTo>
                <a:lnTo>
                  <a:pt x="548259" y="75437"/>
                </a:lnTo>
                <a:lnTo>
                  <a:pt x="547689" y="88913"/>
                </a:lnTo>
                <a:lnTo>
                  <a:pt x="534094" y="130176"/>
                </a:lnTo>
                <a:lnTo>
                  <a:pt x="511556" y="146304"/>
                </a:lnTo>
                <a:lnTo>
                  <a:pt x="513588" y="152527"/>
                </a:lnTo>
                <a:lnTo>
                  <a:pt x="549656" y="125856"/>
                </a:lnTo>
                <a:lnTo>
                  <a:pt x="562102" y="76327"/>
                </a:lnTo>
                <a:lnTo>
                  <a:pt x="561316" y="62301"/>
                </a:lnTo>
                <a:lnTo>
                  <a:pt x="542573" y="17412"/>
                </a:lnTo>
                <a:lnTo>
                  <a:pt x="524615" y="4026"/>
                </a:lnTo>
                <a:lnTo>
                  <a:pt x="513588" y="0"/>
                </a:lnTo>
                <a:close/>
              </a:path>
              <a:path w="562610" h="153035">
                <a:moveTo>
                  <a:pt x="48641" y="0"/>
                </a:moveTo>
                <a:lnTo>
                  <a:pt x="12573" y="26797"/>
                </a:lnTo>
                <a:lnTo>
                  <a:pt x="0" y="76327"/>
                </a:lnTo>
                <a:lnTo>
                  <a:pt x="785" y="90281"/>
                </a:lnTo>
                <a:lnTo>
                  <a:pt x="19548" y="135167"/>
                </a:lnTo>
                <a:lnTo>
                  <a:pt x="48641" y="152527"/>
                </a:lnTo>
                <a:lnTo>
                  <a:pt x="50546" y="146304"/>
                </a:lnTo>
                <a:lnTo>
                  <a:pt x="41900" y="142420"/>
                </a:lnTo>
                <a:lnTo>
                  <a:pt x="34432" y="137048"/>
                </a:lnTo>
                <a:lnTo>
                  <a:pt x="16240" y="101139"/>
                </a:lnTo>
                <a:lnTo>
                  <a:pt x="13970" y="75437"/>
                </a:lnTo>
                <a:lnTo>
                  <a:pt x="14539" y="62464"/>
                </a:lnTo>
                <a:lnTo>
                  <a:pt x="28154" y="22117"/>
                </a:lnTo>
                <a:lnTo>
                  <a:pt x="50800" y="6223"/>
                </a:lnTo>
                <a:lnTo>
                  <a:pt x="486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471921" y="5045202"/>
            <a:ext cx="50800" cy="153035"/>
          </a:xfrm>
          <a:custGeom>
            <a:avLst/>
            <a:gdLst/>
            <a:ahLst/>
            <a:cxnLst/>
            <a:rect l="l" t="t" r="r" b="b"/>
            <a:pathLst>
              <a:path w="50800" h="153035">
                <a:moveTo>
                  <a:pt x="2158" y="0"/>
                </a:moveTo>
                <a:lnTo>
                  <a:pt x="38100" y="26797"/>
                </a:lnTo>
                <a:lnTo>
                  <a:pt x="50673" y="76327"/>
                </a:lnTo>
                <a:lnTo>
                  <a:pt x="49907" y="90281"/>
                </a:lnTo>
                <a:lnTo>
                  <a:pt x="31251" y="135167"/>
                </a:lnTo>
                <a:lnTo>
                  <a:pt x="2158" y="152527"/>
                </a:lnTo>
                <a:lnTo>
                  <a:pt x="126" y="146304"/>
                </a:lnTo>
                <a:lnTo>
                  <a:pt x="8846" y="142420"/>
                </a:lnTo>
                <a:lnTo>
                  <a:pt x="16351" y="137048"/>
                </a:lnTo>
                <a:lnTo>
                  <a:pt x="34559" y="101139"/>
                </a:lnTo>
                <a:lnTo>
                  <a:pt x="36829" y="75437"/>
                </a:lnTo>
                <a:lnTo>
                  <a:pt x="36260" y="62464"/>
                </a:lnTo>
                <a:lnTo>
                  <a:pt x="22717" y="22117"/>
                </a:lnTo>
                <a:lnTo>
                  <a:pt x="0" y="6223"/>
                </a:lnTo>
                <a:lnTo>
                  <a:pt x="21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4955921" y="5039867"/>
            <a:ext cx="141136" cy="162433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028946" y="5058028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8" y="18542"/>
                </a:moveTo>
                <a:lnTo>
                  <a:pt x="24002" y="18542"/>
                </a:lnTo>
                <a:lnTo>
                  <a:pt x="25145" y="19050"/>
                </a:lnTo>
                <a:lnTo>
                  <a:pt x="26669" y="21082"/>
                </a:lnTo>
                <a:lnTo>
                  <a:pt x="26987" y="22352"/>
                </a:lnTo>
                <a:lnTo>
                  <a:pt x="27050" y="93726"/>
                </a:lnTo>
                <a:lnTo>
                  <a:pt x="26669" y="96393"/>
                </a:lnTo>
                <a:lnTo>
                  <a:pt x="26034" y="98044"/>
                </a:lnTo>
                <a:lnTo>
                  <a:pt x="25526" y="99695"/>
                </a:lnTo>
                <a:lnTo>
                  <a:pt x="4571" y="105029"/>
                </a:lnTo>
                <a:lnTo>
                  <a:pt x="4571" y="110998"/>
                </a:lnTo>
                <a:lnTo>
                  <a:pt x="64007" y="110998"/>
                </a:lnTo>
                <a:lnTo>
                  <a:pt x="64007" y="105029"/>
                </a:lnTo>
                <a:lnTo>
                  <a:pt x="56514" y="104775"/>
                </a:lnTo>
                <a:lnTo>
                  <a:pt x="53975" y="104521"/>
                </a:lnTo>
                <a:lnTo>
                  <a:pt x="51562" y="104140"/>
                </a:lnTo>
                <a:lnTo>
                  <a:pt x="49402" y="103759"/>
                </a:lnTo>
                <a:lnTo>
                  <a:pt x="47751" y="103124"/>
                </a:lnTo>
                <a:lnTo>
                  <a:pt x="46100" y="102616"/>
                </a:lnTo>
                <a:lnTo>
                  <a:pt x="41599" y="93726"/>
                </a:lnTo>
                <a:lnTo>
                  <a:pt x="41528" y="18542"/>
                </a:lnTo>
                <a:close/>
              </a:path>
              <a:path w="64135" h="111125">
                <a:moveTo>
                  <a:pt x="42037" y="0"/>
                </a:moveTo>
                <a:lnTo>
                  <a:pt x="37591" y="0"/>
                </a:lnTo>
                <a:lnTo>
                  <a:pt x="0" y="22352"/>
                </a:lnTo>
                <a:lnTo>
                  <a:pt x="3555" y="28575"/>
                </a:lnTo>
                <a:lnTo>
                  <a:pt x="8254" y="25400"/>
                </a:lnTo>
                <a:lnTo>
                  <a:pt x="12064" y="22987"/>
                </a:lnTo>
                <a:lnTo>
                  <a:pt x="18414" y="19431"/>
                </a:lnTo>
                <a:lnTo>
                  <a:pt x="20827" y="18542"/>
                </a:lnTo>
                <a:lnTo>
                  <a:pt x="41528" y="18542"/>
                </a:lnTo>
                <a:lnTo>
                  <a:pt x="41528" y="12192"/>
                </a:lnTo>
                <a:lnTo>
                  <a:pt x="41782" y="5080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028946" y="5058028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1" y="0"/>
                </a:moveTo>
                <a:lnTo>
                  <a:pt x="42037" y="0"/>
                </a:lnTo>
                <a:lnTo>
                  <a:pt x="41782" y="5080"/>
                </a:lnTo>
                <a:lnTo>
                  <a:pt x="41528" y="12192"/>
                </a:lnTo>
                <a:lnTo>
                  <a:pt x="41528" y="21336"/>
                </a:lnTo>
                <a:lnTo>
                  <a:pt x="41528" y="89916"/>
                </a:lnTo>
                <a:lnTo>
                  <a:pt x="41528" y="93091"/>
                </a:lnTo>
                <a:lnTo>
                  <a:pt x="41782" y="95377"/>
                </a:lnTo>
                <a:lnTo>
                  <a:pt x="47751" y="103124"/>
                </a:lnTo>
                <a:lnTo>
                  <a:pt x="49402" y="103759"/>
                </a:lnTo>
                <a:lnTo>
                  <a:pt x="64007" y="105029"/>
                </a:lnTo>
                <a:lnTo>
                  <a:pt x="64007" y="110998"/>
                </a:lnTo>
                <a:lnTo>
                  <a:pt x="4571" y="110998"/>
                </a:lnTo>
                <a:lnTo>
                  <a:pt x="4571" y="105029"/>
                </a:lnTo>
                <a:lnTo>
                  <a:pt x="10540" y="104775"/>
                </a:lnTo>
                <a:lnTo>
                  <a:pt x="14731" y="104394"/>
                </a:lnTo>
                <a:lnTo>
                  <a:pt x="26034" y="98044"/>
                </a:lnTo>
                <a:lnTo>
                  <a:pt x="26669" y="96393"/>
                </a:lnTo>
                <a:lnTo>
                  <a:pt x="27050" y="93726"/>
                </a:lnTo>
                <a:lnTo>
                  <a:pt x="27050" y="89916"/>
                </a:lnTo>
                <a:lnTo>
                  <a:pt x="27050" y="24765"/>
                </a:lnTo>
                <a:lnTo>
                  <a:pt x="27050" y="22606"/>
                </a:lnTo>
                <a:lnTo>
                  <a:pt x="26669" y="21082"/>
                </a:lnTo>
                <a:lnTo>
                  <a:pt x="25907" y="20066"/>
                </a:lnTo>
                <a:lnTo>
                  <a:pt x="25145" y="19050"/>
                </a:lnTo>
                <a:lnTo>
                  <a:pt x="24002" y="18542"/>
                </a:lnTo>
                <a:lnTo>
                  <a:pt x="22605" y="18542"/>
                </a:lnTo>
                <a:lnTo>
                  <a:pt x="20827" y="18542"/>
                </a:lnTo>
                <a:lnTo>
                  <a:pt x="3555" y="28575"/>
                </a:lnTo>
                <a:lnTo>
                  <a:pt x="0" y="22352"/>
                </a:lnTo>
                <a:lnTo>
                  <a:pt x="37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140452" y="5097779"/>
            <a:ext cx="118080" cy="29718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154676" y="512189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150103" y="512189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298947" y="5073396"/>
            <a:ext cx="89153" cy="98298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313088" y="5090795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3"/>
                </a:lnTo>
                <a:lnTo>
                  <a:pt x="3512" y="29971"/>
                </a:lnTo>
                <a:lnTo>
                  <a:pt x="1804" y="37845"/>
                </a:lnTo>
                <a:lnTo>
                  <a:pt x="591" y="43179"/>
                </a:lnTo>
                <a:lnTo>
                  <a:pt x="87" y="47116"/>
                </a:lnTo>
                <a:lnTo>
                  <a:pt x="0" y="61340"/>
                </a:lnTo>
                <a:lnTo>
                  <a:pt x="2242" y="67944"/>
                </a:lnTo>
                <a:lnTo>
                  <a:pt x="6814" y="72516"/>
                </a:lnTo>
                <a:lnTo>
                  <a:pt x="11386" y="77215"/>
                </a:lnTo>
                <a:lnTo>
                  <a:pt x="17863" y="79501"/>
                </a:lnTo>
                <a:lnTo>
                  <a:pt x="32976" y="79501"/>
                </a:lnTo>
                <a:lnTo>
                  <a:pt x="38945" y="78358"/>
                </a:lnTo>
                <a:lnTo>
                  <a:pt x="44279" y="75818"/>
                </a:lnTo>
                <a:lnTo>
                  <a:pt x="49486" y="73405"/>
                </a:lnTo>
                <a:lnTo>
                  <a:pt x="49813" y="73151"/>
                </a:lnTo>
                <a:lnTo>
                  <a:pt x="23832" y="73151"/>
                </a:lnTo>
                <a:lnTo>
                  <a:pt x="20149" y="71754"/>
                </a:lnTo>
                <a:lnTo>
                  <a:pt x="17736" y="68960"/>
                </a:lnTo>
                <a:lnTo>
                  <a:pt x="15196" y="66166"/>
                </a:lnTo>
                <a:lnTo>
                  <a:pt x="14053" y="61848"/>
                </a:lnTo>
                <a:lnTo>
                  <a:pt x="14053" y="49656"/>
                </a:lnTo>
                <a:lnTo>
                  <a:pt x="15196" y="42163"/>
                </a:lnTo>
                <a:lnTo>
                  <a:pt x="36405" y="6476"/>
                </a:lnTo>
                <a:lnTo>
                  <a:pt x="62602" y="6476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6"/>
                </a:moveTo>
                <a:lnTo>
                  <a:pt x="46819" y="6476"/>
                </a:lnTo>
                <a:lnTo>
                  <a:pt x="50248" y="8000"/>
                </a:lnTo>
                <a:lnTo>
                  <a:pt x="54820" y="13842"/>
                </a:lnTo>
                <a:lnTo>
                  <a:pt x="55963" y="18160"/>
                </a:lnTo>
                <a:lnTo>
                  <a:pt x="55963" y="30352"/>
                </a:lnTo>
                <a:lnTo>
                  <a:pt x="42755" y="66166"/>
                </a:lnTo>
                <a:lnTo>
                  <a:pt x="33992" y="73151"/>
                </a:lnTo>
                <a:lnTo>
                  <a:pt x="49813" y="73151"/>
                </a:lnTo>
                <a:lnTo>
                  <a:pt x="54058" y="69849"/>
                </a:lnTo>
                <a:lnTo>
                  <a:pt x="57741" y="65023"/>
                </a:lnTo>
                <a:lnTo>
                  <a:pt x="61551" y="60197"/>
                </a:lnTo>
                <a:lnTo>
                  <a:pt x="64599" y="54228"/>
                </a:lnTo>
                <a:lnTo>
                  <a:pt x="66758" y="47116"/>
                </a:lnTo>
                <a:lnTo>
                  <a:pt x="68917" y="40131"/>
                </a:lnTo>
                <a:lnTo>
                  <a:pt x="69914" y="33527"/>
                </a:lnTo>
                <a:lnTo>
                  <a:pt x="69811" y="18160"/>
                </a:lnTo>
                <a:lnTo>
                  <a:pt x="67774" y="11810"/>
                </a:lnTo>
                <a:lnTo>
                  <a:pt x="62602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327141" y="5097271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40" y="0"/>
                </a:moveTo>
                <a:lnTo>
                  <a:pt x="22352" y="0"/>
                </a:lnTo>
                <a:lnTo>
                  <a:pt x="17525" y="2285"/>
                </a:lnTo>
                <a:lnTo>
                  <a:pt x="13335" y="6984"/>
                </a:lnTo>
                <a:lnTo>
                  <a:pt x="9271" y="11683"/>
                </a:lnTo>
                <a:lnTo>
                  <a:pt x="5969" y="18287"/>
                </a:lnTo>
                <a:lnTo>
                  <a:pt x="3556" y="27050"/>
                </a:lnTo>
                <a:lnTo>
                  <a:pt x="1143" y="35686"/>
                </a:lnTo>
                <a:lnTo>
                  <a:pt x="0" y="43179"/>
                </a:lnTo>
                <a:lnTo>
                  <a:pt x="0" y="49402"/>
                </a:lnTo>
                <a:lnTo>
                  <a:pt x="0" y="55371"/>
                </a:lnTo>
                <a:lnTo>
                  <a:pt x="1143" y="59689"/>
                </a:lnTo>
                <a:lnTo>
                  <a:pt x="3683" y="62483"/>
                </a:lnTo>
                <a:lnTo>
                  <a:pt x="6096" y="65277"/>
                </a:lnTo>
                <a:lnTo>
                  <a:pt x="9779" y="66675"/>
                </a:lnTo>
                <a:lnTo>
                  <a:pt x="14732" y="66675"/>
                </a:lnTo>
                <a:lnTo>
                  <a:pt x="19938" y="66675"/>
                </a:lnTo>
                <a:lnTo>
                  <a:pt x="40640" y="31368"/>
                </a:lnTo>
                <a:lnTo>
                  <a:pt x="41910" y="23875"/>
                </a:lnTo>
                <a:lnTo>
                  <a:pt x="41910" y="17398"/>
                </a:lnTo>
                <a:lnTo>
                  <a:pt x="41910" y="11683"/>
                </a:lnTo>
                <a:lnTo>
                  <a:pt x="40767" y="7365"/>
                </a:lnTo>
                <a:lnTo>
                  <a:pt x="38481" y="4444"/>
                </a:lnTo>
                <a:lnTo>
                  <a:pt x="36195" y="1523"/>
                </a:lnTo>
                <a:lnTo>
                  <a:pt x="32766" y="0"/>
                </a:lnTo>
                <a:lnTo>
                  <a:pt x="279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313045" y="5090795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6" y="0"/>
                </a:lnTo>
                <a:lnTo>
                  <a:pt x="58800" y="2412"/>
                </a:lnTo>
                <a:lnTo>
                  <a:pt x="63245" y="7111"/>
                </a:lnTo>
                <a:lnTo>
                  <a:pt x="67817" y="11810"/>
                </a:lnTo>
                <a:lnTo>
                  <a:pt x="69976" y="18541"/>
                </a:lnTo>
                <a:lnTo>
                  <a:pt x="69976" y="27177"/>
                </a:lnTo>
                <a:lnTo>
                  <a:pt x="69976" y="33400"/>
                </a:lnTo>
                <a:lnTo>
                  <a:pt x="68960" y="40131"/>
                </a:lnTo>
                <a:lnTo>
                  <a:pt x="66801" y="47116"/>
                </a:lnTo>
                <a:lnTo>
                  <a:pt x="64642" y="54228"/>
                </a:lnTo>
                <a:lnTo>
                  <a:pt x="61594" y="60197"/>
                </a:lnTo>
                <a:lnTo>
                  <a:pt x="57784" y="65023"/>
                </a:lnTo>
                <a:lnTo>
                  <a:pt x="54101" y="69849"/>
                </a:lnTo>
                <a:lnTo>
                  <a:pt x="49529" y="73405"/>
                </a:lnTo>
                <a:lnTo>
                  <a:pt x="44322" y="75818"/>
                </a:lnTo>
                <a:lnTo>
                  <a:pt x="38988" y="78358"/>
                </a:lnTo>
                <a:lnTo>
                  <a:pt x="33019" y="79501"/>
                </a:lnTo>
                <a:lnTo>
                  <a:pt x="26162" y="79501"/>
                </a:lnTo>
                <a:lnTo>
                  <a:pt x="17906" y="79501"/>
                </a:lnTo>
                <a:lnTo>
                  <a:pt x="11429" y="77215"/>
                </a:lnTo>
                <a:lnTo>
                  <a:pt x="6857" y="72516"/>
                </a:lnTo>
                <a:lnTo>
                  <a:pt x="2285" y="67944"/>
                </a:lnTo>
                <a:lnTo>
                  <a:pt x="0" y="61213"/>
                </a:lnTo>
                <a:lnTo>
                  <a:pt x="0" y="52450"/>
                </a:lnTo>
                <a:lnTo>
                  <a:pt x="0" y="48132"/>
                </a:lnTo>
                <a:lnTo>
                  <a:pt x="634" y="43179"/>
                </a:lnTo>
                <a:lnTo>
                  <a:pt x="1904" y="37591"/>
                </a:lnTo>
                <a:lnTo>
                  <a:pt x="3555" y="29971"/>
                </a:lnTo>
                <a:lnTo>
                  <a:pt x="6350" y="23367"/>
                </a:lnTo>
                <a:lnTo>
                  <a:pt x="10287" y="17652"/>
                </a:lnTo>
                <a:lnTo>
                  <a:pt x="14224" y="11937"/>
                </a:lnTo>
                <a:lnTo>
                  <a:pt x="19050" y="7619"/>
                </a:lnTo>
                <a:lnTo>
                  <a:pt x="24764" y="4571"/>
                </a:lnTo>
                <a:lnTo>
                  <a:pt x="30479" y="1523"/>
                </a:lnTo>
                <a:lnTo>
                  <a:pt x="36829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379720" y="5103843"/>
            <a:ext cx="80010" cy="101379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393309" y="512229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872" y="50672"/>
                </a:moveTo>
                <a:lnTo>
                  <a:pt x="23240" y="50672"/>
                </a:lnTo>
                <a:lnTo>
                  <a:pt x="23749" y="50799"/>
                </a:lnTo>
                <a:lnTo>
                  <a:pt x="24383" y="50926"/>
                </a:lnTo>
                <a:lnTo>
                  <a:pt x="24891" y="51053"/>
                </a:lnTo>
                <a:lnTo>
                  <a:pt x="25273" y="51307"/>
                </a:lnTo>
                <a:lnTo>
                  <a:pt x="25653" y="51688"/>
                </a:lnTo>
                <a:lnTo>
                  <a:pt x="25907" y="52069"/>
                </a:lnTo>
                <a:lnTo>
                  <a:pt x="26162" y="52704"/>
                </a:lnTo>
                <a:lnTo>
                  <a:pt x="26415" y="53212"/>
                </a:lnTo>
                <a:lnTo>
                  <a:pt x="26669" y="53974"/>
                </a:lnTo>
                <a:lnTo>
                  <a:pt x="27050" y="54863"/>
                </a:lnTo>
                <a:lnTo>
                  <a:pt x="30133" y="65912"/>
                </a:lnTo>
                <a:lnTo>
                  <a:pt x="36829" y="79374"/>
                </a:lnTo>
                <a:lnTo>
                  <a:pt x="38353" y="80644"/>
                </a:lnTo>
                <a:lnTo>
                  <a:pt x="40386" y="81279"/>
                </a:lnTo>
                <a:lnTo>
                  <a:pt x="44195" y="81279"/>
                </a:lnTo>
                <a:lnTo>
                  <a:pt x="45592" y="81025"/>
                </a:lnTo>
                <a:lnTo>
                  <a:pt x="46862" y="80644"/>
                </a:lnTo>
                <a:lnTo>
                  <a:pt x="48260" y="80263"/>
                </a:lnTo>
                <a:lnTo>
                  <a:pt x="55499" y="75310"/>
                </a:lnTo>
                <a:lnTo>
                  <a:pt x="57150" y="73913"/>
                </a:lnTo>
                <a:lnTo>
                  <a:pt x="57658" y="73405"/>
                </a:lnTo>
                <a:lnTo>
                  <a:pt x="46608" y="73405"/>
                </a:lnTo>
                <a:lnTo>
                  <a:pt x="45974" y="73151"/>
                </a:lnTo>
                <a:lnTo>
                  <a:pt x="43433" y="70484"/>
                </a:lnTo>
                <a:lnTo>
                  <a:pt x="42925" y="69595"/>
                </a:lnTo>
                <a:lnTo>
                  <a:pt x="42163" y="67309"/>
                </a:lnTo>
                <a:lnTo>
                  <a:pt x="41655" y="65912"/>
                </a:lnTo>
                <a:lnTo>
                  <a:pt x="41275" y="64261"/>
                </a:lnTo>
                <a:lnTo>
                  <a:pt x="39242" y="58165"/>
                </a:lnTo>
                <a:lnTo>
                  <a:pt x="38269" y="54863"/>
                </a:lnTo>
                <a:lnTo>
                  <a:pt x="36872" y="50672"/>
                </a:lnTo>
                <a:close/>
              </a:path>
              <a:path w="62864" h="81279">
                <a:moveTo>
                  <a:pt x="29210" y="0"/>
                </a:moveTo>
                <a:lnTo>
                  <a:pt x="24891" y="0"/>
                </a:lnTo>
                <a:lnTo>
                  <a:pt x="8762" y="634"/>
                </a:lnTo>
                <a:lnTo>
                  <a:pt x="7874" y="4698"/>
                </a:lnTo>
                <a:lnTo>
                  <a:pt x="9398" y="4698"/>
                </a:lnTo>
                <a:lnTo>
                  <a:pt x="12573" y="5079"/>
                </a:lnTo>
                <a:lnTo>
                  <a:pt x="13335" y="5333"/>
                </a:lnTo>
                <a:lnTo>
                  <a:pt x="13842" y="5714"/>
                </a:lnTo>
                <a:lnTo>
                  <a:pt x="14477" y="5968"/>
                </a:lnTo>
                <a:lnTo>
                  <a:pt x="14858" y="6476"/>
                </a:lnTo>
                <a:lnTo>
                  <a:pt x="15112" y="6984"/>
                </a:lnTo>
                <a:lnTo>
                  <a:pt x="15366" y="7619"/>
                </a:lnTo>
                <a:lnTo>
                  <a:pt x="15493" y="10921"/>
                </a:lnTo>
                <a:lnTo>
                  <a:pt x="15239" y="12191"/>
                </a:lnTo>
                <a:lnTo>
                  <a:pt x="15112" y="13334"/>
                </a:lnTo>
                <a:lnTo>
                  <a:pt x="14731" y="14985"/>
                </a:lnTo>
                <a:lnTo>
                  <a:pt x="14224" y="17017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672"/>
                </a:lnTo>
                <a:lnTo>
                  <a:pt x="36872" y="50672"/>
                </a:lnTo>
                <a:lnTo>
                  <a:pt x="36321" y="49021"/>
                </a:lnTo>
                <a:lnTo>
                  <a:pt x="35432" y="46100"/>
                </a:lnTo>
                <a:lnTo>
                  <a:pt x="35922" y="45719"/>
                </a:lnTo>
                <a:lnTo>
                  <a:pt x="18795" y="45719"/>
                </a:lnTo>
                <a:lnTo>
                  <a:pt x="29210" y="0"/>
                </a:lnTo>
                <a:close/>
              </a:path>
              <a:path w="62864" h="81279">
                <a:moveTo>
                  <a:pt x="56641" y="66674"/>
                </a:moveTo>
                <a:lnTo>
                  <a:pt x="48513" y="73278"/>
                </a:lnTo>
                <a:lnTo>
                  <a:pt x="48005" y="73405"/>
                </a:lnTo>
                <a:lnTo>
                  <a:pt x="57658" y="73405"/>
                </a:lnTo>
                <a:lnTo>
                  <a:pt x="58800" y="72262"/>
                </a:lnTo>
                <a:lnTo>
                  <a:pt x="60705" y="70484"/>
                </a:lnTo>
                <a:lnTo>
                  <a:pt x="56641" y="66674"/>
                </a:lnTo>
                <a:close/>
              </a:path>
              <a:path w="62864" h="81279">
                <a:moveTo>
                  <a:pt x="60960" y="21462"/>
                </a:moveTo>
                <a:lnTo>
                  <a:pt x="39750" y="21462"/>
                </a:lnTo>
                <a:lnTo>
                  <a:pt x="39115" y="25145"/>
                </a:lnTo>
                <a:lnTo>
                  <a:pt x="40766" y="25399"/>
                </a:lnTo>
                <a:lnTo>
                  <a:pt x="41782" y="25780"/>
                </a:lnTo>
                <a:lnTo>
                  <a:pt x="42417" y="26415"/>
                </a:lnTo>
                <a:lnTo>
                  <a:pt x="43052" y="26923"/>
                </a:lnTo>
                <a:lnTo>
                  <a:pt x="43433" y="27685"/>
                </a:lnTo>
                <a:lnTo>
                  <a:pt x="43433" y="29463"/>
                </a:lnTo>
                <a:lnTo>
                  <a:pt x="43052" y="30352"/>
                </a:lnTo>
                <a:lnTo>
                  <a:pt x="42290" y="31495"/>
                </a:lnTo>
                <a:lnTo>
                  <a:pt x="41655" y="32638"/>
                </a:lnTo>
                <a:lnTo>
                  <a:pt x="25273" y="44703"/>
                </a:lnTo>
                <a:lnTo>
                  <a:pt x="23621" y="45338"/>
                </a:lnTo>
                <a:lnTo>
                  <a:pt x="21970" y="45719"/>
                </a:lnTo>
                <a:lnTo>
                  <a:pt x="35922" y="45719"/>
                </a:lnTo>
                <a:lnTo>
                  <a:pt x="37718" y="44322"/>
                </a:lnTo>
                <a:lnTo>
                  <a:pt x="42037" y="41020"/>
                </a:lnTo>
                <a:lnTo>
                  <a:pt x="44323" y="39496"/>
                </a:lnTo>
                <a:lnTo>
                  <a:pt x="48640" y="36194"/>
                </a:lnTo>
                <a:lnTo>
                  <a:pt x="50800" y="34416"/>
                </a:lnTo>
                <a:lnTo>
                  <a:pt x="55244" y="30987"/>
                </a:lnTo>
                <a:lnTo>
                  <a:pt x="57530" y="29082"/>
                </a:lnTo>
                <a:lnTo>
                  <a:pt x="59943" y="27177"/>
                </a:lnTo>
                <a:lnTo>
                  <a:pt x="62356" y="25018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393309" y="512229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210" y="0"/>
                </a:lnTo>
                <a:lnTo>
                  <a:pt x="18795" y="45719"/>
                </a:lnTo>
                <a:lnTo>
                  <a:pt x="20446" y="45719"/>
                </a:lnTo>
                <a:lnTo>
                  <a:pt x="21970" y="45719"/>
                </a:lnTo>
                <a:lnTo>
                  <a:pt x="23621" y="45338"/>
                </a:lnTo>
                <a:lnTo>
                  <a:pt x="25273" y="44703"/>
                </a:lnTo>
                <a:lnTo>
                  <a:pt x="27050" y="44068"/>
                </a:lnTo>
                <a:lnTo>
                  <a:pt x="39496" y="35178"/>
                </a:lnTo>
                <a:lnTo>
                  <a:pt x="40639" y="33908"/>
                </a:lnTo>
                <a:lnTo>
                  <a:pt x="41655" y="32638"/>
                </a:lnTo>
                <a:lnTo>
                  <a:pt x="42290" y="31495"/>
                </a:lnTo>
                <a:lnTo>
                  <a:pt x="43052" y="30352"/>
                </a:lnTo>
                <a:lnTo>
                  <a:pt x="43433" y="29463"/>
                </a:lnTo>
                <a:lnTo>
                  <a:pt x="43433" y="28701"/>
                </a:lnTo>
                <a:lnTo>
                  <a:pt x="43433" y="27685"/>
                </a:lnTo>
                <a:lnTo>
                  <a:pt x="43052" y="26923"/>
                </a:lnTo>
                <a:lnTo>
                  <a:pt x="42417" y="26415"/>
                </a:lnTo>
                <a:lnTo>
                  <a:pt x="41782" y="25780"/>
                </a:lnTo>
                <a:lnTo>
                  <a:pt x="40766" y="25399"/>
                </a:lnTo>
                <a:lnTo>
                  <a:pt x="39115" y="25145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6" y="25018"/>
                </a:lnTo>
                <a:lnTo>
                  <a:pt x="59943" y="27177"/>
                </a:lnTo>
                <a:lnTo>
                  <a:pt x="57530" y="29082"/>
                </a:lnTo>
                <a:lnTo>
                  <a:pt x="55244" y="30987"/>
                </a:lnTo>
                <a:lnTo>
                  <a:pt x="52958" y="32765"/>
                </a:lnTo>
                <a:lnTo>
                  <a:pt x="50800" y="34416"/>
                </a:lnTo>
                <a:lnTo>
                  <a:pt x="48640" y="36194"/>
                </a:lnTo>
                <a:lnTo>
                  <a:pt x="46481" y="37845"/>
                </a:lnTo>
                <a:lnTo>
                  <a:pt x="44323" y="39496"/>
                </a:lnTo>
                <a:lnTo>
                  <a:pt x="42037" y="41020"/>
                </a:lnTo>
                <a:lnTo>
                  <a:pt x="39877" y="42671"/>
                </a:lnTo>
                <a:lnTo>
                  <a:pt x="37718" y="44322"/>
                </a:lnTo>
                <a:lnTo>
                  <a:pt x="35432" y="46100"/>
                </a:lnTo>
                <a:lnTo>
                  <a:pt x="36321" y="49021"/>
                </a:lnTo>
                <a:lnTo>
                  <a:pt x="37337" y="52069"/>
                </a:lnTo>
                <a:lnTo>
                  <a:pt x="38353" y="55117"/>
                </a:lnTo>
                <a:lnTo>
                  <a:pt x="39242" y="58165"/>
                </a:lnTo>
                <a:lnTo>
                  <a:pt x="40258" y="61213"/>
                </a:lnTo>
                <a:lnTo>
                  <a:pt x="41275" y="64261"/>
                </a:lnTo>
                <a:lnTo>
                  <a:pt x="41655" y="65912"/>
                </a:lnTo>
                <a:lnTo>
                  <a:pt x="42163" y="67309"/>
                </a:lnTo>
                <a:lnTo>
                  <a:pt x="42544" y="68452"/>
                </a:lnTo>
                <a:lnTo>
                  <a:pt x="42925" y="69595"/>
                </a:lnTo>
                <a:lnTo>
                  <a:pt x="43433" y="70484"/>
                </a:lnTo>
                <a:lnTo>
                  <a:pt x="43814" y="71246"/>
                </a:lnTo>
                <a:lnTo>
                  <a:pt x="44323" y="72008"/>
                </a:lnTo>
                <a:lnTo>
                  <a:pt x="44830" y="72516"/>
                </a:lnTo>
                <a:lnTo>
                  <a:pt x="45465" y="72897"/>
                </a:lnTo>
                <a:lnTo>
                  <a:pt x="45974" y="73151"/>
                </a:lnTo>
                <a:lnTo>
                  <a:pt x="46608" y="73405"/>
                </a:lnTo>
                <a:lnTo>
                  <a:pt x="47370" y="73405"/>
                </a:lnTo>
                <a:lnTo>
                  <a:pt x="48005" y="73405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6" y="72897"/>
                </a:lnTo>
                <a:lnTo>
                  <a:pt x="50291" y="72516"/>
                </a:lnTo>
                <a:lnTo>
                  <a:pt x="51053" y="72008"/>
                </a:lnTo>
                <a:lnTo>
                  <a:pt x="51815" y="71500"/>
                </a:lnTo>
                <a:lnTo>
                  <a:pt x="52577" y="70865"/>
                </a:lnTo>
                <a:lnTo>
                  <a:pt x="53593" y="69976"/>
                </a:lnTo>
                <a:lnTo>
                  <a:pt x="54482" y="69087"/>
                </a:lnTo>
                <a:lnTo>
                  <a:pt x="55499" y="67944"/>
                </a:lnTo>
                <a:lnTo>
                  <a:pt x="56641" y="66674"/>
                </a:lnTo>
                <a:lnTo>
                  <a:pt x="60705" y="70484"/>
                </a:lnTo>
                <a:lnTo>
                  <a:pt x="58800" y="72262"/>
                </a:lnTo>
                <a:lnTo>
                  <a:pt x="57150" y="73913"/>
                </a:lnTo>
                <a:lnTo>
                  <a:pt x="55499" y="75310"/>
                </a:lnTo>
                <a:lnTo>
                  <a:pt x="53975" y="76707"/>
                </a:lnTo>
                <a:lnTo>
                  <a:pt x="52450" y="77850"/>
                </a:lnTo>
                <a:lnTo>
                  <a:pt x="51053" y="78739"/>
                </a:lnTo>
                <a:lnTo>
                  <a:pt x="49529" y="79628"/>
                </a:lnTo>
                <a:lnTo>
                  <a:pt x="48260" y="80263"/>
                </a:lnTo>
                <a:lnTo>
                  <a:pt x="46862" y="80644"/>
                </a:lnTo>
                <a:lnTo>
                  <a:pt x="45592" y="81025"/>
                </a:lnTo>
                <a:lnTo>
                  <a:pt x="44195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8353" y="80644"/>
                </a:lnTo>
                <a:lnTo>
                  <a:pt x="36829" y="79374"/>
                </a:lnTo>
                <a:lnTo>
                  <a:pt x="35305" y="78231"/>
                </a:lnTo>
                <a:lnTo>
                  <a:pt x="30099" y="65785"/>
                </a:lnTo>
                <a:lnTo>
                  <a:pt x="29210" y="62610"/>
                </a:lnTo>
                <a:lnTo>
                  <a:pt x="28193" y="58927"/>
                </a:lnTo>
                <a:lnTo>
                  <a:pt x="27050" y="54863"/>
                </a:lnTo>
                <a:lnTo>
                  <a:pt x="26669" y="53974"/>
                </a:lnTo>
                <a:lnTo>
                  <a:pt x="26415" y="53212"/>
                </a:lnTo>
                <a:lnTo>
                  <a:pt x="26162" y="52704"/>
                </a:lnTo>
                <a:lnTo>
                  <a:pt x="25907" y="52069"/>
                </a:lnTo>
                <a:lnTo>
                  <a:pt x="25653" y="51688"/>
                </a:lnTo>
                <a:lnTo>
                  <a:pt x="25273" y="51307"/>
                </a:lnTo>
                <a:lnTo>
                  <a:pt x="24891" y="51053"/>
                </a:lnTo>
                <a:lnTo>
                  <a:pt x="24383" y="50926"/>
                </a:lnTo>
                <a:lnTo>
                  <a:pt x="23749" y="50799"/>
                </a:lnTo>
                <a:lnTo>
                  <a:pt x="23240" y="50672"/>
                </a:lnTo>
                <a:lnTo>
                  <a:pt x="22478" y="50672"/>
                </a:lnTo>
                <a:lnTo>
                  <a:pt x="21589" y="50672"/>
                </a:lnTo>
                <a:lnTo>
                  <a:pt x="17779" y="50672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017"/>
                </a:lnTo>
                <a:lnTo>
                  <a:pt x="14731" y="14985"/>
                </a:lnTo>
                <a:lnTo>
                  <a:pt x="15112" y="13334"/>
                </a:lnTo>
                <a:lnTo>
                  <a:pt x="15239" y="12191"/>
                </a:lnTo>
                <a:lnTo>
                  <a:pt x="15493" y="10921"/>
                </a:lnTo>
                <a:lnTo>
                  <a:pt x="15493" y="9905"/>
                </a:lnTo>
                <a:lnTo>
                  <a:pt x="15493" y="9016"/>
                </a:lnTo>
                <a:lnTo>
                  <a:pt x="15493" y="8254"/>
                </a:lnTo>
                <a:lnTo>
                  <a:pt x="15366" y="7619"/>
                </a:lnTo>
                <a:lnTo>
                  <a:pt x="15112" y="6984"/>
                </a:lnTo>
                <a:lnTo>
                  <a:pt x="14858" y="6476"/>
                </a:lnTo>
                <a:lnTo>
                  <a:pt x="14477" y="5968"/>
                </a:lnTo>
                <a:lnTo>
                  <a:pt x="13842" y="5714"/>
                </a:lnTo>
                <a:lnTo>
                  <a:pt x="13335" y="5333"/>
                </a:lnTo>
                <a:lnTo>
                  <a:pt x="12573" y="5079"/>
                </a:lnTo>
                <a:lnTo>
                  <a:pt x="11556" y="4952"/>
                </a:lnTo>
                <a:lnTo>
                  <a:pt x="10540" y="4825"/>
                </a:lnTo>
                <a:lnTo>
                  <a:pt x="9398" y="4698"/>
                </a:lnTo>
                <a:lnTo>
                  <a:pt x="7874" y="4698"/>
                </a:lnTo>
                <a:lnTo>
                  <a:pt x="8762" y="634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532120" y="5073396"/>
            <a:ext cx="89153" cy="98298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546260" y="5090795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3"/>
                </a:lnTo>
                <a:lnTo>
                  <a:pt x="3512" y="29971"/>
                </a:lnTo>
                <a:lnTo>
                  <a:pt x="1804" y="37845"/>
                </a:lnTo>
                <a:lnTo>
                  <a:pt x="591" y="43179"/>
                </a:lnTo>
                <a:lnTo>
                  <a:pt x="87" y="47116"/>
                </a:lnTo>
                <a:lnTo>
                  <a:pt x="0" y="61340"/>
                </a:lnTo>
                <a:lnTo>
                  <a:pt x="2242" y="67944"/>
                </a:lnTo>
                <a:lnTo>
                  <a:pt x="6814" y="72516"/>
                </a:lnTo>
                <a:lnTo>
                  <a:pt x="11386" y="77215"/>
                </a:lnTo>
                <a:lnTo>
                  <a:pt x="17863" y="79501"/>
                </a:lnTo>
                <a:lnTo>
                  <a:pt x="32976" y="79501"/>
                </a:lnTo>
                <a:lnTo>
                  <a:pt x="38945" y="78358"/>
                </a:lnTo>
                <a:lnTo>
                  <a:pt x="44279" y="75818"/>
                </a:lnTo>
                <a:lnTo>
                  <a:pt x="49486" y="73405"/>
                </a:lnTo>
                <a:lnTo>
                  <a:pt x="49813" y="73151"/>
                </a:lnTo>
                <a:lnTo>
                  <a:pt x="23832" y="73151"/>
                </a:lnTo>
                <a:lnTo>
                  <a:pt x="20149" y="71754"/>
                </a:lnTo>
                <a:lnTo>
                  <a:pt x="17736" y="68960"/>
                </a:lnTo>
                <a:lnTo>
                  <a:pt x="15196" y="66166"/>
                </a:lnTo>
                <a:lnTo>
                  <a:pt x="14053" y="61848"/>
                </a:lnTo>
                <a:lnTo>
                  <a:pt x="14053" y="49656"/>
                </a:lnTo>
                <a:lnTo>
                  <a:pt x="15196" y="42163"/>
                </a:lnTo>
                <a:lnTo>
                  <a:pt x="36405" y="6476"/>
                </a:lnTo>
                <a:lnTo>
                  <a:pt x="62602" y="6476"/>
                </a:lnTo>
                <a:lnTo>
                  <a:pt x="58757" y="2412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6"/>
                </a:moveTo>
                <a:lnTo>
                  <a:pt x="46819" y="6476"/>
                </a:lnTo>
                <a:lnTo>
                  <a:pt x="50248" y="8000"/>
                </a:lnTo>
                <a:lnTo>
                  <a:pt x="54820" y="13842"/>
                </a:lnTo>
                <a:lnTo>
                  <a:pt x="55963" y="18160"/>
                </a:lnTo>
                <a:lnTo>
                  <a:pt x="55963" y="30352"/>
                </a:lnTo>
                <a:lnTo>
                  <a:pt x="42755" y="66166"/>
                </a:lnTo>
                <a:lnTo>
                  <a:pt x="33992" y="73151"/>
                </a:lnTo>
                <a:lnTo>
                  <a:pt x="49813" y="73151"/>
                </a:lnTo>
                <a:lnTo>
                  <a:pt x="54058" y="69849"/>
                </a:lnTo>
                <a:lnTo>
                  <a:pt x="57741" y="65023"/>
                </a:lnTo>
                <a:lnTo>
                  <a:pt x="61551" y="60197"/>
                </a:lnTo>
                <a:lnTo>
                  <a:pt x="64599" y="54228"/>
                </a:lnTo>
                <a:lnTo>
                  <a:pt x="66758" y="47116"/>
                </a:lnTo>
                <a:lnTo>
                  <a:pt x="68917" y="40131"/>
                </a:lnTo>
                <a:lnTo>
                  <a:pt x="69914" y="33527"/>
                </a:lnTo>
                <a:lnTo>
                  <a:pt x="69811" y="18160"/>
                </a:lnTo>
                <a:lnTo>
                  <a:pt x="67774" y="11810"/>
                </a:lnTo>
                <a:lnTo>
                  <a:pt x="62602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560314" y="5097271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5"/>
                </a:lnTo>
                <a:lnTo>
                  <a:pt x="13335" y="6984"/>
                </a:lnTo>
                <a:lnTo>
                  <a:pt x="9271" y="11683"/>
                </a:lnTo>
                <a:lnTo>
                  <a:pt x="5969" y="18287"/>
                </a:lnTo>
                <a:lnTo>
                  <a:pt x="3556" y="27050"/>
                </a:lnTo>
                <a:lnTo>
                  <a:pt x="1143" y="35686"/>
                </a:lnTo>
                <a:lnTo>
                  <a:pt x="0" y="43179"/>
                </a:lnTo>
                <a:lnTo>
                  <a:pt x="0" y="49402"/>
                </a:lnTo>
                <a:lnTo>
                  <a:pt x="0" y="55371"/>
                </a:lnTo>
                <a:lnTo>
                  <a:pt x="1143" y="59689"/>
                </a:lnTo>
                <a:lnTo>
                  <a:pt x="3683" y="62483"/>
                </a:lnTo>
                <a:lnTo>
                  <a:pt x="6096" y="65277"/>
                </a:lnTo>
                <a:lnTo>
                  <a:pt x="9778" y="66675"/>
                </a:lnTo>
                <a:lnTo>
                  <a:pt x="14732" y="66675"/>
                </a:lnTo>
                <a:lnTo>
                  <a:pt x="19938" y="66675"/>
                </a:lnTo>
                <a:lnTo>
                  <a:pt x="40639" y="31368"/>
                </a:lnTo>
                <a:lnTo>
                  <a:pt x="41910" y="23875"/>
                </a:lnTo>
                <a:lnTo>
                  <a:pt x="41910" y="17398"/>
                </a:lnTo>
                <a:lnTo>
                  <a:pt x="41910" y="11683"/>
                </a:lnTo>
                <a:lnTo>
                  <a:pt x="40766" y="7365"/>
                </a:lnTo>
                <a:lnTo>
                  <a:pt x="38481" y="4444"/>
                </a:lnTo>
                <a:lnTo>
                  <a:pt x="36195" y="1523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541645" y="5086222"/>
            <a:ext cx="120823" cy="140335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607430" y="5119370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1524" y="99821"/>
                </a:moveTo>
                <a:lnTo>
                  <a:pt x="0" y="106044"/>
                </a:lnTo>
                <a:lnTo>
                  <a:pt x="762" y="106171"/>
                </a:lnTo>
                <a:lnTo>
                  <a:pt x="3429" y="106552"/>
                </a:lnTo>
                <a:lnTo>
                  <a:pt x="9271" y="106552"/>
                </a:lnTo>
                <a:lnTo>
                  <a:pt x="12700" y="106044"/>
                </a:lnTo>
                <a:lnTo>
                  <a:pt x="15748" y="105155"/>
                </a:lnTo>
                <a:lnTo>
                  <a:pt x="18669" y="104139"/>
                </a:lnTo>
                <a:lnTo>
                  <a:pt x="21336" y="102742"/>
                </a:lnTo>
                <a:lnTo>
                  <a:pt x="23495" y="100583"/>
                </a:lnTo>
                <a:lnTo>
                  <a:pt x="23780" y="100329"/>
                </a:lnTo>
                <a:lnTo>
                  <a:pt x="5080" y="100329"/>
                </a:lnTo>
                <a:lnTo>
                  <a:pt x="4191" y="100202"/>
                </a:lnTo>
                <a:lnTo>
                  <a:pt x="2540" y="100202"/>
                </a:lnTo>
                <a:lnTo>
                  <a:pt x="1905" y="100075"/>
                </a:lnTo>
                <a:lnTo>
                  <a:pt x="1524" y="99821"/>
                </a:lnTo>
                <a:close/>
              </a:path>
              <a:path w="50800" h="106679">
                <a:moveTo>
                  <a:pt x="45212" y="23748"/>
                </a:moveTo>
                <a:lnTo>
                  <a:pt x="41148" y="23748"/>
                </a:lnTo>
                <a:lnTo>
                  <a:pt x="25400" y="24383"/>
                </a:lnTo>
                <a:lnTo>
                  <a:pt x="24511" y="28320"/>
                </a:lnTo>
                <a:lnTo>
                  <a:pt x="27178" y="28447"/>
                </a:lnTo>
                <a:lnTo>
                  <a:pt x="28956" y="28828"/>
                </a:lnTo>
                <a:lnTo>
                  <a:pt x="29972" y="29463"/>
                </a:lnTo>
                <a:lnTo>
                  <a:pt x="31115" y="30098"/>
                </a:lnTo>
                <a:lnTo>
                  <a:pt x="31623" y="31114"/>
                </a:lnTo>
                <a:lnTo>
                  <a:pt x="31369" y="35051"/>
                </a:lnTo>
                <a:lnTo>
                  <a:pt x="31115" y="36321"/>
                </a:lnTo>
                <a:lnTo>
                  <a:pt x="30861" y="37464"/>
                </a:lnTo>
                <a:lnTo>
                  <a:pt x="30607" y="39242"/>
                </a:lnTo>
                <a:lnTo>
                  <a:pt x="30099" y="41401"/>
                </a:lnTo>
                <a:lnTo>
                  <a:pt x="29591" y="43687"/>
                </a:lnTo>
                <a:lnTo>
                  <a:pt x="27432" y="54228"/>
                </a:lnTo>
                <a:lnTo>
                  <a:pt x="26416" y="58927"/>
                </a:lnTo>
                <a:lnTo>
                  <a:pt x="25146" y="64388"/>
                </a:lnTo>
                <a:lnTo>
                  <a:pt x="23876" y="69976"/>
                </a:lnTo>
                <a:lnTo>
                  <a:pt x="22479" y="75945"/>
                </a:lnTo>
                <a:lnTo>
                  <a:pt x="8001" y="100329"/>
                </a:lnTo>
                <a:lnTo>
                  <a:pt x="23780" y="100329"/>
                </a:lnTo>
                <a:lnTo>
                  <a:pt x="33020" y="81279"/>
                </a:lnTo>
                <a:lnTo>
                  <a:pt x="45212" y="23748"/>
                </a:lnTo>
                <a:close/>
              </a:path>
              <a:path w="50800" h="106679">
                <a:moveTo>
                  <a:pt x="50800" y="0"/>
                </a:moveTo>
                <a:lnTo>
                  <a:pt x="38989" y="0"/>
                </a:lnTo>
                <a:lnTo>
                  <a:pt x="36068" y="12699"/>
                </a:lnTo>
                <a:lnTo>
                  <a:pt x="47879" y="12699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607430" y="5143119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20" y="57530"/>
                </a:lnTo>
                <a:lnTo>
                  <a:pt x="32004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1" y="74802"/>
                </a:lnTo>
                <a:lnTo>
                  <a:pt x="23495" y="76834"/>
                </a:lnTo>
                <a:lnTo>
                  <a:pt x="21336" y="78993"/>
                </a:lnTo>
                <a:lnTo>
                  <a:pt x="18669" y="80390"/>
                </a:lnTo>
                <a:lnTo>
                  <a:pt x="15748" y="81406"/>
                </a:lnTo>
                <a:lnTo>
                  <a:pt x="12700" y="82295"/>
                </a:lnTo>
                <a:lnTo>
                  <a:pt x="9271" y="82803"/>
                </a:lnTo>
                <a:lnTo>
                  <a:pt x="5461" y="82803"/>
                </a:lnTo>
                <a:lnTo>
                  <a:pt x="4445" y="82803"/>
                </a:lnTo>
                <a:lnTo>
                  <a:pt x="3429" y="82803"/>
                </a:lnTo>
                <a:lnTo>
                  <a:pt x="2540" y="82676"/>
                </a:lnTo>
                <a:lnTo>
                  <a:pt x="1651" y="82549"/>
                </a:lnTo>
                <a:lnTo>
                  <a:pt x="762" y="82422"/>
                </a:lnTo>
                <a:lnTo>
                  <a:pt x="0" y="82295"/>
                </a:lnTo>
                <a:lnTo>
                  <a:pt x="1524" y="76072"/>
                </a:lnTo>
                <a:lnTo>
                  <a:pt x="1905" y="76326"/>
                </a:lnTo>
                <a:lnTo>
                  <a:pt x="2540" y="76453"/>
                </a:lnTo>
                <a:lnTo>
                  <a:pt x="3302" y="76453"/>
                </a:lnTo>
                <a:lnTo>
                  <a:pt x="4191" y="76453"/>
                </a:lnTo>
                <a:lnTo>
                  <a:pt x="5080" y="76580"/>
                </a:lnTo>
                <a:lnTo>
                  <a:pt x="6096" y="76580"/>
                </a:lnTo>
                <a:lnTo>
                  <a:pt x="8001" y="76580"/>
                </a:lnTo>
                <a:lnTo>
                  <a:pt x="9652" y="76326"/>
                </a:lnTo>
                <a:lnTo>
                  <a:pt x="11176" y="75818"/>
                </a:lnTo>
                <a:lnTo>
                  <a:pt x="12700" y="75310"/>
                </a:lnTo>
                <a:lnTo>
                  <a:pt x="14097" y="74294"/>
                </a:lnTo>
                <a:lnTo>
                  <a:pt x="15240" y="73024"/>
                </a:lnTo>
                <a:lnTo>
                  <a:pt x="16510" y="71627"/>
                </a:lnTo>
                <a:lnTo>
                  <a:pt x="22479" y="52196"/>
                </a:lnTo>
                <a:lnTo>
                  <a:pt x="23876" y="46227"/>
                </a:lnTo>
                <a:lnTo>
                  <a:pt x="25146" y="40639"/>
                </a:lnTo>
                <a:lnTo>
                  <a:pt x="26416" y="35178"/>
                </a:lnTo>
                <a:lnTo>
                  <a:pt x="27432" y="30479"/>
                </a:lnTo>
                <a:lnTo>
                  <a:pt x="30607" y="15493"/>
                </a:lnTo>
                <a:lnTo>
                  <a:pt x="30861" y="13715"/>
                </a:lnTo>
                <a:lnTo>
                  <a:pt x="31115" y="12572"/>
                </a:lnTo>
                <a:lnTo>
                  <a:pt x="31369" y="11302"/>
                </a:lnTo>
                <a:lnTo>
                  <a:pt x="31496" y="10413"/>
                </a:lnTo>
                <a:lnTo>
                  <a:pt x="31496" y="9905"/>
                </a:lnTo>
                <a:lnTo>
                  <a:pt x="31496" y="9397"/>
                </a:lnTo>
                <a:lnTo>
                  <a:pt x="31623" y="9016"/>
                </a:lnTo>
                <a:lnTo>
                  <a:pt x="31623" y="8762"/>
                </a:lnTo>
                <a:lnTo>
                  <a:pt x="31623" y="7365"/>
                </a:lnTo>
                <a:lnTo>
                  <a:pt x="31115" y="6349"/>
                </a:lnTo>
                <a:lnTo>
                  <a:pt x="29972" y="5714"/>
                </a:lnTo>
                <a:lnTo>
                  <a:pt x="28956" y="5079"/>
                </a:lnTo>
                <a:lnTo>
                  <a:pt x="27178" y="4698"/>
                </a:lnTo>
                <a:lnTo>
                  <a:pt x="24511" y="4571"/>
                </a:lnTo>
                <a:lnTo>
                  <a:pt x="25400" y="634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643498" y="5119370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39" h="12700">
                <a:moveTo>
                  <a:pt x="2921" y="0"/>
                </a:moveTo>
                <a:lnTo>
                  <a:pt x="14731" y="0"/>
                </a:lnTo>
                <a:lnTo>
                  <a:pt x="11811" y="12699"/>
                </a:lnTo>
                <a:lnTo>
                  <a:pt x="0" y="12699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3247644" y="5318759"/>
            <a:ext cx="118080" cy="61721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3261867" y="537489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3261867" y="5341492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3257296" y="537489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3257296" y="5341492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3409188" y="5309615"/>
            <a:ext cx="133375" cy="98297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3423411" y="5328411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21971" y="0"/>
                </a:moveTo>
                <a:lnTo>
                  <a:pt x="888" y="0"/>
                </a:lnTo>
                <a:lnTo>
                  <a:pt x="0" y="3937"/>
                </a:lnTo>
                <a:lnTo>
                  <a:pt x="2666" y="4063"/>
                </a:lnTo>
                <a:lnTo>
                  <a:pt x="4445" y="4699"/>
                </a:lnTo>
                <a:lnTo>
                  <a:pt x="5587" y="5587"/>
                </a:lnTo>
                <a:lnTo>
                  <a:pt x="6730" y="6603"/>
                </a:lnTo>
                <a:lnTo>
                  <a:pt x="7492" y="8000"/>
                </a:lnTo>
                <a:lnTo>
                  <a:pt x="8000" y="10032"/>
                </a:lnTo>
                <a:lnTo>
                  <a:pt x="8509" y="11937"/>
                </a:lnTo>
                <a:lnTo>
                  <a:pt x="8889" y="14478"/>
                </a:lnTo>
                <a:lnTo>
                  <a:pt x="9143" y="17525"/>
                </a:lnTo>
                <a:lnTo>
                  <a:pt x="15366" y="78104"/>
                </a:lnTo>
                <a:lnTo>
                  <a:pt x="26035" y="78104"/>
                </a:lnTo>
                <a:lnTo>
                  <a:pt x="31343" y="69867"/>
                </a:lnTo>
                <a:lnTo>
                  <a:pt x="35423" y="63372"/>
                </a:lnTo>
                <a:lnTo>
                  <a:pt x="26797" y="63372"/>
                </a:lnTo>
                <a:lnTo>
                  <a:pt x="21971" y="0"/>
                </a:lnTo>
                <a:close/>
              </a:path>
              <a:path w="114935" h="78104">
                <a:moveTo>
                  <a:pt x="69038" y="24256"/>
                </a:moveTo>
                <a:lnTo>
                  <a:pt x="56387" y="24256"/>
                </a:lnTo>
                <a:lnTo>
                  <a:pt x="57276" y="24384"/>
                </a:lnTo>
                <a:lnTo>
                  <a:pt x="57403" y="26669"/>
                </a:lnTo>
                <a:lnTo>
                  <a:pt x="57530" y="29971"/>
                </a:lnTo>
                <a:lnTo>
                  <a:pt x="57912" y="34162"/>
                </a:lnTo>
                <a:lnTo>
                  <a:pt x="58414" y="41705"/>
                </a:lnTo>
                <a:lnTo>
                  <a:pt x="61975" y="78104"/>
                </a:lnTo>
                <a:lnTo>
                  <a:pt x="71500" y="78104"/>
                </a:lnTo>
                <a:lnTo>
                  <a:pt x="76200" y="71754"/>
                </a:lnTo>
                <a:lnTo>
                  <a:pt x="80263" y="66040"/>
                </a:lnTo>
                <a:lnTo>
                  <a:pt x="82064" y="63372"/>
                </a:lnTo>
                <a:lnTo>
                  <a:pt x="72643" y="63372"/>
                </a:lnTo>
                <a:lnTo>
                  <a:pt x="69038" y="24256"/>
                </a:lnTo>
                <a:close/>
              </a:path>
              <a:path w="114935" h="78104">
                <a:moveTo>
                  <a:pt x="66801" y="0"/>
                </a:moveTo>
                <a:lnTo>
                  <a:pt x="55117" y="0"/>
                </a:lnTo>
                <a:lnTo>
                  <a:pt x="54228" y="3937"/>
                </a:lnTo>
                <a:lnTo>
                  <a:pt x="53466" y="9016"/>
                </a:lnTo>
                <a:lnTo>
                  <a:pt x="52197" y="13843"/>
                </a:lnTo>
                <a:lnTo>
                  <a:pt x="50546" y="18541"/>
                </a:lnTo>
                <a:lnTo>
                  <a:pt x="49022" y="23240"/>
                </a:lnTo>
                <a:lnTo>
                  <a:pt x="46482" y="28828"/>
                </a:lnTo>
                <a:lnTo>
                  <a:pt x="26797" y="63372"/>
                </a:lnTo>
                <a:lnTo>
                  <a:pt x="35423" y="63372"/>
                </a:lnTo>
                <a:lnTo>
                  <a:pt x="54006" y="29755"/>
                </a:lnTo>
                <a:lnTo>
                  <a:pt x="56387" y="24256"/>
                </a:lnTo>
                <a:lnTo>
                  <a:pt x="69038" y="24256"/>
                </a:lnTo>
                <a:lnTo>
                  <a:pt x="66801" y="0"/>
                </a:lnTo>
                <a:close/>
              </a:path>
              <a:path w="114935" h="78104">
                <a:moveTo>
                  <a:pt x="112649" y="0"/>
                </a:moveTo>
                <a:lnTo>
                  <a:pt x="91948" y="0"/>
                </a:lnTo>
                <a:lnTo>
                  <a:pt x="91186" y="3937"/>
                </a:lnTo>
                <a:lnTo>
                  <a:pt x="93725" y="4063"/>
                </a:lnTo>
                <a:lnTo>
                  <a:pt x="95503" y="4571"/>
                </a:lnTo>
                <a:lnTo>
                  <a:pt x="96647" y="5460"/>
                </a:lnTo>
                <a:lnTo>
                  <a:pt x="97662" y="6350"/>
                </a:lnTo>
                <a:lnTo>
                  <a:pt x="98252" y="8000"/>
                </a:lnTo>
                <a:lnTo>
                  <a:pt x="98298" y="16256"/>
                </a:lnTo>
                <a:lnTo>
                  <a:pt x="96012" y="23368"/>
                </a:lnTo>
                <a:lnTo>
                  <a:pt x="72643" y="63372"/>
                </a:lnTo>
                <a:lnTo>
                  <a:pt x="82064" y="63372"/>
                </a:lnTo>
                <a:lnTo>
                  <a:pt x="104139" y="27812"/>
                </a:lnTo>
                <a:lnTo>
                  <a:pt x="105917" y="24256"/>
                </a:lnTo>
                <a:lnTo>
                  <a:pt x="107823" y="20700"/>
                </a:lnTo>
                <a:lnTo>
                  <a:pt x="109220" y="17525"/>
                </a:lnTo>
                <a:lnTo>
                  <a:pt x="111505" y="12446"/>
                </a:lnTo>
                <a:lnTo>
                  <a:pt x="113330" y="8000"/>
                </a:lnTo>
                <a:lnTo>
                  <a:pt x="114935" y="3937"/>
                </a:lnTo>
                <a:lnTo>
                  <a:pt x="1126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3423411" y="5328411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888" y="0"/>
                </a:moveTo>
                <a:lnTo>
                  <a:pt x="21971" y="0"/>
                </a:lnTo>
                <a:lnTo>
                  <a:pt x="26797" y="63372"/>
                </a:lnTo>
                <a:lnTo>
                  <a:pt x="32089" y="54681"/>
                </a:lnTo>
                <a:lnTo>
                  <a:pt x="50546" y="18541"/>
                </a:lnTo>
                <a:lnTo>
                  <a:pt x="52197" y="13843"/>
                </a:lnTo>
                <a:lnTo>
                  <a:pt x="53466" y="9016"/>
                </a:lnTo>
                <a:lnTo>
                  <a:pt x="54228" y="3937"/>
                </a:lnTo>
                <a:lnTo>
                  <a:pt x="55117" y="0"/>
                </a:lnTo>
                <a:lnTo>
                  <a:pt x="66801" y="0"/>
                </a:lnTo>
                <a:lnTo>
                  <a:pt x="72643" y="63372"/>
                </a:lnTo>
                <a:lnTo>
                  <a:pt x="78549" y="54778"/>
                </a:lnTo>
                <a:lnTo>
                  <a:pt x="98298" y="16256"/>
                </a:lnTo>
                <a:lnTo>
                  <a:pt x="98298" y="10668"/>
                </a:lnTo>
                <a:lnTo>
                  <a:pt x="98298" y="8128"/>
                </a:lnTo>
                <a:lnTo>
                  <a:pt x="91186" y="3937"/>
                </a:lnTo>
                <a:lnTo>
                  <a:pt x="91948" y="0"/>
                </a:lnTo>
                <a:lnTo>
                  <a:pt x="112649" y="0"/>
                </a:lnTo>
                <a:lnTo>
                  <a:pt x="114935" y="3937"/>
                </a:lnTo>
                <a:lnTo>
                  <a:pt x="113029" y="8762"/>
                </a:lnTo>
                <a:lnTo>
                  <a:pt x="111505" y="12446"/>
                </a:lnTo>
                <a:lnTo>
                  <a:pt x="110362" y="14985"/>
                </a:lnTo>
                <a:lnTo>
                  <a:pt x="109220" y="17525"/>
                </a:lnTo>
                <a:lnTo>
                  <a:pt x="107823" y="20700"/>
                </a:lnTo>
                <a:lnTo>
                  <a:pt x="105917" y="24256"/>
                </a:lnTo>
                <a:lnTo>
                  <a:pt x="104139" y="27812"/>
                </a:lnTo>
                <a:lnTo>
                  <a:pt x="102235" y="31496"/>
                </a:lnTo>
                <a:lnTo>
                  <a:pt x="100202" y="35051"/>
                </a:lnTo>
                <a:lnTo>
                  <a:pt x="98171" y="38607"/>
                </a:lnTo>
                <a:lnTo>
                  <a:pt x="95758" y="42544"/>
                </a:lnTo>
                <a:lnTo>
                  <a:pt x="92963" y="46862"/>
                </a:lnTo>
                <a:lnTo>
                  <a:pt x="90170" y="51181"/>
                </a:lnTo>
                <a:lnTo>
                  <a:pt x="87122" y="55879"/>
                </a:lnTo>
                <a:lnTo>
                  <a:pt x="83692" y="60959"/>
                </a:lnTo>
                <a:lnTo>
                  <a:pt x="80263" y="66040"/>
                </a:lnTo>
                <a:lnTo>
                  <a:pt x="76200" y="71754"/>
                </a:lnTo>
                <a:lnTo>
                  <a:pt x="71500" y="78104"/>
                </a:lnTo>
                <a:lnTo>
                  <a:pt x="61975" y="78104"/>
                </a:lnTo>
                <a:lnTo>
                  <a:pt x="58674" y="44450"/>
                </a:lnTo>
                <a:lnTo>
                  <a:pt x="58420" y="41782"/>
                </a:lnTo>
                <a:lnTo>
                  <a:pt x="58165" y="38353"/>
                </a:lnTo>
                <a:lnTo>
                  <a:pt x="57912" y="34162"/>
                </a:lnTo>
                <a:lnTo>
                  <a:pt x="57530" y="29971"/>
                </a:lnTo>
                <a:lnTo>
                  <a:pt x="57403" y="26669"/>
                </a:lnTo>
                <a:lnTo>
                  <a:pt x="57276" y="24384"/>
                </a:lnTo>
                <a:lnTo>
                  <a:pt x="56387" y="24256"/>
                </a:lnTo>
                <a:lnTo>
                  <a:pt x="54006" y="29755"/>
                </a:lnTo>
                <a:lnTo>
                  <a:pt x="51244" y="35575"/>
                </a:lnTo>
                <a:lnTo>
                  <a:pt x="31343" y="69867"/>
                </a:lnTo>
                <a:lnTo>
                  <a:pt x="26035" y="78104"/>
                </a:lnTo>
                <a:lnTo>
                  <a:pt x="15366" y="78104"/>
                </a:lnTo>
                <a:lnTo>
                  <a:pt x="9143" y="17525"/>
                </a:lnTo>
                <a:lnTo>
                  <a:pt x="8889" y="14478"/>
                </a:lnTo>
                <a:lnTo>
                  <a:pt x="8509" y="11937"/>
                </a:lnTo>
                <a:lnTo>
                  <a:pt x="8000" y="10032"/>
                </a:lnTo>
                <a:lnTo>
                  <a:pt x="7492" y="8000"/>
                </a:lnTo>
                <a:lnTo>
                  <a:pt x="6730" y="6603"/>
                </a:lnTo>
                <a:lnTo>
                  <a:pt x="5587" y="5587"/>
                </a:lnTo>
                <a:lnTo>
                  <a:pt x="4445" y="4699"/>
                </a:lnTo>
                <a:lnTo>
                  <a:pt x="2666" y="4063"/>
                </a:lnTo>
                <a:lnTo>
                  <a:pt x="0" y="3937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3529584" y="5344667"/>
            <a:ext cx="104360" cy="125730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3544696" y="5363209"/>
            <a:ext cx="85090" cy="106680"/>
          </a:xfrm>
          <a:custGeom>
            <a:avLst/>
            <a:gdLst/>
            <a:ahLst/>
            <a:cxnLst/>
            <a:rect l="l" t="t" r="r" b="b"/>
            <a:pathLst>
              <a:path w="85089" h="106679">
                <a:moveTo>
                  <a:pt x="35813" y="99821"/>
                </a:moveTo>
                <a:lnTo>
                  <a:pt x="34289" y="106044"/>
                </a:lnTo>
                <a:lnTo>
                  <a:pt x="35051" y="106171"/>
                </a:lnTo>
                <a:lnTo>
                  <a:pt x="37718" y="106552"/>
                </a:lnTo>
                <a:lnTo>
                  <a:pt x="43561" y="106552"/>
                </a:lnTo>
                <a:lnTo>
                  <a:pt x="46989" y="106044"/>
                </a:lnTo>
                <a:lnTo>
                  <a:pt x="50037" y="105155"/>
                </a:lnTo>
                <a:lnTo>
                  <a:pt x="52958" y="104139"/>
                </a:lnTo>
                <a:lnTo>
                  <a:pt x="55625" y="102742"/>
                </a:lnTo>
                <a:lnTo>
                  <a:pt x="57785" y="100583"/>
                </a:lnTo>
                <a:lnTo>
                  <a:pt x="58070" y="100329"/>
                </a:lnTo>
                <a:lnTo>
                  <a:pt x="39369" y="100329"/>
                </a:lnTo>
                <a:lnTo>
                  <a:pt x="38480" y="100202"/>
                </a:lnTo>
                <a:lnTo>
                  <a:pt x="36829" y="100202"/>
                </a:lnTo>
                <a:lnTo>
                  <a:pt x="36194" y="100075"/>
                </a:lnTo>
                <a:lnTo>
                  <a:pt x="35813" y="99821"/>
                </a:lnTo>
                <a:close/>
              </a:path>
              <a:path w="85089" h="106679">
                <a:moveTo>
                  <a:pt x="79501" y="23748"/>
                </a:moveTo>
                <a:lnTo>
                  <a:pt x="75437" y="23748"/>
                </a:lnTo>
                <a:lnTo>
                  <a:pt x="59689" y="24383"/>
                </a:lnTo>
                <a:lnTo>
                  <a:pt x="58800" y="28320"/>
                </a:lnTo>
                <a:lnTo>
                  <a:pt x="61467" y="28447"/>
                </a:lnTo>
                <a:lnTo>
                  <a:pt x="63245" y="28828"/>
                </a:lnTo>
                <a:lnTo>
                  <a:pt x="64262" y="29463"/>
                </a:lnTo>
                <a:lnTo>
                  <a:pt x="65404" y="30098"/>
                </a:lnTo>
                <a:lnTo>
                  <a:pt x="65912" y="31114"/>
                </a:lnTo>
                <a:lnTo>
                  <a:pt x="65786" y="34162"/>
                </a:lnTo>
                <a:lnTo>
                  <a:pt x="65658" y="35051"/>
                </a:lnTo>
                <a:lnTo>
                  <a:pt x="65404" y="36321"/>
                </a:lnTo>
                <a:lnTo>
                  <a:pt x="65150" y="37464"/>
                </a:lnTo>
                <a:lnTo>
                  <a:pt x="64897" y="39242"/>
                </a:lnTo>
                <a:lnTo>
                  <a:pt x="64388" y="41401"/>
                </a:lnTo>
                <a:lnTo>
                  <a:pt x="63880" y="43687"/>
                </a:lnTo>
                <a:lnTo>
                  <a:pt x="61722" y="54228"/>
                </a:lnTo>
                <a:lnTo>
                  <a:pt x="60705" y="58927"/>
                </a:lnTo>
                <a:lnTo>
                  <a:pt x="59436" y="64388"/>
                </a:lnTo>
                <a:lnTo>
                  <a:pt x="58165" y="69976"/>
                </a:lnTo>
                <a:lnTo>
                  <a:pt x="56768" y="75945"/>
                </a:lnTo>
                <a:lnTo>
                  <a:pt x="42290" y="100329"/>
                </a:lnTo>
                <a:lnTo>
                  <a:pt x="58070" y="100329"/>
                </a:lnTo>
                <a:lnTo>
                  <a:pt x="67310" y="81279"/>
                </a:lnTo>
                <a:lnTo>
                  <a:pt x="79501" y="23748"/>
                </a:lnTo>
                <a:close/>
              </a:path>
              <a:path w="85089" h="106679">
                <a:moveTo>
                  <a:pt x="21208" y="23748"/>
                </a:moveTo>
                <a:lnTo>
                  <a:pt x="18414" y="23748"/>
                </a:lnTo>
                <a:lnTo>
                  <a:pt x="1269" y="24383"/>
                </a:lnTo>
                <a:lnTo>
                  <a:pt x="635" y="28320"/>
                </a:lnTo>
                <a:lnTo>
                  <a:pt x="3175" y="28447"/>
                </a:lnTo>
                <a:lnTo>
                  <a:pt x="4952" y="28828"/>
                </a:lnTo>
                <a:lnTo>
                  <a:pt x="5968" y="29463"/>
                </a:lnTo>
                <a:lnTo>
                  <a:pt x="6985" y="30225"/>
                </a:lnTo>
                <a:lnTo>
                  <a:pt x="7492" y="31368"/>
                </a:lnTo>
                <a:lnTo>
                  <a:pt x="7492" y="34543"/>
                </a:lnTo>
                <a:lnTo>
                  <a:pt x="7238" y="36448"/>
                </a:lnTo>
                <a:lnTo>
                  <a:pt x="6857" y="38480"/>
                </a:lnTo>
                <a:lnTo>
                  <a:pt x="6476" y="40766"/>
                </a:lnTo>
                <a:lnTo>
                  <a:pt x="5968" y="42925"/>
                </a:lnTo>
                <a:lnTo>
                  <a:pt x="4952" y="47751"/>
                </a:lnTo>
                <a:lnTo>
                  <a:pt x="4317" y="50164"/>
                </a:lnTo>
                <a:lnTo>
                  <a:pt x="3810" y="52577"/>
                </a:lnTo>
                <a:lnTo>
                  <a:pt x="3175" y="55117"/>
                </a:lnTo>
                <a:lnTo>
                  <a:pt x="2666" y="57530"/>
                </a:lnTo>
                <a:lnTo>
                  <a:pt x="2031" y="59943"/>
                </a:lnTo>
                <a:lnTo>
                  <a:pt x="1650" y="62229"/>
                </a:lnTo>
                <a:lnTo>
                  <a:pt x="635" y="66547"/>
                </a:lnTo>
                <a:lnTo>
                  <a:pt x="126" y="70357"/>
                </a:lnTo>
                <a:lnTo>
                  <a:pt x="0" y="75564"/>
                </a:lnTo>
                <a:lnTo>
                  <a:pt x="126" y="76326"/>
                </a:lnTo>
                <a:lnTo>
                  <a:pt x="635" y="77596"/>
                </a:lnTo>
                <a:lnTo>
                  <a:pt x="1142" y="78993"/>
                </a:lnTo>
                <a:lnTo>
                  <a:pt x="1777" y="80136"/>
                </a:lnTo>
                <a:lnTo>
                  <a:pt x="3428" y="82041"/>
                </a:lnTo>
                <a:lnTo>
                  <a:pt x="4572" y="82803"/>
                </a:lnTo>
                <a:lnTo>
                  <a:pt x="5714" y="83311"/>
                </a:lnTo>
                <a:lnTo>
                  <a:pt x="6857" y="83946"/>
                </a:lnTo>
                <a:lnTo>
                  <a:pt x="8254" y="84200"/>
                </a:lnTo>
                <a:lnTo>
                  <a:pt x="11302" y="84200"/>
                </a:lnTo>
                <a:lnTo>
                  <a:pt x="23367" y="78104"/>
                </a:lnTo>
                <a:lnTo>
                  <a:pt x="25018" y="76707"/>
                </a:lnTo>
                <a:lnTo>
                  <a:pt x="25427" y="76326"/>
                </a:lnTo>
                <a:lnTo>
                  <a:pt x="13462" y="76326"/>
                </a:lnTo>
                <a:lnTo>
                  <a:pt x="12573" y="75945"/>
                </a:lnTo>
                <a:lnTo>
                  <a:pt x="11937" y="75310"/>
                </a:lnTo>
                <a:lnTo>
                  <a:pt x="11429" y="74675"/>
                </a:lnTo>
                <a:lnTo>
                  <a:pt x="11049" y="73532"/>
                </a:lnTo>
                <a:lnTo>
                  <a:pt x="11175" y="69722"/>
                </a:lnTo>
                <a:lnTo>
                  <a:pt x="11429" y="68325"/>
                </a:lnTo>
                <a:lnTo>
                  <a:pt x="12064" y="65150"/>
                </a:lnTo>
                <a:lnTo>
                  <a:pt x="21208" y="23748"/>
                </a:lnTo>
                <a:close/>
              </a:path>
              <a:path w="85089" h="106679">
                <a:moveTo>
                  <a:pt x="25018" y="68960"/>
                </a:moveTo>
                <a:lnTo>
                  <a:pt x="23749" y="70357"/>
                </a:lnTo>
                <a:lnTo>
                  <a:pt x="20827" y="73278"/>
                </a:lnTo>
                <a:lnTo>
                  <a:pt x="19938" y="74040"/>
                </a:lnTo>
                <a:lnTo>
                  <a:pt x="19050" y="74548"/>
                </a:lnTo>
                <a:lnTo>
                  <a:pt x="18287" y="75183"/>
                </a:lnTo>
                <a:lnTo>
                  <a:pt x="17525" y="75564"/>
                </a:lnTo>
                <a:lnTo>
                  <a:pt x="16890" y="75945"/>
                </a:lnTo>
                <a:lnTo>
                  <a:pt x="16128" y="76199"/>
                </a:lnTo>
                <a:lnTo>
                  <a:pt x="15493" y="76326"/>
                </a:lnTo>
                <a:lnTo>
                  <a:pt x="25427" y="76326"/>
                </a:lnTo>
                <a:lnTo>
                  <a:pt x="27304" y="74548"/>
                </a:lnTo>
                <a:lnTo>
                  <a:pt x="28955" y="72897"/>
                </a:lnTo>
                <a:lnTo>
                  <a:pt x="25018" y="68960"/>
                </a:lnTo>
                <a:close/>
              </a:path>
              <a:path w="85089" h="106679">
                <a:moveTo>
                  <a:pt x="85089" y="0"/>
                </a:moveTo>
                <a:lnTo>
                  <a:pt x="73278" y="0"/>
                </a:lnTo>
                <a:lnTo>
                  <a:pt x="70357" y="12699"/>
                </a:lnTo>
                <a:lnTo>
                  <a:pt x="82168" y="12699"/>
                </a:lnTo>
                <a:lnTo>
                  <a:pt x="85089" y="0"/>
                </a:lnTo>
                <a:close/>
              </a:path>
              <a:path w="85089" h="106679">
                <a:moveTo>
                  <a:pt x="26669" y="0"/>
                </a:moveTo>
                <a:lnTo>
                  <a:pt x="14986" y="0"/>
                </a:lnTo>
                <a:lnTo>
                  <a:pt x="12191" y="12699"/>
                </a:lnTo>
                <a:lnTo>
                  <a:pt x="23875" y="12699"/>
                </a:lnTo>
                <a:lnTo>
                  <a:pt x="266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3578986" y="5386959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20" y="57530"/>
                </a:lnTo>
                <a:lnTo>
                  <a:pt x="32003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0" y="74802"/>
                </a:lnTo>
                <a:lnTo>
                  <a:pt x="23495" y="76834"/>
                </a:lnTo>
                <a:lnTo>
                  <a:pt x="21336" y="78993"/>
                </a:lnTo>
                <a:lnTo>
                  <a:pt x="18668" y="80390"/>
                </a:lnTo>
                <a:lnTo>
                  <a:pt x="15748" y="81406"/>
                </a:lnTo>
                <a:lnTo>
                  <a:pt x="12700" y="82295"/>
                </a:lnTo>
                <a:lnTo>
                  <a:pt x="9271" y="82803"/>
                </a:lnTo>
                <a:lnTo>
                  <a:pt x="5461" y="82803"/>
                </a:lnTo>
                <a:lnTo>
                  <a:pt x="4445" y="82803"/>
                </a:lnTo>
                <a:lnTo>
                  <a:pt x="3428" y="82803"/>
                </a:lnTo>
                <a:lnTo>
                  <a:pt x="2539" y="82676"/>
                </a:lnTo>
                <a:lnTo>
                  <a:pt x="1650" y="82549"/>
                </a:lnTo>
                <a:lnTo>
                  <a:pt x="762" y="82422"/>
                </a:lnTo>
                <a:lnTo>
                  <a:pt x="0" y="82295"/>
                </a:lnTo>
                <a:lnTo>
                  <a:pt x="1524" y="76072"/>
                </a:lnTo>
                <a:lnTo>
                  <a:pt x="1904" y="76326"/>
                </a:lnTo>
                <a:lnTo>
                  <a:pt x="2539" y="76453"/>
                </a:lnTo>
                <a:lnTo>
                  <a:pt x="3301" y="76453"/>
                </a:lnTo>
                <a:lnTo>
                  <a:pt x="4190" y="76453"/>
                </a:lnTo>
                <a:lnTo>
                  <a:pt x="5079" y="76580"/>
                </a:lnTo>
                <a:lnTo>
                  <a:pt x="6096" y="76580"/>
                </a:lnTo>
                <a:lnTo>
                  <a:pt x="8000" y="76580"/>
                </a:lnTo>
                <a:lnTo>
                  <a:pt x="9651" y="76326"/>
                </a:lnTo>
                <a:lnTo>
                  <a:pt x="11175" y="75818"/>
                </a:lnTo>
                <a:lnTo>
                  <a:pt x="12700" y="75310"/>
                </a:lnTo>
                <a:lnTo>
                  <a:pt x="14097" y="74294"/>
                </a:lnTo>
                <a:lnTo>
                  <a:pt x="15239" y="73024"/>
                </a:lnTo>
                <a:lnTo>
                  <a:pt x="16510" y="71627"/>
                </a:lnTo>
                <a:lnTo>
                  <a:pt x="17525" y="69849"/>
                </a:lnTo>
                <a:lnTo>
                  <a:pt x="22478" y="52196"/>
                </a:lnTo>
                <a:lnTo>
                  <a:pt x="23875" y="46227"/>
                </a:lnTo>
                <a:lnTo>
                  <a:pt x="25146" y="40639"/>
                </a:lnTo>
                <a:lnTo>
                  <a:pt x="26415" y="35178"/>
                </a:lnTo>
                <a:lnTo>
                  <a:pt x="27432" y="30479"/>
                </a:lnTo>
                <a:lnTo>
                  <a:pt x="30607" y="15493"/>
                </a:lnTo>
                <a:lnTo>
                  <a:pt x="30861" y="13715"/>
                </a:lnTo>
                <a:lnTo>
                  <a:pt x="31114" y="12572"/>
                </a:lnTo>
                <a:lnTo>
                  <a:pt x="31368" y="11302"/>
                </a:lnTo>
                <a:lnTo>
                  <a:pt x="31496" y="10413"/>
                </a:lnTo>
                <a:lnTo>
                  <a:pt x="31496" y="9905"/>
                </a:lnTo>
                <a:lnTo>
                  <a:pt x="31496" y="9397"/>
                </a:lnTo>
                <a:lnTo>
                  <a:pt x="31623" y="9016"/>
                </a:lnTo>
                <a:lnTo>
                  <a:pt x="31623" y="8762"/>
                </a:lnTo>
                <a:lnTo>
                  <a:pt x="31623" y="7365"/>
                </a:lnTo>
                <a:lnTo>
                  <a:pt x="31114" y="6349"/>
                </a:lnTo>
                <a:lnTo>
                  <a:pt x="29972" y="5714"/>
                </a:lnTo>
                <a:lnTo>
                  <a:pt x="28955" y="5079"/>
                </a:lnTo>
                <a:lnTo>
                  <a:pt x="27177" y="4698"/>
                </a:lnTo>
                <a:lnTo>
                  <a:pt x="24511" y="4571"/>
                </a:lnTo>
                <a:lnTo>
                  <a:pt x="25400" y="634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3544570" y="5386959"/>
            <a:ext cx="29209" cy="60960"/>
          </a:xfrm>
          <a:custGeom>
            <a:avLst/>
            <a:gdLst/>
            <a:ahLst/>
            <a:cxnLst/>
            <a:rect l="l" t="t" r="r" b="b"/>
            <a:pathLst>
              <a:path w="29210" h="60960">
                <a:moveTo>
                  <a:pt x="18541" y="0"/>
                </a:moveTo>
                <a:lnTo>
                  <a:pt x="21335" y="0"/>
                </a:lnTo>
                <a:lnTo>
                  <a:pt x="12700" y="39115"/>
                </a:lnTo>
                <a:lnTo>
                  <a:pt x="12191" y="41401"/>
                </a:lnTo>
                <a:lnTo>
                  <a:pt x="11810" y="43306"/>
                </a:lnTo>
                <a:lnTo>
                  <a:pt x="11556" y="44576"/>
                </a:lnTo>
                <a:lnTo>
                  <a:pt x="11302" y="45973"/>
                </a:lnTo>
                <a:lnTo>
                  <a:pt x="11175" y="47243"/>
                </a:lnTo>
                <a:lnTo>
                  <a:pt x="11175" y="48386"/>
                </a:lnTo>
                <a:lnTo>
                  <a:pt x="11175" y="49783"/>
                </a:lnTo>
                <a:lnTo>
                  <a:pt x="11556" y="50926"/>
                </a:lnTo>
                <a:lnTo>
                  <a:pt x="12064" y="51561"/>
                </a:lnTo>
                <a:lnTo>
                  <a:pt x="12700" y="52196"/>
                </a:lnTo>
                <a:lnTo>
                  <a:pt x="13588" y="52577"/>
                </a:lnTo>
                <a:lnTo>
                  <a:pt x="14858" y="52577"/>
                </a:lnTo>
                <a:lnTo>
                  <a:pt x="15620" y="52577"/>
                </a:lnTo>
                <a:lnTo>
                  <a:pt x="16255" y="52450"/>
                </a:lnTo>
                <a:lnTo>
                  <a:pt x="17017" y="52196"/>
                </a:lnTo>
                <a:lnTo>
                  <a:pt x="17652" y="51815"/>
                </a:lnTo>
                <a:lnTo>
                  <a:pt x="18414" y="51434"/>
                </a:lnTo>
                <a:lnTo>
                  <a:pt x="19176" y="50799"/>
                </a:lnTo>
                <a:lnTo>
                  <a:pt x="20065" y="50291"/>
                </a:lnTo>
                <a:lnTo>
                  <a:pt x="20954" y="49529"/>
                </a:lnTo>
                <a:lnTo>
                  <a:pt x="21843" y="48640"/>
                </a:lnTo>
                <a:lnTo>
                  <a:pt x="22859" y="47624"/>
                </a:lnTo>
                <a:lnTo>
                  <a:pt x="23875" y="46608"/>
                </a:lnTo>
                <a:lnTo>
                  <a:pt x="25145" y="45211"/>
                </a:lnTo>
                <a:lnTo>
                  <a:pt x="29082" y="49148"/>
                </a:lnTo>
                <a:lnTo>
                  <a:pt x="27050" y="51180"/>
                </a:lnTo>
                <a:lnTo>
                  <a:pt x="25145" y="52958"/>
                </a:lnTo>
                <a:lnTo>
                  <a:pt x="23494" y="54355"/>
                </a:lnTo>
                <a:lnTo>
                  <a:pt x="21843" y="55879"/>
                </a:lnTo>
                <a:lnTo>
                  <a:pt x="11429" y="60451"/>
                </a:lnTo>
                <a:lnTo>
                  <a:pt x="9905" y="60451"/>
                </a:lnTo>
                <a:lnTo>
                  <a:pt x="8381" y="60451"/>
                </a:lnTo>
                <a:lnTo>
                  <a:pt x="6984" y="60197"/>
                </a:lnTo>
                <a:lnTo>
                  <a:pt x="5841" y="59562"/>
                </a:lnTo>
                <a:lnTo>
                  <a:pt x="4699" y="59054"/>
                </a:lnTo>
                <a:lnTo>
                  <a:pt x="3555" y="58292"/>
                </a:lnTo>
                <a:lnTo>
                  <a:pt x="2793" y="57403"/>
                </a:lnTo>
                <a:lnTo>
                  <a:pt x="1904" y="56387"/>
                </a:lnTo>
                <a:lnTo>
                  <a:pt x="1269" y="55244"/>
                </a:lnTo>
                <a:lnTo>
                  <a:pt x="762" y="53847"/>
                </a:lnTo>
                <a:lnTo>
                  <a:pt x="253" y="52577"/>
                </a:lnTo>
                <a:lnTo>
                  <a:pt x="0" y="51053"/>
                </a:lnTo>
                <a:lnTo>
                  <a:pt x="0" y="49529"/>
                </a:lnTo>
                <a:lnTo>
                  <a:pt x="0" y="48259"/>
                </a:lnTo>
                <a:lnTo>
                  <a:pt x="253" y="46608"/>
                </a:lnTo>
                <a:lnTo>
                  <a:pt x="507" y="44703"/>
                </a:lnTo>
                <a:lnTo>
                  <a:pt x="762" y="42798"/>
                </a:lnTo>
                <a:lnTo>
                  <a:pt x="1269" y="40639"/>
                </a:lnTo>
                <a:lnTo>
                  <a:pt x="1777" y="38480"/>
                </a:lnTo>
                <a:lnTo>
                  <a:pt x="2158" y="36194"/>
                </a:lnTo>
                <a:lnTo>
                  <a:pt x="2793" y="33781"/>
                </a:lnTo>
                <a:lnTo>
                  <a:pt x="3301" y="31368"/>
                </a:lnTo>
                <a:lnTo>
                  <a:pt x="3937" y="28828"/>
                </a:lnTo>
                <a:lnTo>
                  <a:pt x="4444" y="26415"/>
                </a:lnTo>
                <a:lnTo>
                  <a:pt x="5079" y="24002"/>
                </a:lnTo>
                <a:lnTo>
                  <a:pt x="5587" y="21589"/>
                </a:lnTo>
                <a:lnTo>
                  <a:pt x="6095" y="19176"/>
                </a:lnTo>
                <a:lnTo>
                  <a:pt x="6603" y="17017"/>
                </a:lnTo>
                <a:lnTo>
                  <a:pt x="6984" y="14731"/>
                </a:lnTo>
                <a:lnTo>
                  <a:pt x="7365" y="12699"/>
                </a:lnTo>
                <a:lnTo>
                  <a:pt x="7619" y="10794"/>
                </a:lnTo>
                <a:lnTo>
                  <a:pt x="7619" y="10540"/>
                </a:lnTo>
                <a:lnTo>
                  <a:pt x="7619" y="10159"/>
                </a:lnTo>
                <a:lnTo>
                  <a:pt x="7619" y="7619"/>
                </a:lnTo>
                <a:lnTo>
                  <a:pt x="7112" y="6476"/>
                </a:lnTo>
                <a:lnTo>
                  <a:pt x="6095" y="5714"/>
                </a:lnTo>
                <a:lnTo>
                  <a:pt x="5079" y="5079"/>
                </a:lnTo>
                <a:lnTo>
                  <a:pt x="3301" y="4698"/>
                </a:lnTo>
                <a:lnTo>
                  <a:pt x="762" y="4571"/>
                </a:lnTo>
                <a:lnTo>
                  <a:pt x="1396" y="634"/>
                </a:lnTo>
                <a:lnTo>
                  <a:pt x="185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3544823" y="5244120"/>
            <a:ext cx="89535" cy="136361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3558413" y="5262879"/>
            <a:ext cx="43180" cy="74930"/>
          </a:xfrm>
          <a:custGeom>
            <a:avLst/>
            <a:gdLst/>
            <a:ahLst/>
            <a:cxnLst/>
            <a:rect l="l" t="t" r="r" b="b"/>
            <a:pathLst>
              <a:path w="43179" h="74929">
                <a:moveTo>
                  <a:pt x="21462" y="21463"/>
                </a:moveTo>
                <a:lnTo>
                  <a:pt x="10160" y="21463"/>
                </a:lnTo>
                <a:lnTo>
                  <a:pt x="2412" y="55245"/>
                </a:lnTo>
                <a:lnTo>
                  <a:pt x="2286" y="57023"/>
                </a:lnTo>
                <a:lnTo>
                  <a:pt x="2104" y="58293"/>
                </a:lnTo>
                <a:lnTo>
                  <a:pt x="1992" y="66294"/>
                </a:lnTo>
                <a:lnTo>
                  <a:pt x="3048" y="69342"/>
                </a:lnTo>
                <a:lnTo>
                  <a:pt x="7620" y="73660"/>
                </a:lnTo>
                <a:lnTo>
                  <a:pt x="11175" y="74803"/>
                </a:lnTo>
                <a:lnTo>
                  <a:pt x="17525" y="74803"/>
                </a:lnTo>
                <a:lnTo>
                  <a:pt x="26035" y="71882"/>
                </a:lnTo>
                <a:lnTo>
                  <a:pt x="27812" y="70993"/>
                </a:lnTo>
                <a:lnTo>
                  <a:pt x="29590" y="69596"/>
                </a:lnTo>
                <a:lnTo>
                  <a:pt x="32702" y="66929"/>
                </a:lnTo>
                <a:lnTo>
                  <a:pt x="17525" y="66929"/>
                </a:lnTo>
                <a:lnTo>
                  <a:pt x="16001" y="66294"/>
                </a:lnTo>
                <a:lnTo>
                  <a:pt x="14986" y="64897"/>
                </a:lnTo>
                <a:lnTo>
                  <a:pt x="13970" y="63627"/>
                </a:lnTo>
                <a:lnTo>
                  <a:pt x="13462" y="61722"/>
                </a:lnTo>
                <a:lnTo>
                  <a:pt x="13588" y="56134"/>
                </a:lnTo>
                <a:lnTo>
                  <a:pt x="13842" y="54102"/>
                </a:lnTo>
                <a:lnTo>
                  <a:pt x="14097" y="53086"/>
                </a:lnTo>
                <a:lnTo>
                  <a:pt x="14224" y="51816"/>
                </a:lnTo>
                <a:lnTo>
                  <a:pt x="14732" y="49276"/>
                </a:lnTo>
                <a:lnTo>
                  <a:pt x="15112" y="47752"/>
                </a:lnTo>
                <a:lnTo>
                  <a:pt x="15494" y="46101"/>
                </a:lnTo>
                <a:lnTo>
                  <a:pt x="21462" y="21463"/>
                </a:lnTo>
                <a:close/>
              </a:path>
              <a:path w="43179" h="74929">
                <a:moveTo>
                  <a:pt x="33020" y="58293"/>
                </a:moveTo>
                <a:lnTo>
                  <a:pt x="30352" y="61214"/>
                </a:lnTo>
                <a:lnTo>
                  <a:pt x="27939" y="63373"/>
                </a:lnTo>
                <a:lnTo>
                  <a:pt x="23622" y="66167"/>
                </a:lnTo>
                <a:lnTo>
                  <a:pt x="21716" y="66929"/>
                </a:lnTo>
                <a:lnTo>
                  <a:pt x="32702" y="66929"/>
                </a:lnTo>
                <a:lnTo>
                  <a:pt x="33147" y="66548"/>
                </a:lnTo>
                <a:lnTo>
                  <a:pt x="35051" y="64643"/>
                </a:lnTo>
                <a:lnTo>
                  <a:pt x="37084" y="62357"/>
                </a:lnTo>
                <a:lnTo>
                  <a:pt x="33020" y="58293"/>
                </a:lnTo>
                <a:close/>
              </a:path>
              <a:path w="43179" h="74929">
                <a:moveTo>
                  <a:pt x="26162" y="0"/>
                </a:moveTo>
                <a:lnTo>
                  <a:pt x="17017" y="0"/>
                </a:lnTo>
                <a:lnTo>
                  <a:pt x="16256" y="2032"/>
                </a:lnTo>
                <a:lnTo>
                  <a:pt x="15621" y="3937"/>
                </a:lnTo>
                <a:lnTo>
                  <a:pt x="14986" y="5461"/>
                </a:lnTo>
                <a:lnTo>
                  <a:pt x="14477" y="6985"/>
                </a:lnTo>
                <a:lnTo>
                  <a:pt x="13970" y="8382"/>
                </a:lnTo>
                <a:lnTo>
                  <a:pt x="13335" y="9525"/>
                </a:lnTo>
                <a:lnTo>
                  <a:pt x="12826" y="10668"/>
                </a:lnTo>
                <a:lnTo>
                  <a:pt x="12319" y="11557"/>
                </a:lnTo>
                <a:lnTo>
                  <a:pt x="11684" y="12446"/>
                </a:lnTo>
                <a:lnTo>
                  <a:pt x="11175" y="13208"/>
                </a:lnTo>
                <a:lnTo>
                  <a:pt x="10667" y="13843"/>
                </a:lnTo>
                <a:lnTo>
                  <a:pt x="10033" y="14351"/>
                </a:lnTo>
                <a:lnTo>
                  <a:pt x="9144" y="15240"/>
                </a:lnTo>
                <a:lnTo>
                  <a:pt x="8000" y="15875"/>
                </a:lnTo>
                <a:lnTo>
                  <a:pt x="6731" y="16256"/>
                </a:lnTo>
                <a:lnTo>
                  <a:pt x="5334" y="16764"/>
                </a:lnTo>
                <a:lnTo>
                  <a:pt x="3556" y="16891"/>
                </a:lnTo>
                <a:lnTo>
                  <a:pt x="1142" y="16891"/>
                </a:lnTo>
                <a:lnTo>
                  <a:pt x="0" y="21463"/>
                </a:lnTo>
                <a:lnTo>
                  <a:pt x="41401" y="21463"/>
                </a:lnTo>
                <a:lnTo>
                  <a:pt x="42799" y="14986"/>
                </a:lnTo>
                <a:lnTo>
                  <a:pt x="22733" y="14986"/>
                </a:lnTo>
                <a:lnTo>
                  <a:pt x="261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3558413" y="5262879"/>
            <a:ext cx="43180" cy="74930"/>
          </a:xfrm>
          <a:custGeom>
            <a:avLst/>
            <a:gdLst/>
            <a:ahLst/>
            <a:cxnLst/>
            <a:rect l="l" t="t" r="r" b="b"/>
            <a:pathLst>
              <a:path w="43179" h="74929">
                <a:moveTo>
                  <a:pt x="17017" y="0"/>
                </a:moveTo>
                <a:lnTo>
                  <a:pt x="26162" y="0"/>
                </a:lnTo>
                <a:lnTo>
                  <a:pt x="22733" y="14986"/>
                </a:lnTo>
                <a:lnTo>
                  <a:pt x="42799" y="14986"/>
                </a:lnTo>
                <a:lnTo>
                  <a:pt x="41401" y="21463"/>
                </a:lnTo>
                <a:lnTo>
                  <a:pt x="21462" y="21463"/>
                </a:lnTo>
                <a:lnTo>
                  <a:pt x="15494" y="46101"/>
                </a:lnTo>
                <a:lnTo>
                  <a:pt x="15112" y="47752"/>
                </a:lnTo>
                <a:lnTo>
                  <a:pt x="14732" y="49276"/>
                </a:lnTo>
                <a:lnTo>
                  <a:pt x="14477" y="50546"/>
                </a:lnTo>
                <a:lnTo>
                  <a:pt x="14224" y="51816"/>
                </a:lnTo>
                <a:lnTo>
                  <a:pt x="14097" y="53086"/>
                </a:lnTo>
                <a:lnTo>
                  <a:pt x="13842" y="54102"/>
                </a:lnTo>
                <a:lnTo>
                  <a:pt x="13715" y="55118"/>
                </a:lnTo>
                <a:lnTo>
                  <a:pt x="13588" y="56134"/>
                </a:lnTo>
                <a:lnTo>
                  <a:pt x="13588" y="57023"/>
                </a:lnTo>
                <a:lnTo>
                  <a:pt x="13462" y="57785"/>
                </a:lnTo>
                <a:lnTo>
                  <a:pt x="13462" y="58674"/>
                </a:lnTo>
                <a:lnTo>
                  <a:pt x="13462" y="59436"/>
                </a:lnTo>
                <a:lnTo>
                  <a:pt x="13462" y="61722"/>
                </a:lnTo>
                <a:lnTo>
                  <a:pt x="13970" y="63627"/>
                </a:lnTo>
                <a:lnTo>
                  <a:pt x="14986" y="64897"/>
                </a:lnTo>
                <a:lnTo>
                  <a:pt x="16001" y="66294"/>
                </a:lnTo>
                <a:lnTo>
                  <a:pt x="17525" y="66929"/>
                </a:lnTo>
                <a:lnTo>
                  <a:pt x="19812" y="66929"/>
                </a:lnTo>
                <a:lnTo>
                  <a:pt x="21716" y="66929"/>
                </a:lnTo>
                <a:lnTo>
                  <a:pt x="33020" y="58293"/>
                </a:lnTo>
                <a:lnTo>
                  <a:pt x="37084" y="62357"/>
                </a:lnTo>
                <a:lnTo>
                  <a:pt x="26035" y="71882"/>
                </a:lnTo>
                <a:lnTo>
                  <a:pt x="24384" y="72898"/>
                </a:lnTo>
                <a:lnTo>
                  <a:pt x="22606" y="73660"/>
                </a:lnTo>
                <a:lnTo>
                  <a:pt x="20954" y="74168"/>
                </a:lnTo>
                <a:lnTo>
                  <a:pt x="19303" y="74549"/>
                </a:lnTo>
                <a:lnTo>
                  <a:pt x="17525" y="74803"/>
                </a:lnTo>
                <a:lnTo>
                  <a:pt x="15748" y="74803"/>
                </a:lnTo>
                <a:lnTo>
                  <a:pt x="11175" y="74803"/>
                </a:lnTo>
                <a:lnTo>
                  <a:pt x="7620" y="73660"/>
                </a:lnTo>
                <a:lnTo>
                  <a:pt x="5334" y="71501"/>
                </a:lnTo>
                <a:lnTo>
                  <a:pt x="3048" y="69342"/>
                </a:lnTo>
                <a:lnTo>
                  <a:pt x="1904" y="66040"/>
                </a:lnTo>
                <a:lnTo>
                  <a:pt x="1904" y="61849"/>
                </a:lnTo>
                <a:lnTo>
                  <a:pt x="1904" y="60325"/>
                </a:lnTo>
                <a:lnTo>
                  <a:pt x="2032" y="58801"/>
                </a:lnTo>
                <a:lnTo>
                  <a:pt x="2286" y="57023"/>
                </a:lnTo>
                <a:lnTo>
                  <a:pt x="2412" y="55245"/>
                </a:lnTo>
                <a:lnTo>
                  <a:pt x="2794" y="53594"/>
                </a:lnTo>
                <a:lnTo>
                  <a:pt x="3175" y="51943"/>
                </a:lnTo>
                <a:lnTo>
                  <a:pt x="10160" y="21463"/>
                </a:lnTo>
                <a:lnTo>
                  <a:pt x="0" y="21463"/>
                </a:lnTo>
                <a:lnTo>
                  <a:pt x="1142" y="16891"/>
                </a:lnTo>
                <a:lnTo>
                  <a:pt x="3556" y="16891"/>
                </a:lnTo>
                <a:lnTo>
                  <a:pt x="5334" y="16764"/>
                </a:lnTo>
                <a:lnTo>
                  <a:pt x="6731" y="16256"/>
                </a:lnTo>
                <a:lnTo>
                  <a:pt x="8000" y="15875"/>
                </a:lnTo>
                <a:lnTo>
                  <a:pt x="9144" y="15240"/>
                </a:lnTo>
                <a:lnTo>
                  <a:pt x="10033" y="14351"/>
                </a:lnTo>
                <a:lnTo>
                  <a:pt x="10667" y="13843"/>
                </a:lnTo>
                <a:lnTo>
                  <a:pt x="11175" y="13208"/>
                </a:lnTo>
                <a:lnTo>
                  <a:pt x="11684" y="12446"/>
                </a:lnTo>
                <a:lnTo>
                  <a:pt x="12319" y="11557"/>
                </a:lnTo>
                <a:lnTo>
                  <a:pt x="12826" y="10668"/>
                </a:lnTo>
                <a:lnTo>
                  <a:pt x="13335" y="9525"/>
                </a:lnTo>
                <a:lnTo>
                  <a:pt x="13970" y="8382"/>
                </a:lnTo>
                <a:lnTo>
                  <a:pt x="14477" y="6985"/>
                </a:lnTo>
                <a:lnTo>
                  <a:pt x="14986" y="5461"/>
                </a:lnTo>
                <a:lnTo>
                  <a:pt x="15621" y="3937"/>
                </a:lnTo>
                <a:lnTo>
                  <a:pt x="16256" y="2032"/>
                </a:lnTo>
                <a:lnTo>
                  <a:pt x="170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3681984" y="5334000"/>
            <a:ext cx="118080" cy="29718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3696208" y="535811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3691635" y="535811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3831335" y="5309641"/>
            <a:ext cx="95213" cy="131800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3841622" y="5322442"/>
            <a:ext cx="85471" cy="122047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3938015" y="5241035"/>
            <a:ext cx="534149" cy="217169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3951611" y="5258815"/>
            <a:ext cx="516255" cy="198755"/>
          </a:xfrm>
          <a:custGeom>
            <a:avLst/>
            <a:gdLst/>
            <a:ahLst/>
            <a:cxnLst/>
            <a:rect l="l" t="t" r="r" b="b"/>
            <a:pathLst>
              <a:path w="516254" h="198754">
                <a:moveTo>
                  <a:pt x="463671" y="0"/>
                </a:moveTo>
                <a:lnTo>
                  <a:pt x="461766" y="6477"/>
                </a:lnTo>
                <a:lnTo>
                  <a:pt x="470888" y="11263"/>
                </a:lnTo>
                <a:lnTo>
                  <a:pt x="478831" y="18192"/>
                </a:lnTo>
                <a:lnTo>
                  <a:pt x="498659" y="66008"/>
                </a:lnTo>
                <a:lnTo>
                  <a:pt x="501136" y="99441"/>
                </a:lnTo>
                <a:lnTo>
                  <a:pt x="500516" y="116875"/>
                </a:lnTo>
                <a:lnTo>
                  <a:pt x="491230" y="160274"/>
                </a:lnTo>
                <a:lnTo>
                  <a:pt x="461766" y="192151"/>
                </a:lnTo>
                <a:lnTo>
                  <a:pt x="463671" y="198755"/>
                </a:lnTo>
                <a:lnTo>
                  <a:pt x="502406" y="164592"/>
                </a:lnTo>
                <a:lnTo>
                  <a:pt x="515139" y="117532"/>
                </a:lnTo>
                <a:lnTo>
                  <a:pt x="515995" y="99314"/>
                </a:lnTo>
                <a:lnTo>
                  <a:pt x="515139" y="81095"/>
                </a:lnTo>
                <a:lnTo>
                  <a:pt x="502406" y="34036"/>
                </a:lnTo>
                <a:lnTo>
                  <a:pt x="475527" y="4568"/>
                </a:lnTo>
                <a:lnTo>
                  <a:pt x="463671" y="0"/>
                </a:lnTo>
                <a:close/>
              </a:path>
              <a:path w="516254" h="198754">
                <a:moveTo>
                  <a:pt x="52318" y="0"/>
                </a:moveTo>
                <a:lnTo>
                  <a:pt x="13583" y="34036"/>
                </a:lnTo>
                <a:lnTo>
                  <a:pt x="849" y="81095"/>
                </a:lnTo>
                <a:lnTo>
                  <a:pt x="0" y="99441"/>
                </a:lnTo>
                <a:lnTo>
                  <a:pt x="849" y="117532"/>
                </a:lnTo>
                <a:lnTo>
                  <a:pt x="13583" y="164592"/>
                </a:lnTo>
                <a:lnTo>
                  <a:pt x="40479" y="194184"/>
                </a:lnTo>
                <a:lnTo>
                  <a:pt x="52318" y="198755"/>
                </a:lnTo>
                <a:lnTo>
                  <a:pt x="54350" y="192151"/>
                </a:lnTo>
                <a:lnTo>
                  <a:pt x="45156" y="187438"/>
                </a:lnTo>
                <a:lnTo>
                  <a:pt x="37189" y="180546"/>
                </a:lnTo>
                <a:lnTo>
                  <a:pt x="17345" y="132810"/>
                </a:lnTo>
                <a:lnTo>
                  <a:pt x="14857" y="99314"/>
                </a:lnTo>
                <a:lnTo>
                  <a:pt x="15474" y="81986"/>
                </a:lnTo>
                <a:lnTo>
                  <a:pt x="24886" y="38481"/>
                </a:lnTo>
                <a:lnTo>
                  <a:pt x="54350" y="6477"/>
                </a:lnTo>
                <a:lnTo>
                  <a:pt x="523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4413377" y="5258815"/>
            <a:ext cx="54610" cy="198755"/>
          </a:xfrm>
          <a:custGeom>
            <a:avLst/>
            <a:gdLst/>
            <a:ahLst/>
            <a:cxnLst/>
            <a:rect l="l" t="t" r="r" b="b"/>
            <a:pathLst>
              <a:path w="54610" h="198754">
                <a:moveTo>
                  <a:pt x="1905" y="0"/>
                </a:moveTo>
                <a:lnTo>
                  <a:pt x="40639" y="34036"/>
                </a:lnTo>
                <a:lnTo>
                  <a:pt x="53373" y="81095"/>
                </a:lnTo>
                <a:lnTo>
                  <a:pt x="54228" y="99314"/>
                </a:lnTo>
                <a:lnTo>
                  <a:pt x="53373" y="117532"/>
                </a:lnTo>
                <a:lnTo>
                  <a:pt x="40639" y="164592"/>
                </a:lnTo>
                <a:lnTo>
                  <a:pt x="13761" y="194184"/>
                </a:lnTo>
                <a:lnTo>
                  <a:pt x="1905" y="198755"/>
                </a:lnTo>
                <a:lnTo>
                  <a:pt x="0" y="192151"/>
                </a:lnTo>
                <a:lnTo>
                  <a:pt x="9122" y="187438"/>
                </a:lnTo>
                <a:lnTo>
                  <a:pt x="17065" y="180546"/>
                </a:lnTo>
                <a:lnTo>
                  <a:pt x="36893" y="132810"/>
                </a:lnTo>
                <a:lnTo>
                  <a:pt x="39370" y="99441"/>
                </a:lnTo>
                <a:lnTo>
                  <a:pt x="38750" y="81986"/>
                </a:lnTo>
                <a:lnTo>
                  <a:pt x="29463" y="38481"/>
                </a:lnTo>
                <a:lnTo>
                  <a:pt x="0" y="6477"/>
                </a:lnTo>
                <a:lnTo>
                  <a:pt x="19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3951604" y="5258815"/>
            <a:ext cx="54610" cy="198755"/>
          </a:xfrm>
          <a:custGeom>
            <a:avLst/>
            <a:gdLst/>
            <a:ahLst/>
            <a:cxnLst/>
            <a:rect l="l" t="t" r="r" b="b"/>
            <a:pathLst>
              <a:path w="54610" h="198754">
                <a:moveTo>
                  <a:pt x="52324" y="0"/>
                </a:moveTo>
                <a:lnTo>
                  <a:pt x="54356" y="6477"/>
                </a:lnTo>
                <a:lnTo>
                  <a:pt x="45162" y="11263"/>
                </a:lnTo>
                <a:lnTo>
                  <a:pt x="37195" y="18192"/>
                </a:lnTo>
                <a:lnTo>
                  <a:pt x="17351" y="66008"/>
                </a:lnTo>
                <a:lnTo>
                  <a:pt x="14859" y="99441"/>
                </a:lnTo>
                <a:lnTo>
                  <a:pt x="15480" y="116875"/>
                </a:lnTo>
                <a:lnTo>
                  <a:pt x="24892" y="160274"/>
                </a:lnTo>
                <a:lnTo>
                  <a:pt x="54356" y="192151"/>
                </a:lnTo>
                <a:lnTo>
                  <a:pt x="52324" y="198755"/>
                </a:lnTo>
                <a:lnTo>
                  <a:pt x="13589" y="164592"/>
                </a:lnTo>
                <a:lnTo>
                  <a:pt x="855" y="117532"/>
                </a:lnTo>
                <a:lnTo>
                  <a:pt x="0" y="99314"/>
                </a:lnTo>
                <a:lnTo>
                  <a:pt x="855" y="81095"/>
                </a:lnTo>
                <a:lnTo>
                  <a:pt x="13589" y="34036"/>
                </a:lnTo>
                <a:lnTo>
                  <a:pt x="40485" y="4568"/>
                </a:lnTo>
                <a:lnTo>
                  <a:pt x="523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4009644" y="5334000"/>
            <a:ext cx="118080" cy="29718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4023867" y="535811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11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4019296" y="535811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155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4130040" y="5309615"/>
            <a:ext cx="89153" cy="98297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4144179" y="5327015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4"/>
                </a:lnTo>
                <a:lnTo>
                  <a:pt x="3512" y="29972"/>
                </a:lnTo>
                <a:lnTo>
                  <a:pt x="1804" y="37846"/>
                </a:lnTo>
                <a:lnTo>
                  <a:pt x="591" y="43180"/>
                </a:lnTo>
                <a:lnTo>
                  <a:pt x="87" y="47117"/>
                </a:lnTo>
                <a:lnTo>
                  <a:pt x="0" y="61341"/>
                </a:lnTo>
                <a:lnTo>
                  <a:pt x="2242" y="67945"/>
                </a:lnTo>
                <a:lnTo>
                  <a:pt x="6814" y="72517"/>
                </a:lnTo>
                <a:lnTo>
                  <a:pt x="11386" y="77216"/>
                </a:lnTo>
                <a:lnTo>
                  <a:pt x="17863" y="79502"/>
                </a:lnTo>
                <a:lnTo>
                  <a:pt x="32976" y="79502"/>
                </a:lnTo>
                <a:lnTo>
                  <a:pt x="38945" y="78359"/>
                </a:lnTo>
                <a:lnTo>
                  <a:pt x="44279" y="75819"/>
                </a:lnTo>
                <a:lnTo>
                  <a:pt x="49486" y="73406"/>
                </a:lnTo>
                <a:lnTo>
                  <a:pt x="49813" y="73152"/>
                </a:lnTo>
                <a:lnTo>
                  <a:pt x="23832" y="73152"/>
                </a:lnTo>
                <a:lnTo>
                  <a:pt x="20149" y="71755"/>
                </a:lnTo>
                <a:lnTo>
                  <a:pt x="17736" y="68961"/>
                </a:lnTo>
                <a:lnTo>
                  <a:pt x="15196" y="66167"/>
                </a:lnTo>
                <a:lnTo>
                  <a:pt x="14053" y="61849"/>
                </a:lnTo>
                <a:lnTo>
                  <a:pt x="14053" y="49657"/>
                </a:lnTo>
                <a:lnTo>
                  <a:pt x="15196" y="42164"/>
                </a:lnTo>
                <a:lnTo>
                  <a:pt x="36405" y="6477"/>
                </a:lnTo>
                <a:lnTo>
                  <a:pt x="62602" y="6477"/>
                </a:lnTo>
                <a:lnTo>
                  <a:pt x="58757" y="2413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7"/>
                </a:moveTo>
                <a:lnTo>
                  <a:pt x="46819" y="6477"/>
                </a:lnTo>
                <a:lnTo>
                  <a:pt x="50248" y="8001"/>
                </a:lnTo>
                <a:lnTo>
                  <a:pt x="54820" y="13843"/>
                </a:lnTo>
                <a:lnTo>
                  <a:pt x="55963" y="18161"/>
                </a:lnTo>
                <a:lnTo>
                  <a:pt x="55963" y="30353"/>
                </a:lnTo>
                <a:lnTo>
                  <a:pt x="42755" y="66167"/>
                </a:lnTo>
                <a:lnTo>
                  <a:pt x="33992" y="73152"/>
                </a:lnTo>
                <a:lnTo>
                  <a:pt x="49813" y="73152"/>
                </a:lnTo>
                <a:lnTo>
                  <a:pt x="54058" y="69850"/>
                </a:lnTo>
                <a:lnTo>
                  <a:pt x="57741" y="65024"/>
                </a:lnTo>
                <a:lnTo>
                  <a:pt x="61551" y="60198"/>
                </a:lnTo>
                <a:lnTo>
                  <a:pt x="64599" y="54229"/>
                </a:lnTo>
                <a:lnTo>
                  <a:pt x="66758" y="47117"/>
                </a:lnTo>
                <a:lnTo>
                  <a:pt x="68917" y="40132"/>
                </a:lnTo>
                <a:lnTo>
                  <a:pt x="69914" y="33528"/>
                </a:lnTo>
                <a:lnTo>
                  <a:pt x="69811" y="18161"/>
                </a:lnTo>
                <a:lnTo>
                  <a:pt x="67774" y="11811"/>
                </a:lnTo>
                <a:lnTo>
                  <a:pt x="62602" y="64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4158234" y="5333491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6"/>
                </a:lnTo>
                <a:lnTo>
                  <a:pt x="13335" y="6985"/>
                </a:lnTo>
                <a:lnTo>
                  <a:pt x="9270" y="11684"/>
                </a:lnTo>
                <a:lnTo>
                  <a:pt x="5968" y="18288"/>
                </a:lnTo>
                <a:lnTo>
                  <a:pt x="3555" y="27051"/>
                </a:lnTo>
                <a:lnTo>
                  <a:pt x="1142" y="35687"/>
                </a:lnTo>
                <a:lnTo>
                  <a:pt x="0" y="43180"/>
                </a:lnTo>
                <a:lnTo>
                  <a:pt x="0" y="49403"/>
                </a:lnTo>
                <a:lnTo>
                  <a:pt x="0" y="55372"/>
                </a:lnTo>
                <a:lnTo>
                  <a:pt x="1142" y="59690"/>
                </a:lnTo>
                <a:lnTo>
                  <a:pt x="3682" y="62484"/>
                </a:lnTo>
                <a:lnTo>
                  <a:pt x="6095" y="65278"/>
                </a:lnTo>
                <a:lnTo>
                  <a:pt x="9778" y="66675"/>
                </a:lnTo>
                <a:lnTo>
                  <a:pt x="14731" y="66675"/>
                </a:lnTo>
                <a:lnTo>
                  <a:pt x="19938" y="66675"/>
                </a:lnTo>
                <a:lnTo>
                  <a:pt x="40639" y="31369"/>
                </a:lnTo>
                <a:lnTo>
                  <a:pt x="41910" y="23876"/>
                </a:lnTo>
                <a:lnTo>
                  <a:pt x="41910" y="17399"/>
                </a:lnTo>
                <a:lnTo>
                  <a:pt x="41910" y="11684"/>
                </a:lnTo>
                <a:lnTo>
                  <a:pt x="40766" y="7366"/>
                </a:lnTo>
                <a:lnTo>
                  <a:pt x="38480" y="4445"/>
                </a:lnTo>
                <a:lnTo>
                  <a:pt x="36194" y="1524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4144136" y="5327015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7" y="0"/>
                </a:lnTo>
                <a:lnTo>
                  <a:pt x="58800" y="2413"/>
                </a:lnTo>
                <a:lnTo>
                  <a:pt x="63246" y="7112"/>
                </a:lnTo>
                <a:lnTo>
                  <a:pt x="67817" y="11811"/>
                </a:lnTo>
                <a:lnTo>
                  <a:pt x="69976" y="18542"/>
                </a:lnTo>
                <a:lnTo>
                  <a:pt x="69976" y="27178"/>
                </a:lnTo>
                <a:lnTo>
                  <a:pt x="69976" y="33401"/>
                </a:lnTo>
                <a:lnTo>
                  <a:pt x="68961" y="40132"/>
                </a:lnTo>
                <a:lnTo>
                  <a:pt x="66801" y="47117"/>
                </a:lnTo>
                <a:lnTo>
                  <a:pt x="64642" y="54229"/>
                </a:lnTo>
                <a:lnTo>
                  <a:pt x="61595" y="60198"/>
                </a:lnTo>
                <a:lnTo>
                  <a:pt x="57785" y="65024"/>
                </a:lnTo>
                <a:lnTo>
                  <a:pt x="54101" y="69850"/>
                </a:lnTo>
                <a:lnTo>
                  <a:pt x="49529" y="73406"/>
                </a:lnTo>
                <a:lnTo>
                  <a:pt x="44323" y="75819"/>
                </a:lnTo>
                <a:lnTo>
                  <a:pt x="38988" y="78359"/>
                </a:lnTo>
                <a:lnTo>
                  <a:pt x="33020" y="79502"/>
                </a:lnTo>
                <a:lnTo>
                  <a:pt x="26162" y="79502"/>
                </a:lnTo>
                <a:lnTo>
                  <a:pt x="17907" y="79502"/>
                </a:lnTo>
                <a:lnTo>
                  <a:pt x="11429" y="77216"/>
                </a:lnTo>
                <a:lnTo>
                  <a:pt x="6858" y="72517"/>
                </a:lnTo>
                <a:lnTo>
                  <a:pt x="2286" y="67945"/>
                </a:lnTo>
                <a:lnTo>
                  <a:pt x="0" y="61214"/>
                </a:lnTo>
                <a:lnTo>
                  <a:pt x="0" y="52451"/>
                </a:lnTo>
                <a:lnTo>
                  <a:pt x="0" y="48133"/>
                </a:lnTo>
                <a:lnTo>
                  <a:pt x="635" y="43180"/>
                </a:lnTo>
                <a:lnTo>
                  <a:pt x="1904" y="37592"/>
                </a:lnTo>
                <a:lnTo>
                  <a:pt x="3555" y="29972"/>
                </a:lnTo>
                <a:lnTo>
                  <a:pt x="6350" y="23368"/>
                </a:lnTo>
                <a:lnTo>
                  <a:pt x="10287" y="17653"/>
                </a:lnTo>
                <a:lnTo>
                  <a:pt x="14224" y="11938"/>
                </a:lnTo>
                <a:lnTo>
                  <a:pt x="19050" y="7620"/>
                </a:lnTo>
                <a:lnTo>
                  <a:pt x="24764" y="4572"/>
                </a:lnTo>
                <a:lnTo>
                  <a:pt x="30479" y="1524"/>
                </a:lnTo>
                <a:lnTo>
                  <a:pt x="36829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4212335" y="5337081"/>
            <a:ext cx="49460" cy="10436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4227448" y="5355590"/>
            <a:ext cx="29209" cy="84455"/>
          </a:xfrm>
          <a:custGeom>
            <a:avLst/>
            <a:gdLst/>
            <a:ahLst/>
            <a:cxnLst/>
            <a:rect l="l" t="t" r="r" b="b"/>
            <a:pathLst>
              <a:path w="29210" h="84454">
                <a:moveTo>
                  <a:pt x="21209" y="23749"/>
                </a:moveTo>
                <a:lnTo>
                  <a:pt x="18414" y="23749"/>
                </a:lnTo>
                <a:lnTo>
                  <a:pt x="1270" y="24384"/>
                </a:lnTo>
                <a:lnTo>
                  <a:pt x="635" y="28321"/>
                </a:lnTo>
                <a:lnTo>
                  <a:pt x="3175" y="28448"/>
                </a:lnTo>
                <a:lnTo>
                  <a:pt x="4952" y="28829"/>
                </a:lnTo>
                <a:lnTo>
                  <a:pt x="5968" y="29464"/>
                </a:lnTo>
                <a:lnTo>
                  <a:pt x="6985" y="30226"/>
                </a:lnTo>
                <a:lnTo>
                  <a:pt x="7492" y="31369"/>
                </a:lnTo>
                <a:lnTo>
                  <a:pt x="7620" y="32893"/>
                </a:lnTo>
                <a:lnTo>
                  <a:pt x="7620" y="33909"/>
                </a:lnTo>
                <a:lnTo>
                  <a:pt x="7492" y="34290"/>
                </a:lnTo>
                <a:lnTo>
                  <a:pt x="7492" y="34544"/>
                </a:lnTo>
                <a:lnTo>
                  <a:pt x="7238" y="36449"/>
                </a:lnTo>
                <a:lnTo>
                  <a:pt x="6858" y="38481"/>
                </a:lnTo>
                <a:lnTo>
                  <a:pt x="6476" y="40767"/>
                </a:lnTo>
                <a:lnTo>
                  <a:pt x="5968" y="42926"/>
                </a:lnTo>
                <a:lnTo>
                  <a:pt x="4952" y="47752"/>
                </a:lnTo>
                <a:lnTo>
                  <a:pt x="4317" y="50165"/>
                </a:lnTo>
                <a:lnTo>
                  <a:pt x="3810" y="52578"/>
                </a:lnTo>
                <a:lnTo>
                  <a:pt x="3175" y="55118"/>
                </a:lnTo>
                <a:lnTo>
                  <a:pt x="2666" y="57531"/>
                </a:lnTo>
                <a:lnTo>
                  <a:pt x="2031" y="59944"/>
                </a:lnTo>
                <a:lnTo>
                  <a:pt x="1650" y="62230"/>
                </a:lnTo>
                <a:lnTo>
                  <a:pt x="635" y="66548"/>
                </a:lnTo>
                <a:lnTo>
                  <a:pt x="126" y="70358"/>
                </a:lnTo>
                <a:lnTo>
                  <a:pt x="0" y="75565"/>
                </a:lnTo>
                <a:lnTo>
                  <a:pt x="126" y="76327"/>
                </a:lnTo>
                <a:lnTo>
                  <a:pt x="635" y="77597"/>
                </a:lnTo>
                <a:lnTo>
                  <a:pt x="1142" y="78994"/>
                </a:lnTo>
                <a:lnTo>
                  <a:pt x="1777" y="80137"/>
                </a:lnTo>
                <a:lnTo>
                  <a:pt x="3428" y="82042"/>
                </a:lnTo>
                <a:lnTo>
                  <a:pt x="4572" y="82804"/>
                </a:lnTo>
                <a:lnTo>
                  <a:pt x="5714" y="83312"/>
                </a:lnTo>
                <a:lnTo>
                  <a:pt x="6858" y="83947"/>
                </a:lnTo>
                <a:lnTo>
                  <a:pt x="8254" y="84201"/>
                </a:lnTo>
                <a:lnTo>
                  <a:pt x="11302" y="84201"/>
                </a:lnTo>
                <a:lnTo>
                  <a:pt x="23367" y="78105"/>
                </a:lnTo>
                <a:lnTo>
                  <a:pt x="25018" y="76708"/>
                </a:lnTo>
                <a:lnTo>
                  <a:pt x="25427" y="76327"/>
                </a:lnTo>
                <a:lnTo>
                  <a:pt x="13462" y="76327"/>
                </a:lnTo>
                <a:lnTo>
                  <a:pt x="12573" y="75946"/>
                </a:lnTo>
                <a:lnTo>
                  <a:pt x="11937" y="75311"/>
                </a:lnTo>
                <a:lnTo>
                  <a:pt x="11429" y="74676"/>
                </a:lnTo>
                <a:lnTo>
                  <a:pt x="11049" y="73533"/>
                </a:lnTo>
                <a:lnTo>
                  <a:pt x="11175" y="69723"/>
                </a:lnTo>
                <a:lnTo>
                  <a:pt x="11429" y="68326"/>
                </a:lnTo>
                <a:lnTo>
                  <a:pt x="12064" y="65151"/>
                </a:lnTo>
                <a:lnTo>
                  <a:pt x="21209" y="23749"/>
                </a:lnTo>
                <a:close/>
              </a:path>
              <a:path w="29210" h="84454">
                <a:moveTo>
                  <a:pt x="25018" y="68961"/>
                </a:moveTo>
                <a:lnTo>
                  <a:pt x="23749" y="70358"/>
                </a:lnTo>
                <a:lnTo>
                  <a:pt x="20827" y="73279"/>
                </a:lnTo>
                <a:lnTo>
                  <a:pt x="19938" y="74041"/>
                </a:lnTo>
                <a:lnTo>
                  <a:pt x="19050" y="74549"/>
                </a:lnTo>
                <a:lnTo>
                  <a:pt x="18287" y="75184"/>
                </a:lnTo>
                <a:lnTo>
                  <a:pt x="17525" y="75565"/>
                </a:lnTo>
                <a:lnTo>
                  <a:pt x="16890" y="75946"/>
                </a:lnTo>
                <a:lnTo>
                  <a:pt x="16128" y="76200"/>
                </a:lnTo>
                <a:lnTo>
                  <a:pt x="15493" y="76327"/>
                </a:lnTo>
                <a:lnTo>
                  <a:pt x="25427" y="76327"/>
                </a:lnTo>
                <a:lnTo>
                  <a:pt x="27304" y="74549"/>
                </a:lnTo>
                <a:lnTo>
                  <a:pt x="28955" y="72898"/>
                </a:lnTo>
                <a:lnTo>
                  <a:pt x="25018" y="68961"/>
                </a:lnTo>
                <a:close/>
              </a:path>
              <a:path w="29210" h="84454">
                <a:moveTo>
                  <a:pt x="26670" y="0"/>
                </a:moveTo>
                <a:lnTo>
                  <a:pt x="14986" y="0"/>
                </a:lnTo>
                <a:lnTo>
                  <a:pt x="12191" y="12700"/>
                </a:lnTo>
                <a:lnTo>
                  <a:pt x="23875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4227321" y="5379339"/>
            <a:ext cx="29209" cy="60960"/>
          </a:xfrm>
          <a:custGeom>
            <a:avLst/>
            <a:gdLst/>
            <a:ahLst/>
            <a:cxnLst/>
            <a:rect l="l" t="t" r="r" b="b"/>
            <a:pathLst>
              <a:path w="29210" h="60960">
                <a:moveTo>
                  <a:pt x="18541" y="0"/>
                </a:moveTo>
                <a:lnTo>
                  <a:pt x="21336" y="0"/>
                </a:lnTo>
                <a:lnTo>
                  <a:pt x="12700" y="39116"/>
                </a:lnTo>
                <a:lnTo>
                  <a:pt x="12191" y="41402"/>
                </a:lnTo>
                <a:lnTo>
                  <a:pt x="11811" y="43307"/>
                </a:lnTo>
                <a:lnTo>
                  <a:pt x="11556" y="44577"/>
                </a:lnTo>
                <a:lnTo>
                  <a:pt x="11302" y="45974"/>
                </a:lnTo>
                <a:lnTo>
                  <a:pt x="11175" y="47244"/>
                </a:lnTo>
                <a:lnTo>
                  <a:pt x="11175" y="48387"/>
                </a:lnTo>
                <a:lnTo>
                  <a:pt x="11175" y="49784"/>
                </a:lnTo>
                <a:lnTo>
                  <a:pt x="11556" y="50927"/>
                </a:lnTo>
                <a:lnTo>
                  <a:pt x="12064" y="51562"/>
                </a:lnTo>
                <a:lnTo>
                  <a:pt x="12700" y="52197"/>
                </a:lnTo>
                <a:lnTo>
                  <a:pt x="13588" y="52578"/>
                </a:lnTo>
                <a:lnTo>
                  <a:pt x="14858" y="52578"/>
                </a:lnTo>
                <a:lnTo>
                  <a:pt x="15620" y="52578"/>
                </a:lnTo>
                <a:lnTo>
                  <a:pt x="16255" y="52451"/>
                </a:lnTo>
                <a:lnTo>
                  <a:pt x="17017" y="52197"/>
                </a:lnTo>
                <a:lnTo>
                  <a:pt x="17652" y="51816"/>
                </a:lnTo>
                <a:lnTo>
                  <a:pt x="18414" y="51435"/>
                </a:lnTo>
                <a:lnTo>
                  <a:pt x="19176" y="50800"/>
                </a:lnTo>
                <a:lnTo>
                  <a:pt x="20065" y="50292"/>
                </a:lnTo>
                <a:lnTo>
                  <a:pt x="20954" y="49530"/>
                </a:lnTo>
                <a:lnTo>
                  <a:pt x="21843" y="48641"/>
                </a:lnTo>
                <a:lnTo>
                  <a:pt x="22860" y="47625"/>
                </a:lnTo>
                <a:lnTo>
                  <a:pt x="23875" y="46609"/>
                </a:lnTo>
                <a:lnTo>
                  <a:pt x="25145" y="45212"/>
                </a:lnTo>
                <a:lnTo>
                  <a:pt x="29082" y="49149"/>
                </a:lnTo>
                <a:lnTo>
                  <a:pt x="27050" y="51181"/>
                </a:lnTo>
                <a:lnTo>
                  <a:pt x="25145" y="52959"/>
                </a:lnTo>
                <a:lnTo>
                  <a:pt x="23494" y="54356"/>
                </a:lnTo>
                <a:lnTo>
                  <a:pt x="21843" y="55880"/>
                </a:lnTo>
                <a:lnTo>
                  <a:pt x="20319" y="57023"/>
                </a:lnTo>
                <a:lnTo>
                  <a:pt x="18795" y="57912"/>
                </a:lnTo>
                <a:lnTo>
                  <a:pt x="17272" y="58801"/>
                </a:lnTo>
                <a:lnTo>
                  <a:pt x="15875" y="59436"/>
                </a:lnTo>
                <a:lnTo>
                  <a:pt x="14477" y="59817"/>
                </a:lnTo>
                <a:lnTo>
                  <a:pt x="12953" y="60198"/>
                </a:lnTo>
                <a:lnTo>
                  <a:pt x="11429" y="60452"/>
                </a:lnTo>
                <a:lnTo>
                  <a:pt x="9905" y="60452"/>
                </a:lnTo>
                <a:lnTo>
                  <a:pt x="8381" y="60452"/>
                </a:lnTo>
                <a:lnTo>
                  <a:pt x="6985" y="60198"/>
                </a:lnTo>
                <a:lnTo>
                  <a:pt x="5841" y="59563"/>
                </a:lnTo>
                <a:lnTo>
                  <a:pt x="4699" y="59055"/>
                </a:lnTo>
                <a:lnTo>
                  <a:pt x="3555" y="58293"/>
                </a:lnTo>
                <a:lnTo>
                  <a:pt x="2793" y="57404"/>
                </a:lnTo>
                <a:lnTo>
                  <a:pt x="1904" y="56388"/>
                </a:lnTo>
                <a:lnTo>
                  <a:pt x="1269" y="55245"/>
                </a:lnTo>
                <a:lnTo>
                  <a:pt x="762" y="53848"/>
                </a:lnTo>
                <a:lnTo>
                  <a:pt x="253" y="52578"/>
                </a:lnTo>
                <a:lnTo>
                  <a:pt x="0" y="51054"/>
                </a:lnTo>
                <a:lnTo>
                  <a:pt x="0" y="49530"/>
                </a:lnTo>
                <a:lnTo>
                  <a:pt x="0" y="48260"/>
                </a:lnTo>
                <a:lnTo>
                  <a:pt x="253" y="46609"/>
                </a:lnTo>
                <a:lnTo>
                  <a:pt x="507" y="44704"/>
                </a:lnTo>
                <a:lnTo>
                  <a:pt x="762" y="42799"/>
                </a:lnTo>
                <a:lnTo>
                  <a:pt x="1269" y="40640"/>
                </a:lnTo>
                <a:lnTo>
                  <a:pt x="1777" y="38481"/>
                </a:lnTo>
                <a:lnTo>
                  <a:pt x="2158" y="36195"/>
                </a:lnTo>
                <a:lnTo>
                  <a:pt x="2793" y="33782"/>
                </a:lnTo>
                <a:lnTo>
                  <a:pt x="3301" y="31369"/>
                </a:lnTo>
                <a:lnTo>
                  <a:pt x="3937" y="28829"/>
                </a:lnTo>
                <a:lnTo>
                  <a:pt x="4444" y="26416"/>
                </a:lnTo>
                <a:lnTo>
                  <a:pt x="5079" y="24003"/>
                </a:lnTo>
                <a:lnTo>
                  <a:pt x="5587" y="21590"/>
                </a:lnTo>
                <a:lnTo>
                  <a:pt x="6095" y="19177"/>
                </a:lnTo>
                <a:lnTo>
                  <a:pt x="6603" y="17018"/>
                </a:lnTo>
                <a:lnTo>
                  <a:pt x="6985" y="14732"/>
                </a:lnTo>
                <a:lnTo>
                  <a:pt x="7365" y="12700"/>
                </a:lnTo>
                <a:lnTo>
                  <a:pt x="7619" y="10795"/>
                </a:lnTo>
                <a:lnTo>
                  <a:pt x="7619" y="10541"/>
                </a:lnTo>
                <a:lnTo>
                  <a:pt x="7747" y="10160"/>
                </a:lnTo>
                <a:lnTo>
                  <a:pt x="7747" y="9906"/>
                </a:lnTo>
                <a:lnTo>
                  <a:pt x="7747" y="9652"/>
                </a:lnTo>
                <a:lnTo>
                  <a:pt x="7747" y="9398"/>
                </a:lnTo>
                <a:lnTo>
                  <a:pt x="7747" y="9144"/>
                </a:lnTo>
                <a:lnTo>
                  <a:pt x="7619" y="7620"/>
                </a:lnTo>
                <a:lnTo>
                  <a:pt x="762" y="4572"/>
                </a:lnTo>
                <a:lnTo>
                  <a:pt x="1397" y="635"/>
                </a:lnTo>
                <a:lnTo>
                  <a:pt x="185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4239640" y="5355590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4" h="12700">
                <a:moveTo>
                  <a:pt x="2794" y="0"/>
                </a:moveTo>
                <a:lnTo>
                  <a:pt x="14478" y="0"/>
                </a:lnTo>
                <a:lnTo>
                  <a:pt x="11684" y="12700"/>
                </a:lnTo>
                <a:lnTo>
                  <a:pt x="0" y="12700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4264152" y="5271541"/>
            <a:ext cx="98298" cy="136372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4279010" y="5289803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54355" y="0"/>
                </a:moveTo>
                <a:lnTo>
                  <a:pt x="44703" y="0"/>
                </a:lnTo>
                <a:lnTo>
                  <a:pt x="40259" y="762"/>
                </a:lnTo>
                <a:lnTo>
                  <a:pt x="36575" y="2413"/>
                </a:lnTo>
                <a:lnTo>
                  <a:pt x="32892" y="3937"/>
                </a:lnTo>
                <a:lnTo>
                  <a:pt x="30099" y="6223"/>
                </a:lnTo>
                <a:lnTo>
                  <a:pt x="28321" y="8890"/>
                </a:lnTo>
                <a:lnTo>
                  <a:pt x="26415" y="11684"/>
                </a:lnTo>
                <a:lnTo>
                  <a:pt x="25400" y="14732"/>
                </a:lnTo>
                <a:lnTo>
                  <a:pt x="25400" y="21209"/>
                </a:lnTo>
                <a:lnTo>
                  <a:pt x="37718" y="40259"/>
                </a:lnTo>
                <a:lnTo>
                  <a:pt x="28955" y="44493"/>
                </a:lnTo>
                <a:lnTo>
                  <a:pt x="2381" y="74787"/>
                </a:lnTo>
                <a:lnTo>
                  <a:pt x="0" y="95885"/>
                </a:lnTo>
                <a:lnTo>
                  <a:pt x="1015" y="100330"/>
                </a:lnTo>
                <a:lnTo>
                  <a:pt x="22733" y="116713"/>
                </a:lnTo>
                <a:lnTo>
                  <a:pt x="37211" y="116713"/>
                </a:lnTo>
                <a:lnTo>
                  <a:pt x="43941" y="114808"/>
                </a:lnTo>
                <a:lnTo>
                  <a:pt x="49784" y="111252"/>
                </a:lnTo>
                <a:lnTo>
                  <a:pt x="51194" y="110363"/>
                </a:lnTo>
                <a:lnTo>
                  <a:pt x="19558" y="110363"/>
                </a:lnTo>
                <a:lnTo>
                  <a:pt x="14097" y="104140"/>
                </a:lnTo>
                <a:lnTo>
                  <a:pt x="21589" y="63373"/>
                </a:lnTo>
                <a:lnTo>
                  <a:pt x="41401" y="45466"/>
                </a:lnTo>
                <a:lnTo>
                  <a:pt x="57089" y="45466"/>
                </a:lnTo>
                <a:lnTo>
                  <a:pt x="56006" y="43942"/>
                </a:lnTo>
                <a:lnTo>
                  <a:pt x="37211" y="13335"/>
                </a:lnTo>
                <a:lnTo>
                  <a:pt x="38226" y="10922"/>
                </a:lnTo>
                <a:lnTo>
                  <a:pt x="40386" y="9144"/>
                </a:lnTo>
                <a:lnTo>
                  <a:pt x="42417" y="7239"/>
                </a:lnTo>
                <a:lnTo>
                  <a:pt x="45338" y="6350"/>
                </a:lnTo>
                <a:lnTo>
                  <a:pt x="72401" y="6350"/>
                </a:lnTo>
                <a:lnTo>
                  <a:pt x="68325" y="4064"/>
                </a:lnTo>
                <a:lnTo>
                  <a:pt x="59054" y="762"/>
                </a:lnTo>
                <a:lnTo>
                  <a:pt x="54355" y="0"/>
                </a:lnTo>
                <a:close/>
              </a:path>
              <a:path w="79375" h="116839">
                <a:moveTo>
                  <a:pt x="57089" y="45466"/>
                </a:moveTo>
                <a:lnTo>
                  <a:pt x="41401" y="45466"/>
                </a:lnTo>
                <a:lnTo>
                  <a:pt x="45719" y="50419"/>
                </a:lnTo>
                <a:lnTo>
                  <a:pt x="48894" y="55372"/>
                </a:lnTo>
                <a:lnTo>
                  <a:pt x="50546" y="60325"/>
                </a:lnTo>
                <a:lnTo>
                  <a:pt x="52324" y="65278"/>
                </a:lnTo>
                <a:lnTo>
                  <a:pt x="53051" y="69850"/>
                </a:lnTo>
                <a:lnTo>
                  <a:pt x="53150" y="83439"/>
                </a:lnTo>
                <a:lnTo>
                  <a:pt x="52324" y="88519"/>
                </a:lnTo>
                <a:lnTo>
                  <a:pt x="50291" y="93853"/>
                </a:lnTo>
                <a:lnTo>
                  <a:pt x="48387" y="99060"/>
                </a:lnTo>
                <a:lnTo>
                  <a:pt x="45719" y="103124"/>
                </a:lnTo>
                <a:lnTo>
                  <a:pt x="42290" y="105918"/>
                </a:lnTo>
                <a:lnTo>
                  <a:pt x="38862" y="108839"/>
                </a:lnTo>
                <a:lnTo>
                  <a:pt x="34925" y="110363"/>
                </a:lnTo>
                <a:lnTo>
                  <a:pt x="51194" y="110363"/>
                </a:lnTo>
                <a:lnTo>
                  <a:pt x="67944" y="72009"/>
                </a:lnTo>
                <a:lnTo>
                  <a:pt x="67414" y="67605"/>
                </a:lnTo>
                <a:lnTo>
                  <a:pt x="66421" y="63881"/>
                </a:lnTo>
                <a:lnTo>
                  <a:pt x="65531" y="60071"/>
                </a:lnTo>
                <a:lnTo>
                  <a:pt x="63880" y="56261"/>
                </a:lnTo>
                <a:lnTo>
                  <a:pt x="61722" y="52578"/>
                </a:lnTo>
                <a:lnTo>
                  <a:pt x="59436" y="48768"/>
                </a:lnTo>
                <a:lnTo>
                  <a:pt x="57089" y="45466"/>
                </a:lnTo>
                <a:close/>
              </a:path>
              <a:path w="79375" h="116839">
                <a:moveTo>
                  <a:pt x="72401" y="6350"/>
                </a:moveTo>
                <a:lnTo>
                  <a:pt x="53721" y="6350"/>
                </a:lnTo>
                <a:lnTo>
                  <a:pt x="57785" y="7747"/>
                </a:lnTo>
                <a:lnTo>
                  <a:pt x="61213" y="10668"/>
                </a:lnTo>
                <a:lnTo>
                  <a:pt x="64515" y="13589"/>
                </a:lnTo>
                <a:lnTo>
                  <a:pt x="67183" y="18034"/>
                </a:lnTo>
                <a:lnTo>
                  <a:pt x="69087" y="23876"/>
                </a:lnTo>
                <a:lnTo>
                  <a:pt x="76453" y="23876"/>
                </a:lnTo>
                <a:lnTo>
                  <a:pt x="79248" y="11049"/>
                </a:lnTo>
                <a:lnTo>
                  <a:pt x="73533" y="6985"/>
                </a:lnTo>
                <a:lnTo>
                  <a:pt x="72401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4293108" y="5335270"/>
            <a:ext cx="39370" cy="65405"/>
          </a:xfrm>
          <a:custGeom>
            <a:avLst/>
            <a:gdLst/>
            <a:ahLst/>
            <a:cxnLst/>
            <a:rect l="l" t="t" r="r" b="b"/>
            <a:pathLst>
              <a:path w="39370" h="65404">
                <a:moveTo>
                  <a:pt x="27304" y="0"/>
                </a:moveTo>
                <a:lnTo>
                  <a:pt x="1889" y="31241"/>
                </a:lnTo>
                <a:lnTo>
                  <a:pt x="0" y="46100"/>
                </a:lnTo>
                <a:lnTo>
                  <a:pt x="0" y="58673"/>
                </a:lnTo>
                <a:lnTo>
                  <a:pt x="5461" y="64896"/>
                </a:lnTo>
                <a:lnTo>
                  <a:pt x="16509" y="64896"/>
                </a:lnTo>
                <a:lnTo>
                  <a:pt x="20827" y="64896"/>
                </a:lnTo>
                <a:lnTo>
                  <a:pt x="24764" y="63372"/>
                </a:lnTo>
                <a:lnTo>
                  <a:pt x="28193" y="60451"/>
                </a:lnTo>
                <a:lnTo>
                  <a:pt x="31622" y="57657"/>
                </a:lnTo>
                <a:lnTo>
                  <a:pt x="34289" y="53593"/>
                </a:lnTo>
                <a:lnTo>
                  <a:pt x="36194" y="48386"/>
                </a:lnTo>
                <a:lnTo>
                  <a:pt x="38226" y="43052"/>
                </a:lnTo>
                <a:lnTo>
                  <a:pt x="39115" y="37591"/>
                </a:lnTo>
                <a:lnTo>
                  <a:pt x="39115" y="31749"/>
                </a:lnTo>
                <a:lnTo>
                  <a:pt x="39115" y="25399"/>
                </a:lnTo>
                <a:lnTo>
                  <a:pt x="38226" y="19811"/>
                </a:lnTo>
                <a:lnTo>
                  <a:pt x="36449" y="14858"/>
                </a:lnTo>
                <a:lnTo>
                  <a:pt x="34797" y="9905"/>
                </a:lnTo>
                <a:lnTo>
                  <a:pt x="31622" y="4952"/>
                </a:lnTo>
                <a:lnTo>
                  <a:pt x="273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4274439" y="5285232"/>
            <a:ext cx="121585" cy="177546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4340986" y="5355590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1524" y="99822"/>
                </a:moveTo>
                <a:lnTo>
                  <a:pt x="0" y="106045"/>
                </a:lnTo>
                <a:lnTo>
                  <a:pt x="762" y="106172"/>
                </a:lnTo>
                <a:lnTo>
                  <a:pt x="3428" y="106553"/>
                </a:lnTo>
                <a:lnTo>
                  <a:pt x="9271" y="106553"/>
                </a:lnTo>
                <a:lnTo>
                  <a:pt x="12700" y="106045"/>
                </a:lnTo>
                <a:lnTo>
                  <a:pt x="15748" y="105156"/>
                </a:lnTo>
                <a:lnTo>
                  <a:pt x="18668" y="104140"/>
                </a:lnTo>
                <a:lnTo>
                  <a:pt x="21336" y="102743"/>
                </a:lnTo>
                <a:lnTo>
                  <a:pt x="23495" y="100584"/>
                </a:lnTo>
                <a:lnTo>
                  <a:pt x="23780" y="100330"/>
                </a:lnTo>
                <a:lnTo>
                  <a:pt x="5079" y="100330"/>
                </a:lnTo>
                <a:lnTo>
                  <a:pt x="4190" y="100203"/>
                </a:lnTo>
                <a:lnTo>
                  <a:pt x="2539" y="100203"/>
                </a:lnTo>
                <a:lnTo>
                  <a:pt x="1904" y="100076"/>
                </a:lnTo>
                <a:lnTo>
                  <a:pt x="1524" y="99822"/>
                </a:lnTo>
                <a:close/>
              </a:path>
              <a:path w="50800" h="106679">
                <a:moveTo>
                  <a:pt x="45212" y="23749"/>
                </a:moveTo>
                <a:lnTo>
                  <a:pt x="41148" y="23749"/>
                </a:lnTo>
                <a:lnTo>
                  <a:pt x="25400" y="24384"/>
                </a:lnTo>
                <a:lnTo>
                  <a:pt x="24511" y="28321"/>
                </a:lnTo>
                <a:lnTo>
                  <a:pt x="27177" y="28448"/>
                </a:lnTo>
                <a:lnTo>
                  <a:pt x="28955" y="28829"/>
                </a:lnTo>
                <a:lnTo>
                  <a:pt x="29972" y="29464"/>
                </a:lnTo>
                <a:lnTo>
                  <a:pt x="31114" y="30099"/>
                </a:lnTo>
                <a:lnTo>
                  <a:pt x="31623" y="31115"/>
                </a:lnTo>
                <a:lnTo>
                  <a:pt x="31496" y="34163"/>
                </a:lnTo>
                <a:lnTo>
                  <a:pt x="31368" y="35052"/>
                </a:lnTo>
                <a:lnTo>
                  <a:pt x="31114" y="36322"/>
                </a:lnTo>
                <a:lnTo>
                  <a:pt x="30861" y="37465"/>
                </a:lnTo>
                <a:lnTo>
                  <a:pt x="30607" y="39243"/>
                </a:lnTo>
                <a:lnTo>
                  <a:pt x="30099" y="41402"/>
                </a:lnTo>
                <a:lnTo>
                  <a:pt x="29590" y="43688"/>
                </a:lnTo>
                <a:lnTo>
                  <a:pt x="27432" y="54229"/>
                </a:lnTo>
                <a:lnTo>
                  <a:pt x="26415" y="58928"/>
                </a:lnTo>
                <a:lnTo>
                  <a:pt x="25146" y="64389"/>
                </a:lnTo>
                <a:lnTo>
                  <a:pt x="23875" y="69977"/>
                </a:lnTo>
                <a:lnTo>
                  <a:pt x="22478" y="75946"/>
                </a:lnTo>
                <a:lnTo>
                  <a:pt x="8000" y="100330"/>
                </a:lnTo>
                <a:lnTo>
                  <a:pt x="23780" y="100330"/>
                </a:lnTo>
                <a:lnTo>
                  <a:pt x="33020" y="81280"/>
                </a:lnTo>
                <a:lnTo>
                  <a:pt x="45212" y="23749"/>
                </a:lnTo>
                <a:close/>
              </a:path>
              <a:path w="50800" h="106679">
                <a:moveTo>
                  <a:pt x="50800" y="0"/>
                </a:moveTo>
                <a:lnTo>
                  <a:pt x="38988" y="0"/>
                </a:lnTo>
                <a:lnTo>
                  <a:pt x="36067" y="12700"/>
                </a:lnTo>
                <a:lnTo>
                  <a:pt x="47878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4340986" y="5379339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20" y="57531"/>
                </a:lnTo>
                <a:lnTo>
                  <a:pt x="32003" y="61976"/>
                </a:lnTo>
                <a:lnTo>
                  <a:pt x="30734" y="65913"/>
                </a:lnTo>
                <a:lnTo>
                  <a:pt x="29210" y="69088"/>
                </a:lnTo>
                <a:lnTo>
                  <a:pt x="27686" y="72263"/>
                </a:lnTo>
                <a:lnTo>
                  <a:pt x="25780" y="74803"/>
                </a:lnTo>
                <a:lnTo>
                  <a:pt x="23495" y="76835"/>
                </a:lnTo>
                <a:lnTo>
                  <a:pt x="21336" y="78994"/>
                </a:lnTo>
                <a:lnTo>
                  <a:pt x="18668" y="80391"/>
                </a:lnTo>
                <a:lnTo>
                  <a:pt x="15748" y="81407"/>
                </a:lnTo>
                <a:lnTo>
                  <a:pt x="12700" y="82296"/>
                </a:lnTo>
                <a:lnTo>
                  <a:pt x="9271" y="82804"/>
                </a:lnTo>
                <a:lnTo>
                  <a:pt x="5461" y="82804"/>
                </a:lnTo>
                <a:lnTo>
                  <a:pt x="4445" y="82804"/>
                </a:lnTo>
                <a:lnTo>
                  <a:pt x="3428" y="82804"/>
                </a:lnTo>
                <a:lnTo>
                  <a:pt x="2539" y="82677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6"/>
                </a:lnTo>
                <a:lnTo>
                  <a:pt x="1524" y="76073"/>
                </a:lnTo>
                <a:lnTo>
                  <a:pt x="1904" y="76327"/>
                </a:lnTo>
                <a:lnTo>
                  <a:pt x="2539" y="76454"/>
                </a:lnTo>
                <a:lnTo>
                  <a:pt x="3301" y="76454"/>
                </a:lnTo>
                <a:lnTo>
                  <a:pt x="4190" y="76454"/>
                </a:lnTo>
                <a:lnTo>
                  <a:pt x="5079" y="76581"/>
                </a:lnTo>
                <a:lnTo>
                  <a:pt x="6096" y="76581"/>
                </a:lnTo>
                <a:lnTo>
                  <a:pt x="8000" y="76581"/>
                </a:lnTo>
                <a:lnTo>
                  <a:pt x="9651" y="76327"/>
                </a:lnTo>
                <a:lnTo>
                  <a:pt x="11175" y="75819"/>
                </a:lnTo>
                <a:lnTo>
                  <a:pt x="12700" y="75311"/>
                </a:lnTo>
                <a:lnTo>
                  <a:pt x="14097" y="74295"/>
                </a:lnTo>
                <a:lnTo>
                  <a:pt x="15239" y="73025"/>
                </a:lnTo>
                <a:lnTo>
                  <a:pt x="16510" y="71628"/>
                </a:lnTo>
                <a:lnTo>
                  <a:pt x="22478" y="52197"/>
                </a:lnTo>
                <a:lnTo>
                  <a:pt x="23875" y="46228"/>
                </a:lnTo>
                <a:lnTo>
                  <a:pt x="25146" y="40640"/>
                </a:lnTo>
                <a:lnTo>
                  <a:pt x="26415" y="35179"/>
                </a:lnTo>
                <a:lnTo>
                  <a:pt x="27432" y="30480"/>
                </a:lnTo>
                <a:lnTo>
                  <a:pt x="30607" y="15494"/>
                </a:lnTo>
                <a:lnTo>
                  <a:pt x="30861" y="13716"/>
                </a:lnTo>
                <a:lnTo>
                  <a:pt x="31114" y="12573"/>
                </a:lnTo>
                <a:lnTo>
                  <a:pt x="31368" y="11303"/>
                </a:lnTo>
                <a:lnTo>
                  <a:pt x="31496" y="10414"/>
                </a:lnTo>
                <a:lnTo>
                  <a:pt x="31496" y="9906"/>
                </a:lnTo>
                <a:lnTo>
                  <a:pt x="31496" y="9398"/>
                </a:lnTo>
                <a:lnTo>
                  <a:pt x="31623" y="9017"/>
                </a:lnTo>
                <a:lnTo>
                  <a:pt x="31623" y="8763"/>
                </a:lnTo>
                <a:lnTo>
                  <a:pt x="31623" y="7366"/>
                </a:lnTo>
                <a:lnTo>
                  <a:pt x="31114" y="6350"/>
                </a:lnTo>
                <a:lnTo>
                  <a:pt x="29972" y="5715"/>
                </a:lnTo>
                <a:lnTo>
                  <a:pt x="28955" y="5080"/>
                </a:lnTo>
                <a:lnTo>
                  <a:pt x="27177" y="4699"/>
                </a:lnTo>
                <a:lnTo>
                  <a:pt x="24511" y="4572"/>
                </a:lnTo>
                <a:lnTo>
                  <a:pt x="25400" y="635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4377054" y="5355590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39" h="12700">
                <a:moveTo>
                  <a:pt x="2921" y="0"/>
                </a:moveTo>
                <a:lnTo>
                  <a:pt x="14732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4526279" y="5318759"/>
            <a:ext cx="118080" cy="61721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4540503" y="537489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4540503" y="5341492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4535932" y="537489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4535932" y="5341492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4687823" y="5309615"/>
            <a:ext cx="133375" cy="98297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4702047" y="5328411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21971" y="0"/>
                </a:moveTo>
                <a:lnTo>
                  <a:pt x="888" y="0"/>
                </a:lnTo>
                <a:lnTo>
                  <a:pt x="0" y="3937"/>
                </a:lnTo>
                <a:lnTo>
                  <a:pt x="2666" y="4063"/>
                </a:lnTo>
                <a:lnTo>
                  <a:pt x="4444" y="4699"/>
                </a:lnTo>
                <a:lnTo>
                  <a:pt x="5587" y="5587"/>
                </a:lnTo>
                <a:lnTo>
                  <a:pt x="6730" y="6603"/>
                </a:lnTo>
                <a:lnTo>
                  <a:pt x="7492" y="8000"/>
                </a:lnTo>
                <a:lnTo>
                  <a:pt x="8000" y="10032"/>
                </a:lnTo>
                <a:lnTo>
                  <a:pt x="8509" y="11937"/>
                </a:lnTo>
                <a:lnTo>
                  <a:pt x="8889" y="14478"/>
                </a:lnTo>
                <a:lnTo>
                  <a:pt x="9143" y="17525"/>
                </a:lnTo>
                <a:lnTo>
                  <a:pt x="15366" y="78104"/>
                </a:lnTo>
                <a:lnTo>
                  <a:pt x="26035" y="78104"/>
                </a:lnTo>
                <a:lnTo>
                  <a:pt x="31343" y="69867"/>
                </a:lnTo>
                <a:lnTo>
                  <a:pt x="35423" y="63372"/>
                </a:lnTo>
                <a:lnTo>
                  <a:pt x="26797" y="63372"/>
                </a:lnTo>
                <a:lnTo>
                  <a:pt x="21971" y="0"/>
                </a:lnTo>
                <a:close/>
              </a:path>
              <a:path w="114935" h="78104">
                <a:moveTo>
                  <a:pt x="69038" y="24256"/>
                </a:moveTo>
                <a:lnTo>
                  <a:pt x="56387" y="24256"/>
                </a:lnTo>
                <a:lnTo>
                  <a:pt x="57276" y="24384"/>
                </a:lnTo>
                <a:lnTo>
                  <a:pt x="57403" y="26669"/>
                </a:lnTo>
                <a:lnTo>
                  <a:pt x="57530" y="29971"/>
                </a:lnTo>
                <a:lnTo>
                  <a:pt x="57912" y="34162"/>
                </a:lnTo>
                <a:lnTo>
                  <a:pt x="58414" y="41705"/>
                </a:lnTo>
                <a:lnTo>
                  <a:pt x="61975" y="78104"/>
                </a:lnTo>
                <a:lnTo>
                  <a:pt x="71500" y="78104"/>
                </a:lnTo>
                <a:lnTo>
                  <a:pt x="76200" y="71754"/>
                </a:lnTo>
                <a:lnTo>
                  <a:pt x="80263" y="66040"/>
                </a:lnTo>
                <a:lnTo>
                  <a:pt x="82064" y="63372"/>
                </a:lnTo>
                <a:lnTo>
                  <a:pt x="72643" y="63372"/>
                </a:lnTo>
                <a:lnTo>
                  <a:pt x="69038" y="24256"/>
                </a:lnTo>
                <a:close/>
              </a:path>
              <a:path w="114935" h="78104">
                <a:moveTo>
                  <a:pt x="66801" y="0"/>
                </a:moveTo>
                <a:lnTo>
                  <a:pt x="55117" y="0"/>
                </a:lnTo>
                <a:lnTo>
                  <a:pt x="54228" y="3937"/>
                </a:lnTo>
                <a:lnTo>
                  <a:pt x="53466" y="9016"/>
                </a:lnTo>
                <a:lnTo>
                  <a:pt x="52197" y="13843"/>
                </a:lnTo>
                <a:lnTo>
                  <a:pt x="50546" y="18541"/>
                </a:lnTo>
                <a:lnTo>
                  <a:pt x="49022" y="23240"/>
                </a:lnTo>
                <a:lnTo>
                  <a:pt x="46481" y="28828"/>
                </a:lnTo>
                <a:lnTo>
                  <a:pt x="26797" y="63372"/>
                </a:lnTo>
                <a:lnTo>
                  <a:pt x="35423" y="63372"/>
                </a:lnTo>
                <a:lnTo>
                  <a:pt x="54006" y="29755"/>
                </a:lnTo>
                <a:lnTo>
                  <a:pt x="56387" y="24256"/>
                </a:lnTo>
                <a:lnTo>
                  <a:pt x="69038" y="24256"/>
                </a:lnTo>
                <a:lnTo>
                  <a:pt x="66801" y="0"/>
                </a:lnTo>
                <a:close/>
              </a:path>
              <a:path w="114935" h="78104">
                <a:moveTo>
                  <a:pt x="112649" y="0"/>
                </a:moveTo>
                <a:lnTo>
                  <a:pt x="91948" y="0"/>
                </a:lnTo>
                <a:lnTo>
                  <a:pt x="91186" y="3937"/>
                </a:lnTo>
                <a:lnTo>
                  <a:pt x="93725" y="4063"/>
                </a:lnTo>
                <a:lnTo>
                  <a:pt x="95503" y="4571"/>
                </a:lnTo>
                <a:lnTo>
                  <a:pt x="96647" y="5460"/>
                </a:lnTo>
                <a:lnTo>
                  <a:pt x="97662" y="6350"/>
                </a:lnTo>
                <a:lnTo>
                  <a:pt x="98252" y="8000"/>
                </a:lnTo>
                <a:lnTo>
                  <a:pt x="98298" y="16256"/>
                </a:lnTo>
                <a:lnTo>
                  <a:pt x="96012" y="23368"/>
                </a:lnTo>
                <a:lnTo>
                  <a:pt x="72643" y="63372"/>
                </a:lnTo>
                <a:lnTo>
                  <a:pt x="82064" y="63372"/>
                </a:lnTo>
                <a:lnTo>
                  <a:pt x="104139" y="27812"/>
                </a:lnTo>
                <a:lnTo>
                  <a:pt x="105917" y="24256"/>
                </a:lnTo>
                <a:lnTo>
                  <a:pt x="107823" y="20700"/>
                </a:lnTo>
                <a:lnTo>
                  <a:pt x="109219" y="17525"/>
                </a:lnTo>
                <a:lnTo>
                  <a:pt x="111505" y="12446"/>
                </a:lnTo>
                <a:lnTo>
                  <a:pt x="113330" y="8000"/>
                </a:lnTo>
                <a:lnTo>
                  <a:pt x="114935" y="3937"/>
                </a:lnTo>
                <a:lnTo>
                  <a:pt x="1126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4702047" y="5328411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5" h="78104">
                <a:moveTo>
                  <a:pt x="888" y="0"/>
                </a:moveTo>
                <a:lnTo>
                  <a:pt x="21971" y="0"/>
                </a:lnTo>
                <a:lnTo>
                  <a:pt x="26797" y="63372"/>
                </a:lnTo>
                <a:lnTo>
                  <a:pt x="32089" y="54681"/>
                </a:lnTo>
                <a:lnTo>
                  <a:pt x="50546" y="18541"/>
                </a:lnTo>
                <a:lnTo>
                  <a:pt x="52197" y="13843"/>
                </a:lnTo>
                <a:lnTo>
                  <a:pt x="53466" y="9016"/>
                </a:lnTo>
                <a:lnTo>
                  <a:pt x="54228" y="3937"/>
                </a:lnTo>
                <a:lnTo>
                  <a:pt x="55117" y="0"/>
                </a:lnTo>
                <a:lnTo>
                  <a:pt x="66801" y="0"/>
                </a:lnTo>
                <a:lnTo>
                  <a:pt x="72643" y="63372"/>
                </a:lnTo>
                <a:lnTo>
                  <a:pt x="78549" y="54778"/>
                </a:lnTo>
                <a:lnTo>
                  <a:pt x="98298" y="16256"/>
                </a:lnTo>
                <a:lnTo>
                  <a:pt x="98298" y="10668"/>
                </a:lnTo>
                <a:lnTo>
                  <a:pt x="98298" y="8128"/>
                </a:lnTo>
                <a:lnTo>
                  <a:pt x="91186" y="3937"/>
                </a:lnTo>
                <a:lnTo>
                  <a:pt x="91948" y="0"/>
                </a:lnTo>
                <a:lnTo>
                  <a:pt x="112649" y="0"/>
                </a:lnTo>
                <a:lnTo>
                  <a:pt x="114935" y="3937"/>
                </a:lnTo>
                <a:lnTo>
                  <a:pt x="113029" y="8762"/>
                </a:lnTo>
                <a:lnTo>
                  <a:pt x="111505" y="12446"/>
                </a:lnTo>
                <a:lnTo>
                  <a:pt x="110362" y="14985"/>
                </a:lnTo>
                <a:lnTo>
                  <a:pt x="109219" y="17525"/>
                </a:lnTo>
                <a:lnTo>
                  <a:pt x="107823" y="20700"/>
                </a:lnTo>
                <a:lnTo>
                  <a:pt x="105917" y="24256"/>
                </a:lnTo>
                <a:lnTo>
                  <a:pt x="104139" y="27812"/>
                </a:lnTo>
                <a:lnTo>
                  <a:pt x="102235" y="31496"/>
                </a:lnTo>
                <a:lnTo>
                  <a:pt x="100202" y="35051"/>
                </a:lnTo>
                <a:lnTo>
                  <a:pt x="98171" y="38607"/>
                </a:lnTo>
                <a:lnTo>
                  <a:pt x="95757" y="42544"/>
                </a:lnTo>
                <a:lnTo>
                  <a:pt x="92963" y="46862"/>
                </a:lnTo>
                <a:lnTo>
                  <a:pt x="90169" y="51181"/>
                </a:lnTo>
                <a:lnTo>
                  <a:pt x="87122" y="55879"/>
                </a:lnTo>
                <a:lnTo>
                  <a:pt x="83692" y="60959"/>
                </a:lnTo>
                <a:lnTo>
                  <a:pt x="80263" y="66040"/>
                </a:lnTo>
                <a:lnTo>
                  <a:pt x="76200" y="71754"/>
                </a:lnTo>
                <a:lnTo>
                  <a:pt x="71500" y="78104"/>
                </a:lnTo>
                <a:lnTo>
                  <a:pt x="61975" y="78104"/>
                </a:lnTo>
                <a:lnTo>
                  <a:pt x="58674" y="44450"/>
                </a:lnTo>
                <a:lnTo>
                  <a:pt x="58419" y="41782"/>
                </a:lnTo>
                <a:lnTo>
                  <a:pt x="58165" y="38353"/>
                </a:lnTo>
                <a:lnTo>
                  <a:pt x="57912" y="34162"/>
                </a:lnTo>
                <a:lnTo>
                  <a:pt x="57530" y="29971"/>
                </a:lnTo>
                <a:lnTo>
                  <a:pt x="57403" y="26669"/>
                </a:lnTo>
                <a:lnTo>
                  <a:pt x="57276" y="24384"/>
                </a:lnTo>
                <a:lnTo>
                  <a:pt x="56387" y="24256"/>
                </a:lnTo>
                <a:lnTo>
                  <a:pt x="54006" y="29755"/>
                </a:lnTo>
                <a:lnTo>
                  <a:pt x="51244" y="35575"/>
                </a:lnTo>
                <a:lnTo>
                  <a:pt x="31343" y="69867"/>
                </a:lnTo>
                <a:lnTo>
                  <a:pt x="26035" y="78104"/>
                </a:lnTo>
                <a:lnTo>
                  <a:pt x="15366" y="78104"/>
                </a:lnTo>
                <a:lnTo>
                  <a:pt x="9143" y="17525"/>
                </a:lnTo>
                <a:lnTo>
                  <a:pt x="8889" y="14478"/>
                </a:lnTo>
                <a:lnTo>
                  <a:pt x="8509" y="11937"/>
                </a:lnTo>
                <a:lnTo>
                  <a:pt x="8000" y="10032"/>
                </a:lnTo>
                <a:lnTo>
                  <a:pt x="7492" y="8000"/>
                </a:lnTo>
                <a:lnTo>
                  <a:pt x="6730" y="6603"/>
                </a:lnTo>
                <a:lnTo>
                  <a:pt x="5587" y="5587"/>
                </a:lnTo>
                <a:lnTo>
                  <a:pt x="4444" y="4699"/>
                </a:lnTo>
                <a:lnTo>
                  <a:pt x="2666" y="4063"/>
                </a:lnTo>
                <a:lnTo>
                  <a:pt x="0" y="3937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4808220" y="5344667"/>
            <a:ext cx="104360" cy="125730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4823290" y="5363209"/>
            <a:ext cx="85725" cy="106680"/>
          </a:xfrm>
          <a:custGeom>
            <a:avLst/>
            <a:gdLst/>
            <a:ahLst/>
            <a:cxnLst/>
            <a:rect l="l" t="t" r="r" b="b"/>
            <a:pathLst>
              <a:path w="85725" h="106679">
                <a:moveTo>
                  <a:pt x="35856" y="99821"/>
                </a:moveTo>
                <a:lnTo>
                  <a:pt x="34332" y="106044"/>
                </a:lnTo>
                <a:lnTo>
                  <a:pt x="35094" y="106171"/>
                </a:lnTo>
                <a:lnTo>
                  <a:pt x="37761" y="106552"/>
                </a:lnTo>
                <a:lnTo>
                  <a:pt x="43603" y="106552"/>
                </a:lnTo>
                <a:lnTo>
                  <a:pt x="47032" y="106044"/>
                </a:lnTo>
                <a:lnTo>
                  <a:pt x="50080" y="105155"/>
                </a:lnTo>
                <a:lnTo>
                  <a:pt x="53001" y="104139"/>
                </a:lnTo>
                <a:lnTo>
                  <a:pt x="55668" y="102742"/>
                </a:lnTo>
                <a:lnTo>
                  <a:pt x="57827" y="100583"/>
                </a:lnTo>
                <a:lnTo>
                  <a:pt x="58113" y="100329"/>
                </a:lnTo>
                <a:lnTo>
                  <a:pt x="39412" y="100329"/>
                </a:lnTo>
                <a:lnTo>
                  <a:pt x="38523" y="100202"/>
                </a:lnTo>
                <a:lnTo>
                  <a:pt x="36872" y="100202"/>
                </a:lnTo>
                <a:lnTo>
                  <a:pt x="36237" y="100075"/>
                </a:lnTo>
                <a:lnTo>
                  <a:pt x="35856" y="99821"/>
                </a:lnTo>
                <a:close/>
              </a:path>
              <a:path w="85725" h="106679">
                <a:moveTo>
                  <a:pt x="79544" y="23748"/>
                </a:moveTo>
                <a:lnTo>
                  <a:pt x="75480" y="23748"/>
                </a:lnTo>
                <a:lnTo>
                  <a:pt x="59732" y="24383"/>
                </a:lnTo>
                <a:lnTo>
                  <a:pt x="58843" y="28320"/>
                </a:lnTo>
                <a:lnTo>
                  <a:pt x="61510" y="28447"/>
                </a:lnTo>
                <a:lnTo>
                  <a:pt x="63288" y="28828"/>
                </a:lnTo>
                <a:lnTo>
                  <a:pt x="64304" y="29463"/>
                </a:lnTo>
                <a:lnTo>
                  <a:pt x="65447" y="30098"/>
                </a:lnTo>
                <a:lnTo>
                  <a:pt x="65955" y="31114"/>
                </a:lnTo>
                <a:lnTo>
                  <a:pt x="65828" y="34162"/>
                </a:lnTo>
                <a:lnTo>
                  <a:pt x="65701" y="35051"/>
                </a:lnTo>
                <a:lnTo>
                  <a:pt x="65447" y="36321"/>
                </a:lnTo>
                <a:lnTo>
                  <a:pt x="65193" y="37464"/>
                </a:lnTo>
                <a:lnTo>
                  <a:pt x="64939" y="39242"/>
                </a:lnTo>
                <a:lnTo>
                  <a:pt x="64431" y="41401"/>
                </a:lnTo>
                <a:lnTo>
                  <a:pt x="63923" y="43687"/>
                </a:lnTo>
                <a:lnTo>
                  <a:pt x="61764" y="54228"/>
                </a:lnTo>
                <a:lnTo>
                  <a:pt x="60748" y="58927"/>
                </a:lnTo>
                <a:lnTo>
                  <a:pt x="59478" y="64388"/>
                </a:lnTo>
                <a:lnTo>
                  <a:pt x="58208" y="69976"/>
                </a:lnTo>
                <a:lnTo>
                  <a:pt x="56811" y="75945"/>
                </a:lnTo>
                <a:lnTo>
                  <a:pt x="42333" y="100329"/>
                </a:lnTo>
                <a:lnTo>
                  <a:pt x="58113" y="100329"/>
                </a:lnTo>
                <a:lnTo>
                  <a:pt x="67352" y="81279"/>
                </a:lnTo>
                <a:lnTo>
                  <a:pt x="79544" y="23748"/>
                </a:lnTo>
                <a:close/>
              </a:path>
              <a:path w="85725" h="106679">
                <a:moveTo>
                  <a:pt x="21251" y="23748"/>
                </a:moveTo>
                <a:lnTo>
                  <a:pt x="18457" y="23748"/>
                </a:lnTo>
                <a:lnTo>
                  <a:pt x="1312" y="24383"/>
                </a:lnTo>
                <a:lnTo>
                  <a:pt x="677" y="28320"/>
                </a:lnTo>
                <a:lnTo>
                  <a:pt x="3217" y="28447"/>
                </a:lnTo>
                <a:lnTo>
                  <a:pt x="4995" y="28828"/>
                </a:lnTo>
                <a:lnTo>
                  <a:pt x="6011" y="29463"/>
                </a:lnTo>
                <a:lnTo>
                  <a:pt x="7027" y="30225"/>
                </a:lnTo>
                <a:lnTo>
                  <a:pt x="7535" y="31368"/>
                </a:lnTo>
                <a:lnTo>
                  <a:pt x="7535" y="34543"/>
                </a:lnTo>
                <a:lnTo>
                  <a:pt x="7281" y="36448"/>
                </a:lnTo>
                <a:lnTo>
                  <a:pt x="6900" y="38480"/>
                </a:lnTo>
                <a:lnTo>
                  <a:pt x="6519" y="40766"/>
                </a:lnTo>
                <a:lnTo>
                  <a:pt x="6011" y="42925"/>
                </a:lnTo>
                <a:lnTo>
                  <a:pt x="4995" y="47751"/>
                </a:lnTo>
                <a:lnTo>
                  <a:pt x="4360" y="50164"/>
                </a:lnTo>
                <a:lnTo>
                  <a:pt x="3852" y="52577"/>
                </a:lnTo>
                <a:lnTo>
                  <a:pt x="3217" y="55117"/>
                </a:lnTo>
                <a:lnTo>
                  <a:pt x="2709" y="57530"/>
                </a:lnTo>
                <a:lnTo>
                  <a:pt x="2074" y="59943"/>
                </a:lnTo>
                <a:lnTo>
                  <a:pt x="1693" y="62229"/>
                </a:lnTo>
                <a:lnTo>
                  <a:pt x="677" y="66547"/>
                </a:lnTo>
                <a:lnTo>
                  <a:pt x="71" y="70992"/>
                </a:lnTo>
                <a:lnTo>
                  <a:pt x="0" y="75310"/>
                </a:lnTo>
                <a:lnTo>
                  <a:pt x="169" y="76326"/>
                </a:lnTo>
                <a:lnTo>
                  <a:pt x="677" y="77596"/>
                </a:lnTo>
                <a:lnTo>
                  <a:pt x="1185" y="78993"/>
                </a:lnTo>
                <a:lnTo>
                  <a:pt x="1820" y="80136"/>
                </a:lnTo>
                <a:lnTo>
                  <a:pt x="3471" y="82041"/>
                </a:lnTo>
                <a:lnTo>
                  <a:pt x="4614" y="82803"/>
                </a:lnTo>
                <a:lnTo>
                  <a:pt x="5757" y="83311"/>
                </a:lnTo>
                <a:lnTo>
                  <a:pt x="6900" y="83946"/>
                </a:lnTo>
                <a:lnTo>
                  <a:pt x="8297" y="84200"/>
                </a:lnTo>
                <a:lnTo>
                  <a:pt x="11345" y="84200"/>
                </a:lnTo>
                <a:lnTo>
                  <a:pt x="23410" y="78104"/>
                </a:lnTo>
                <a:lnTo>
                  <a:pt x="25061" y="76707"/>
                </a:lnTo>
                <a:lnTo>
                  <a:pt x="25469" y="76326"/>
                </a:lnTo>
                <a:lnTo>
                  <a:pt x="13504" y="76326"/>
                </a:lnTo>
                <a:lnTo>
                  <a:pt x="12615" y="75945"/>
                </a:lnTo>
                <a:lnTo>
                  <a:pt x="11980" y="75310"/>
                </a:lnTo>
                <a:lnTo>
                  <a:pt x="11472" y="74675"/>
                </a:lnTo>
                <a:lnTo>
                  <a:pt x="11091" y="73532"/>
                </a:lnTo>
                <a:lnTo>
                  <a:pt x="11218" y="69722"/>
                </a:lnTo>
                <a:lnTo>
                  <a:pt x="11472" y="68325"/>
                </a:lnTo>
                <a:lnTo>
                  <a:pt x="12107" y="65150"/>
                </a:lnTo>
                <a:lnTo>
                  <a:pt x="21251" y="23748"/>
                </a:lnTo>
                <a:close/>
              </a:path>
              <a:path w="85725" h="106679">
                <a:moveTo>
                  <a:pt x="25061" y="68960"/>
                </a:moveTo>
                <a:lnTo>
                  <a:pt x="23791" y="70357"/>
                </a:lnTo>
                <a:lnTo>
                  <a:pt x="20870" y="73278"/>
                </a:lnTo>
                <a:lnTo>
                  <a:pt x="19981" y="74040"/>
                </a:lnTo>
                <a:lnTo>
                  <a:pt x="19092" y="74548"/>
                </a:lnTo>
                <a:lnTo>
                  <a:pt x="18330" y="75183"/>
                </a:lnTo>
                <a:lnTo>
                  <a:pt x="17568" y="75564"/>
                </a:lnTo>
                <a:lnTo>
                  <a:pt x="16933" y="75945"/>
                </a:lnTo>
                <a:lnTo>
                  <a:pt x="16171" y="76199"/>
                </a:lnTo>
                <a:lnTo>
                  <a:pt x="15536" y="76326"/>
                </a:lnTo>
                <a:lnTo>
                  <a:pt x="25469" y="76326"/>
                </a:lnTo>
                <a:lnTo>
                  <a:pt x="27347" y="74548"/>
                </a:lnTo>
                <a:lnTo>
                  <a:pt x="28998" y="72897"/>
                </a:lnTo>
                <a:lnTo>
                  <a:pt x="25061" y="68960"/>
                </a:lnTo>
                <a:close/>
              </a:path>
              <a:path w="85725" h="106679">
                <a:moveTo>
                  <a:pt x="85132" y="0"/>
                </a:moveTo>
                <a:lnTo>
                  <a:pt x="73321" y="0"/>
                </a:lnTo>
                <a:lnTo>
                  <a:pt x="70400" y="12699"/>
                </a:lnTo>
                <a:lnTo>
                  <a:pt x="82211" y="12699"/>
                </a:lnTo>
                <a:lnTo>
                  <a:pt x="85132" y="0"/>
                </a:lnTo>
                <a:close/>
              </a:path>
              <a:path w="85725" h="106679">
                <a:moveTo>
                  <a:pt x="26712" y="0"/>
                </a:moveTo>
                <a:lnTo>
                  <a:pt x="15028" y="0"/>
                </a:lnTo>
                <a:lnTo>
                  <a:pt x="12234" y="12699"/>
                </a:lnTo>
                <a:lnTo>
                  <a:pt x="23918" y="12699"/>
                </a:lnTo>
                <a:lnTo>
                  <a:pt x="267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4857622" y="5386959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19" y="57530"/>
                </a:lnTo>
                <a:lnTo>
                  <a:pt x="32003" y="61975"/>
                </a:lnTo>
                <a:lnTo>
                  <a:pt x="30734" y="65912"/>
                </a:lnTo>
                <a:lnTo>
                  <a:pt x="29210" y="69087"/>
                </a:lnTo>
                <a:lnTo>
                  <a:pt x="27686" y="72262"/>
                </a:lnTo>
                <a:lnTo>
                  <a:pt x="25780" y="74802"/>
                </a:lnTo>
                <a:lnTo>
                  <a:pt x="23494" y="76834"/>
                </a:lnTo>
                <a:lnTo>
                  <a:pt x="21336" y="78993"/>
                </a:lnTo>
                <a:lnTo>
                  <a:pt x="18668" y="80390"/>
                </a:lnTo>
                <a:lnTo>
                  <a:pt x="15748" y="81406"/>
                </a:lnTo>
                <a:lnTo>
                  <a:pt x="12700" y="82295"/>
                </a:lnTo>
                <a:lnTo>
                  <a:pt x="9271" y="82803"/>
                </a:lnTo>
                <a:lnTo>
                  <a:pt x="5461" y="82803"/>
                </a:lnTo>
                <a:lnTo>
                  <a:pt x="4444" y="82803"/>
                </a:lnTo>
                <a:lnTo>
                  <a:pt x="3428" y="82803"/>
                </a:lnTo>
                <a:lnTo>
                  <a:pt x="2539" y="82676"/>
                </a:lnTo>
                <a:lnTo>
                  <a:pt x="1650" y="82549"/>
                </a:lnTo>
                <a:lnTo>
                  <a:pt x="762" y="82422"/>
                </a:lnTo>
                <a:lnTo>
                  <a:pt x="0" y="82295"/>
                </a:lnTo>
                <a:lnTo>
                  <a:pt x="1524" y="76072"/>
                </a:lnTo>
                <a:lnTo>
                  <a:pt x="1904" y="76326"/>
                </a:lnTo>
                <a:lnTo>
                  <a:pt x="2539" y="76453"/>
                </a:lnTo>
                <a:lnTo>
                  <a:pt x="3301" y="76453"/>
                </a:lnTo>
                <a:lnTo>
                  <a:pt x="4190" y="76453"/>
                </a:lnTo>
                <a:lnTo>
                  <a:pt x="5079" y="76580"/>
                </a:lnTo>
                <a:lnTo>
                  <a:pt x="6096" y="76580"/>
                </a:lnTo>
                <a:lnTo>
                  <a:pt x="8000" y="76580"/>
                </a:lnTo>
                <a:lnTo>
                  <a:pt x="9651" y="76326"/>
                </a:lnTo>
                <a:lnTo>
                  <a:pt x="11175" y="75818"/>
                </a:lnTo>
                <a:lnTo>
                  <a:pt x="12700" y="75310"/>
                </a:lnTo>
                <a:lnTo>
                  <a:pt x="14097" y="74294"/>
                </a:lnTo>
                <a:lnTo>
                  <a:pt x="15239" y="73024"/>
                </a:lnTo>
                <a:lnTo>
                  <a:pt x="16510" y="71627"/>
                </a:lnTo>
                <a:lnTo>
                  <a:pt x="17525" y="69849"/>
                </a:lnTo>
                <a:lnTo>
                  <a:pt x="22478" y="52196"/>
                </a:lnTo>
                <a:lnTo>
                  <a:pt x="23875" y="46227"/>
                </a:lnTo>
                <a:lnTo>
                  <a:pt x="25146" y="40639"/>
                </a:lnTo>
                <a:lnTo>
                  <a:pt x="26415" y="35178"/>
                </a:lnTo>
                <a:lnTo>
                  <a:pt x="27431" y="30479"/>
                </a:lnTo>
                <a:lnTo>
                  <a:pt x="30606" y="15493"/>
                </a:lnTo>
                <a:lnTo>
                  <a:pt x="30861" y="13715"/>
                </a:lnTo>
                <a:lnTo>
                  <a:pt x="31114" y="12572"/>
                </a:lnTo>
                <a:lnTo>
                  <a:pt x="31368" y="11302"/>
                </a:lnTo>
                <a:lnTo>
                  <a:pt x="31496" y="10413"/>
                </a:lnTo>
                <a:lnTo>
                  <a:pt x="31496" y="9905"/>
                </a:lnTo>
                <a:lnTo>
                  <a:pt x="31496" y="9397"/>
                </a:lnTo>
                <a:lnTo>
                  <a:pt x="31623" y="9016"/>
                </a:lnTo>
                <a:lnTo>
                  <a:pt x="31623" y="8762"/>
                </a:lnTo>
                <a:lnTo>
                  <a:pt x="31623" y="7365"/>
                </a:lnTo>
                <a:lnTo>
                  <a:pt x="31114" y="6349"/>
                </a:lnTo>
                <a:lnTo>
                  <a:pt x="29972" y="5714"/>
                </a:lnTo>
                <a:lnTo>
                  <a:pt x="28955" y="5079"/>
                </a:lnTo>
                <a:lnTo>
                  <a:pt x="27177" y="4698"/>
                </a:lnTo>
                <a:lnTo>
                  <a:pt x="24511" y="4571"/>
                </a:lnTo>
                <a:lnTo>
                  <a:pt x="25400" y="634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4823205" y="5386959"/>
            <a:ext cx="29209" cy="60960"/>
          </a:xfrm>
          <a:custGeom>
            <a:avLst/>
            <a:gdLst/>
            <a:ahLst/>
            <a:cxnLst/>
            <a:rect l="l" t="t" r="r" b="b"/>
            <a:pathLst>
              <a:path w="29210" h="60960">
                <a:moveTo>
                  <a:pt x="18542" y="0"/>
                </a:moveTo>
                <a:lnTo>
                  <a:pt x="21336" y="0"/>
                </a:lnTo>
                <a:lnTo>
                  <a:pt x="12700" y="39115"/>
                </a:lnTo>
                <a:lnTo>
                  <a:pt x="12192" y="41401"/>
                </a:lnTo>
                <a:lnTo>
                  <a:pt x="11811" y="43306"/>
                </a:lnTo>
                <a:lnTo>
                  <a:pt x="11557" y="44576"/>
                </a:lnTo>
                <a:lnTo>
                  <a:pt x="11303" y="45973"/>
                </a:lnTo>
                <a:lnTo>
                  <a:pt x="11176" y="47243"/>
                </a:lnTo>
                <a:lnTo>
                  <a:pt x="11176" y="48386"/>
                </a:lnTo>
                <a:lnTo>
                  <a:pt x="11176" y="49783"/>
                </a:lnTo>
                <a:lnTo>
                  <a:pt x="11557" y="50926"/>
                </a:lnTo>
                <a:lnTo>
                  <a:pt x="12065" y="51561"/>
                </a:lnTo>
                <a:lnTo>
                  <a:pt x="12700" y="52196"/>
                </a:lnTo>
                <a:lnTo>
                  <a:pt x="13589" y="52577"/>
                </a:lnTo>
                <a:lnTo>
                  <a:pt x="14859" y="52577"/>
                </a:lnTo>
                <a:lnTo>
                  <a:pt x="15621" y="52577"/>
                </a:lnTo>
                <a:lnTo>
                  <a:pt x="16256" y="52450"/>
                </a:lnTo>
                <a:lnTo>
                  <a:pt x="17018" y="52196"/>
                </a:lnTo>
                <a:lnTo>
                  <a:pt x="17653" y="51815"/>
                </a:lnTo>
                <a:lnTo>
                  <a:pt x="18415" y="51434"/>
                </a:lnTo>
                <a:lnTo>
                  <a:pt x="19177" y="50799"/>
                </a:lnTo>
                <a:lnTo>
                  <a:pt x="20066" y="50291"/>
                </a:lnTo>
                <a:lnTo>
                  <a:pt x="20955" y="49529"/>
                </a:lnTo>
                <a:lnTo>
                  <a:pt x="21844" y="48640"/>
                </a:lnTo>
                <a:lnTo>
                  <a:pt x="22860" y="47624"/>
                </a:lnTo>
                <a:lnTo>
                  <a:pt x="23876" y="46608"/>
                </a:lnTo>
                <a:lnTo>
                  <a:pt x="25146" y="45211"/>
                </a:lnTo>
                <a:lnTo>
                  <a:pt x="29083" y="49148"/>
                </a:lnTo>
                <a:lnTo>
                  <a:pt x="27051" y="51180"/>
                </a:lnTo>
                <a:lnTo>
                  <a:pt x="25146" y="52958"/>
                </a:lnTo>
                <a:lnTo>
                  <a:pt x="23495" y="54355"/>
                </a:lnTo>
                <a:lnTo>
                  <a:pt x="21844" y="55879"/>
                </a:lnTo>
                <a:lnTo>
                  <a:pt x="11430" y="60451"/>
                </a:lnTo>
                <a:lnTo>
                  <a:pt x="9906" y="60451"/>
                </a:lnTo>
                <a:lnTo>
                  <a:pt x="8382" y="60451"/>
                </a:lnTo>
                <a:lnTo>
                  <a:pt x="6985" y="60197"/>
                </a:lnTo>
                <a:lnTo>
                  <a:pt x="5842" y="59562"/>
                </a:lnTo>
                <a:lnTo>
                  <a:pt x="4699" y="59054"/>
                </a:lnTo>
                <a:lnTo>
                  <a:pt x="3556" y="58292"/>
                </a:lnTo>
                <a:lnTo>
                  <a:pt x="2794" y="57403"/>
                </a:lnTo>
                <a:lnTo>
                  <a:pt x="1905" y="56387"/>
                </a:lnTo>
                <a:lnTo>
                  <a:pt x="1270" y="55244"/>
                </a:lnTo>
                <a:lnTo>
                  <a:pt x="762" y="53847"/>
                </a:lnTo>
                <a:lnTo>
                  <a:pt x="254" y="52577"/>
                </a:lnTo>
                <a:lnTo>
                  <a:pt x="0" y="51053"/>
                </a:lnTo>
                <a:lnTo>
                  <a:pt x="0" y="49529"/>
                </a:lnTo>
                <a:lnTo>
                  <a:pt x="0" y="48259"/>
                </a:lnTo>
                <a:lnTo>
                  <a:pt x="254" y="46608"/>
                </a:lnTo>
                <a:lnTo>
                  <a:pt x="508" y="44703"/>
                </a:lnTo>
                <a:lnTo>
                  <a:pt x="762" y="42798"/>
                </a:lnTo>
                <a:lnTo>
                  <a:pt x="1270" y="40639"/>
                </a:lnTo>
                <a:lnTo>
                  <a:pt x="1778" y="38480"/>
                </a:lnTo>
                <a:lnTo>
                  <a:pt x="2159" y="36194"/>
                </a:lnTo>
                <a:lnTo>
                  <a:pt x="2794" y="33781"/>
                </a:lnTo>
                <a:lnTo>
                  <a:pt x="3302" y="31368"/>
                </a:lnTo>
                <a:lnTo>
                  <a:pt x="3937" y="28828"/>
                </a:lnTo>
                <a:lnTo>
                  <a:pt x="4445" y="26415"/>
                </a:lnTo>
                <a:lnTo>
                  <a:pt x="5080" y="24002"/>
                </a:lnTo>
                <a:lnTo>
                  <a:pt x="5588" y="21589"/>
                </a:lnTo>
                <a:lnTo>
                  <a:pt x="6096" y="19176"/>
                </a:lnTo>
                <a:lnTo>
                  <a:pt x="6604" y="17017"/>
                </a:lnTo>
                <a:lnTo>
                  <a:pt x="6985" y="14731"/>
                </a:lnTo>
                <a:lnTo>
                  <a:pt x="7366" y="12699"/>
                </a:lnTo>
                <a:lnTo>
                  <a:pt x="7620" y="10794"/>
                </a:lnTo>
                <a:lnTo>
                  <a:pt x="7620" y="10540"/>
                </a:lnTo>
                <a:lnTo>
                  <a:pt x="7747" y="10159"/>
                </a:lnTo>
                <a:lnTo>
                  <a:pt x="7747" y="9905"/>
                </a:lnTo>
                <a:lnTo>
                  <a:pt x="7747" y="9651"/>
                </a:lnTo>
                <a:lnTo>
                  <a:pt x="7747" y="9397"/>
                </a:lnTo>
                <a:lnTo>
                  <a:pt x="7747" y="9143"/>
                </a:lnTo>
                <a:lnTo>
                  <a:pt x="7620" y="7619"/>
                </a:lnTo>
                <a:lnTo>
                  <a:pt x="762" y="4571"/>
                </a:lnTo>
                <a:lnTo>
                  <a:pt x="1397" y="634"/>
                </a:lnTo>
                <a:lnTo>
                  <a:pt x="185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4823459" y="5244120"/>
            <a:ext cx="89535" cy="136361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4837048" y="5262879"/>
            <a:ext cx="43180" cy="74930"/>
          </a:xfrm>
          <a:custGeom>
            <a:avLst/>
            <a:gdLst/>
            <a:ahLst/>
            <a:cxnLst/>
            <a:rect l="l" t="t" r="r" b="b"/>
            <a:pathLst>
              <a:path w="43179" h="74929">
                <a:moveTo>
                  <a:pt x="21462" y="21463"/>
                </a:moveTo>
                <a:lnTo>
                  <a:pt x="10160" y="21463"/>
                </a:lnTo>
                <a:lnTo>
                  <a:pt x="2412" y="55245"/>
                </a:lnTo>
                <a:lnTo>
                  <a:pt x="2286" y="57023"/>
                </a:lnTo>
                <a:lnTo>
                  <a:pt x="2104" y="58293"/>
                </a:lnTo>
                <a:lnTo>
                  <a:pt x="1992" y="66294"/>
                </a:lnTo>
                <a:lnTo>
                  <a:pt x="3048" y="69342"/>
                </a:lnTo>
                <a:lnTo>
                  <a:pt x="7620" y="73660"/>
                </a:lnTo>
                <a:lnTo>
                  <a:pt x="11175" y="74803"/>
                </a:lnTo>
                <a:lnTo>
                  <a:pt x="17525" y="74803"/>
                </a:lnTo>
                <a:lnTo>
                  <a:pt x="26035" y="71882"/>
                </a:lnTo>
                <a:lnTo>
                  <a:pt x="27812" y="70993"/>
                </a:lnTo>
                <a:lnTo>
                  <a:pt x="29590" y="69596"/>
                </a:lnTo>
                <a:lnTo>
                  <a:pt x="32702" y="66929"/>
                </a:lnTo>
                <a:lnTo>
                  <a:pt x="17525" y="66929"/>
                </a:lnTo>
                <a:lnTo>
                  <a:pt x="16001" y="66294"/>
                </a:lnTo>
                <a:lnTo>
                  <a:pt x="14986" y="64897"/>
                </a:lnTo>
                <a:lnTo>
                  <a:pt x="13970" y="63627"/>
                </a:lnTo>
                <a:lnTo>
                  <a:pt x="13462" y="61722"/>
                </a:lnTo>
                <a:lnTo>
                  <a:pt x="13588" y="56134"/>
                </a:lnTo>
                <a:lnTo>
                  <a:pt x="13842" y="54102"/>
                </a:lnTo>
                <a:lnTo>
                  <a:pt x="14097" y="53086"/>
                </a:lnTo>
                <a:lnTo>
                  <a:pt x="14224" y="51816"/>
                </a:lnTo>
                <a:lnTo>
                  <a:pt x="14731" y="49276"/>
                </a:lnTo>
                <a:lnTo>
                  <a:pt x="15112" y="47752"/>
                </a:lnTo>
                <a:lnTo>
                  <a:pt x="15493" y="46101"/>
                </a:lnTo>
                <a:lnTo>
                  <a:pt x="21462" y="21463"/>
                </a:lnTo>
                <a:close/>
              </a:path>
              <a:path w="43179" h="74929">
                <a:moveTo>
                  <a:pt x="33020" y="58293"/>
                </a:moveTo>
                <a:lnTo>
                  <a:pt x="30352" y="61214"/>
                </a:lnTo>
                <a:lnTo>
                  <a:pt x="27939" y="63373"/>
                </a:lnTo>
                <a:lnTo>
                  <a:pt x="23622" y="66167"/>
                </a:lnTo>
                <a:lnTo>
                  <a:pt x="21716" y="66929"/>
                </a:lnTo>
                <a:lnTo>
                  <a:pt x="32702" y="66929"/>
                </a:lnTo>
                <a:lnTo>
                  <a:pt x="33147" y="66548"/>
                </a:lnTo>
                <a:lnTo>
                  <a:pt x="35051" y="64643"/>
                </a:lnTo>
                <a:lnTo>
                  <a:pt x="37084" y="62357"/>
                </a:lnTo>
                <a:lnTo>
                  <a:pt x="33020" y="58293"/>
                </a:lnTo>
                <a:close/>
              </a:path>
              <a:path w="43179" h="74929">
                <a:moveTo>
                  <a:pt x="26162" y="0"/>
                </a:moveTo>
                <a:lnTo>
                  <a:pt x="17017" y="0"/>
                </a:lnTo>
                <a:lnTo>
                  <a:pt x="16255" y="2032"/>
                </a:lnTo>
                <a:lnTo>
                  <a:pt x="15621" y="3937"/>
                </a:lnTo>
                <a:lnTo>
                  <a:pt x="14986" y="5461"/>
                </a:lnTo>
                <a:lnTo>
                  <a:pt x="14477" y="6985"/>
                </a:lnTo>
                <a:lnTo>
                  <a:pt x="13970" y="8382"/>
                </a:lnTo>
                <a:lnTo>
                  <a:pt x="13335" y="9525"/>
                </a:lnTo>
                <a:lnTo>
                  <a:pt x="12826" y="10668"/>
                </a:lnTo>
                <a:lnTo>
                  <a:pt x="12318" y="11557"/>
                </a:lnTo>
                <a:lnTo>
                  <a:pt x="11684" y="12446"/>
                </a:lnTo>
                <a:lnTo>
                  <a:pt x="11175" y="13208"/>
                </a:lnTo>
                <a:lnTo>
                  <a:pt x="10667" y="13843"/>
                </a:lnTo>
                <a:lnTo>
                  <a:pt x="10033" y="14351"/>
                </a:lnTo>
                <a:lnTo>
                  <a:pt x="9143" y="15240"/>
                </a:lnTo>
                <a:lnTo>
                  <a:pt x="8000" y="15875"/>
                </a:lnTo>
                <a:lnTo>
                  <a:pt x="6730" y="16256"/>
                </a:lnTo>
                <a:lnTo>
                  <a:pt x="5334" y="16764"/>
                </a:lnTo>
                <a:lnTo>
                  <a:pt x="3555" y="16891"/>
                </a:lnTo>
                <a:lnTo>
                  <a:pt x="1142" y="16891"/>
                </a:lnTo>
                <a:lnTo>
                  <a:pt x="0" y="21463"/>
                </a:lnTo>
                <a:lnTo>
                  <a:pt x="41401" y="21463"/>
                </a:lnTo>
                <a:lnTo>
                  <a:pt x="42799" y="14986"/>
                </a:lnTo>
                <a:lnTo>
                  <a:pt x="22733" y="14986"/>
                </a:lnTo>
                <a:lnTo>
                  <a:pt x="261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4837048" y="5262879"/>
            <a:ext cx="43180" cy="74930"/>
          </a:xfrm>
          <a:custGeom>
            <a:avLst/>
            <a:gdLst/>
            <a:ahLst/>
            <a:cxnLst/>
            <a:rect l="l" t="t" r="r" b="b"/>
            <a:pathLst>
              <a:path w="43179" h="74929">
                <a:moveTo>
                  <a:pt x="17017" y="0"/>
                </a:moveTo>
                <a:lnTo>
                  <a:pt x="26162" y="0"/>
                </a:lnTo>
                <a:lnTo>
                  <a:pt x="22733" y="14986"/>
                </a:lnTo>
                <a:lnTo>
                  <a:pt x="42799" y="14986"/>
                </a:lnTo>
                <a:lnTo>
                  <a:pt x="41401" y="21463"/>
                </a:lnTo>
                <a:lnTo>
                  <a:pt x="21462" y="21463"/>
                </a:lnTo>
                <a:lnTo>
                  <a:pt x="15493" y="46101"/>
                </a:lnTo>
                <a:lnTo>
                  <a:pt x="15112" y="47752"/>
                </a:lnTo>
                <a:lnTo>
                  <a:pt x="14731" y="49276"/>
                </a:lnTo>
                <a:lnTo>
                  <a:pt x="14477" y="50546"/>
                </a:lnTo>
                <a:lnTo>
                  <a:pt x="14224" y="51816"/>
                </a:lnTo>
                <a:lnTo>
                  <a:pt x="14097" y="53086"/>
                </a:lnTo>
                <a:lnTo>
                  <a:pt x="13842" y="54102"/>
                </a:lnTo>
                <a:lnTo>
                  <a:pt x="13715" y="55118"/>
                </a:lnTo>
                <a:lnTo>
                  <a:pt x="13588" y="56134"/>
                </a:lnTo>
                <a:lnTo>
                  <a:pt x="13588" y="57023"/>
                </a:lnTo>
                <a:lnTo>
                  <a:pt x="13462" y="57785"/>
                </a:lnTo>
                <a:lnTo>
                  <a:pt x="13462" y="58674"/>
                </a:lnTo>
                <a:lnTo>
                  <a:pt x="13462" y="59436"/>
                </a:lnTo>
                <a:lnTo>
                  <a:pt x="13462" y="61722"/>
                </a:lnTo>
                <a:lnTo>
                  <a:pt x="13970" y="63627"/>
                </a:lnTo>
                <a:lnTo>
                  <a:pt x="14986" y="64897"/>
                </a:lnTo>
                <a:lnTo>
                  <a:pt x="16001" y="66294"/>
                </a:lnTo>
                <a:lnTo>
                  <a:pt x="17525" y="66929"/>
                </a:lnTo>
                <a:lnTo>
                  <a:pt x="19812" y="66929"/>
                </a:lnTo>
                <a:lnTo>
                  <a:pt x="21716" y="66929"/>
                </a:lnTo>
                <a:lnTo>
                  <a:pt x="23622" y="66167"/>
                </a:lnTo>
                <a:lnTo>
                  <a:pt x="25780" y="64770"/>
                </a:lnTo>
                <a:lnTo>
                  <a:pt x="27939" y="63373"/>
                </a:lnTo>
                <a:lnTo>
                  <a:pt x="30352" y="61214"/>
                </a:lnTo>
                <a:lnTo>
                  <a:pt x="33020" y="58293"/>
                </a:lnTo>
                <a:lnTo>
                  <a:pt x="37084" y="62357"/>
                </a:lnTo>
                <a:lnTo>
                  <a:pt x="35051" y="64643"/>
                </a:lnTo>
                <a:lnTo>
                  <a:pt x="33147" y="66548"/>
                </a:lnTo>
                <a:lnTo>
                  <a:pt x="31368" y="68072"/>
                </a:lnTo>
                <a:lnTo>
                  <a:pt x="29590" y="69596"/>
                </a:lnTo>
                <a:lnTo>
                  <a:pt x="27812" y="70993"/>
                </a:lnTo>
                <a:lnTo>
                  <a:pt x="26035" y="71882"/>
                </a:lnTo>
                <a:lnTo>
                  <a:pt x="24384" y="72898"/>
                </a:lnTo>
                <a:lnTo>
                  <a:pt x="22605" y="73660"/>
                </a:lnTo>
                <a:lnTo>
                  <a:pt x="20954" y="74168"/>
                </a:lnTo>
                <a:lnTo>
                  <a:pt x="19303" y="74549"/>
                </a:lnTo>
                <a:lnTo>
                  <a:pt x="17525" y="74803"/>
                </a:lnTo>
                <a:lnTo>
                  <a:pt x="15748" y="74803"/>
                </a:lnTo>
                <a:lnTo>
                  <a:pt x="11175" y="74803"/>
                </a:lnTo>
                <a:lnTo>
                  <a:pt x="7620" y="73660"/>
                </a:lnTo>
                <a:lnTo>
                  <a:pt x="5334" y="71501"/>
                </a:lnTo>
                <a:lnTo>
                  <a:pt x="3048" y="69342"/>
                </a:lnTo>
                <a:lnTo>
                  <a:pt x="1904" y="66040"/>
                </a:lnTo>
                <a:lnTo>
                  <a:pt x="1904" y="61849"/>
                </a:lnTo>
                <a:lnTo>
                  <a:pt x="1904" y="60325"/>
                </a:lnTo>
                <a:lnTo>
                  <a:pt x="2031" y="58801"/>
                </a:lnTo>
                <a:lnTo>
                  <a:pt x="2286" y="57023"/>
                </a:lnTo>
                <a:lnTo>
                  <a:pt x="2412" y="55245"/>
                </a:lnTo>
                <a:lnTo>
                  <a:pt x="2793" y="53594"/>
                </a:lnTo>
                <a:lnTo>
                  <a:pt x="3175" y="51943"/>
                </a:lnTo>
                <a:lnTo>
                  <a:pt x="10160" y="21463"/>
                </a:lnTo>
                <a:lnTo>
                  <a:pt x="0" y="21463"/>
                </a:lnTo>
                <a:lnTo>
                  <a:pt x="1142" y="16891"/>
                </a:lnTo>
                <a:lnTo>
                  <a:pt x="3555" y="16891"/>
                </a:lnTo>
                <a:lnTo>
                  <a:pt x="5334" y="16764"/>
                </a:lnTo>
                <a:lnTo>
                  <a:pt x="6730" y="16256"/>
                </a:lnTo>
                <a:lnTo>
                  <a:pt x="8000" y="15875"/>
                </a:lnTo>
                <a:lnTo>
                  <a:pt x="9143" y="15240"/>
                </a:lnTo>
                <a:lnTo>
                  <a:pt x="10033" y="14351"/>
                </a:lnTo>
                <a:lnTo>
                  <a:pt x="10667" y="13843"/>
                </a:lnTo>
                <a:lnTo>
                  <a:pt x="11175" y="13208"/>
                </a:lnTo>
                <a:lnTo>
                  <a:pt x="11684" y="12446"/>
                </a:lnTo>
                <a:lnTo>
                  <a:pt x="12318" y="11557"/>
                </a:lnTo>
                <a:lnTo>
                  <a:pt x="12826" y="10668"/>
                </a:lnTo>
                <a:lnTo>
                  <a:pt x="13335" y="9525"/>
                </a:lnTo>
                <a:lnTo>
                  <a:pt x="13970" y="8382"/>
                </a:lnTo>
                <a:lnTo>
                  <a:pt x="14477" y="6985"/>
                </a:lnTo>
                <a:lnTo>
                  <a:pt x="14986" y="5461"/>
                </a:lnTo>
                <a:lnTo>
                  <a:pt x="15621" y="3937"/>
                </a:lnTo>
                <a:lnTo>
                  <a:pt x="16255" y="2032"/>
                </a:lnTo>
                <a:lnTo>
                  <a:pt x="170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4960620" y="5288307"/>
            <a:ext cx="118080" cy="122654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4970271" y="5301869"/>
            <a:ext cx="108076" cy="112522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5109971" y="5309641"/>
            <a:ext cx="95213" cy="131800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5124830" y="5327015"/>
            <a:ext cx="76835" cy="113030"/>
          </a:xfrm>
          <a:custGeom>
            <a:avLst/>
            <a:gdLst/>
            <a:ahLst/>
            <a:cxnLst/>
            <a:rect l="l" t="t" r="r" b="b"/>
            <a:pathLst>
              <a:path w="76835" h="113029">
                <a:moveTo>
                  <a:pt x="75607" y="9398"/>
                </a:moveTo>
                <a:lnTo>
                  <a:pt x="56896" y="9398"/>
                </a:lnTo>
                <a:lnTo>
                  <a:pt x="58928" y="10287"/>
                </a:lnTo>
                <a:lnTo>
                  <a:pt x="60325" y="11938"/>
                </a:lnTo>
                <a:lnTo>
                  <a:pt x="61595" y="13589"/>
                </a:lnTo>
                <a:lnTo>
                  <a:pt x="62357" y="16256"/>
                </a:lnTo>
                <a:lnTo>
                  <a:pt x="62341" y="21717"/>
                </a:lnTo>
                <a:lnTo>
                  <a:pt x="62103" y="23622"/>
                </a:lnTo>
                <a:lnTo>
                  <a:pt x="61849" y="26162"/>
                </a:lnTo>
                <a:lnTo>
                  <a:pt x="61468" y="28702"/>
                </a:lnTo>
                <a:lnTo>
                  <a:pt x="61087" y="30988"/>
                </a:lnTo>
                <a:lnTo>
                  <a:pt x="60579" y="33147"/>
                </a:lnTo>
                <a:lnTo>
                  <a:pt x="43053" y="112903"/>
                </a:lnTo>
                <a:lnTo>
                  <a:pt x="56261" y="112903"/>
                </a:lnTo>
                <a:lnTo>
                  <a:pt x="74422" y="30226"/>
                </a:lnTo>
                <a:lnTo>
                  <a:pt x="75692" y="24638"/>
                </a:lnTo>
                <a:lnTo>
                  <a:pt x="76327" y="20193"/>
                </a:lnTo>
                <a:lnTo>
                  <a:pt x="76242" y="11303"/>
                </a:lnTo>
                <a:lnTo>
                  <a:pt x="75607" y="9398"/>
                </a:lnTo>
                <a:close/>
              </a:path>
              <a:path w="76835" h="113029">
                <a:moveTo>
                  <a:pt x="31623" y="9271"/>
                </a:moveTo>
                <a:lnTo>
                  <a:pt x="16256" y="9271"/>
                </a:lnTo>
                <a:lnTo>
                  <a:pt x="17399" y="9779"/>
                </a:lnTo>
                <a:lnTo>
                  <a:pt x="18034" y="10795"/>
                </a:lnTo>
                <a:lnTo>
                  <a:pt x="18700" y="11684"/>
                </a:lnTo>
                <a:lnTo>
                  <a:pt x="18819" y="11938"/>
                </a:lnTo>
                <a:lnTo>
                  <a:pt x="19003" y="12954"/>
                </a:lnTo>
                <a:lnTo>
                  <a:pt x="18954" y="17526"/>
                </a:lnTo>
                <a:lnTo>
                  <a:pt x="18669" y="19685"/>
                </a:lnTo>
                <a:lnTo>
                  <a:pt x="18551" y="21336"/>
                </a:lnTo>
                <a:lnTo>
                  <a:pt x="18288" y="22987"/>
                </a:lnTo>
                <a:lnTo>
                  <a:pt x="17907" y="24130"/>
                </a:lnTo>
                <a:lnTo>
                  <a:pt x="5715" y="78232"/>
                </a:lnTo>
                <a:lnTo>
                  <a:pt x="19685" y="78232"/>
                </a:lnTo>
                <a:lnTo>
                  <a:pt x="27940" y="39878"/>
                </a:lnTo>
                <a:lnTo>
                  <a:pt x="28702" y="36068"/>
                </a:lnTo>
                <a:lnTo>
                  <a:pt x="30734" y="31750"/>
                </a:lnTo>
                <a:lnTo>
                  <a:pt x="33909" y="26670"/>
                </a:lnTo>
                <a:lnTo>
                  <a:pt x="37084" y="21717"/>
                </a:lnTo>
                <a:lnTo>
                  <a:pt x="30480" y="21717"/>
                </a:lnTo>
                <a:lnTo>
                  <a:pt x="29718" y="21336"/>
                </a:lnTo>
                <a:lnTo>
                  <a:pt x="30988" y="17526"/>
                </a:lnTo>
                <a:lnTo>
                  <a:pt x="31554" y="14351"/>
                </a:lnTo>
                <a:lnTo>
                  <a:pt x="31623" y="9271"/>
                </a:lnTo>
                <a:close/>
              </a:path>
              <a:path w="76835" h="113029">
                <a:moveTo>
                  <a:pt x="65532" y="0"/>
                </a:moveTo>
                <a:lnTo>
                  <a:pt x="57531" y="0"/>
                </a:lnTo>
                <a:lnTo>
                  <a:pt x="54610" y="635"/>
                </a:lnTo>
                <a:lnTo>
                  <a:pt x="30480" y="21717"/>
                </a:lnTo>
                <a:lnTo>
                  <a:pt x="37084" y="21717"/>
                </a:lnTo>
                <a:lnTo>
                  <a:pt x="40513" y="17526"/>
                </a:lnTo>
                <a:lnTo>
                  <a:pt x="44323" y="14351"/>
                </a:lnTo>
                <a:lnTo>
                  <a:pt x="48133" y="11049"/>
                </a:lnTo>
                <a:lnTo>
                  <a:pt x="51308" y="9398"/>
                </a:lnTo>
                <a:lnTo>
                  <a:pt x="75607" y="9398"/>
                </a:lnTo>
                <a:lnTo>
                  <a:pt x="74930" y="7366"/>
                </a:lnTo>
                <a:lnTo>
                  <a:pt x="72141" y="4318"/>
                </a:lnTo>
                <a:lnTo>
                  <a:pt x="69469" y="1524"/>
                </a:lnTo>
                <a:lnTo>
                  <a:pt x="65532" y="0"/>
                </a:lnTo>
                <a:close/>
              </a:path>
              <a:path w="76835" h="113029">
                <a:moveTo>
                  <a:pt x="24003" y="0"/>
                </a:moveTo>
                <a:lnTo>
                  <a:pt x="17272" y="0"/>
                </a:lnTo>
                <a:lnTo>
                  <a:pt x="14224" y="762"/>
                </a:lnTo>
                <a:lnTo>
                  <a:pt x="11430" y="2286"/>
                </a:lnTo>
                <a:lnTo>
                  <a:pt x="8636" y="3683"/>
                </a:lnTo>
                <a:lnTo>
                  <a:pt x="4826" y="6731"/>
                </a:lnTo>
                <a:lnTo>
                  <a:pt x="0" y="11303"/>
                </a:lnTo>
                <a:lnTo>
                  <a:pt x="4445" y="15748"/>
                </a:lnTo>
                <a:lnTo>
                  <a:pt x="6604" y="13335"/>
                </a:lnTo>
                <a:lnTo>
                  <a:pt x="8509" y="11684"/>
                </a:lnTo>
                <a:lnTo>
                  <a:pt x="10287" y="10795"/>
                </a:lnTo>
                <a:lnTo>
                  <a:pt x="11938" y="9779"/>
                </a:lnTo>
                <a:lnTo>
                  <a:pt x="13462" y="9271"/>
                </a:lnTo>
                <a:lnTo>
                  <a:pt x="31623" y="9271"/>
                </a:lnTo>
                <a:lnTo>
                  <a:pt x="31574" y="7366"/>
                </a:lnTo>
                <a:lnTo>
                  <a:pt x="30607" y="4826"/>
                </a:lnTo>
                <a:lnTo>
                  <a:pt x="28702" y="2921"/>
                </a:lnTo>
                <a:lnTo>
                  <a:pt x="26670" y="1016"/>
                </a:lnTo>
                <a:lnTo>
                  <a:pt x="2400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5124830" y="5327015"/>
            <a:ext cx="76835" cy="113030"/>
          </a:xfrm>
          <a:custGeom>
            <a:avLst/>
            <a:gdLst/>
            <a:ahLst/>
            <a:cxnLst/>
            <a:rect l="l" t="t" r="r" b="b"/>
            <a:pathLst>
              <a:path w="76835" h="113029">
                <a:moveTo>
                  <a:pt x="20574" y="0"/>
                </a:moveTo>
                <a:lnTo>
                  <a:pt x="24003" y="0"/>
                </a:lnTo>
                <a:lnTo>
                  <a:pt x="26670" y="1016"/>
                </a:lnTo>
                <a:lnTo>
                  <a:pt x="28702" y="2921"/>
                </a:lnTo>
                <a:lnTo>
                  <a:pt x="30607" y="4826"/>
                </a:lnTo>
                <a:lnTo>
                  <a:pt x="31623" y="7493"/>
                </a:lnTo>
                <a:lnTo>
                  <a:pt x="31623" y="10668"/>
                </a:lnTo>
                <a:lnTo>
                  <a:pt x="31623" y="13970"/>
                </a:lnTo>
                <a:lnTo>
                  <a:pt x="30988" y="17526"/>
                </a:lnTo>
                <a:lnTo>
                  <a:pt x="29718" y="21336"/>
                </a:lnTo>
                <a:lnTo>
                  <a:pt x="30480" y="21717"/>
                </a:lnTo>
                <a:lnTo>
                  <a:pt x="57531" y="0"/>
                </a:lnTo>
                <a:lnTo>
                  <a:pt x="60452" y="0"/>
                </a:lnTo>
                <a:lnTo>
                  <a:pt x="65532" y="0"/>
                </a:lnTo>
                <a:lnTo>
                  <a:pt x="69469" y="1524"/>
                </a:lnTo>
                <a:lnTo>
                  <a:pt x="72263" y="4445"/>
                </a:lnTo>
                <a:lnTo>
                  <a:pt x="74930" y="7366"/>
                </a:lnTo>
                <a:lnTo>
                  <a:pt x="76327" y="11557"/>
                </a:lnTo>
                <a:lnTo>
                  <a:pt x="76327" y="16891"/>
                </a:lnTo>
                <a:lnTo>
                  <a:pt x="76327" y="20193"/>
                </a:lnTo>
                <a:lnTo>
                  <a:pt x="75692" y="24638"/>
                </a:lnTo>
                <a:lnTo>
                  <a:pt x="74422" y="30226"/>
                </a:lnTo>
                <a:lnTo>
                  <a:pt x="56261" y="112903"/>
                </a:lnTo>
                <a:lnTo>
                  <a:pt x="43053" y="112903"/>
                </a:lnTo>
                <a:lnTo>
                  <a:pt x="60579" y="33147"/>
                </a:lnTo>
                <a:lnTo>
                  <a:pt x="61087" y="30988"/>
                </a:lnTo>
                <a:lnTo>
                  <a:pt x="61468" y="28702"/>
                </a:lnTo>
                <a:lnTo>
                  <a:pt x="61849" y="26162"/>
                </a:lnTo>
                <a:lnTo>
                  <a:pt x="62103" y="23622"/>
                </a:lnTo>
                <a:lnTo>
                  <a:pt x="62357" y="21590"/>
                </a:lnTo>
                <a:lnTo>
                  <a:pt x="62357" y="19939"/>
                </a:lnTo>
                <a:lnTo>
                  <a:pt x="62357" y="16256"/>
                </a:lnTo>
                <a:lnTo>
                  <a:pt x="61595" y="13589"/>
                </a:lnTo>
                <a:lnTo>
                  <a:pt x="60325" y="11938"/>
                </a:lnTo>
                <a:lnTo>
                  <a:pt x="58928" y="10287"/>
                </a:lnTo>
                <a:lnTo>
                  <a:pt x="56896" y="9398"/>
                </a:lnTo>
                <a:lnTo>
                  <a:pt x="54229" y="9398"/>
                </a:lnTo>
                <a:lnTo>
                  <a:pt x="51308" y="9398"/>
                </a:lnTo>
                <a:lnTo>
                  <a:pt x="48133" y="11049"/>
                </a:lnTo>
                <a:lnTo>
                  <a:pt x="44323" y="14351"/>
                </a:lnTo>
                <a:lnTo>
                  <a:pt x="40513" y="17526"/>
                </a:lnTo>
                <a:lnTo>
                  <a:pt x="27940" y="39878"/>
                </a:lnTo>
                <a:lnTo>
                  <a:pt x="19685" y="78232"/>
                </a:lnTo>
                <a:lnTo>
                  <a:pt x="5715" y="78232"/>
                </a:lnTo>
                <a:lnTo>
                  <a:pt x="17907" y="24130"/>
                </a:lnTo>
                <a:lnTo>
                  <a:pt x="18288" y="22987"/>
                </a:lnTo>
                <a:lnTo>
                  <a:pt x="18542" y="21463"/>
                </a:lnTo>
                <a:lnTo>
                  <a:pt x="18669" y="19685"/>
                </a:lnTo>
                <a:lnTo>
                  <a:pt x="18923" y="17907"/>
                </a:lnTo>
                <a:lnTo>
                  <a:pt x="19050" y="16383"/>
                </a:lnTo>
                <a:lnTo>
                  <a:pt x="19050" y="15113"/>
                </a:lnTo>
                <a:lnTo>
                  <a:pt x="19050" y="13208"/>
                </a:lnTo>
                <a:lnTo>
                  <a:pt x="18796" y="11811"/>
                </a:lnTo>
                <a:lnTo>
                  <a:pt x="18034" y="10795"/>
                </a:lnTo>
                <a:lnTo>
                  <a:pt x="17399" y="9779"/>
                </a:lnTo>
                <a:lnTo>
                  <a:pt x="16256" y="9271"/>
                </a:lnTo>
                <a:lnTo>
                  <a:pt x="14732" y="9271"/>
                </a:lnTo>
                <a:lnTo>
                  <a:pt x="13462" y="9271"/>
                </a:lnTo>
                <a:lnTo>
                  <a:pt x="11938" y="9779"/>
                </a:lnTo>
                <a:lnTo>
                  <a:pt x="10287" y="10795"/>
                </a:lnTo>
                <a:lnTo>
                  <a:pt x="8509" y="11684"/>
                </a:lnTo>
                <a:lnTo>
                  <a:pt x="6604" y="13335"/>
                </a:lnTo>
                <a:lnTo>
                  <a:pt x="4445" y="15748"/>
                </a:lnTo>
                <a:lnTo>
                  <a:pt x="0" y="11303"/>
                </a:lnTo>
                <a:lnTo>
                  <a:pt x="4826" y="6731"/>
                </a:lnTo>
                <a:lnTo>
                  <a:pt x="8636" y="3683"/>
                </a:lnTo>
                <a:lnTo>
                  <a:pt x="11430" y="2286"/>
                </a:lnTo>
                <a:lnTo>
                  <a:pt x="14224" y="762"/>
                </a:lnTo>
                <a:lnTo>
                  <a:pt x="17272" y="0"/>
                </a:lnTo>
                <a:lnTo>
                  <a:pt x="205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5209032" y="5309615"/>
            <a:ext cx="89153" cy="98297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5223172" y="5327015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52153" y="0"/>
                </a:moveTo>
                <a:lnTo>
                  <a:pt x="36786" y="0"/>
                </a:lnTo>
                <a:lnTo>
                  <a:pt x="30436" y="1524"/>
                </a:lnTo>
                <a:lnTo>
                  <a:pt x="3512" y="29972"/>
                </a:lnTo>
                <a:lnTo>
                  <a:pt x="1804" y="37846"/>
                </a:lnTo>
                <a:lnTo>
                  <a:pt x="591" y="43180"/>
                </a:lnTo>
                <a:lnTo>
                  <a:pt x="87" y="47117"/>
                </a:lnTo>
                <a:lnTo>
                  <a:pt x="0" y="61341"/>
                </a:lnTo>
                <a:lnTo>
                  <a:pt x="2242" y="67945"/>
                </a:lnTo>
                <a:lnTo>
                  <a:pt x="6814" y="72517"/>
                </a:lnTo>
                <a:lnTo>
                  <a:pt x="11386" y="77216"/>
                </a:lnTo>
                <a:lnTo>
                  <a:pt x="17863" y="79502"/>
                </a:lnTo>
                <a:lnTo>
                  <a:pt x="32976" y="79502"/>
                </a:lnTo>
                <a:lnTo>
                  <a:pt x="38945" y="78359"/>
                </a:lnTo>
                <a:lnTo>
                  <a:pt x="44279" y="75819"/>
                </a:lnTo>
                <a:lnTo>
                  <a:pt x="49486" y="73406"/>
                </a:lnTo>
                <a:lnTo>
                  <a:pt x="49813" y="73152"/>
                </a:lnTo>
                <a:lnTo>
                  <a:pt x="23832" y="73152"/>
                </a:lnTo>
                <a:lnTo>
                  <a:pt x="20149" y="71755"/>
                </a:lnTo>
                <a:lnTo>
                  <a:pt x="17736" y="68961"/>
                </a:lnTo>
                <a:lnTo>
                  <a:pt x="15196" y="66167"/>
                </a:lnTo>
                <a:lnTo>
                  <a:pt x="14053" y="61849"/>
                </a:lnTo>
                <a:lnTo>
                  <a:pt x="14053" y="49657"/>
                </a:lnTo>
                <a:lnTo>
                  <a:pt x="15196" y="42164"/>
                </a:lnTo>
                <a:lnTo>
                  <a:pt x="36405" y="6477"/>
                </a:lnTo>
                <a:lnTo>
                  <a:pt x="62602" y="6477"/>
                </a:lnTo>
                <a:lnTo>
                  <a:pt x="58757" y="2413"/>
                </a:lnTo>
                <a:lnTo>
                  <a:pt x="52153" y="0"/>
                </a:lnTo>
                <a:close/>
              </a:path>
              <a:path w="70485" h="80010">
                <a:moveTo>
                  <a:pt x="62602" y="6477"/>
                </a:moveTo>
                <a:lnTo>
                  <a:pt x="46819" y="6477"/>
                </a:lnTo>
                <a:lnTo>
                  <a:pt x="50248" y="8001"/>
                </a:lnTo>
                <a:lnTo>
                  <a:pt x="54820" y="13843"/>
                </a:lnTo>
                <a:lnTo>
                  <a:pt x="55963" y="18161"/>
                </a:lnTo>
                <a:lnTo>
                  <a:pt x="55963" y="30353"/>
                </a:lnTo>
                <a:lnTo>
                  <a:pt x="42755" y="66167"/>
                </a:lnTo>
                <a:lnTo>
                  <a:pt x="33992" y="73152"/>
                </a:lnTo>
                <a:lnTo>
                  <a:pt x="49813" y="73152"/>
                </a:lnTo>
                <a:lnTo>
                  <a:pt x="54058" y="69850"/>
                </a:lnTo>
                <a:lnTo>
                  <a:pt x="57741" y="65024"/>
                </a:lnTo>
                <a:lnTo>
                  <a:pt x="61551" y="60198"/>
                </a:lnTo>
                <a:lnTo>
                  <a:pt x="64599" y="54229"/>
                </a:lnTo>
                <a:lnTo>
                  <a:pt x="66758" y="47117"/>
                </a:lnTo>
                <a:lnTo>
                  <a:pt x="68917" y="40132"/>
                </a:lnTo>
                <a:lnTo>
                  <a:pt x="69914" y="33528"/>
                </a:lnTo>
                <a:lnTo>
                  <a:pt x="69811" y="18161"/>
                </a:lnTo>
                <a:lnTo>
                  <a:pt x="67774" y="11811"/>
                </a:lnTo>
                <a:lnTo>
                  <a:pt x="62602" y="64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5237226" y="5333491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27939" y="0"/>
                </a:moveTo>
                <a:lnTo>
                  <a:pt x="22351" y="0"/>
                </a:lnTo>
                <a:lnTo>
                  <a:pt x="17525" y="2286"/>
                </a:lnTo>
                <a:lnTo>
                  <a:pt x="13335" y="6985"/>
                </a:lnTo>
                <a:lnTo>
                  <a:pt x="9271" y="11684"/>
                </a:lnTo>
                <a:lnTo>
                  <a:pt x="5969" y="18288"/>
                </a:lnTo>
                <a:lnTo>
                  <a:pt x="3556" y="27051"/>
                </a:lnTo>
                <a:lnTo>
                  <a:pt x="1143" y="35687"/>
                </a:lnTo>
                <a:lnTo>
                  <a:pt x="0" y="43180"/>
                </a:lnTo>
                <a:lnTo>
                  <a:pt x="0" y="49403"/>
                </a:lnTo>
                <a:lnTo>
                  <a:pt x="0" y="55372"/>
                </a:lnTo>
                <a:lnTo>
                  <a:pt x="1143" y="59690"/>
                </a:lnTo>
                <a:lnTo>
                  <a:pt x="3683" y="62484"/>
                </a:lnTo>
                <a:lnTo>
                  <a:pt x="6096" y="65278"/>
                </a:lnTo>
                <a:lnTo>
                  <a:pt x="9778" y="66675"/>
                </a:lnTo>
                <a:lnTo>
                  <a:pt x="14732" y="66675"/>
                </a:lnTo>
                <a:lnTo>
                  <a:pt x="19938" y="66675"/>
                </a:lnTo>
                <a:lnTo>
                  <a:pt x="40639" y="31369"/>
                </a:lnTo>
                <a:lnTo>
                  <a:pt x="41910" y="23876"/>
                </a:lnTo>
                <a:lnTo>
                  <a:pt x="41910" y="17399"/>
                </a:lnTo>
                <a:lnTo>
                  <a:pt x="41910" y="11684"/>
                </a:lnTo>
                <a:lnTo>
                  <a:pt x="40766" y="7366"/>
                </a:lnTo>
                <a:lnTo>
                  <a:pt x="38481" y="4445"/>
                </a:lnTo>
                <a:lnTo>
                  <a:pt x="36195" y="1524"/>
                </a:lnTo>
                <a:lnTo>
                  <a:pt x="32765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5223128" y="5327015"/>
            <a:ext cx="70485" cy="80010"/>
          </a:xfrm>
          <a:custGeom>
            <a:avLst/>
            <a:gdLst/>
            <a:ahLst/>
            <a:cxnLst/>
            <a:rect l="l" t="t" r="r" b="b"/>
            <a:pathLst>
              <a:path w="70485" h="80010">
                <a:moveTo>
                  <a:pt x="43687" y="0"/>
                </a:moveTo>
                <a:lnTo>
                  <a:pt x="52197" y="0"/>
                </a:lnTo>
                <a:lnTo>
                  <a:pt x="58800" y="2413"/>
                </a:lnTo>
                <a:lnTo>
                  <a:pt x="63246" y="7112"/>
                </a:lnTo>
                <a:lnTo>
                  <a:pt x="67818" y="11811"/>
                </a:lnTo>
                <a:lnTo>
                  <a:pt x="69976" y="18542"/>
                </a:lnTo>
                <a:lnTo>
                  <a:pt x="69976" y="27178"/>
                </a:lnTo>
                <a:lnTo>
                  <a:pt x="69976" y="33401"/>
                </a:lnTo>
                <a:lnTo>
                  <a:pt x="68961" y="40132"/>
                </a:lnTo>
                <a:lnTo>
                  <a:pt x="66801" y="47117"/>
                </a:lnTo>
                <a:lnTo>
                  <a:pt x="64643" y="54229"/>
                </a:lnTo>
                <a:lnTo>
                  <a:pt x="61595" y="60198"/>
                </a:lnTo>
                <a:lnTo>
                  <a:pt x="57785" y="65024"/>
                </a:lnTo>
                <a:lnTo>
                  <a:pt x="54101" y="69850"/>
                </a:lnTo>
                <a:lnTo>
                  <a:pt x="49530" y="73406"/>
                </a:lnTo>
                <a:lnTo>
                  <a:pt x="44323" y="75819"/>
                </a:lnTo>
                <a:lnTo>
                  <a:pt x="38988" y="78359"/>
                </a:lnTo>
                <a:lnTo>
                  <a:pt x="33020" y="79502"/>
                </a:lnTo>
                <a:lnTo>
                  <a:pt x="26162" y="79502"/>
                </a:lnTo>
                <a:lnTo>
                  <a:pt x="17907" y="79502"/>
                </a:lnTo>
                <a:lnTo>
                  <a:pt x="11430" y="77216"/>
                </a:lnTo>
                <a:lnTo>
                  <a:pt x="6858" y="72517"/>
                </a:lnTo>
                <a:lnTo>
                  <a:pt x="2286" y="67945"/>
                </a:lnTo>
                <a:lnTo>
                  <a:pt x="0" y="61214"/>
                </a:lnTo>
                <a:lnTo>
                  <a:pt x="0" y="52451"/>
                </a:lnTo>
                <a:lnTo>
                  <a:pt x="0" y="48133"/>
                </a:lnTo>
                <a:lnTo>
                  <a:pt x="635" y="43180"/>
                </a:lnTo>
                <a:lnTo>
                  <a:pt x="1905" y="37592"/>
                </a:lnTo>
                <a:lnTo>
                  <a:pt x="3556" y="29972"/>
                </a:lnTo>
                <a:lnTo>
                  <a:pt x="6350" y="23368"/>
                </a:lnTo>
                <a:lnTo>
                  <a:pt x="10287" y="17653"/>
                </a:lnTo>
                <a:lnTo>
                  <a:pt x="14224" y="11938"/>
                </a:lnTo>
                <a:lnTo>
                  <a:pt x="19050" y="7620"/>
                </a:lnTo>
                <a:lnTo>
                  <a:pt x="24765" y="4572"/>
                </a:lnTo>
                <a:lnTo>
                  <a:pt x="30480" y="1524"/>
                </a:lnTo>
                <a:lnTo>
                  <a:pt x="36830" y="0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5292852" y="5337081"/>
            <a:ext cx="49460" cy="10436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5307965" y="5355590"/>
            <a:ext cx="29209" cy="84455"/>
          </a:xfrm>
          <a:custGeom>
            <a:avLst/>
            <a:gdLst/>
            <a:ahLst/>
            <a:cxnLst/>
            <a:rect l="l" t="t" r="r" b="b"/>
            <a:pathLst>
              <a:path w="29210" h="84454">
                <a:moveTo>
                  <a:pt x="21209" y="23749"/>
                </a:moveTo>
                <a:lnTo>
                  <a:pt x="18414" y="23749"/>
                </a:lnTo>
                <a:lnTo>
                  <a:pt x="1270" y="24384"/>
                </a:lnTo>
                <a:lnTo>
                  <a:pt x="635" y="28321"/>
                </a:lnTo>
                <a:lnTo>
                  <a:pt x="3175" y="28448"/>
                </a:lnTo>
                <a:lnTo>
                  <a:pt x="4952" y="28829"/>
                </a:lnTo>
                <a:lnTo>
                  <a:pt x="5969" y="29464"/>
                </a:lnTo>
                <a:lnTo>
                  <a:pt x="6985" y="30226"/>
                </a:lnTo>
                <a:lnTo>
                  <a:pt x="7493" y="31369"/>
                </a:lnTo>
                <a:lnTo>
                  <a:pt x="7493" y="34544"/>
                </a:lnTo>
                <a:lnTo>
                  <a:pt x="7238" y="36449"/>
                </a:lnTo>
                <a:lnTo>
                  <a:pt x="6858" y="38481"/>
                </a:lnTo>
                <a:lnTo>
                  <a:pt x="6476" y="40767"/>
                </a:lnTo>
                <a:lnTo>
                  <a:pt x="5969" y="42926"/>
                </a:lnTo>
                <a:lnTo>
                  <a:pt x="4952" y="47752"/>
                </a:lnTo>
                <a:lnTo>
                  <a:pt x="4318" y="50165"/>
                </a:lnTo>
                <a:lnTo>
                  <a:pt x="3810" y="52578"/>
                </a:lnTo>
                <a:lnTo>
                  <a:pt x="3175" y="55118"/>
                </a:lnTo>
                <a:lnTo>
                  <a:pt x="2667" y="57531"/>
                </a:lnTo>
                <a:lnTo>
                  <a:pt x="2032" y="59944"/>
                </a:lnTo>
                <a:lnTo>
                  <a:pt x="1650" y="62230"/>
                </a:lnTo>
                <a:lnTo>
                  <a:pt x="635" y="66548"/>
                </a:lnTo>
                <a:lnTo>
                  <a:pt x="126" y="70358"/>
                </a:lnTo>
                <a:lnTo>
                  <a:pt x="0" y="75565"/>
                </a:lnTo>
                <a:lnTo>
                  <a:pt x="126" y="76327"/>
                </a:lnTo>
                <a:lnTo>
                  <a:pt x="635" y="77597"/>
                </a:lnTo>
                <a:lnTo>
                  <a:pt x="1143" y="78994"/>
                </a:lnTo>
                <a:lnTo>
                  <a:pt x="1777" y="80137"/>
                </a:lnTo>
                <a:lnTo>
                  <a:pt x="3429" y="82042"/>
                </a:lnTo>
                <a:lnTo>
                  <a:pt x="4572" y="82804"/>
                </a:lnTo>
                <a:lnTo>
                  <a:pt x="5714" y="83312"/>
                </a:lnTo>
                <a:lnTo>
                  <a:pt x="6858" y="83947"/>
                </a:lnTo>
                <a:lnTo>
                  <a:pt x="8255" y="84201"/>
                </a:lnTo>
                <a:lnTo>
                  <a:pt x="11302" y="84201"/>
                </a:lnTo>
                <a:lnTo>
                  <a:pt x="23368" y="78105"/>
                </a:lnTo>
                <a:lnTo>
                  <a:pt x="25019" y="76708"/>
                </a:lnTo>
                <a:lnTo>
                  <a:pt x="25427" y="76327"/>
                </a:lnTo>
                <a:lnTo>
                  <a:pt x="13462" y="76327"/>
                </a:lnTo>
                <a:lnTo>
                  <a:pt x="12573" y="75946"/>
                </a:lnTo>
                <a:lnTo>
                  <a:pt x="11937" y="75311"/>
                </a:lnTo>
                <a:lnTo>
                  <a:pt x="11430" y="74676"/>
                </a:lnTo>
                <a:lnTo>
                  <a:pt x="11049" y="73533"/>
                </a:lnTo>
                <a:lnTo>
                  <a:pt x="11175" y="69723"/>
                </a:lnTo>
                <a:lnTo>
                  <a:pt x="11430" y="68326"/>
                </a:lnTo>
                <a:lnTo>
                  <a:pt x="12064" y="65151"/>
                </a:lnTo>
                <a:lnTo>
                  <a:pt x="21209" y="23749"/>
                </a:lnTo>
                <a:close/>
              </a:path>
              <a:path w="29210" h="84454">
                <a:moveTo>
                  <a:pt x="25019" y="68961"/>
                </a:moveTo>
                <a:lnTo>
                  <a:pt x="23749" y="70358"/>
                </a:lnTo>
                <a:lnTo>
                  <a:pt x="20827" y="73279"/>
                </a:lnTo>
                <a:lnTo>
                  <a:pt x="19938" y="74041"/>
                </a:lnTo>
                <a:lnTo>
                  <a:pt x="19050" y="74549"/>
                </a:lnTo>
                <a:lnTo>
                  <a:pt x="18287" y="75184"/>
                </a:lnTo>
                <a:lnTo>
                  <a:pt x="17525" y="75565"/>
                </a:lnTo>
                <a:lnTo>
                  <a:pt x="16890" y="75946"/>
                </a:lnTo>
                <a:lnTo>
                  <a:pt x="16129" y="76200"/>
                </a:lnTo>
                <a:lnTo>
                  <a:pt x="15494" y="76327"/>
                </a:lnTo>
                <a:lnTo>
                  <a:pt x="25427" y="76327"/>
                </a:lnTo>
                <a:lnTo>
                  <a:pt x="27177" y="74676"/>
                </a:lnTo>
                <a:lnTo>
                  <a:pt x="28956" y="72898"/>
                </a:lnTo>
                <a:lnTo>
                  <a:pt x="25019" y="68961"/>
                </a:lnTo>
                <a:close/>
              </a:path>
              <a:path w="29210" h="84454">
                <a:moveTo>
                  <a:pt x="26670" y="0"/>
                </a:moveTo>
                <a:lnTo>
                  <a:pt x="14986" y="0"/>
                </a:lnTo>
                <a:lnTo>
                  <a:pt x="12192" y="12700"/>
                </a:lnTo>
                <a:lnTo>
                  <a:pt x="23875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5307838" y="5379339"/>
            <a:ext cx="29209" cy="60960"/>
          </a:xfrm>
          <a:custGeom>
            <a:avLst/>
            <a:gdLst/>
            <a:ahLst/>
            <a:cxnLst/>
            <a:rect l="l" t="t" r="r" b="b"/>
            <a:pathLst>
              <a:path w="29210" h="60960">
                <a:moveTo>
                  <a:pt x="18541" y="0"/>
                </a:moveTo>
                <a:lnTo>
                  <a:pt x="21336" y="0"/>
                </a:lnTo>
                <a:lnTo>
                  <a:pt x="12700" y="39116"/>
                </a:lnTo>
                <a:lnTo>
                  <a:pt x="12191" y="41402"/>
                </a:lnTo>
                <a:lnTo>
                  <a:pt x="11811" y="43307"/>
                </a:lnTo>
                <a:lnTo>
                  <a:pt x="11557" y="44577"/>
                </a:lnTo>
                <a:lnTo>
                  <a:pt x="11302" y="45974"/>
                </a:lnTo>
                <a:lnTo>
                  <a:pt x="11175" y="47244"/>
                </a:lnTo>
                <a:lnTo>
                  <a:pt x="11175" y="48387"/>
                </a:lnTo>
                <a:lnTo>
                  <a:pt x="11175" y="49784"/>
                </a:lnTo>
                <a:lnTo>
                  <a:pt x="11557" y="50927"/>
                </a:lnTo>
                <a:lnTo>
                  <a:pt x="12064" y="51562"/>
                </a:lnTo>
                <a:lnTo>
                  <a:pt x="12700" y="52197"/>
                </a:lnTo>
                <a:lnTo>
                  <a:pt x="13588" y="52578"/>
                </a:lnTo>
                <a:lnTo>
                  <a:pt x="14859" y="52578"/>
                </a:lnTo>
                <a:lnTo>
                  <a:pt x="15621" y="52578"/>
                </a:lnTo>
                <a:lnTo>
                  <a:pt x="16256" y="52451"/>
                </a:lnTo>
                <a:lnTo>
                  <a:pt x="17017" y="52197"/>
                </a:lnTo>
                <a:lnTo>
                  <a:pt x="17652" y="51816"/>
                </a:lnTo>
                <a:lnTo>
                  <a:pt x="18414" y="51435"/>
                </a:lnTo>
                <a:lnTo>
                  <a:pt x="19176" y="50800"/>
                </a:lnTo>
                <a:lnTo>
                  <a:pt x="20065" y="50292"/>
                </a:lnTo>
                <a:lnTo>
                  <a:pt x="20954" y="49530"/>
                </a:lnTo>
                <a:lnTo>
                  <a:pt x="21844" y="48641"/>
                </a:lnTo>
                <a:lnTo>
                  <a:pt x="22860" y="47625"/>
                </a:lnTo>
                <a:lnTo>
                  <a:pt x="23875" y="46609"/>
                </a:lnTo>
                <a:lnTo>
                  <a:pt x="25146" y="45212"/>
                </a:lnTo>
                <a:lnTo>
                  <a:pt x="29083" y="49149"/>
                </a:lnTo>
                <a:lnTo>
                  <a:pt x="27050" y="51181"/>
                </a:lnTo>
                <a:lnTo>
                  <a:pt x="25146" y="52959"/>
                </a:lnTo>
                <a:lnTo>
                  <a:pt x="23495" y="54356"/>
                </a:lnTo>
                <a:lnTo>
                  <a:pt x="21844" y="55880"/>
                </a:lnTo>
                <a:lnTo>
                  <a:pt x="20320" y="57023"/>
                </a:lnTo>
                <a:lnTo>
                  <a:pt x="18796" y="57912"/>
                </a:lnTo>
                <a:lnTo>
                  <a:pt x="17272" y="58801"/>
                </a:lnTo>
                <a:lnTo>
                  <a:pt x="15875" y="59436"/>
                </a:lnTo>
                <a:lnTo>
                  <a:pt x="14477" y="59817"/>
                </a:lnTo>
                <a:lnTo>
                  <a:pt x="12953" y="60198"/>
                </a:lnTo>
                <a:lnTo>
                  <a:pt x="11429" y="60452"/>
                </a:lnTo>
                <a:lnTo>
                  <a:pt x="9906" y="60452"/>
                </a:lnTo>
                <a:lnTo>
                  <a:pt x="8382" y="60452"/>
                </a:lnTo>
                <a:lnTo>
                  <a:pt x="6985" y="60198"/>
                </a:lnTo>
                <a:lnTo>
                  <a:pt x="5841" y="59563"/>
                </a:lnTo>
                <a:lnTo>
                  <a:pt x="4699" y="59055"/>
                </a:lnTo>
                <a:lnTo>
                  <a:pt x="3556" y="58293"/>
                </a:lnTo>
                <a:lnTo>
                  <a:pt x="2794" y="57404"/>
                </a:lnTo>
                <a:lnTo>
                  <a:pt x="1904" y="56388"/>
                </a:lnTo>
                <a:lnTo>
                  <a:pt x="1270" y="55245"/>
                </a:lnTo>
                <a:lnTo>
                  <a:pt x="762" y="53848"/>
                </a:lnTo>
                <a:lnTo>
                  <a:pt x="253" y="52578"/>
                </a:lnTo>
                <a:lnTo>
                  <a:pt x="0" y="51054"/>
                </a:lnTo>
                <a:lnTo>
                  <a:pt x="0" y="49530"/>
                </a:lnTo>
                <a:lnTo>
                  <a:pt x="0" y="48260"/>
                </a:lnTo>
                <a:lnTo>
                  <a:pt x="253" y="46609"/>
                </a:lnTo>
                <a:lnTo>
                  <a:pt x="508" y="44704"/>
                </a:lnTo>
                <a:lnTo>
                  <a:pt x="762" y="42799"/>
                </a:lnTo>
                <a:lnTo>
                  <a:pt x="1270" y="40640"/>
                </a:lnTo>
                <a:lnTo>
                  <a:pt x="1777" y="38481"/>
                </a:lnTo>
                <a:lnTo>
                  <a:pt x="2159" y="36195"/>
                </a:lnTo>
                <a:lnTo>
                  <a:pt x="2794" y="33782"/>
                </a:lnTo>
                <a:lnTo>
                  <a:pt x="3301" y="31369"/>
                </a:lnTo>
                <a:lnTo>
                  <a:pt x="3937" y="28829"/>
                </a:lnTo>
                <a:lnTo>
                  <a:pt x="4445" y="26416"/>
                </a:lnTo>
                <a:lnTo>
                  <a:pt x="5079" y="24003"/>
                </a:lnTo>
                <a:lnTo>
                  <a:pt x="5587" y="21590"/>
                </a:lnTo>
                <a:lnTo>
                  <a:pt x="6096" y="19177"/>
                </a:lnTo>
                <a:lnTo>
                  <a:pt x="6603" y="17018"/>
                </a:lnTo>
                <a:lnTo>
                  <a:pt x="6985" y="14732"/>
                </a:lnTo>
                <a:lnTo>
                  <a:pt x="7365" y="12700"/>
                </a:lnTo>
                <a:lnTo>
                  <a:pt x="7620" y="10795"/>
                </a:lnTo>
                <a:lnTo>
                  <a:pt x="7620" y="10541"/>
                </a:lnTo>
                <a:lnTo>
                  <a:pt x="7620" y="10160"/>
                </a:lnTo>
                <a:lnTo>
                  <a:pt x="7620" y="7620"/>
                </a:lnTo>
                <a:lnTo>
                  <a:pt x="7112" y="6477"/>
                </a:lnTo>
                <a:lnTo>
                  <a:pt x="6096" y="5715"/>
                </a:lnTo>
                <a:lnTo>
                  <a:pt x="5079" y="5080"/>
                </a:lnTo>
                <a:lnTo>
                  <a:pt x="3301" y="4699"/>
                </a:lnTo>
                <a:lnTo>
                  <a:pt x="762" y="4572"/>
                </a:lnTo>
                <a:lnTo>
                  <a:pt x="1397" y="635"/>
                </a:lnTo>
                <a:lnTo>
                  <a:pt x="185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5320157" y="5355590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4" h="12700">
                <a:moveTo>
                  <a:pt x="2793" y="0"/>
                </a:moveTo>
                <a:lnTo>
                  <a:pt x="14477" y="0"/>
                </a:lnTo>
                <a:lnTo>
                  <a:pt x="11683" y="12700"/>
                </a:lnTo>
                <a:lnTo>
                  <a:pt x="0" y="12700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344667" y="5271541"/>
            <a:ext cx="98298" cy="136372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359527" y="5289803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54356" y="0"/>
                </a:moveTo>
                <a:lnTo>
                  <a:pt x="44703" y="0"/>
                </a:lnTo>
                <a:lnTo>
                  <a:pt x="40259" y="762"/>
                </a:lnTo>
                <a:lnTo>
                  <a:pt x="36575" y="2413"/>
                </a:lnTo>
                <a:lnTo>
                  <a:pt x="32893" y="3937"/>
                </a:lnTo>
                <a:lnTo>
                  <a:pt x="30099" y="6223"/>
                </a:lnTo>
                <a:lnTo>
                  <a:pt x="28321" y="8890"/>
                </a:lnTo>
                <a:lnTo>
                  <a:pt x="26415" y="11684"/>
                </a:lnTo>
                <a:lnTo>
                  <a:pt x="25400" y="14732"/>
                </a:lnTo>
                <a:lnTo>
                  <a:pt x="25400" y="21209"/>
                </a:lnTo>
                <a:lnTo>
                  <a:pt x="37719" y="40259"/>
                </a:lnTo>
                <a:lnTo>
                  <a:pt x="28956" y="44493"/>
                </a:lnTo>
                <a:lnTo>
                  <a:pt x="2381" y="74787"/>
                </a:lnTo>
                <a:lnTo>
                  <a:pt x="0" y="95885"/>
                </a:lnTo>
                <a:lnTo>
                  <a:pt x="1015" y="100330"/>
                </a:lnTo>
                <a:lnTo>
                  <a:pt x="22733" y="116713"/>
                </a:lnTo>
                <a:lnTo>
                  <a:pt x="37211" y="116713"/>
                </a:lnTo>
                <a:lnTo>
                  <a:pt x="43942" y="114808"/>
                </a:lnTo>
                <a:lnTo>
                  <a:pt x="49784" y="111252"/>
                </a:lnTo>
                <a:lnTo>
                  <a:pt x="51194" y="110363"/>
                </a:lnTo>
                <a:lnTo>
                  <a:pt x="19558" y="110363"/>
                </a:lnTo>
                <a:lnTo>
                  <a:pt x="14097" y="104140"/>
                </a:lnTo>
                <a:lnTo>
                  <a:pt x="21589" y="63373"/>
                </a:lnTo>
                <a:lnTo>
                  <a:pt x="41401" y="45466"/>
                </a:lnTo>
                <a:lnTo>
                  <a:pt x="57089" y="45466"/>
                </a:lnTo>
                <a:lnTo>
                  <a:pt x="56007" y="43942"/>
                </a:lnTo>
                <a:lnTo>
                  <a:pt x="37211" y="13335"/>
                </a:lnTo>
                <a:lnTo>
                  <a:pt x="38226" y="10922"/>
                </a:lnTo>
                <a:lnTo>
                  <a:pt x="40386" y="9144"/>
                </a:lnTo>
                <a:lnTo>
                  <a:pt x="42418" y="7239"/>
                </a:lnTo>
                <a:lnTo>
                  <a:pt x="45338" y="6350"/>
                </a:lnTo>
                <a:lnTo>
                  <a:pt x="72401" y="6350"/>
                </a:lnTo>
                <a:lnTo>
                  <a:pt x="68325" y="4064"/>
                </a:lnTo>
                <a:lnTo>
                  <a:pt x="59055" y="762"/>
                </a:lnTo>
                <a:lnTo>
                  <a:pt x="54356" y="0"/>
                </a:lnTo>
                <a:close/>
              </a:path>
              <a:path w="79375" h="116839">
                <a:moveTo>
                  <a:pt x="57089" y="45466"/>
                </a:moveTo>
                <a:lnTo>
                  <a:pt x="41401" y="45466"/>
                </a:lnTo>
                <a:lnTo>
                  <a:pt x="45720" y="50419"/>
                </a:lnTo>
                <a:lnTo>
                  <a:pt x="48895" y="55372"/>
                </a:lnTo>
                <a:lnTo>
                  <a:pt x="50546" y="60325"/>
                </a:lnTo>
                <a:lnTo>
                  <a:pt x="52324" y="65278"/>
                </a:lnTo>
                <a:lnTo>
                  <a:pt x="53051" y="69850"/>
                </a:lnTo>
                <a:lnTo>
                  <a:pt x="53150" y="83439"/>
                </a:lnTo>
                <a:lnTo>
                  <a:pt x="52324" y="88519"/>
                </a:lnTo>
                <a:lnTo>
                  <a:pt x="50292" y="93853"/>
                </a:lnTo>
                <a:lnTo>
                  <a:pt x="48387" y="99060"/>
                </a:lnTo>
                <a:lnTo>
                  <a:pt x="45720" y="103124"/>
                </a:lnTo>
                <a:lnTo>
                  <a:pt x="42290" y="105918"/>
                </a:lnTo>
                <a:lnTo>
                  <a:pt x="38862" y="108839"/>
                </a:lnTo>
                <a:lnTo>
                  <a:pt x="34925" y="110363"/>
                </a:lnTo>
                <a:lnTo>
                  <a:pt x="51194" y="110363"/>
                </a:lnTo>
                <a:lnTo>
                  <a:pt x="67945" y="72009"/>
                </a:lnTo>
                <a:lnTo>
                  <a:pt x="67414" y="67605"/>
                </a:lnTo>
                <a:lnTo>
                  <a:pt x="66421" y="63881"/>
                </a:lnTo>
                <a:lnTo>
                  <a:pt x="65532" y="60071"/>
                </a:lnTo>
                <a:lnTo>
                  <a:pt x="63881" y="56261"/>
                </a:lnTo>
                <a:lnTo>
                  <a:pt x="61722" y="52578"/>
                </a:lnTo>
                <a:lnTo>
                  <a:pt x="59436" y="48768"/>
                </a:lnTo>
                <a:lnTo>
                  <a:pt x="57089" y="45466"/>
                </a:lnTo>
                <a:close/>
              </a:path>
              <a:path w="79375" h="116839">
                <a:moveTo>
                  <a:pt x="72401" y="6350"/>
                </a:moveTo>
                <a:lnTo>
                  <a:pt x="53721" y="6350"/>
                </a:lnTo>
                <a:lnTo>
                  <a:pt x="57785" y="7747"/>
                </a:lnTo>
                <a:lnTo>
                  <a:pt x="61213" y="10668"/>
                </a:lnTo>
                <a:lnTo>
                  <a:pt x="64515" y="13589"/>
                </a:lnTo>
                <a:lnTo>
                  <a:pt x="67183" y="18034"/>
                </a:lnTo>
                <a:lnTo>
                  <a:pt x="69087" y="23876"/>
                </a:lnTo>
                <a:lnTo>
                  <a:pt x="76453" y="23876"/>
                </a:lnTo>
                <a:lnTo>
                  <a:pt x="79248" y="11049"/>
                </a:lnTo>
                <a:lnTo>
                  <a:pt x="73533" y="6985"/>
                </a:lnTo>
                <a:lnTo>
                  <a:pt x="72401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5373623" y="5335270"/>
            <a:ext cx="39370" cy="65405"/>
          </a:xfrm>
          <a:custGeom>
            <a:avLst/>
            <a:gdLst/>
            <a:ahLst/>
            <a:cxnLst/>
            <a:rect l="l" t="t" r="r" b="b"/>
            <a:pathLst>
              <a:path w="39370" h="65404">
                <a:moveTo>
                  <a:pt x="27304" y="0"/>
                </a:moveTo>
                <a:lnTo>
                  <a:pt x="1889" y="31241"/>
                </a:lnTo>
                <a:lnTo>
                  <a:pt x="0" y="46100"/>
                </a:lnTo>
                <a:lnTo>
                  <a:pt x="0" y="58673"/>
                </a:lnTo>
                <a:lnTo>
                  <a:pt x="5461" y="64896"/>
                </a:lnTo>
                <a:lnTo>
                  <a:pt x="16510" y="64896"/>
                </a:lnTo>
                <a:lnTo>
                  <a:pt x="20827" y="64896"/>
                </a:lnTo>
                <a:lnTo>
                  <a:pt x="24764" y="63372"/>
                </a:lnTo>
                <a:lnTo>
                  <a:pt x="28193" y="60451"/>
                </a:lnTo>
                <a:lnTo>
                  <a:pt x="31623" y="57657"/>
                </a:lnTo>
                <a:lnTo>
                  <a:pt x="34289" y="53593"/>
                </a:lnTo>
                <a:lnTo>
                  <a:pt x="36195" y="48386"/>
                </a:lnTo>
                <a:lnTo>
                  <a:pt x="38226" y="43052"/>
                </a:lnTo>
                <a:lnTo>
                  <a:pt x="39115" y="37591"/>
                </a:lnTo>
                <a:lnTo>
                  <a:pt x="39115" y="31749"/>
                </a:lnTo>
                <a:lnTo>
                  <a:pt x="39115" y="25399"/>
                </a:lnTo>
                <a:lnTo>
                  <a:pt x="38226" y="19811"/>
                </a:lnTo>
                <a:lnTo>
                  <a:pt x="36449" y="14858"/>
                </a:lnTo>
                <a:lnTo>
                  <a:pt x="34798" y="9905"/>
                </a:lnTo>
                <a:lnTo>
                  <a:pt x="31623" y="4952"/>
                </a:lnTo>
                <a:lnTo>
                  <a:pt x="273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5354954" y="5285232"/>
            <a:ext cx="121585" cy="177546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5421503" y="5355590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1524" y="99822"/>
                </a:moveTo>
                <a:lnTo>
                  <a:pt x="0" y="106045"/>
                </a:lnTo>
                <a:lnTo>
                  <a:pt x="762" y="106172"/>
                </a:lnTo>
                <a:lnTo>
                  <a:pt x="3429" y="106553"/>
                </a:lnTo>
                <a:lnTo>
                  <a:pt x="9271" y="106553"/>
                </a:lnTo>
                <a:lnTo>
                  <a:pt x="12700" y="106045"/>
                </a:lnTo>
                <a:lnTo>
                  <a:pt x="15748" y="105156"/>
                </a:lnTo>
                <a:lnTo>
                  <a:pt x="18669" y="104140"/>
                </a:lnTo>
                <a:lnTo>
                  <a:pt x="21336" y="102743"/>
                </a:lnTo>
                <a:lnTo>
                  <a:pt x="23495" y="100584"/>
                </a:lnTo>
                <a:lnTo>
                  <a:pt x="23780" y="100330"/>
                </a:lnTo>
                <a:lnTo>
                  <a:pt x="5080" y="100330"/>
                </a:lnTo>
                <a:lnTo>
                  <a:pt x="4191" y="100203"/>
                </a:lnTo>
                <a:lnTo>
                  <a:pt x="2539" y="100203"/>
                </a:lnTo>
                <a:lnTo>
                  <a:pt x="1905" y="100076"/>
                </a:lnTo>
                <a:lnTo>
                  <a:pt x="1524" y="99822"/>
                </a:lnTo>
                <a:close/>
              </a:path>
              <a:path w="50800" h="106679">
                <a:moveTo>
                  <a:pt x="45212" y="23749"/>
                </a:moveTo>
                <a:lnTo>
                  <a:pt x="41148" y="23749"/>
                </a:lnTo>
                <a:lnTo>
                  <a:pt x="25400" y="24384"/>
                </a:lnTo>
                <a:lnTo>
                  <a:pt x="24511" y="28321"/>
                </a:lnTo>
                <a:lnTo>
                  <a:pt x="27177" y="28448"/>
                </a:lnTo>
                <a:lnTo>
                  <a:pt x="28956" y="28829"/>
                </a:lnTo>
                <a:lnTo>
                  <a:pt x="29972" y="29464"/>
                </a:lnTo>
                <a:lnTo>
                  <a:pt x="31114" y="30099"/>
                </a:lnTo>
                <a:lnTo>
                  <a:pt x="31623" y="31115"/>
                </a:lnTo>
                <a:lnTo>
                  <a:pt x="31369" y="35052"/>
                </a:lnTo>
                <a:lnTo>
                  <a:pt x="31114" y="36322"/>
                </a:lnTo>
                <a:lnTo>
                  <a:pt x="30861" y="37465"/>
                </a:lnTo>
                <a:lnTo>
                  <a:pt x="30607" y="39243"/>
                </a:lnTo>
                <a:lnTo>
                  <a:pt x="30099" y="41402"/>
                </a:lnTo>
                <a:lnTo>
                  <a:pt x="29591" y="43688"/>
                </a:lnTo>
                <a:lnTo>
                  <a:pt x="27432" y="54229"/>
                </a:lnTo>
                <a:lnTo>
                  <a:pt x="26416" y="58928"/>
                </a:lnTo>
                <a:lnTo>
                  <a:pt x="25146" y="64389"/>
                </a:lnTo>
                <a:lnTo>
                  <a:pt x="23875" y="69977"/>
                </a:lnTo>
                <a:lnTo>
                  <a:pt x="22479" y="75946"/>
                </a:lnTo>
                <a:lnTo>
                  <a:pt x="8000" y="100330"/>
                </a:lnTo>
                <a:lnTo>
                  <a:pt x="23780" y="100330"/>
                </a:lnTo>
                <a:lnTo>
                  <a:pt x="33020" y="81280"/>
                </a:lnTo>
                <a:lnTo>
                  <a:pt x="45212" y="23749"/>
                </a:lnTo>
                <a:close/>
              </a:path>
              <a:path w="50800" h="106679">
                <a:moveTo>
                  <a:pt x="50800" y="0"/>
                </a:moveTo>
                <a:lnTo>
                  <a:pt x="38988" y="0"/>
                </a:lnTo>
                <a:lnTo>
                  <a:pt x="36068" y="12700"/>
                </a:lnTo>
                <a:lnTo>
                  <a:pt x="47879" y="12700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5421503" y="5379339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20" y="57531"/>
                </a:lnTo>
                <a:lnTo>
                  <a:pt x="32004" y="61976"/>
                </a:lnTo>
                <a:lnTo>
                  <a:pt x="30734" y="65913"/>
                </a:lnTo>
                <a:lnTo>
                  <a:pt x="29210" y="69088"/>
                </a:lnTo>
                <a:lnTo>
                  <a:pt x="27686" y="72263"/>
                </a:lnTo>
                <a:lnTo>
                  <a:pt x="25781" y="74803"/>
                </a:lnTo>
                <a:lnTo>
                  <a:pt x="23495" y="76835"/>
                </a:lnTo>
                <a:lnTo>
                  <a:pt x="21336" y="78994"/>
                </a:lnTo>
                <a:lnTo>
                  <a:pt x="18669" y="80391"/>
                </a:lnTo>
                <a:lnTo>
                  <a:pt x="15748" y="81407"/>
                </a:lnTo>
                <a:lnTo>
                  <a:pt x="12700" y="82296"/>
                </a:lnTo>
                <a:lnTo>
                  <a:pt x="9271" y="82804"/>
                </a:lnTo>
                <a:lnTo>
                  <a:pt x="5461" y="82804"/>
                </a:lnTo>
                <a:lnTo>
                  <a:pt x="4445" y="82804"/>
                </a:lnTo>
                <a:lnTo>
                  <a:pt x="3429" y="82804"/>
                </a:lnTo>
                <a:lnTo>
                  <a:pt x="2539" y="82677"/>
                </a:lnTo>
                <a:lnTo>
                  <a:pt x="1650" y="82550"/>
                </a:lnTo>
                <a:lnTo>
                  <a:pt x="762" y="82423"/>
                </a:lnTo>
                <a:lnTo>
                  <a:pt x="0" y="82296"/>
                </a:lnTo>
                <a:lnTo>
                  <a:pt x="1524" y="76073"/>
                </a:lnTo>
                <a:lnTo>
                  <a:pt x="1905" y="76327"/>
                </a:lnTo>
                <a:lnTo>
                  <a:pt x="2539" y="76454"/>
                </a:lnTo>
                <a:lnTo>
                  <a:pt x="3301" y="76454"/>
                </a:lnTo>
                <a:lnTo>
                  <a:pt x="4191" y="76454"/>
                </a:lnTo>
                <a:lnTo>
                  <a:pt x="5080" y="76581"/>
                </a:lnTo>
                <a:lnTo>
                  <a:pt x="6096" y="76581"/>
                </a:lnTo>
                <a:lnTo>
                  <a:pt x="8000" y="76581"/>
                </a:lnTo>
                <a:lnTo>
                  <a:pt x="9651" y="76327"/>
                </a:lnTo>
                <a:lnTo>
                  <a:pt x="11175" y="75819"/>
                </a:lnTo>
                <a:lnTo>
                  <a:pt x="12700" y="75311"/>
                </a:lnTo>
                <a:lnTo>
                  <a:pt x="14097" y="74295"/>
                </a:lnTo>
                <a:lnTo>
                  <a:pt x="15239" y="73025"/>
                </a:lnTo>
                <a:lnTo>
                  <a:pt x="16510" y="71628"/>
                </a:lnTo>
                <a:lnTo>
                  <a:pt x="22479" y="52197"/>
                </a:lnTo>
                <a:lnTo>
                  <a:pt x="23875" y="46228"/>
                </a:lnTo>
                <a:lnTo>
                  <a:pt x="25146" y="40640"/>
                </a:lnTo>
                <a:lnTo>
                  <a:pt x="26416" y="35179"/>
                </a:lnTo>
                <a:lnTo>
                  <a:pt x="27432" y="30480"/>
                </a:lnTo>
                <a:lnTo>
                  <a:pt x="30607" y="15494"/>
                </a:lnTo>
                <a:lnTo>
                  <a:pt x="30861" y="13716"/>
                </a:lnTo>
                <a:lnTo>
                  <a:pt x="31114" y="12573"/>
                </a:lnTo>
                <a:lnTo>
                  <a:pt x="31369" y="11303"/>
                </a:lnTo>
                <a:lnTo>
                  <a:pt x="31496" y="10414"/>
                </a:lnTo>
                <a:lnTo>
                  <a:pt x="31496" y="9906"/>
                </a:lnTo>
                <a:lnTo>
                  <a:pt x="31496" y="9398"/>
                </a:lnTo>
                <a:lnTo>
                  <a:pt x="31623" y="9017"/>
                </a:lnTo>
                <a:lnTo>
                  <a:pt x="31623" y="8763"/>
                </a:lnTo>
                <a:lnTo>
                  <a:pt x="31623" y="7366"/>
                </a:lnTo>
                <a:lnTo>
                  <a:pt x="31114" y="6350"/>
                </a:lnTo>
                <a:lnTo>
                  <a:pt x="29972" y="5715"/>
                </a:lnTo>
                <a:lnTo>
                  <a:pt x="28956" y="5080"/>
                </a:lnTo>
                <a:lnTo>
                  <a:pt x="27177" y="4699"/>
                </a:lnTo>
                <a:lnTo>
                  <a:pt x="24511" y="4572"/>
                </a:lnTo>
                <a:lnTo>
                  <a:pt x="25400" y="635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5457571" y="5355590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39" h="12700">
                <a:moveTo>
                  <a:pt x="2920" y="0"/>
                </a:moveTo>
                <a:lnTo>
                  <a:pt x="14731" y="0"/>
                </a:lnTo>
                <a:lnTo>
                  <a:pt x="11811" y="12700"/>
                </a:lnTo>
                <a:lnTo>
                  <a:pt x="0" y="12700"/>
                </a:lnTo>
                <a:lnTo>
                  <a:pt x="29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2825495" y="5606801"/>
            <a:ext cx="113507" cy="113507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2834513" y="5619216"/>
            <a:ext cx="103759" cy="103873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3124200" y="5577840"/>
            <a:ext cx="1219962" cy="142582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4379976" y="5579364"/>
            <a:ext cx="98298" cy="136372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4394834" y="5597626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54355" y="0"/>
                </a:moveTo>
                <a:lnTo>
                  <a:pt x="44703" y="0"/>
                </a:lnTo>
                <a:lnTo>
                  <a:pt x="40229" y="812"/>
                </a:lnTo>
                <a:lnTo>
                  <a:pt x="32892" y="4013"/>
                </a:lnTo>
                <a:lnTo>
                  <a:pt x="30099" y="6184"/>
                </a:lnTo>
                <a:lnTo>
                  <a:pt x="28320" y="8915"/>
                </a:lnTo>
                <a:lnTo>
                  <a:pt x="26415" y="11658"/>
                </a:lnTo>
                <a:lnTo>
                  <a:pt x="25400" y="14706"/>
                </a:lnTo>
                <a:lnTo>
                  <a:pt x="25400" y="21196"/>
                </a:lnTo>
                <a:lnTo>
                  <a:pt x="37718" y="40347"/>
                </a:lnTo>
                <a:lnTo>
                  <a:pt x="28955" y="44557"/>
                </a:lnTo>
                <a:lnTo>
                  <a:pt x="2381" y="74831"/>
                </a:lnTo>
                <a:lnTo>
                  <a:pt x="0" y="95846"/>
                </a:lnTo>
                <a:lnTo>
                  <a:pt x="1015" y="100304"/>
                </a:lnTo>
                <a:lnTo>
                  <a:pt x="22732" y="116687"/>
                </a:lnTo>
                <a:lnTo>
                  <a:pt x="37211" y="116687"/>
                </a:lnTo>
                <a:lnTo>
                  <a:pt x="43941" y="114871"/>
                </a:lnTo>
                <a:lnTo>
                  <a:pt x="51188" y="110350"/>
                </a:lnTo>
                <a:lnTo>
                  <a:pt x="19557" y="110350"/>
                </a:lnTo>
                <a:lnTo>
                  <a:pt x="14141" y="104152"/>
                </a:lnTo>
                <a:lnTo>
                  <a:pt x="21589" y="63373"/>
                </a:lnTo>
                <a:lnTo>
                  <a:pt x="41401" y="45491"/>
                </a:lnTo>
                <a:lnTo>
                  <a:pt x="57062" y="45491"/>
                </a:lnTo>
                <a:lnTo>
                  <a:pt x="56006" y="44018"/>
                </a:lnTo>
                <a:lnTo>
                  <a:pt x="37211" y="13373"/>
                </a:lnTo>
                <a:lnTo>
                  <a:pt x="38226" y="10972"/>
                </a:lnTo>
                <a:lnTo>
                  <a:pt x="40386" y="9118"/>
                </a:lnTo>
                <a:lnTo>
                  <a:pt x="42417" y="7277"/>
                </a:lnTo>
                <a:lnTo>
                  <a:pt x="45338" y="6350"/>
                </a:lnTo>
                <a:lnTo>
                  <a:pt x="72427" y="6350"/>
                </a:lnTo>
                <a:lnTo>
                  <a:pt x="68325" y="4089"/>
                </a:lnTo>
                <a:lnTo>
                  <a:pt x="58981" y="800"/>
                </a:lnTo>
                <a:lnTo>
                  <a:pt x="54355" y="0"/>
                </a:lnTo>
                <a:close/>
              </a:path>
              <a:path w="79375" h="116839">
                <a:moveTo>
                  <a:pt x="57062" y="45491"/>
                </a:moveTo>
                <a:lnTo>
                  <a:pt x="41401" y="45491"/>
                </a:lnTo>
                <a:lnTo>
                  <a:pt x="45719" y="50419"/>
                </a:lnTo>
                <a:lnTo>
                  <a:pt x="48894" y="55359"/>
                </a:lnTo>
                <a:lnTo>
                  <a:pt x="50545" y="60312"/>
                </a:lnTo>
                <a:lnTo>
                  <a:pt x="52324" y="65278"/>
                </a:lnTo>
                <a:lnTo>
                  <a:pt x="53045" y="69852"/>
                </a:lnTo>
                <a:lnTo>
                  <a:pt x="53147" y="83477"/>
                </a:lnTo>
                <a:lnTo>
                  <a:pt x="52324" y="88607"/>
                </a:lnTo>
                <a:lnTo>
                  <a:pt x="50291" y="93827"/>
                </a:lnTo>
                <a:lnTo>
                  <a:pt x="48387" y="99047"/>
                </a:lnTo>
                <a:lnTo>
                  <a:pt x="45719" y="103111"/>
                </a:lnTo>
                <a:lnTo>
                  <a:pt x="38862" y="108902"/>
                </a:lnTo>
                <a:lnTo>
                  <a:pt x="34925" y="110350"/>
                </a:lnTo>
                <a:lnTo>
                  <a:pt x="51188" y="110350"/>
                </a:lnTo>
                <a:lnTo>
                  <a:pt x="67944" y="72059"/>
                </a:lnTo>
                <a:lnTo>
                  <a:pt x="67437" y="67767"/>
                </a:lnTo>
                <a:lnTo>
                  <a:pt x="66420" y="63931"/>
                </a:lnTo>
                <a:lnTo>
                  <a:pt x="65531" y="60096"/>
                </a:lnTo>
                <a:lnTo>
                  <a:pt x="63880" y="56311"/>
                </a:lnTo>
                <a:lnTo>
                  <a:pt x="61722" y="52565"/>
                </a:lnTo>
                <a:lnTo>
                  <a:pt x="59436" y="48806"/>
                </a:lnTo>
                <a:lnTo>
                  <a:pt x="57062" y="45491"/>
                </a:lnTo>
                <a:close/>
              </a:path>
              <a:path w="79375" h="116839">
                <a:moveTo>
                  <a:pt x="72427" y="6350"/>
                </a:moveTo>
                <a:lnTo>
                  <a:pt x="53720" y="6350"/>
                </a:lnTo>
                <a:lnTo>
                  <a:pt x="57785" y="7810"/>
                </a:lnTo>
                <a:lnTo>
                  <a:pt x="61213" y="10731"/>
                </a:lnTo>
                <a:lnTo>
                  <a:pt x="64515" y="13652"/>
                </a:lnTo>
                <a:lnTo>
                  <a:pt x="67182" y="18059"/>
                </a:lnTo>
                <a:lnTo>
                  <a:pt x="69087" y="23952"/>
                </a:lnTo>
                <a:lnTo>
                  <a:pt x="76453" y="23952"/>
                </a:lnTo>
                <a:lnTo>
                  <a:pt x="79248" y="11087"/>
                </a:lnTo>
                <a:lnTo>
                  <a:pt x="73532" y="6959"/>
                </a:lnTo>
                <a:lnTo>
                  <a:pt x="72427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4408932" y="5643117"/>
            <a:ext cx="39370" cy="65405"/>
          </a:xfrm>
          <a:custGeom>
            <a:avLst/>
            <a:gdLst/>
            <a:ahLst/>
            <a:cxnLst/>
            <a:rect l="l" t="t" r="r" b="b"/>
            <a:pathLst>
              <a:path w="39370" h="65404">
                <a:moveTo>
                  <a:pt x="27304" y="0"/>
                </a:moveTo>
                <a:lnTo>
                  <a:pt x="1889" y="31227"/>
                </a:lnTo>
                <a:lnTo>
                  <a:pt x="0" y="46126"/>
                </a:lnTo>
                <a:lnTo>
                  <a:pt x="0" y="58610"/>
                </a:lnTo>
                <a:lnTo>
                  <a:pt x="5460" y="64858"/>
                </a:lnTo>
                <a:lnTo>
                  <a:pt x="16509" y="64858"/>
                </a:lnTo>
                <a:lnTo>
                  <a:pt x="20827" y="64858"/>
                </a:lnTo>
                <a:lnTo>
                  <a:pt x="36194" y="48336"/>
                </a:lnTo>
                <a:lnTo>
                  <a:pt x="38226" y="43116"/>
                </a:lnTo>
                <a:lnTo>
                  <a:pt x="39115" y="37579"/>
                </a:lnTo>
                <a:lnTo>
                  <a:pt x="39115" y="31737"/>
                </a:lnTo>
                <a:lnTo>
                  <a:pt x="39115" y="25425"/>
                </a:lnTo>
                <a:lnTo>
                  <a:pt x="38226" y="19786"/>
                </a:lnTo>
                <a:lnTo>
                  <a:pt x="36448" y="14820"/>
                </a:lnTo>
                <a:lnTo>
                  <a:pt x="34797" y="9867"/>
                </a:lnTo>
                <a:lnTo>
                  <a:pt x="31622" y="4927"/>
                </a:lnTo>
                <a:lnTo>
                  <a:pt x="2730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4390263" y="5593054"/>
            <a:ext cx="123062" cy="177596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4456810" y="5663438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1524" y="99822"/>
                </a:moveTo>
                <a:lnTo>
                  <a:pt x="0" y="105994"/>
                </a:lnTo>
                <a:lnTo>
                  <a:pt x="762" y="106184"/>
                </a:lnTo>
                <a:lnTo>
                  <a:pt x="1650" y="106337"/>
                </a:lnTo>
                <a:lnTo>
                  <a:pt x="3428" y="106527"/>
                </a:lnTo>
                <a:lnTo>
                  <a:pt x="4444" y="106578"/>
                </a:lnTo>
                <a:lnTo>
                  <a:pt x="9271" y="106578"/>
                </a:lnTo>
                <a:lnTo>
                  <a:pt x="23892" y="100291"/>
                </a:lnTo>
                <a:lnTo>
                  <a:pt x="5079" y="100291"/>
                </a:lnTo>
                <a:lnTo>
                  <a:pt x="4190" y="100266"/>
                </a:lnTo>
                <a:lnTo>
                  <a:pt x="2539" y="100139"/>
                </a:lnTo>
                <a:lnTo>
                  <a:pt x="1904" y="100012"/>
                </a:lnTo>
                <a:lnTo>
                  <a:pt x="1524" y="99822"/>
                </a:lnTo>
                <a:close/>
              </a:path>
              <a:path w="50800" h="106679">
                <a:moveTo>
                  <a:pt x="45212" y="23685"/>
                </a:moveTo>
                <a:lnTo>
                  <a:pt x="41148" y="23685"/>
                </a:lnTo>
                <a:lnTo>
                  <a:pt x="25400" y="24333"/>
                </a:lnTo>
                <a:lnTo>
                  <a:pt x="24511" y="28333"/>
                </a:lnTo>
                <a:lnTo>
                  <a:pt x="27177" y="28409"/>
                </a:lnTo>
                <a:lnTo>
                  <a:pt x="28955" y="28778"/>
                </a:lnTo>
                <a:lnTo>
                  <a:pt x="29972" y="29425"/>
                </a:lnTo>
                <a:lnTo>
                  <a:pt x="31114" y="30073"/>
                </a:lnTo>
                <a:lnTo>
                  <a:pt x="31623" y="31076"/>
                </a:lnTo>
                <a:lnTo>
                  <a:pt x="31496" y="34188"/>
                </a:lnTo>
                <a:lnTo>
                  <a:pt x="31368" y="35052"/>
                </a:lnTo>
                <a:lnTo>
                  <a:pt x="30861" y="37490"/>
                </a:lnTo>
                <a:lnTo>
                  <a:pt x="30606" y="39204"/>
                </a:lnTo>
                <a:lnTo>
                  <a:pt x="29590" y="43675"/>
                </a:lnTo>
                <a:lnTo>
                  <a:pt x="28955" y="46672"/>
                </a:lnTo>
                <a:lnTo>
                  <a:pt x="27431" y="54203"/>
                </a:lnTo>
                <a:lnTo>
                  <a:pt x="26415" y="58864"/>
                </a:lnTo>
                <a:lnTo>
                  <a:pt x="23875" y="69989"/>
                </a:lnTo>
                <a:lnTo>
                  <a:pt x="22478" y="75958"/>
                </a:lnTo>
                <a:lnTo>
                  <a:pt x="21209" y="82296"/>
                </a:lnTo>
                <a:lnTo>
                  <a:pt x="15239" y="96761"/>
                </a:lnTo>
                <a:lnTo>
                  <a:pt x="14097" y="98094"/>
                </a:lnTo>
                <a:lnTo>
                  <a:pt x="12700" y="99021"/>
                </a:lnTo>
                <a:lnTo>
                  <a:pt x="9651" y="100037"/>
                </a:lnTo>
                <a:lnTo>
                  <a:pt x="8000" y="100291"/>
                </a:lnTo>
                <a:lnTo>
                  <a:pt x="23892" y="100291"/>
                </a:lnTo>
                <a:lnTo>
                  <a:pt x="33019" y="81305"/>
                </a:lnTo>
                <a:lnTo>
                  <a:pt x="45212" y="23685"/>
                </a:lnTo>
                <a:close/>
              </a:path>
              <a:path w="50800" h="106679">
                <a:moveTo>
                  <a:pt x="50800" y="0"/>
                </a:moveTo>
                <a:lnTo>
                  <a:pt x="38988" y="0"/>
                </a:lnTo>
                <a:lnTo>
                  <a:pt x="36067" y="12636"/>
                </a:lnTo>
                <a:lnTo>
                  <a:pt x="47878" y="12636"/>
                </a:lnTo>
                <a:lnTo>
                  <a:pt x="508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4456810" y="5687123"/>
            <a:ext cx="45720" cy="83185"/>
          </a:xfrm>
          <a:custGeom>
            <a:avLst/>
            <a:gdLst/>
            <a:ahLst/>
            <a:cxnLst/>
            <a:rect l="l" t="t" r="r" b="b"/>
            <a:pathLst>
              <a:path w="45720" h="83185">
                <a:moveTo>
                  <a:pt x="41148" y="0"/>
                </a:moveTo>
                <a:lnTo>
                  <a:pt x="45212" y="0"/>
                </a:lnTo>
                <a:lnTo>
                  <a:pt x="33019" y="57619"/>
                </a:lnTo>
                <a:lnTo>
                  <a:pt x="23494" y="76961"/>
                </a:lnTo>
                <a:lnTo>
                  <a:pt x="21336" y="78993"/>
                </a:lnTo>
                <a:lnTo>
                  <a:pt x="18668" y="80492"/>
                </a:lnTo>
                <a:lnTo>
                  <a:pt x="15748" y="81457"/>
                </a:lnTo>
                <a:lnTo>
                  <a:pt x="12700" y="82410"/>
                </a:lnTo>
                <a:lnTo>
                  <a:pt x="9271" y="82892"/>
                </a:lnTo>
                <a:lnTo>
                  <a:pt x="5461" y="82892"/>
                </a:lnTo>
                <a:lnTo>
                  <a:pt x="4444" y="82892"/>
                </a:lnTo>
                <a:lnTo>
                  <a:pt x="0" y="82308"/>
                </a:lnTo>
                <a:lnTo>
                  <a:pt x="1524" y="76136"/>
                </a:lnTo>
                <a:lnTo>
                  <a:pt x="1904" y="76326"/>
                </a:lnTo>
                <a:lnTo>
                  <a:pt x="2539" y="76453"/>
                </a:lnTo>
                <a:lnTo>
                  <a:pt x="3301" y="76517"/>
                </a:lnTo>
                <a:lnTo>
                  <a:pt x="4190" y="76580"/>
                </a:lnTo>
                <a:lnTo>
                  <a:pt x="5079" y="76606"/>
                </a:lnTo>
                <a:lnTo>
                  <a:pt x="6096" y="76606"/>
                </a:lnTo>
                <a:lnTo>
                  <a:pt x="8000" y="76606"/>
                </a:lnTo>
                <a:lnTo>
                  <a:pt x="15239" y="73075"/>
                </a:lnTo>
                <a:lnTo>
                  <a:pt x="16510" y="71742"/>
                </a:lnTo>
                <a:lnTo>
                  <a:pt x="22478" y="52273"/>
                </a:lnTo>
                <a:lnTo>
                  <a:pt x="23875" y="46304"/>
                </a:lnTo>
                <a:lnTo>
                  <a:pt x="28955" y="22986"/>
                </a:lnTo>
                <a:lnTo>
                  <a:pt x="29590" y="19989"/>
                </a:lnTo>
                <a:lnTo>
                  <a:pt x="30099" y="17754"/>
                </a:lnTo>
                <a:lnTo>
                  <a:pt x="30606" y="15519"/>
                </a:lnTo>
                <a:lnTo>
                  <a:pt x="30861" y="13804"/>
                </a:lnTo>
                <a:lnTo>
                  <a:pt x="31114" y="12585"/>
                </a:lnTo>
                <a:lnTo>
                  <a:pt x="31368" y="11366"/>
                </a:lnTo>
                <a:lnTo>
                  <a:pt x="31496" y="10502"/>
                </a:lnTo>
                <a:lnTo>
                  <a:pt x="31496" y="9994"/>
                </a:lnTo>
                <a:lnTo>
                  <a:pt x="31496" y="9486"/>
                </a:lnTo>
                <a:lnTo>
                  <a:pt x="31623" y="9080"/>
                </a:lnTo>
                <a:lnTo>
                  <a:pt x="31623" y="8762"/>
                </a:lnTo>
                <a:lnTo>
                  <a:pt x="31623" y="7391"/>
                </a:lnTo>
                <a:lnTo>
                  <a:pt x="31114" y="6388"/>
                </a:lnTo>
                <a:lnTo>
                  <a:pt x="29972" y="5740"/>
                </a:lnTo>
                <a:lnTo>
                  <a:pt x="28955" y="5092"/>
                </a:lnTo>
                <a:lnTo>
                  <a:pt x="27177" y="4724"/>
                </a:lnTo>
                <a:lnTo>
                  <a:pt x="24511" y="4648"/>
                </a:lnTo>
                <a:lnTo>
                  <a:pt x="25400" y="647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4492878" y="5663438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39" h="12700">
                <a:moveTo>
                  <a:pt x="2921" y="0"/>
                </a:moveTo>
                <a:lnTo>
                  <a:pt x="14732" y="0"/>
                </a:lnTo>
                <a:lnTo>
                  <a:pt x="11811" y="12636"/>
                </a:lnTo>
                <a:lnTo>
                  <a:pt x="0" y="12636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4558284" y="5577840"/>
            <a:ext cx="273545" cy="141770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4863084" y="5579364"/>
            <a:ext cx="98298" cy="136372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4877942" y="5597626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54356" y="0"/>
                </a:moveTo>
                <a:lnTo>
                  <a:pt x="44704" y="0"/>
                </a:lnTo>
                <a:lnTo>
                  <a:pt x="40229" y="812"/>
                </a:lnTo>
                <a:lnTo>
                  <a:pt x="32893" y="4013"/>
                </a:lnTo>
                <a:lnTo>
                  <a:pt x="30099" y="6184"/>
                </a:lnTo>
                <a:lnTo>
                  <a:pt x="28321" y="8915"/>
                </a:lnTo>
                <a:lnTo>
                  <a:pt x="26416" y="11658"/>
                </a:lnTo>
                <a:lnTo>
                  <a:pt x="25400" y="14706"/>
                </a:lnTo>
                <a:lnTo>
                  <a:pt x="25400" y="21196"/>
                </a:lnTo>
                <a:lnTo>
                  <a:pt x="37719" y="40347"/>
                </a:lnTo>
                <a:lnTo>
                  <a:pt x="28956" y="44557"/>
                </a:lnTo>
                <a:lnTo>
                  <a:pt x="2381" y="74831"/>
                </a:lnTo>
                <a:lnTo>
                  <a:pt x="0" y="95846"/>
                </a:lnTo>
                <a:lnTo>
                  <a:pt x="1016" y="100304"/>
                </a:lnTo>
                <a:lnTo>
                  <a:pt x="22733" y="116687"/>
                </a:lnTo>
                <a:lnTo>
                  <a:pt x="37211" y="116687"/>
                </a:lnTo>
                <a:lnTo>
                  <a:pt x="43942" y="114871"/>
                </a:lnTo>
                <a:lnTo>
                  <a:pt x="51188" y="110350"/>
                </a:lnTo>
                <a:lnTo>
                  <a:pt x="19558" y="110350"/>
                </a:lnTo>
                <a:lnTo>
                  <a:pt x="14141" y="104152"/>
                </a:lnTo>
                <a:lnTo>
                  <a:pt x="21590" y="63373"/>
                </a:lnTo>
                <a:lnTo>
                  <a:pt x="41402" y="45491"/>
                </a:lnTo>
                <a:lnTo>
                  <a:pt x="57062" y="45491"/>
                </a:lnTo>
                <a:lnTo>
                  <a:pt x="56007" y="44018"/>
                </a:lnTo>
                <a:lnTo>
                  <a:pt x="38227" y="20980"/>
                </a:lnTo>
                <a:lnTo>
                  <a:pt x="37465" y="19418"/>
                </a:lnTo>
                <a:lnTo>
                  <a:pt x="37242" y="18059"/>
                </a:lnTo>
                <a:lnTo>
                  <a:pt x="37211" y="13373"/>
                </a:lnTo>
                <a:lnTo>
                  <a:pt x="38227" y="10972"/>
                </a:lnTo>
                <a:lnTo>
                  <a:pt x="40386" y="9118"/>
                </a:lnTo>
                <a:lnTo>
                  <a:pt x="42418" y="7277"/>
                </a:lnTo>
                <a:lnTo>
                  <a:pt x="45339" y="6350"/>
                </a:lnTo>
                <a:lnTo>
                  <a:pt x="72427" y="6350"/>
                </a:lnTo>
                <a:lnTo>
                  <a:pt x="68326" y="4089"/>
                </a:lnTo>
                <a:lnTo>
                  <a:pt x="58981" y="800"/>
                </a:lnTo>
                <a:lnTo>
                  <a:pt x="54356" y="0"/>
                </a:lnTo>
                <a:close/>
              </a:path>
              <a:path w="79375" h="116839">
                <a:moveTo>
                  <a:pt x="57062" y="45491"/>
                </a:moveTo>
                <a:lnTo>
                  <a:pt x="41402" y="45491"/>
                </a:lnTo>
                <a:lnTo>
                  <a:pt x="45720" y="50419"/>
                </a:lnTo>
                <a:lnTo>
                  <a:pt x="48895" y="55359"/>
                </a:lnTo>
                <a:lnTo>
                  <a:pt x="50546" y="60312"/>
                </a:lnTo>
                <a:lnTo>
                  <a:pt x="52324" y="65278"/>
                </a:lnTo>
                <a:lnTo>
                  <a:pt x="53045" y="69852"/>
                </a:lnTo>
                <a:lnTo>
                  <a:pt x="53147" y="83477"/>
                </a:lnTo>
                <a:lnTo>
                  <a:pt x="52324" y="88607"/>
                </a:lnTo>
                <a:lnTo>
                  <a:pt x="50292" y="93827"/>
                </a:lnTo>
                <a:lnTo>
                  <a:pt x="48387" y="99047"/>
                </a:lnTo>
                <a:lnTo>
                  <a:pt x="45720" y="103111"/>
                </a:lnTo>
                <a:lnTo>
                  <a:pt x="38862" y="108902"/>
                </a:lnTo>
                <a:lnTo>
                  <a:pt x="34925" y="110350"/>
                </a:lnTo>
                <a:lnTo>
                  <a:pt x="51188" y="110350"/>
                </a:lnTo>
                <a:lnTo>
                  <a:pt x="67945" y="72059"/>
                </a:lnTo>
                <a:lnTo>
                  <a:pt x="67437" y="67767"/>
                </a:lnTo>
                <a:lnTo>
                  <a:pt x="66421" y="63931"/>
                </a:lnTo>
                <a:lnTo>
                  <a:pt x="65532" y="60096"/>
                </a:lnTo>
                <a:lnTo>
                  <a:pt x="63881" y="56311"/>
                </a:lnTo>
                <a:lnTo>
                  <a:pt x="61722" y="52565"/>
                </a:lnTo>
                <a:lnTo>
                  <a:pt x="59436" y="48806"/>
                </a:lnTo>
                <a:lnTo>
                  <a:pt x="57062" y="45491"/>
                </a:lnTo>
                <a:close/>
              </a:path>
              <a:path w="79375" h="116839">
                <a:moveTo>
                  <a:pt x="72427" y="6350"/>
                </a:moveTo>
                <a:lnTo>
                  <a:pt x="53721" y="6350"/>
                </a:lnTo>
                <a:lnTo>
                  <a:pt x="57785" y="7810"/>
                </a:lnTo>
                <a:lnTo>
                  <a:pt x="61214" y="10731"/>
                </a:lnTo>
                <a:lnTo>
                  <a:pt x="64516" y="13652"/>
                </a:lnTo>
                <a:lnTo>
                  <a:pt x="67183" y="18059"/>
                </a:lnTo>
                <a:lnTo>
                  <a:pt x="69087" y="23952"/>
                </a:lnTo>
                <a:lnTo>
                  <a:pt x="76454" y="23952"/>
                </a:lnTo>
                <a:lnTo>
                  <a:pt x="79248" y="11087"/>
                </a:lnTo>
                <a:lnTo>
                  <a:pt x="73533" y="6959"/>
                </a:lnTo>
                <a:lnTo>
                  <a:pt x="72427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4892040" y="5643117"/>
            <a:ext cx="39370" cy="65405"/>
          </a:xfrm>
          <a:custGeom>
            <a:avLst/>
            <a:gdLst/>
            <a:ahLst/>
            <a:cxnLst/>
            <a:rect l="l" t="t" r="r" b="b"/>
            <a:pathLst>
              <a:path w="39370" h="65404">
                <a:moveTo>
                  <a:pt x="27305" y="0"/>
                </a:moveTo>
                <a:lnTo>
                  <a:pt x="1889" y="31227"/>
                </a:lnTo>
                <a:lnTo>
                  <a:pt x="0" y="46126"/>
                </a:lnTo>
                <a:lnTo>
                  <a:pt x="0" y="58610"/>
                </a:lnTo>
                <a:lnTo>
                  <a:pt x="5461" y="64858"/>
                </a:lnTo>
                <a:lnTo>
                  <a:pt x="16510" y="64858"/>
                </a:lnTo>
                <a:lnTo>
                  <a:pt x="20827" y="64858"/>
                </a:lnTo>
                <a:lnTo>
                  <a:pt x="36195" y="48336"/>
                </a:lnTo>
                <a:lnTo>
                  <a:pt x="38226" y="43116"/>
                </a:lnTo>
                <a:lnTo>
                  <a:pt x="39115" y="37579"/>
                </a:lnTo>
                <a:lnTo>
                  <a:pt x="39115" y="31737"/>
                </a:lnTo>
                <a:lnTo>
                  <a:pt x="39115" y="25425"/>
                </a:lnTo>
                <a:lnTo>
                  <a:pt x="38226" y="19786"/>
                </a:lnTo>
                <a:lnTo>
                  <a:pt x="36449" y="14820"/>
                </a:lnTo>
                <a:lnTo>
                  <a:pt x="34798" y="9867"/>
                </a:lnTo>
                <a:lnTo>
                  <a:pt x="31623" y="4927"/>
                </a:lnTo>
                <a:lnTo>
                  <a:pt x="2730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4877942" y="5597626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49657" y="0"/>
                </a:moveTo>
                <a:lnTo>
                  <a:pt x="54356" y="0"/>
                </a:lnTo>
                <a:lnTo>
                  <a:pt x="59055" y="812"/>
                </a:lnTo>
                <a:lnTo>
                  <a:pt x="63627" y="2451"/>
                </a:lnTo>
                <a:lnTo>
                  <a:pt x="68326" y="4089"/>
                </a:lnTo>
                <a:lnTo>
                  <a:pt x="73533" y="6959"/>
                </a:lnTo>
                <a:lnTo>
                  <a:pt x="79248" y="11087"/>
                </a:lnTo>
                <a:lnTo>
                  <a:pt x="76454" y="23952"/>
                </a:lnTo>
                <a:lnTo>
                  <a:pt x="69087" y="23952"/>
                </a:lnTo>
                <a:lnTo>
                  <a:pt x="67183" y="18059"/>
                </a:lnTo>
                <a:lnTo>
                  <a:pt x="64516" y="13652"/>
                </a:lnTo>
                <a:lnTo>
                  <a:pt x="61214" y="10731"/>
                </a:lnTo>
                <a:lnTo>
                  <a:pt x="57785" y="7810"/>
                </a:lnTo>
                <a:lnTo>
                  <a:pt x="53721" y="6350"/>
                </a:lnTo>
                <a:lnTo>
                  <a:pt x="48895" y="6350"/>
                </a:lnTo>
                <a:lnTo>
                  <a:pt x="45339" y="6350"/>
                </a:lnTo>
                <a:lnTo>
                  <a:pt x="42418" y="7277"/>
                </a:lnTo>
                <a:lnTo>
                  <a:pt x="40386" y="9118"/>
                </a:lnTo>
                <a:lnTo>
                  <a:pt x="38227" y="10972"/>
                </a:lnTo>
                <a:lnTo>
                  <a:pt x="37211" y="13373"/>
                </a:lnTo>
                <a:lnTo>
                  <a:pt x="37211" y="16319"/>
                </a:lnTo>
                <a:lnTo>
                  <a:pt x="37211" y="17868"/>
                </a:lnTo>
                <a:lnTo>
                  <a:pt x="37465" y="19418"/>
                </a:lnTo>
                <a:lnTo>
                  <a:pt x="38227" y="20980"/>
                </a:lnTo>
                <a:lnTo>
                  <a:pt x="38862" y="22529"/>
                </a:lnTo>
                <a:lnTo>
                  <a:pt x="40259" y="24612"/>
                </a:lnTo>
                <a:lnTo>
                  <a:pt x="42164" y="27203"/>
                </a:lnTo>
                <a:lnTo>
                  <a:pt x="44069" y="29806"/>
                </a:lnTo>
                <a:lnTo>
                  <a:pt x="47117" y="33464"/>
                </a:lnTo>
                <a:lnTo>
                  <a:pt x="51054" y="38176"/>
                </a:lnTo>
                <a:lnTo>
                  <a:pt x="56007" y="44018"/>
                </a:lnTo>
                <a:lnTo>
                  <a:pt x="59436" y="48806"/>
                </a:lnTo>
                <a:lnTo>
                  <a:pt x="61722" y="52565"/>
                </a:lnTo>
                <a:lnTo>
                  <a:pt x="63881" y="56311"/>
                </a:lnTo>
                <a:lnTo>
                  <a:pt x="65532" y="60096"/>
                </a:lnTo>
                <a:lnTo>
                  <a:pt x="66421" y="63931"/>
                </a:lnTo>
                <a:lnTo>
                  <a:pt x="67437" y="67767"/>
                </a:lnTo>
                <a:lnTo>
                  <a:pt x="67945" y="72059"/>
                </a:lnTo>
                <a:lnTo>
                  <a:pt x="67945" y="76835"/>
                </a:lnTo>
                <a:lnTo>
                  <a:pt x="67945" y="83477"/>
                </a:lnTo>
                <a:lnTo>
                  <a:pt x="66421" y="89954"/>
                </a:lnTo>
                <a:lnTo>
                  <a:pt x="63246" y="96278"/>
                </a:lnTo>
                <a:lnTo>
                  <a:pt x="60071" y="102603"/>
                </a:lnTo>
                <a:lnTo>
                  <a:pt x="55626" y="107581"/>
                </a:lnTo>
                <a:lnTo>
                  <a:pt x="49784" y="111226"/>
                </a:lnTo>
                <a:lnTo>
                  <a:pt x="43942" y="114871"/>
                </a:lnTo>
                <a:lnTo>
                  <a:pt x="37211" y="116687"/>
                </a:lnTo>
                <a:lnTo>
                  <a:pt x="29591" y="116687"/>
                </a:lnTo>
                <a:lnTo>
                  <a:pt x="22733" y="116687"/>
                </a:lnTo>
                <a:lnTo>
                  <a:pt x="0" y="95846"/>
                </a:lnTo>
                <a:lnTo>
                  <a:pt x="0" y="90817"/>
                </a:lnTo>
                <a:lnTo>
                  <a:pt x="14859" y="54864"/>
                </a:lnTo>
                <a:lnTo>
                  <a:pt x="37719" y="40347"/>
                </a:lnTo>
                <a:lnTo>
                  <a:pt x="33401" y="35572"/>
                </a:lnTo>
                <a:lnTo>
                  <a:pt x="30353" y="31445"/>
                </a:lnTo>
                <a:lnTo>
                  <a:pt x="28321" y="27965"/>
                </a:lnTo>
                <a:lnTo>
                  <a:pt x="26416" y="24485"/>
                </a:lnTo>
                <a:lnTo>
                  <a:pt x="25400" y="21196"/>
                </a:lnTo>
                <a:lnTo>
                  <a:pt x="25400" y="18084"/>
                </a:lnTo>
                <a:lnTo>
                  <a:pt x="25400" y="14706"/>
                </a:lnTo>
                <a:lnTo>
                  <a:pt x="26416" y="11658"/>
                </a:lnTo>
                <a:lnTo>
                  <a:pt x="28321" y="8915"/>
                </a:lnTo>
                <a:lnTo>
                  <a:pt x="30099" y="6184"/>
                </a:lnTo>
                <a:lnTo>
                  <a:pt x="32893" y="4013"/>
                </a:lnTo>
                <a:lnTo>
                  <a:pt x="36576" y="2413"/>
                </a:lnTo>
                <a:lnTo>
                  <a:pt x="40259" y="800"/>
                </a:lnTo>
                <a:lnTo>
                  <a:pt x="44704" y="0"/>
                </a:lnTo>
                <a:lnTo>
                  <a:pt x="496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4946903" y="5647949"/>
            <a:ext cx="81492" cy="101379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4960492" y="5666320"/>
            <a:ext cx="62865" cy="81915"/>
          </a:xfrm>
          <a:custGeom>
            <a:avLst/>
            <a:gdLst/>
            <a:ahLst/>
            <a:cxnLst/>
            <a:rect l="l" t="t" r="r" b="b"/>
            <a:pathLst>
              <a:path w="62864" h="81914">
                <a:moveTo>
                  <a:pt x="36879" y="50736"/>
                </a:moveTo>
                <a:lnTo>
                  <a:pt x="22479" y="50736"/>
                </a:lnTo>
                <a:lnTo>
                  <a:pt x="23241" y="50774"/>
                </a:lnTo>
                <a:lnTo>
                  <a:pt x="24384" y="50926"/>
                </a:lnTo>
                <a:lnTo>
                  <a:pt x="26670" y="54025"/>
                </a:lnTo>
                <a:lnTo>
                  <a:pt x="27051" y="54965"/>
                </a:lnTo>
                <a:lnTo>
                  <a:pt x="29210" y="62585"/>
                </a:lnTo>
                <a:lnTo>
                  <a:pt x="30992" y="69100"/>
                </a:lnTo>
                <a:lnTo>
                  <a:pt x="32060" y="71996"/>
                </a:lnTo>
                <a:lnTo>
                  <a:pt x="34036" y="76453"/>
                </a:lnTo>
                <a:lnTo>
                  <a:pt x="35306" y="78219"/>
                </a:lnTo>
                <a:lnTo>
                  <a:pt x="38354" y="80683"/>
                </a:lnTo>
                <a:lnTo>
                  <a:pt x="40386" y="81305"/>
                </a:lnTo>
                <a:lnTo>
                  <a:pt x="44196" y="81305"/>
                </a:lnTo>
                <a:lnTo>
                  <a:pt x="45593" y="81089"/>
                </a:lnTo>
                <a:lnTo>
                  <a:pt x="46862" y="80683"/>
                </a:lnTo>
                <a:lnTo>
                  <a:pt x="48260" y="80276"/>
                </a:lnTo>
                <a:lnTo>
                  <a:pt x="55499" y="75361"/>
                </a:lnTo>
                <a:lnTo>
                  <a:pt x="57150" y="73990"/>
                </a:lnTo>
                <a:lnTo>
                  <a:pt x="57729" y="73418"/>
                </a:lnTo>
                <a:lnTo>
                  <a:pt x="46609" y="73418"/>
                </a:lnTo>
                <a:lnTo>
                  <a:pt x="45974" y="73240"/>
                </a:lnTo>
                <a:lnTo>
                  <a:pt x="45466" y="72897"/>
                </a:lnTo>
                <a:lnTo>
                  <a:pt x="44831" y="72542"/>
                </a:lnTo>
                <a:lnTo>
                  <a:pt x="44323" y="71996"/>
                </a:lnTo>
                <a:lnTo>
                  <a:pt x="43815" y="71272"/>
                </a:lnTo>
                <a:lnTo>
                  <a:pt x="42926" y="69608"/>
                </a:lnTo>
                <a:lnTo>
                  <a:pt x="42164" y="67297"/>
                </a:lnTo>
                <a:lnTo>
                  <a:pt x="41656" y="65912"/>
                </a:lnTo>
                <a:lnTo>
                  <a:pt x="41275" y="64312"/>
                </a:lnTo>
                <a:lnTo>
                  <a:pt x="39243" y="58242"/>
                </a:lnTo>
                <a:lnTo>
                  <a:pt x="38286" y="54965"/>
                </a:lnTo>
                <a:lnTo>
                  <a:pt x="36879" y="50736"/>
                </a:lnTo>
                <a:close/>
              </a:path>
              <a:path w="62864" h="81914">
                <a:moveTo>
                  <a:pt x="29210" y="0"/>
                </a:moveTo>
                <a:lnTo>
                  <a:pt x="24892" y="0"/>
                </a:lnTo>
                <a:lnTo>
                  <a:pt x="8762" y="698"/>
                </a:lnTo>
                <a:lnTo>
                  <a:pt x="7874" y="4698"/>
                </a:lnTo>
                <a:lnTo>
                  <a:pt x="9398" y="4737"/>
                </a:lnTo>
                <a:lnTo>
                  <a:pt x="10541" y="4838"/>
                </a:lnTo>
                <a:lnTo>
                  <a:pt x="12573" y="5156"/>
                </a:lnTo>
                <a:lnTo>
                  <a:pt x="13335" y="5397"/>
                </a:lnTo>
                <a:lnTo>
                  <a:pt x="13843" y="5727"/>
                </a:lnTo>
                <a:lnTo>
                  <a:pt x="14478" y="6057"/>
                </a:lnTo>
                <a:lnTo>
                  <a:pt x="14859" y="6502"/>
                </a:lnTo>
                <a:lnTo>
                  <a:pt x="15367" y="7594"/>
                </a:lnTo>
                <a:lnTo>
                  <a:pt x="15494" y="10998"/>
                </a:lnTo>
                <a:lnTo>
                  <a:pt x="15240" y="12191"/>
                </a:lnTo>
                <a:lnTo>
                  <a:pt x="15112" y="13385"/>
                </a:lnTo>
                <a:lnTo>
                  <a:pt x="14224" y="17106"/>
                </a:lnTo>
                <a:lnTo>
                  <a:pt x="0" y="80238"/>
                </a:lnTo>
                <a:lnTo>
                  <a:pt x="11303" y="80238"/>
                </a:lnTo>
                <a:lnTo>
                  <a:pt x="17780" y="50736"/>
                </a:lnTo>
                <a:lnTo>
                  <a:pt x="36879" y="50736"/>
                </a:lnTo>
                <a:lnTo>
                  <a:pt x="36322" y="49060"/>
                </a:lnTo>
                <a:lnTo>
                  <a:pt x="35433" y="46088"/>
                </a:lnTo>
                <a:lnTo>
                  <a:pt x="35903" y="45732"/>
                </a:lnTo>
                <a:lnTo>
                  <a:pt x="18796" y="45732"/>
                </a:lnTo>
                <a:lnTo>
                  <a:pt x="29210" y="0"/>
                </a:lnTo>
                <a:close/>
              </a:path>
              <a:path w="62864" h="81914">
                <a:moveTo>
                  <a:pt x="56642" y="66662"/>
                </a:moveTo>
                <a:lnTo>
                  <a:pt x="55499" y="67995"/>
                </a:lnTo>
                <a:lnTo>
                  <a:pt x="54483" y="69100"/>
                </a:lnTo>
                <a:lnTo>
                  <a:pt x="53594" y="69989"/>
                </a:lnTo>
                <a:lnTo>
                  <a:pt x="52578" y="70865"/>
                </a:lnTo>
                <a:lnTo>
                  <a:pt x="51816" y="71564"/>
                </a:lnTo>
                <a:lnTo>
                  <a:pt x="48006" y="73418"/>
                </a:lnTo>
                <a:lnTo>
                  <a:pt x="57729" y="73418"/>
                </a:lnTo>
                <a:lnTo>
                  <a:pt x="60706" y="70484"/>
                </a:lnTo>
                <a:lnTo>
                  <a:pt x="56642" y="66662"/>
                </a:lnTo>
                <a:close/>
              </a:path>
              <a:path w="62864" h="81914">
                <a:moveTo>
                  <a:pt x="60960" y="21450"/>
                </a:moveTo>
                <a:lnTo>
                  <a:pt x="39751" y="21450"/>
                </a:lnTo>
                <a:lnTo>
                  <a:pt x="39116" y="25222"/>
                </a:lnTo>
                <a:lnTo>
                  <a:pt x="40640" y="25412"/>
                </a:lnTo>
                <a:lnTo>
                  <a:pt x="41783" y="25806"/>
                </a:lnTo>
                <a:lnTo>
                  <a:pt x="43053" y="26974"/>
                </a:lnTo>
                <a:lnTo>
                  <a:pt x="43434" y="27749"/>
                </a:lnTo>
                <a:lnTo>
                  <a:pt x="43434" y="29463"/>
                </a:lnTo>
                <a:lnTo>
                  <a:pt x="43053" y="30429"/>
                </a:lnTo>
                <a:lnTo>
                  <a:pt x="42291" y="31572"/>
                </a:lnTo>
                <a:lnTo>
                  <a:pt x="41656" y="32702"/>
                </a:lnTo>
                <a:lnTo>
                  <a:pt x="40640" y="33908"/>
                </a:lnTo>
                <a:lnTo>
                  <a:pt x="38354" y="36461"/>
                </a:lnTo>
                <a:lnTo>
                  <a:pt x="36957" y="37718"/>
                </a:lnTo>
                <a:lnTo>
                  <a:pt x="35306" y="38976"/>
                </a:lnTo>
                <a:lnTo>
                  <a:pt x="33782" y="40220"/>
                </a:lnTo>
                <a:lnTo>
                  <a:pt x="25273" y="44792"/>
                </a:lnTo>
                <a:lnTo>
                  <a:pt x="23622" y="45415"/>
                </a:lnTo>
                <a:lnTo>
                  <a:pt x="21971" y="45732"/>
                </a:lnTo>
                <a:lnTo>
                  <a:pt x="35903" y="45732"/>
                </a:lnTo>
                <a:lnTo>
                  <a:pt x="39878" y="42697"/>
                </a:lnTo>
                <a:lnTo>
                  <a:pt x="42037" y="41084"/>
                </a:lnTo>
                <a:lnTo>
                  <a:pt x="44323" y="39484"/>
                </a:lnTo>
                <a:lnTo>
                  <a:pt x="46482" y="37845"/>
                </a:lnTo>
                <a:lnTo>
                  <a:pt x="50800" y="34518"/>
                </a:lnTo>
                <a:lnTo>
                  <a:pt x="53055" y="32702"/>
                </a:lnTo>
                <a:lnTo>
                  <a:pt x="57531" y="29171"/>
                </a:lnTo>
                <a:lnTo>
                  <a:pt x="59944" y="27216"/>
                </a:lnTo>
                <a:lnTo>
                  <a:pt x="62357" y="25095"/>
                </a:lnTo>
                <a:lnTo>
                  <a:pt x="60960" y="214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4960492" y="5666320"/>
            <a:ext cx="62865" cy="81915"/>
          </a:xfrm>
          <a:custGeom>
            <a:avLst/>
            <a:gdLst/>
            <a:ahLst/>
            <a:cxnLst/>
            <a:rect l="l" t="t" r="r" b="b"/>
            <a:pathLst>
              <a:path w="62864" h="81914">
                <a:moveTo>
                  <a:pt x="24892" y="0"/>
                </a:moveTo>
                <a:lnTo>
                  <a:pt x="29210" y="0"/>
                </a:lnTo>
                <a:lnTo>
                  <a:pt x="18796" y="45732"/>
                </a:lnTo>
                <a:lnTo>
                  <a:pt x="20447" y="45732"/>
                </a:lnTo>
                <a:lnTo>
                  <a:pt x="21971" y="45732"/>
                </a:lnTo>
                <a:lnTo>
                  <a:pt x="23622" y="45415"/>
                </a:lnTo>
                <a:lnTo>
                  <a:pt x="25273" y="44792"/>
                </a:lnTo>
                <a:lnTo>
                  <a:pt x="27051" y="44170"/>
                </a:lnTo>
                <a:lnTo>
                  <a:pt x="35306" y="38976"/>
                </a:lnTo>
                <a:lnTo>
                  <a:pt x="36957" y="37718"/>
                </a:lnTo>
                <a:lnTo>
                  <a:pt x="38354" y="36461"/>
                </a:lnTo>
                <a:lnTo>
                  <a:pt x="39497" y="35178"/>
                </a:lnTo>
                <a:lnTo>
                  <a:pt x="40640" y="33908"/>
                </a:lnTo>
                <a:lnTo>
                  <a:pt x="41656" y="32702"/>
                </a:lnTo>
                <a:lnTo>
                  <a:pt x="42291" y="31572"/>
                </a:lnTo>
                <a:lnTo>
                  <a:pt x="43053" y="30429"/>
                </a:lnTo>
                <a:lnTo>
                  <a:pt x="43434" y="29463"/>
                </a:lnTo>
                <a:lnTo>
                  <a:pt x="43434" y="28689"/>
                </a:lnTo>
                <a:lnTo>
                  <a:pt x="43434" y="27749"/>
                </a:lnTo>
                <a:lnTo>
                  <a:pt x="43053" y="26974"/>
                </a:lnTo>
                <a:lnTo>
                  <a:pt x="42418" y="26390"/>
                </a:lnTo>
                <a:lnTo>
                  <a:pt x="41783" y="25806"/>
                </a:lnTo>
                <a:lnTo>
                  <a:pt x="40640" y="25412"/>
                </a:lnTo>
                <a:lnTo>
                  <a:pt x="39116" y="25222"/>
                </a:lnTo>
                <a:lnTo>
                  <a:pt x="39751" y="21450"/>
                </a:lnTo>
                <a:lnTo>
                  <a:pt x="60960" y="21450"/>
                </a:lnTo>
                <a:lnTo>
                  <a:pt x="62357" y="25095"/>
                </a:lnTo>
                <a:lnTo>
                  <a:pt x="59944" y="27216"/>
                </a:lnTo>
                <a:lnTo>
                  <a:pt x="57531" y="29171"/>
                </a:lnTo>
                <a:lnTo>
                  <a:pt x="55245" y="30975"/>
                </a:lnTo>
                <a:lnTo>
                  <a:pt x="52959" y="32778"/>
                </a:lnTo>
                <a:lnTo>
                  <a:pt x="42037" y="41084"/>
                </a:lnTo>
                <a:lnTo>
                  <a:pt x="39878" y="42697"/>
                </a:lnTo>
                <a:lnTo>
                  <a:pt x="37719" y="44361"/>
                </a:lnTo>
                <a:lnTo>
                  <a:pt x="35433" y="46088"/>
                </a:lnTo>
                <a:lnTo>
                  <a:pt x="36322" y="49060"/>
                </a:lnTo>
                <a:lnTo>
                  <a:pt x="37337" y="52095"/>
                </a:lnTo>
                <a:lnTo>
                  <a:pt x="38354" y="55168"/>
                </a:lnTo>
                <a:lnTo>
                  <a:pt x="39243" y="58242"/>
                </a:lnTo>
                <a:lnTo>
                  <a:pt x="40259" y="61290"/>
                </a:lnTo>
                <a:lnTo>
                  <a:pt x="41275" y="64312"/>
                </a:lnTo>
                <a:lnTo>
                  <a:pt x="41656" y="65912"/>
                </a:lnTo>
                <a:lnTo>
                  <a:pt x="42164" y="67297"/>
                </a:lnTo>
                <a:lnTo>
                  <a:pt x="42545" y="68452"/>
                </a:lnTo>
                <a:lnTo>
                  <a:pt x="42926" y="69608"/>
                </a:lnTo>
                <a:lnTo>
                  <a:pt x="43434" y="70548"/>
                </a:lnTo>
                <a:lnTo>
                  <a:pt x="43815" y="71272"/>
                </a:lnTo>
                <a:lnTo>
                  <a:pt x="44323" y="71996"/>
                </a:lnTo>
                <a:lnTo>
                  <a:pt x="44831" y="72542"/>
                </a:lnTo>
                <a:lnTo>
                  <a:pt x="45466" y="72897"/>
                </a:lnTo>
                <a:lnTo>
                  <a:pt x="45974" y="73240"/>
                </a:lnTo>
                <a:lnTo>
                  <a:pt x="46609" y="73418"/>
                </a:lnTo>
                <a:lnTo>
                  <a:pt x="47371" y="73418"/>
                </a:lnTo>
                <a:lnTo>
                  <a:pt x="48006" y="73418"/>
                </a:lnTo>
                <a:lnTo>
                  <a:pt x="51054" y="72072"/>
                </a:lnTo>
                <a:lnTo>
                  <a:pt x="51816" y="71564"/>
                </a:lnTo>
                <a:lnTo>
                  <a:pt x="52578" y="70865"/>
                </a:lnTo>
                <a:lnTo>
                  <a:pt x="53594" y="69989"/>
                </a:lnTo>
                <a:lnTo>
                  <a:pt x="54483" y="69100"/>
                </a:lnTo>
                <a:lnTo>
                  <a:pt x="55499" y="67995"/>
                </a:lnTo>
                <a:lnTo>
                  <a:pt x="56642" y="66662"/>
                </a:lnTo>
                <a:lnTo>
                  <a:pt x="60706" y="70484"/>
                </a:lnTo>
                <a:lnTo>
                  <a:pt x="58801" y="72364"/>
                </a:lnTo>
                <a:lnTo>
                  <a:pt x="57150" y="73990"/>
                </a:lnTo>
                <a:lnTo>
                  <a:pt x="55499" y="75361"/>
                </a:lnTo>
                <a:lnTo>
                  <a:pt x="53975" y="76733"/>
                </a:lnTo>
                <a:lnTo>
                  <a:pt x="46862" y="80683"/>
                </a:lnTo>
                <a:lnTo>
                  <a:pt x="45593" y="81089"/>
                </a:lnTo>
                <a:lnTo>
                  <a:pt x="44196" y="81305"/>
                </a:lnTo>
                <a:lnTo>
                  <a:pt x="42799" y="81305"/>
                </a:lnTo>
                <a:lnTo>
                  <a:pt x="40386" y="81305"/>
                </a:lnTo>
                <a:lnTo>
                  <a:pt x="33020" y="74155"/>
                </a:lnTo>
                <a:lnTo>
                  <a:pt x="32004" y="71869"/>
                </a:lnTo>
                <a:lnTo>
                  <a:pt x="30987" y="69087"/>
                </a:lnTo>
                <a:lnTo>
                  <a:pt x="30099" y="65836"/>
                </a:lnTo>
                <a:lnTo>
                  <a:pt x="29210" y="62585"/>
                </a:lnTo>
                <a:lnTo>
                  <a:pt x="28194" y="58966"/>
                </a:lnTo>
                <a:lnTo>
                  <a:pt x="27051" y="54965"/>
                </a:lnTo>
                <a:lnTo>
                  <a:pt x="26670" y="54025"/>
                </a:lnTo>
                <a:lnTo>
                  <a:pt x="26416" y="53263"/>
                </a:lnTo>
                <a:lnTo>
                  <a:pt x="26162" y="52704"/>
                </a:lnTo>
                <a:lnTo>
                  <a:pt x="25908" y="52133"/>
                </a:lnTo>
                <a:lnTo>
                  <a:pt x="25654" y="51701"/>
                </a:lnTo>
                <a:lnTo>
                  <a:pt x="25273" y="51409"/>
                </a:lnTo>
                <a:lnTo>
                  <a:pt x="24892" y="51117"/>
                </a:lnTo>
                <a:lnTo>
                  <a:pt x="24384" y="50926"/>
                </a:lnTo>
                <a:lnTo>
                  <a:pt x="23749" y="50850"/>
                </a:lnTo>
                <a:lnTo>
                  <a:pt x="23241" y="50774"/>
                </a:lnTo>
                <a:lnTo>
                  <a:pt x="22479" y="50736"/>
                </a:lnTo>
                <a:lnTo>
                  <a:pt x="21590" y="50736"/>
                </a:lnTo>
                <a:lnTo>
                  <a:pt x="17780" y="50736"/>
                </a:lnTo>
                <a:lnTo>
                  <a:pt x="11303" y="80238"/>
                </a:lnTo>
                <a:lnTo>
                  <a:pt x="0" y="80238"/>
                </a:lnTo>
                <a:lnTo>
                  <a:pt x="14224" y="17106"/>
                </a:lnTo>
                <a:lnTo>
                  <a:pt x="14732" y="15024"/>
                </a:lnTo>
                <a:lnTo>
                  <a:pt x="15112" y="13385"/>
                </a:lnTo>
                <a:lnTo>
                  <a:pt x="15240" y="12191"/>
                </a:lnTo>
                <a:lnTo>
                  <a:pt x="15494" y="10998"/>
                </a:lnTo>
                <a:lnTo>
                  <a:pt x="15494" y="9931"/>
                </a:lnTo>
                <a:lnTo>
                  <a:pt x="15494" y="8991"/>
                </a:lnTo>
                <a:lnTo>
                  <a:pt x="15494" y="8242"/>
                </a:lnTo>
                <a:lnTo>
                  <a:pt x="15367" y="7594"/>
                </a:lnTo>
                <a:lnTo>
                  <a:pt x="15112" y="7048"/>
                </a:lnTo>
                <a:lnTo>
                  <a:pt x="14859" y="6502"/>
                </a:lnTo>
                <a:lnTo>
                  <a:pt x="14478" y="6057"/>
                </a:lnTo>
                <a:lnTo>
                  <a:pt x="13843" y="5727"/>
                </a:lnTo>
                <a:lnTo>
                  <a:pt x="13335" y="5397"/>
                </a:lnTo>
                <a:lnTo>
                  <a:pt x="12573" y="5156"/>
                </a:lnTo>
                <a:lnTo>
                  <a:pt x="11557" y="4991"/>
                </a:lnTo>
                <a:lnTo>
                  <a:pt x="10541" y="4838"/>
                </a:lnTo>
                <a:lnTo>
                  <a:pt x="9398" y="4737"/>
                </a:lnTo>
                <a:lnTo>
                  <a:pt x="7874" y="4698"/>
                </a:lnTo>
                <a:lnTo>
                  <a:pt x="8762" y="698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3238500" y="5887215"/>
            <a:ext cx="95213" cy="96808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3245866" y="5898489"/>
            <a:ext cx="88900" cy="88912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3508247" y="5862831"/>
            <a:ext cx="567182" cy="122754"/>
          </a:xfrm>
          <a:prstGeom prst="rect">
            <a:avLst/>
          </a:prstGeom>
          <a:blipFill>
            <a:blip r:embed="rId1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4102608" y="5864348"/>
            <a:ext cx="83097" cy="115091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4114672" y="5879896"/>
            <a:ext cx="67945" cy="99695"/>
          </a:xfrm>
          <a:custGeom>
            <a:avLst/>
            <a:gdLst/>
            <a:ahLst/>
            <a:cxnLst/>
            <a:rect l="l" t="t" r="r" b="b"/>
            <a:pathLst>
              <a:path w="67945" h="99695">
                <a:moveTo>
                  <a:pt x="46354" y="0"/>
                </a:moveTo>
                <a:lnTo>
                  <a:pt x="38100" y="0"/>
                </a:lnTo>
                <a:lnTo>
                  <a:pt x="34387" y="698"/>
                </a:lnTo>
                <a:lnTo>
                  <a:pt x="21716" y="12534"/>
                </a:lnTo>
                <a:lnTo>
                  <a:pt x="21716" y="18059"/>
                </a:lnTo>
                <a:lnTo>
                  <a:pt x="22605" y="20866"/>
                </a:lnTo>
                <a:lnTo>
                  <a:pt x="25907" y="26797"/>
                </a:lnTo>
                <a:lnTo>
                  <a:pt x="28575" y="30314"/>
                </a:lnTo>
                <a:lnTo>
                  <a:pt x="32130" y="34366"/>
                </a:lnTo>
                <a:lnTo>
                  <a:pt x="24701" y="37957"/>
                </a:lnTo>
                <a:lnTo>
                  <a:pt x="519" y="70334"/>
                </a:lnTo>
                <a:lnTo>
                  <a:pt x="0" y="81661"/>
                </a:lnTo>
                <a:lnTo>
                  <a:pt x="888" y="85445"/>
                </a:lnTo>
                <a:lnTo>
                  <a:pt x="2666" y="88734"/>
                </a:lnTo>
                <a:lnTo>
                  <a:pt x="4317" y="92011"/>
                </a:lnTo>
                <a:lnTo>
                  <a:pt x="7112" y="94615"/>
                </a:lnTo>
                <a:lnTo>
                  <a:pt x="10922" y="96532"/>
                </a:lnTo>
                <a:lnTo>
                  <a:pt x="14604" y="98450"/>
                </a:lnTo>
                <a:lnTo>
                  <a:pt x="19430" y="99402"/>
                </a:lnTo>
                <a:lnTo>
                  <a:pt x="31750" y="99402"/>
                </a:lnTo>
                <a:lnTo>
                  <a:pt x="37464" y="97853"/>
                </a:lnTo>
                <a:lnTo>
                  <a:pt x="42544" y="94754"/>
                </a:lnTo>
                <a:lnTo>
                  <a:pt x="43742" y="94005"/>
                </a:lnTo>
                <a:lnTo>
                  <a:pt x="16763" y="94005"/>
                </a:lnTo>
                <a:lnTo>
                  <a:pt x="12109" y="88734"/>
                </a:lnTo>
                <a:lnTo>
                  <a:pt x="22605" y="46837"/>
                </a:lnTo>
                <a:lnTo>
                  <a:pt x="35432" y="38747"/>
                </a:lnTo>
                <a:lnTo>
                  <a:pt x="48682" y="38747"/>
                </a:lnTo>
                <a:lnTo>
                  <a:pt x="47751" y="37503"/>
                </a:lnTo>
                <a:lnTo>
                  <a:pt x="43561" y="32524"/>
                </a:lnTo>
                <a:lnTo>
                  <a:pt x="40131" y="28511"/>
                </a:lnTo>
                <a:lnTo>
                  <a:pt x="37591" y="25387"/>
                </a:lnTo>
                <a:lnTo>
                  <a:pt x="31750" y="11391"/>
                </a:lnTo>
                <a:lnTo>
                  <a:pt x="32638" y="9347"/>
                </a:lnTo>
                <a:lnTo>
                  <a:pt x="36194" y="6197"/>
                </a:lnTo>
                <a:lnTo>
                  <a:pt x="38735" y="5410"/>
                </a:lnTo>
                <a:lnTo>
                  <a:pt x="61676" y="5410"/>
                </a:lnTo>
                <a:lnTo>
                  <a:pt x="58292" y="3479"/>
                </a:lnTo>
                <a:lnTo>
                  <a:pt x="50345" y="685"/>
                </a:lnTo>
                <a:lnTo>
                  <a:pt x="46354" y="0"/>
                </a:lnTo>
                <a:close/>
              </a:path>
              <a:path w="67945" h="99695">
                <a:moveTo>
                  <a:pt x="48682" y="38747"/>
                </a:moveTo>
                <a:lnTo>
                  <a:pt x="35432" y="38747"/>
                </a:lnTo>
                <a:lnTo>
                  <a:pt x="39115" y="42951"/>
                </a:lnTo>
                <a:lnTo>
                  <a:pt x="41655" y="47167"/>
                </a:lnTo>
                <a:lnTo>
                  <a:pt x="44703" y="55600"/>
                </a:lnTo>
                <a:lnTo>
                  <a:pt x="45465" y="60413"/>
                </a:lnTo>
                <a:lnTo>
                  <a:pt x="45401" y="71107"/>
                </a:lnTo>
                <a:lnTo>
                  <a:pt x="29844" y="94005"/>
                </a:lnTo>
                <a:lnTo>
                  <a:pt x="43742" y="94005"/>
                </a:lnTo>
                <a:lnTo>
                  <a:pt x="47498" y="91655"/>
                </a:lnTo>
                <a:lnTo>
                  <a:pt x="51307" y="87401"/>
                </a:lnTo>
                <a:lnTo>
                  <a:pt x="56641" y="76631"/>
                </a:lnTo>
                <a:lnTo>
                  <a:pt x="57912" y="71107"/>
                </a:lnTo>
                <a:lnTo>
                  <a:pt x="57810" y="60413"/>
                </a:lnTo>
                <a:lnTo>
                  <a:pt x="57530" y="57734"/>
                </a:lnTo>
                <a:lnTo>
                  <a:pt x="56641" y="54470"/>
                </a:lnTo>
                <a:lnTo>
                  <a:pt x="55879" y="51206"/>
                </a:lnTo>
                <a:lnTo>
                  <a:pt x="54482" y="47967"/>
                </a:lnTo>
                <a:lnTo>
                  <a:pt x="52577" y="44780"/>
                </a:lnTo>
                <a:lnTo>
                  <a:pt x="50800" y="41579"/>
                </a:lnTo>
                <a:lnTo>
                  <a:pt x="48682" y="38747"/>
                </a:lnTo>
                <a:close/>
              </a:path>
              <a:path w="67945" h="99695">
                <a:moveTo>
                  <a:pt x="61676" y="5410"/>
                </a:moveTo>
                <a:lnTo>
                  <a:pt x="45847" y="5410"/>
                </a:lnTo>
                <a:lnTo>
                  <a:pt x="49275" y="6654"/>
                </a:lnTo>
                <a:lnTo>
                  <a:pt x="55117" y="11633"/>
                </a:lnTo>
                <a:lnTo>
                  <a:pt x="57276" y="15379"/>
                </a:lnTo>
                <a:lnTo>
                  <a:pt x="58927" y="20408"/>
                </a:lnTo>
                <a:lnTo>
                  <a:pt x="65277" y="20408"/>
                </a:lnTo>
                <a:lnTo>
                  <a:pt x="67563" y="9448"/>
                </a:lnTo>
                <a:lnTo>
                  <a:pt x="62611" y="5943"/>
                </a:lnTo>
                <a:lnTo>
                  <a:pt x="61676" y="541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4126738" y="5918644"/>
            <a:ext cx="33655" cy="55880"/>
          </a:xfrm>
          <a:custGeom>
            <a:avLst/>
            <a:gdLst/>
            <a:ahLst/>
            <a:cxnLst/>
            <a:rect l="l" t="t" r="r" b="b"/>
            <a:pathLst>
              <a:path w="33654" h="55879">
                <a:moveTo>
                  <a:pt x="23367" y="0"/>
                </a:moveTo>
                <a:lnTo>
                  <a:pt x="16256" y="3022"/>
                </a:lnTo>
                <a:lnTo>
                  <a:pt x="10540" y="8089"/>
                </a:lnTo>
                <a:lnTo>
                  <a:pt x="6350" y="15240"/>
                </a:lnTo>
                <a:lnTo>
                  <a:pt x="2159" y="22377"/>
                </a:lnTo>
                <a:lnTo>
                  <a:pt x="0" y="30403"/>
                </a:lnTo>
                <a:lnTo>
                  <a:pt x="0" y="39306"/>
                </a:lnTo>
                <a:lnTo>
                  <a:pt x="0" y="49936"/>
                </a:lnTo>
                <a:lnTo>
                  <a:pt x="4699" y="55257"/>
                </a:lnTo>
                <a:lnTo>
                  <a:pt x="14097" y="55257"/>
                </a:lnTo>
                <a:lnTo>
                  <a:pt x="17779" y="55257"/>
                </a:lnTo>
                <a:lnTo>
                  <a:pt x="33400" y="32016"/>
                </a:lnTo>
                <a:lnTo>
                  <a:pt x="33400" y="27051"/>
                </a:lnTo>
                <a:lnTo>
                  <a:pt x="33400" y="21666"/>
                </a:lnTo>
                <a:lnTo>
                  <a:pt x="32638" y="16852"/>
                </a:lnTo>
                <a:lnTo>
                  <a:pt x="31114" y="12636"/>
                </a:lnTo>
                <a:lnTo>
                  <a:pt x="29590" y="8420"/>
                </a:lnTo>
                <a:lnTo>
                  <a:pt x="27050" y="4203"/>
                </a:lnTo>
                <a:lnTo>
                  <a:pt x="233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4110101" y="5875324"/>
            <a:ext cx="131191" cy="137312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4283964" y="5861307"/>
            <a:ext cx="130301" cy="118080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4291965" y="5872314"/>
            <a:ext cx="122809" cy="110464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4450079" y="5862831"/>
            <a:ext cx="567182" cy="122754"/>
          </a:xfrm>
          <a:prstGeom prst="rect">
            <a:avLst/>
          </a:prstGeom>
          <a:blipFill>
            <a:blip r:embed="rId2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5044440" y="5864348"/>
            <a:ext cx="83097" cy="115091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5051933" y="5875324"/>
            <a:ext cx="104575" cy="152857"/>
          </a:xfrm>
          <a:prstGeom prst="rect">
            <a:avLst/>
          </a:prstGeom>
          <a:blipFill>
            <a:blip r:embed="rId2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5108828" y="5936665"/>
            <a:ext cx="43180" cy="90805"/>
          </a:xfrm>
          <a:custGeom>
            <a:avLst/>
            <a:gdLst/>
            <a:ahLst/>
            <a:cxnLst/>
            <a:rect l="l" t="t" r="r" b="b"/>
            <a:pathLst>
              <a:path w="43179" h="90804">
                <a:moveTo>
                  <a:pt x="1270" y="84658"/>
                </a:moveTo>
                <a:lnTo>
                  <a:pt x="0" y="89890"/>
                </a:lnTo>
                <a:lnTo>
                  <a:pt x="635" y="90055"/>
                </a:lnTo>
                <a:lnTo>
                  <a:pt x="1397" y="90182"/>
                </a:lnTo>
                <a:lnTo>
                  <a:pt x="2921" y="90347"/>
                </a:lnTo>
                <a:lnTo>
                  <a:pt x="3810" y="90398"/>
                </a:lnTo>
                <a:lnTo>
                  <a:pt x="7874" y="90398"/>
                </a:lnTo>
                <a:lnTo>
                  <a:pt x="10795" y="89992"/>
                </a:lnTo>
                <a:lnTo>
                  <a:pt x="15875" y="88353"/>
                </a:lnTo>
                <a:lnTo>
                  <a:pt x="18034" y="87083"/>
                </a:lnTo>
                <a:lnTo>
                  <a:pt x="20261" y="85064"/>
                </a:lnTo>
                <a:lnTo>
                  <a:pt x="4318" y="85064"/>
                </a:lnTo>
                <a:lnTo>
                  <a:pt x="3556" y="85039"/>
                </a:lnTo>
                <a:lnTo>
                  <a:pt x="2159" y="84937"/>
                </a:lnTo>
                <a:lnTo>
                  <a:pt x="1650" y="84823"/>
                </a:lnTo>
                <a:lnTo>
                  <a:pt x="1270" y="84658"/>
                </a:lnTo>
                <a:close/>
              </a:path>
              <a:path w="43179" h="90804">
                <a:moveTo>
                  <a:pt x="38354" y="20091"/>
                </a:moveTo>
                <a:lnTo>
                  <a:pt x="34925" y="20091"/>
                </a:lnTo>
                <a:lnTo>
                  <a:pt x="21590" y="20637"/>
                </a:lnTo>
                <a:lnTo>
                  <a:pt x="20828" y="24028"/>
                </a:lnTo>
                <a:lnTo>
                  <a:pt x="23113" y="24104"/>
                </a:lnTo>
                <a:lnTo>
                  <a:pt x="24637" y="24409"/>
                </a:lnTo>
                <a:lnTo>
                  <a:pt x="26416" y="25501"/>
                </a:lnTo>
                <a:lnTo>
                  <a:pt x="26797" y="26365"/>
                </a:lnTo>
                <a:lnTo>
                  <a:pt x="26670" y="29730"/>
                </a:lnTo>
                <a:lnTo>
                  <a:pt x="26416" y="30759"/>
                </a:lnTo>
                <a:lnTo>
                  <a:pt x="26288" y="31800"/>
                </a:lnTo>
                <a:lnTo>
                  <a:pt x="25908" y="33261"/>
                </a:lnTo>
                <a:lnTo>
                  <a:pt x="24003" y="42786"/>
                </a:lnTo>
                <a:lnTo>
                  <a:pt x="23241" y="45973"/>
                </a:lnTo>
                <a:lnTo>
                  <a:pt x="22351" y="49923"/>
                </a:lnTo>
                <a:lnTo>
                  <a:pt x="20320" y="59359"/>
                </a:lnTo>
                <a:lnTo>
                  <a:pt x="19176" y="64414"/>
                </a:lnTo>
                <a:lnTo>
                  <a:pt x="6858" y="85064"/>
                </a:lnTo>
                <a:lnTo>
                  <a:pt x="20261" y="85064"/>
                </a:lnTo>
                <a:lnTo>
                  <a:pt x="21844" y="83629"/>
                </a:lnTo>
                <a:lnTo>
                  <a:pt x="23495" y="81406"/>
                </a:lnTo>
                <a:lnTo>
                  <a:pt x="24765" y="78701"/>
                </a:lnTo>
                <a:lnTo>
                  <a:pt x="26162" y="75996"/>
                </a:lnTo>
                <a:lnTo>
                  <a:pt x="27178" y="72745"/>
                </a:lnTo>
                <a:lnTo>
                  <a:pt x="28067" y="68960"/>
                </a:lnTo>
                <a:lnTo>
                  <a:pt x="38354" y="20091"/>
                </a:lnTo>
                <a:close/>
              </a:path>
              <a:path w="43179" h="90804">
                <a:moveTo>
                  <a:pt x="43053" y="0"/>
                </a:moveTo>
                <a:lnTo>
                  <a:pt x="33147" y="0"/>
                </a:lnTo>
                <a:lnTo>
                  <a:pt x="30607" y="10718"/>
                </a:lnTo>
                <a:lnTo>
                  <a:pt x="40640" y="10718"/>
                </a:lnTo>
                <a:lnTo>
                  <a:pt x="430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5108828" y="5956757"/>
            <a:ext cx="38735" cy="70485"/>
          </a:xfrm>
          <a:custGeom>
            <a:avLst/>
            <a:gdLst/>
            <a:ahLst/>
            <a:cxnLst/>
            <a:rect l="l" t="t" r="r" b="b"/>
            <a:pathLst>
              <a:path w="38735" h="70485">
                <a:moveTo>
                  <a:pt x="34925" y="0"/>
                </a:moveTo>
                <a:lnTo>
                  <a:pt x="38354" y="0"/>
                </a:lnTo>
                <a:lnTo>
                  <a:pt x="28067" y="48869"/>
                </a:lnTo>
                <a:lnTo>
                  <a:pt x="27178" y="52654"/>
                </a:lnTo>
                <a:lnTo>
                  <a:pt x="26162" y="55905"/>
                </a:lnTo>
                <a:lnTo>
                  <a:pt x="24765" y="58610"/>
                </a:lnTo>
                <a:lnTo>
                  <a:pt x="23495" y="61315"/>
                </a:lnTo>
                <a:lnTo>
                  <a:pt x="21844" y="63538"/>
                </a:lnTo>
                <a:lnTo>
                  <a:pt x="19938" y="65265"/>
                </a:lnTo>
                <a:lnTo>
                  <a:pt x="18034" y="66992"/>
                </a:lnTo>
                <a:lnTo>
                  <a:pt x="15875" y="68262"/>
                </a:lnTo>
                <a:lnTo>
                  <a:pt x="13335" y="69075"/>
                </a:lnTo>
                <a:lnTo>
                  <a:pt x="10795" y="69900"/>
                </a:lnTo>
                <a:lnTo>
                  <a:pt x="7874" y="70307"/>
                </a:lnTo>
                <a:lnTo>
                  <a:pt x="4699" y="70307"/>
                </a:lnTo>
                <a:lnTo>
                  <a:pt x="3810" y="70307"/>
                </a:lnTo>
                <a:lnTo>
                  <a:pt x="0" y="69799"/>
                </a:lnTo>
                <a:lnTo>
                  <a:pt x="1270" y="64566"/>
                </a:lnTo>
                <a:lnTo>
                  <a:pt x="1650" y="64731"/>
                </a:lnTo>
                <a:lnTo>
                  <a:pt x="2159" y="64846"/>
                </a:lnTo>
                <a:lnTo>
                  <a:pt x="2921" y="64896"/>
                </a:lnTo>
                <a:lnTo>
                  <a:pt x="3556" y="64947"/>
                </a:lnTo>
                <a:lnTo>
                  <a:pt x="4318" y="64973"/>
                </a:lnTo>
                <a:lnTo>
                  <a:pt x="5207" y="64973"/>
                </a:lnTo>
                <a:lnTo>
                  <a:pt x="6858" y="64973"/>
                </a:lnTo>
                <a:lnTo>
                  <a:pt x="8255" y="64757"/>
                </a:lnTo>
                <a:lnTo>
                  <a:pt x="9525" y="64325"/>
                </a:lnTo>
                <a:lnTo>
                  <a:pt x="10795" y="63893"/>
                </a:lnTo>
                <a:lnTo>
                  <a:pt x="11937" y="63106"/>
                </a:lnTo>
                <a:lnTo>
                  <a:pt x="19176" y="44322"/>
                </a:lnTo>
                <a:lnTo>
                  <a:pt x="20320" y="39268"/>
                </a:lnTo>
                <a:lnTo>
                  <a:pt x="21336" y="34556"/>
                </a:lnTo>
                <a:lnTo>
                  <a:pt x="22351" y="29832"/>
                </a:lnTo>
                <a:lnTo>
                  <a:pt x="23241" y="25882"/>
                </a:lnTo>
                <a:lnTo>
                  <a:pt x="24003" y="22694"/>
                </a:lnTo>
                <a:lnTo>
                  <a:pt x="24637" y="19494"/>
                </a:lnTo>
                <a:lnTo>
                  <a:pt x="25146" y="16954"/>
                </a:lnTo>
                <a:lnTo>
                  <a:pt x="25526" y="15062"/>
                </a:lnTo>
                <a:lnTo>
                  <a:pt x="25908" y="13169"/>
                </a:lnTo>
                <a:lnTo>
                  <a:pt x="26288" y="11709"/>
                </a:lnTo>
                <a:lnTo>
                  <a:pt x="26416" y="10668"/>
                </a:lnTo>
                <a:lnTo>
                  <a:pt x="26670" y="9639"/>
                </a:lnTo>
                <a:lnTo>
                  <a:pt x="26670" y="8915"/>
                </a:lnTo>
                <a:lnTo>
                  <a:pt x="26797" y="8483"/>
                </a:lnTo>
                <a:lnTo>
                  <a:pt x="26797" y="8051"/>
                </a:lnTo>
                <a:lnTo>
                  <a:pt x="26797" y="7696"/>
                </a:lnTo>
                <a:lnTo>
                  <a:pt x="26797" y="7429"/>
                </a:lnTo>
                <a:lnTo>
                  <a:pt x="26797" y="6273"/>
                </a:lnTo>
                <a:lnTo>
                  <a:pt x="26416" y="5410"/>
                </a:lnTo>
                <a:lnTo>
                  <a:pt x="25526" y="4864"/>
                </a:lnTo>
                <a:lnTo>
                  <a:pt x="24637" y="4318"/>
                </a:lnTo>
                <a:lnTo>
                  <a:pt x="23113" y="4013"/>
                </a:lnTo>
                <a:lnTo>
                  <a:pt x="20828" y="3937"/>
                </a:lnTo>
                <a:lnTo>
                  <a:pt x="21590" y="546"/>
                </a:lnTo>
                <a:lnTo>
                  <a:pt x="349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5139435" y="5936665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2539" y="0"/>
                </a:moveTo>
                <a:lnTo>
                  <a:pt x="12446" y="0"/>
                </a:lnTo>
                <a:lnTo>
                  <a:pt x="10033" y="10718"/>
                </a:lnTo>
                <a:lnTo>
                  <a:pt x="0" y="10718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3238500" y="6135627"/>
            <a:ext cx="95213" cy="9680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3245866" y="6146901"/>
            <a:ext cx="88900" cy="88912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3505200" y="6111240"/>
            <a:ext cx="3719449" cy="150075"/>
          </a:xfrm>
          <a:prstGeom prst="rect">
            <a:avLst/>
          </a:prstGeom>
          <a:blipFill>
            <a:blip r:embed="rId2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3249802" y="344804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4">
                <a:moveTo>
                  <a:pt x="0" y="0"/>
                </a:moveTo>
                <a:lnTo>
                  <a:pt x="185927" y="0"/>
                </a:lnTo>
              </a:path>
            </a:pathLst>
          </a:custGeom>
          <a:ln w="10668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3571118" y="252602"/>
            <a:ext cx="406400" cy="184150"/>
          </a:xfrm>
          <a:custGeom>
            <a:avLst/>
            <a:gdLst/>
            <a:ahLst/>
            <a:cxnLst/>
            <a:rect l="l" t="t" r="r" b="b"/>
            <a:pathLst>
              <a:path w="406400" h="184150">
                <a:moveTo>
                  <a:pt x="357499" y="0"/>
                </a:moveTo>
                <a:lnTo>
                  <a:pt x="355721" y="6096"/>
                </a:lnTo>
                <a:lnTo>
                  <a:pt x="364146" y="10505"/>
                </a:lnTo>
                <a:lnTo>
                  <a:pt x="371500" y="16891"/>
                </a:lnTo>
                <a:lnTo>
                  <a:pt x="389868" y="61182"/>
                </a:lnTo>
                <a:lnTo>
                  <a:pt x="392170" y="92201"/>
                </a:lnTo>
                <a:lnTo>
                  <a:pt x="391596" y="108297"/>
                </a:lnTo>
                <a:lnTo>
                  <a:pt x="382899" y="148462"/>
                </a:lnTo>
                <a:lnTo>
                  <a:pt x="355721" y="178054"/>
                </a:lnTo>
                <a:lnTo>
                  <a:pt x="357499" y="184150"/>
                </a:lnTo>
                <a:lnTo>
                  <a:pt x="393313" y="152526"/>
                </a:lnTo>
                <a:lnTo>
                  <a:pt x="405100" y="108932"/>
                </a:lnTo>
                <a:lnTo>
                  <a:pt x="405886" y="92075"/>
                </a:lnTo>
                <a:lnTo>
                  <a:pt x="405100" y="75217"/>
                </a:lnTo>
                <a:lnTo>
                  <a:pt x="393313" y="31623"/>
                </a:lnTo>
                <a:lnTo>
                  <a:pt x="368452" y="4262"/>
                </a:lnTo>
                <a:lnTo>
                  <a:pt x="357499" y="0"/>
                </a:lnTo>
                <a:close/>
              </a:path>
              <a:path w="406400" h="184150">
                <a:moveTo>
                  <a:pt x="48381" y="0"/>
                </a:moveTo>
                <a:lnTo>
                  <a:pt x="12567" y="31623"/>
                </a:lnTo>
                <a:lnTo>
                  <a:pt x="779" y="75217"/>
                </a:lnTo>
                <a:lnTo>
                  <a:pt x="0" y="92201"/>
                </a:lnTo>
                <a:lnTo>
                  <a:pt x="779" y="108932"/>
                </a:lnTo>
                <a:lnTo>
                  <a:pt x="12567" y="152526"/>
                </a:lnTo>
                <a:lnTo>
                  <a:pt x="48381" y="184150"/>
                </a:lnTo>
                <a:lnTo>
                  <a:pt x="50159" y="178054"/>
                </a:lnTo>
                <a:lnTo>
                  <a:pt x="41733" y="173644"/>
                </a:lnTo>
                <a:lnTo>
                  <a:pt x="34379" y="167259"/>
                </a:lnTo>
                <a:lnTo>
                  <a:pt x="16011" y="123047"/>
                </a:lnTo>
                <a:lnTo>
                  <a:pt x="13714" y="92075"/>
                </a:lnTo>
                <a:lnTo>
                  <a:pt x="14283" y="76013"/>
                </a:lnTo>
                <a:lnTo>
                  <a:pt x="22981" y="35687"/>
                </a:lnTo>
                <a:lnTo>
                  <a:pt x="50159" y="6096"/>
                </a:lnTo>
                <a:lnTo>
                  <a:pt x="4838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 txBox="1"/>
          <p:nvPr/>
        </p:nvSpPr>
        <p:spPr>
          <a:xfrm>
            <a:off x="3237357" y="107442"/>
            <a:ext cx="692785" cy="42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ts val="1175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𝒅</a:t>
            </a:r>
            <a:endParaRPr sz="1200">
              <a:latin typeface="Cambria Math"/>
              <a:cs typeface="Cambria Math"/>
            </a:endParaRPr>
          </a:p>
          <a:p>
            <a:pPr marL="224790">
              <a:lnSpc>
                <a:spcPts val="860"/>
              </a:lnSpc>
            </a:pP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𝝈</a:t>
            </a:r>
            <a:r>
              <a:rPr sz="1200" spc="19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𝒏𝒆𝒕</a:t>
            </a:r>
            <a:r>
              <a:rPr sz="1275" baseline="-16339" dirty="0">
                <a:solidFill>
                  <a:srgbClr val="EAEAEA"/>
                </a:solidFill>
                <a:latin typeface="Cambria Math"/>
                <a:cs typeface="Cambria Math"/>
              </a:rPr>
              <a:t>𝒋</a:t>
            </a:r>
            <a:endParaRPr sz="1275" baseline="-16339">
              <a:latin typeface="Cambria Math"/>
              <a:cs typeface="Cambria Math"/>
            </a:endParaRPr>
          </a:p>
          <a:p>
            <a:pPr marL="12700">
              <a:lnSpc>
                <a:spcPts val="1120"/>
              </a:lnSpc>
            </a:pPr>
            <a:r>
              <a:rPr sz="1200" spc="-5" dirty="0">
                <a:solidFill>
                  <a:srgbClr val="EAEAEA"/>
                </a:solidFill>
                <a:latin typeface="Cambria Math"/>
                <a:cs typeface="Cambria Math"/>
              </a:rPr>
              <a:t>𝒅𝒙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815" name="object 815"/>
          <p:cNvSpPr txBox="1"/>
          <p:nvPr/>
        </p:nvSpPr>
        <p:spPr>
          <a:xfrm>
            <a:off x="4019550" y="223265"/>
            <a:ext cx="8553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200" spc="5" dirty="0">
                <a:solidFill>
                  <a:srgbClr val="EAEAEA"/>
                </a:solidFill>
                <a:latin typeface="Cambria Math"/>
                <a:cs typeface="Cambria Math"/>
              </a:rPr>
              <a:t>𝒐</a:t>
            </a:r>
            <a:r>
              <a:rPr sz="1275" spc="7" baseline="-16339" dirty="0">
                <a:solidFill>
                  <a:srgbClr val="EAEAEA"/>
                </a:solidFill>
                <a:latin typeface="Cambria Math"/>
                <a:cs typeface="Cambria Math"/>
              </a:rPr>
              <a:t>𝒋</a:t>
            </a:r>
            <a:r>
              <a:rPr sz="1200" spc="5" dirty="0">
                <a:solidFill>
                  <a:srgbClr val="EAEAEA"/>
                </a:solidFill>
                <a:latin typeface="Cambria Math"/>
                <a:cs typeface="Cambria Math"/>
              </a:rPr>
              <a:t>(𝟏 </a:t>
            </a: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−</a:t>
            </a:r>
            <a:r>
              <a:rPr sz="1200" spc="-2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200" spc="10" dirty="0">
                <a:solidFill>
                  <a:srgbClr val="EAEAEA"/>
                </a:solidFill>
                <a:latin typeface="Cambria Math"/>
                <a:cs typeface="Cambria Math"/>
              </a:rPr>
              <a:t>𝒐</a:t>
            </a:r>
            <a:r>
              <a:rPr sz="1275" spc="15" baseline="-16339" dirty="0">
                <a:solidFill>
                  <a:srgbClr val="EAEAEA"/>
                </a:solidFill>
                <a:latin typeface="Cambria Math"/>
                <a:cs typeface="Cambria Math"/>
              </a:rPr>
              <a:t>𝒋</a:t>
            </a:r>
            <a:r>
              <a:rPr sz="1200" spc="10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816" name="object 816"/>
          <p:cNvSpPr/>
          <p:nvPr/>
        </p:nvSpPr>
        <p:spPr>
          <a:xfrm>
            <a:off x="8711183" y="570280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5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 txBox="1"/>
          <p:nvPr/>
        </p:nvSpPr>
        <p:spPr>
          <a:xfrm>
            <a:off x="8855709" y="5841898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23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18" name="object 818"/>
          <p:cNvSpPr/>
          <p:nvPr/>
        </p:nvSpPr>
        <p:spPr>
          <a:xfrm>
            <a:off x="9950195" y="570280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5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5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 txBox="1"/>
          <p:nvPr/>
        </p:nvSpPr>
        <p:spPr>
          <a:xfrm>
            <a:off x="9512300" y="5841898"/>
            <a:ext cx="817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5785" algn="l"/>
              </a:tabLst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20" name="object 820"/>
          <p:cNvSpPr/>
          <p:nvPr/>
        </p:nvSpPr>
        <p:spPr>
          <a:xfrm>
            <a:off x="11189207" y="570280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5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 txBox="1"/>
          <p:nvPr/>
        </p:nvSpPr>
        <p:spPr>
          <a:xfrm>
            <a:off x="11305158" y="5841898"/>
            <a:ext cx="264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22" name="object 822"/>
          <p:cNvSpPr txBox="1"/>
          <p:nvPr/>
        </p:nvSpPr>
        <p:spPr>
          <a:xfrm>
            <a:off x="10751311" y="5871768"/>
            <a:ext cx="438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7716" dirty="0">
                <a:solidFill>
                  <a:srgbClr val="EAEAEA"/>
                </a:solidFill>
                <a:latin typeface="Calisto MT"/>
                <a:cs typeface="Calisto MT"/>
              </a:rPr>
              <a:t>…</a:t>
            </a:r>
            <a:r>
              <a:rPr sz="2700" spc="-150" baseline="7716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21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823" name="object 823"/>
          <p:cNvSpPr txBox="1"/>
          <p:nvPr/>
        </p:nvSpPr>
        <p:spPr>
          <a:xfrm>
            <a:off x="8711183" y="4326635"/>
            <a:ext cx="1801495" cy="713740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335"/>
              </a:spcBef>
            </a:pPr>
            <a:r>
              <a:rPr sz="1800" spc="-10" dirty="0">
                <a:solidFill>
                  <a:srgbClr val="EAEAEA"/>
                </a:solidFill>
                <a:latin typeface="Cambria Math"/>
                <a:cs typeface="Cambria Math"/>
              </a:rPr>
              <a:t>𝑛𝑒𝑡</a:t>
            </a:r>
            <a:r>
              <a:rPr sz="1950" spc="-15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800" spc="1825" dirty="0">
                <a:solidFill>
                  <a:srgbClr val="EAEAEA"/>
                </a:solidFill>
                <a:latin typeface="Cambria Math"/>
                <a:cs typeface="Cambria Math"/>
              </a:rPr>
              <a:t>෍</a:t>
            </a:r>
            <a:r>
              <a:rPr sz="1800" spc="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35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950" spc="5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𝑖𝑗</a:t>
            </a:r>
            <a:r>
              <a:rPr sz="1800" spc="3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5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950" baseline="-14957">
              <a:latin typeface="Cambria Math"/>
              <a:cs typeface="Cambria Math"/>
            </a:endParaRPr>
          </a:p>
          <a:p>
            <a:pPr marL="99060" algn="ctr">
              <a:lnSpc>
                <a:spcPts val="1485"/>
              </a:lnSpc>
              <a:spcBef>
                <a:spcPts val="635"/>
              </a:spcBef>
            </a:pPr>
            <a:r>
              <a:rPr sz="1300" spc="50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24" name="object 824"/>
          <p:cNvSpPr/>
          <p:nvPr/>
        </p:nvSpPr>
        <p:spPr>
          <a:xfrm>
            <a:off x="8711183" y="3049523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 txBox="1"/>
          <p:nvPr/>
        </p:nvSpPr>
        <p:spPr>
          <a:xfrm>
            <a:off x="8857233" y="3174949"/>
            <a:ext cx="198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63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26" name="object 826"/>
          <p:cNvSpPr/>
          <p:nvPr/>
        </p:nvSpPr>
        <p:spPr>
          <a:xfrm>
            <a:off x="9950195" y="3049523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5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 txBox="1"/>
          <p:nvPr/>
        </p:nvSpPr>
        <p:spPr>
          <a:xfrm>
            <a:off x="9512300" y="318617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828" name="object 828"/>
          <p:cNvSpPr/>
          <p:nvPr/>
        </p:nvSpPr>
        <p:spPr>
          <a:xfrm>
            <a:off x="11189207" y="3049523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89">
                <a:moveTo>
                  <a:pt x="0" y="296417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7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 txBox="1"/>
          <p:nvPr/>
        </p:nvSpPr>
        <p:spPr>
          <a:xfrm>
            <a:off x="8711183" y="1706879"/>
            <a:ext cx="1801495" cy="713740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205"/>
              </a:spcBef>
            </a:pPr>
            <a:r>
              <a:rPr sz="1800" spc="5" dirty="0">
                <a:solidFill>
                  <a:srgbClr val="EAEAEA"/>
                </a:solidFill>
                <a:latin typeface="Cambria Math"/>
                <a:cs typeface="Cambria Math"/>
              </a:rPr>
              <a:t>𝑛𝑒𝑡</a:t>
            </a:r>
            <a:r>
              <a:rPr sz="1950" spc="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800" spc="1825" dirty="0">
                <a:solidFill>
                  <a:srgbClr val="EAEAEA"/>
                </a:solidFill>
                <a:latin typeface="Cambria Math"/>
                <a:cs typeface="Cambria Math"/>
              </a:rPr>
              <a:t>෍  </a:t>
            </a:r>
            <a:r>
              <a:rPr sz="1800" spc="100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950" spc="150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𝑗𝑘</a:t>
            </a:r>
            <a:r>
              <a:rPr sz="1800" spc="10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0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950" baseline="-14957">
              <a:latin typeface="Cambria Math"/>
              <a:cs typeface="Cambria Math"/>
            </a:endParaRPr>
          </a:p>
          <a:p>
            <a:pPr marL="122555" algn="ctr">
              <a:lnSpc>
                <a:spcPct val="100000"/>
              </a:lnSpc>
              <a:spcBef>
                <a:spcPts val="635"/>
              </a:spcBef>
            </a:pPr>
            <a:r>
              <a:rPr sz="1300" spc="150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30" name="object 830"/>
          <p:cNvSpPr/>
          <p:nvPr/>
        </p:nvSpPr>
        <p:spPr>
          <a:xfrm>
            <a:off x="8711183" y="42976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90">
                <a:moveTo>
                  <a:pt x="0" y="296418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8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 txBox="1"/>
          <p:nvPr/>
        </p:nvSpPr>
        <p:spPr>
          <a:xfrm>
            <a:off x="8835390" y="567004"/>
            <a:ext cx="241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209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32" name="object 832"/>
          <p:cNvSpPr/>
          <p:nvPr/>
        </p:nvSpPr>
        <p:spPr>
          <a:xfrm>
            <a:off x="9950195" y="42976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90">
                <a:moveTo>
                  <a:pt x="0" y="296418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5" y="296418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11189207" y="429768"/>
            <a:ext cx="562610" cy="593090"/>
          </a:xfrm>
          <a:custGeom>
            <a:avLst/>
            <a:gdLst/>
            <a:ahLst/>
            <a:cxnLst/>
            <a:rect l="l" t="t" r="r" b="b"/>
            <a:pathLst>
              <a:path w="562609" h="593090">
                <a:moveTo>
                  <a:pt x="0" y="296418"/>
                </a:moveTo>
                <a:lnTo>
                  <a:pt x="3679" y="248338"/>
                </a:lnTo>
                <a:lnTo>
                  <a:pt x="14331" y="202728"/>
                </a:lnTo>
                <a:lnTo>
                  <a:pt x="31378" y="160198"/>
                </a:lnTo>
                <a:lnTo>
                  <a:pt x="54242" y="121359"/>
                </a:lnTo>
                <a:lnTo>
                  <a:pt x="82343" y="86820"/>
                </a:lnTo>
                <a:lnTo>
                  <a:pt x="115104" y="57192"/>
                </a:lnTo>
                <a:lnTo>
                  <a:pt x="151946" y="33086"/>
                </a:lnTo>
                <a:lnTo>
                  <a:pt x="192292" y="15111"/>
                </a:lnTo>
                <a:lnTo>
                  <a:pt x="235562" y="3879"/>
                </a:lnTo>
                <a:lnTo>
                  <a:pt x="281177" y="0"/>
                </a:lnTo>
                <a:lnTo>
                  <a:pt x="326793" y="3879"/>
                </a:lnTo>
                <a:lnTo>
                  <a:pt x="370063" y="15111"/>
                </a:lnTo>
                <a:lnTo>
                  <a:pt x="410409" y="33086"/>
                </a:lnTo>
                <a:lnTo>
                  <a:pt x="447251" y="57192"/>
                </a:lnTo>
                <a:lnTo>
                  <a:pt x="480012" y="86820"/>
                </a:lnTo>
                <a:lnTo>
                  <a:pt x="508113" y="121359"/>
                </a:lnTo>
                <a:lnTo>
                  <a:pt x="530977" y="160198"/>
                </a:lnTo>
                <a:lnTo>
                  <a:pt x="548024" y="202728"/>
                </a:lnTo>
                <a:lnTo>
                  <a:pt x="558676" y="248338"/>
                </a:lnTo>
                <a:lnTo>
                  <a:pt x="562356" y="296418"/>
                </a:lnTo>
                <a:lnTo>
                  <a:pt x="558676" y="344497"/>
                </a:lnTo>
                <a:lnTo>
                  <a:pt x="548024" y="390107"/>
                </a:lnTo>
                <a:lnTo>
                  <a:pt x="530977" y="432637"/>
                </a:lnTo>
                <a:lnTo>
                  <a:pt x="508113" y="471476"/>
                </a:lnTo>
                <a:lnTo>
                  <a:pt x="480012" y="506015"/>
                </a:lnTo>
                <a:lnTo>
                  <a:pt x="447251" y="535643"/>
                </a:lnTo>
                <a:lnTo>
                  <a:pt x="410409" y="559749"/>
                </a:lnTo>
                <a:lnTo>
                  <a:pt x="370063" y="577724"/>
                </a:lnTo>
                <a:lnTo>
                  <a:pt x="326793" y="588956"/>
                </a:lnTo>
                <a:lnTo>
                  <a:pt x="281177" y="592836"/>
                </a:lnTo>
                <a:lnTo>
                  <a:pt x="235562" y="588956"/>
                </a:lnTo>
                <a:lnTo>
                  <a:pt x="192292" y="577724"/>
                </a:lnTo>
                <a:lnTo>
                  <a:pt x="151946" y="559749"/>
                </a:lnTo>
                <a:lnTo>
                  <a:pt x="115104" y="535643"/>
                </a:lnTo>
                <a:lnTo>
                  <a:pt x="82343" y="506015"/>
                </a:lnTo>
                <a:lnTo>
                  <a:pt x="54242" y="471476"/>
                </a:lnTo>
                <a:lnTo>
                  <a:pt x="31378" y="432637"/>
                </a:lnTo>
                <a:lnTo>
                  <a:pt x="14331" y="390107"/>
                </a:lnTo>
                <a:lnTo>
                  <a:pt x="3679" y="344497"/>
                </a:lnTo>
                <a:lnTo>
                  <a:pt x="0" y="29641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 txBox="1"/>
          <p:nvPr/>
        </p:nvSpPr>
        <p:spPr>
          <a:xfrm>
            <a:off x="9512300" y="567004"/>
            <a:ext cx="2057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5785" algn="l"/>
                <a:tab pos="1251585" algn="l"/>
                <a:tab pos="1805305" algn="l"/>
              </a:tabLst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r>
              <a:rPr sz="1950" baseline="-14957" dirty="0">
                <a:solidFill>
                  <a:srgbClr val="EAEAEA"/>
                </a:solidFill>
                <a:latin typeface="Cambria Math"/>
                <a:cs typeface="Cambria Math"/>
              </a:rPr>
              <a:t>	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7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35" name="object 835"/>
          <p:cNvSpPr/>
          <p:nvPr/>
        </p:nvSpPr>
        <p:spPr>
          <a:xfrm>
            <a:off x="8973328" y="5040629"/>
            <a:ext cx="638810" cy="682625"/>
          </a:xfrm>
          <a:custGeom>
            <a:avLst/>
            <a:gdLst/>
            <a:ahLst/>
            <a:cxnLst/>
            <a:rect l="l" t="t" r="r" b="b"/>
            <a:pathLst>
              <a:path w="638809" h="682625">
                <a:moveTo>
                  <a:pt x="546561" y="70541"/>
                </a:moveTo>
                <a:lnTo>
                  <a:pt x="5064" y="650189"/>
                </a:lnTo>
                <a:lnTo>
                  <a:pt x="1133" y="656628"/>
                </a:lnTo>
                <a:lnTo>
                  <a:pt x="0" y="663841"/>
                </a:lnTo>
                <a:lnTo>
                  <a:pt x="1652" y="670959"/>
                </a:lnTo>
                <a:lnTo>
                  <a:pt x="6080" y="677113"/>
                </a:lnTo>
                <a:lnTo>
                  <a:pt x="12483" y="681083"/>
                </a:lnTo>
                <a:lnTo>
                  <a:pt x="19685" y="682232"/>
                </a:lnTo>
                <a:lnTo>
                  <a:pt x="26814" y="680593"/>
                </a:lnTo>
                <a:lnTo>
                  <a:pt x="33004" y="676198"/>
                </a:lnTo>
                <a:lnTo>
                  <a:pt x="574401" y="96558"/>
                </a:lnTo>
                <a:lnTo>
                  <a:pt x="546561" y="70541"/>
                </a:lnTo>
                <a:close/>
              </a:path>
              <a:path w="638809" h="682625">
                <a:moveTo>
                  <a:pt x="623554" y="50561"/>
                </a:moveTo>
                <a:lnTo>
                  <a:pt x="572865" y="50561"/>
                </a:lnTo>
                <a:lnTo>
                  <a:pt x="580066" y="51694"/>
                </a:lnTo>
                <a:lnTo>
                  <a:pt x="586470" y="55626"/>
                </a:lnTo>
                <a:lnTo>
                  <a:pt x="590897" y="61815"/>
                </a:lnTo>
                <a:lnTo>
                  <a:pt x="592550" y="68945"/>
                </a:lnTo>
                <a:lnTo>
                  <a:pt x="591417" y="76146"/>
                </a:lnTo>
                <a:lnTo>
                  <a:pt x="587486" y="82550"/>
                </a:lnTo>
                <a:lnTo>
                  <a:pt x="574401" y="96558"/>
                </a:lnTo>
                <a:lnTo>
                  <a:pt x="602218" y="122555"/>
                </a:lnTo>
                <a:lnTo>
                  <a:pt x="623554" y="50561"/>
                </a:lnTo>
                <a:close/>
              </a:path>
              <a:path w="638809" h="682625">
                <a:moveTo>
                  <a:pt x="572865" y="50561"/>
                </a:moveTo>
                <a:lnTo>
                  <a:pt x="565735" y="52214"/>
                </a:lnTo>
                <a:lnTo>
                  <a:pt x="559546" y="56642"/>
                </a:lnTo>
                <a:lnTo>
                  <a:pt x="546561" y="70541"/>
                </a:lnTo>
                <a:lnTo>
                  <a:pt x="574401" y="96558"/>
                </a:lnTo>
                <a:lnTo>
                  <a:pt x="587486" y="82550"/>
                </a:lnTo>
                <a:lnTo>
                  <a:pt x="591417" y="76146"/>
                </a:lnTo>
                <a:lnTo>
                  <a:pt x="592550" y="68945"/>
                </a:lnTo>
                <a:lnTo>
                  <a:pt x="590897" y="61815"/>
                </a:lnTo>
                <a:lnTo>
                  <a:pt x="586470" y="55626"/>
                </a:lnTo>
                <a:lnTo>
                  <a:pt x="580066" y="51694"/>
                </a:lnTo>
                <a:lnTo>
                  <a:pt x="572865" y="50561"/>
                </a:lnTo>
                <a:close/>
              </a:path>
              <a:path w="638809" h="682625">
                <a:moveTo>
                  <a:pt x="638540" y="0"/>
                </a:moveTo>
                <a:lnTo>
                  <a:pt x="518779" y="44577"/>
                </a:lnTo>
                <a:lnTo>
                  <a:pt x="546561" y="70541"/>
                </a:lnTo>
                <a:lnTo>
                  <a:pt x="559546" y="56642"/>
                </a:lnTo>
                <a:lnTo>
                  <a:pt x="565735" y="52214"/>
                </a:lnTo>
                <a:lnTo>
                  <a:pt x="572865" y="50561"/>
                </a:lnTo>
                <a:lnTo>
                  <a:pt x="623554" y="50561"/>
                </a:lnTo>
                <a:lnTo>
                  <a:pt x="6385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612630" y="5040629"/>
            <a:ext cx="638810" cy="682625"/>
          </a:xfrm>
          <a:custGeom>
            <a:avLst/>
            <a:gdLst/>
            <a:ahLst/>
            <a:cxnLst/>
            <a:rect l="l" t="t" r="r" b="b"/>
            <a:pathLst>
              <a:path w="638809" h="682625">
                <a:moveTo>
                  <a:pt x="91958" y="70520"/>
                </a:moveTo>
                <a:lnTo>
                  <a:pt x="64099" y="96516"/>
                </a:lnTo>
                <a:lnTo>
                  <a:pt x="605536" y="676198"/>
                </a:lnTo>
                <a:lnTo>
                  <a:pt x="611725" y="680592"/>
                </a:lnTo>
                <a:lnTo>
                  <a:pt x="618855" y="682228"/>
                </a:lnTo>
                <a:lnTo>
                  <a:pt x="626056" y="681077"/>
                </a:lnTo>
                <a:lnTo>
                  <a:pt x="632460" y="677113"/>
                </a:lnTo>
                <a:lnTo>
                  <a:pt x="636887" y="670954"/>
                </a:lnTo>
                <a:lnTo>
                  <a:pt x="638540" y="663836"/>
                </a:lnTo>
                <a:lnTo>
                  <a:pt x="637407" y="656626"/>
                </a:lnTo>
                <a:lnTo>
                  <a:pt x="633476" y="650189"/>
                </a:lnTo>
                <a:lnTo>
                  <a:pt x="91958" y="70520"/>
                </a:lnTo>
                <a:close/>
              </a:path>
              <a:path w="638809" h="682625">
                <a:moveTo>
                  <a:pt x="0" y="0"/>
                </a:moveTo>
                <a:lnTo>
                  <a:pt x="36195" y="122555"/>
                </a:lnTo>
                <a:lnTo>
                  <a:pt x="64099" y="96516"/>
                </a:lnTo>
                <a:lnTo>
                  <a:pt x="51053" y="82550"/>
                </a:lnTo>
                <a:lnTo>
                  <a:pt x="47122" y="76146"/>
                </a:lnTo>
                <a:lnTo>
                  <a:pt x="65674" y="50561"/>
                </a:lnTo>
                <a:lnTo>
                  <a:pt x="113347" y="50561"/>
                </a:lnTo>
                <a:lnTo>
                  <a:pt x="119761" y="44577"/>
                </a:lnTo>
                <a:lnTo>
                  <a:pt x="0" y="0"/>
                </a:lnTo>
                <a:close/>
              </a:path>
              <a:path w="638809" h="682625">
                <a:moveTo>
                  <a:pt x="65674" y="50561"/>
                </a:moveTo>
                <a:lnTo>
                  <a:pt x="58473" y="51694"/>
                </a:lnTo>
                <a:lnTo>
                  <a:pt x="52070" y="55626"/>
                </a:lnTo>
                <a:lnTo>
                  <a:pt x="47642" y="61815"/>
                </a:lnTo>
                <a:lnTo>
                  <a:pt x="45989" y="68945"/>
                </a:lnTo>
                <a:lnTo>
                  <a:pt x="47122" y="76146"/>
                </a:lnTo>
                <a:lnTo>
                  <a:pt x="51053" y="82550"/>
                </a:lnTo>
                <a:lnTo>
                  <a:pt x="64099" y="96516"/>
                </a:lnTo>
                <a:lnTo>
                  <a:pt x="91958" y="70520"/>
                </a:lnTo>
                <a:lnTo>
                  <a:pt x="78994" y="56642"/>
                </a:lnTo>
                <a:lnTo>
                  <a:pt x="72804" y="52214"/>
                </a:lnTo>
                <a:lnTo>
                  <a:pt x="65674" y="50561"/>
                </a:lnTo>
                <a:close/>
              </a:path>
              <a:path w="638809" h="682625">
                <a:moveTo>
                  <a:pt x="113347" y="50561"/>
                </a:moveTo>
                <a:lnTo>
                  <a:pt x="65674" y="50561"/>
                </a:lnTo>
                <a:lnTo>
                  <a:pt x="72804" y="52214"/>
                </a:lnTo>
                <a:lnTo>
                  <a:pt x="78994" y="56642"/>
                </a:lnTo>
                <a:lnTo>
                  <a:pt x="91958" y="70520"/>
                </a:lnTo>
                <a:lnTo>
                  <a:pt x="113347" y="505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9612630" y="5025263"/>
            <a:ext cx="1877695" cy="697865"/>
          </a:xfrm>
          <a:custGeom>
            <a:avLst/>
            <a:gdLst/>
            <a:ahLst/>
            <a:cxnLst/>
            <a:rect l="l" t="t" r="r" b="b"/>
            <a:pathLst>
              <a:path w="1877695" h="697864">
                <a:moveTo>
                  <a:pt x="114046" y="35854"/>
                </a:moveTo>
                <a:lnTo>
                  <a:pt x="101232" y="71673"/>
                </a:lnTo>
                <a:lnTo>
                  <a:pt x="1852041" y="696506"/>
                </a:lnTo>
                <a:lnTo>
                  <a:pt x="1859530" y="697584"/>
                </a:lnTo>
                <a:lnTo>
                  <a:pt x="1866614" y="695772"/>
                </a:lnTo>
                <a:lnTo>
                  <a:pt x="1872507" y="691441"/>
                </a:lnTo>
                <a:lnTo>
                  <a:pt x="1876425" y="684961"/>
                </a:lnTo>
                <a:lnTo>
                  <a:pt x="1877512" y="677475"/>
                </a:lnTo>
                <a:lnTo>
                  <a:pt x="1875694" y="670398"/>
                </a:lnTo>
                <a:lnTo>
                  <a:pt x="1871352" y="664516"/>
                </a:lnTo>
                <a:lnTo>
                  <a:pt x="1864868" y="660615"/>
                </a:lnTo>
                <a:lnTo>
                  <a:pt x="114046" y="35854"/>
                </a:lnTo>
                <a:close/>
              </a:path>
              <a:path w="1877695" h="697864">
                <a:moveTo>
                  <a:pt x="126873" y="0"/>
                </a:moveTo>
                <a:lnTo>
                  <a:pt x="0" y="15367"/>
                </a:lnTo>
                <a:lnTo>
                  <a:pt x="88392" y="107568"/>
                </a:lnTo>
                <a:lnTo>
                  <a:pt x="101232" y="71673"/>
                </a:lnTo>
                <a:lnTo>
                  <a:pt x="83312" y="65278"/>
                </a:lnTo>
                <a:lnTo>
                  <a:pt x="76827" y="61434"/>
                </a:lnTo>
                <a:lnTo>
                  <a:pt x="72485" y="55578"/>
                </a:lnTo>
                <a:lnTo>
                  <a:pt x="70667" y="48508"/>
                </a:lnTo>
                <a:lnTo>
                  <a:pt x="71754" y="41020"/>
                </a:lnTo>
                <a:lnTo>
                  <a:pt x="75672" y="34536"/>
                </a:lnTo>
                <a:lnTo>
                  <a:pt x="81565" y="30194"/>
                </a:lnTo>
                <a:lnTo>
                  <a:pt x="88649" y="28376"/>
                </a:lnTo>
                <a:lnTo>
                  <a:pt x="116721" y="28376"/>
                </a:lnTo>
                <a:lnTo>
                  <a:pt x="126873" y="0"/>
                </a:lnTo>
                <a:close/>
              </a:path>
              <a:path w="1877695" h="697864">
                <a:moveTo>
                  <a:pt x="88649" y="28376"/>
                </a:moveTo>
                <a:lnTo>
                  <a:pt x="81565" y="30194"/>
                </a:lnTo>
                <a:lnTo>
                  <a:pt x="75672" y="34536"/>
                </a:lnTo>
                <a:lnTo>
                  <a:pt x="71754" y="41020"/>
                </a:lnTo>
                <a:lnTo>
                  <a:pt x="70667" y="48508"/>
                </a:lnTo>
                <a:lnTo>
                  <a:pt x="72485" y="55578"/>
                </a:lnTo>
                <a:lnTo>
                  <a:pt x="76827" y="61434"/>
                </a:lnTo>
                <a:lnTo>
                  <a:pt x="83312" y="65278"/>
                </a:lnTo>
                <a:lnTo>
                  <a:pt x="101232" y="71673"/>
                </a:lnTo>
                <a:lnTo>
                  <a:pt x="114046" y="35854"/>
                </a:lnTo>
                <a:lnTo>
                  <a:pt x="96139" y="29463"/>
                </a:lnTo>
                <a:lnTo>
                  <a:pt x="88649" y="28376"/>
                </a:lnTo>
                <a:close/>
              </a:path>
              <a:path w="1877695" h="697864">
                <a:moveTo>
                  <a:pt x="116721" y="28376"/>
                </a:moveTo>
                <a:lnTo>
                  <a:pt x="88649" y="28376"/>
                </a:lnTo>
                <a:lnTo>
                  <a:pt x="96139" y="29463"/>
                </a:lnTo>
                <a:lnTo>
                  <a:pt x="114046" y="35854"/>
                </a:lnTo>
                <a:lnTo>
                  <a:pt x="116721" y="283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8992361" y="3643121"/>
            <a:ext cx="638810" cy="702945"/>
          </a:xfrm>
          <a:custGeom>
            <a:avLst/>
            <a:gdLst/>
            <a:ahLst/>
            <a:cxnLst/>
            <a:rect l="l" t="t" r="r" b="b"/>
            <a:pathLst>
              <a:path w="638809" h="702945">
                <a:moveTo>
                  <a:pt x="90901" y="71913"/>
                </a:moveTo>
                <a:lnTo>
                  <a:pt x="62578" y="97561"/>
                </a:lnTo>
                <a:lnTo>
                  <a:pt x="605409" y="696721"/>
                </a:lnTo>
                <a:lnTo>
                  <a:pt x="611455" y="701188"/>
                </a:lnTo>
                <a:lnTo>
                  <a:pt x="618537" y="702929"/>
                </a:lnTo>
                <a:lnTo>
                  <a:pt x="625786" y="701883"/>
                </a:lnTo>
                <a:lnTo>
                  <a:pt x="632333" y="697991"/>
                </a:lnTo>
                <a:lnTo>
                  <a:pt x="636799" y="691945"/>
                </a:lnTo>
                <a:lnTo>
                  <a:pt x="638540" y="684863"/>
                </a:lnTo>
                <a:lnTo>
                  <a:pt x="637494" y="677614"/>
                </a:lnTo>
                <a:lnTo>
                  <a:pt x="633603" y="671067"/>
                </a:lnTo>
                <a:lnTo>
                  <a:pt x="90901" y="71913"/>
                </a:lnTo>
                <a:close/>
              </a:path>
              <a:path w="638809" h="702945">
                <a:moveTo>
                  <a:pt x="0" y="0"/>
                </a:moveTo>
                <a:lnTo>
                  <a:pt x="34417" y="123062"/>
                </a:lnTo>
                <a:lnTo>
                  <a:pt x="62578" y="97561"/>
                </a:lnTo>
                <a:lnTo>
                  <a:pt x="49784" y="83438"/>
                </a:lnTo>
                <a:lnTo>
                  <a:pt x="45948" y="76892"/>
                </a:lnTo>
                <a:lnTo>
                  <a:pt x="64881" y="51577"/>
                </a:lnTo>
                <a:lnTo>
                  <a:pt x="113358" y="51577"/>
                </a:lnTo>
                <a:lnTo>
                  <a:pt x="119126" y="46354"/>
                </a:lnTo>
                <a:lnTo>
                  <a:pt x="0" y="0"/>
                </a:lnTo>
                <a:close/>
              </a:path>
              <a:path w="638809" h="702945">
                <a:moveTo>
                  <a:pt x="64881" y="51577"/>
                </a:moveTo>
                <a:lnTo>
                  <a:pt x="57656" y="52623"/>
                </a:lnTo>
                <a:lnTo>
                  <a:pt x="51181" y="56514"/>
                </a:lnTo>
                <a:lnTo>
                  <a:pt x="46658" y="62561"/>
                </a:lnTo>
                <a:lnTo>
                  <a:pt x="44910" y="69643"/>
                </a:lnTo>
                <a:lnTo>
                  <a:pt x="45948" y="76892"/>
                </a:lnTo>
                <a:lnTo>
                  <a:pt x="49784" y="83438"/>
                </a:lnTo>
                <a:lnTo>
                  <a:pt x="62578" y="97561"/>
                </a:lnTo>
                <a:lnTo>
                  <a:pt x="90901" y="71913"/>
                </a:lnTo>
                <a:lnTo>
                  <a:pt x="78105" y="57784"/>
                </a:lnTo>
                <a:lnTo>
                  <a:pt x="71987" y="53318"/>
                </a:lnTo>
                <a:lnTo>
                  <a:pt x="64881" y="51577"/>
                </a:lnTo>
                <a:close/>
              </a:path>
              <a:path w="638809" h="702945">
                <a:moveTo>
                  <a:pt x="113358" y="51577"/>
                </a:moveTo>
                <a:lnTo>
                  <a:pt x="64881" y="51577"/>
                </a:lnTo>
                <a:lnTo>
                  <a:pt x="71987" y="53318"/>
                </a:lnTo>
                <a:lnTo>
                  <a:pt x="78105" y="57784"/>
                </a:lnTo>
                <a:lnTo>
                  <a:pt x="90901" y="71913"/>
                </a:lnTo>
                <a:lnTo>
                  <a:pt x="113358" y="515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8973328" y="2420873"/>
            <a:ext cx="638810" cy="648970"/>
          </a:xfrm>
          <a:custGeom>
            <a:avLst/>
            <a:gdLst/>
            <a:ahLst/>
            <a:cxnLst/>
            <a:rect l="l" t="t" r="r" b="b"/>
            <a:pathLst>
              <a:path w="638809" h="648969">
                <a:moveTo>
                  <a:pt x="544753" y="68096"/>
                </a:moveTo>
                <a:lnTo>
                  <a:pt x="5445" y="616203"/>
                </a:lnTo>
                <a:lnTo>
                  <a:pt x="1323" y="622538"/>
                </a:lnTo>
                <a:lnTo>
                  <a:pt x="0" y="629729"/>
                </a:lnTo>
                <a:lnTo>
                  <a:pt x="1462" y="636920"/>
                </a:lnTo>
                <a:lnTo>
                  <a:pt x="5699" y="643254"/>
                </a:lnTo>
                <a:lnTo>
                  <a:pt x="12031" y="647376"/>
                </a:lnTo>
                <a:lnTo>
                  <a:pt x="19208" y="648700"/>
                </a:lnTo>
                <a:lnTo>
                  <a:pt x="26362" y="647237"/>
                </a:lnTo>
                <a:lnTo>
                  <a:pt x="32623" y="643001"/>
                </a:lnTo>
                <a:lnTo>
                  <a:pt x="571953" y="94871"/>
                </a:lnTo>
                <a:lnTo>
                  <a:pt x="544753" y="68096"/>
                </a:lnTo>
                <a:close/>
              </a:path>
              <a:path w="638809" h="648969">
                <a:moveTo>
                  <a:pt x="622666" y="48847"/>
                </a:moveTo>
                <a:lnTo>
                  <a:pt x="571563" y="48847"/>
                </a:lnTo>
                <a:lnTo>
                  <a:pt x="578740" y="50214"/>
                </a:lnTo>
                <a:lnTo>
                  <a:pt x="585073" y="54355"/>
                </a:lnTo>
                <a:lnTo>
                  <a:pt x="589309" y="60616"/>
                </a:lnTo>
                <a:lnTo>
                  <a:pt x="590772" y="67770"/>
                </a:lnTo>
                <a:lnTo>
                  <a:pt x="589448" y="74947"/>
                </a:lnTo>
                <a:lnTo>
                  <a:pt x="585327" y="81279"/>
                </a:lnTo>
                <a:lnTo>
                  <a:pt x="571953" y="94871"/>
                </a:lnTo>
                <a:lnTo>
                  <a:pt x="599043" y="121538"/>
                </a:lnTo>
                <a:lnTo>
                  <a:pt x="622666" y="48847"/>
                </a:lnTo>
                <a:close/>
              </a:path>
              <a:path w="638809" h="648969">
                <a:moveTo>
                  <a:pt x="571563" y="48847"/>
                </a:moveTo>
                <a:lnTo>
                  <a:pt x="564409" y="50266"/>
                </a:lnTo>
                <a:lnTo>
                  <a:pt x="558149" y="54483"/>
                </a:lnTo>
                <a:lnTo>
                  <a:pt x="544753" y="68096"/>
                </a:lnTo>
                <a:lnTo>
                  <a:pt x="571953" y="94871"/>
                </a:lnTo>
                <a:lnTo>
                  <a:pt x="585327" y="81279"/>
                </a:lnTo>
                <a:lnTo>
                  <a:pt x="589448" y="74947"/>
                </a:lnTo>
                <a:lnTo>
                  <a:pt x="590772" y="67770"/>
                </a:lnTo>
                <a:lnTo>
                  <a:pt x="589309" y="60616"/>
                </a:lnTo>
                <a:lnTo>
                  <a:pt x="585073" y="54355"/>
                </a:lnTo>
                <a:lnTo>
                  <a:pt x="578740" y="50214"/>
                </a:lnTo>
                <a:lnTo>
                  <a:pt x="571563" y="48847"/>
                </a:lnTo>
                <a:close/>
              </a:path>
              <a:path w="638809" h="648969">
                <a:moveTo>
                  <a:pt x="638540" y="0"/>
                </a:moveTo>
                <a:lnTo>
                  <a:pt x="517636" y="41401"/>
                </a:lnTo>
                <a:lnTo>
                  <a:pt x="544753" y="68096"/>
                </a:lnTo>
                <a:lnTo>
                  <a:pt x="558149" y="54483"/>
                </a:lnTo>
                <a:lnTo>
                  <a:pt x="564409" y="50266"/>
                </a:lnTo>
                <a:lnTo>
                  <a:pt x="571563" y="48847"/>
                </a:lnTo>
                <a:lnTo>
                  <a:pt x="622666" y="48847"/>
                </a:lnTo>
                <a:lnTo>
                  <a:pt x="6385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9612630" y="2420873"/>
            <a:ext cx="638810" cy="648970"/>
          </a:xfrm>
          <a:custGeom>
            <a:avLst/>
            <a:gdLst/>
            <a:ahLst/>
            <a:cxnLst/>
            <a:rect l="l" t="t" r="r" b="b"/>
            <a:pathLst>
              <a:path w="638809" h="648969">
                <a:moveTo>
                  <a:pt x="93765" y="68075"/>
                </a:moveTo>
                <a:lnTo>
                  <a:pt x="66545" y="94829"/>
                </a:lnTo>
                <a:lnTo>
                  <a:pt x="605917" y="643001"/>
                </a:lnTo>
                <a:lnTo>
                  <a:pt x="612177" y="647237"/>
                </a:lnTo>
                <a:lnTo>
                  <a:pt x="619331" y="648700"/>
                </a:lnTo>
                <a:lnTo>
                  <a:pt x="626508" y="647376"/>
                </a:lnTo>
                <a:lnTo>
                  <a:pt x="632841" y="643254"/>
                </a:lnTo>
                <a:lnTo>
                  <a:pt x="637077" y="636920"/>
                </a:lnTo>
                <a:lnTo>
                  <a:pt x="638540" y="629729"/>
                </a:lnTo>
                <a:lnTo>
                  <a:pt x="637216" y="622538"/>
                </a:lnTo>
                <a:lnTo>
                  <a:pt x="633095" y="616203"/>
                </a:lnTo>
                <a:lnTo>
                  <a:pt x="93765" y="68075"/>
                </a:lnTo>
                <a:close/>
              </a:path>
              <a:path w="638809" h="648969">
                <a:moveTo>
                  <a:pt x="0" y="0"/>
                </a:moveTo>
                <a:lnTo>
                  <a:pt x="39370" y="121538"/>
                </a:lnTo>
                <a:lnTo>
                  <a:pt x="66545" y="94829"/>
                </a:lnTo>
                <a:lnTo>
                  <a:pt x="53213" y="81279"/>
                </a:lnTo>
                <a:lnTo>
                  <a:pt x="49091" y="74947"/>
                </a:lnTo>
                <a:lnTo>
                  <a:pt x="66976" y="48847"/>
                </a:lnTo>
                <a:lnTo>
                  <a:pt x="113328" y="48847"/>
                </a:lnTo>
                <a:lnTo>
                  <a:pt x="120903" y="41401"/>
                </a:lnTo>
                <a:lnTo>
                  <a:pt x="0" y="0"/>
                </a:lnTo>
                <a:close/>
              </a:path>
              <a:path w="638809" h="648969">
                <a:moveTo>
                  <a:pt x="66976" y="48847"/>
                </a:moveTo>
                <a:lnTo>
                  <a:pt x="59799" y="50214"/>
                </a:lnTo>
                <a:lnTo>
                  <a:pt x="53467" y="54355"/>
                </a:lnTo>
                <a:lnTo>
                  <a:pt x="49230" y="60616"/>
                </a:lnTo>
                <a:lnTo>
                  <a:pt x="47767" y="67770"/>
                </a:lnTo>
                <a:lnTo>
                  <a:pt x="49091" y="74947"/>
                </a:lnTo>
                <a:lnTo>
                  <a:pt x="53213" y="81279"/>
                </a:lnTo>
                <a:lnTo>
                  <a:pt x="66545" y="94829"/>
                </a:lnTo>
                <a:lnTo>
                  <a:pt x="93765" y="68075"/>
                </a:lnTo>
                <a:lnTo>
                  <a:pt x="80391" y="54483"/>
                </a:lnTo>
                <a:lnTo>
                  <a:pt x="74130" y="50266"/>
                </a:lnTo>
                <a:lnTo>
                  <a:pt x="66976" y="48847"/>
                </a:lnTo>
                <a:close/>
              </a:path>
              <a:path w="638809" h="648969">
                <a:moveTo>
                  <a:pt x="113328" y="48847"/>
                </a:moveTo>
                <a:lnTo>
                  <a:pt x="66976" y="48847"/>
                </a:lnTo>
                <a:lnTo>
                  <a:pt x="74130" y="50266"/>
                </a:lnTo>
                <a:lnTo>
                  <a:pt x="80391" y="54483"/>
                </a:lnTo>
                <a:lnTo>
                  <a:pt x="93765" y="68075"/>
                </a:lnTo>
                <a:lnTo>
                  <a:pt x="113328" y="488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9612630" y="2403475"/>
            <a:ext cx="1877695" cy="666115"/>
          </a:xfrm>
          <a:custGeom>
            <a:avLst/>
            <a:gdLst/>
            <a:ahLst/>
            <a:cxnLst/>
            <a:rect l="l" t="t" r="r" b="b"/>
            <a:pathLst>
              <a:path w="1877695" h="666114">
                <a:moveTo>
                  <a:pt x="114371" y="36105"/>
                </a:moveTo>
                <a:lnTo>
                  <a:pt x="102141" y="72160"/>
                </a:lnTo>
                <a:lnTo>
                  <a:pt x="1852422" y="665099"/>
                </a:lnTo>
                <a:lnTo>
                  <a:pt x="1859889" y="666019"/>
                </a:lnTo>
                <a:lnTo>
                  <a:pt x="1866915" y="664083"/>
                </a:lnTo>
                <a:lnTo>
                  <a:pt x="1872728" y="659669"/>
                </a:lnTo>
                <a:lnTo>
                  <a:pt x="1876552" y="653161"/>
                </a:lnTo>
                <a:lnTo>
                  <a:pt x="1877472" y="645622"/>
                </a:lnTo>
                <a:lnTo>
                  <a:pt x="1875535" y="638571"/>
                </a:lnTo>
                <a:lnTo>
                  <a:pt x="1871122" y="632783"/>
                </a:lnTo>
                <a:lnTo>
                  <a:pt x="1864614" y="629030"/>
                </a:lnTo>
                <a:lnTo>
                  <a:pt x="114371" y="36105"/>
                </a:lnTo>
                <a:close/>
              </a:path>
              <a:path w="1877695" h="666114">
                <a:moveTo>
                  <a:pt x="126619" y="0"/>
                </a:moveTo>
                <a:lnTo>
                  <a:pt x="0" y="17399"/>
                </a:lnTo>
                <a:lnTo>
                  <a:pt x="89916" y="108203"/>
                </a:lnTo>
                <a:lnTo>
                  <a:pt x="102141" y="72160"/>
                </a:lnTo>
                <a:lnTo>
                  <a:pt x="84074" y="66039"/>
                </a:lnTo>
                <a:lnTo>
                  <a:pt x="77565" y="62216"/>
                </a:lnTo>
                <a:lnTo>
                  <a:pt x="73152" y="56403"/>
                </a:lnTo>
                <a:lnTo>
                  <a:pt x="71215" y="49377"/>
                </a:lnTo>
                <a:lnTo>
                  <a:pt x="72136" y="41910"/>
                </a:lnTo>
                <a:lnTo>
                  <a:pt x="75959" y="35329"/>
                </a:lnTo>
                <a:lnTo>
                  <a:pt x="81772" y="30892"/>
                </a:lnTo>
                <a:lnTo>
                  <a:pt x="88798" y="28979"/>
                </a:lnTo>
                <a:lnTo>
                  <a:pt x="116788" y="28979"/>
                </a:lnTo>
                <a:lnTo>
                  <a:pt x="126619" y="0"/>
                </a:lnTo>
                <a:close/>
              </a:path>
              <a:path w="1877695" h="666114">
                <a:moveTo>
                  <a:pt x="88798" y="28979"/>
                </a:moveTo>
                <a:lnTo>
                  <a:pt x="81772" y="30892"/>
                </a:lnTo>
                <a:lnTo>
                  <a:pt x="75959" y="35329"/>
                </a:lnTo>
                <a:lnTo>
                  <a:pt x="72136" y="41910"/>
                </a:lnTo>
                <a:lnTo>
                  <a:pt x="71215" y="49377"/>
                </a:lnTo>
                <a:lnTo>
                  <a:pt x="73152" y="56403"/>
                </a:lnTo>
                <a:lnTo>
                  <a:pt x="77565" y="62216"/>
                </a:lnTo>
                <a:lnTo>
                  <a:pt x="84074" y="66039"/>
                </a:lnTo>
                <a:lnTo>
                  <a:pt x="102141" y="72160"/>
                </a:lnTo>
                <a:lnTo>
                  <a:pt x="114371" y="36105"/>
                </a:lnTo>
                <a:lnTo>
                  <a:pt x="96266" y="29972"/>
                </a:lnTo>
                <a:lnTo>
                  <a:pt x="88798" y="28979"/>
                </a:lnTo>
                <a:close/>
              </a:path>
              <a:path w="1877695" h="666114">
                <a:moveTo>
                  <a:pt x="116788" y="28979"/>
                </a:moveTo>
                <a:lnTo>
                  <a:pt x="88798" y="28979"/>
                </a:lnTo>
                <a:lnTo>
                  <a:pt x="96266" y="29972"/>
                </a:lnTo>
                <a:lnTo>
                  <a:pt x="114371" y="36105"/>
                </a:lnTo>
                <a:lnTo>
                  <a:pt x="116788" y="289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8992361" y="1023366"/>
            <a:ext cx="638810" cy="702945"/>
          </a:xfrm>
          <a:custGeom>
            <a:avLst/>
            <a:gdLst/>
            <a:ahLst/>
            <a:cxnLst/>
            <a:rect l="l" t="t" r="r" b="b"/>
            <a:pathLst>
              <a:path w="638809" h="702944">
                <a:moveTo>
                  <a:pt x="90901" y="71913"/>
                </a:moveTo>
                <a:lnTo>
                  <a:pt x="62578" y="97561"/>
                </a:lnTo>
                <a:lnTo>
                  <a:pt x="605409" y="696722"/>
                </a:lnTo>
                <a:lnTo>
                  <a:pt x="611455" y="701188"/>
                </a:lnTo>
                <a:lnTo>
                  <a:pt x="618537" y="702929"/>
                </a:lnTo>
                <a:lnTo>
                  <a:pt x="625786" y="701883"/>
                </a:lnTo>
                <a:lnTo>
                  <a:pt x="632333" y="697992"/>
                </a:lnTo>
                <a:lnTo>
                  <a:pt x="636799" y="691945"/>
                </a:lnTo>
                <a:lnTo>
                  <a:pt x="638540" y="684863"/>
                </a:lnTo>
                <a:lnTo>
                  <a:pt x="637494" y="677614"/>
                </a:lnTo>
                <a:lnTo>
                  <a:pt x="633603" y="671068"/>
                </a:lnTo>
                <a:lnTo>
                  <a:pt x="90901" y="71913"/>
                </a:lnTo>
                <a:close/>
              </a:path>
              <a:path w="638809" h="702944">
                <a:moveTo>
                  <a:pt x="0" y="0"/>
                </a:moveTo>
                <a:lnTo>
                  <a:pt x="34417" y="123062"/>
                </a:lnTo>
                <a:lnTo>
                  <a:pt x="62578" y="97561"/>
                </a:lnTo>
                <a:lnTo>
                  <a:pt x="49784" y="83438"/>
                </a:lnTo>
                <a:lnTo>
                  <a:pt x="45948" y="76892"/>
                </a:lnTo>
                <a:lnTo>
                  <a:pt x="64881" y="51577"/>
                </a:lnTo>
                <a:lnTo>
                  <a:pt x="113358" y="51577"/>
                </a:lnTo>
                <a:lnTo>
                  <a:pt x="119126" y="46355"/>
                </a:lnTo>
                <a:lnTo>
                  <a:pt x="0" y="0"/>
                </a:lnTo>
                <a:close/>
              </a:path>
              <a:path w="638809" h="702944">
                <a:moveTo>
                  <a:pt x="64881" y="51577"/>
                </a:moveTo>
                <a:lnTo>
                  <a:pt x="57656" y="52623"/>
                </a:lnTo>
                <a:lnTo>
                  <a:pt x="51181" y="56514"/>
                </a:lnTo>
                <a:lnTo>
                  <a:pt x="46658" y="62561"/>
                </a:lnTo>
                <a:lnTo>
                  <a:pt x="44910" y="69643"/>
                </a:lnTo>
                <a:lnTo>
                  <a:pt x="45948" y="76892"/>
                </a:lnTo>
                <a:lnTo>
                  <a:pt x="49784" y="83438"/>
                </a:lnTo>
                <a:lnTo>
                  <a:pt x="62578" y="97561"/>
                </a:lnTo>
                <a:lnTo>
                  <a:pt x="90901" y="71913"/>
                </a:lnTo>
                <a:lnTo>
                  <a:pt x="78105" y="57785"/>
                </a:lnTo>
                <a:lnTo>
                  <a:pt x="71987" y="53318"/>
                </a:lnTo>
                <a:lnTo>
                  <a:pt x="64881" y="51577"/>
                </a:lnTo>
                <a:close/>
              </a:path>
              <a:path w="638809" h="702944">
                <a:moveTo>
                  <a:pt x="113358" y="51577"/>
                </a:moveTo>
                <a:lnTo>
                  <a:pt x="64881" y="51577"/>
                </a:lnTo>
                <a:lnTo>
                  <a:pt x="71987" y="53318"/>
                </a:lnTo>
                <a:lnTo>
                  <a:pt x="78105" y="57785"/>
                </a:lnTo>
                <a:lnTo>
                  <a:pt x="90901" y="71913"/>
                </a:lnTo>
                <a:lnTo>
                  <a:pt x="113358" y="515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8638793" y="1332738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5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 txBox="1"/>
          <p:nvPr/>
        </p:nvSpPr>
        <p:spPr>
          <a:xfrm>
            <a:off x="10652506" y="1281176"/>
            <a:ext cx="1332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7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𝜎(𝑛𝑒𝑡</a:t>
            </a:r>
            <a:r>
              <a:rPr sz="1950" spc="3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45" name="object 845"/>
          <p:cNvSpPr/>
          <p:nvPr/>
        </p:nvSpPr>
        <p:spPr>
          <a:xfrm>
            <a:off x="8638793" y="3900678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4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 txBox="1"/>
          <p:nvPr/>
        </p:nvSpPr>
        <p:spPr>
          <a:xfrm>
            <a:off x="10065766" y="3187953"/>
            <a:ext cx="1833880" cy="959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251585" algn="l"/>
              </a:tabLst>
            </a:pPr>
            <a:r>
              <a:rPr sz="1800" spc="-3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-44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	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1800" spc="-3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-44" baseline="-14957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imes New Roman"/>
              <a:cs typeface="Times New Roman"/>
            </a:endParaRPr>
          </a:p>
          <a:p>
            <a:pPr marL="598805">
              <a:lnSpc>
                <a:spcPct val="100000"/>
              </a:lnSpc>
            </a:pPr>
            <a:r>
              <a:rPr sz="1800" spc="-3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950" spc="-5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14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10" dirty="0">
                <a:solidFill>
                  <a:srgbClr val="EAEAEA"/>
                </a:solidFill>
                <a:latin typeface="Cambria Math"/>
                <a:cs typeface="Cambria Math"/>
              </a:rPr>
              <a:t>𝜎(𝑛𝑒𝑡</a:t>
            </a:r>
            <a:r>
              <a:rPr sz="1950" spc="15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r>
              <a:rPr sz="1800" spc="10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47" name="object 847"/>
          <p:cNvSpPr/>
          <p:nvPr/>
        </p:nvSpPr>
        <p:spPr>
          <a:xfrm>
            <a:off x="8638793" y="5467350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4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 txBox="1"/>
          <p:nvPr/>
        </p:nvSpPr>
        <p:spPr>
          <a:xfrm>
            <a:off x="11587733" y="5145735"/>
            <a:ext cx="325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89" baseline="10802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300" spc="155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r>
              <a:rPr sz="1300" spc="425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49" name="object 849"/>
          <p:cNvSpPr/>
          <p:nvPr/>
        </p:nvSpPr>
        <p:spPr>
          <a:xfrm>
            <a:off x="8638793" y="2737866"/>
            <a:ext cx="3346450" cy="8255"/>
          </a:xfrm>
          <a:custGeom>
            <a:avLst/>
            <a:gdLst/>
            <a:ahLst/>
            <a:cxnLst/>
            <a:rect l="l" t="t" r="r" b="b"/>
            <a:pathLst>
              <a:path w="3346450" h="8255">
                <a:moveTo>
                  <a:pt x="0" y="0"/>
                </a:moveTo>
                <a:lnTo>
                  <a:pt x="3346069" y="7874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 txBox="1"/>
          <p:nvPr/>
        </p:nvSpPr>
        <p:spPr>
          <a:xfrm>
            <a:off x="11587733" y="2415362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30" baseline="10802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300" spc="409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r>
              <a:rPr sz="1300" spc="135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8323" y="521208"/>
            <a:ext cx="3711702" cy="555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04232" y="547116"/>
            <a:ext cx="3659886" cy="496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20488" y="571245"/>
            <a:ext cx="3644391" cy="480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1879" y="1353311"/>
            <a:ext cx="5135118" cy="50741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37788" y="1423390"/>
            <a:ext cx="165379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8328" y="1438783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34967" y="1379232"/>
            <a:ext cx="1844040" cy="2607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9267" y="1822704"/>
            <a:ext cx="150088" cy="1485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9682" y="1836927"/>
            <a:ext cx="140081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2920" y="1787651"/>
            <a:ext cx="314693" cy="1805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27397" y="1807591"/>
            <a:ext cx="295910" cy="161290"/>
          </a:xfrm>
          <a:custGeom>
            <a:avLst/>
            <a:gdLst/>
            <a:ahLst/>
            <a:cxnLst/>
            <a:rect l="l" t="t" r="r" b="b"/>
            <a:pathLst>
              <a:path w="295910" h="161289">
                <a:moveTo>
                  <a:pt x="244728" y="47751"/>
                </a:moveTo>
                <a:lnTo>
                  <a:pt x="204469" y="63500"/>
                </a:lnTo>
                <a:lnTo>
                  <a:pt x="189321" y="105068"/>
                </a:lnTo>
                <a:lnTo>
                  <a:pt x="189335" y="107823"/>
                </a:lnTo>
                <a:lnTo>
                  <a:pt x="202818" y="146812"/>
                </a:lnTo>
                <a:lnTo>
                  <a:pt x="240411" y="161036"/>
                </a:lnTo>
                <a:lnTo>
                  <a:pt x="252126" y="160035"/>
                </a:lnTo>
                <a:lnTo>
                  <a:pt x="262699" y="157035"/>
                </a:lnTo>
                <a:lnTo>
                  <a:pt x="272129" y="152034"/>
                </a:lnTo>
                <a:lnTo>
                  <a:pt x="272448" y="151764"/>
                </a:lnTo>
                <a:lnTo>
                  <a:pt x="236219" y="151764"/>
                </a:lnTo>
                <a:lnTo>
                  <a:pt x="229997" y="149479"/>
                </a:lnTo>
                <a:lnTo>
                  <a:pt x="224662" y="144653"/>
                </a:lnTo>
                <a:lnTo>
                  <a:pt x="219328" y="139954"/>
                </a:lnTo>
                <a:lnTo>
                  <a:pt x="215391" y="132969"/>
                </a:lnTo>
                <a:lnTo>
                  <a:pt x="210613" y="95704"/>
                </a:lnTo>
                <a:lnTo>
                  <a:pt x="211111" y="87161"/>
                </a:lnTo>
                <a:lnTo>
                  <a:pt x="232155" y="57023"/>
                </a:lnTo>
                <a:lnTo>
                  <a:pt x="276132" y="57023"/>
                </a:lnTo>
                <a:lnTo>
                  <a:pt x="274589" y="55735"/>
                </a:lnTo>
                <a:lnTo>
                  <a:pt x="265874" y="51292"/>
                </a:lnTo>
                <a:lnTo>
                  <a:pt x="255920" y="48635"/>
                </a:lnTo>
                <a:lnTo>
                  <a:pt x="244728" y="47751"/>
                </a:lnTo>
                <a:close/>
              </a:path>
              <a:path w="295910" h="161289">
                <a:moveTo>
                  <a:pt x="276132" y="57023"/>
                </a:moveTo>
                <a:lnTo>
                  <a:pt x="241173" y="57023"/>
                </a:lnTo>
                <a:lnTo>
                  <a:pt x="247719" y="57806"/>
                </a:lnTo>
                <a:lnTo>
                  <a:pt x="253825" y="60150"/>
                </a:lnTo>
                <a:lnTo>
                  <a:pt x="274079" y="95704"/>
                </a:lnTo>
                <a:lnTo>
                  <a:pt x="274700" y="107823"/>
                </a:lnTo>
                <a:lnTo>
                  <a:pt x="274139" y="118629"/>
                </a:lnTo>
                <a:lnTo>
                  <a:pt x="252475" y="151764"/>
                </a:lnTo>
                <a:lnTo>
                  <a:pt x="272448" y="151764"/>
                </a:lnTo>
                <a:lnTo>
                  <a:pt x="294935" y="114601"/>
                </a:lnTo>
                <a:lnTo>
                  <a:pt x="295910" y="101600"/>
                </a:lnTo>
                <a:lnTo>
                  <a:pt x="295050" y="89550"/>
                </a:lnTo>
                <a:lnTo>
                  <a:pt x="292465" y="78930"/>
                </a:lnTo>
                <a:lnTo>
                  <a:pt x="288141" y="69738"/>
                </a:lnTo>
                <a:lnTo>
                  <a:pt x="282066" y="61975"/>
                </a:lnTo>
                <a:lnTo>
                  <a:pt x="276132" y="57023"/>
                </a:lnTo>
                <a:close/>
              </a:path>
              <a:path w="295910" h="161289">
                <a:moveTo>
                  <a:pt x="0" y="0"/>
                </a:moveTo>
                <a:lnTo>
                  <a:pt x="0" y="6604"/>
                </a:lnTo>
                <a:lnTo>
                  <a:pt x="13462" y="9525"/>
                </a:lnTo>
                <a:lnTo>
                  <a:pt x="20827" y="11303"/>
                </a:lnTo>
                <a:lnTo>
                  <a:pt x="22144" y="12086"/>
                </a:lnTo>
                <a:lnTo>
                  <a:pt x="24256" y="13081"/>
                </a:lnTo>
                <a:lnTo>
                  <a:pt x="25400" y="15494"/>
                </a:lnTo>
                <a:lnTo>
                  <a:pt x="25375" y="30861"/>
                </a:lnTo>
                <a:lnTo>
                  <a:pt x="25728" y="58064"/>
                </a:lnTo>
                <a:lnTo>
                  <a:pt x="25828" y="84482"/>
                </a:lnTo>
                <a:lnTo>
                  <a:pt x="25130" y="136149"/>
                </a:lnTo>
                <a:lnTo>
                  <a:pt x="23203" y="146087"/>
                </a:lnTo>
                <a:lnTo>
                  <a:pt x="22605" y="146685"/>
                </a:lnTo>
                <a:lnTo>
                  <a:pt x="0" y="151764"/>
                </a:lnTo>
                <a:lnTo>
                  <a:pt x="0" y="158369"/>
                </a:lnTo>
                <a:lnTo>
                  <a:pt x="9503" y="157795"/>
                </a:lnTo>
                <a:lnTo>
                  <a:pt x="17827" y="157400"/>
                </a:lnTo>
                <a:lnTo>
                  <a:pt x="24985" y="157172"/>
                </a:lnTo>
                <a:lnTo>
                  <a:pt x="30987" y="157099"/>
                </a:lnTo>
                <a:lnTo>
                  <a:pt x="87626" y="157099"/>
                </a:lnTo>
                <a:lnTo>
                  <a:pt x="93630" y="156648"/>
                </a:lnTo>
                <a:lnTo>
                  <a:pt x="112585" y="151876"/>
                </a:lnTo>
                <a:lnTo>
                  <a:pt x="122150" y="147320"/>
                </a:lnTo>
                <a:lnTo>
                  <a:pt x="78104" y="147320"/>
                </a:lnTo>
                <a:lnTo>
                  <a:pt x="71556" y="147179"/>
                </a:lnTo>
                <a:lnTo>
                  <a:pt x="47159" y="114808"/>
                </a:lnTo>
                <a:lnTo>
                  <a:pt x="47035" y="98208"/>
                </a:lnTo>
                <a:lnTo>
                  <a:pt x="47132" y="48434"/>
                </a:lnTo>
                <a:lnTo>
                  <a:pt x="65055" y="11572"/>
                </a:lnTo>
                <a:lnTo>
                  <a:pt x="80010" y="11175"/>
                </a:lnTo>
                <a:lnTo>
                  <a:pt x="144070" y="11175"/>
                </a:lnTo>
                <a:lnTo>
                  <a:pt x="138429" y="7874"/>
                </a:lnTo>
                <a:lnTo>
                  <a:pt x="130188" y="4687"/>
                </a:lnTo>
                <a:lnTo>
                  <a:pt x="120697" y="2381"/>
                </a:lnTo>
                <a:lnTo>
                  <a:pt x="112168" y="1270"/>
                </a:lnTo>
                <a:lnTo>
                  <a:pt x="48132" y="1270"/>
                </a:lnTo>
                <a:lnTo>
                  <a:pt x="35343" y="1178"/>
                </a:lnTo>
                <a:lnTo>
                  <a:pt x="23066" y="920"/>
                </a:lnTo>
                <a:lnTo>
                  <a:pt x="11289" y="519"/>
                </a:lnTo>
                <a:lnTo>
                  <a:pt x="0" y="0"/>
                </a:lnTo>
                <a:close/>
              </a:path>
              <a:path w="295910" h="161289">
                <a:moveTo>
                  <a:pt x="87626" y="157099"/>
                </a:moveTo>
                <a:lnTo>
                  <a:pt x="33019" y="157099"/>
                </a:lnTo>
                <a:lnTo>
                  <a:pt x="40004" y="157225"/>
                </a:lnTo>
                <a:lnTo>
                  <a:pt x="51942" y="157607"/>
                </a:lnTo>
                <a:lnTo>
                  <a:pt x="63880" y="158114"/>
                </a:lnTo>
                <a:lnTo>
                  <a:pt x="70612" y="158242"/>
                </a:lnTo>
                <a:lnTo>
                  <a:pt x="72389" y="158242"/>
                </a:lnTo>
                <a:lnTo>
                  <a:pt x="87626" y="157099"/>
                </a:lnTo>
                <a:close/>
              </a:path>
              <a:path w="295910" h="161289">
                <a:moveTo>
                  <a:pt x="144070" y="11175"/>
                </a:moveTo>
                <a:lnTo>
                  <a:pt x="80010" y="11175"/>
                </a:lnTo>
                <a:lnTo>
                  <a:pt x="90753" y="11487"/>
                </a:lnTo>
                <a:lnTo>
                  <a:pt x="100139" y="12430"/>
                </a:lnTo>
                <a:lnTo>
                  <a:pt x="134365" y="30861"/>
                </a:lnTo>
                <a:lnTo>
                  <a:pt x="137794" y="35179"/>
                </a:lnTo>
                <a:lnTo>
                  <a:pt x="140588" y="41021"/>
                </a:lnTo>
                <a:lnTo>
                  <a:pt x="144652" y="55499"/>
                </a:lnTo>
                <a:lnTo>
                  <a:pt x="145668" y="63500"/>
                </a:lnTo>
                <a:lnTo>
                  <a:pt x="145668" y="72389"/>
                </a:lnTo>
                <a:lnTo>
                  <a:pt x="136525" y="114808"/>
                </a:lnTo>
                <a:lnTo>
                  <a:pt x="102875" y="143890"/>
                </a:lnTo>
                <a:lnTo>
                  <a:pt x="78104" y="147320"/>
                </a:lnTo>
                <a:lnTo>
                  <a:pt x="122150" y="147320"/>
                </a:lnTo>
                <a:lnTo>
                  <a:pt x="155305" y="119243"/>
                </a:lnTo>
                <a:lnTo>
                  <a:pt x="170306" y="68325"/>
                </a:lnTo>
                <a:lnTo>
                  <a:pt x="169783" y="58064"/>
                </a:lnTo>
                <a:lnTo>
                  <a:pt x="151844" y="17303"/>
                </a:lnTo>
                <a:lnTo>
                  <a:pt x="145547" y="12041"/>
                </a:lnTo>
                <a:lnTo>
                  <a:pt x="144070" y="11175"/>
                </a:lnTo>
                <a:close/>
              </a:path>
              <a:path w="295910" h="161289">
                <a:moveTo>
                  <a:pt x="97916" y="508"/>
                </a:moveTo>
                <a:lnTo>
                  <a:pt x="48132" y="1270"/>
                </a:lnTo>
                <a:lnTo>
                  <a:pt x="112168" y="1270"/>
                </a:lnTo>
                <a:lnTo>
                  <a:pt x="109944" y="980"/>
                </a:lnTo>
                <a:lnTo>
                  <a:pt x="97916" y="5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22826" y="1803019"/>
            <a:ext cx="305054" cy="1701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08932" y="2186939"/>
            <a:ext cx="134874" cy="1348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19346" y="2201545"/>
            <a:ext cx="125095" cy="1249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16196" y="2151875"/>
            <a:ext cx="2100960" cy="2114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48200" y="2490241"/>
            <a:ext cx="188226" cy="1455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58359" y="2503551"/>
            <a:ext cx="177926" cy="1365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76800" y="2487155"/>
            <a:ext cx="2304033" cy="1879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68596" y="2828544"/>
            <a:ext cx="121158" cy="1211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77613" y="2842260"/>
            <a:ext cx="111379" cy="11137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83479" y="2840769"/>
            <a:ext cx="95213" cy="1043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97621" y="2858516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56597" y="0"/>
                </a:moveTo>
                <a:lnTo>
                  <a:pt x="39833" y="0"/>
                </a:lnTo>
                <a:lnTo>
                  <a:pt x="32975" y="1650"/>
                </a:lnTo>
                <a:lnTo>
                  <a:pt x="26879" y="4953"/>
                </a:lnTo>
                <a:lnTo>
                  <a:pt x="20656" y="8255"/>
                </a:lnTo>
                <a:lnTo>
                  <a:pt x="2056" y="40894"/>
                </a:lnTo>
                <a:lnTo>
                  <a:pt x="717" y="46736"/>
                </a:lnTo>
                <a:lnTo>
                  <a:pt x="114" y="51054"/>
                </a:lnTo>
                <a:lnTo>
                  <a:pt x="0" y="66421"/>
                </a:lnTo>
                <a:lnTo>
                  <a:pt x="2495" y="73533"/>
                </a:lnTo>
                <a:lnTo>
                  <a:pt x="7448" y="78486"/>
                </a:lnTo>
                <a:lnTo>
                  <a:pt x="12401" y="83566"/>
                </a:lnTo>
                <a:lnTo>
                  <a:pt x="19386" y="86106"/>
                </a:lnTo>
                <a:lnTo>
                  <a:pt x="35769" y="86106"/>
                </a:lnTo>
                <a:lnTo>
                  <a:pt x="42246" y="84836"/>
                </a:lnTo>
                <a:lnTo>
                  <a:pt x="53676" y="79501"/>
                </a:lnTo>
                <a:lnTo>
                  <a:pt x="53987" y="79248"/>
                </a:lnTo>
                <a:lnTo>
                  <a:pt x="25863" y="79248"/>
                </a:lnTo>
                <a:lnTo>
                  <a:pt x="21799" y="77724"/>
                </a:lnTo>
                <a:lnTo>
                  <a:pt x="19259" y="74675"/>
                </a:lnTo>
                <a:lnTo>
                  <a:pt x="16592" y="71628"/>
                </a:lnTo>
                <a:lnTo>
                  <a:pt x="15195" y="66929"/>
                </a:lnTo>
                <a:lnTo>
                  <a:pt x="15195" y="53721"/>
                </a:lnTo>
                <a:lnTo>
                  <a:pt x="16592" y="45593"/>
                </a:lnTo>
                <a:lnTo>
                  <a:pt x="21672" y="26797"/>
                </a:lnTo>
                <a:lnTo>
                  <a:pt x="25228" y="19558"/>
                </a:lnTo>
                <a:lnTo>
                  <a:pt x="29800" y="14605"/>
                </a:lnTo>
                <a:lnTo>
                  <a:pt x="34245" y="9525"/>
                </a:lnTo>
                <a:lnTo>
                  <a:pt x="39452" y="6985"/>
                </a:lnTo>
                <a:lnTo>
                  <a:pt x="67932" y="6985"/>
                </a:lnTo>
                <a:lnTo>
                  <a:pt x="63709" y="2539"/>
                </a:lnTo>
                <a:lnTo>
                  <a:pt x="56597" y="0"/>
                </a:lnTo>
                <a:close/>
              </a:path>
              <a:path w="76200" h="86360">
                <a:moveTo>
                  <a:pt x="67932" y="6985"/>
                </a:moveTo>
                <a:lnTo>
                  <a:pt x="50755" y="6985"/>
                </a:lnTo>
                <a:lnTo>
                  <a:pt x="54565" y="8509"/>
                </a:lnTo>
                <a:lnTo>
                  <a:pt x="59391" y="14859"/>
                </a:lnTo>
                <a:lnTo>
                  <a:pt x="60661" y="19558"/>
                </a:lnTo>
                <a:lnTo>
                  <a:pt x="60661" y="32893"/>
                </a:lnTo>
                <a:lnTo>
                  <a:pt x="46310" y="71628"/>
                </a:lnTo>
                <a:lnTo>
                  <a:pt x="36912" y="79248"/>
                </a:lnTo>
                <a:lnTo>
                  <a:pt x="53987" y="79248"/>
                </a:lnTo>
                <a:lnTo>
                  <a:pt x="74631" y="43434"/>
                </a:lnTo>
                <a:lnTo>
                  <a:pt x="75901" y="36195"/>
                </a:lnTo>
                <a:lnTo>
                  <a:pt x="75901" y="19938"/>
                </a:lnTo>
                <a:lnTo>
                  <a:pt x="73361" y="12700"/>
                </a:lnTo>
                <a:lnTo>
                  <a:pt x="67932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12816" y="2865501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30353" y="0"/>
                </a:moveTo>
                <a:lnTo>
                  <a:pt x="24257" y="0"/>
                </a:lnTo>
                <a:lnTo>
                  <a:pt x="19050" y="2539"/>
                </a:lnTo>
                <a:lnTo>
                  <a:pt x="14605" y="7620"/>
                </a:lnTo>
                <a:lnTo>
                  <a:pt x="10033" y="12573"/>
                </a:lnTo>
                <a:lnTo>
                  <a:pt x="6477" y="19812"/>
                </a:lnTo>
                <a:lnTo>
                  <a:pt x="3937" y="29210"/>
                </a:lnTo>
                <a:lnTo>
                  <a:pt x="1397" y="38608"/>
                </a:lnTo>
                <a:lnTo>
                  <a:pt x="0" y="46736"/>
                </a:lnTo>
                <a:lnTo>
                  <a:pt x="0" y="53594"/>
                </a:lnTo>
                <a:lnTo>
                  <a:pt x="0" y="59944"/>
                </a:lnTo>
                <a:lnTo>
                  <a:pt x="1397" y="64643"/>
                </a:lnTo>
                <a:lnTo>
                  <a:pt x="4063" y="67690"/>
                </a:lnTo>
                <a:lnTo>
                  <a:pt x="6604" y="70738"/>
                </a:lnTo>
                <a:lnTo>
                  <a:pt x="10668" y="72262"/>
                </a:lnTo>
                <a:lnTo>
                  <a:pt x="16002" y="72262"/>
                </a:lnTo>
                <a:lnTo>
                  <a:pt x="21717" y="72262"/>
                </a:lnTo>
                <a:lnTo>
                  <a:pt x="44069" y="33909"/>
                </a:lnTo>
                <a:lnTo>
                  <a:pt x="45466" y="25908"/>
                </a:lnTo>
                <a:lnTo>
                  <a:pt x="45466" y="18923"/>
                </a:lnTo>
                <a:lnTo>
                  <a:pt x="45466" y="12573"/>
                </a:lnTo>
                <a:lnTo>
                  <a:pt x="44196" y="7874"/>
                </a:lnTo>
                <a:lnTo>
                  <a:pt x="41783" y="4699"/>
                </a:lnTo>
                <a:lnTo>
                  <a:pt x="39370" y="1524"/>
                </a:lnTo>
                <a:lnTo>
                  <a:pt x="35560" y="0"/>
                </a:lnTo>
                <a:lnTo>
                  <a:pt x="303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97577" y="2858516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47371" y="0"/>
                </a:moveTo>
                <a:lnTo>
                  <a:pt x="56642" y="0"/>
                </a:lnTo>
                <a:lnTo>
                  <a:pt x="63753" y="2539"/>
                </a:lnTo>
                <a:lnTo>
                  <a:pt x="68580" y="7620"/>
                </a:lnTo>
                <a:lnTo>
                  <a:pt x="73406" y="12700"/>
                </a:lnTo>
                <a:lnTo>
                  <a:pt x="75946" y="19938"/>
                </a:lnTo>
                <a:lnTo>
                  <a:pt x="75946" y="29463"/>
                </a:lnTo>
                <a:lnTo>
                  <a:pt x="75946" y="36195"/>
                </a:lnTo>
                <a:lnTo>
                  <a:pt x="58547" y="75564"/>
                </a:lnTo>
                <a:lnTo>
                  <a:pt x="35813" y="86106"/>
                </a:lnTo>
                <a:lnTo>
                  <a:pt x="28448" y="86106"/>
                </a:lnTo>
                <a:lnTo>
                  <a:pt x="19431" y="86106"/>
                </a:lnTo>
                <a:lnTo>
                  <a:pt x="12446" y="83566"/>
                </a:lnTo>
                <a:lnTo>
                  <a:pt x="7493" y="78486"/>
                </a:lnTo>
                <a:lnTo>
                  <a:pt x="2539" y="73533"/>
                </a:lnTo>
                <a:lnTo>
                  <a:pt x="0" y="66294"/>
                </a:lnTo>
                <a:lnTo>
                  <a:pt x="0" y="56769"/>
                </a:lnTo>
                <a:lnTo>
                  <a:pt x="0" y="52197"/>
                </a:lnTo>
                <a:lnTo>
                  <a:pt x="762" y="46736"/>
                </a:lnTo>
                <a:lnTo>
                  <a:pt x="2159" y="40639"/>
                </a:lnTo>
                <a:lnTo>
                  <a:pt x="3937" y="32385"/>
                </a:lnTo>
                <a:lnTo>
                  <a:pt x="26924" y="4953"/>
                </a:lnTo>
                <a:lnTo>
                  <a:pt x="33020" y="1650"/>
                </a:lnTo>
                <a:lnTo>
                  <a:pt x="39877" y="0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8823" y="2875756"/>
            <a:ext cx="86065" cy="1059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83809" y="289344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39663" y="54483"/>
                </a:moveTo>
                <a:lnTo>
                  <a:pt x="24129" y="54483"/>
                </a:lnTo>
                <a:lnTo>
                  <a:pt x="24891" y="54610"/>
                </a:lnTo>
                <a:lnTo>
                  <a:pt x="25526" y="54610"/>
                </a:lnTo>
                <a:lnTo>
                  <a:pt x="26162" y="54737"/>
                </a:lnTo>
                <a:lnTo>
                  <a:pt x="28955" y="59055"/>
                </a:lnTo>
                <a:lnTo>
                  <a:pt x="32416" y="70866"/>
                </a:lnTo>
                <a:lnTo>
                  <a:pt x="43306" y="87375"/>
                </a:lnTo>
                <a:lnTo>
                  <a:pt x="47498" y="87375"/>
                </a:lnTo>
                <a:lnTo>
                  <a:pt x="48894" y="87249"/>
                </a:lnTo>
                <a:lnTo>
                  <a:pt x="50418" y="86741"/>
                </a:lnTo>
                <a:lnTo>
                  <a:pt x="51815" y="86360"/>
                </a:lnTo>
                <a:lnTo>
                  <a:pt x="59689" y="81025"/>
                </a:lnTo>
                <a:lnTo>
                  <a:pt x="61467" y="79629"/>
                </a:lnTo>
                <a:lnTo>
                  <a:pt x="62102" y="78994"/>
                </a:lnTo>
                <a:lnTo>
                  <a:pt x="50164" y="78994"/>
                </a:lnTo>
                <a:lnTo>
                  <a:pt x="49402" y="78739"/>
                </a:lnTo>
                <a:lnTo>
                  <a:pt x="46227" y="74803"/>
                </a:lnTo>
                <a:lnTo>
                  <a:pt x="45719" y="73660"/>
                </a:lnTo>
                <a:lnTo>
                  <a:pt x="45338" y="72389"/>
                </a:lnTo>
                <a:lnTo>
                  <a:pt x="44791" y="70738"/>
                </a:lnTo>
                <a:lnTo>
                  <a:pt x="43306" y="65912"/>
                </a:lnTo>
                <a:lnTo>
                  <a:pt x="42163" y="62611"/>
                </a:lnTo>
                <a:lnTo>
                  <a:pt x="39663" y="54483"/>
                </a:lnTo>
                <a:close/>
              </a:path>
              <a:path w="67310" h="87630">
                <a:moveTo>
                  <a:pt x="31368" y="0"/>
                </a:moveTo>
                <a:lnTo>
                  <a:pt x="26797" y="0"/>
                </a:lnTo>
                <a:lnTo>
                  <a:pt x="9398" y="762"/>
                </a:lnTo>
                <a:lnTo>
                  <a:pt x="8509" y="4953"/>
                </a:lnTo>
                <a:lnTo>
                  <a:pt x="11302" y="5207"/>
                </a:lnTo>
                <a:lnTo>
                  <a:pt x="13462" y="5461"/>
                </a:lnTo>
                <a:lnTo>
                  <a:pt x="16637" y="10668"/>
                </a:lnTo>
                <a:lnTo>
                  <a:pt x="16382" y="13081"/>
                </a:lnTo>
                <a:lnTo>
                  <a:pt x="15748" y="16129"/>
                </a:lnTo>
                <a:lnTo>
                  <a:pt x="0" y="86233"/>
                </a:lnTo>
                <a:lnTo>
                  <a:pt x="12064" y="86233"/>
                </a:lnTo>
                <a:lnTo>
                  <a:pt x="19050" y="54483"/>
                </a:lnTo>
                <a:lnTo>
                  <a:pt x="39663" y="54483"/>
                </a:lnTo>
                <a:lnTo>
                  <a:pt x="39115" y="52705"/>
                </a:lnTo>
                <a:lnTo>
                  <a:pt x="38100" y="49530"/>
                </a:lnTo>
                <a:lnTo>
                  <a:pt x="38617" y="49149"/>
                </a:lnTo>
                <a:lnTo>
                  <a:pt x="20192" y="49149"/>
                </a:lnTo>
                <a:lnTo>
                  <a:pt x="31368" y="0"/>
                </a:lnTo>
                <a:close/>
              </a:path>
              <a:path w="67310" h="87630">
                <a:moveTo>
                  <a:pt x="60960" y="71628"/>
                </a:moveTo>
                <a:lnTo>
                  <a:pt x="59689" y="73151"/>
                </a:lnTo>
                <a:lnTo>
                  <a:pt x="57530" y="75311"/>
                </a:lnTo>
                <a:lnTo>
                  <a:pt x="55625" y="76962"/>
                </a:lnTo>
                <a:lnTo>
                  <a:pt x="54863" y="77470"/>
                </a:lnTo>
                <a:lnTo>
                  <a:pt x="54101" y="78105"/>
                </a:lnTo>
                <a:lnTo>
                  <a:pt x="53466" y="78486"/>
                </a:lnTo>
                <a:lnTo>
                  <a:pt x="52831" y="78612"/>
                </a:lnTo>
                <a:lnTo>
                  <a:pt x="52197" y="78867"/>
                </a:lnTo>
                <a:lnTo>
                  <a:pt x="51562" y="78994"/>
                </a:lnTo>
                <a:lnTo>
                  <a:pt x="62102" y="78994"/>
                </a:lnTo>
                <a:lnTo>
                  <a:pt x="65277" y="75819"/>
                </a:lnTo>
                <a:lnTo>
                  <a:pt x="60960" y="71628"/>
                </a:lnTo>
                <a:close/>
              </a:path>
              <a:path w="67310" h="87630">
                <a:moveTo>
                  <a:pt x="65531" y="22987"/>
                </a:moveTo>
                <a:lnTo>
                  <a:pt x="42672" y="22987"/>
                </a:lnTo>
                <a:lnTo>
                  <a:pt x="41910" y="27050"/>
                </a:lnTo>
                <a:lnTo>
                  <a:pt x="43687" y="27305"/>
                </a:lnTo>
                <a:lnTo>
                  <a:pt x="44957" y="27686"/>
                </a:lnTo>
                <a:lnTo>
                  <a:pt x="45592" y="28321"/>
                </a:lnTo>
                <a:lnTo>
                  <a:pt x="46354" y="28956"/>
                </a:lnTo>
                <a:lnTo>
                  <a:pt x="46609" y="29845"/>
                </a:lnTo>
                <a:lnTo>
                  <a:pt x="46609" y="31623"/>
                </a:lnTo>
                <a:lnTo>
                  <a:pt x="46227" y="32638"/>
                </a:lnTo>
                <a:lnTo>
                  <a:pt x="32765" y="45466"/>
                </a:lnTo>
                <a:lnTo>
                  <a:pt x="30861" y="46609"/>
                </a:lnTo>
                <a:lnTo>
                  <a:pt x="29082" y="47498"/>
                </a:lnTo>
                <a:lnTo>
                  <a:pt x="25273" y="48768"/>
                </a:lnTo>
                <a:lnTo>
                  <a:pt x="23622" y="49149"/>
                </a:lnTo>
                <a:lnTo>
                  <a:pt x="38617" y="49149"/>
                </a:lnTo>
                <a:lnTo>
                  <a:pt x="40512" y="47751"/>
                </a:lnTo>
                <a:lnTo>
                  <a:pt x="42925" y="45847"/>
                </a:lnTo>
                <a:lnTo>
                  <a:pt x="45212" y="44196"/>
                </a:lnTo>
                <a:lnTo>
                  <a:pt x="47625" y="42418"/>
                </a:lnTo>
                <a:lnTo>
                  <a:pt x="52197" y="38862"/>
                </a:lnTo>
                <a:lnTo>
                  <a:pt x="54610" y="37084"/>
                </a:lnTo>
                <a:lnTo>
                  <a:pt x="61849" y="31369"/>
                </a:lnTo>
                <a:lnTo>
                  <a:pt x="67055" y="26924"/>
                </a:lnTo>
                <a:lnTo>
                  <a:pt x="65531" y="229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83809" y="289344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26797" y="0"/>
                </a:moveTo>
                <a:lnTo>
                  <a:pt x="31368" y="0"/>
                </a:lnTo>
                <a:lnTo>
                  <a:pt x="20192" y="49149"/>
                </a:lnTo>
                <a:lnTo>
                  <a:pt x="21970" y="49149"/>
                </a:lnTo>
                <a:lnTo>
                  <a:pt x="23622" y="49149"/>
                </a:lnTo>
                <a:lnTo>
                  <a:pt x="25273" y="48768"/>
                </a:lnTo>
                <a:lnTo>
                  <a:pt x="27177" y="48133"/>
                </a:lnTo>
                <a:lnTo>
                  <a:pt x="29082" y="47498"/>
                </a:lnTo>
                <a:lnTo>
                  <a:pt x="30861" y="46609"/>
                </a:lnTo>
                <a:lnTo>
                  <a:pt x="32765" y="45466"/>
                </a:lnTo>
                <a:lnTo>
                  <a:pt x="34543" y="44450"/>
                </a:lnTo>
                <a:lnTo>
                  <a:pt x="36322" y="43180"/>
                </a:lnTo>
                <a:lnTo>
                  <a:pt x="37973" y="41910"/>
                </a:lnTo>
                <a:lnTo>
                  <a:pt x="39624" y="40512"/>
                </a:lnTo>
                <a:lnTo>
                  <a:pt x="41148" y="39243"/>
                </a:lnTo>
                <a:lnTo>
                  <a:pt x="42417" y="37846"/>
                </a:lnTo>
                <a:lnTo>
                  <a:pt x="43687" y="36449"/>
                </a:lnTo>
                <a:lnTo>
                  <a:pt x="44703" y="35179"/>
                </a:lnTo>
                <a:lnTo>
                  <a:pt x="45465" y="33909"/>
                </a:lnTo>
                <a:lnTo>
                  <a:pt x="46227" y="32638"/>
                </a:lnTo>
                <a:lnTo>
                  <a:pt x="46609" y="31623"/>
                </a:lnTo>
                <a:lnTo>
                  <a:pt x="46609" y="30861"/>
                </a:lnTo>
                <a:lnTo>
                  <a:pt x="46609" y="29845"/>
                </a:lnTo>
                <a:lnTo>
                  <a:pt x="46354" y="28956"/>
                </a:lnTo>
                <a:lnTo>
                  <a:pt x="45592" y="28321"/>
                </a:lnTo>
                <a:lnTo>
                  <a:pt x="44957" y="27686"/>
                </a:lnTo>
                <a:lnTo>
                  <a:pt x="43687" y="27305"/>
                </a:lnTo>
                <a:lnTo>
                  <a:pt x="41910" y="27050"/>
                </a:lnTo>
                <a:lnTo>
                  <a:pt x="42672" y="22987"/>
                </a:lnTo>
                <a:lnTo>
                  <a:pt x="65531" y="22987"/>
                </a:lnTo>
                <a:lnTo>
                  <a:pt x="67055" y="26924"/>
                </a:lnTo>
                <a:lnTo>
                  <a:pt x="64388" y="29210"/>
                </a:lnTo>
                <a:lnTo>
                  <a:pt x="61849" y="31369"/>
                </a:lnTo>
                <a:lnTo>
                  <a:pt x="59436" y="33274"/>
                </a:lnTo>
                <a:lnTo>
                  <a:pt x="57023" y="35179"/>
                </a:lnTo>
                <a:lnTo>
                  <a:pt x="54610" y="37084"/>
                </a:lnTo>
                <a:lnTo>
                  <a:pt x="52197" y="38862"/>
                </a:lnTo>
                <a:lnTo>
                  <a:pt x="49911" y="40639"/>
                </a:lnTo>
                <a:lnTo>
                  <a:pt x="47625" y="42418"/>
                </a:lnTo>
                <a:lnTo>
                  <a:pt x="45212" y="44196"/>
                </a:lnTo>
                <a:lnTo>
                  <a:pt x="42925" y="45847"/>
                </a:lnTo>
                <a:lnTo>
                  <a:pt x="40512" y="47751"/>
                </a:lnTo>
                <a:lnTo>
                  <a:pt x="38100" y="49530"/>
                </a:lnTo>
                <a:lnTo>
                  <a:pt x="39115" y="52705"/>
                </a:lnTo>
                <a:lnTo>
                  <a:pt x="40131" y="56007"/>
                </a:lnTo>
                <a:lnTo>
                  <a:pt x="41148" y="59309"/>
                </a:lnTo>
                <a:lnTo>
                  <a:pt x="42163" y="62611"/>
                </a:lnTo>
                <a:lnTo>
                  <a:pt x="43306" y="65912"/>
                </a:lnTo>
                <a:lnTo>
                  <a:pt x="44323" y="69214"/>
                </a:lnTo>
                <a:lnTo>
                  <a:pt x="44830" y="70866"/>
                </a:lnTo>
                <a:lnTo>
                  <a:pt x="45338" y="72389"/>
                </a:lnTo>
                <a:lnTo>
                  <a:pt x="45719" y="73660"/>
                </a:lnTo>
                <a:lnTo>
                  <a:pt x="46227" y="74803"/>
                </a:lnTo>
                <a:lnTo>
                  <a:pt x="46609" y="75819"/>
                </a:lnTo>
                <a:lnTo>
                  <a:pt x="50164" y="78994"/>
                </a:lnTo>
                <a:lnTo>
                  <a:pt x="50926" y="78994"/>
                </a:lnTo>
                <a:lnTo>
                  <a:pt x="51562" y="78994"/>
                </a:lnTo>
                <a:lnTo>
                  <a:pt x="52197" y="78867"/>
                </a:lnTo>
                <a:lnTo>
                  <a:pt x="52831" y="78612"/>
                </a:lnTo>
                <a:lnTo>
                  <a:pt x="53466" y="78486"/>
                </a:lnTo>
                <a:lnTo>
                  <a:pt x="54101" y="78105"/>
                </a:lnTo>
                <a:lnTo>
                  <a:pt x="54863" y="77470"/>
                </a:lnTo>
                <a:lnTo>
                  <a:pt x="55625" y="76962"/>
                </a:lnTo>
                <a:lnTo>
                  <a:pt x="60960" y="71628"/>
                </a:lnTo>
                <a:lnTo>
                  <a:pt x="65277" y="75819"/>
                </a:lnTo>
                <a:lnTo>
                  <a:pt x="63245" y="77850"/>
                </a:lnTo>
                <a:lnTo>
                  <a:pt x="61467" y="79629"/>
                </a:lnTo>
                <a:lnTo>
                  <a:pt x="59689" y="81025"/>
                </a:lnTo>
                <a:lnTo>
                  <a:pt x="50418" y="86741"/>
                </a:lnTo>
                <a:lnTo>
                  <a:pt x="48894" y="87249"/>
                </a:lnTo>
                <a:lnTo>
                  <a:pt x="47498" y="87375"/>
                </a:lnTo>
                <a:lnTo>
                  <a:pt x="45974" y="87375"/>
                </a:lnTo>
                <a:lnTo>
                  <a:pt x="43306" y="87375"/>
                </a:lnTo>
                <a:lnTo>
                  <a:pt x="32385" y="70738"/>
                </a:lnTo>
                <a:lnTo>
                  <a:pt x="31368" y="67310"/>
                </a:lnTo>
                <a:lnTo>
                  <a:pt x="30225" y="63373"/>
                </a:lnTo>
                <a:lnTo>
                  <a:pt x="28955" y="59055"/>
                </a:lnTo>
                <a:lnTo>
                  <a:pt x="28701" y="58038"/>
                </a:lnTo>
                <a:lnTo>
                  <a:pt x="25526" y="54610"/>
                </a:lnTo>
                <a:lnTo>
                  <a:pt x="24891" y="54610"/>
                </a:lnTo>
                <a:lnTo>
                  <a:pt x="24129" y="54483"/>
                </a:lnTo>
                <a:lnTo>
                  <a:pt x="23113" y="54483"/>
                </a:lnTo>
                <a:lnTo>
                  <a:pt x="19050" y="54483"/>
                </a:lnTo>
                <a:lnTo>
                  <a:pt x="12064" y="86233"/>
                </a:lnTo>
                <a:lnTo>
                  <a:pt x="0" y="86233"/>
                </a:lnTo>
                <a:lnTo>
                  <a:pt x="15239" y="18414"/>
                </a:lnTo>
                <a:lnTo>
                  <a:pt x="15748" y="16129"/>
                </a:lnTo>
                <a:lnTo>
                  <a:pt x="16128" y="14350"/>
                </a:lnTo>
                <a:lnTo>
                  <a:pt x="16382" y="13081"/>
                </a:lnTo>
                <a:lnTo>
                  <a:pt x="16510" y="11811"/>
                </a:lnTo>
                <a:lnTo>
                  <a:pt x="16637" y="10668"/>
                </a:lnTo>
                <a:lnTo>
                  <a:pt x="16637" y="9651"/>
                </a:lnTo>
                <a:lnTo>
                  <a:pt x="16637" y="8889"/>
                </a:lnTo>
                <a:lnTo>
                  <a:pt x="16510" y="8128"/>
                </a:lnTo>
                <a:lnTo>
                  <a:pt x="16255" y="7493"/>
                </a:lnTo>
                <a:lnTo>
                  <a:pt x="16001" y="6985"/>
                </a:lnTo>
                <a:lnTo>
                  <a:pt x="15493" y="6476"/>
                </a:lnTo>
                <a:lnTo>
                  <a:pt x="14859" y="6096"/>
                </a:lnTo>
                <a:lnTo>
                  <a:pt x="14224" y="5714"/>
                </a:lnTo>
                <a:lnTo>
                  <a:pt x="13462" y="5461"/>
                </a:lnTo>
                <a:lnTo>
                  <a:pt x="12318" y="5334"/>
                </a:lnTo>
                <a:lnTo>
                  <a:pt x="11302" y="5207"/>
                </a:lnTo>
                <a:lnTo>
                  <a:pt x="10032" y="5080"/>
                </a:lnTo>
                <a:lnTo>
                  <a:pt x="8509" y="4953"/>
                </a:lnTo>
                <a:lnTo>
                  <a:pt x="9398" y="762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13603" y="2849930"/>
            <a:ext cx="127228" cy="677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28082" y="2904489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7"/>
                </a:moveTo>
                <a:lnTo>
                  <a:pt x="107314" y="11557"/>
                </a:lnTo>
                <a:lnTo>
                  <a:pt x="107314" y="0"/>
                </a:lnTo>
                <a:lnTo>
                  <a:pt x="0" y="0"/>
                </a:lnTo>
                <a:lnTo>
                  <a:pt x="0" y="115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28082" y="2868422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23509" y="2899917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5">
                <a:moveTo>
                  <a:pt x="0" y="20701"/>
                </a:moveTo>
                <a:lnTo>
                  <a:pt x="116459" y="20701"/>
                </a:lnTo>
                <a:lnTo>
                  <a:pt x="116459" y="0"/>
                </a:lnTo>
                <a:lnTo>
                  <a:pt x="0" y="0"/>
                </a:lnTo>
                <a:lnTo>
                  <a:pt x="0" y="2070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23509" y="2863850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5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82767" y="2799575"/>
            <a:ext cx="116586" cy="1836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6738" y="2818129"/>
            <a:ext cx="98425" cy="164465"/>
          </a:xfrm>
          <a:custGeom>
            <a:avLst/>
            <a:gdLst/>
            <a:ahLst/>
            <a:cxnLst/>
            <a:rect l="l" t="t" r="r" b="b"/>
            <a:pathLst>
              <a:path w="98425" h="164464">
                <a:moveTo>
                  <a:pt x="54990" y="50546"/>
                </a:moveTo>
                <a:lnTo>
                  <a:pt x="40512" y="50546"/>
                </a:lnTo>
                <a:lnTo>
                  <a:pt x="21844" y="133350"/>
                </a:lnTo>
                <a:lnTo>
                  <a:pt x="20447" y="139192"/>
                </a:lnTo>
                <a:lnTo>
                  <a:pt x="19050" y="143891"/>
                </a:lnTo>
                <a:lnTo>
                  <a:pt x="17399" y="147193"/>
                </a:lnTo>
                <a:lnTo>
                  <a:pt x="15875" y="150495"/>
                </a:lnTo>
                <a:lnTo>
                  <a:pt x="14097" y="152781"/>
                </a:lnTo>
                <a:lnTo>
                  <a:pt x="12191" y="154050"/>
                </a:lnTo>
                <a:lnTo>
                  <a:pt x="10413" y="155448"/>
                </a:lnTo>
                <a:lnTo>
                  <a:pt x="8127" y="156083"/>
                </a:lnTo>
                <a:lnTo>
                  <a:pt x="1350" y="156083"/>
                </a:lnTo>
                <a:lnTo>
                  <a:pt x="0" y="163449"/>
                </a:lnTo>
                <a:lnTo>
                  <a:pt x="1397" y="163830"/>
                </a:lnTo>
                <a:lnTo>
                  <a:pt x="3301" y="163957"/>
                </a:lnTo>
                <a:lnTo>
                  <a:pt x="14097" y="163957"/>
                </a:lnTo>
                <a:lnTo>
                  <a:pt x="20954" y="160909"/>
                </a:lnTo>
                <a:lnTo>
                  <a:pt x="25288" y="156083"/>
                </a:lnTo>
                <a:lnTo>
                  <a:pt x="2032" y="156083"/>
                </a:lnTo>
                <a:lnTo>
                  <a:pt x="1397" y="155829"/>
                </a:lnTo>
                <a:lnTo>
                  <a:pt x="25516" y="155829"/>
                </a:lnTo>
                <a:lnTo>
                  <a:pt x="26542" y="154686"/>
                </a:lnTo>
                <a:lnTo>
                  <a:pt x="30376" y="149423"/>
                </a:lnTo>
                <a:lnTo>
                  <a:pt x="33686" y="142970"/>
                </a:lnTo>
                <a:lnTo>
                  <a:pt x="36472" y="135326"/>
                </a:lnTo>
                <a:lnTo>
                  <a:pt x="38735" y="126492"/>
                </a:lnTo>
                <a:lnTo>
                  <a:pt x="54990" y="50546"/>
                </a:lnTo>
                <a:close/>
              </a:path>
              <a:path w="98425" h="164464">
                <a:moveTo>
                  <a:pt x="89026" y="0"/>
                </a:moveTo>
                <a:lnTo>
                  <a:pt x="83312" y="0"/>
                </a:lnTo>
                <a:lnTo>
                  <a:pt x="76152" y="508"/>
                </a:lnTo>
                <a:lnTo>
                  <a:pt x="44576" y="31496"/>
                </a:lnTo>
                <a:lnTo>
                  <a:pt x="42672" y="37337"/>
                </a:lnTo>
                <a:lnTo>
                  <a:pt x="41910" y="38608"/>
                </a:lnTo>
                <a:lnTo>
                  <a:pt x="41275" y="39878"/>
                </a:lnTo>
                <a:lnTo>
                  <a:pt x="40512" y="41021"/>
                </a:lnTo>
                <a:lnTo>
                  <a:pt x="39497" y="41783"/>
                </a:lnTo>
                <a:lnTo>
                  <a:pt x="38608" y="42545"/>
                </a:lnTo>
                <a:lnTo>
                  <a:pt x="37211" y="43180"/>
                </a:lnTo>
                <a:lnTo>
                  <a:pt x="35560" y="43561"/>
                </a:lnTo>
                <a:lnTo>
                  <a:pt x="33782" y="44069"/>
                </a:lnTo>
                <a:lnTo>
                  <a:pt x="30987" y="44323"/>
                </a:lnTo>
                <a:lnTo>
                  <a:pt x="27177" y="44577"/>
                </a:lnTo>
                <a:lnTo>
                  <a:pt x="25781" y="50546"/>
                </a:lnTo>
                <a:lnTo>
                  <a:pt x="77470" y="50546"/>
                </a:lnTo>
                <a:lnTo>
                  <a:pt x="79375" y="41783"/>
                </a:lnTo>
                <a:lnTo>
                  <a:pt x="57023" y="41783"/>
                </a:lnTo>
                <a:lnTo>
                  <a:pt x="60578" y="26162"/>
                </a:lnTo>
                <a:lnTo>
                  <a:pt x="62102" y="21336"/>
                </a:lnTo>
                <a:lnTo>
                  <a:pt x="63794" y="17684"/>
                </a:lnTo>
                <a:lnTo>
                  <a:pt x="65277" y="14224"/>
                </a:lnTo>
                <a:lnTo>
                  <a:pt x="67310" y="11430"/>
                </a:lnTo>
                <a:lnTo>
                  <a:pt x="69596" y="9652"/>
                </a:lnTo>
                <a:lnTo>
                  <a:pt x="71882" y="7747"/>
                </a:lnTo>
                <a:lnTo>
                  <a:pt x="74675" y="6858"/>
                </a:lnTo>
                <a:lnTo>
                  <a:pt x="96783" y="6858"/>
                </a:lnTo>
                <a:lnTo>
                  <a:pt x="98044" y="1397"/>
                </a:lnTo>
                <a:lnTo>
                  <a:pt x="93758" y="498"/>
                </a:lnTo>
                <a:lnTo>
                  <a:pt x="89026" y="0"/>
                </a:lnTo>
                <a:close/>
              </a:path>
              <a:path w="98425" h="164464">
                <a:moveTo>
                  <a:pt x="96783" y="6858"/>
                </a:moveTo>
                <a:lnTo>
                  <a:pt x="80517" y="6858"/>
                </a:lnTo>
                <a:lnTo>
                  <a:pt x="82423" y="7620"/>
                </a:lnTo>
                <a:lnTo>
                  <a:pt x="83820" y="9017"/>
                </a:lnTo>
                <a:lnTo>
                  <a:pt x="85089" y="10541"/>
                </a:lnTo>
                <a:lnTo>
                  <a:pt x="86106" y="12827"/>
                </a:lnTo>
                <a:lnTo>
                  <a:pt x="86995" y="16256"/>
                </a:lnTo>
                <a:lnTo>
                  <a:pt x="94614" y="16256"/>
                </a:lnTo>
                <a:lnTo>
                  <a:pt x="96783" y="68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6738" y="2818129"/>
            <a:ext cx="98425" cy="164465"/>
          </a:xfrm>
          <a:custGeom>
            <a:avLst/>
            <a:gdLst/>
            <a:ahLst/>
            <a:cxnLst/>
            <a:rect l="l" t="t" r="r" b="b"/>
            <a:pathLst>
              <a:path w="98425" h="164464">
                <a:moveTo>
                  <a:pt x="83312" y="0"/>
                </a:moveTo>
                <a:lnTo>
                  <a:pt x="89026" y="0"/>
                </a:lnTo>
                <a:lnTo>
                  <a:pt x="93852" y="508"/>
                </a:lnTo>
                <a:lnTo>
                  <a:pt x="98044" y="1397"/>
                </a:lnTo>
                <a:lnTo>
                  <a:pt x="94614" y="16256"/>
                </a:lnTo>
                <a:lnTo>
                  <a:pt x="86995" y="16256"/>
                </a:lnTo>
                <a:lnTo>
                  <a:pt x="86106" y="12827"/>
                </a:lnTo>
                <a:lnTo>
                  <a:pt x="85089" y="10541"/>
                </a:lnTo>
                <a:lnTo>
                  <a:pt x="83820" y="9017"/>
                </a:lnTo>
                <a:lnTo>
                  <a:pt x="82423" y="7620"/>
                </a:lnTo>
                <a:lnTo>
                  <a:pt x="80517" y="6858"/>
                </a:lnTo>
                <a:lnTo>
                  <a:pt x="77977" y="6858"/>
                </a:lnTo>
                <a:lnTo>
                  <a:pt x="74675" y="6858"/>
                </a:lnTo>
                <a:lnTo>
                  <a:pt x="71882" y="7747"/>
                </a:lnTo>
                <a:lnTo>
                  <a:pt x="69596" y="9652"/>
                </a:lnTo>
                <a:lnTo>
                  <a:pt x="67310" y="11430"/>
                </a:lnTo>
                <a:lnTo>
                  <a:pt x="65277" y="14224"/>
                </a:lnTo>
                <a:lnTo>
                  <a:pt x="63753" y="17780"/>
                </a:lnTo>
                <a:lnTo>
                  <a:pt x="62102" y="21336"/>
                </a:lnTo>
                <a:lnTo>
                  <a:pt x="60578" y="26162"/>
                </a:lnTo>
                <a:lnTo>
                  <a:pt x="59182" y="32258"/>
                </a:lnTo>
                <a:lnTo>
                  <a:pt x="57023" y="41783"/>
                </a:lnTo>
                <a:lnTo>
                  <a:pt x="79375" y="41783"/>
                </a:lnTo>
                <a:lnTo>
                  <a:pt x="77470" y="50546"/>
                </a:lnTo>
                <a:lnTo>
                  <a:pt x="54990" y="50546"/>
                </a:lnTo>
                <a:lnTo>
                  <a:pt x="38735" y="126492"/>
                </a:lnTo>
                <a:lnTo>
                  <a:pt x="36472" y="135326"/>
                </a:lnTo>
                <a:lnTo>
                  <a:pt x="14097" y="163957"/>
                </a:lnTo>
                <a:lnTo>
                  <a:pt x="5714" y="163957"/>
                </a:lnTo>
                <a:lnTo>
                  <a:pt x="3301" y="163957"/>
                </a:lnTo>
                <a:lnTo>
                  <a:pt x="1397" y="163830"/>
                </a:lnTo>
                <a:lnTo>
                  <a:pt x="0" y="163449"/>
                </a:lnTo>
                <a:lnTo>
                  <a:pt x="1397" y="155829"/>
                </a:lnTo>
                <a:lnTo>
                  <a:pt x="2032" y="156083"/>
                </a:lnTo>
                <a:lnTo>
                  <a:pt x="3428" y="156083"/>
                </a:lnTo>
                <a:lnTo>
                  <a:pt x="5587" y="156083"/>
                </a:lnTo>
                <a:lnTo>
                  <a:pt x="8127" y="156083"/>
                </a:lnTo>
                <a:lnTo>
                  <a:pt x="10413" y="155448"/>
                </a:lnTo>
                <a:lnTo>
                  <a:pt x="12191" y="154050"/>
                </a:lnTo>
                <a:lnTo>
                  <a:pt x="14097" y="152781"/>
                </a:lnTo>
                <a:lnTo>
                  <a:pt x="15875" y="150495"/>
                </a:lnTo>
                <a:lnTo>
                  <a:pt x="17399" y="147193"/>
                </a:lnTo>
                <a:lnTo>
                  <a:pt x="19050" y="143891"/>
                </a:lnTo>
                <a:lnTo>
                  <a:pt x="20447" y="139192"/>
                </a:lnTo>
                <a:lnTo>
                  <a:pt x="21844" y="133350"/>
                </a:lnTo>
                <a:lnTo>
                  <a:pt x="40512" y="50546"/>
                </a:lnTo>
                <a:lnTo>
                  <a:pt x="25781" y="50546"/>
                </a:lnTo>
                <a:lnTo>
                  <a:pt x="27177" y="44577"/>
                </a:lnTo>
                <a:lnTo>
                  <a:pt x="30987" y="44323"/>
                </a:lnTo>
                <a:lnTo>
                  <a:pt x="33782" y="44069"/>
                </a:lnTo>
                <a:lnTo>
                  <a:pt x="35560" y="43561"/>
                </a:lnTo>
                <a:lnTo>
                  <a:pt x="37211" y="43180"/>
                </a:lnTo>
                <a:lnTo>
                  <a:pt x="38608" y="42545"/>
                </a:lnTo>
                <a:lnTo>
                  <a:pt x="39497" y="41783"/>
                </a:lnTo>
                <a:lnTo>
                  <a:pt x="40512" y="41021"/>
                </a:lnTo>
                <a:lnTo>
                  <a:pt x="41275" y="39878"/>
                </a:lnTo>
                <a:lnTo>
                  <a:pt x="41910" y="38608"/>
                </a:lnTo>
                <a:lnTo>
                  <a:pt x="42672" y="37337"/>
                </a:lnTo>
                <a:lnTo>
                  <a:pt x="63916" y="4446"/>
                </a:lnTo>
                <a:lnTo>
                  <a:pt x="76196" y="498"/>
                </a:lnTo>
                <a:lnTo>
                  <a:pt x="833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03164" y="2799575"/>
            <a:ext cx="73958" cy="1836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12689" y="2812795"/>
            <a:ext cx="199948" cy="1742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81726" y="2864485"/>
            <a:ext cx="26034" cy="102870"/>
          </a:xfrm>
          <a:custGeom>
            <a:avLst/>
            <a:gdLst/>
            <a:ahLst/>
            <a:cxnLst/>
            <a:rect l="l" t="t" r="r" b="b"/>
            <a:pathLst>
              <a:path w="26035" h="102869">
                <a:moveTo>
                  <a:pt x="24764" y="58419"/>
                </a:moveTo>
                <a:lnTo>
                  <a:pt x="9525" y="58419"/>
                </a:lnTo>
                <a:lnTo>
                  <a:pt x="10033" y="62737"/>
                </a:lnTo>
                <a:lnTo>
                  <a:pt x="10160" y="75818"/>
                </a:lnTo>
                <a:lnTo>
                  <a:pt x="9906" y="79375"/>
                </a:lnTo>
                <a:lnTo>
                  <a:pt x="9271" y="82295"/>
                </a:lnTo>
                <a:lnTo>
                  <a:pt x="8762" y="85089"/>
                </a:lnTo>
                <a:lnTo>
                  <a:pt x="0" y="97409"/>
                </a:lnTo>
                <a:lnTo>
                  <a:pt x="4699" y="102742"/>
                </a:lnTo>
                <a:lnTo>
                  <a:pt x="26035" y="74549"/>
                </a:lnTo>
                <a:lnTo>
                  <a:pt x="26035" y="66548"/>
                </a:lnTo>
                <a:lnTo>
                  <a:pt x="25653" y="62484"/>
                </a:lnTo>
                <a:lnTo>
                  <a:pt x="24764" y="58419"/>
                </a:lnTo>
                <a:close/>
              </a:path>
              <a:path w="26035" h="102869">
                <a:moveTo>
                  <a:pt x="25908" y="0"/>
                </a:moveTo>
                <a:lnTo>
                  <a:pt x="8509" y="0"/>
                </a:lnTo>
                <a:lnTo>
                  <a:pt x="8509" y="20447"/>
                </a:lnTo>
                <a:lnTo>
                  <a:pt x="25908" y="20447"/>
                </a:lnTo>
                <a:lnTo>
                  <a:pt x="259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81726" y="2922904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525" y="0"/>
                </a:moveTo>
                <a:lnTo>
                  <a:pt x="24764" y="0"/>
                </a:lnTo>
                <a:lnTo>
                  <a:pt x="25653" y="4064"/>
                </a:lnTo>
                <a:lnTo>
                  <a:pt x="26035" y="8128"/>
                </a:lnTo>
                <a:lnTo>
                  <a:pt x="26035" y="12065"/>
                </a:lnTo>
                <a:lnTo>
                  <a:pt x="26035" y="16129"/>
                </a:lnTo>
                <a:lnTo>
                  <a:pt x="17272" y="33274"/>
                </a:lnTo>
                <a:lnTo>
                  <a:pt x="14224" y="36575"/>
                </a:lnTo>
                <a:lnTo>
                  <a:pt x="10033" y="40259"/>
                </a:lnTo>
                <a:lnTo>
                  <a:pt x="4699" y="44323"/>
                </a:lnTo>
                <a:lnTo>
                  <a:pt x="0" y="38989"/>
                </a:lnTo>
                <a:lnTo>
                  <a:pt x="2921" y="36195"/>
                </a:lnTo>
                <a:lnTo>
                  <a:pt x="5079" y="33655"/>
                </a:lnTo>
                <a:lnTo>
                  <a:pt x="6476" y="31496"/>
                </a:lnTo>
                <a:lnTo>
                  <a:pt x="7747" y="29210"/>
                </a:lnTo>
                <a:lnTo>
                  <a:pt x="8762" y="26670"/>
                </a:lnTo>
                <a:lnTo>
                  <a:pt x="9271" y="23875"/>
                </a:lnTo>
                <a:lnTo>
                  <a:pt x="9906" y="20955"/>
                </a:lnTo>
                <a:lnTo>
                  <a:pt x="10160" y="17399"/>
                </a:lnTo>
                <a:lnTo>
                  <a:pt x="10160" y="13081"/>
                </a:lnTo>
                <a:lnTo>
                  <a:pt x="10160" y="8762"/>
                </a:lnTo>
                <a:lnTo>
                  <a:pt x="10033" y="4318"/>
                </a:lnTo>
                <a:lnTo>
                  <a:pt x="9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90234" y="2864485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5">
                <a:moveTo>
                  <a:pt x="0" y="0"/>
                </a:moveTo>
                <a:lnTo>
                  <a:pt x="17399" y="0"/>
                </a:lnTo>
                <a:lnTo>
                  <a:pt x="17399" y="20447"/>
                </a:lnTo>
                <a:lnTo>
                  <a:pt x="0" y="2044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43955" y="2842260"/>
            <a:ext cx="142519" cy="10287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57926" y="2859913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60" h="85089">
                <a:moveTo>
                  <a:pt x="23749" y="0"/>
                </a:moveTo>
                <a:lnTo>
                  <a:pt x="888" y="0"/>
                </a:lnTo>
                <a:lnTo>
                  <a:pt x="0" y="4317"/>
                </a:lnTo>
                <a:lnTo>
                  <a:pt x="2794" y="4572"/>
                </a:lnTo>
                <a:lnTo>
                  <a:pt x="4699" y="5207"/>
                </a:lnTo>
                <a:lnTo>
                  <a:pt x="16510" y="84582"/>
                </a:lnTo>
                <a:lnTo>
                  <a:pt x="28194" y="84582"/>
                </a:lnTo>
                <a:lnTo>
                  <a:pt x="33881" y="75699"/>
                </a:lnTo>
                <a:lnTo>
                  <a:pt x="38260" y="68707"/>
                </a:lnTo>
                <a:lnTo>
                  <a:pt x="28956" y="68707"/>
                </a:lnTo>
                <a:lnTo>
                  <a:pt x="23749" y="0"/>
                </a:lnTo>
                <a:close/>
              </a:path>
              <a:path w="124460" h="85089">
                <a:moveTo>
                  <a:pt x="74699" y="26415"/>
                </a:moveTo>
                <a:lnTo>
                  <a:pt x="60960" y="26415"/>
                </a:lnTo>
                <a:lnTo>
                  <a:pt x="61975" y="26542"/>
                </a:lnTo>
                <a:lnTo>
                  <a:pt x="62102" y="28956"/>
                </a:lnTo>
                <a:lnTo>
                  <a:pt x="62229" y="32512"/>
                </a:lnTo>
                <a:lnTo>
                  <a:pt x="62611" y="37084"/>
                </a:lnTo>
                <a:lnTo>
                  <a:pt x="62864" y="41656"/>
                </a:lnTo>
                <a:lnTo>
                  <a:pt x="63246" y="45338"/>
                </a:lnTo>
                <a:lnTo>
                  <a:pt x="63500" y="48260"/>
                </a:lnTo>
                <a:lnTo>
                  <a:pt x="67056" y="84582"/>
                </a:lnTo>
                <a:lnTo>
                  <a:pt x="77470" y="84582"/>
                </a:lnTo>
                <a:lnTo>
                  <a:pt x="82550" y="77850"/>
                </a:lnTo>
                <a:lnTo>
                  <a:pt x="86868" y="71627"/>
                </a:lnTo>
                <a:lnTo>
                  <a:pt x="88752" y="68834"/>
                </a:lnTo>
                <a:lnTo>
                  <a:pt x="78612" y="68834"/>
                </a:lnTo>
                <a:lnTo>
                  <a:pt x="74699" y="26415"/>
                </a:lnTo>
                <a:close/>
              </a:path>
              <a:path w="124460" h="85089">
                <a:moveTo>
                  <a:pt x="122047" y="0"/>
                </a:moveTo>
                <a:lnTo>
                  <a:pt x="99568" y="0"/>
                </a:lnTo>
                <a:lnTo>
                  <a:pt x="98678" y="4317"/>
                </a:lnTo>
                <a:lnTo>
                  <a:pt x="101473" y="4445"/>
                </a:lnTo>
                <a:lnTo>
                  <a:pt x="103504" y="5079"/>
                </a:lnTo>
                <a:lnTo>
                  <a:pt x="104648" y="5969"/>
                </a:lnTo>
                <a:lnTo>
                  <a:pt x="105790" y="6985"/>
                </a:lnTo>
                <a:lnTo>
                  <a:pt x="106265" y="8762"/>
                </a:lnTo>
                <a:lnTo>
                  <a:pt x="106299" y="17652"/>
                </a:lnTo>
                <a:lnTo>
                  <a:pt x="104012" y="25400"/>
                </a:lnTo>
                <a:lnTo>
                  <a:pt x="84932" y="59507"/>
                </a:lnTo>
                <a:lnTo>
                  <a:pt x="78612" y="68834"/>
                </a:lnTo>
                <a:lnTo>
                  <a:pt x="88752" y="68834"/>
                </a:lnTo>
                <a:lnTo>
                  <a:pt x="90550" y="66166"/>
                </a:lnTo>
                <a:lnTo>
                  <a:pt x="94361" y="60706"/>
                </a:lnTo>
                <a:lnTo>
                  <a:pt x="100711" y="50926"/>
                </a:lnTo>
                <a:lnTo>
                  <a:pt x="106299" y="41910"/>
                </a:lnTo>
                <a:lnTo>
                  <a:pt x="108458" y="38100"/>
                </a:lnTo>
                <a:lnTo>
                  <a:pt x="112775" y="30225"/>
                </a:lnTo>
                <a:lnTo>
                  <a:pt x="114681" y="26288"/>
                </a:lnTo>
                <a:lnTo>
                  <a:pt x="116712" y="22478"/>
                </a:lnTo>
                <a:lnTo>
                  <a:pt x="118237" y="19050"/>
                </a:lnTo>
                <a:lnTo>
                  <a:pt x="120776" y="13462"/>
                </a:lnTo>
                <a:lnTo>
                  <a:pt x="124333" y="4317"/>
                </a:lnTo>
                <a:lnTo>
                  <a:pt x="122047" y="0"/>
                </a:lnTo>
                <a:close/>
              </a:path>
              <a:path w="124460" h="85089">
                <a:moveTo>
                  <a:pt x="72262" y="0"/>
                </a:moveTo>
                <a:lnTo>
                  <a:pt x="59689" y="0"/>
                </a:lnTo>
                <a:lnTo>
                  <a:pt x="58653" y="4445"/>
                </a:lnTo>
                <a:lnTo>
                  <a:pt x="57785" y="9778"/>
                </a:lnTo>
                <a:lnTo>
                  <a:pt x="56514" y="15112"/>
                </a:lnTo>
                <a:lnTo>
                  <a:pt x="39497" y="51085"/>
                </a:lnTo>
                <a:lnTo>
                  <a:pt x="28956" y="68707"/>
                </a:lnTo>
                <a:lnTo>
                  <a:pt x="38260" y="68707"/>
                </a:lnTo>
                <a:lnTo>
                  <a:pt x="58437" y="32373"/>
                </a:lnTo>
                <a:lnTo>
                  <a:pt x="60960" y="26415"/>
                </a:lnTo>
                <a:lnTo>
                  <a:pt x="74699" y="26415"/>
                </a:lnTo>
                <a:lnTo>
                  <a:pt x="722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57926" y="2859913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60" h="85089">
                <a:moveTo>
                  <a:pt x="888" y="0"/>
                </a:moveTo>
                <a:lnTo>
                  <a:pt x="23749" y="0"/>
                </a:lnTo>
                <a:lnTo>
                  <a:pt x="28956" y="68707"/>
                </a:lnTo>
                <a:lnTo>
                  <a:pt x="34643" y="59301"/>
                </a:lnTo>
                <a:lnTo>
                  <a:pt x="52959" y="25273"/>
                </a:lnTo>
                <a:lnTo>
                  <a:pt x="54737" y="20192"/>
                </a:lnTo>
                <a:lnTo>
                  <a:pt x="56514" y="15112"/>
                </a:lnTo>
                <a:lnTo>
                  <a:pt x="57785" y="9778"/>
                </a:lnTo>
                <a:lnTo>
                  <a:pt x="58674" y="4317"/>
                </a:lnTo>
                <a:lnTo>
                  <a:pt x="59689" y="0"/>
                </a:lnTo>
                <a:lnTo>
                  <a:pt x="72262" y="0"/>
                </a:lnTo>
                <a:lnTo>
                  <a:pt x="78612" y="68834"/>
                </a:lnTo>
                <a:lnTo>
                  <a:pt x="84972" y="59447"/>
                </a:lnTo>
                <a:lnTo>
                  <a:pt x="104012" y="25400"/>
                </a:lnTo>
                <a:lnTo>
                  <a:pt x="106299" y="17652"/>
                </a:lnTo>
                <a:lnTo>
                  <a:pt x="106299" y="11557"/>
                </a:lnTo>
                <a:lnTo>
                  <a:pt x="106299" y="8889"/>
                </a:lnTo>
                <a:lnTo>
                  <a:pt x="98678" y="4317"/>
                </a:lnTo>
                <a:lnTo>
                  <a:pt x="99568" y="0"/>
                </a:lnTo>
                <a:lnTo>
                  <a:pt x="122047" y="0"/>
                </a:lnTo>
                <a:lnTo>
                  <a:pt x="124333" y="4317"/>
                </a:lnTo>
                <a:lnTo>
                  <a:pt x="122300" y="9525"/>
                </a:lnTo>
                <a:lnTo>
                  <a:pt x="120776" y="13462"/>
                </a:lnTo>
                <a:lnTo>
                  <a:pt x="119507" y="16256"/>
                </a:lnTo>
                <a:lnTo>
                  <a:pt x="118237" y="19050"/>
                </a:lnTo>
                <a:lnTo>
                  <a:pt x="116712" y="22478"/>
                </a:lnTo>
                <a:lnTo>
                  <a:pt x="114681" y="26288"/>
                </a:lnTo>
                <a:lnTo>
                  <a:pt x="112775" y="30225"/>
                </a:lnTo>
                <a:lnTo>
                  <a:pt x="110616" y="34162"/>
                </a:lnTo>
                <a:lnTo>
                  <a:pt x="90550" y="66166"/>
                </a:lnTo>
                <a:lnTo>
                  <a:pt x="86868" y="71627"/>
                </a:lnTo>
                <a:lnTo>
                  <a:pt x="82550" y="77850"/>
                </a:lnTo>
                <a:lnTo>
                  <a:pt x="77470" y="84582"/>
                </a:lnTo>
                <a:lnTo>
                  <a:pt x="67056" y="84582"/>
                </a:lnTo>
                <a:lnTo>
                  <a:pt x="63500" y="48260"/>
                </a:lnTo>
                <a:lnTo>
                  <a:pt x="63246" y="45338"/>
                </a:lnTo>
                <a:lnTo>
                  <a:pt x="62864" y="41656"/>
                </a:lnTo>
                <a:lnTo>
                  <a:pt x="62611" y="37084"/>
                </a:lnTo>
                <a:lnTo>
                  <a:pt x="62229" y="32512"/>
                </a:lnTo>
                <a:lnTo>
                  <a:pt x="62102" y="28956"/>
                </a:lnTo>
                <a:lnTo>
                  <a:pt x="61975" y="26542"/>
                </a:lnTo>
                <a:lnTo>
                  <a:pt x="60960" y="26415"/>
                </a:lnTo>
                <a:lnTo>
                  <a:pt x="58437" y="32373"/>
                </a:lnTo>
                <a:lnTo>
                  <a:pt x="55451" y="38639"/>
                </a:lnTo>
                <a:lnTo>
                  <a:pt x="33881" y="75699"/>
                </a:lnTo>
                <a:lnTo>
                  <a:pt x="28194" y="84582"/>
                </a:lnTo>
                <a:lnTo>
                  <a:pt x="16510" y="84582"/>
                </a:lnTo>
                <a:lnTo>
                  <a:pt x="9906" y="19050"/>
                </a:lnTo>
                <a:lnTo>
                  <a:pt x="9525" y="15748"/>
                </a:lnTo>
                <a:lnTo>
                  <a:pt x="0" y="4317"/>
                </a:lnTo>
                <a:lnTo>
                  <a:pt x="88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79591" y="2799575"/>
            <a:ext cx="73958" cy="1836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93561" y="2817367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412" y="0"/>
                </a:moveTo>
                <a:lnTo>
                  <a:pt x="0" y="6731"/>
                </a:lnTo>
                <a:lnTo>
                  <a:pt x="9544" y="10872"/>
                </a:lnTo>
                <a:lnTo>
                  <a:pt x="17780" y="16621"/>
                </a:lnTo>
                <a:lnTo>
                  <a:pt x="37544" y="54816"/>
                </a:lnTo>
                <a:lnTo>
                  <a:pt x="40004" y="81787"/>
                </a:lnTo>
                <a:lnTo>
                  <a:pt x="39387" y="96341"/>
                </a:lnTo>
                <a:lnTo>
                  <a:pt x="24649" y="141029"/>
                </a:lnTo>
                <a:lnTo>
                  <a:pt x="253" y="158496"/>
                </a:lnTo>
                <a:lnTo>
                  <a:pt x="2412" y="165100"/>
                </a:lnTo>
                <a:lnTo>
                  <a:pt x="41401" y="136271"/>
                </a:lnTo>
                <a:lnTo>
                  <a:pt x="54153" y="97766"/>
                </a:lnTo>
                <a:lnTo>
                  <a:pt x="54990" y="82550"/>
                </a:lnTo>
                <a:lnTo>
                  <a:pt x="54153" y="67425"/>
                </a:lnTo>
                <a:lnTo>
                  <a:pt x="41401" y="28956"/>
                </a:lnTo>
                <a:lnTo>
                  <a:pt x="14362" y="4310"/>
                </a:lnTo>
                <a:lnTo>
                  <a:pt x="24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93561" y="2817367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412" y="0"/>
                </a:moveTo>
                <a:lnTo>
                  <a:pt x="41401" y="28956"/>
                </a:lnTo>
                <a:lnTo>
                  <a:pt x="54153" y="67425"/>
                </a:lnTo>
                <a:lnTo>
                  <a:pt x="54990" y="82550"/>
                </a:lnTo>
                <a:lnTo>
                  <a:pt x="54153" y="97766"/>
                </a:lnTo>
                <a:lnTo>
                  <a:pt x="41401" y="136271"/>
                </a:lnTo>
                <a:lnTo>
                  <a:pt x="2412" y="165100"/>
                </a:lnTo>
                <a:lnTo>
                  <a:pt x="253" y="158496"/>
                </a:lnTo>
                <a:lnTo>
                  <a:pt x="9687" y="154277"/>
                </a:lnTo>
                <a:lnTo>
                  <a:pt x="17811" y="148462"/>
                </a:lnTo>
                <a:lnTo>
                  <a:pt x="37544" y="109537"/>
                </a:lnTo>
                <a:lnTo>
                  <a:pt x="40004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1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67071" y="3218688"/>
            <a:ext cx="121158" cy="1211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77613" y="3233927"/>
            <a:ext cx="111379" cy="1113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78908" y="3197326"/>
            <a:ext cx="121158" cy="1379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88433" y="3211448"/>
            <a:ext cx="112014" cy="1278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52644" y="3241548"/>
            <a:ext cx="125729" cy="6629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67121" y="3296158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67121" y="3260090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7"/>
                </a:moveTo>
                <a:lnTo>
                  <a:pt x="107314" y="11557"/>
                </a:lnTo>
                <a:lnTo>
                  <a:pt x="107314" y="0"/>
                </a:lnTo>
                <a:lnTo>
                  <a:pt x="0" y="0"/>
                </a:lnTo>
                <a:lnTo>
                  <a:pt x="0" y="115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62550" y="3291585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62550" y="3255517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1"/>
                </a:moveTo>
                <a:lnTo>
                  <a:pt x="116459" y="20701"/>
                </a:lnTo>
                <a:lnTo>
                  <a:pt x="116459" y="0"/>
                </a:lnTo>
                <a:lnTo>
                  <a:pt x="0" y="0"/>
                </a:lnTo>
                <a:lnTo>
                  <a:pt x="0" y="2070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21808" y="3259818"/>
            <a:ext cx="93725" cy="3113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34000" y="3128739"/>
            <a:ext cx="72341" cy="1013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48604" y="3148202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4671" y="14986"/>
                </a:moveTo>
                <a:lnTo>
                  <a:pt x="19939" y="14986"/>
                </a:lnTo>
                <a:lnTo>
                  <a:pt x="20828" y="15239"/>
                </a:lnTo>
                <a:lnTo>
                  <a:pt x="21462" y="16001"/>
                </a:lnTo>
                <a:lnTo>
                  <a:pt x="22098" y="16637"/>
                </a:lnTo>
                <a:lnTo>
                  <a:pt x="22479" y="17780"/>
                </a:lnTo>
                <a:lnTo>
                  <a:pt x="22352" y="67437"/>
                </a:lnTo>
                <a:lnTo>
                  <a:pt x="20193" y="72898"/>
                </a:lnTo>
                <a:lnTo>
                  <a:pt x="19685" y="73406"/>
                </a:lnTo>
                <a:lnTo>
                  <a:pt x="19177" y="73787"/>
                </a:lnTo>
                <a:lnTo>
                  <a:pt x="18542" y="74041"/>
                </a:lnTo>
                <a:lnTo>
                  <a:pt x="17907" y="74422"/>
                </a:lnTo>
                <a:lnTo>
                  <a:pt x="17145" y="74549"/>
                </a:lnTo>
                <a:lnTo>
                  <a:pt x="16510" y="74802"/>
                </a:lnTo>
                <a:lnTo>
                  <a:pt x="15494" y="75057"/>
                </a:lnTo>
                <a:lnTo>
                  <a:pt x="14224" y="75184"/>
                </a:lnTo>
                <a:lnTo>
                  <a:pt x="13081" y="75437"/>
                </a:lnTo>
                <a:lnTo>
                  <a:pt x="8128" y="75819"/>
                </a:lnTo>
                <a:lnTo>
                  <a:pt x="5969" y="75819"/>
                </a:lnTo>
                <a:lnTo>
                  <a:pt x="3556" y="75946"/>
                </a:lnTo>
                <a:lnTo>
                  <a:pt x="3556" y="81407"/>
                </a:lnTo>
                <a:lnTo>
                  <a:pt x="53594" y="81407"/>
                </a:lnTo>
                <a:lnTo>
                  <a:pt x="53594" y="75946"/>
                </a:lnTo>
                <a:lnTo>
                  <a:pt x="51054" y="75946"/>
                </a:lnTo>
                <a:lnTo>
                  <a:pt x="46990" y="75692"/>
                </a:lnTo>
                <a:lnTo>
                  <a:pt x="45212" y="75692"/>
                </a:lnTo>
                <a:lnTo>
                  <a:pt x="43687" y="75437"/>
                </a:lnTo>
                <a:lnTo>
                  <a:pt x="42291" y="75311"/>
                </a:lnTo>
                <a:lnTo>
                  <a:pt x="41021" y="75057"/>
                </a:lnTo>
                <a:lnTo>
                  <a:pt x="40005" y="74930"/>
                </a:lnTo>
                <a:lnTo>
                  <a:pt x="39116" y="74549"/>
                </a:lnTo>
                <a:lnTo>
                  <a:pt x="38227" y="74295"/>
                </a:lnTo>
                <a:lnTo>
                  <a:pt x="37592" y="73913"/>
                </a:lnTo>
                <a:lnTo>
                  <a:pt x="37084" y="73406"/>
                </a:lnTo>
                <a:lnTo>
                  <a:pt x="36703" y="73151"/>
                </a:lnTo>
                <a:lnTo>
                  <a:pt x="36322" y="72644"/>
                </a:lnTo>
                <a:lnTo>
                  <a:pt x="35941" y="72262"/>
                </a:lnTo>
                <a:lnTo>
                  <a:pt x="35433" y="71247"/>
                </a:lnTo>
                <a:lnTo>
                  <a:pt x="35179" y="70612"/>
                </a:lnTo>
                <a:lnTo>
                  <a:pt x="34925" y="69087"/>
                </a:lnTo>
                <a:lnTo>
                  <a:pt x="34704" y="67437"/>
                </a:lnTo>
                <a:lnTo>
                  <a:pt x="34671" y="14986"/>
                </a:lnTo>
                <a:close/>
              </a:path>
              <a:path w="53975" h="81914">
                <a:moveTo>
                  <a:pt x="35052" y="0"/>
                </a:moveTo>
                <a:lnTo>
                  <a:pt x="31115" y="0"/>
                </a:lnTo>
                <a:lnTo>
                  <a:pt x="25908" y="2794"/>
                </a:lnTo>
                <a:lnTo>
                  <a:pt x="20700" y="5714"/>
                </a:lnTo>
                <a:lnTo>
                  <a:pt x="15494" y="8509"/>
                </a:lnTo>
                <a:lnTo>
                  <a:pt x="10414" y="11302"/>
                </a:lnTo>
                <a:lnTo>
                  <a:pt x="5207" y="14224"/>
                </a:lnTo>
                <a:lnTo>
                  <a:pt x="0" y="17018"/>
                </a:lnTo>
                <a:lnTo>
                  <a:pt x="1524" y="20066"/>
                </a:lnTo>
                <a:lnTo>
                  <a:pt x="1905" y="21082"/>
                </a:lnTo>
                <a:lnTo>
                  <a:pt x="2412" y="21971"/>
                </a:lnTo>
                <a:lnTo>
                  <a:pt x="3048" y="22987"/>
                </a:lnTo>
                <a:lnTo>
                  <a:pt x="7112" y="20320"/>
                </a:lnTo>
                <a:lnTo>
                  <a:pt x="10414" y="18287"/>
                </a:lnTo>
                <a:lnTo>
                  <a:pt x="12954" y="16891"/>
                </a:lnTo>
                <a:lnTo>
                  <a:pt x="15494" y="15621"/>
                </a:lnTo>
                <a:lnTo>
                  <a:pt x="17525" y="14986"/>
                </a:lnTo>
                <a:lnTo>
                  <a:pt x="34671" y="14986"/>
                </a:lnTo>
                <a:lnTo>
                  <a:pt x="34798" y="4445"/>
                </a:lnTo>
                <a:lnTo>
                  <a:pt x="350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48604" y="3148202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5" y="0"/>
                </a:moveTo>
                <a:lnTo>
                  <a:pt x="35052" y="0"/>
                </a:lnTo>
                <a:lnTo>
                  <a:pt x="34925" y="2286"/>
                </a:lnTo>
                <a:lnTo>
                  <a:pt x="34798" y="4445"/>
                </a:lnTo>
                <a:lnTo>
                  <a:pt x="34798" y="6223"/>
                </a:lnTo>
                <a:lnTo>
                  <a:pt x="34798" y="8000"/>
                </a:lnTo>
                <a:lnTo>
                  <a:pt x="34671" y="9906"/>
                </a:lnTo>
                <a:lnTo>
                  <a:pt x="34671" y="11557"/>
                </a:lnTo>
                <a:lnTo>
                  <a:pt x="34671" y="67183"/>
                </a:lnTo>
                <a:lnTo>
                  <a:pt x="34798" y="68199"/>
                </a:lnTo>
                <a:lnTo>
                  <a:pt x="34925" y="69087"/>
                </a:lnTo>
                <a:lnTo>
                  <a:pt x="35052" y="69850"/>
                </a:lnTo>
                <a:lnTo>
                  <a:pt x="35179" y="70612"/>
                </a:lnTo>
                <a:lnTo>
                  <a:pt x="35433" y="71247"/>
                </a:lnTo>
                <a:lnTo>
                  <a:pt x="35687" y="71755"/>
                </a:lnTo>
                <a:lnTo>
                  <a:pt x="35941" y="72262"/>
                </a:lnTo>
                <a:lnTo>
                  <a:pt x="36322" y="72644"/>
                </a:lnTo>
                <a:lnTo>
                  <a:pt x="36703" y="73151"/>
                </a:lnTo>
                <a:lnTo>
                  <a:pt x="37084" y="73406"/>
                </a:lnTo>
                <a:lnTo>
                  <a:pt x="37592" y="73913"/>
                </a:lnTo>
                <a:lnTo>
                  <a:pt x="38227" y="74295"/>
                </a:lnTo>
                <a:lnTo>
                  <a:pt x="39116" y="74549"/>
                </a:lnTo>
                <a:lnTo>
                  <a:pt x="40005" y="74930"/>
                </a:lnTo>
                <a:lnTo>
                  <a:pt x="41021" y="75057"/>
                </a:lnTo>
                <a:lnTo>
                  <a:pt x="42291" y="75311"/>
                </a:lnTo>
                <a:lnTo>
                  <a:pt x="43687" y="75437"/>
                </a:lnTo>
                <a:lnTo>
                  <a:pt x="45212" y="75692"/>
                </a:lnTo>
                <a:lnTo>
                  <a:pt x="46990" y="75692"/>
                </a:lnTo>
                <a:lnTo>
                  <a:pt x="48895" y="75819"/>
                </a:lnTo>
                <a:lnTo>
                  <a:pt x="51054" y="75946"/>
                </a:lnTo>
                <a:lnTo>
                  <a:pt x="53594" y="75946"/>
                </a:lnTo>
                <a:lnTo>
                  <a:pt x="53594" y="81407"/>
                </a:lnTo>
                <a:lnTo>
                  <a:pt x="3556" y="81407"/>
                </a:lnTo>
                <a:lnTo>
                  <a:pt x="3556" y="75946"/>
                </a:lnTo>
                <a:lnTo>
                  <a:pt x="5969" y="75819"/>
                </a:lnTo>
                <a:lnTo>
                  <a:pt x="8128" y="75819"/>
                </a:lnTo>
                <a:lnTo>
                  <a:pt x="9779" y="75692"/>
                </a:lnTo>
                <a:lnTo>
                  <a:pt x="11557" y="75564"/>
                </a:lnTo>
                <a:lnTo>
                  <a:pt x="13081" y="75437"/>
                </a:lnTo>
                <a:lnTo>
                  <a:pt x="14224" y="75184"/>
                </a:lnTo>
                <a:lnTo>
                  <a:pt x="15494" y="75057"/>
                </a:lnTo>
                <a:lnTo>
                  <a:pt x="16510" y="74802"/>
                </a:lnTo>
                <a:lnTo>
                  <a:pt x="17145" y="74549"/>
                </a:lnTo>
                <a:lnTo>
                  <a:pt x="17907" y="74422"/>
                </a:lnTo>
                <a:lnTo>
                  <a:pt x="18542" y="74041"/>
                </a:lnTo>
                <a:lnTo>
                  <a:pt x="19177" y="73787"/>
                </a:lnTo>
                <a:lnTo>
                  <a:pt x="19685" y="73406"/>
                </a:lnTo>
                <a:lnTo>
                  <a:pt x="20193" y="72898"/>
                </a:lnTo>
                <a:lnTo>
                  <a:pt x="20700" y="72517"/>
                </a:lnTo>
                <a:lnTo>
                  <a:pt x="21082" y="72136"/>
                </a:lnTo>
                <a:lnTo>
                  <a:pt x="21336" y="71500"/>
                </a:lnTo>
                <a:lnTo>
                  <a:pt x="21590" y="70866"/>
                </a:lnTo>
                <a:lnTo>
                  <a:pt x="21844" y="70104"/>
                </a:lnTo>
                <a:lnTo>
                  <a:pt x="22098" y="69342"/>
                </a:lnTo>
                <a:lnTo>
                  <a:pt x="22225" y="68325"/>
                </a:lnTo>
                <a:lnTo>
                  <a:pt x="22352" y="67437"/>
                </a:lnTo>
                <a:lnTo>
                  <a:pt x="22479" y="66167"/>
                </a:lnTo>
                <a:lnTo>
                  <a:pt x="22479" y="64770"/>
                </a:lnTo>
                <a:lnTo>
                  <a:pt x="22479" y="19431"/>
                </a:lnTo>
                <a:lnTo>
                  <a:pt x="22479" y="17780"/>
                </a:lnTo>
                <a:lnTo>
                  <a:pt x="22098" y="16637"/>
                </a:lnTo>
                <a:lnTo>
                  <a:pt x="21462" y="16001"/>
                </a:lnTo>
                <a:lnTo>
                  <a:pt x="20828" y="15239"/>
                </a:lnTo>
                <a:lnTo>
                  <a:pt x="19939" y="14986"/>
                </a:lnTo>
                <a:lnTo>
                  <a:pt x="18796" y="14986"/>
                </a:lnTo>
                <a:lnTo>
                  <a:pt x="17525" y="14986"/>
                </a:lnTo>
                <a:lnTo>
                  <a:pt x="3048" y="22987"/>
                </a:lnTo>
                <a:lnTo>
                  <a:pt x="2412" y="21971"/>
                </a:lnTo>
                <a:lnTo>
                  <a:pt x="1905" y="21082"/>
                </a:lnTo>
                <a:lnTo>
                  <a:pt x="1524" y="20066"/>
                </a:lnTo>
                <a:lnTo>
                  <a:pt x="1016" y="19050"/>
                </a:lnTo>
                <a:lnTo>
                  <a:pt x="508" y="18034"/>
                </a:lnTo>
                <a:lnTo>
                  <a:pt x="0" y="17018"/>
                </a:lnTo>
                <a:lnTo>
                  <a:pt x="5207" y="14224"/>
                </a:lnTo>
                <a:lnTo>
                  <a:pt x="10414" y="11302"/>
                </a:lnTo>
                <a:lnTo>
                  <a:pt x="15494" y="8509"/>
                </a:lnTo>
                <a:lnTo>
                  <a:pt x="20700" y="5714"/>
                </a:lnTo>
                <a:lnTo>
                  <a:pt x="25908" y="2794"/>
                </a:lnTo>
                <a:lnTo>
                  <a:pt x="3111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30952" y="3273805"/>
            <a:ext cx="85344" cy="15138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41111" y="3338321"/>
            <a:ext cx="63881" cy="9093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43728" y="3189719"/>
            <a:ext cx="73958" cy="18365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53253" y="3185160"/>
            <a:ext cx="183235" cy="19354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519165" y="3204082"/>
            <a:ext cx="113030" cy="162560"/>
          </a:xfrm>
          <a:custGeom>
            <a:avLst/>
            <a:gdLst/>
            <a:ahLst/>
            <a:cxnLst/>
            <a:rect l="l" t="t" r="r" b="b"/>
            <a:pathLst>
              <a:path w="113029" h="162560">
                <a:moveTo>
                  <a:pt x="110871" y="0"/>
                </a:moveTo>
                <a:lnTo>
                  <a:pt x="3301" y="0"/>
                </a:lnTo>
                <a:lnTo>
                  <a:pt x="3301" y="5079"/>
                </a:lnTo>
                <a:lnTo>
                  <a:pt x="53721" y="83312"/>
                </a:lnTo>
                <a:lnTo>
                  <a:pt x="0" y="157225"/>
                </a:lnTo>
                <a:lnTo>
                  <a:pt x="0" y="162051"/>
                </a:lnTo>
                <a:lnTo>
                  <a:pt x="110362" y="162051"/>
                </a:lnTo>
                <a:lnTo>
                  <a:pt x="111359" y="145414"/>
                </a:lnTo>
                <a:lnTo>
                  <a:pt x="23113" y="145414"/>
                </a:lnTo>
                <a:lnTo>
                  <a:pt x="70612" y="80009"/>
                </a:lnTo>
                <a:lnTo>
                  <a:pt x="70612" y="73405"/>
                </a:lnTo>
                <a:lnTo>
                  <a:pt x="28321" y="9143"/>
                </a:lnTo>
                <a:lnTo>
                  <a:pt x="110871" y="9143"/>
                </a:lnTo>
                <a:lnTo>
                  <a:pt x="110871" y="0"/>
                </a:lnTo>
                <a:close/>
              </a:path>
              <a:path w="113029" h="162560">
                <a:moveTo>
                  <a:pt x="112903" y="119633"/>
                </a:moveTo>
                <a:lnTo>
                  <a:pt x="102743" y="119633"/>
                </a:lnTo>
                <a:lnTo>
                  <a:pt x="101854" y="124459"/>
                </a:lnTo>
                <a:lnTo>
                  <a:pt x="100964" y="128396"/>
                </a:lnTo>
                <a:lnTo>
                  <a:pt x="98933" y="134492"/>
                </a:lnTo>
                <a:lnTo>
                  <a:pt x="97917" y="136778"/>
                </a:lnTo>
                <a:lnTo>
                  <a:pt x="96774" y="138556"/>
                </a:lnTo>
                <a:lnTo>
                  <a:pt x="95758" y="140207"/>
                </a:lnTo>
                <a:lnTo>
                  <a:pt x="94614" y="141604"/>
                </a:lnTo>
                <a:lnTo>
                  <a:pt x="93218" y="142493"/>
                </a:lnTo>
                <a:lnTo>
                  <a:pt x="91948" y="143509"/>
                </a:lnTo>
                <a:lnTo>
                  <a:pt x="90424" y="144144"/>
                </a:lnTo>
                <a:lnTo>
                  <a:pt x="88519" y="144652"/>
                </a:lnTo>
                <a:lnTo>
                  <a:pt x="86741" y="145161"/>
                </a:lnTo>
                <a:lnTo>
                  <a:pt x="84074" y="145414"/>
                </a:lnTo>
                <a:lnTo>
                  <a:pt x="111359" y="145414"/>
                </a:lnTo>
                <a:lnTo>
                  <a:pt x="112903" y="119633"/>
                </a:lnTo>
                <a:close/>
              </a:path>
              <a:path w="113029" h="162560">
                <a:moveTo>
                  <a:pt x="110871" y="9143"/>
                </a:moveTo>
                <a:lnTo>
                  <a:pt x="79883" y="9143"/>
                </a:lnTo>
                <a:lnTo>
                  <a:pt x="82296" y="9397"/>
                </a:lnTo>
                <a:lnTo>
                  <a:pt x="84200" y="9905"/>
                </a:lnTo>
                <a:lnTo>
                  <a:pt x="93218" y="17017"/>
                </a:lnTo>
                <a:lnTo>
                  <a:pt x="94614" y="19050"/>
                </a:lnTo>
                <a:lnTo>
                  <a:pt x="101346" y="38862"/>
                </a:lnTo>
                <a:lnTo>
                  <a:pt x="110871" y="38862"/>
                </a:lnTo>
                <a:lnTo>
                  <a:pt x="110871" y="91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19165" y="3204082"/>
            <a:ext cx="113030" cy="162560"/>
          </a:xfrm>
          <a:custGeom>
            <a:avLst/>
            <a:gdLst/>
            <a:ahLst/>
            <a:cxnLst/>
            <a:rect l="l" t="t" r="r" b="b"/>
            <a:pathLst>
              <a:path w="113029" h="162560">
                <a:moveTo>
                  <a:pt x="3301" y="0"/>
                </a:moveTo>
                <a:lnTo>
                  <a:pt x="110871" y="0"/>
                </a:lnTo>
                <a:lnTo>
                  <a:pt x="110871" y="38862"/>
                </a:lnTo>
                <a:lnTo>
                  <a:pt x="101346" y="38862"/>
                </a:lnTo>
                <a:lnTo>
                  <a:pt x="99949" y="33274"/>
                </a:lnTo>
                <a:lnTo>
                  <a:pt x="98551" y="28828"/>
                </a:lnTo>
                <a:lnTo>
                  <a:pt x="97282" y="25272"/>
                </a:lnTo>
                <a:lnTo>
                  <a:pt x="96012" y="21843"/>
                </a:lnTo>
                <a:lnTo>
                  <a:pt x="94614" y="19050"/>
                </a:lnTo>
                <a:lnTo>
                  <a:pt x="93218" y="17017"/>
                </a:lnTo>
                <a:lnTo>
                  <a:pt x="91948" y="14986"/>
                </a:lnTo>
                <a:lnTo>
                  <a:pt x="79883" y="9143"/>
                </a:lnTo>
                <a:lnTo>
                  <a:pt x="76708" y="9143"/>
                </a:lnTo>
                <a:lnTo>
                  <a:pt x="28321" y="9143"/>
                </a:lnTo>
                <a:lnTo>
                  <a:pt x="70612" y="73405"/>
                </a:lnTo>
                <a:lnTo>
                  <a:pt x="70612" y="80009"/>
                </a:lnTo>
                <a:lnTo>
                  <a:pt x="23113" y="145414"/>
                </a:lnTo>
                <a:lnTo>
                  <a:pt x="80391" y="145414"/>
                </a:lnTo>
                <a:lnTo>
                  <a:pt x="84074" y="145414"/>
                </a:lnTo>
                <a:lnTo>
                  <a:pt x="86741" y="145161"/>
                </a:lnTo>
                <a:lnTo>
                  <a:pt x="88519" y="144652"/>
                </a:lnTo>
                <a:lnTo>
                  <a:pt x="90424" y="144144"/>
                </a:lnTo>
                <a:lnTo>
                  <a:pt x="91948" y="143509"/>
                </a:lnTo>
                <a:lnTo>
                  <a:pt x="93218" y="142493"/>
                </a:lnTo>
                <a:lnTo>
                  <a:pt x="94614" y="141604"/>
                </a:lnTo>
                <a:lnTo>
                  <a:pt x="95758" y="140207"/>
                </a:lnTo>
                <a:lnTo>
                  <a:pt x="96774" y="138556"/>
                </a:lnTo>
                <a:lnTo>
                  <a:pt x="97917" y="136778"/>
                </a:lnTo>
                <a:lnTo>
                  <a:pt x="98933" y="134492"/>
                </a:lnTo>
                <a:lnTo>
                  <a:pt x="99949" y="131444"/>
                </a:lnTo>
                <a:lnTo>
                  <a:pt x="100964" y="128396"/>
                </a:lnTo>
                <a:lnTo>
                  <a:pt x="101854" y="124459"/>
                </a:lnTo>
                <a:lnTo>
                  <a:pt x="102743" y="119633"/>
                </a:lnTo>
                <a:lnTo>
                  <a:pt x="112903" y="119633"/>
                </a:lnTo>
                <a:lnTo>
                  <a:pt x="110362" y="162051"/>
                </a:lnTo>
                <a:lnTo>
                  <a:pt x="0" y="162051"/>
                </a:lnTo>
                <a:lnTo>
                  <a:pt x="0" y="157225"/>
                </a:lnTo>
                <a:lnTo>
                  <a:pt x="53721" y="83312"/>
                </a:lnTo>
                <a:lnTo>
                  <a:pt x="3301" y="5079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34228" y="3271996"/>
            <a:ext cx="86065" cy="1059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49214" y="3291204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39663" y="54483"/>
                </a:moveTo>
                <a:lnTo>
                  <a:pt x="24130" y="54483"/>
                </a:lnTo>
                <a:lnTo>
                  <a:pt x="24891" y="54610"/>
                </a:lnTo>
                <a:lnTo>
                  <a:pt x="25526" y="54610"/>
                </a:lnTo>
                <a:lnTo>
                  <a:pt x="26162" y="54737"/>
                </a:lnTo>
                <a:lnTo>
                  <a:pt x="28956" y="59055"/>
                </a:lnTo>
                <a:lnTo>
                  <a:pt x="32416" y="70866"/>
                </a:lnTo>
                <a:lnTo>
                  <a:pt x="43307" y="87375"/>
                </a:lnTo>
                <a:lnTo>
                  <a:pt x="47498" y="87375"/>
                </a:lnTo>
                <a:lnTo>
                  <a:pt x="48895" y="87249"/>
                </a:lnTo>
                <a:lnTo>
                  <a:pt x="50419" y="86741"/>
                </a:lnTo>
                <a:lnTo>
                  <a:pt x="51815" y="86360"/>
                </a:lnTo>
                <a:lnTo>
                  <a:pt x="59689" y="81025"/>
                </a:lnTo>
                <a:lnTo>
                  <a:pt x="61468" y="79629"/>
                </a:lnTo>
                <a:lnTo>
                  <a:pt x="62103" y="78994"/>
                </a:lnTo>
                <a:lnTo>
                  <a:pt x="50164" y="78994"/>
                </a:lnTo>
                <a:lnTo>
                  <a:pt x="49402" y="78740"/>
                </a:lnTo>
                <a:lnTo>
                  <a:pt x="46227" y="74803"/>
                </a:lnTo>
                <a:lnTo>
                  <a:pt x="45720" y="73660"/>
                </a:lnTo>
                <a:lnTo>
                  <a:pt x="45338" y="72390"/>
                </a:lnTo>
                <a:lnTo>
                  <a:pt x="44791" y="70739"/>
                </a:lnTo>
                <a:lnTo>
                  <a:pt x="43307" y="65912"/>
                </a:lnTo>
                <a:lnTo>
                  <a:pt x="42163" y="62611"/>
                </a:lnTo>
                <a:lnTo>
                  <a:pt x="39663" y="54483"/>
                </a:lnTo>
                <a:close/>
              </a:path>
              <a:path w="67310" h="87629">
                <a:moveTo>
                  <a:pt x="31369" y="0"/>
                </a:moveTo>
                <a:lnTo>
                  <a:pt x="26797" y="0"/>
                </a:lnTo>
                <a:lnTo>
                  <a:pt x="9398" y="762"/>
                </a:lnTo>
                <a:lnTo>
                  <a:pt x="8509" y="4953"/>
                </a:lnTo>
                <a:lnTo>
                  <a:pt x="11302" y="5207"/>
                </a:lnTo>
                <a:lnTo>
                  <a:pt x="13462" y="5461"/>
                </a:lnTo>
                <a:lnTo>
                  <a:pt x="16637" y="10668"/>
                </a:lnTo>
                <a:lnTo>
                  <a:pt x="16383" y="13081"/>
                </a:lnTo>
                <a:lnTo>
                  <a:pt x="15748" y="16129"/>
                </a:lnTo>
                <a:lnTo>
                  <a:pt x="0" y="86233"/>
                </a:lnTo>
                <a:lnTo>
                  <a:pt x="12064" y="86233"/>
                </a:lnTo>
                <a:lnTo>
                  <a:pt x="19050" y="54483"/>
                </a:lnTo>
                <a:lnTo>
                  <a:pt x="39663" y="54483"/>
                </a:lnTo>
                <a:lnTo>
                  <a:pt x="39115" y="52705"/>
                </a:lnTo>
                <a:lnTo>
                  <a:pt x="38100" y="49530"/>
                </a:lnTo>
                <a:lnTo>
                  <a:pt x="38617" y="49149"/>
                </a:lnTo>
                <a:lnTo>
                  <a:pt x="20193" y="49149"/>
                </a:lnTo>
                <a:lnTo>
                  <a:pt x="31369" y="0"/>
                </a:lnTo>
                <a:close/>
              </a:path>
              <a:path w="67310" h="87629">
                <a:moveTo>
                  <a:pt x="60960" y="71628"/>
                </a:moveTo>
                <a:lnTo>
                  <a:pt x="59689" y="73152"/>
                </a:lnTo>
                <a:lnTo>
                  <a:pt x="57531" y="75311"/>
                </a:lnTo>
                <a:lnTo>
                  <a:pt x="55625" y="76962"/>
                </a:lnTo>
                <a:lnTo>
                  <a:pt x="54863" y="77470"/>
                </a:lnTo>
                <a:lnTo>
                  <a:pt x="54101" y="78105"/>
                </a:lnTo>
                <a:lnTo>
                  <a:pt x="53466" y="78486"/>
                </a:lnTo>
                <a:lnTo>
                  <a:pt x="52832" y="78612"/>
                </a:lnTo>
                <a:lnTo>
                  <a:pt x="52197" y="78867"/>
                </a:lnTo>
                <a:lnTo>
                  <a:pt x="51562" y="78994"/>
                </a:lnTo>
                <a:lnTo>
                  <a:pt x="62103" y="78994"/>
                </a:lnTo>
                <a:lnTo>
                  <a:pt x="65277" y="75819"/>
                </a:lnTo>
                <a:lnTo>
                  <a:pt x="60960" y="71628"/>
                </a:lnTo>
                <a:close/>
              </a:path>
              <a:path w="67310" h="87629">
                <a:moveTo>
                  <a:pt x="65532" y="22987"/>
                </a:moveTo>
                <a:lnTo>
                  <a:pt x="42672" y="22987"/>
                </a:lnTo>
                <a:lnTo>
                  <a:pt x="41910" y="27050"/>
                </a:lnTo>
                <a:lnTo>
                  <a:pt x="43687" y="27305"/>
                </a:lnTo>
                <a:lnTo>
                  <a:pt x="44958" y="27686"/>
                </a:lnTo>
                <a:lnTo>
                  <a:pt x="45593" y="28321"/>
                </a:lnTo>
                <a:lnTo>
                  <a:pt x="46355" y="28956"/>
                </a:lnTo>
                <a:lnTo>
                  <a:pt x="46609" y="29845"/>
                </a:lnTo>
                <a:lnTo>
                  <a:pt x="46609" y="31623"/>
                </a:lnTo>
                <a:lnTo>
                  <a:pt x="46227" y="32639"/>
                </a:lnTo>
                <a:lnTo>
                  <a:pt x="32765" y="45466"/>
                </a:lnTo>
                <a:lnTo>
                  <a:pt x="30861" y="46609"/>
                </a:lnTo>
                <a:lnTo>
                  <a:pt x="29083" y="47498"/>
                </a:lnTo>
                <a:lnTo>
                  <a:pt x="25273" y="48768"/>
                </a:lnTo>
                <a:lnTo>
                  <a:pt x="23622" y="49149"/>
                </a:lnTo>
                <a:lnTo>
                  <a:pt x="38617" y="49149"/>
                </a:lnTo>
                <a:lnTo>
                  <a:pt x="40512" y="47752"/>
                </a:lnTo>
                <a:lnTo>
                  <a:pt x="42925" y="45847"/>
                </a:lnTo>
                <a:lnTo>
                  <a:pt x="45212" y="44196"/>
                </a:lnTo>
                <a:lnTo>
                  <a:pt x="47625" y="42418"/>
                </a:lnTo>
                <a:lnTo>
                  <a:pt x="52197" y="38862"/>
                </a:lnTo>
                <a:lnTo>
                  <a:pt x="54610" y="37084"/>
                </a:lnTo>
                <a:lnTo>
                  <a:pt x="61849" y="31369"/>
                </a:lnTo>
                <a:lnTo>
                  <a:pt x="67056" y="26924"/>
                </a:lnTo>
                <a:lnTo>
                  <a:pt x="65532" y="229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49214" y="3291204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26797" y="0"/>
                </a:moveTo>
                <a:lnTo>
                  <a:pt x="31369" y="0"/>
                </a:lnTo>
                <a:lnTo>
                  <a:pt x="20193" y="49149"/>
                </a:lnTo>
                <a:lnTo>
                  <a:pt x="21971" y="49149"/>
                </a:lnTo>
                <a:lnTo>
                  <a:pt x="23622" y="49149"/>
                </a:lnTo>
                <a:lnTo>
                  <a:pt x="25273" y="48768"/>
                </a:lnTo>
                <a:lnTo>
                  <a:pt x="27177" y="48133"/>
                </a:lnTo>
                <a:lnTo>
                  <a:pt x="29083" y="47498"/>
                </a:lnTo>
                <a:lnTo>
                  <a:pt x="30861" y="46609"/>
                </a:lnTo>
                <a:lnTo>
                  <a:pt x="32765" y="45466"/>
                </a:lnTo>
                <a:lnTo>
                  <a:pt x="34544" y="44450"/>
                </a:lnTo>
                <a:lnTo>
                  <a:pt x="36322" y="43180"/>
                </a:lnTo>
                <a:lnTo>
                  <a:pt x="37973" y="41910"/>
                </a:lnTo>
                <a:lnTo>
                  <a:pt x="39624" y="40512"/>
                </a:lnTo>
                <a:lnTo>
                  <a:pt x="41148" y="39243"/>
                </a:lnTo>
                <a:lnTo>
                  <a:pt x="42418" y="37846"/>
                </a:lnTo>
                <a:lnTo>
                  <a:pt x="43687" y="36449"/>
                </a:lnTo>
                <a:lnTo>
                  <a:pt x="44703" y="35179"/>
                </a:lnTo>
                <a:lnTo>
                  <a:pt x="45465" y="33909"/>
                </a:lnTo>
                <a:lnTo>
                  <a:pt x="46227" y="32639"/>
                </a:lnTo>
                <a:lnTo>
                  <a:pt x="46609" y="31623"/>
                </a:lnTo>
                <a:lnTo>
                  <a:pt x="46609" y="30861"/>
                </a:lnTo>
                <a:lnTo>
                  <a:pt x="46609" y="29845"/>
                </a:lnTo>
                <a:lnTo>
                  <a:pt x="46355" y="28956"/>
                </a:lnTo>
                <a:lnTo>
                  <a:pt x="45593" y="28321"/>
                </a:lnTo>
                <a:lnTo>
                  <a:pt x="44958" y="27686"/>
                </a:lnTo>
                <a:lnTo>
                  <a:pt x="43687" y="27305"/>
                </a:lnTo>
                <a:lnTo>
                  <a:pt x="41910" y="27050"/>
                </a:lnTo>
                <a:lnTo>
                  <a:pt x="42672" y="22987"/>
                </a:lnTo>
                <a:lnTo>
                  <a:pt x="65532" y="22987"/>
                </a:lnTo>
                <a:lnTo>
                  <a:pt x="67056" y="26924"/>
                </a:lnTo>
                <a:lnTo>
                  <a:pt x="64388" y="29210"/>
                </a:lnTo>
                <a:lnTo>
                  <a:pt x="61849" y="31369"/>
                </a:lnTo>
                <a:lnTo>
                  <a:pt x="59436" y="33274"/>
                </a:lnTo>
                <a:lnTo>
                  <a:pt x="57023" y="35179"/>
                </a:lnTo>
                <a:lnTo>
                  <a:pt x="54610" y="37084"/>
                </a:lnTo>
                <a:lnTo>
                  <a:pt x="52197" y="38862"/>
                </a:lnTo>
                <a:lnTo>
                  <a:pt x="49911" y="40640"/>
                </a:lnTo>
                <a:lnTo>
                  <a:pt x="47625" y="42418"/>
                </a:lnTo>
                <a:lnTo>
                  <a:pt x="45212" y="44196"/>
                </a:lnTo>
                <a:lnTo>
                  <a:pt x="42925" y="45847"/>
                </a:lnTo>
                <a:lnTo>
                  <a:pt x="40512" y="47752"/>
                </a:lnTo>
                <a:lnTo>
                  <a:pt x="38100" y="49530"/>
                </a:lnTo>
                <a:lnTo>
                  <a:pt x="39115" y="52705"/>
                </a:lnTo>
                <a:lnTo>
                  <a:pt x="40132" y="56007"/>
                </a:lnTo>
                <a:lnTo>
                  <a:pt x="41148" y="59309"/>
                </a:lnTo>
                <a:lnTo>
                  <a:pt x="42163" y="62611"/>
                </a:lnTo>
                <a:lnTo>
                  <a:pt x="43307" y="65912"/>
                </a:lnTo>
                <a:lnTo>
                  <a:pt x="44323" y="69215"/>
                </a:lnTo>
                <a:lnTo>
                  <a:pt x="44831" y="70866"/>
                </a:lnTo>
                <a:lnTo>
                  <a:pt x="45338" y="72390"/>
                </a:lnTo>
                <a:lnTo>
                  <a:pt x="45720" y="73660"/>
                </a:lnTo>
                <a:lnTo>
                  <a:pt x="46227" y="74803"/>
                </a:lnTo>
                <a:lnTo>
                  <a:pt x="46609" y="75819"/>
                </a:lnTo>
                <a:lnTo>
                  <a:pt x="47116" y="76708"/>
                </a:lnTo>
                <a:lnTo>
                  <a:pt x="50164" y="78994"/>
                </a:lnTo>
                <a:lnTo>
                  <a:pt x="50926" y="78994"/>
                </a:lnTo>
                <a:lnTo>
                  <a:pt x="51562" y="78994"/>
                </a:lnTo>
                <a:lnTo>
                  <a:pt x="52197" y="78867"/>
                </a:lnTo>
                <a:lnTo>
                  <a:pt x="52832" y="78612"/>
                </a:lnTo>
                <a:lnTo>
                  <a:pt x="53466" y="78486"/>
                </a:lnTo>
                <a:lnTo>
                  <a:pt x="54101" y="78105"/>
                </a:lnTo>
                <a:lnTo>
                  <a:pt x="54863" y="77470"/>
                </a:lnTo>
                <a:lnTo>
                  <a:pt x="55625" y="76962"/>
                </a:lnTo>
                <a:lnTo>
                  <a:pt x="56514" y="76200"/>
                </a:lnTo>
                <a:lnTo>
                  <a:pt x="57531" y="75311"/>
                </a:lnTo>
                <a:lnTo>
                  <a:pt x="58547" y="74295"/>
                </a:lnTo>
                <a:lnTo>
                  <a:pt x="59689" y="73152"/>
                </a:lnTo>
                <a:lnTo>
                  <a:pt x="60960" y="71628"/>
                </a:lnTo>
                <a:lnTo>
                  <a:pt x="65277" y="75819"/>
                </a:lnTo>
                <a:lnTo>
                  <a:pt x="63246" y="77850"/>
                </a:lnTo>
                <a:lnTo>
                  <a:pt x="61468" y="79629"/>
                </a:lnTo>
                <a:lnTo>
                  <a:pt x="59689" y="81025"/>
                </a:lnTo>
                <a:lnTo>
                  <a:pt x="58038" y="82550"/>
                </a:lnTo>
                <a:lnTo>
                  <a:pt x="56387" y="83693"/>
                </a:lnTo>
                <a:lnTo>
                  <a:pt x="54863" y="84709"/>
                </a:lnTo>
                <a:lnTo>
                  <a:pt x="53339" y="85598"/>
                </a:lnTo>
                <a:lnTo>
                  <a:pt x="51815" y="86360"/>
                </a:lnTo>
                <a:lnTo>
                  <a:pt x="50419" y="86741"/>
                </a:lnTo>
                <a:lnTo>
                  <a:pt x="48895" y="87249"/>
                </a:lnTo>
                <a:lnTo>
                  <a:pt x="47498" y="87375"/>
                </a:lnTo>
                <a:lnTo>
                  <a:pt x="45974" y="87375"/>
                </a:lnTo>
                <a:lnTo>
                  <a:pt x="43307" y="87375"/>
                </a:lnTo>
                <a:lnTo>
                  <a:pt x="35433" y="79756"/>
                </a:lnTo>
                <a:lnTo>
                  <a:pt x="34289" y="77343"/>
                </a:lnTo>
                <a:lnTo>
                  <a:pt x="33274" y="74295"/>
                </a:lnTo>
                <a:lnTo>
                  <a:pt x="32385" y="70739"/>
                </a:lnTo>
                <a:lnTo>
                  <a:pt x="31369" y="67310"/>
                </a:lnTo>
                <a:lnTo>
                  <a:pt x="30225" y="63373"/>
                </a:lnTo>
                <a:lnTo>
                  <a:pt x="28956" y="59055"/>
                </a:lnTo>
                <a:lnTo>
                  <a:pt x="28701" y="58039"/>
                </a:lnTo>
                <a:lnTo>
                  <a:pt x="25526" y="54610"/>
                </a:lnTo>
                <a:lnTo>
                  <a:pt x="24891" y="54610"/>
                </a:lnTo>
                <a:lnTo>
                  <a:pt x="24130" y="54483"/>
                </a:lnTo>
                <a:lnTo>
                  <a:pt x="23113" y="54483"/>
                </a:lnTo>
                <a:lnTo>
                  <a:pt x="19050" y="54483"/>
                </a:lnTo>
                <a:lnTo>
                  <a:pt x="12064" y="86233"/>
                </a:lnTo>
                <a:lnTo>
                  <a:pt x="0" y="86233"/>
                </a:lnTo>
                <a:lnTo>
                  <a:pt x="15239" y="18415"/>
                </a:lnTo>
                <a:lnTo>
                  <a:pt x="15748" y="16129"/>
                </a:lnTo>
                <a:lnTo>
                  <a:pt x="16128" y="14350"/>
                </a:lnTo>
                <a:lnTo>
                  <a:pt x="16383" y="13081"/>
                </a:lnTo>
                <a:lnTo>
                  <a:pt x="16510" y="11811"/>
                </a:lnTo>
                <a:lnTo>
                  <a:pt x="16637" y="10668"/>
                </a:lnTo>
                <a:lnTo>
                  <a:pt x="16637" y="9652"/>
                </a:lnTo>
                <a:lnTo>
                  <a:pt x="16637" y="8890"/>
                </a:lnTo>
                <a:lnTo>
                  <a:pt x="16510" y="8128"/>
                </a:lnTo>
                <a:lnTo>
                  <a:pt x="12319" y="5334"/>
                </a:lnTo>
                <a:lnTo>
                  <a:pt x="11302" y="5207"/>
                </a:lnTo>
                <a:lnTo>
                  <a:pt x="10033" y="5080"/>
                </a:lnTo>
                <a:lnTo>
                  <a:pt x="8509" y="4953"/>
                </a:lnTo>
                <a:lnTo>
                  <a:pt x="9398" y="762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24144" y="3189719"/>
            <a:ext cx="73958" cy="18365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33669" y="3204464"/>
            <a:ext cx="135972" cy="17424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02884" y="3225545"/>
            <a:ext cx="139913" cy="14630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71717" y="328510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39663" y="54482"/>
                </a:moveTo>
                <a:lnTo>
                  <a:pt x="24130" y="54482"/>
                </a:lnTo>
                <a:lnTo>
                  <a:pt x="24892" y="54610"/>
                </a:lnTo>
                <a:lnTo>
                  <a:pt x="25527" y="54610"/>
                </a:lnTo>
                <a:lnTo>
                  <a:pt x="26162" y="54737"/>
                </a:lnTo>
                <a:lnTo>
                  <a:pt x="28956" y="59054"/>
                </a:lnTo>
                <a:lnTo>
                  <a:pt x="32416" y="70865"/>
                </a:lnTo>
                <a:lnTo>
                  <a:pt x="43307" y="87375"/>
                </a:lnTo>
                <a:lnTo>
                  <a:pt x="47498" y="87375"/>
                </a:lnTo>
                <a:lnTo>
                  <a:pt x="48895" y="87249"/>
                </a:lnTo>
                <a:lnTo>
                  <a:pt x="50419" y="86740"/>
                </a:lnTo>
                <a:lnTo>
                  <a:pt x="51816" y="86360"/>
                </a:lnTo>
                <a:lnTo>
                  <a:pt x="59690" y="81025"/>
                </a:lnTo>
                <a:lnTo>
                  <a:pt x="61468" y="79628"/>
                </a:lnTo>
                <a:lnTo>
                  <a:pt x="62103" y="78993"/>
                </a:lnTo>
                <a:lnTo>
                  <a:pt x="50165" y="78993"/>
                </a:lnTo>
                <a:lnTo>
                  <a:pt x="49403" y="78739"/>
                </a:lnTo>
                <a:lnTo>
                  <a:pt x="46228" y="74802"/>
                </a:lnTo>
                <a:lnTo>
                  <a:pt x="45720" y="73660"/>
                </a:lnTo>
                <a:lnTo>
                  <a:pt x="45339" y="72389"/>
                </a:lnTo>
                <a:lnTo>
                  <a:pt x="44791" y="70738"/>
                </a:lnTo>
                <a:lnTo>
                  <a:pt x="43307" y="65912"/>
                </a:lnTo>
                <a:lnTo>
                  <a:pt x="42164" y="62611"/>
                </a:lnTo>
                <a:lnTo>
                  <a:pt x="39663" y="54482"/>
                </a:lnTo>
                <a:close/>
              </a:path>
              <a:path w="67310" h="87629">
                <a:moveTo>
                  <a:pt x="31369" y="0"/>
                </a:moveTo>
                <a:lnTo>
                  <a:pt x="26797" y="0"/>
                </a:lnTo>
                <a:lnTo>
                  <a:pt x="9398" y="762"/>
                </a:lnTo>
                <a:lnTo>
                  <a:pt x="8509" y="4952"/>
                </a:lnTo>
                <a:lnTo>
                  <a:pt x="11303" y="5206"/>
                </a:lnTo>
                <a:lnTo>
                  <a:pt x="13462" y="5461"/>
                </a:lnTo>
                <a:lnTo>
                  <a:pt x="16637" y="10667"/>
                </a:lnTo>
                <a:lnTo>
                  <a:pt x="16383" y="13080"/>
                </a:lnTo>
                <a:lnTo>
                  <a:pt x="15748" y="16128"/>
                </a:lnTo>
                <a:lnTo>
                  <a:pt x="0" y="86232"/>
                </a:lnTo>
                <a:lnTo>
                  <a:pt x="12065" y="86232"/>
                </a:lnTo>
                <a:lnTo>
                  <a:pt x="19050" y="54482"/>
                </a:lnTo>
                <a:lnTo>
                  <a:pt x="39663" y="54482"/>
                </a:lnTo>
                <a:lnTo>
                  <a:pt x="39116" y="52704"/>
                </a:lnTo>
                <a:lnTo>
                  <a:pt x="38100" y="49529"/>
                </a:lnTo>
                <a:lnTo>
                  <a:pt x="38617" y="49149"/>
                </a:lnTo>
                <a:lnTo>
                  <a:pt x="20193" y="49149"/>
                </a:lnTo>
                <a:lnTo>
                  <a:pt x="31369" y="0"/>
                </a:lnTo>
                <a:close/>
              </a:path>
              <a:path w="67310" h="87629">
                <a:moveTo>
                  <a:pt x="60960" y="71627"/>
                </a:moveTo>
                <a:lnTo>
                  <a:pt x="59690" y="73151"/>
                </a:lnTo>
                <a:lnTo>
                  <a:pt x="57531" y="75311"/>
                </a:lnTo>
                <a:lnTo>
                  <a:pt x="55626" y="76962"/>
                </a:lnTo>
                <a:lnTo>
                  <a:pt x="54864" y="77469"/>
                </a:lnTo>
                <a:lnTo>
                  <a:pt x="54102" y="78104"/>
                </a:lnTo>
                <a:lnTo>
                  <a:pt x="53467" y="78486"/>
                </a:lnTo>
                <a:lnTo>
                  <a:pt x="52832" y="78612"/>
                </a:lnTo>
                <a:lnTo>
                  <a:pt x="52197" y="78866"/>
                </a:lnTo>
                <a:lnTo>
                  <a:pt x="51562" y="78993"/>
                </a:lnTo>
                <a:lnTo>
                  <a:pt x="62103" y="78993"/>
                </a:lnTo>
                <a:lnTo>
                  <a:pt x="65278" y="75818"/>
                </a:lnTo>
                <a:lnTo>
                  <a:pt x="60960" y="71627"/>
                </a:lnTo>
                <a:close/>
              </a:path>
              <a:path w="67310" h="87629">
                <a:moveTo>
                  <a:pt x="65532" y="22987"/>
                </a:moveTo>
                <a:lnTo>
                  <a:pt x="42672" y="22987"/>
                </a:lnTo>
                <a:lnTo>
                  <a:pt x="41910" y="27050"/>
                </a:lnTo>
                <a:lnTo>
                  <a:pt x="43687" y="27304"/>
                </a:lnTo>
                <a:lnTo>
                  <a:pt x="44958" y="27686"/>
                </a:lnTo>
                <a:lnTo>
                  <a:pt x="45593" y="28320"/>
                </a:lnTo>
                <a:lnTo>
                  <a:pt x="46355" y="28955"/>
                </a:lnTo>
                <a:lnTo>
                  <a:pt x="46609" y="29844"/>
                </a:lnTo>
                <a:lnTo>
                  <a:pt x="46609" y="31623"/>
                </a:lnTo>
                <a:lnTo>
                  <a:pt x="46228" y="32638"/>
                </a:lnTo>
                <a:lnTo>
                  <a:pt x="32766" y="45465"/>
                </a:lnTo>
                <a:lnTo>
                  <a:pt x="30861" y="46608"/>
                </a:lnTo>
                <a:lnTo>
                  <a:pt x="29083" y="47498"/>
                </a:lnTo>
                <a:lnTo>
                  <a:pt x="25273" y="48767"/>
                </a:lnTo>
                <a:lnTo>
                  <a:pt x="23622" y="49149"/>
                </a:lnTo>
                <a:lnTo>
                  <a:pt x="38617" y="49149"/>
                </a:lnTo>
                <a:lnTo>
                  <a:pt x="40512" y="47751"/>
                </a:lnTo>
                <a:lnTo>
                  <a:pt x="42926" y="45846"/>
                </a:lnTo>
                <a:lnTo>
                  <a:pt x="45212" y="44195"/>
                </a:lnTo>
                <a:lnTo>
                  <a:pt x="47625" y="42417"/>
                </a:lnTo>
                <a:lnTo>
                  <a:pt x="52197" y="38862"/>
                </a:lnTo>
                <a:lnTo>
                  <a:pt x="54610" y="37083"/>
                </a:lnTo>
                <a:lnTo>
                  <a:pt x="61849" y="31368"/>
                </a:lnTo>
                <a:lnTo>
                  <a:pt x="67056" y="26924"/>
                </a:lnTo>
                <a:lnTo>
                  <a:pt x="65532" y="229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71717" y="328510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26797" y="0"/>
                </a:moveTo>
                <a:lnTo>
                  <a:pt x="31369" y="0"/>
                </a:lnTo>
                <a:lnTo>
                  <a:pt x="20193" y="49149"/>
                </a:lnTo>
                <a:lnTo>
                  <a:pt x="21971" y="49149"/>
                </a:lnTo>
                <a:lnTo>
                  <a:pt x="23622" y="49149"/>
                </a:lnTo>
                <a:lnTo>
                  <a:pt x="25273" y="48767"/>
                </a:lnTo>
                <a:lnTo>
                  <a:pt x="27178" y="48132"/>
                </a:lnTo>
                <a:lnTo>
                  <a:pt x="29083" y="47498"/>
                </a:lnTo>
                <a:lnTo>
                  <a:pt x="30861" y="46608"/>
                </a:lnTo>
                <a:lnTo>
                  <a:pt x="32766" y="45465"/>
                </a:lnTo>
                <a:lnTo>
                  <a:pt x="34544" y="44450"/>
                </a:lnTo>
                <a:lnTo>
                  <a:pt x="36322" y="43179"/>
                </a:lnTo>
                <a:lnTo>
                  <a:pt x="37973" y="41910"/>
                </a:lnTo>
                <a:lnTo>
                  <a:pt x="39624" y="40512"/>
                </a:lnTo>
                <a:lnTo>
                  <a:pt x="41148" y="39242"/>
                </a:lnTo>
                <a:lnTo>
                  <a:pt x="42418" y="37845"/>
                </a:lnTo>
                <a:lnTo>
                  <a:pt x="43687" y="36449"/>
                </a:lnTo>
                <a:lnTo>
                  <a:pt x="44704" y="35178"/>
                </a:lnTo>
                <a:lnTo>
                  <a:pt x="45466" y="33908"/>
                </a:lnTo>
                <a:lnTo>
                  <a:pt x="46228" y="32638"/>
                </a:lnTo>
                <a:lnTo>
                  <a:pt x="46609" y="31623"/>
                </a:lnTo>
                <a:lnTo>
                  <a:pt x="46609" y="30861"/>
                </a:lnTo>
                <a:lnTo>
                  <a:pt x="46609" y="29844"/>
                </a:lnTo>
                <a:lnTo>
                  <a:pt x="46355" y="28955"/>
                </a:lnTo>
                <a:lnTo>
                  <a:pt x="45593" y="28320"/>
                </a:lnTo>
                <a:lnTo>
                  <a:pt x="44958" y="27686"/>
                </a:lnTo>
                <a:lnTo>
                  <a:pt x="43687" y="27304"/>
                </a:lnTo>
                <a:lnTo>
                  <a:pt x="41910" y="27050"/>
                </a:lnTo>
                <a:lnTo>
                  <a:pt x="42672" y="22987"/>
                </a:lnTo>
                <a:lnTo>
                  <a:pt x="65532" y="22987"/>
                </a:lnTo>
                <a:lnTo>
                  <a:pt x="67056" y="26924"/>
                </a:lnTo>
                <a:lnTo>
                  <a:pt x="64389" y="29210"/>
                </a:lnTo>
                <a:lnTo>
                  <a:pt x="61849" y="31368"/>
                </a:lnTo>
                <a:lnTo>
                  <a:pt x="59436" y="33274"/>
                </a:lnTo>
                <a:lnTo>
                  <a:pt x="57023" y="35178"/>
                </a:lnTo>
                <a:lnTo>
                  <a:pt x="54610" y="37083"/>
                </a:lnTo>
                <a:lnTo>
                  <a:pt x="52197" y="38862"/>
                </a:lnTo>
                <a:lnTo>
                  <a:pt x="49911" y="40639"/>
                </a:lnTo>
                <a:lnTo>
                  <a:pt x="47625" y="42417"/>
                </a:lnTo>
                <a:lnTo>
                  <a:pt x="45212" y="44195"/>
                </a:lnTo>
                <a:lnTo>
                  <a:pt x="42926" y="45846"/>
                </a:lnTo>
                <a:lnTo>
                  <a:pt x="40512" y="47751"/>
                </a:lnTo>
                <a:lnTo>
                  <a:pt x="38100" y="49529"/>
                </a:lnTo>
                <a:lnTo>
                  <a:pt x="39116" y="52704"/>
                </a:lnTo>
                <a:lnTo>
                  <a:pt x="40132" y="56006"/>
                </a:lnTo>
                <a:lnTo>
                  <a:pt x="41148" y="59308"/>
                </a:lnTo>
                <a:lnTo>
                  <a:pt x="42164" y="62611"/>
                </a:lnTo>
                <a:lnTo>
                  <a:pt x="43307" y="65912"/>
                </a:lnTo>
                <a:lnTo>
                  <a:pt x="44323" y="69214"/>
                </a:lnTo>
                <a:lnTo>
                  <a:pt x="44831" y="70865"/>
                </a:lnTo>
                <a:lnTo>
                  <a:pt x="45339" y="72389"/>
                </a:lnTo>
                <a:lnTo>
                  <a:pt x="45720" y="73660"/>
                </a:lnTo>
                <a:lnTo>
                  <a:pt x="46228" y="74802"/>
                </a:lnTo>
                <a:lnTo>
                  <a:pt x="46609" y="75818"/>
                </a:lnTo>
                <a:lnTo>
                  <a:pt x="47117" y="76707"/>
                </a:lnTo>
                <a:lnTo>
                  <a:pt x="50165" y="78993"/>
                </a:lnTo>
                <a:lnTo>
                  <a:pt x="50927" y="78993"/>
                </a:lnTo>
                <a:lnTo>
                  <a:pt x="51562" y="78993"/>
                </a:lnTo>
                <a:lnTo>
                  <a:pt x="52197" y="78866"/>
                </a:lnTo>
                <a:lnTo>
                  <a:pt x="52832" y="78612"/>
                </a:lnTo>
                <a:lnTo>
                  <a:pt x="53467" y="78486"/>
                </a:lnTo>
                <a:lnTo>
                  <a:pt x="54102" y="78104"/>
                </a:lnTo>
                <a:lnTo>
                  <a:pt x="54864" y="77469"/>
                </a:lnTo>
                <a:lnTo>
                  <a:pt x="55626" y="76962"/>
                </a:lnTo>
                <a:lnTo>
                  <a:pt x="56515" y="76200"/>
                </a:lnTo>
                <a:lnTo>
                  <a:pt x="57531" y="75311"/>
                </a:lnTo>
                <a:lnTo>
                  <a:pt x="58547" y="74294"/>
                </a:lnTo>
                <a:lnTo>
                  <a:pt x="59690" y="73151"/>
                </a:lnTo>
                <a:lnTo>
                  <a:pt x="60960" y="71627"/>
                </a:lnTo>
                <a:lnTo>
                  <a:pt x="65278" y="75818"/>
                </a:lnTo>
                <a:lnTo>
                  <a:pt x="63246" y="77850"/>
                </a:lnTo>
                <a:lnTo>
                  <a:pt x="61468" y="79628"/>
                </a:lnTo>
                <a:lnTo>
                  <a:pt x="59690" y="81025"/>
                </a:lnTo>
                <a:lnTo>
                  <a:pt x="58039" y="82550"/>
                </a:lnTo>
                <a:lnTo>
                  <a:pt x="56387" y="83692"/>
                </a:lnTo>
                <a:lnTo>
                  <a:pt x="54864" y="84708"/>
                </a:lnTo>
                <a:lnTo>
                  <a:pt x="53340" y="85598"/>
                </a:lnTo>
                <a:lnTo>
                  <a:pt x="51816" y="86360"/>
                </a:lnTo>
                <a:lnTo>
                  <a:pt x="50419" y="86740"/>
                </a:lnTo>
                <a:lnTo>
                  <a:pt x="48895" y="87249"/>
                </a:lnTo>
                <a:lnTo>
                  <a:pt x="47498" y="87375"/>
                </a:lnTo>
                <a:lnTo>
                  <a:pt x="45974" y="87375"/>
                </a:lnTo>
                <a:lnTo>
                  <a:pt x="43307" y="87375"/>
                </a:lnTo>
                <a:lnTo>
                  <a:pt x="32385" y="70738"/>
                </a:lnTo>
                <a:lnTo>
                  <a:pt x="31369" y="67310"/>
                </a:lnTo>
                <a:lnTo>
                  <a:pt x="30226" y="63373"/>
                </a:lnTo>
                <a:lnTo>
                  <a:pt x="28956" y="59054"/>
                </a:lnTo>
                <a:lnTo>
                  <a:pt x="28702" y="58038"/>
                </a:lnTo>
                <a:lnTo>
                  <a:pt x="25527" y="54610"/>
                </a:lnTo>
                <a:lnTo>
                  <a:pt x="24892" y="54610"/>
                </a:lnTo>
                <a:lnTo>
                  <a:pt x="24130" y="54482"/>
                </a:lnTo>
                <a:lnTo>
                  <a:pt x="23114" y="54482"/>
                </a:lnTo>
                <a:lnTo>
                  <a:pt x="19050" y="54482"/>
                </a:lnTo>
                <a:lnTo>
                  <a:pt x="12065" y="86232"/>
                </a:lnTo>
                <a:lnTo>
                  <a:pt x="0" y="86232"/>
                </a:lnTo>
                <a:lnTo>
                  <a:pt x="15240" y="18414"/>
                </a:lnTo>
                <a:lnTo>
                  <a:pt x="15748" y="16128"/>
                </a:lnTo>
                <a:lnTo>
                  <a:pt x="16129" y="14350"/>
                </a:lnTo>
                <a:lnTo>
                  <a:pt x="16383" y="13080"/>
                </a:lnTo>
                <a:lnTo>
                  <a:pt x="16510" y="11811"/>
                </a:lnTo>
                <a:lnTo>
                  <a:pt x="16637" y="10667"/>
                </a:lnTo>
                <a:lnTo>
                  <a:pt x="16637" y="9651"/>
                </a:lnTo>
                <a:lnTo>
                  <a:pt x="16637" y="8889"/>
                </a:lnTo>
                <a:lnTo>
                  <a:pt x="16510" y="8127"/>
                </a:lnTo>
                <a:lnTo>
                  <a:pt x="12319" y="5333"/>
                </a:lnTo>
                <a:lnTo>
                  <a:pt x="11303" y="5206"/>
                </a:lnTo>
                <a:lnTo>
                  <a:pt x="10033" y="5079"/>
                </a:lnTo>
                <a:lnTo>
                  <a:pt x="8509" y="4952"/>
                </a:lnTo>
                <a:lnTo>
                  <a:pt x="9398" y="762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89320" y="3258294"/>
            <a:ext cx="125729" cy="3113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03797" y="3278101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79"/>
                </a:moveTo>
                <a:lnTo>
                  <a:pt x="107264" y="11579"/>
                </a:lnTo>
                <a:lnTo>
                  <a:pt x="107264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99226" y="3273529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23"/>
                </a:moveTo>
                <a:lnTo>
                  <a:pt x="116408" y="20723"/>
                </a:lnTo>
                <a:lnTo>
                  <a:pt x="116408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60008" y="3230848"/>
            <a:ext cx="93725" cy="10594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74149" y="3250183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56597" y="0"/>
                </a:moveTo>
                <a:lnTo>
                  <a:pt x="39833" y="0"/>
                </a:lnTo>
                <a:lnTo>
                  <a:pt x="32975" y="1650"/>
                </a:lnTo>
                <a:lnTo>
                  <a:pt x="26879" y="4952"/>
                </a:lnTo>
                <a:lnTo>
                  <a:pt x="20656" y="8254"/>
                </a:lnTo>
                <a:lnTo>
                  <a:pt x="2056" y="40893"/>
                </a:lnTo>
                <a:lnTo>
                  <a:pt x="717" y="46736"/>
                </a:lnTo>
                <a:lnTo>
                  <a:pt x="114" y="51053"/>
                </a:lnTo>
                <a:lnTo>
                  <a:pt x="0" y="66420"/>
                </a:lnTo>
                <a:lnTo>
                  <a:pt x="2495" y="73532"/>
                </a:lnTo>
                <a:lnTo>
                  <a:pt x="7448" y="78486"/>
                </a:lnTo>
                <a:lnTo>
                  <a:pt x="12401" y="83565"/>
                </a:lnTo>
                <a:lnTo>
                  <a:pt x="19386" y="86105"/>
                </a:lnTo>
                <a:lnTo>
                  <a:pt x="35769" y="86105"/>
                </a:lnTo>
                <a:lnTo>
                  <a:pt x="42246" y="84836"/>
                </a:lnTo>
                <a:lnTo>
                  <a:pt x="53676" y="79501"/>
                </a:lnTo>
                <a:lnTo>
                  <a:pt x="53987" y="79248"/>
                </a:lnTo>
                <a:lnTo>
                  <a:pt x="25863" y="79248"/>
                </a:lnTo>
                <a:lnTo>
                  <a:pt x="21799" y="77724"/>
                </a:lnTo>
                <a:lnTo>
                  <a:pt x="19259" y="74675"/>
                </a:lnTo>
                <a:lnTo>
                  <a:pt x="16592" y="71627"/>
                </a:lnTo>
                <a:lnTo>
                  <a:pt x="15195" y="66928"/>
                </a:lnTo>
                <a:lnTo>
                  <a:pt x="15195" y="53720"/>
                </a:lnTo>
                <a:lnTo>
                  <a:pt x="16592" y="45592"/>
                </a:lnTo>
                <a:lnTo>
                  <a:pt x="21672" y="26796"/>
                </a:lnTo>
                <a:lnTo>
                  <a:pt x="25228" y="19557"/>
                </a:lnTo>
                <a:lnTo>
                  <a:pt x="29800" y="14604"/>
                </a:lnTo>
                <a:lnTo>
                  <a:pt x="34245" y="9525"/>
                </a:lnTo>
                <a:lnTo>
                  <a:pt x="39452" y="6985"/>
                </a:lnTo>
                <a:lnTo>
                  <a:pt x="67932" y="6985"/>
                </a:lnTo>
                <a:lnTo>
                  <a:pt x="63709" y="2539"/>
                </a:lnTo>
                <a:lnTo>
                  <a:pt x="56597" y="0"/>
                </a:lnTo>
                <a:close/>
              </a:path>
              <a:path w="76200" h="86360">
                <a:moveTo>
                  <a:pt x="67932" y="6985"/>
                </a:moveTo>
                <a:lnTo>
                  <a:pt x="50755" y="6985"/>
                </a:lnTo>
                <a:lnTo>
                  <a:pt x="54565" y="8508"/>
                </a:lnTo>
                <a:lnTo>
                  <a:pt x="59391" y="14858"/>
                </a:lnTo>
                <a:lnTo>
                  <a:pt x="60661" y="19557"/>
                </a:lnTo>
                <a:lnTo>
                  <a:pt x="60661" y="32892"/>
                </a:lnTo>
                <a:lnTo>
                  <a:pt x="46310" y="71627"/>
                </a:lnTo>
                <a:lnTo>
                  <a:pt x="36912" y="79248"/>
                </a:lnTo>
                <a:lnTo>
                  <a:pt x="53987" y="79248"/>
                </a:lnTo>
                <a:lnTo>
                  <a:pt x="74631" y="43433"/>
                </a:lnTo>
                <a:lnTo>
                  <a:pt x="75901" y="36194"/>
                </a:lnTo>
                <a:lnTo>
                  <a:pt x="75901" y="19938"/>
                </a:lnTo>
                <a:lnTo>
                  <a:pt x="73361" y="12700"/>
                </a:lnTo>
                <a:lnTo>
                  <a:pt x="67932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89345" y="3257169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30352" y="0"/>
                </a:moveTo>
                <a:lnTo>
                  <a:pt x="24256" y="0"/>
                </a:lnTo>
                <a:lnTo>
                  <a:pt x="19050" y="2539"/>
                </a:lnTo>
                <a:lnTo>
                  <a:pt x="14604" y="7619"/>
                </a:lnTo>
                <a:lnTo>
                  <a:pt x="10032" y="12572"/>
                </a:lnTo>
                <a:lnTo>
                  <a:pt x="6476" y="19811"/>
                </a:lnTo>
                <a:lnTo>
                  <a:pt x="3937" y="29209"/>
                </a:lnTo>
                <a:lnTo>
                  <a:pt x="1396" y="38607"/>
                </a:lnTo>
                <a:lnTo>
                  <a:pt x="0" y="46735"/>
                </a:lnTo>
                <a:lnTo>
                  <a:pt x="0" y="53593"/>
                </a:lnTo>
                <a:lnTo>
                  <a:pt x="0" y="59943"/>
                </a:lnTo>
                <a:lnTo>
                  <a:pt x="1396" y="64642"/>
                </a:lnTo>
                <a:lnTo>
                  <a:pt x="4063" y="67690"/>
                </a:lnTo>
                <a:lnTo>
                  <a:pt x="6603" y="70738"/>
                </a:lnTo>
                <a:lnTo>
                  <a:pt x="10667" y="72262"/>
                </a:lnTo>
                <a:lnTo>
                  <a:pt x="16001" y="72262"/>
                </a:lnTo>
                <a:lnTo>
                  <a:pt x="21716" y="72262"/>
                </a:lnTo>
                <a:lnTo>
                  <a:pt x="44068" y="33908"/>
                </a:lnTo>
                <a:lnTo>
                  <a:pt x="45465" y="25907"/>
                </a:lnTo>
                <a:lnTo>
                  <a:pt x="45465" y="18922"/>
                </a:lnTo>
                <a:lnTo>
                  <a:pt x="45465" y="12572"/>
                </a:lnTo>
                <a:lnTo>
                  <a:pt x="44195" y="7873"/>
                </a:lnTo>
                <a:lnTo>
                  <a:pt x="41782" y="4698"/>
                </a:lnTo>
                <a:lnTo>
                  <a:pt x="39369" y="1523"/>
                </a:lnTo>
                <a:lnTo>
                  <a:pt x="35559" y="0"/>
                </a:lnTo>
                <a:lnTo>
                  <a:pt x="3035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4104" y="3250183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47371" y="0"/>
                </a:moveTo>
                <a:lnTo>
                  <a:pt x="56642" y="0"/>
                </a:lnTo>
                <a:lnTo>
                  <a:pt x="63754" y="2539"/>
                </a:lnTo>
                <a:lnTo>
                  <a:pt x="68580" y="7619"/>
                </a:lnTo>
                <a:lnTo>
                  <a:pt x="73406" y="12700"/>
                </a:lnTo>
                <a:lnTo>
                  <a:pt x="75946" y="19938"/>
                </a:lnTo>
                <a:lnTo>
                  <a:pt x="75946" y="29463"/>
                </a:lnTo>
                <a:lnTo>
                  <a:pt x="75946" y="36194"/>
                </a:lnTo>
                <a:lnTo>
                  <a:pt x="58547" y="75564"/>
                </a:lnTo>
                <a:lnTo>
                  <a:pt x="48006" y="82168"/>
                </a:lnTo>
                <a:lnTo>
                  <a:pt x="42291" y="84836"/>
                </a:lnTo>
                <a:lnTo>
                  <a:pt x="35814" y="86105"/>
                </a:lnTo>
                <a:lnTo>
                  <a:pt x="28448" y="86105"/>
                </a:lnTo>
                <a:lnTo>
                  <a:pt x="19431" y="86105"/>
                </a:lnTo>
                <a:lnTo>
                  <a:pt x="12446" y="83565"/>
                </a:lnTo>
                <a:lnTo>
                  <a:pt x="7493" y="78486"/>
                </a:lnTo>
                <a:lnTo>
                  <a:pt x="2540" y="73532"/>
                </a:lnTo>
                <a:lnTo>
                  <a:pt x="0" y="66293"/>
                </a:lnTo>
                <a:lnTo>
                  <a:pt x="0" y="56768"/>
                </a:lnTo>
                <a:lnTo>
                  <a:pt x="0" y="52196"/>
                </a:lnTo>
                <a:lnTo>
                  <a:pt x="762" y="46736"/>
                </a:lnTo>
                <a:lnTo>
                  <a:pt x="2159" y="40639"/>
                </a:lnTo>
                <a:lnTo>
                  <a:pt x="3937" y="32385"/>
                </a:lnTo>
                <a:lnTo>
                  <a:pt x="26924" y="4952"/>
                </a:lnTo>
                <a:lnTo>
                  <a:pt x="33020" y="1650"/>
                </a:lnTo>
                <a:lnTo>
                  <a:pt x="39878" y="0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45352" y="3265900"/>
            <a:ext cx="86065" cy="1059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260338" y="328510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39663" y="54482"/>
                </a:moveTo>
                <a:lnTo>
                  <a:pt x="24129" y="54482"/>
                </a:lnTo>
                <a:lnTo>
                  <a:pt x="24891" y="54610"/>
                </a:lnTo>
                <a:lnTo>
                  <a:pt x="25526" y="54610"/>
                </a:lnTo>
                <a:lnTo>
                  <a:pt x="26162" y="54737"/>
                </a:lnTo>
                <a:lnTo>
                  <a:pt x="28956" y="59054"/>
                </a:lnTo>
                <a:lnTo>
                  <a:pt x="32416" y="70865"/>
                </a:lnTo>
                <a:lnTo>
                  <a:pt x="43307" y="87375"/>
                </a:lnTo>
                <a:lnTo>
                  <a:pt x="47498" y="87375"/>
                </a:lnTo>
                <a:lnTo>
                  <a:pt x="48895" y="87249"/>
                </a:lnTo>
                <a:lnTo>
                  <a:pt x="50419" y="86740"/>
                </a:lnTo>
                <a:lnTo>
                  <a:pt x="51815" y="86360"/>
                </a:lnTo>
                <a:lnTo>
                  <a:pt x="59689" y="81025"/>
                </a:lnTo>
                <a:lnTo>
                  <a:pt x="61467" y="79628"/>
                </a:lnTo>
                <a:lnTo>
                  <a:pt x="62102" y="78993"/>
                </a:lnTo>
                <a:lnTo>
                  <a:pt x="50164" y="78993"/>
                </a:lnTo>
                <a:lnTo>
                  <a:pt x="49402" y="78739"/>
                </a:lnTo>
                <a:lnTo>
                  <a:pt x="46227" y="74802"/>
                </a:lnTo>
                <a:lnTo>
                  <a:pt x="45720" y="73660"/>
                </a:lnTo>
                <a:lnTo>
                  <a:pt x="45338" y="72389"/>
                </a:lnTo>
                <a:lnTo>
                  <a:pt x="44791" y="70738"/>
                </a:lnTo>
                <a:lnTo>
                  <a:pt x="43307" y="65912"/>
                </a:lnTo>
                <a:lnTo>
                  <a:pt x="42163" y="62611"/>
                </a:lnTo>
                <a:lnTo>
                  <a:pt x="39663" y="54482"/>
                </a:lnTo>
                <a:close/>
              </a:path>
              <a:path w="67310" h="87629">
                <a:moveTo>
                  <a:pt x="31369" y="0"/>
                </a:moveTo>
                <a:lnTo>
                  <a:pt x="26797" y="0"/>
                </a:lnTo>
                <a:lnTo>
                  <a:pt x="9398" y="762"/>
                </a:lnTo>
                <a:lnTo>
                  <a:pt x="8509" y="4952"/>
                </a:lnTo>
                <a:lnTo>
                  <a:pt x="11302" y="5206"/>
                </a:lnTo>
                <a:lnTo>
                  <a:pt x="13462" y="5461"/>
                </a:lnTo>
                <a:lnTo>
                  <a:pt x="16637" y="10667"/>
                </a:lnTo>
                <a:lnTo>
                  <a:pt x="16383" y="13080"/>
                </a:lnTo>
                <a:lnTo>
                  <a:pt x="15748" y="16128"/>
                </a:lnTo>
                <a:lnTo>
                  <a:pt x="0" y="86232"/>
                </a:lnTo>
                <a:lnTo>
                  <a:pt x="12064" y="86232"/>
                </a:lnTo>
                <a:lnTo>
                  <a:pt x="19050" y="54482"/>
                </a:lnTo>
                <a:lnTo>
                  <a:pt x="39663" y="54482"/>
                </a:lnTo>
                <a:lnTo>
                  <a:pt x="39115" y="52704"/>
                </a:lnTo>
                <a:lnTo>
                  <a:pt x="38100" y="49529"/>
                </a:lnTo>
                <a:lnTo>
                  <a:pt x="38617" y="49149"/>
                </a:lnTo>
                <a:lnTo>
                  <a:pt x="20192" y="49149"/>
                </a:lnTo>
                <a:lnTo>
                  <a:pt x="31369" y="0"/>
                </a:lnTo>
                <a:close/>
              </a:path>
              <a:path w="67310" h="87629">
                <a:moveTo>
                  <a:pt x="60960" y="71627"/>
                </a:moveTo>
                <a:lnTo>
                  <a:pt x="59689" y="73151"/>
                </a:lnTo>
                <a:lnTo>
                  <a:pt x="57531" y="75311"/>
                </a:lnTo>
                <a:lnTo>
                  <a:pt x="55625" y="76962"/>
                </a:lnTo>
                <a:lnTo>
                  <a:pt x="54863" y="77469"/>
                </a:lnTo>
                <a:lnTo>
                  <a:pt x="54101" y="78104"/>
                </a:lnTo>
                <a:lnTo>
                  <a:pt x="53466" y="78486"/>
                </a:lnTo>
                <a:lnTo>
                  <a:pt x="52832" y="78612"/>
                </a:lnTo>
                <a:lnTo>
                  <a:pt x="52197" y="78866"/>
                </a:lnTo>
                <a:lnTo>
                  <a:pt x="51562" y="78993"/>
                </a:lnTo>
                <a:lnTo>
                  <a:pt x="62102" y="78993"/>
                </a:lnTo>
                <a:lnTo>
                  <a:pt x="65277" y="75818"/>
                </a:lnTo>
                <a:lnTo>
                  <a:pt x="60960" y="71627"/>
                </a:lnTo>
                <a:close/>
              </a:path>
              <a:path w="67310" h="87629">
                <a:moveTo>
                  <a:pt x="65532" y="22987"/>
                </a:moveTo>
                <a:lnTo>
                  <a:pt x="42672" y="22987"/>
                </a:lnTo>
                <a:lnTo>
                  <a:pt x="41910" y="27050"/>
                </a:lnTo>
                <a:lnTo>
                  <a:pt x="43687" y="27304"/>
                </a:lnTo>
                <a:lnTo>
                  <a:pt x="44958" y="27686"/>
                </a:lnTo>
                <a:lnTo>
                  <a:pt x="45592" y="28320"/>
                </a:lnTo>
                <a:lnTo>
                  <a:pt x="46354" y="28955"/>
                </a:lnTo>
                <a:lnTo>
                  <a:pt x="46609" y="29844"/>
                </a:lnTo>
                <a:lnTo>
                  <a:pt x="46609" y="31623"/>
                </a:lnTo>
                <a:lnTo>
                  <a:pt x="46227" y="32638"/>
                </a:lnTo>
                <a:lnTo>
                  <a:pt x="32765" y="45465"/>
                </a:lnTo>
                <a:lnTo>
                  <a:pt x="30861" y="46608"/>
                </a:lnTo>
                <a:lnTo>
                  <a:pt x="29083" y="47498"/>
                </a:lnTo>
                <a:lnTo>
                  <a:pt x="25273" y="48767"/>
                </a:lnTo>
                <a:lnTo>
                  <a:pt x="23622" y="49149"/>
                </a:lnTo>
                <a:lnTo>
                  <a:pt x="38617" y="49149"/>
                </a:lnTo>
                <a:lnTo>
                  <a:pt x="40512" y="47751"/>
                </a:lnTo>
                <a:lnTo>
                  <a:pt x="42925" y="45846"/>
                </a:lnTo>
                <a:lnTo>
                  <a:pt x="45212" y="44195"/>
                </a:lnTo>
                <a:lnTo>
                  <a:pt x="47625" y="42417"/>
                </a:lnTo>
                <a:lnTo>
                  <a:pt x="52197" y="38862"/>
                </a:lnTo>
                <a:lnTo>
                  <a:pt x="54610" y="37083"/>
                </a:lnTo>
                <a:lnTo>
                  <a:pt x="61849" y="31368"/>
                </a:lnTo>
                <a:lnTo>
                  <a:pt x="67056" y="26924"/>
                </a:lnTo>
                <a:lnTo>
                  <a:pt x="65532" y="229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60338" y="328510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26797" y="0"/>
                </a:moveTo>
                <a:lnTo>
                  <a:pt x="31369" y="0"/>
                </a:lnTo>
                <a:lnTo>
                  <a:pt x="20192" y="49149"/>
                </a:lnTo>
                <a:lnTo>
                  <a:pt x="21971" y="49149"/>
                </a:lnTo>
                <a:lnTo>
                  <a:pt x="23622" y="49149"/>
                </a:lnTo>
                <a:lnTo>
                  <a:pt x="25273" y="48767"/>
                </a:lnTo>
                <a:lnTo>
                  <a:pt x="27177" y="48132"/>
                </a:lnTo>
                <a:lnTo>
                  <a:pt x="29083" y="47498"/>
                </a:lnTo>
                <a:lnTo>
                  <a:pt x="30861" y="46608"/>
                </a:lnTo>
                <a:lnTo>
                  <a:pt x="32765" y="45465"/>
                </a:lnTo>
                <a:lnTo>
                  <a:pt x="34544" y="44450"/>
                </a:lnTo>
                <a:lnTo>
                  <a:pt x="36322" y="43179"/>
                </a:lnTo>
                <a:lnTo>
                  <a:pt x="37973" y="41910"/>
                </a:lnTo>
                <a:lnTo>
                  <a:pt x="39624" y="40512"/>
                </a:lnTo>
                <a:lnTo>
                  <a:pt x="41148" y="39242"/>
                </a:lnTo>
                <a:lnTo>
                  <a:pt x="42417" y="37845"/>
                </a:lnTo>
                <a:lnTo>
                  <a:pt x="43687" y="36449"/>
                </a:lnTo>
                <a:lnTo>
                  <a:pt x="44703" y="35178"/>
                </a:lnTo>
                <a:lnTo>
                  <a:pt x="45465" y="33908"/>
                </a:lnTo>
                <a:lnTo>
                  <a:pt x="46227" y="32638"/>
                </a:lnTo>
                <a:lnTo>
                  <a:pt x="46609" y="31623"/>
                </a:lnTo>
                <a:lnTo>
                  <a:pt x="46609" y="30861"/>
                </a:lnTo>
                <a:lnTo>
                  <a:pt x="46609" y="29844"/>
                </a:lnTo>
                <a:lnTo>
                  <a:pt x="46354" y="28955"/>
                </a:lnTo>
                <a:lnTo>
                  <a:pt x="45592" y="28320"/>
                </a:lnTo>
                <a:lnTo>
                  <a:pt x="44958" y="27686"/>
                </a:lnTo>
                <a:lnTo>
                  <a:pt x="43687" y="27304"/>
                </a:lnTo>
                <a:lnTo>
                  <a:pt x="41910" y="27050"/>
                </a:lnTo>
                <a:lnTo>
                  <a:pt x="42672" y="22987"/>
                </a:lnTo>
                <a:lnTo>
                  <a:pt x="65532" y="22987"/>
                </a:lnTo>
                <a:lnTo>
                  <a:pt x="67056" y="26924"/>
                </a:lnTo>
                <a:lnTo>
                  <a:pt x="64388" y="29210"/>
                </a:lnTo>
                <a:lnTo>
                  <a:pt x="61849" y="31368"/>
                </a:lnTo>
                <a:lnTo>
                  <a:pt x="59436" y="33274"/>
                </a:lnTo>
                <a:lnTo>
                  <a:pt x="57023" y="35178"/>
                </a:lnTo>
                <a:lnTo>
                  <a:pt x="54610" y="37083"/>
                </a:lnTo>
                <a:lnTo>
                  <a:pt x="52197" y="38862"/>
                </a:lnTo>
                <a:lnTo>
                  <a:pt x="49911" y="40639"/>
                </a:lnTo>
                <a:lnTo>
                  <a:pt x="47625" y="42417"/>
                </a:lnTo>
                <a:lnTo>
                  <a:pt x="45212" y="44195"/>
                </a:lnTo>
                <a:lnTo>
                  <a:pt x="42925" y="45846"/>
                </a:lnTo>
                <a:lnTo>
                  <a:pt x="40512" y="47751"/>
                </a:lnTo>
                <a:lnTo>
                  <a:pt x="38100" y="49529"/>
                </a:lnTo>
                <a:lnTo>
                  <a:pt x="39115" y="52704"/>
                </a:lnTo>
                <a:lnTo>
                  <a:pt x="40132" y="56006"/>
                </a:lnTo>
                <a:lnTo>
                  <a:pt x="41148" y="59308"/>
                </a:lnTo>
                <a:lnTo>
                  <a:pt x="42163" y="62611"/>
                </a:lnTo>
                <a:lnTo>
                  <a:pt x="43307" y="65912"/>
                </a:lnTo>
                <a:lnTo>
                  <a:pt x="44323" y="69214"/>
                </a:lnTo>
                <a:lnTo>
                  <a:pt x="44831" y="70865"/>
                </a:lnTo>
                <a:lnTo>
                  <a:pt x="45338" y="72389"/>
                </a:lnTo>
                <a:lnTo>
                  <a:pt x="45720" y="73660"/>
                </a:lnTo>
                <a:lnTo>
                  <a:pt x="46227" y="74802"/>
                </a:lnTo>
                <a:lnTo>
                  <a:pt x="46609" y="75818"/>
                </a:lnTo>
                <a:lnTo>
                  <a:pt x="47116" y="76707"/>
                </a:lnTo>
                <a:lnTo>
                  <a:pt x="50164" y="78993"/>
                </a:lnTo>
                <a:lnTo>
                  <a:pt x="50926" y="78993"/>
                </a:lnTo>
                <a:lnTo>
                  <a:pt x="51562" y="78993"/>
                </a:lnTo>
                <a:lnTo>
                  <a:pt x="52197" y="78866"/>
                </a:lnTo>
                <a:lnTo>
                  <a:pt x="52832" y="78612"/>
                </a:lnTo>
                <a:lnTo>
                  <a:pt x="53466" y="78486"/>
                </a:lnTo>
                <a:lnTo>
                  <a:pt x="54101" y="78104"/>
                </a:lnTo>
                <a:lnTo>
                  <a:pt x="54863" y="77469"/>
                </a:lnTo>
                <a:lnTo>
                  <a:pt x="55625" y="76962"/>
                </a:lnTo>
                <a:lnTo>
                  <a:pt x="56514" y="76200"/>
                </a:lnTo>
                <a:lnTo>
                  <a:pt x="57531" y="75311"/>
                </a:lnTo>
                <a:lnTo>
                  <a:pt x="58547" y="74294"/>
                </a:lnTo>
                <a:lnTo>
                  <a:pt x="59689" y="73151"/>
                </a:lnTo>
                <a:lnTo>
                  <a:pt x="60960" y="71627"/>
                </a:lnTo>
                <a:lnTo>
                  <a:pt x="65277" y="75818"/>
                </a:lnTo>
                <a:lnTo>
                  <a:pt x="63246" y="77850"/>
                </a:lnTo>
                <a:lnTo>
                  <a:pt x="61467" y="79628"/>
                </a:lnTo>
                <a:lnTo>
                  <a:pt x="59689" y="81025"/>
                </a:lnTo>
                <a:lnTo>
                  <a:pt x="58038" y="82550"/>
                </a:lnTo>
                <a:lnTo>
                  <a:pt x="50419" y="86740"/>
                </a:lnTo>
                <a:lnTo>
                  <a:pt x="48895" y="87249"/>
                </a:lnTo>
                <a:lnTo>
                  <a:pt x="47498" y="87375"/>
                </a:lnTo>
                <a:lnTo>
                  <a:pt x="45974" y="87375"/>
                </a:lnTo>
                <a:lnTo>
                  <a:pt x="43307" y="87375"/>
                </a:lnTo>
                <a:lnTo>
                  <a:pt x="35433" y="79755"/>
                </a:lnTo>
                <a:lnTo>
                  <a:pt x="34289" y="77342"/>
                </a:lnTo>
                <a:lnTo>
                  <a:pt x="33274" y="74294"/>
                </a:lnTo>
                <a:lnTo>
                  <a:pt x="32385" y="70738"/>
                </a:lnTo>
                <a:lnTo>
                  <a:pt x="31369" y="67310"/>
                </a:lnTo>
                <a:lnTo>
                  <a:pt x="30225" y="63373"/>
                </a:lnTo>
                <a:lnTo>
                  <a:pt x="28956" y="59054"/>
                </a:lnTo>
                <a:lnTo>
                  <a:pt x="28701" y="58038"/>
                </a:lnTo>
                <a:lnTo>
                  <a:pt x="25526" y="54610"/>
                </a:lnTo>
                <a:lnTo>
                  <a:pt x="24891" y="54610"/>
                </a:lnTo>
                <a:lnTo>
                  <a:pt x="24129" y="54482"/>
                </a:lnTo>
                <a:lnTo>
                  <a:pt x="23113" y="54482"/>
                </a:lnTo>
                <a:lnTo>
                  <a:pt x="19050" y="54482"/>
                </a:lnTo>
                <a:lnTo>
                  <a:pt x="12064" y="86232"/>
                </a:lnTo>
                <a:lnTo>
                  <a:pt x="0" y="86232"/>
                </a:lnTo>
                <a:lnTo>
                  <a:pt x="15239" y="18414"/>
                </a:lnTo>
                <a:lnTo>
                  <a:pt x="15748" y="16128"/>
                </a:lnTo>
                <a:lnTo>
                  <a:pt x="16128" y="14350"/>
                </a:lnTo>
                <a:lnTo>
                  <a:pt x="16383" y="13080"/>
                </a:lnTo>
                <a:lnTo>
                  <a:pt x="16510" y="11811"/>
                </a:lnTo>
                <a:lnTo>
                  <a:pt x="16637" y="10667"/>
                </a:lnTo>
                <a:lnTo>
                  <a:pt x="16637" y="9651"/>
                </a:lnTo>
                <a:lnTo>
                  <a:pt x="16637" y="8889"/>
                </a:lnTo>
                <a:lnTo>
                  <a:pt x="16510" y="8127"/>
                </a:lnTo>
                <a:lnTo>
                  <a:pt x="12319" y="5333"/>
                </a:lnTo>
                <a:lnTo>
                  <a:pt x="11302" y="5206"/>
                </a:lnTo>
                <a:lnTo>
                  <a:pt x="10033" y="5079"/>
                </a:lnTo>
                <a:lnTo>
                  <a:pt x="8509" y="4952"/>
                </a:lnTo>
                <a:lnTo>
                  <a:pt x="9398" y="762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330696" y="3189719"/>
            <a:ext cx="75437" cy="18365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346190" y="3209035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412" y="0"/>
                </a:moveTo>
                <a:lnTo>
                  <a:pt x="0" y="6730"/>
                </a:lnTo>
                <a:lnTo>
                  <a:pt x="9544" y="10872"/>
                </a:lnTo>
                <a:lnTo>
                  <a:pt x="17780" y="16621"/>
                </a:lnTo>
                <a:lnTo>
                  <a:pt x="37544" y="54816"/>
                </a:lnTo>
                <a:lnTo>
                  <a:pt x="40005" y="81787"/>
                </a:lnTo>
                <a:lnTo>
                  <a:pt x="39387" y="96341"/>
                </a:lnTo>
                <a:lnTo>
                  <a:pt x="24649" y="141029"/>
                </a:lnTo>
                <a:lnTo>
                  <a:pt x="254" y="158496"/>
                </a:lnTo>
                <a:lnTo>
                  <a:pt x="2412" y="165100"/>
                </a:lnTo>
                <a:lnTo>
                  <a:pt x="41401" y="136271"/>
                </a:lnTo>
                <a:lnTo>
                  <a:pt x="54153" y="97766"/>
                </a:lnTo>
                <a:lnTo>
                  <a:pt x="54990" y="82550"/>
                </a:lnTo>
                <a:lnTo>
                  <a:pt x="54153" y="67425"/>
                </a:lnTo>
                <a:lnTo>
                  <a:pt x="41401" y="28955"/>
                </a:lnTo>
                <a:lnTo>
                  <a:pt x="14362" y="4310"/>
                </a:lnTo>
                <a:lnTo>
                  <a:pt x="24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346190" y="3209035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412" y="0"/>
                </a:moveTo>
                <a:lnTo>
                  <a:pt x="41401" y="28955"/>
                </a:lnTo>
                <a:lnTo>
                  <a:pt x="54153" y="67425"/>
                </a:lnTo>
                <a:lnTo>
                  <a:pt x="54990" y="82550"/>
                </a:lnTo>
                <a:lnTo>
                  <a:pt x="54153" y="97766"/>
                </a:lnTo>
                <a:lnTo>
                  <a:pt x="41401" y="136271"/>
                </a:lnTo>
                <a:lnTo>
                  <a:pt x="2412" y="165100"/>
                </a:lnTo>
                <a:lnTo>
                  <a:pt x="254" y="158496"/>
                </a:lnTo>
                <a:lnTo>
                  <a:pt x="9687" y="154277"/>
                </a:lnTo>
                <a:lnTo>
                  <a:pt x="17811" y="148462"/>
                </a:lnTo>
                <a:lnTo>
                  <a:pt x="37544" y="109537"/>
                </a:lnTo>
                <a:lnTo>
                  <a:pt x="40005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0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411467" y="3168363"/>
            <a:ext cx="73958" cy="10137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426200" y="3187445"/>
            <a:ext cx="55244" cy="81915"/>
          </a:xfrm>
          <a:custGeom>
            <a:avLst/>
            <a:gdLst/>
            <a:ahLst/>
            <a:cxnLst/>
            <a:rect l="l" t="t" r="r" b="b"/>
            <a:pathLst>
              <a:path w="55245" h="81914">
                <a:moveTo>
                  <a:pt x="48816" y="6223"/>
                </a:moveTo>
                <a:lnTo>
                  <a:pt x="28575" y="6223"/>
                </a:lnTo>
                <a:lnTo>
                  <a:pt x="30607" y="6603"/>
                </a:lnTo>
                <a:lnTo>
                  <a:pt x="32385" y="7238"/>
                </a:lnTo>
                <a:lnTo>
                  <a:pt x="40259" y="18668"/>
                </a:lnTo>
                <a:lnTo>
                  <a:pt x="40259" y="22859"/>
                </a:lnTo>
                <a:lnTo>
                  <a:pt x="18287" y="53086"/>
                </a:lnTo>
                <a:lnTo>
                  <a:pt x="11684" y="60451"/>
                </a:lnTo>
                <a:lnTo>
                  <a:pt x="9778" y="62864"/>
                </a:lnTo>
                <a:lnTo>
                  <a:pt x="8000" y="65024"/>
                </a:lnTo>
                <a:lnTo>
                  <a:pt x="6350" y="67309"/>
                </a:lnTo>
                <a:lnTo>
                  <a:pt x="4684" y="69850"/>
                </a:lnTo>
                <a:lnTo>
                  <a:pt x="3555" y="71881"/>
                </a:lnTo>
                <a:lnTo>
                  <a:pt x="2159" y="74040"/>
                </a:lnTo>
                <a:lnTo>
                  <a:pt x="1015" y="76326"/>
                </a:lnTo>
                <a:lnTo>
                  <a:pt x="0" y="78612"/>
                </a:lnTo>
                <a:lnTo>
                  <a:pt x="0" y="81787"/>
                </a:lnTo>
                <a:lnTo>
                  <a:pt x="53594" y="81787"/>
                </a:lnTo>
                <a:lnTo>
                  <a:pt x="53742" y="78612"/>
                </a:lnTo>
                <a:lnTo>
                  <a:pt x="53932" y="76326"/>
                </a:lnTo>
                <a:lnTo>
                  <a:pt x="54207" y="71500"/>
                </a:lnTo>
                <a:lnTo>
                  <a:pt x="13842" y="71500"/>
                </a:lnTo>
                <a:lnTo>
                  <a:pt x="15172" y="69595"/>
                </a:lnTo>
                <a:lnTo>
                  <a:pt x="16383" y="67944"/>
                </a:lnTo>
                <a:lnTo>
                  <a:pt x="21716" y="61849"/>
                </a:lnTo>
                <a:lnTo>
                  <a:pt x="23749" y="59689"/>
                </a:lnTo>
                <a:lnTo>
                  <a:pt x="34544" y="48894"/>
                </a:lnTo>
                <a:lnTo>
                  <a:pt x="36449" y="46862"/>
                </a:lnTo>
                <a:lnTo>
                  <a:pt x="40386" y="42925"/>
                </a:lnTo>
                <a:lnTo>
                  <a:pt x="45085" y="37845"/>
                </a:lnTo>
                <a:lnTo>
                  <a:pt x="46100" y="36449"/>
                </a:lnTo>
                <a:lnTo>
                  <a:pt x="47498" y="34925"/>
                </a:lnTo>
                <a:lnTo>
                  <a:pt x="48640" y="33400"/>
                </a:lnTo>
                <a:lnTo>
                  <a:pt x="49657" y="32130"/>
                </a:lnTo>
                <a:lnTo>
                  <a:pt x="50615" y="30606"/>
                </a:lnTo>
                <a:lnTo>
                  <a:pt x="51308" y="29337"/>
                </a:lnTo>
                <a:lnTo>
                  <a:pt x="51815" y="27939"/>
                </a:lnTo>
                <a:lnTo>
                  <a:pt x="52450" y="26542"/>
                </a:lnTo>
                <a:lnTo>
                  <a:pt x="52832" y="25145"/>
                </a:lnTo>
                <a:lnTo>
                  <a:pt x="53339" y="22351"/>
                </a:lnTo>
                <a:lnTo>
                  <a:pt x="53466" y="16382"/>
                </a:lnTo>
                <a:lnTo>
                  <a:pt x="52959" y="13842"/>
                </a:lnTo>
                <a:lnTo>
                  <a:pt x="52070" y="11556"/>
                </a:lnTo>
                <a:lnTo>
                  <a:pt x="51308" y="9143"/>
                </a:lnTo>
                <a:lnTo>
                  <a:pt x="49911" y="7112"/>
                </a:lnTo>
                <a:lnTo>
                  <a:pt x="48816" y="6223"/>
                </a:lnTo>
                <a:close/>
              </a:path>
              <a:path w="55245" h="81914">
                <a:moveTo>
                  <a:pt x="54737" y="63753"/>
                </a:moveTo>
                <a:lnTo>
                  <a:pt x="48895" y="63753"/>
                </a:lnTo>
                <a:lnTo>
                  <a:pt x="47498" y="67055"/>
                </a:lnTo>
                <a:lnTo>
                  <a:pt x="46989" y="68071"/>
                </a:lnTo>
                <a:lnTo>
                  <a:pt x="40894" y="71500"/>
                </a:lnTo>
                <a:lnTo>
                  <a:pt x="54207" y="71500"/>
                </a:lnTo>
                <a:lnTo>
                  <a:pt x="54383" y="69087"/>
                </a:lnTo>
                <a:lnTo>
                  <a:pt x="54483" y="66801"/>
                </a:lnTo>
                <a:lnTo>
                  <a:pt x="54737" y="63753"/>
                </a:lnTo>
                <a:close/>
              </a:path>
              <a:path w="55245" h="81914">
                <a:moveTo>
                  <a:pt x="33527" y="0"/>
                </a:moveTo>
                <a:lnTo>
                  <a:pt x="25526" y="0"/>
                </a:lnTo>
                <a:lnTo>
                  <a:pt x="21462" y="380"/>
                </a:lnTo>
                <a:lnTo>
                  <a:pt x="12319" y="2412"/>
                </a:lnTo>
                <a:lnTo>
                  <a:pt x="7365" y="4063"/>
                </a:lnTo>
                <a:lnTo>
                  <a:pt x="2032" y="6350"/>
                </a:lnTo>
                <a:lnTo>
                  <a:pt x="2032" y="18668"/>
                </a:lnTo>
                <a:lnTo>
                  <a:pt x="10287" y="18668"/>
                </a:lnTo>
                <a:lnTo>
                  <a:pt x="11811" y="14604"/>
                </a:lnTo>
                <a:lnTo>
                  <a:pt x="13842" y="11556"/>
                </a:lnTo>
                <a:lnTo>
                  <a:pt x="19176" y="7238"/>
                </a:lnTo>
                <a:lnTo>
                  <a:pt x="22478" y="6223"/>
                </a:lnTo>
                <a:lnTo>
                  <a:pt x="48816" y="6223"/>
                </a:lnTo>
                <a:lnTo>
                  <a:pt x="47878" y="5461"/>
                </a:lnTo>
                <a:lnTo>
                  <a:pt x="45974" y="3809"/>
                </a:lnTo>
                <a:lnTo>
                  <a:pt x="43434" y="2412"/>
                </a:lnTo>
                <a:lnTo>
                  <a:pt x="40386" y="1396"/>
                </a:lnTo>
                <a:lnTo>
                  <a:pt x="37211" y="380"/>
                </a:lnTo>
                <a:lnTo>
                  <a:pt x="335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26200" y="3187445"/>
            <a:ext cx="55244" cy="81915"/>
          </a:xfrm>
          <a:custGeom>
            <a:avLst/>
            <a:gdLst/>
            <a:ahLst/>
            <a:cxnLst/>
            <a:rect l="l" t="t" r="r" b="b"/>
            <a:pathLst>
              <a:path w="55245" h="81914">
                <a:moveTo>
                  <a:pt x="29083" y="0"/>
                </a:moveTo>
                <a:lnTo>
                  <a:pt x="33527" y="0"/>
                </a:lnTo>
                <a:lnTo>
                  <a:pt x="37211" y="380"/>
                </a:lnTo>
                <a:lnTo>
                  <a:pt x="40386" y="1396"/>
                </a:lnTo>
                <a:lnTo>
                  <a:pt x="43434" y="2412"/>
                </a:lnTo>
                <a:lnTo>
                  <a:pt x="45974" y="3809"/>
                </a:lnTo>
                <a:lnTo>
                  <a:pt x="47878" y="5461"/>
                </a:lnTo>
                <a:lnTo>
                  <a:pt x="49911" y="7112"/>
                </a:lnTo>
                <a:lnTo>
                  <a:pt x="51308" y="9143"/>
                </a:lnTo>
                <a:lnTo>
                  <a:pt x="52070" y="11556"/>
                </a:lnTo>
                <a:lnTo>
                  <a:pt x="52959" y="13842"/>
                </a:lnTo>
                <a:lnTo>
                  <a:pt x="53466" y="16382"/>
                </a:lnTo>
                <a:lnTo>
                  <a:pt x="53466" y="19176"/>
                </a:lnTo>
                <a:lnTo>
                  <a:pt x="53466" y="20827"/>
                </a:lnTo>
                <a:lnTo>
                  <a:pt x="51815" y="27939"/>
                </a:lnTo>
                <a:lnTo>
                  <a:pt x="51308" y="29337"/>
                </a:lnTo>
                <a:lnTo>
                  <a:pt x="50546" y="30733"/>
                </a:lnTo>
                <a:lnTo>
                  <a:pt x="49657" y="32130"/>
                </a:lnTo>
                <a:lnTo>
                  <a:pt x="48640" y="33400"/>
                </a:lnTo>
                <a:lnTo>
                  <a:pt x="47498" y="34925"/>
                </a:lnTo>
                <a:lnTo>
                  <a:pt x="46100" y="36449"/>
                </a:lnTo>
                <a:lnTo>
                  <a:pt x="45085" y="37845"/>
                </a:lnTo>
                <a:lnTo>
                  <a:pt x="43687" y="39369"/>
                </a:lnTo>
                <a:lnTo>
                  <a:pt x="42037" y="41148"/>
                </a:lnTo>
                <a:lnTo>
                  <a:pt x="40386" y="42925"/>
                </a:lnTo>
                <a:lnTo>
                  <a:pt x="38480" y="44830"/>
                </a:lnTo>
                <a:lnTo>
                  <a:pt x="36449" y="46862"/>
                </a:lnTo>
                <a:lnTo>
                  <a:pt x="34544" y="48894"/>
                </a:lnTo>
                <a:lnTo>
                  <a:pt x="32385" y="51053"/>
                </a:lnTo>
                <a:lnTo>
                  <a:pt x="30225" y="53212"/>
                </a:lnTo>
                <a:lnTo>
                  <a:pt x="28066" y="55371"/>
                </a:lnTo>
                <a:lnTo>
                  <a:pt x="25908" y="57530"/>
                </a:lnTo>
                <a:lnTo>
                  <a:pt x="23749" y="59689"/>
                </a:lnTo>
                <a:lnTo>
                  <a:pt x="21716" y="61849"/>
                </a:lnTo>
                <a:lnTo>
                  <a:pt x="19812" y="64007"/>
                </a:lnTo>
                <a:lnTo>
                  <a:pt x="18161" y="65912"/>
                </a:lnTo>
                <a:lnTo>
                  <a:pt x="16383" y="67944"/>
                </a:lnTo>
                <a:lnTo>
                  <a:pt x="14986" y="69850"/>
                </a:lnTo>
                <a:lnTo>
                  <a:pt x="13842" y="71500"/>
                </a:lnTo>
                <a:lnTo>
                  <a:pt x="37337" y="71500"/>
                </a:lnTo>
                <a:lnTo>
                  <a:pt x="39242" y="71500"/>
                </a:lnTo>
                <a:lnTo>
                  <a:pt x="40894" y="71500"/>
                </a:lnTo>
                <a:lnTo>
                  <a:pt x="42037" y="71374"/>
                </a:lnTo>
                <a:lnTo>
                  <a:pt x="43179" y="71119"/>
                </a:lnTo>
                <a:lnTo>
                  <a:pt x="44196" y="70865"/>
                </a:lnTo>
                <a:lnTo>
                  <a:pt x="44958" y="70357"/>
                </a:lnTo>
                <a:lnTo>
                  <a:pt x="45720" y="69850"/>
                </a:lnTo>
                <a:lnTo>
                  <a:pt x="46354" y="69087"/>
                </a:lnTo>
                <a:lnTo>
                  <a:pt x="46989" y="68071"/>
                </a:lnTo>
                <a:lnTo>
                  <a:pt x="47498" y="67055"/>
                </a:lnTo>
                <a:lnTo>
                  <a:pt x="48133" y="65531"/>
                </a:lnTo>
                <a:lnTo>
                  <a:pt x="48895" y="63753"/>
                </a:lnTo>
                <a:lnTo>
                  <a:pt x="54737" y="63753"/>
                </a:lnTo>
                <a:lnTo>
                  <a:pt x="54483" y="66801"/>
                </a:lnTo>
                <a:lnTo>
                  <a:pt x="54355" y="69723"/>
                </a:lnTo>
                <a:lnTo>
                  <a:pt x="54101" y="72770"/>
                </a:lnTo>
                <a:lnTo>
                  <a:pt x="53975" y="75818"/>
                </a:lnTo>
                <a:lnTo>
                  <a:pt x="53721" y="78866"/>
                </a:lnTo>
                <a:lnTo>
                  <a:pt x="53594" y="81787"/>
                </a:lnTo>
                <a:lnTo>
                  <a:pt x="0" y="81787"/>
                </a:lnTo>
                <a:lnTo>
                  <a:pt x="0" y="78612"/>
                </a:lnTo>
                <a:lnTo>
                  <a:pt x="1015" y="76326"/>
                </a:lnTo>
                <a:lnTo>
                  <a:pt x="2159" y="74040"/>
                </a:lnTo>
                <a:lnTo>
                  <a:pt x="3555" y="71881"/>
                </a:lnTo>
                <a:lnTo>
                  <a:pt x="4825" y="69595"/>
                </a:lnTo>
                <a:lnTo>
                  <a:pt x="6350" y="67309"/>
                </a:lnTo>
                <a:lnTo>
                  <a:pt x="8000" y="65024"/>
                </a:lnTo>
                <a:lnTo>
                  <a:pt x="9778" y="62864"/>
                </a:lnTo>
                <a:lnTo>
                  <a:pt x="11684" y="60451"/>
                </a:lnTo>
                <a:lnTo>
                  <a:pt x="28194" y="43179"/>
                </a:lnTo>
                <a:lnTo>
                  <a:pt x="30607" y="40386"/>
                </a:lnTo>
                <a:lnTo>
                  <a:pt x="40259" y="22859"/>
                </a:lnTo>
                <a:lnTo>
                  <a:pt x="40259" y="20827"/>
                </a:lnTo>
                <a:lnTo>
                  <a:pt x="40259" y="18668"/>
                </a:lnTo>
                <a:lnTo>
                  <a:pt x="36702" y="10287"/>
                </a:lnTo>
                <a:lnTo>
                  <a:pt x="35560" y="9016"/>
                </a:lnTo>
                <a:lnTo>
                  <a:pt x="34162" y="8000"/>
                </a:lnTo>
                <a:lnTo>
                  <a:pt x="32385" y="7238"/>
                </a:lnTo>
                <a:lnTo>
                  <a:pt x="30607" y="6603"/>
                </a:lnTo>
                <a:lnTo>
                  <a:pt x="28575" y="6223"/>
                </a:lnTo>
                <a:lnTo>
                  <a:pt x="26288" y="6223"/>
                </a:lnTo>
                <a:lnTo>
                  <a:pt x="22478" y="6223"/>
                </a:lnTo>
                <a:lnTo>
                  <a:pt x="19176" y="7238"/>
                </a:lnTo>
                <a:lnTo>
                  <a:pt x="16510" y="9398"/>
                </a:lnTo>
                <a:lnTo>
                  <a:pt x="13842" y="11556"/>
                </a:lnTo>
                <a:lnTo>
                  <a:pt x="11811" y="14604"/>
                </a:lnTo>
                <a:lnTo>
                  <a:pt x="10287" y="18668"/>
                </a:lnTo>
                <a:lnTo>
                  <a:pt x="2032" y="18668"/>
                </a:lnTo>
                <a:lnTo>
                  <a:pt x="2032" y="6350"/>
                </a:lnTo>
                <a:lnTo>
                  <a:pt x="7365" y="4063"/>
                </a:lnTo>
                <a:lnTo>
                  <a:pt x="12319" y="2412"/>
                </a:lnTo>
                <a:lnTo>
                  <a:pt x="16890" y="1396"/>
                </a:lnTo>
                <a:lnTo>
                  <a:pt x="21462" y="380"/>
                </a:lnTo>
                <a:lnTo>
                  <a:pt x="25526" y="0"/>
                </a:lnTo>
                <a:lnTo>
                  <a:pt x="290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487667" y="3189719"/>
            <a:ext cx="75437" cy="18365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03161" y="3209035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413" y="0"/>
                </a:moveTo>
                <a:lnTo>
                  <a:pt x="0" y="6730"/>
                </a:lnTo>
                <a:lnTo>
                  <a:pt x="9544" y="10872"/>
                </a:lnTo>
                <a:lnTo>
                  <a:pt x="17780" y="16621"/>
                </a:lnTo>
                <a:lnTo>
                  <a:pt x="37544" y="54816"/>
                </a:lnTo>
                <a:lnTo>
                  <a:pt x="40005" y="81787"/>
                </a:lnTo>
                <a:lnTo>
                  <a:pt x="39387" y="96341"/>
                </a:lnTo>
                <a:lnTo>
                  <a:pt x="24649" y="141029"/>
                </a:lnTo>
                <a:lnTo>
                  <a:pt x="254" y="158496"/>
                </a:lnTo>
                <a:lnTo>
                  <a:pt x="2413" y="165100"/>
                </a:lnTo>
                <a:lnTo>
                  <a:pt x="41402" y="136271"/>
                </a:lnTo>
                <a:lnTo>
                  <a:pt x="54153" y="97766"/>
                </a:lnTo>
                <a:lnTo>
                  <a:pt x="54991" y="82550"/>
                </a:lnTo>
                <a:lnTo>
                  <a:pt x="54153" y="67425"/>
                </a:lnTo>
                <a:lnTo>
                  <a:pt x="41402" y="28955"/>
                </a:lnTo>
                <a:lnTo>
                  <a:pt x="14362" y="4310"/>
                </a:lnTo>
                <a:lnTo>
                  <a:pt x="241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503161" y="3209035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413" y="0"/>
                </a:moveTo>
                <a:lnTo>
                  <a:pt x="41402" y="28955"/>
                </a:lnTo>
                <a:lnTo>
                  <a:pt x="54153" y="67425"/>
                </a:lnTo>
                <a:lnTo>
                  <a:pt x="54991" y="82550"/>
                </a:lnTo>
                <a:lnTo>
                  <a:pt x="54153" y="97766"/>
                </a:lnTo>
                <a:lnTo>
                  <a:pt x="41402" y="136271"/>
                </a:lnTo>
                <a:lnTo>
                  <a:pt x="2413" y="165100"/>
                </a:lnTo>
                <a:lnTo>
                  <a:pt x="254" y="158496"/>
                </a:lnTo>
                <a:lnTo>
                  <a:pt x="9687" y="154277"/>
                </a:lnTo>
                <a:lnTo>
                  <a:pt x="17811" y="148462"/>
                </a:lnTo>
                <a:lnTo>
                  <a:pt x="37544" y="109537"/>
                </a:lnTo>
                <a:lnTo>
                  <a:pt x="40005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0"/>
                </a:lnTo>
                <a:lnTo>
                  <a:pt x="24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648200" y="3550945"/>
            <a:ext cx="188226" cy="1455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658359" y="3564254"/>
            <a:ext cx="177926" cy="13652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869179" y="3547871"/>
            <a:ext cx="747522" cy="15265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44896" y="3547859"/>
            <a:ext cx="1668526" cy="18797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68596" y="3887723"/>
            <a:ext cx="121158" cy="1211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777613" y="3901440"/>
            <a:ext cx="111379" cy="11137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81955" y="3857269"/>
            <a:ext cx="718566" cy="15326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39384" y="3858793"/>
            <a:ext cx="105949" cy="14551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54323" y="3877309"/>
            <a:ext cx="86360" cy="126364"/>
          </a:xfrm>
          <a:custGeom>
            <a:avLst/>
            <a:gdLst/>
            <a:ahLst/>
            <a:cxnLst/>
            <a:rect l="l" t="t" r="r" b="b"/>
            <a:pathLst>
              <a:path w="86360" h="126364">
                <a:moveTo>
                  <a:pt x="58847" y="0"/>
                </a:moveTo>
                <a:lnTo>
                  <a:pt x="48306" y="0"/>
                </a:lnTo>
                <a:lnTo>
                  <a:pt x="43607" y="888"/>
                </a:lnTo>
                <a:lnTo>
                  <a:pt x="39543" y="2666"/>
                </a:lnTo>
                <a:lnTo>
                  <a:pt x="35606" y="4317"/>
                </a:lnTo>
                <a:lnTo>
                  <a:pt x="32558" y="6731"/>
                </a:lnTo>
                <a:lnTo>
                  <a:pt x="28494" y="12572"/>
                </a:lnTo>
                <a:lnTo>
                  <a:pt x="27478" y="15875"/>
                </a:lnTo>
                <a:lnTo>
                  <a:pt x="27478" y="22987"/>
                </a:lnTo>
                <a:lnTo>
                  <a:pt x="40686" y="43687"/>
                </a:lnTo>
                <a:lnTo>
                  <a:pt x="31209" y="48287"/>
                </a:lnTo>
                <a:lnTo>
                  <a:pt x="2491" y="81089"/>
                </a:lnTo>
                <a:lnTo>
                  <a:pt x="0" y="104266"/>
                </a:lnTo>
                <a:lnTo>
                  <a:pt x="935" y="108712"/>
                </a:lnTo>
                <a:lnTo>
                  <a:pt x="24557" y="126364"/>
                </a:lnTo>
                <a:lnTo>
                  <a:pt x="40178" y="126364"/>
                </a:lnTo>
                <a:lnTo>
                  <a:pt x="47544" y="124459"/>
                </a:lnTo>
                <a:lnTo>
                  <a:pt x="53894" y="120522"/>
                </a:lnTo>
                <a:lnTo>
                  <a:pt x="55500" y="119506"/>
                </a:lnTo>
                <a:lnTo>
                  <a:pt x="33066" y="119506"/>
                </a:lnTo>
                <a:lnTo>
                  <a:pt x="25232" y="118244"/>
                </a:lnTo>
                <a:lnTo>
                  <a:pt x="19636" y="114458"/>
                </a:lnTo>
                <a:lnTo>
                  <a:pt x="16278" y="108148"/>
                </a:lnTo>
                <a:lnTo>
                  <a:pt x="15159" y="99313"/>
                </a:lnTo>
                <a:lnTo>
                  <a:pt x="15661" y="90977"/>
                </a:lnTo>
                <a:lnTo>
                  <a:pt x="38343" y="52633"/>
                </a:lnTo>
                <a:lnTo>
                  <a:pt x="44750" y="49275"/>
                </a:lnTo>
                <a:lnTo>
                  <a:pt x="61706" y="49275"/>
                </a:lnTo>
                <a:lnTo>
                  <a:pt x="60498" y="47625"/>
                </a:lnTo>
                <a:lnTo>
                  <a:pt x="55291" y="41401"/>
                </a:lnTo>
                <a:lnTo>
                  <a:pt x="50846" y="36194"/>
                </a:lnTo>
                <a:lnTo>
                  <a:pt x="47671" y="32257"/>
                </a:lnTo>
                <a:lnTo>
                  <a:pt x="40178" y="14477"/>
                </a:lnTo>
                <a:lnTo>
                  <a:pt x="41321" y="11937"/>
                </a:lnTo>
                <a:lnTo>
                  <a:pt x="45893" y="7873"/>
                </a:lnTo>
                <a:lnTo>
                  <a:pt x="48941" y="6857"/>
                </a:lnTo>
                <a:lnTo>
                  <a:pt x="78358" y="6857"/>
                </a:lnTo>
                <a:lnTo>
                  <a:pt x="73833" y="4444"/>
                </a:lnTo>
                <a:lnTo>
                  <a:pt x="63800" y="888"/>
                </a:lnTo>
                <a:lnTo>
                  <a:pt x="58847" y="0"/>
                </a:lnTo>
                <a:close/>
              </a:path>
              <a:path w="86360" h="126364">
                <a:moveTo>
                  <a:pt x="61706" y="49275"/>
                </a:moveTo>
                <a:lnTo>
                  <a:pt x="44750" y="49275"/>
                </a:lnTo>
                <a:lnTo>
                  <a:pt x="49449" y="54609"/>
                </a:lnTo>
                <a:lnTo>
                  <a:pt x="52751" y="59943"/>
                </a:lnTo>
                <a:lnTo>
                  <a:pt x="54656" y="65404"/>
                </a:lnTo>
                <a:lnTo>
                  <a:pt x="56688" y="70738"/>
                </a:lnTo>
                <a:lnTo>
                  <a:pt x="57410" y="75686"/>
                </a:lnTo>
                <a:lnTo>
                  <a:pt x="57512" y="90423"/>
                </a:lnTo>
                <a:lnTo>
                  <a:pt x="56561" y="96012"/>
                </a:lnTo>
                <a:lnTo>
                  <a:pt x="54402" y="101600"/>
                </a:lnTo>
                <a:lnTo>
                  <a:pt x="52243" y="107314"/>
                </a:lnTo>
                <a:lnTo>
                  <a:pt x="49322" y="111759"/>
                </a:lnTo>
                <a:lnTo>
                  <a:pt x="45639" y="114807"/>
                </a:lnTo>
                <a:lnTo>
                  <a:pt x="41956" y="117982"/>
                </a:lnTo>
                <a:lnTo>
                  <a:pt x="37765" y="119506"/>
                </a:lnTo>
                <a:lnTo>
                  <a:pt x="55500" y="119506"/>
                </a:lnTo>
                <a:lnTo>
                  <a:pt x="60117" y="116585"/>
                </a:lnTo>
                <a:lnTo>
                  <a:pt x="65070" y="111125"/>
                </a:lnTo>
                <a:lnTo>
                  <a:pt x="68372" y="104266"/>
                </a:lnTo>
                <a:lnTo>
                  <a:pt x="71801" y="97408"/>
                </a:lnTo>
                <a:lnTo>
                  <a:pt x="73579" y="90423"/>
                </a:lnTo>
                <a:lnTo>
                  <a:pt x="73579" y="78104"/>
                </a:lnTo>
                <a:lnTo>
                  <a:pt x="64308" y="52831"/>
                </a:lnTo>
                <a:lnTo>
                  <a:pt x="61706" y="49275"/>
                </a:lnTo>
                <a:close/>
              </a:path>
              <a:path w="86360" h="126364">
                <a:moveTo>
                  <a:pt x="78358" y="6857"/>
                </a:moveTo>
                <a:lnTo>
                  <a:pt x="58085" y="6857"/>
                </a:lnTo>
                <a:lnTo>
                  <a:pt x="62530" y="8508"/>
                </a:lnTo>
                <a:lnTo>
                  <a:pt x="66213" y="11683"/>
                </a:lnTo>
                <a:lnTo>
                  <a:pt x="69896" y="14731"/>
                </a:lnTo>
                <a:lnTo>
                  <a:pt x="72690" y="19557"/>
                </a:lnTo>
                <a:lnTo>
                  <a:pt x="74722" y="25907"/>
                </a:lnTo>
                <a:lnTo>
                  <a:pt x="82723" y="25907"/>
                </a:lnTo>
                <a:lnTo>
                  <a:pt x="85771" y="12064"/>
                </a:lnTo>
                <a:lnTo>
                  <a:pt x="79548" y="7492"/>
                </a:lnTo>
                <a:lnTo>
                  <a:pt x="78358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69483" y="3926585"/>
            <a:ext cx="42545" cy="70485"/>
          </a:xfrm>
          <a:custGeom>
            <a:avLst/>
            <a:gdLst/>
            <a:ahLst/>
            <a:cxnLst/>
            <a:rect l="l" t="t" r="r" b="b"/>
            <a:pathLst>
              <a:path w="42545" h="70485">
                <a:moveTo>
                  <a:pt x="29590" y="0"/>
                </a:moveTo>
                <a:lnTo>
                  <a:pt x="2016" y="33829"/>
                </a:lnTo>
                <a:lnTo>
                  <a:pt x="0" y="50037"/>
                </a:lnTo>
                <a:lnTo>
                  <a:pt x="1119" y="58872"/>
                </a:lnTo>
                <a:lnTo>
                  <a:pt x="4476" y="65182"/>
                </a:lnTo>
                <a:lnTo>
                  <a:pt x="10072" y="68968"/>
                </a:lnTo>
                <a:lnTo>
                  <a:pt x="17906" y="70231"/>
                </a:lnTo>
                <a:lnTo>
                  <a:pt x="22605" y="70231"/>
                </a:lnTo>
                <a:lnTo>
                  <a:pt x="26796" y="68706"/>
                </a:lnTo>
                <a:lnTo>
                  <a:pt x="30479" y="65531"/>
                </a:lnTo>
                <a:lnTo>
                  <a:pt x="34162" y="62483"/>
                </a:lnTo>
                <a:lnTo>
                  <a:pt x="37083" y="58038"/>
                </a:lnTo>
                <a:lnTo>
                  <a:pt x="39242" y="52324"/>
                </a:lnTo>
                <a:lnTo>
                  <a:pt x="41401" y="46736"/>
                </a:lnTo>
                <a:lnTo>
                  <a:pt x="42417" y="40766"/>
                </a:lnTo>
                <a:lnTo>
                  <a:pt x="42417" y="34416"/>
                </a:lnTo>
                <a:lnTo>
                  <a:pt x="42417" y="27558"/>
                </a:lnTo>
                <a:lnTo>
                  <a:pt x="41528" y="21462"/>
                </a:lnTo>
                <a:lnTo>
                  <a:pt x="39496" y="16128"/>
                </a:lnTo>
                <a:lnTo>
                  <a:pt x="37591" y="10668"/>
                </a:lnTo>
                <a:lnTo>
                  <a:pt x="34289" y="5333"/>
                </a:lnTo>
                <a:lnTo>
                  <a:pt x="2959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54242" y="3877309"/>
            <a:ext cx="86360" cy="126364"/>
          </a:xfrm>
          <a:custGeom>
            <a:avLst/>
            <a:gdLst/>
            <a:ahLst/>
            <a:cxnLst/>
            <a:rect l="l" t="t" r="r" b="b"/>
            <a:pathLst>
              <a:path w="86360" h="126364">
                <a:moveTo>
                  <a:pt x="53848" y="0"/>
                </a:moveTo>
                <a:lnTo>
                  <a:pt x="58928" y="0"/>
                </a:lnTo>
                <a:lnTo>
                  <a:pt x="63881" y="888"/>
                </a:lnTo>
                <a:lnTo>
                  <a:pt x="68961" y="2666"/>
                </a:lnTo>
                <a:lnTo>
                  <a:pt x="73914" y="4444"/>
                </a:lnTo>
                <a:lnTo>
                  <a:pt x="79629" y="7492"/>
                </a:lnTo>
                <a:lnTo>
                  <a:pt x="85852" y="12064"/>
                </a:lnTo>
                <a:lnTo>
                  <a:pt x="82804" y="25907"/>
                </a:lnTo>
                <a:lnTo>
                  <a:pt x="74803" y="25907"/>
                </a:lnTo>
                <a:lnTo>
                  <a:pt x="72771" y="19557"/>
                </a:lnTo>
                <a:lnTo>
                  <a:pt x="69977" y="14731"/>
                </a:lnTo>
                <a:lnTo>
                  <a:pt x="66294" y="11683"/>
                </a:lnTo>
                <a:lnTo>
                  <a:pt x="62611" y="8508"/>
                </a:lnTo>
                <a:lnTo>
                  <a:pt x="58166" y="6857"/>
                </a:lnTo>
                <a:lnTo>
                  <a:pt x="52959" y="6857"/>
                </a:lnTo>
                <a:lnTo>
                  <a:pt x="49022" y="6857"/>
                </a:lnTo>
                <a:lnTo>
                  <a:pt x="45974" y="7873"/>
                </a:lnTo>
                <a:lnTo>
                  <a:pt x="43687" y="9906"/>
                </a:lnTo>
                <a:lnTo>
                  <a:pt x="41402" y="11937"/>
                </a:lnTo>
                <a:lnTo>
                  <a:pt x="40259" y="14477"/>
                </a:lnTo>
                <a:lnTo>
                  <a:pt x="40259" y="17652"/>
                </a:lnTo>
                <a:lnTo>
                  <a:pt x="40259" y="19303"/>
                </a:lnTo>
                <a:lnTo>
                  <a:pt x="40640" y="21081"/>
                </a:lnTo>
                <a:lnTo>
                  <a:pt x="41402" y="22732"/>
                </a:lnTo>
                <a:lnTo>
                  <a:pt x="42164" y="24383"/>
                </a:lnTo>
                <a:lnTo>
                  <a:pt x="55372" y="41401"/>
                </a:lnTo>
                <a:lnTo>
                  <a:pt x="60579" y="47625"/>
                </a:lnTo>
                <a:lnTo>
                  <a:pt x="64389" y="52831"/>
                </a:lnTo>
                <a:lnTo>
                  <a:pt x="66802" y="56895"/>
                </a:lnTo>
                <a:lnTo>
                  <a:pt x="69215" y="60959"/>
                </a:lnTo>
                <a:lnTo>
                  <a:pt x="70866" y="65150"/>
                </a:lnTo>
                <a:lnTo>
                  <a:pt x="72009" y="69214"/>
                </a:lnTo>
                <a:lnTo>
                  <a:pt x="73025" y="73406"/>
                </a:lnTo>
                <a:lnTo>
                  <a:pt x="73660" y="78104"/>
                </a:lnTo>
                <a:lnTo>
                  <a:pt x="73660" y="83184"/>
                </a:lnTo>
                <a:lnTo>
                  <a:pt x="73660" y="90423"/>
                </a:lnTo>
                <a:lnTo>
                  <a:pt x="71882" y="97408"/>
                </a:lnTo>
                <a:lnTo>
                  <a:pt x="68453" y="104266"/>
                </a:lnTo>
                <a:lnTo>
                  <a:pt x="65151" y="111125"/>
                </a:lnTo>
                <a:lnTo>
                  <a:pt x="60198" y="116585"/>
                </a:lnTo>
                <a:lnTo>
                  <a:pt x="53975" y="120522"/>
                </a:lnTo>
                <a:lnTo>
                  <a:pt x="47625" y="124459"/>
                </a:lnTo>
                <a:lnTo>
                  <a:pt x="40259" y="126364"/>
                </a:lnTo>
                <a:lnTo>
                  <a:pt x="32004" y="126364"/>
                </a:lnTo>
                <a:lnTo>
                  <a:pt x="24637" y="126364"/>
                </a:lnTo>
                <a:lnTo>
                  <a:pt x="0" y="103885"/>
                </a:lnTo>
                <a:lnTo>
                  <a:pt x="0" y="98425"/>
                </a:lnTo>
                <a:lnTo>
                  <a:pt x="16049" y="59439"/>
                </a:lnTo>
                <a:lnTo>
                  <a:pt x="40767" y="43687"/>
                </a:lnTo>
                <a:lnTo>
                  <a:pt x="36195" y="38607"/>
                </a:lnTo>
                <a:lnTo>
                  <a:pt x="32893" y="34035"/>
                </a:lnTo>
                <a:lnTo>
                  <a:pt x="30734" y="30352"/>
                </a:lnTo>
                <a:lnTo>
                  <a:pt x="28575" y="26542"/>
                </a:lnTo>
                <a:lnTo>
                  <a:pt x="27559" y="22987"/>
                </a:lnTo>
                <a:lnTo>
                  <a:pt x="27559" y="19557"/>
                </a:lnTo>
                <a:lnTo>
                  <a:pt x="27559" y="15875"/>
                </a:lnTo>
                <a:lnTo>
                  <a:pt x="28575" y="12572"/>
                </a:lnTo>
                <a:lnTo>
                  <a:pt x="30607" y="9651"/>
                </a:lnTo>
                <a:lnTo>
                  <a:pt x="32639" y="6731"/>
                </a:lnTo>
                <a:lnTo>
                  <a:pt x="35687" y="4317"/>
                </a:lnTo>
                <a:lnTo>
                  <a:pt x="39624" y="2666"/>
                </a:lnTo>
                <a:lnTo>
                  <a:pt x="43687" y="888"/>
                </a:lnTo>
                <a:lnTo>
                  <a:pt x="48387" y="0"/>
                </a:lnTo>
                <a:lnTo>
                  <a:pt x="538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829300" y="3934936"/>
            <a:ext cx="86065" cy="1059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844285" y="395262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39663" y="54482"/>
                </a:moveTo>
                <a:lnTo>
                  <a:pt x="24129" y="54482"/>
                </a:lnTo>
                <a:lnTo>
                  <a:pt x="24891" y="54609"/>
                </a:lnTo>
                <a:lnTo>
                  <a:pt x="25526" y="54609"/>
                </a:lnTo>
                <a:lnTo>
                  <a:pt x="26162" y="54736"/>
                </a:lnTo>
                <a:lnTo>
                  <a:pt x="28955" y="59054"/>
                </a:lnTo>
                <a:lnTo>
                  <a:pt x="32416" y="70865"/>
                </a:lnTo>
                <a:lnTo>
                  <a:pt x="43306" y="87375"/>
                </a:lnTo>
                <a:lnTo>
                  <a:pt x="47498" y="87375"/>
                </a:lnTo>
                <a:lnTo>
                  <a:pt x="48894" y="87248"/>
                </a:lnTo>
                <a:lnTo>
                  <a:pt x="50418" y="86740"/>
                </a:lnTo>
                <a:lnTo>
                  <a:pt x="51815" y="86359"/>
                </a:lnTo>
                <a:lnTo>
                  <a:pt x="59689" y="81025"/>
                </a:lnTo>
                <a:lnTo>
                  <a:pt x="61467" y="79628"/>
                </a:lnTo>
                <a:lnTo>
                  <a:pt x="62102" y="78993"/>
                </a:lnTo>
                <a:lnTo>
                  <a:pt x="50164" y="78993"/>
                </a:lnTo>
                <a:lnTo>
                  <a:pt x="49402" y="78739"/>
                </a:lnTo>
                <a:lnTo>
                  <a:pt x="46227" y="74802"/>
                </a:lnTo>
                <a:lnTo>
                  <a:pt x="45719" y="73659"/>
                </a:lnTo>
                <a:lnTo>
                  <a:pt x="45338" y="72389"/>
                </a:lnTo>
                <a:lnTo>
                  <a:pt x="44791" y="70738"/>
                </a:lnTo>
                <a:lnTo>
                  <a:pt x="43306" y="65912"/>
                </a:lnTo>
                <a:lnTo>
                  <a:pt x="42163" y="62610"/>
                </a:lnTo>
                <a:lnTo>
                  <a:pt x="39663" y="54482"/>
                </a:lnTo>
                <a:close/>
              </a:path>
              <a:path w="67310" h="87629">
                <a:moveTo>
                  <a:pt x="31368" y="0"/>
                </a:moveTo>
                <a:lnTo>
                  <a:pt x="26797" y="0"/>
                </a:lnTo>
                <a:lnTo>
                  <a:pt x="9398" y="761"/>
                </a:lnTo>
                <a:lnTo>
                  <a:pt x="8509" y="4952"/>
                </a:lnTo>
                <a:lnTo>
                  <a:pt x="11302" y="5206"/>
                </a:lnTo>
                <a:lnTo>
                  <a:pt x="13462" y="5460"/>
                </a:lnTo>
                <a:lnTo>
                  <a:pt x="16637" y="10667"/>
                </a:lnTo>
                <a:lnTo>
                  <a:pt x="16383" y="13080"/>
                </a:lnTo>
                <a:lnTo>
                  <a:pt x="15748" y="16128"/>
                </a:lnTo>
                <a:lnTo>
                  <a:pt x="0" y="86232"/>
                </a:lnTo>
                <a:lnTo>
                  <a:pt x="12064" y="86232"/>
                </a:lnTo>
                <a:lnTo>
                  <a:pt x="19050" y="54482"/>
                </a:lnTo>
                <a:lnTo>
                  <a:pt x="39663" y="54482"/>
                </a:lnTo>
                <a:lnTo>
                  <a:pt x="39115" y="52704"/>
                </a:lnTo>
                <a:lnTo>
                  <a:pt x="38100" y="49529"/>
                </a:lnTo>
                <a:lnTo>
                  <a:pt x="38617" y="49148"/>
                </a:lnTo>
                <a:lnTo>
                  <a:pt x="20192" y="49148"/>
                </a:lnTo>
                <a:lnTo>
                  <a:pt x="31368" y="0"/>
                </a:lnTo>
                <a:close/>
              </a:path>
              <a:path w="67310" h="87629">
                <a:moveTo>
                  <a:pt x="60960" y="71627"/>
                </a:moveTo>
                <a:lnTo>
                  <a:pt x="59689" y="73151"/>
                </a:lnTo>
                <a:lnTo>
                  <a:pt x="57530" y="75310"/>
                </a:lnTo>
                <a:lnTo>
                  <a:pt x="55625" y="76961"/>
                </a:lnTo>
                <a:lnTo>
                  <a:pt x="54863" y="77469"/>
                </a:lnTo>
                <a:lnTo>
                  <a:pt x="54101" y="78104"/>
                </a:lnTo>
                <a:lnTo>
                  <a:pt x="53466" y="78485"/>
                </a:lnTo>
                <a:lnTo>
                  <a:pt x="52831" y="78612"/>
                </a:lnTo>
                <a:lnTo>
                  <a:pt x="52197" y="78866"/>
                </a:lnTo>
                <a:lnTo>
                  <a:pt x="51562" y="78993"/>
                </a:lnTo>
                <a:lnTo>
                  <a:pt x="62102" y="78993"/>
                </a:lnTo>
                <a:lnTo>
                  <a:pt x="65277" y="75818"/>
                </a:lnTo>
                <a:lnTo>
                  <a:pt x="60960" y="71627"/>
                </a:lnTo>
                <a:close/>
              </a:path>
              <a:path w="67310" h="87629">
                <a:moveTo>
                  <a:pt x="65531" y="22986"/>
                </a:moveTo>
                <a:lnTo>
                  <a:pt x="42672" y="22986"/>
                </a:lnTo>
                <a:lnTo>
                  <a:pt x="41910" y="27050"/>
                </a:lnTo>
                <a:lnTo>
                  <a:pt x="43687" y="27304"/>
                </a:lnTo>
                <a:lnTo>
                  <a:pt x="44958" y="27685"/>
                </a:lnTo>
                <a:lnTo>
                  <a:pt x="45592" y="28320"/>
                </a:lnTo>
                <a:lnTo>
                  <a:pt x="46354" y="28955"/>
                </a:lnTo>
                <a:lnTo>
                  <a:pt x="46609" y="29844"/>
                </a:lnTo>
                <a:lnTo>
                  <a:pt x="46609" y="31622"/>
                </a:lnTo>
                <a:lnTo>
                  <a:pt x="46227" y="32638"/>
                </a:lnTo>
                <a:lnTo>
                  <a:pt x="32765" y="45465"/>
                </a:lnTo>
                <a:lnTo>
                  <a:pt x="30861" y="46608"/>
                </a:lnTo>
                <a:lnTo>
                  <a:pt x="29083" y="47497"/>
                </a:lnTo>
                <a:lnTo>
                  <a:pt x="25273" y="48767"/>
                </a:lnTo>
                <a:lnTo>
                  <a:pt x="23622" y="49148"/>
                </a:lnTo>
                <a:lnTo>
                  <a:pt x="38617" y="49148"/>
                </a:lnTo>
                <a:lnTo>
                  <a:pt x="40512" y="47751"/>
                </a:lnTo>
                <a:lnTo>
                  <a:pt x="42925" y="45846"/>
                </a:lnTo>
                <a:lnTo>
                  <a:pt x="45212" y="44195"/>
                </a:lnTo>
                <a:lnTo>
                  <a:pt x="47625" y="42417"/>
                </a:lnTo>
                <a:lnTo>
                  <a:pt x="52197" y="38861"/>
                </a:lnTo>
                <a:lnTo>
                  <a:pt x="54610" y="37083"/>
                </a:lnTo>
                <a:lnTo>
                  <a:pt x="61849" y="31368"/>
                </a:lnTo>
                <a:lnTo>
                  <a:pt x="67055" y="26923"/>
                </a:lnTo>
                <a:lnTo>
                  <a:pt x="65531" y="229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844285" y="395262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26797" y="0"/>
                </a:moveTo>
                <a:lnTo>
                  <a:pt x="31368" y="0"/>
                </a:lnTo>
                <a:lnTo>
                  <a:pt x="20192" y="49148"/>
                </a:lnTo>
                <a:lnTo>
                  <a:pt x="21971" y="49148"/>
                </a:lnTo>
                <a:lnTo>
                  <a:pt x="23622" y="49148"/>
                </a:lnTo>
                <a:lnTo>
                  <a:pt x="25273" y="48767"/>
                </a:lnTo>
                <a:lnTo>
                  <a:pt x="27177" y="48132"/>
                </a:lnTo>
                <a:lnTo>
                  <a:pt x="29083" y="47497"/>
                </a:lnTo>
                <a:lnTo>
                  <a:pt x="30861" y="46608"/>
                </a:lnTo>
                <a:lnTo>
                  <a:pt x="32765" y="45465"/>
                </a:lnTo>
                <a:lnTo>
                  <a:pt x="34543" y="44449"/>
                </a:lnTo>
                <a:lnTo>
                  <a:pt x="36322" y="43179"/>
                </a:lnTo>
                <a:lnTo>
                  <a:pt x="37973" y="41909"/>
                </a:lnTo>
                <a:lnTo>
                  <a:pt x="39624" y="40512"/>
                </a:lnTo>
                <a:lnTo>
                  <a:pt x="41148" y="39242"/>
                </a:lnTo>
                <a:lnTo>
                  <a:pt x="42417" y="37845"/>
                </a:lnTo>
                <a:lnTo>
                  <a:pt x="43687" y="36448"/>
                </a:lnTo>
                <a:lnTo>
                  <a:pt x="44703" y="35178"/>
                </a:lnTo>
                <a:lnTo>
                  <a:pt x="45465" y="33908"/>
                </a:lnTo>
                <a:lnTo>
                  <a:pt x="46227" y="32638"/>
                </a:lnTo>
                <a:lnTo>
                  <a:pt x="46609" y="31622"/>
                </a:lnTo>
                <a:lnTo>
                  <a:pt x="46609" y="30860"/>
                </a:lnTo>
                <a:lnTo>
                  <a:pt x="46609" y="29844"/>
                </a:lnTo>
                <a:lnTo>
                  <a:pt x="46354" y="28955"/>
                </a:lnTo>
                <a:lnTo>
                  <a:pt x="45592" y="28320"/>
                </a:lnTo>
                <a:lnTo>
                  <a:pt x="44958" y="27685"/>
                </a:lnTo>
                <a:lnTo>
                  <a:pt x="43687" y="27304"/>
                </a:lnTo>
                <a:lnTo>
                  <a:pt x="41910" y="27050"/>
                </a:lnTo>
                <a:lnTo>
                  <a:pt x="42672" y="22986"/>
                </a:lnTo>
                <a:lnTo>
                  <a:pt x="65531" y="22986"/>
                </a:lnTo>
                <a:lnTo>
                  <a:pt x="67055" y="26923"/>
                </a:lnTo>
                <a:lnTo>
                  <a:pt x="64388" y="29209"/>
                </a:lnTo>
                <a:lnTo>
                  <a:pt x="61849" y="31368"/>
                </a:lnTo>
                <a:lnTo>
                  <a:pt x="59436" y="33273"/>
                </a:lnTo>
                <a:lnTo>
                  <a:pt x="57023" y="35178"/>
                </a:lnTo>
                <a:lnTo>
                  <a:pt x="54610" y="37083"/>
                </a:lnTo>
                <a:lnTo>
                  <a:pt x="52197" y="38861"/>
                </a:lnTo>
                <a:lnTo>
                  <a:pt x="49911" y="40639"/>
                </a:lnTo>
                <a:lnTo>
                  <a:pt x="47625" y="42417"/>
                </a:lnTo>
                <a:lnTo>
                  <a:pt x="45212" y="44195"/>
                </a:lnTo>
                <a:lnTo>
                  <a:pt x="42925" y="45846"/>
                </a:lnTo>
                <a:lnTo>
                  <a:pt x="40512" y="47751"/>
                </a:lnTo>
                <a:lnTo>
                  <a:pt x="38100" y="49529"/>
                </a:lnTo>
                <a:lnTo>
                  <a:pt x="39115" y="52704"/>
                </a:lnTo>
                <a:lnTo>
                  <a:pt x="40131" y="56006"/>
                </a:lnTo>
                <a:lnTo>
                  <a:pt x="41148" y="59308"/>
                </a:lnTo>
                <a:lnTo>
                  <a:pt x="42163" y="62610"/>
                </a:lnTo>
                <a:lnTo>
                  <a:pt x="43306" y="65912"/>
                </a:lnTo>
                <a:lnTo>
                  <a:pt x="44323" y="69214"/>
                </a:lnTo>
                <a:lnTo>
                  <a:pt x="44830" y="70865"/>
                </a:lnTo>
                <a:lnTo>
                  <a:pt x="45338" y="72389"/>
                </a:lnTo>
                <a:lnTo>
                  <a:pt x="45719" y="73659"/>
                </a:lnTo>
                <a:lnTo>
                  <a:pt x="46227" y="74802"/>
                </a:lnTo>
                <a:lnTo>
                  <a:pt x="46609" y="75818"/>
                </a:lnTo>
                <a:lnTo>
                  <a:pt x="50164" y="78993"/>
                </a:lnTo>
                <a:lnTo>
                  <a:pt x="50926" y="78993"/>
                </a:lnTo>
                <a:lnTo>
                  <a:pt x="51562" y="78993"/>
                </a:lnTo>
                <a:lnTo>
                  <a:pt x="52197" y="78866"/>
                </a:lnTo>
                <a:lnTo>
                  <a:pt x="52831" y="78612"/>
                </a:lnTo>
                <a:lnTo>
                  <a:pt x="53466" y="78485"/>
                </a:lnTo>
                <a:lnTo>
                  <a:pt x="54101" y="78104"/>
                </a:lnTo>
                <a:lnTo>
                  <a:pt x="54863" y="77469"/>
                </a:lnTo>
                <a:lnTo>
                  <a:pt x="55625" y="76961"/>
                </a:lnTo>
                <a:lnTo>
                  <a:pt x="60960" y="71627"/>
                </a:lnTo>
                <a:lnTo>
                  <a:pt x="65277" y="75818"/>
                </a:lnTo>
                <a:lnTo>
                  <a:pt x="63246" y="77850"/>
                </a:lnTo>
                <a:lnTo>
                  <a:pt x="61467" y="79628"/>
                </a:lnTo>
                <a:lnTo>
                  <a:pt x="59689" y="81025"/>
                </a:lnTo>
                <a:lnTo>
                  <a:pt x="58038" y="82549"/>
                </a:lnTo>
                <a:lnTo>
                  <a:pt x="50418" y="86740"/>
                </a:lnTo>
                <a:lnTo>
                  <a:pt x="48894" y="87248"/>
                </a:lnTo>
                <a:lnTo>
                  <a:pt x="47498" y="87375"/>
                </a:lnTo>
                <a:lnTo>
                  <a:pt x="45974" y="87375"/>
                </a:lnTo>
                <a:lnTo>
                  <a:pt x="43306" y="87375"/>
                </a:lnTo>
                <a:lnTo>
                  <a:pt x="35433" y="79755"/>
                </a:lnTo>
                <a:lnTo>
                  <a:pt x="34289" y="77342"/>
                </a:lnTo>
                <a:lnTo>
                  <a:pt x="33274" y="74294"/>
                </a:lnTo>
                <a:lnTo>
                  <a:pt x="32385" y="70738"/>
                </a:lnTo>
                <a:lnTo>
                  <a:pt x="31368" y="67309"/>
                </a:lnTo>
                <a:lnTo>
                  <a:pt x="30225" y="63372"/>
                </a:lnTo>
                <a:lnTo>
                  <a:pt x="28955" y="59054"/>
                </a:lnTo>
                <a:lnTo>
                  <a:pt x="28701" y="58038"/>
                </a:lnTo>
                <a:lnTo>
                  <a:pt x="25526" y="54609"/>
                </a:lnTo>
                <a:lnTo>
                  <a:pt x="24891" y="54609"/>
                </a:lnTo>
                <a:lnTo>
                  <a:pt x="24129" y="54482"/>
                </a:lnTo>
                <a:lnTo>
                  <a:pt x="23113" y="54482"/>
                </a:lnTo>
                <a:lnTo>
                  <a:pt x="19050" y="54482"/>
                </a:lnTo>
                <a:lnTo>
                  <a:pt x="12064" y="86232"/>
                </a:lnTo>
                <a:lnTo>
                  <a:pt x="0" y="86232"/>
                </a:lnTo>
                <a:lnTo>
                  <a:pt x="15239" y="18414"/>
                </a:lnTo>
                <a:lnTo>
                  <a:pt x="15748" y="16128"/>
                </a:lnTo>
                <a:lnTo>
                  <a:pt x="16128" y="14350"/>
                </a:lnTo>
                <a:lnTo>
                  <a:pt x="16383" y="13080"/>
                </a:lnTo>
                <a:lnTo>
                  <a:pt x="16510" y="11810"/>
                </a:lnTo>
                <a:lnTo>
                  <a:pt x="16637" y="10667"/>
                </a:lnTo>
                <a:lnTo>
                  <a:pt x="16637" y="9651"/>
                </a:lnTo>
                <a:lnTo>
                  <a:pt x="16637" y="8889"/>
                </a:lnTo>
                <a:lnTo>
                  <a:pt x="16510" y="8127"/>
                </a:lnTo>
                <a:lnTo>
                  <a:pt x="12318" y="5333"/>
                </a:lnTo>
                <a:lnTo>
                  <a:pt x="11302" y="5206"/>
                </a:lnTo>
                <a:lnTo>
                  <a:pt x="10033" y="5079"/>
                </a:lnTo>
                <a:lnTo>
                  <a:pt x="8509" y="4952"/>
                </a:lnTo>
                <a:lnTo>
                  <a:pt x="9398" y="761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972555" y="3909110"/>
            <a:ext cx="127228" cy="677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987034" y="3963670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987034" y="3927602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982461" y="3959097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82461" y="3923029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158484" y="3852659"/>
            <a:ext cx="683513" cy="18365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72580" y="3870452"/>
            <a:ext cx="664845" cy="165100"/>
          </a:xfrm>
          <a:custGeom>
            <a:avLst/>
            <a:gdLst/>
            <a:ahLst/>
            <a:cxnLst/>
            <a:rect l="l" t="t" r="r" b="b"/>
            <a:pathLst>
              <a:path w="664845" h="165100">
                <a:moveTo>
                  <a:pt x="611886" y="0"/>
                </a:moveTo>
                <a:lnTo>
                  <a:pt x="609473" y="6731"/>
                </a:lnTo>
                <a:lnTo>
                  <a:pt x="619017" y="10872"/>
                </a:lnTo>
                <a:lnTo>
                  <a:pt x="627252" y="16621"/>
                </a:lnTo>
                <a:lnTo>
                  <a:pt x="647017" y="54816"/>
                </a:lnTo>
                <a:lnTo>
                  <a:pt x="649477" y="81787"/>
                </a:lnTo>
                <a:lnTo>
                  <a:pt x="648860" y="96341"/>
                </a:lnTo>
                <a:lnTo>
                  <a:pt x="634122" y="141029"/>
                </a:lnTo>
                <a:lnTo>
                  <a:pt x="609726" y="158496"/>
                </a:lnTo>
                <a:lnTo>
                  <a:pt x="611886" y="165100"/>
                </a:lnTo>
                <a:lnTo>
                  <a:pt x="650875" y="136271"/>
                </a:lnTo>
                <a:lnTo>
                  <a:pt x="663626" y="97766"/>
                </a:lnTo>
                <a:lnTo>
                  <a:pt x="664464" y="82550"/>
                </a:lnTo>
                <a:lnTo>
                  <a:pt x="663626" y="67425"/>
                </a:lnTo>
                <a:lnTo>
                  <a:pt x="650875" y="28956"/>
                </a:lnTo>
                <a:lnTo>
                  <a:pt x="623835" y="4310"/>
                </a:lnTo>
                <a:lnTo>
                  <a:pt x="611886" y="0"/>
                </a:lnTo>
                <a:close/>
              </a:path>
              <a:path w="664845" h="165100">
                <a:moveTo>
                  <a:pt x="52705" y="0"/>
                </a:moveTo>
                <a:lnTo>
                  <a:pt x="13716" y="28956"/>
                </a:lnTo>
                <a:lnTo>
                  <a:pt x="857" y="67425"/>
                </a:lnTo>
                <a:lnTo>
                  <a:pt x="0" y="82550"/>
                </a:lnTo>
                <a:lnTo>
                  <a:pt x="855" y="97766"/>
                </a:lnTo>
                <a:lnTo>
                  <a:pt x="13589" y="136271"/>
                </a:lnTo>
                <a:lnTo>
                  <a:pt x="52705" y="165100"/>
                </a:lnTo>
                <a:lnTo>
                  <a:pt x="54864" y="158496"/>
                </a:lnTo>
                <a:lnTo>
                  <a:pt x="45430" y="154277"/>
                </a:lnTo>
                <a:lnTo>
                  <a:pt x="37306" y="148462"/>
                </a:lnTo>
                <a:lnTo>
                  <a:pt x="17573" y="109537"/>
                </a:lnTo>
                <a:lnTo>
                  <a:pt x="15113" y="81787"/>
                </a:lnTo>
                <a:lnTo>
                  <a:pt x="15730" y="67665"/>
                </a:lnTo>
                <a:lnTo>
                  <a:pt x="30489" y="23965"/>
                </a:lnTo>
                <a:lnTo>
                  <a:pt x="55118" y="6731"/>
                </a:lnTo>
                <a:lnTo>
                  <a:pt x="527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782054" y="3870452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413" y="0"/>
                </a:moveTo>
                <a:lnTo>
                  <a:pt x="41401" y="28956"/>
                </a:lnTo>
                <a:lnTo>
                  <a:pt x="54153" y="67425"/>
                </a:lnTo>
                <a:lnTo>
                  <a:pt x="54991" y="82550"/>
                </a:lnTo>
                <a:lnTo>
                  <a:pt x="54153" y="97766"/>
                </a:lnTo>
                <a:lnTo>
                  <a:pt x="41401" y="136271"/>
                </a:lnTo>
                <a:lnTo>
                  <a:pt x="2413" y="165100"/>
                </a:lnTo>
                <a:lnTo>
                  <a:pt x="253" y="158496"/>
                </a:lnTo>
                <a:lnTo>
                  <a:pt x="9687" y="154277"/>
                </a:lnTo>
                <a:lnTo>
                  <a:pt x="17811" y="148463"/>
                </a:lnTo>
                <a:lnTo>
                  <a:pt x="37544" y="109537"/>
                </a:lnTo>
                <a:lnTo>
                  <a:pt x="40004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1"/>
                </a:lnTo>
                <a:lnTo>
                  <a:pt x="24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68009" y="3865879"/>
            <a:ext cx="135972" cy="17424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37223" y="3893058"/>
            <a:ext cx="139913" cy="14782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306058" y="395262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39663" y="54482"/>
                </a:moveTo>
                <a:lnTo>
                  <a:pt x="24129" y="54482"/>
                </a:lnTo>
                <a:lnTo>
                  <a:pt x="24891" y="54609"/>
                </a:lnTo>
                <a:lnTo>
                  <a:pt x="25526" y="54609"/>
                </a:lnTo>
                <a:lnTo>
                  <a:pt x="26162" y="54736"/>
                </a:lnTo>
                <a:lnTo>
                  <a:pt x="28955" y="59054"/>
                </a:lnTo>
                <a:lnTo>
                  <a:pt x="32416" y="70865"/>
                </a:lnTo>
                <a:lnTo>
                  <a:pt x="43306" y="87375"/>
                </a:lnTo>
                <a:lnTo>
                  <a:pt x="47497" y="87375"/>
                </a:lnTo>
                <a:lnTo>
                  <a:pt x="48894" y="87248"/>
                </a:lnTo>
                <a:lnTo>
                  <a:pt x="50418" y="86740"/>
                </a:lnTo>
                <a:lnTo>
                  <a:pt x="51815" y="86359"/>
                </a:lnTo>
                <a:lnTo>
                  <a:pt x="59689" y="81025"/>
                </a:lnTo>
                <a:lnTo>
                  <a:pt x="61467" y="79628"/>
                </a:lnTo>
                <a:lnTo>
                  <a:pt x="62102" y="78993"/>
                </a:lnTo>
                <a:lnTo>
                  <a:pt x="50164" y="78993"/>
                </a:lnTo>
                <a:lnTo>
                  <a:pt x="49402" y="78739"/>
                </a:lnTo>
                <a:lnTo>
                  <a:pt x="46227" y="74802"/>
                </a:lnTo>
                <a:lnTo>
                  <a:pt x="45719" y="73659"/>
                </a:lnTo>
                <a:lnTo>
                  <a:pt x="45338" y="72389"/>
                </a:lnTo>
                <a:lnTo>
                  <a:pt x="44791" y="70738"/>
                </a:lnTo>
                <a:lnTo>
                  <a:pt x="43306" y="65912"/>
                </a:lnTo>
                <a:lnTo>
                  <a:pt x="42163" y="62610"/>
                </a:lnTo>
                <a:lnTo>
                  <a:pt x="39663" y="54482"/>
                </a:lnTo>
                <a:close/>
              </a:path>
              <a:path w="67310" h="87629">
                <a:moveTo>
                  <a:pt x="31368" y="0"/>
                </a:moveTo>
                <a:lnTo>
                  <a:pt x="26796" y="0"/>
                </a:lnTo>
                <a:lnTo>
                  <a:pt x="9397" y="761"/>
                </a:lnTo>
                <a:lnTo>
                  <a:pt x="8508" y="4952"/>
                </a:lnTo>
                <a:lnTo>
                  <a:pt x="11302" y="5206"/>
                </a:lnTo>
                <a:lnTo>
                  <a:pt x="13462" y="5460"/>
                </a:lnTo>
                <a:lnTo>
                  <a:pt x="16637" y="8889"/>
                </a:lnTo>
                <a:lnTo>
                  <a:pt x="16637" y="10667"/>
                </a:lnTo>
                <a:lnTo>
                  <a:pt x="16382" y="13080"/>
                </a:lnTo>
                <a:lnTo>
                  <a:pt x="15747" y="16128"/>
                </a:lnTo>
                <a:lnTo>
                  <a:pt x="0" y="86232"/>
                </a:lnTo>
                <a:lnTo>
                  <a:pt x="12064" y="86232"/>
                </a:lnTo>
                <a:lnTo>
                  <a:pt x="19050" y="54482"/>
                </a:lnTo>
                <a:lnTo>
                  <a:pt x="39663" y="54482"/>
                </a:lnTo>
                <a:lnTo>
                  <a:pt x="39115" y="52704"/>
                </a:lnTo>
                <a:lnTo>
                  <a:pt x="38100" y="49529"/>
                </a:lnTo>
                <a:lnTo>
                  <a:pt x="38617" y="49148"/>
                </a:lnTo>
                <a:lnTo>
                  <a:pt x="20192" y="49148"/>
                </a:lnTo>
                <a:lnTo>
                  <a:pt x="31368" y="0"/>
                </a:lnTo>
                <a:close/>
              </a:path>
              <a:path w="67310" h="87629">
                <a:moveTo>
                  <a:pt x="60959" y="71627"/>
                </a:moveTo>
                <a:lnTo>
                  <a:pt x="59689" y="73151"/>
                </a:lnTo>
                <a:lnTo>
                  <a:pt x="57530" y="75310"/>
                </a:lnTo>
                <a:lnTo>
                  <a:pt x="55625" y="76961"/>
                </a:lnTo>
                <a:lnTo>
                  <a:pt x="54863" y="77469"/>
                </a:lnTo>
                <a:lnTo>
                  <a:pt x="54101" y="78104"/>
                </a:lnTo>
                <a:lnTo>
                  <a:pt x="53466" y="78485"/>
                </a:lnTo>
                <a:lnTo>
                  <a:pt x="52831" y="78612"/>
                </a:lnTo>
                <a:lnTo>
                  <a:pt x="52196" y="78866"/>
                </a:lnTo>
                <a:lnTo>
                  <a:pt x="51562" y="78993"/>
                </a:lnTo>
                <a:lnTo>
                  <a:pt x="62102" y="78993"/>
                </a:lnTo>
                <a:lnTo>
                  <a:pt x="65277" y="75818"/>
                </a:lnTo>
                <a:lnTo>
                  <a:pt x="60959" y="71627"/>
                </a:lnTo>
                <a:close/>
              </a:path>
              <a:path w="67310" h="87629">
                <a:moveTo>
                  <a:pt x="65531" y="22986"/>
                </a:moveTo>
                <a:lnTo>
                  <a:pt x="42671" y="22986"/>
                </a:lnTo>
                <a:lnTo>
                  <a:pt x="41909" y="27050"/>
                </a:lnTo>
                <a:lnTo>
                  <a:pt x="43687" y="27304"/>
                </a:lnTo>
                <a:lnTo>
                  <a:pt x="44957" y="27685"/>
                </a:lnTo>
                <a:lnTo>
                  <a:pt x="45592" y="28320"/>
                </a:lnTo>
                <a:lnTo>
                  <a:pt x="46354" y="28955"/>
                </a:lnTo>
                <a:lnTo>
                  <a:pt x="46608" y="29844"/>
                </a:lnTo>
                <a:lnTo>
                  <a:pt x="46608" y="31622"/>
                </a:lnTo>
                <a:lnTo>
                  <a:pt x="46227" y="32638"/>
                </a:lnTo>
                <a:lnTo>
                  <a:pt x="32765" y="45465"/>
                </a:lnTo>
                <a:lnTo>
                  <a:pt x="30861" y="46608"/>
                </a:lnTo>
                <a:lnTo>
                  <a:pt x="29082" y="47497"/>
                </a:lnTo>
                <a:lnTo>
                  <a:pt x="25272" y="48767"/>
                </a:lnTo>
                <a:lnTo>
                  <a:pt x="23621" y="49148"/>
                </a:lnTo>
                <a:lnTo>
                  <a:pt x="38617" y="49148"/>
                </a:lnTo>
                <a:lnTo>
                  <a:pt x="40512" y="47751"/>
                </a:lnTo>
                <a:lnTo>
                  <a:pt x="42925" y="45846"/>
                </a:lnTo>
                <a:lnTo>
                  <a:pt x="45212" y="44195"/>
                </a:lnTo>
                <a:lnTo>
                  <a:pt x="47625" y="42417"/>
                </a:lnTo>
                <a:lnTo>
                  <a:pt x="52196" y="38861"/>
                </a:lnTo>
                <a:lnTo>
                  <a:pt x="54609" y="37083"/>
                </a:lnTo>
                <a:lnTo>
                  <a:pt x="61849" y="31368"/>
                </a:lnTo>
                <a:lnTo>
                  <a:pt x="67055" y="26923"/>
                </a:lnTo>
                <a:lnTo>
                  <a:pt x="65531" y="229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306058" y="395262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26796" y="0"/>
                </a:moveTo>
                <a:lnTo>
                  <a:pt x="31368" y="0"/>
                </a:lnTo>
                <a:lnTo>
                  <a:pt x="20192" y="49148"/>
                </a:lnTo>
                <a:lnTo>
                  <a:pt x="21970" y="49148"/>
                </a:lnTo>
                <a:lnTo>
                  <a:pt x="23621" y="49148"/>
                </a:lnTo>
                <a:lnTo>
                  <a:pt x="25272" y="48767"/>
                </a:lnTo>
                <a:lnTo>
                  <a:pt x="27177" y="48132"/>
                </a:lnTo>
                <a:lnTo>
                  <a:pt x="29082" y="47497"/>
                </a:lnTo>
                <a:lnTo>
                  <a:pt x="30861" y="46608"/>
                </a:lnTo>
                <a:lnTo>
                  <a:pt x="32765" y="45465"/>
                </a:lnTo>
                <a:lnTo>
                  <a:pt x="34543" y="44449"/>
                </a:lnTo>
                <a:lnTo>
                  <a:pt x="36321" y="43179"/>
                </a:lnTo>
                <a:lnTo>
                  <a:pt x="37972" y="41909"/>
                </a:lnTo>
                <a:lnTo>
                  <a:pt x="39624" y="40512"/>
                </a:lnTo>
                <a:lnTo>
                  <a:pt x="41147" y="39242"/>
                </a:lnTo>
                <a:lnTo>
                  <a:pt x="42417" y="37845"/>
                </a:lnTo>
                <a:lnTo>
                  <a:pt x="43687" y="36448"/>
                </a:lnTo>
                <a:lnTo>
                  <a:pt x="44703" y="35178"/>
                </a:lnTo>
                <a:lnTo>
                  <a:pt x="45465" y="33908"/>
                </a:lnTo>
                <a:lnTo>
                  <a:pt x="46227" y="32638"/>
                </a:lnTo>
                <a:lnTo>
                  <a:pt x="46608" y="31622"/>
                </a:lnTo>
                <a:lnTo>
                  <a:pt x="46608" y="30860"/>
                </a:lnTo>
                <a:lnTo>
                  <a:pt x="46608" y="29844"/>
                </a:lnTo>
                <a:lnTo>
                  <a:pt x="46354" y="28955"/>
                </a:lnTo>
                <a:lnTo>
                  <a:pt x="45592" y="28320"/>
                </a:lnTo>
                <a:lnTo>
                  <a:pt x="44957" y="27685"/>
                </a:lnTo>
                <a:lnTo>
                  <a:pt x="43687" y="27304"/>
                </a:lnTo>
                <a:lnTo>
                  <a:pt x="41909" y="27050"/>
                </a:lnTo>
                <a:lnTo>
                  <a:pt x="42671" y="22986"/>
                </a:lnTo>
                <a:lnTo>
                  <a:pt x="65531" y="22986"/>
                </a:lnTo>
                <a:lnTo>
                  <a:pt x="67055" y="26923"/>
                </a:lnTo>
                <a:lnTo>
                  <a:pt x="64388" y="29209"/>
                </a:lnTo>
                <a:lnTo>
                  <a:pt x="61849" y="31368"/>
                </a:lnTo>
                <a:lnTo>
                  <a:pt x="59436" y="33273"/>
                </a:lnTo>
                <a:lnTo>
                  <a:pt x="57022" y="35178"/>
                </a:lnTo>
                <a:lnTo>
                  <a:pt x="54609" y="37083"/>
                </a:lnTo>
                <a:lnTo>
                  <a:pt x="52196" y="38861"/>
                </a:lnTo>
                <a:lnTo>
                  <a:pt x="49911" y="40639"/>
                </a:lnTo>
                <a:lnTo>
                  <a:pt x="47625" y="42417"/>
                </a:lnTo>
                <a:lnTo>
                  <a:pt x="45212" y="44195"/>
                </a:lnTo>
                <a:lnTo>
                  <a:pt x="42925" y="45846"/>
                </a:lnTo>
                <a:lnTo>
                  <a:pt x="40512" y="47751"/>
                </a:lnTo>
                <a:lnTo>
                  <a:pt x="38100" y="49529"/>
                </a:lnTo>
                <a:lnTo>
                  <a:pt x="39115" y="52704"/>
                </a:lnTo>
                <a:lnTo>
                  <a:pt x="40131" y="56006"/>
                </a:lnTo>
                <a:lnTo>
                  <a:pt x="41147" y="59308"/>
                </a:lnTo>
                <a:lnTo>
                  <a:pt x="42163" y="62610"/>
                </a:lnTo>
                <a:lnTo>
                  <a:pt x="43306" y="65912"/>
                </a:lnTo>
                <a:lnTo>
                  <a:pt x="44322" y="69214"/>
                </a:lnTo>
                <a:lnTo>
                  <a:pt x="44830" y="70865"/>
                </a:lnTo>
                <a:lnTo>
                  <a:pt x="45338" y="72389"/>
                </a:lnTo>
                <a:lnTo>
                  <a:pt x="45719" y="73659"/>
                </a:lnTo>
                <a:lnTo>
                  <a:pt x="46227" y="74802"/>
                </a:lnTo>
                <a:lnTo>
                  <a:pt x="46608" y="75818"/>
                </a:lnTo>
                <a:lnTo>
                  <a:pt x="47116" y="76707"/>
                </a:lnTo>
                <a:lnTo>
                  <a:pt x="50164" y="78993"/>
                </a:lnTo>
                <a:lnTo>
                  <a:pt x="50926" y="78993"/>
                </a:lnTo>
                <a:lnTo>
                  <a:pt x="51562" y="78993"/>
                </a:lnTo>
                <a:lnTo>
                  <a:pt x="52196" y="78866"/>
                </a:lnTo>
                <a:lnTo>
                  <a:pt x="52831" y="78612"/>
                </a:lnTo>
                <a:lnTo>
                  <a:pt x="53466" y="78485"/>
                </a:lnTo>
                <a:lnTo>
                  <a:pt x="54101" y="78104"/>
                </a:lnTo>
                <a:lnTo>
                  <a:pt x="54863" y="77469"/>
                </a:lnTo>
                <a:lnTo>
                  <a:pt x="55625" y="76961"/>
                </a:lnTo>
                <a:lnTo>
                  <a:pt x="56514" y="76199"/>
                </a:lnTo>
                <a:lnTo>
                  <a:pt x="57530" y="75310"/>
                </a:lnTo>
                <a:lnTo>
                  <a:pt x="58546" y="74294"/>
                </a:lnTo>
                <a:lnTo>
                  <a:pt x="59689" y="73151"/>
                </a:lnTo>
                <a:lnTo>
                  <a:pt x="60959" y="71627"/>
                </a:lnTo>
                <a:lnTo>
                  <a:pt x="65277" y="75818"/>
                </a:lnTo>
                <a:lnTo>
                  <a:pt x="63245" y="77850"/>
                </a:lnTo>
                <a:lnTo>
                  <a:pt x="61467" y="79628"/>
                </a:lnTo>
                <a:lnTo>
                  <a:pt x="59689" y="81025"/>
                </a:lnTo>
                <a:lnTo>
                  <a:pt x="58038" y="82549"/>
                </a:lnTo>
                <a:lnTo>
                  <a:pt x="56387" y="83692"/>
                </a:lnTo>
                <a:lnTo>
                  <a:pt x="54863" y="84708"/>
                </a:lnTo>
                <a:lnTo>
                  <a:pt x="53339" y="85597"/>
                </a:lnTo>
                <a:lnTo>
                  <a:pt x="51815" y="86359"/>
                </a:lnTo>
                <a:lnTo>
                  <a:pt x="50418" y="86740"/>
                </a:lnTo>
                <a:lnTo>
                  <a:pt x="48894" y="87248"/>
                </a:lnTo>
                <a:lnTo>
                  <a:pt x="47497" y="87375"/>
                </a:lnTo>
                <a:lnTo>
                  <a:pt x="45974" y="87375"/>
                </a:lnTo>
                <a:lnTo>
                  <a:pt x="43306" y="87375"/>
                </a:lnTo>
                <a:lnTo>
                  <a:pt x="32384" y="70738"/>
                </a:lnTo>
                <a:lnTo>
                  <a:pt x="31368" y="67309"/>
                </a:lnTo>
                <a:lnTo>
                  <a:pt x="30225" y="63372"/>
                </a:lnTo>
                <a:lnTo>
                  <a:pt x="28955" y="59054"/>
                </a:lnTo>
                <a:lnTo>
                  <a:pt x="28701" y="58038"/>
                </a:lnTo>
                <a:lnTo>
                  <a:pt x="25526" y="54609"/>
                </a:lnTo>
                <a:lnTo>
                  <a:pt x="24891" y="54609"/>
                </a:lnTo>
                <a:lnTo>
                  <a:pt x="24129" y="54482"/>
                </a:lnTo>
                <a:lnTo>
                  <a:pt x="23113" y="54482"/>
                </a:lnTo>
                <a:lnTo>
                  <a:pt x="19050" y="54482"/>
                </a:lnTo>
                <a:lnTo>
                  <a:pt x="12064" y="86232"/>
                </a:lnTo>
                <a:lnTo>
                  <a:pt x="0" y="86232"/>
                </a:lnTo>
                <a:lnTo>
                  <a:pt x="15239" y="18414"/>
                </a:lnTo>
                <a:lnTo>
                  <a:pt x="15747" y="16128"/>
                </a:lnTo>
                <a:lnTo>
                  <a:pt x="16128" y="14350"/>
                </a:lnTo>
                <a:lnTo>
                  <a:pt x="16382" y="13080"/>
                </a:lnTo>
                <a:lnTo>
                  <a:pt x="16509" y="11810"/>
                </a:lnTo>
                <a:lnTo>
                  <a:pt x="16637" y="10667"/>
                </a:lnTo>
                <a:lnTo>
                  <a:pt x="16637" y="9651"/>
                </a:lnTo>
                <a:lnTo>
                  <a:pt x="16637" y="8889"/>
                </a:lnTo>
                <a:lnTo>
                  <a:pt x="16509" y="8127"/>
                </a:lnTo>
                <a:lnTo>
                  <a:pt x="16255" y="7492"/>
                </a:lnTo>
                <a:lnTo>
                  <a:pt x="16001" y="6984"/>
                </a:lnTo>
                <a:lnTo>
                  <a:pt x="15493" y="6476"/>
                </a:lnTo>
                <a:lnTo>
                  <a:pt x="14858" y="6095"/>
                </a:lnTo>
                <a:lnTo>
                  <a:pt x="14224" y="5714"/>
                </a:lnTo>
                <a:lnTo>
                  <a:pt x="13462" y="5460"/>
                </a:lnTo>
                <a:lnTo>
                  <a:pt x="12318" y="5333"/>
                </a:lnTo>
                <a:lnTo>
                  <a:pt x="11302" y="5206"/>
                </a:lnTo>
                <a:lnTo>
                  <a:pt x="10032" y="5079"/>
                </a:lnTo>
                <a:lnTo>
                  <a:pt x="8508" y="4952"/>
                </a:lnTo>
                <a:lnTo>
                  <a:pt x="9397" y="761"/>
                </a:lnTo>
                <a:lnTo>
                  <a:pt x="267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25184" y="3927330"/>
            <a:ext cx="127228" cy="3113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439661" y="3945613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79"/>
                </a:moveTo>
                <a:lnTo>
                  <a:pt x="107264" y="11579"/>
                </a:lnTo>
                <a:lnTo>
                  <a:pt x="107264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435090" y="3941041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23"/>
                </a:moveTo>
                <a:lnTo>
                  <a:pt x="116408" y="20723"/>
                </a:lnTo>
                <a:lnTo>
                  <a:pt x="116408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95871" y="3899949"/>
            <a:ext cx="95213" cy="1043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10013" y="3917696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56597" y="0"/>
                </a:moveTo>
                <a:lnTo>
                  <a:pt x="39833" y="0"/>
                </a:lnTo>
                <a:lnTo>
                  <a:pt x="32975" y="1650"/>
                </a:lnTo>
                <a:lnTo>
                  <a:pt x="26879" y="4952"/>
                </a:lnTo>
                <a:lnTo>
                  <a:pt x="20656" y="8254"/>
                </a:lnTo>
                <a:lnTo>
                  <a:pt x="2056" y="40893"/>
                </a:lnTo>
                <a:lnTo>
                  <a:pt x="717" y="46735"/>
                </a:lnTo>
                <a:lnTo>
                  <a:pt x="114" y="51053"/>
                </a:lnTo>
                <a:lnTo>
                  <a:pt x="0" y="66420"/>
                </a:lnTo>
                <a:lnTo>
                  <a:pt x="2495" y="73532"/>
                </a:lnTo>
                <a:lnTo>
                  <a:pt x="7448" y="78485"/>
                </a:lnTo>
                <a:lnTo>
                  <a:pt x="12401" y="83565"/>
                </a:lnTo>
                <a:lnTo>
                  <a:pt x="19386" y="86105"/>
                </a:lnTo>
                <a:lnTo>
                  <a:pt x="35769" y="86105"/>
                </a:lnTo>
                <a:lnTo>
                  <a:pt x="42246" y="84835"/>
                </a:lnTo>
                <a:lnTo>
                  <a:pt x="53676" y="79501"/>
                </a:lnTo>
                <a:lnTo>
                  <a:pt x="53987" y="79247"/>
                </a:lnTo>
                <a:lnTo>
                  <a:pt x="25863" y="79247"/>
                </a:lnTo>
                <a:lnTo>
                  <a:pt x="21799" y="77723"/>
                </a:lnTo>
                <a:lnTo>
                  <a:pt x="19259" y="74675"/>
                </a:lnTo>
                <a:lnTo>
                  <a:pt x="16592" y="71627"/>
                </a:lnTo>
                <a:lnTo>
                  <a:pt x="15195" y="66928"/>
                </a:lnTo>
                <a:lnTo>
                  <a:pt x="15195" y="53720"/>
                </a:lnTo>
                <a:lnTo>
                  <a:pt x="16592" y="45592"/>
                </a:lnTo>
                <a:lnTo>
                  <a:pt x="21672" y="26796"/>
                </a:lnTo>
                <a:lnTo>
                  <a:pt x="25228" y="19557"/>
                </a:lnTo>
                <a:lnTo>
                  <a:pt x="29800" y="14604"/>
                </a:lnTo>
                <a:lnTo>
                  <a:pt x="34245" y="9524"/>
                </a:lnTo>
                <a:lnTo>
                  <a:pt x="39452" y="6984"/>
                </a:lnTo>
                <a:lnTo>
                  <a:pt x="67932" y="6984"/>
                </a:lnTo>
                <a:lnTo>
                  <a:pt x="63709" y="2539"/>
                </a:lnTo>
                <a:lnTo>
                  <a:pt x="56597" y="0"/>
                </a:lnTo>
                <a:close/>
              </a:path>
              <a:path w="76200" h="86360">
                <a:moveTo>
                  <a:pt x="67932" y="6984"/>
                </a:moveTo>
                <a:lnTo>
                  <a:pt x="50755" y="6984"/>
                </a:lnTo>
                <a:lnTo>
                  <a:pt x="54565" y="8508"/>
                </a:lnTo>
                <a:lnTo>
                  <a:pt x="59391" y="14858"/>
                </a:lnTo>
                <a:lnTo>
                  <a:pt x="60661" y="19557"/>
                </a:lnTo>
                <a:lnTo>
                  <a:pt x="60661" y="32892"/>
                </a:lnTo>
                <a:lnTo>
                  <a:pt x="46310" y="71627"/>
                </a:lnTo>
                <a:lnTo>
                  <a:pt x="36912" y="79247"/>
                </a:lnTo>
                <a:lnTo>
                  <a:pt x="53987" y="79247"/>
                </a:lnTo>
                <a:lnTo>
                  <a:pt x="74631" y="43433"/>
                </a:lnTo>
                <a:lnTo>
                  <a:pt x="75901" y="36194"/>
                </a:lnTo>
                <a:lnTo>
                  <a:pt x="75901" y="19938"/>
                </a:lnTo>
                <a:lnTo>
                  <a:pt x="73361" y="12699"/>
                </a:lnTo>
                <a:lnTo>
                  <a:pt x="67932" y="698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625208" y="3924680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30352" y="0"/>
                </a:moveTo>
                <a:lnTo>
                  <a:pt x="24257" y="0"/>
                </a:lnTo>
                <a:lnTo>
                  <a:pt x="19050" y="2540"/>
                </a:lnTo>
                <a:lnTo>
                  <a:pt x="14605" y="7620"/>
                </a:lnTo>
                <a:lnTo>
                  <a:pt x="10033" y="12573"/>
                </a:lnTo>
                <a:lnTo>
                  <a:pt x="6476" y="19812"/>
                </a:lnTo>
                <a:lnTo>
                  <a:pt x="3937" y="29210"/>
                </a:lnTo>
                <a:lnTo>
                  <a:pt x="1397" y="38608"/>
                </a:lnTo>
                <a:lnTo>
                  <a:pt x="0" y="46736"/>
                </a:lnTo>
                <a:lnTo>
                  <a:pt x="0" y="53594"/>
                </a:lnTo>
                <a:lnTo>
                  <a:pt x="0" y="59944"/>
                </a:lnTo>
                <a:lnTo>
                  <a:pt x="1397" y="64643"/>
                </a:lnTo>
                <a:lnTo>
                  <a:pt x="4064" y="67691"/>
                </a:lnTo>
                <a:lnTo>
                  <a:pt x="6604" y="70739"/>
                </a:lnTo>
                <a:lnTo>
                  <a:pt x="10668" y="72263"/>
                </a:lnTo>
                <a:lnTo>
                  <a:pt x="16001" y="72263"/>
                </a:lnTo>
                <a:lnTo>
                  <a:pt x="21717" y="72263"/>
                </a:lnTo>
                <a:lnTo>
                  <a:pt x="44069" y="33909"/>
                </a:lnTo>
                <a:lnTo>
                  <a:pt x="45466" y="25908"/>
                </a:lnTo>
                <a:lnTo>
                  <a:pt x="45466" y="18923"/>
                </a:lnTo>
                <a:lnTo>
                  <a:pt x="45466" y="12573"/>
                </a:lnTo>
                <a:lnTo>
                  <a:pt x="44196" y="7874"/>
                </a:lnTo>
                <a:lnTo>
                  <a:pt x="41783" y="4699"/>
                </a:lnTo>
                <a:lnTo>
                  <a:pt x="39370" y="1524"/>
                </a:lnTo>
                <a:lnTo>
                  <a:pt x="35560" y="0"/>
                </a:lnTo>
                <a:lnTo>
                  <a:pt x="303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609968" y="3917696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47371" y="0"/>
                </a:moveTo>
                <a:lnTo>
                  <a:pt x="56641" y="0"/>
                </a:lnTo>
                <a:lnTo>
                  <a:pt x="63753" y="2539"/>
                </a:lnTo>
                <a:lnTo>
                  <a:pt x="68579" y="7619"/>
                </a:lnTo>
                <a:lnTo>
                  <a:pt x="73405" y="12699"/>
                </a:lnTo>
                <a:lnTo>
                  <a:pt x="75946" y="19938"/>
                </a:lnTo>
                <a:lnTo>
                  <a:pt x="75946" y="29463"/>
                </a:lnTo>
                <a:lnTo>
                  <a:pt x="75946" y="36194"/>
                </a:lnTo>
                <a:lnTo>
                  <a:pt x="58547" y="75564"/>
                </a:lnTo>
                <a:lnTo>
                  <a:pt x="48005" y="82168"/>
                </a:lnTo>
                <a:lnTo>
                  <a:pt x="42290" y="84835"/>
                </a:lnTo>
                <a:lnTo>
                  <a:pt x="35813" y="86105"/>
                </a:lnTo>
                <a:lnTo>
                  <a:pt x="28448" y="86105"/>
                </a:lnTo>
                <a:lnTo>
                  <a:pt x="19430" y="86105"/>
                </a:lnTo>
                <a:lnTo>
                  <a:pt x="12446" y="83565"/>
                </a:lnTo>
                <a:lnTo>
                  <a:pt x="7492" y="78485"/>
                </a:lnTo>
                <a:lnTo>
                  <a:pt x="2539" y="73532"/>
                </a:lnTo>
                <a:lnTo>
                  <a:pt x="0" y="66293"/>
                </a:lnTo>
                <a:lnTo>
                  <a:pt x="0" y="56768"/>
                </a:lnTo>
                <a:lnTo>
                  <a:pt x="0" y="52196"/>
                </a:lnTo>
                <a:lnTo>
                  <a:pt x="761" y="46735"/>
                </a:lnTo>
                <a:lnTo>
                  <a:pt x="2158" y="40639"/>
                </a:lnTo>
                <a:lnTo>
                  <a:pt x="3936" y="32384"/>
                </a:lnTo>
                <a:lnTo>
                  <a:pt x="26924" y="4952"/>
                </a:lnTo>
                <a:lnTo>
                  <a:pt x="33020" y="1650"/>
                </a:lnTo>
                <a:lnTo>
                  <a:pt x="39877" y="0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681216" y="3934936"/>
            <a:ext cx="86065" cy="1059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96202" y="395262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39663" y="54482"/>
                </a:moveTo>
                <a:lnTo>
                  <a:pt x="24129" y="54482"/>
                </a:lnTo>
                <a:lnTo>
                  <a:pt x="24892" y="54609"/>
                </a:lnTo>
                <a:lnTo>
                  <a:pt x="25526" y="54609"/>
                </a:lnTo>
                <a:lnTo>
                  <a:pt x="26162" y="54736"/>
                </a:lnTo>
                <a:lnTo>
                  <a:pt x="28955" y="59054"/>
                </a:lnTo>
                <a:lnTo>
                  <a:pt x="32416" y="70865"/>
                </a:lnTo>
                <a:lnTo>
                  <a:pt x="43306" y="87375"/>
                </a:lnTo>
                <a:lnTo>
                  <a:pt x="47498" y="87375"/>
                </a:lnTo>
                <a:lnTo>
                  <a:pt x="48895" y="87248"/>
                </a:lnTo>
                <a:lnTo>
                  <a:pt x="50419" y="86740"/>
                </a:lnTo>
                <a:lnTo>
                  <a:pt x="51816" y="86359"/>
                </a:lnTo>
                <a:lnTo>
                  <a:pt x="59690" y="81025"/>
                </a:lnTo>
                <a:lnTo>
                  <a:pt x="61468" y="79628"/>
                </a:lnTo>
                <a:lnTo>
                  <a:pt x="62102" y="78993"/>
                </a:lnTo>
                <a:lnTo>
                  <a:pt x="50165" y="78993"/>
                </a:lnTo>
                <a:lnTo>
                  <a:pt x="49402" y="78739"/>
                </a:lnTo>
                <a:lnTo>
                  <a:pt x="46227" y="74802"/>
                </a:lnTo>
                <a:lnTo>
                  <a:pt x="45720" y="73659"/>
                </a:lnTo>
                <a:lnTo>
                  <a:pt x="45339" y="72389"/>
                </a:lnTo>
                <a:lnTo>
                  <a:pt x="44791" y="70738"/>
                </a:lnTo>
                <a:lnTo>
                  <a:pt x="43306" y="65912"/>
                </a:lnTo>
                <a:lnTo>
                  <a:pt x="42164" y="62610"/>
                </a:lnTo>
                <a:lnTo>
                  <a:pt x="39663" y="54482"/>
                </a:lnTo>
                <a:close/>
              </a:path>
              <a:path w="67309" h="87629">
                <a:moveTo>
                  <a:pt x="31369" y="0"/>
                </a:moveTo>
                <a:lnTo>
                  <a:pt x="26797" y="0"/>
                </a:lnTo>
                <a:lnTo>
                  <a:pt x="9398" y="761"/>
                </a:lnTo>
                <a:lnTo>
                  <a:pt x="8508" y="4952"/>
                </a:lnTo>
                <a:lnTo>
                  <a:pt x="11302" y="5206"/>
                </a:lnTo>
                <a:lnTo>
                  <a:pt x="13462" y="5460"/>
                </a:lnTo>
                <a:lnTo>
                  <a:pt x="16637" y="8889"/>
                </a:lnTo>
                <a:lnTo>
                  <a:pt x="16637" y="10667"/>
                </a:lnTo>
                <a:lnTo>
                  <a:pt x="16382" y="13080"/>
                </a:lnTo>
                <a:lnTo>
                  <a:pt x="15748" y="16128"/>
                </a:lnTo>
                <a:lnTo>
                  <a:pt x="0" y="86232"/>
                </a:lnTo>
                <a:lnTo>
                  <a:pt x="12065" y="86232"/>
                </a:lnTo>
                <a:lnTo>
                  <a:pt x="19050" y="54482"/>
                </a:lnTo>
                <a:lnTo>
                  <a:pt x="39663" y="54482"/>
                </a:lnTo>
                <a:lnTo>
                  <a:pt x="39116" y="52704"/>
                </a:lnTo>
                <a:lnTo>
                  <a:pt x="38100" y="49529"/>
                </a:lnTo>
                <a:lnTo>
                  <a:pt x="38617" y="49148"/>
                </a:lnTo>
                <a:lnTo>
                  <a:pt x="20193" y="49148"/>
                </a:lnTo>
                <a:lnTo>
                  <a:pt x="31369" y="0"/>
                </a:lnTo>
                <a:close/>
              </a:path>
              <a:path w="67309" h="87629">
                <a:moveTo>
                  <a:pt x="60959" y="71627"/>
                </a:moveTo>
                <a:lnTo>
                  <a:pt x="59690" y="73151"/>
                </a:lnTo>
                <a:lnTo>
                  <a:pt x="57530" y="75310"/>
                </a:lnTo>
                <a:lnTo>
                  <a:pt x="55625" y="76961"/>
                </a:lnTo>
                <a:lnTo>
                  <a:pt x="54864" y="77469"/>
                </a:lnTo>
                <a:lnTo>
                  <a:pt x="54101" y="78104"/>
                </a:lnTo>
                <a:lnTo>
                  <a:pt x="53467" y="78485"/>
                </a:lnTo>
                <a:lnTo>
                  <a:pt x="52831" y="78612"/>
                </a:lnTo>
                <a:lnTo>
                  <a:pt x="52197" y="78866"/>
                </a:lnTo>
                <a:lnTo>
                  <a:pt x="51562" y="78993"/>
                </a:lnTo>
                <a:lnTo>
                  <a:pt x="62102" y="78993"/>
                </a:lnTo>
                <a:lnTo>
                  <a:pt x="65277" y="75818"/>
                </a:lnTo>
                <a:lnTo>
                  <a:pt x="60959" y="71627"/>
                </a:lnTo>
                <a:close/>
              </a:path>
              <a:path w="67309" h="87629">
                <a:moveTo>
                  <a:pt x="65531" y="22986"/>
                </a:moveTo>
                <a:lnTo>
                  <a:pt x="42672" y="22986"/>
                </a:lnTo>
                <a:lnTo>
                  <a:pt x="41909" y="27050"/>
                </a:lnTo>
                <a:lnTo>
                  <a:pt x="43688" y="27304"/>
                </a:lnTo>
                <a:lnTo>
                  <a:pt x="44957" y="27685"/>
                </a:lnTo>
                <a:lnTo>
                  <a:pt x="45593" y="28320"/>
                </a:lnTo>
                <a:lnTo>
                  <a:pt x="46354" y="28955"/>
                </a:lnTo>
                <a:lnTo>
                  <a:pt x="46608" y="29844"/>
                </a:lnTo>
                <a:lnTo>
                  <a:pt x="46608" y="31622"/>
                </a:lnTo>
                <a:lnTo>
                  <a:pt x="46227" y="32638"/>
                </a:lnTo>
                <a:lnTo>
                  <a:pt x="32766" y="45465"/>
                </a:lnTo>
                <a:lnTo>
                  <a:pt x="30861" y="46608"/>
                </a:lnTo>
                <a:lnTo>
                  <a:pt x="29082" y="47497"/>
                </a:lnTo>
                <a:lnTo>
                  <a:pt x="25273" y="48767"/>
                </a:lnTo>
                <a:lnTo>
                  <a:pt x="23622" y="49148"/>
                </a:lnTo>
                <a:lnTo>
                  <a:pt x="38617" y="49148"/>
                </a:lnTo>
                <a:lnTo>
                  <a:pt x="40513" y="47751"/>
                </a:lnTo>
                <a:lnTo>
                  <a:pt x="42925" y="45846"/>
                </a:lnTo>
                <a:lnTo>
                  <a:pt x="45212" y="44195"/>
                </a:lnTo>
                <a:lnTo>
                  <a:pt x="47625" y="42417"/>
                </a:lnTo>
                <a:lnTo>
                  <a:pt x="52197" y="38861"/>
                </a:lnTo>
                <a:lnTo>
                  <a:pt x="54609" y="37083"/>
                </a:lnTo>
                <a:lnTo>
                  <a:pt x="61849" y="31368"/>
                </a:lnTo>
                <a:lnTo>
                  <a:pt x="67055" y="26923"/>
                </a:lnTo>
                <a:lnTo>
                  <a:pt x="65531" y="229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696202" y="395262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26797" y="0"/>
                </a:moveTo>
                <a:lnTo>
                  <a:pt x="31369" y="0"/>
                </a:lnTo>
                <a:lnTo>
                  <a:pt x="20193" y="49148"/>
                </a:lnTo>
                <a:lnTo>
                  <a:pt x="21971" y="49148"/>
                </a:lnTo>
                <a:lnTo>
                  <a:pt x="23622" y="49148"/>
                </a:lnTo>
                <a:lnTo>
                  <a:pt x="25273" y="48767"/>
                </a:lnTo>
                <a:lnTo>
                  <a:pt x="27177" y="48132"/>
                </a:lnTo>
                <a:lnTo>
                  <a:pt x="29082" y="47497"/>
                </a:lnTo>
                <a:lnTo>
                  <a:pt x="30861" y="46608"/>
                </a:lnTo>
                <a:lnTo>
                  <a:pt x="32766" y="45465"/>
                </a:lnTo>
                <a:lnTo>
                  <a:pt x="34544" y="44449"/>
                </a:lnTo>
                <a:lnTo>
                  <a:pt x="36322" y="43179"/>
                </a:lnTo>
                <a:lnTo>
                  <a:pt x="37973" y="41909"/>
                </a:lnTo>
                <a:lnTo>
                  <a:pt x="39624" y="40512"/>
                </a:lnTo>
                <a:lnTo>
                  <a:pt x="41148" y="39242"/>
                </a:lnTo>
                <a:lnTo>
                  <a:pt x="46608" y="31622"/>
                </a:lnTo>
                <a:lnTo>
                  <a:pt x="46608" y="30860"/>
                </a:lnTo>
                <a:lnTo>
                  <a:pt x="46608" y="29844"/>
                </a:lnTo>
                <a:lnTo>
                  <a:pt x="46354" y="28955"/>
                </a:lnTo>
                <a:lnTo>
                  <a:pt x="45593" y="28320"/>
                </a:lnTo>
                <a:lnTo>
                  <a:pt x="44957" y="27685"/>
                </a:lnTo>
                <a:lnTo>
                  <a:pt x="43688" y="27304"/>
                </a:lnTo>
                <a:lnTo>
                  <a:pt x="41909" y="27050"/>
                </a:lnTo>
                <a:lnTo>
                  <a:pt x="42672" y="22986"/>
                </a:lnTo>
                <a:lnTo>
                  <a:pt x="65531" y="22986"/>
                </a:lnTo>
                <a:lnTo>
                  <a:pt x="67055" y="26923"/>
                </a:lnTo>
                <a:lnTo>
                  <a:pt x="64389" y="29209"/>
                </a:lnTo>
                <a:lnTo>
                  <a:pt x="61849" y="31368"/>
                </a:lnTo>
                <a:lnTo>
                  <a:pt x="59436" y="33273"/>
                </a:lnTo>
                <a:lnTo>
                  <a:pt x="57023" y="35178"/>
                </a:lnTo>
                <a:lnTo>
                  <a:pt x="54609" y="37083"/>
                </a:lnTo>
                <a:lnTo>
                  <a:pt x="52197" y="38861"/>
                </a:lnTo>
                <a:lnTo>
                  <a:pt x="49911" y="40639"/>
                </a:lnTo>
                <a:lnTo>
                  <a:pt x="47625" y="42417"/>
                </a:lnTo>
                <a:lnTo>
                  <a:pt x="45212" y="44195"/>
                </a:lnTo>
                <a:lnTo>
                  <a:pt x="42925" y="45846"/>
                </a:lnTo>
                <a:lnTo>
                  <a:pt x="40513" y="47751"/>
                </a:lnTo>
                <a:lnTo>
                  <a:pt x="38100" y="49529"/>
                </a:lnTo>
                <a:lnTo>
                  <a:pt x="39116" y="52704"/>
                </a:lnTo>
                <a:lnTo>
                  <a:pt x="40131" y="56006"/>
                </a:lnTo>
                <a:lnTo>
                  <a:pt x="41148" y="59308"/>
                </a:lnTo>
                <a:lnTo>
                  <a:pt x="42164" y="62610"/>
                </a:lnTo>
                <a:lnTo>
                  <a:pt x="43306" y="65912"/>
                </a:lnTo>
                <a:lnTo>
                  <a:pt x="44323" y="69214"/>
                </a:lnTo>
                <a:lnTo>
                  <a:pt x="44830" y="70865"/>
                </a:lnTo>
                <a:lnTo>
                  <a:pt x="45339" y="72389"/>
                </a:lnTo>
                <a:lnTo>
                  <a:pt x="45720" y="73659"/>
                </a:lnTo>
                <a:lnTo>
                  <a:pt x="46227" y="74802"/>
                </a:lnTo>
                <a:lnTo>
                  <a:pt x="46608" y="75818"/>
                </a:lnTo>
                <a:lnTo>
                  <a:pt x="47117" y="76707"/>
                </a:lnTo>
                <a:lnTo>
                  <a:pt x="50165" y="78993"/>
                </a:lnTo>
                <a:lnTo>
                  <a:pt x="50926" y="78993"/>
                </a:lnTo>
                <a:lnTo>
                  <a:pt x="51562" y="78993"/>
                </a:lnTo>
                <a:lnTo>
                  <a:pt x="52197" y="78866"/>
                </a:lnTo>
                <a:lnTo>
                  <a:pt x="52831" y="78612"/>
                </a:lnTo>
                <a:lnTo>
                  <a:pt x="53467" y="78485"/>
                </a:lnTo>
                <a:lnTo>
                  <a:pt x="54101" y="78104"/>
                </a:lnTo>
                <a:lnTo>
                  <a:pt x="54864" y="77469"/>
                </a:lnTo>
                <a:lnTo>
                  <a:pt x="55625" y="76961"/>
                </a:lnTo>
                <a:lnTo>
                  <a:pt x="60959" y="71627"/>
                </a:lnTo>
                <a:lnTo>
                  <a:pt x="65277" y="75818"/>
                </a:lnTo>
                <a:lnTo>
                  <a:pt x="63246" y="77850"/>
                </a:lnTo>
                <a:lnTo>
                  <a:pt x="61468" y="79628"/>
                </a:lnTo>
                <a:lnTo>
                  <a:pt x="59690" y="81025"/>
                </a:lnTo>
                <a:lnTo>
                  <a:pt x="58039" y="82549"/>
                </a:lnTo>
                <a:lnTo>
                  <a:pt x="50419" y="86740"/>
                </a:lnTo>
                <a:lnTo>
                  <a:pt x="48895" y="87248"/>
                </a:lnTo>
                <a:lnTo>
                  <a:pt x="47498" y="87375"/>
                </a:lnTo>
                <a:lnTo>
                  <a:pt x="45974" y="87375"/>
                </a:lnTo>
                <a:lnTo>
                  <a:pt x="43306" y="87375"/>
                </a:lnTo>
                <a:lnTo>
                  <a:pt x="32384" y="70738"/>
                </a:lnTo>
                <a:lnTo>
                  <a:pt x="31369" y="67309"/>
                </a:lnTo>
                <a:lnTo>
                  <a:pt x="30225" y="63372"/>
                </a:lnTo>
                <a:lnTo>
                  <a:pt x="28955" y="59054"/>
                </a:lnTo>
                <a:lnTo>
                  <a:pt x="28701" y="58038"/>
                </a:lnTo>
                <a:lnTo>
                  <a:pt x="25526" y="54609"/>
                </a:lnTo>
                <a:lnTo>
                  <a:pt x="24892" y="54609"/>
                </a:lnTo>
                <a:lnTo>
                  <a:pt x="24129" y="54482"/>
                </a:lnTo>
                <a:lnTo>
                  <a:pt x="23114" y="54482"/>
                </a:lnTo>
                <a:lnTo>
                  <a:pt x="19050" y="54482"/>
                </a:lnTo>
                <a:lnTo>
                  <a:pt x="12065" y="86232"/>
                </a:lnTo>
                <a:lnTo>
                  <a:pt x="0" y="86232"/>
                </a:lnTo>
                <a:lnTo>
                  <a:pt x="15240" y="18414"/>
                </a:lnTo>
                <a:lnTo>
                  <a:pt x="15748" y="16128"/>
                </a:lnTo>
                <a:lnTo>
                  <a:pt x="16128" y="14350"/>
                </a:lnTo>
                <a:lnTo>
                  <a:pt x="16382" y="13080"/>
                </a:lnTo>
                <a:lnTo>
                  <a:pt x="16509" y="11810"/>
                </a:lnTo>
                <a:lnTo>
                  <a:pt x="16637" y="10667"/>
                </a:lnTo>
                <a:lnTo>
                  <a:pt x="16637" y="9651"/>
                </a:lnTo>
                <a:lnTo>
                  <a:pt x="16637" y="8889"/>
                </a:lnTo>
                <a:lnTo>
                  <a:pt x="16509" y="8127"/>
                </a:lnTo>
                <a:lnTo>
                  <a:pt x="16255" y="7492"/>
                </a:lnTo>
                <a:lnTo>
                  <a:pt x="16001" y="6984"/>
                </a:lnTo>
                <a:lnTo>
                  <a:pt x="15494" y="6476"/>
                </a:lnTo>
                <a:lnTo>
                  <a:pt x="14858" y="6095"/>
                </a:lnTo>
                <a:lnTo>
                  <a:pt x="14224" y="5714"/>
                </a:lnTo>
                <a:lnTo>
                  <a:pt x="13462" y="5460"/>
                </a:lnTo>
                <a:lnTo>
                  <a:pt x="12319" y="5333"/>
                </a:lnTo>
                <a:lnTo>
                  <a:pt x="11302" y="5206"/>
                </a:lnTo>
                <a:lnTo>
                  <a:pt x="10032" y="5079"/>
                </a:lnTo>
                <a:lnTo>
                  <a:pt x="8508" y="4952"/>
                </a:lnTo>
                <a:lnTo>
                  <a:pt x="9398" y="761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48856" y="3899949"/>
            <a:ext cx="95213" cy="1043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862997" y="3917696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56597" y="0"/>
                </a:moveTo>
                <a:lnTo>
                  <a:pt x="39833" y="0"/>
                </a:lnTo>
                <a:lnTo>
                  <a:pt x="32975" y="1650"/>
                </a:lnTo>
                <a:lnTo>
                  <a:pt x="26879" y="4952"/>
                </a:lnTo>
                <a:lnTo>
                  <a:pt x="20656" y="8254"/>
                </a:lnTo>
                <a:lnTo>
                  <a:pt x="2056" y="40893"/>
                </a:lnTo>
                <a:lnTo>
                  <a:pt x="717" y="46735"/>
                </a:lnTo>
                <a:lnTo>
                  <a:pt x="114" y="51053"/>
                </a:lnTo>
                <a:lnTo>
                  <a:pt x="0" y="66420"/>
                </a:lnTo>
                <a:lnTo>
                  <a:pt x="2495" y="73532"/>
                </a:lnTo>
                <a:lnTo>
                  <a:pt x="7448" y="78485"/>
                </a:lnTo>
                <a:lnTo>
                  <a:pt x="12401" y="83565"/>
                </a:lnTo>
                <a:lnTo>
                  <a:pt x="19386" y="86105"/>
                </a:lnTo>
                <a:lnTo>
                  <a:pt x="35769" y="86105"/>
                </a:lnTo>
                <a:lnTo>
                  <a:pt x="42246" y="84835"/>
                </a:lnTo>
                <a:lnTo>
                  <a:pt x="53676" y="79501"/>
                </a:lnTo>
                <a:lnTo>
                  <a:pt x="53987" y="79247"/>
                </a:lnTo>
                <a:lnTo>
                  <a:pt x="25863" y="79247"/>
                </a:lnTo>
                <a:lnTo>
                  <a:pt x="21799" y="77723"/>
                </a:lnTo>
                <a:lnTo>
                  <a:pt x="19259" y="74675"/>
                </a:lnTo>
                <a:lnTo>
                  <a:pt x="16592" y="71627"/>
                </a:lnTo>
                <a:lnTo>
                  <a:pt x="15195" y="66928"/>
                </a:lnTo>
                <a:lnTo>
                  <a:pt x="15195" y="53720"/>
                </a:lnTo>
                <a:lnTo>
                  <a:pt x="16592" y="45592"/>
                </a:lnTo>
                <a:lnTo>
                  <a:pt x="21672" y="26796"/>
                </a:lnTo>
                <a:lnTo>
                  <a:pt x="25228" y="19557"/>
                </a:lnTo>
                <a:lnTo>
                  <a:pt x="29800" y="14604"/>
                </a:lnTo>
                <a:lnTo>
                  <a:pt x="34245" y="9524"/>
                </a:lnTo>
                <a:lnTo>
                  <a:pt x="39452" y="6984"/>
                </a:lnTo>
                <a:lnTo>
                  <a:pt x="67932" y="6984"/>
                </a:lnTo>
                <a:lnTo>
                  <a:pt x="63709" y="2539"/>
                </a:lnTo>
                <a:lnTo>
                  <a:pt x="56597" y="0"/>
                </a:lnTo>
                <a:close/>
              </a:path>
              <a:path w="76200" h="86360">
                <a:moveTo>
                  <a:pt x="67932" y="6984"/>
                </a:moveTo>
                <a:lnTo>
                  <a:pt x="50755" y="6984"/>
                </a:lnTo>
                <a:lnTo>
                  <a:pt x="54565" y="8508"/>
                </a:lnTo>
                <a:lnTo>
                  <a:pt x="59391" y="14858"/>
                </a:lnTo>
                <a:lnTo>
                  <a:pt x="60661" y="19557"/>
                </a:lnTo>
                <a:lnTo>
                  <a:pt x="60661" y="32892"/>
                </a:lnTo>
                <a:lnTo>
                  <a:pt x="46310" y="71627"/>
                </a:lnTo>
                <a:lnTo>
                  <a:pt x="36912" y="79247"/>
                </a:lnTo>
                <a:lnTo>
                  <a:pt x="53987" y="79247"/>
                </a:lnTo>
                <a:lnTo>
                  <a:pt x="74631" y="43433"/>
                </a:lnTo>
                <a:lnTo>
                  <a:pt x="75901" y="36194"/>
                </a:lnTo>
                <a:lnTo>
                  <a:pt x="75901" y="19938"/>
                </a:lnTo>
                <a:lnTo>
                  <a:pt x="73361" y="12699"/>
                </a:lnTo>
                <a:lnTo>
                  <a:pt x="67932" y="698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878193" y="3924680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30352" y="0"/>
                </a:moveTo>
                <a:lnTo>
                  <a:pt x="24256" y="0"/>
                </a:lnTo>
                <a:lnTo>
                  <a:pt x="19050" y="2540"/>
                </a:lnTo>
                <a:lnTo>
                  <a:pt x="14604" y="7620"/>
                </a:lnTo>
                <a:lnTo>
                  <a:pt x="10032" y="12573"/>
                </a:lnTo>
                <a:lnTo>
                  <a:pt x="6476" y="19812"/>
                </a:lnTo>
                <a:lnTo>
                  <a:pt x="3936" y="29210"/>
                </a:lnTo>
                <a:lnTo>
                  <a:pt x="1397" y="38608"/>
                </a:lnTo>
                <a:lnTo>
                  <a:pt x="0" y="46736"/>
                </a:lnTo>
                <a:lnTo>
                  <a:pt x="0" y="53594"/>
                </a:lnTo>
                <a:lnTo>
                  <a:pt x="0" y="59944"/>
                </a:lnTo>
                <a:lnTo>
                  <a:pt x="1397" y="64643"/>
                </a:lnTo>
                <a:lnTo>
                  <a:pt x="4063" y="67691"/>
                </a:lnTo>
                <a:lnTo>
                  <a:pt x="6603" y="70739"/>
                </a:lnTo>
                <a:lnTo>
                  <a:pt x="10667" y="72263"/>
                </a:lnTo>
                <a:lnTo>
                  <a:pt x="16001" y="72263"/>
                </a:lnTo>
                <a:lnTo>
                  <a:pt x="21716" y="72263"/>
                </a:lnTo>
                <a:lnTo>
                  <a:pt x="44068" y="33909"/>
                </a:lnTo>
                <a:lnTo>
                  <a:pt x="45465" y="25908"/>
                </a:lnTo>
                <a:lnTo>
                  <a:pt x="45465" y="18923"/>
                </a:lnTo>
                <a:lnTo>
                  <a:pt x="45465" y="12573"/>
                </a:lnTo>
                <a:lnTo>
                  <a:pt x="44196" y="7874"/>
                </a:lnTo>
                <a:lnTo>
                  <a:pt x="41782" y="4699"/>
                </a:lnTo>
                <a:lnTo>
                  <a:pt x="39370" y="1524"/>
                </a:lnTo>
                <a:lnTo>
                  <a:pt x="35559" y="0"/>
                </a:lnTo>
                <a:lnTo>
                  <a:pt x="3035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862953" y="3917696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47371" y="0"/>
                </a:moveTo>
                <a:lnTo>
                  <a:pt x="56642" y="0"/>
                </a:lnTo>
                <a:lnTo>
                  <a:pt x="63753" y="2539"/>
                </a:lnTo>
                <a:lnTo>
                  <a:pt x="68579" y="7619"/>
                </a:lnTo>
                <a:lnTo>
                  <a:pt x="73405" y="12699"/>
                </a:lnTo>
                <a:lnTo>
                  <a:pt x="75946" y="19938"/>
                </a:lnTo>
                <a:lnTo>
                  <a:pt x="75946" y="29463"/>
                </a:lnTo>
                <a:lnTo>
                  <a:pt x="75946" y="36194"/>
                </a:lnTo>
                <a:lnTo>
                  <a:pt x="58547" y="75564"/>
                </a:lnTo>
                <a:lnTo>
                  <a:pt x="48005" y="82168"/>
                </a:lnTo>
                <a:lnTo>
                  <a:pt x="42291" y="84835"/>
                </a:lnTo>
                <a:lnTo>
                  <a:pt x="35814" y="86105"/>
                </a:lnTo>
                <a:lnTo>
                  <a:pt x="28448" y="86105"/>
                </a:lnTo>
                <a:lnTo>
                  <a:pt x="19430" y="86105"/>
                </a:lnTo>
                <a:lnTo>
                  <a:pt x="12446" y="83565"/>
                </a:lnTo>
                <a:lnTo>
                  <a:pt x="7493" y="78485"/>
                </a:lnTo>
                <a:lnTo>
                  <a:pt x="2540" y="73532"/>
                </a:lnTo>
                <a:lnTo>
                  <a:pt x="0" y="66293"/>
                </a:lnTo>
                <a:lnTo>
                  <a:pt x="0" y="56768"/>
                </a:lnTo>
                <a:lnTo>
                  <a:pt x="0" y="52196"/>
                </a:lnTo>
                <a:lnTo>
                  <a:pt x="762" y="46735"/>
                </a:lnTo>
                <a:lnTo>
                  <a:pt x="2158" y="40639"/>
                </a:lnTo>
                <a:lnTo>
                  <a:pt x="3937" y="32384"/>
                </a:lnTo>
                <a:lnTo>
                  <a:pt x="26924" y="4952"/>
                </a:lnTo>
                <a:lnTo>
                  <a:pt x="33020" y="1650"/>
                </a:lnTo>
                <a:lnTo>
                  <a:pt x="39877" y="0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934200" y="3934936"/>
            <a:ext cx="86065" cy="1059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949185" y="395262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39663" y="54482"/>
                </a:moveTo>
                <a:lnTo>
                  <a:pt x="24130" y="54482"/>
                </a:lnTo>
                <a:lnTo>
                  <a:pt x="24892" y="54609"/>
                </a:lnTo>
                <a:lnTo>
                  <a:pt x="25527" y="54609"/>
                </a:lnTo>
                <a:lnTo>
                  <a:pt x="26162" y="54736"/>
                </a:lnTo>
                <a:lnTo>
                  <a:pt x="28956" y="59054"/>
                </a:lnTo>
                <a:lnTo>
                  <a:pt x="32416" y="70865"/>
                </a:lnTo>
                <a:lnTo>
                  <a:pt x="43307" y="87375"/>
                </a:lnTo>
                <a:lnTo>
                  <a:pt x="47498" y="87375"/>
                </a:lnTo>
                <a:lnTo>
                  <a:pt x="48895" y="87248"/>
                </a:lnTo>
                <a:lnTo>
                  <a:pt x="50419" y="86740"/>
                </a:lnTo>
                <a:lnTo>
                  <a:pt x="51816" y="86359"/>
                </a:lnTo>
                <a:lnTo>
                  <a:pt x="59690" y="81025"/>
                </a:lnTo>
                <a:lnTo>
                  <a:pt x="61468" y="79628"/>
                </a:lnTo>
                <a:lnTo>
                  <a:pt x="62103" y="78993"/>
                </a:lnTo>
                <a:lnTo>
                  <a:pt x="50165" y="78993"/>
                </a:lnTo>
                <a:lnTo>
                  <a:pt x="49403" y="78739"/>
                </a:lnTo>
                <a:lnTo>
                  <a:pt x="46228" y="74802"/>
                </a:lnTo>
                <a:lnTo>
                  <a:pt x="45720" y="73659"/>
                </a:lnTo>
                <a:lnTo>
                  <a:pt x="45339" y="72389"/>
                </a:lnTo>
                <a:lnTo>
                  <a:pt x="44791" y="70738"/>
                </a:lnTo>
                <a:lnTo>
                  <a:pt x="43307" y="65912"/>
                </a:lnTo>
                <a:lnTo>
                  <a:pt x="42164" y="62610"/>
                </a:lnTo>
                <a:lnTo>
                  <a:pt x="39663" y="54482"/>
                </a:lnTo>
                <a:close/>
              </a:path>
              <a:path w="67309" h="87629">
                <a:moveTo>
                  <a:pt x="31369" y="0"/>
                </a:moveTo>
                <a:lnTo>
                  <a:pt x="26797" y="0"/>
                </a:lnTo>
                <a:lnTo>
                  <a:pt x="9398" y="761"/>
                </a:lnTo>
                <a:lnTo>
                  <a:pt x="8509" y="4952"/>
                </a:lnTo>
                <a:lnTo>
                  <a:pt x="11303" y="5206"/>
                </a:lnTo>
                <a:lnTo>
                  <a:pt x="13462" y="5460"/>
                </a:lnTo>
                <a:lnTo>
                  <a:pt x="16637" y="10667"/>
                </a:lnTo>
                <a:lnTo>
                  <a:pt x="16383" y="13080"/>
                </a:lnTo>
                <a:lnTo>
                  <a:pt x="15748" y="16128"/>
                </a:lnTo>
                <a:lnTo>
                  <a:pt x="0" y="86232"/>
                </a:lnTo>
                <a:lnTo>
                  <a:pt x="12065" y="86232"/>
                </a:lnTo>
                <a:lnTo>
                  <a:pt x="19050" y="54482"/>
                </a:lnTo>
                <a:lnTo>
                  <a:pt x="39663" y="54482"/>
                </a:lnTo>
                <a:lnTo>
                  <a:pt x="39116" y="52704"/>
                </a:lnTo>
                <a:lnTo>
                  <a:pt x="38100" y="49529"/>
                </a:lnTo>
                <a:lnTo>
                  <a:pt x="38617" y="49148"/>
                </a:lnTo>
                <a:lnTo>
                  <a:pt x="20193" y="49148"/>
                </a:lnTo>
                <a:lnTo>
                  <a:pt x="31369" y="0"/>
                </a:lnTo>
                <a:close/>
              </a:path>
              <a:path w="67309" h="87629">
                <a:moveTo>
                  <a:pt x="60960" y="71627"/>
                </a:moveTo>
                <a:lnTo>
                  <a:pt x="59690" y="73151"/>
                </a:lnTo>
                <a:lnTo>
                  <a:pt x="57531" y="75310"/>
                </a:lnTo>
                <a:lnTo>
                  <a:pt x="55625" y="76961"/>
                </a:lnTo>
                <a:lnTo>
                  <a:pt x="54864" y="77469"/>
                </a:lnTo>
                <a:lnTo>
                  <a:pt x="54102" y="78104"/>
                </a:lnTo>
                <a:lnTo>
                  <a:pt x="53467" y="78485"/>
                </a:lnTo>
                <a:lnTo>
                  <a:pt x="52832" y="78612"/>
                </a:lnTo>
                <a:lnTo>
                  <a:pt x="52197" y="78866"/>
                </a:lnTo>
                <a:lnTo>
                  <a:pt x="51562" y="78993"/>
                </a:lnTo>
                <a:lnTo>
                  <a:pt x="62103" y="78993"/>
                </a:lnTo>
                <a:lnTo>
                  <a:pt x="65278" y="75818"/>
                </a:lnTo>
                <a:lnTo>
                  <a:pt x="60960" y="71627"/>
                </a:lnTo>
                <a:close/>
              </a:path>
              <a:path w="67309" h="87629">
                <a:moveTo>
                  <a:pt x="65532" y="22986"/>
                </a:moveTo>
                <a:lnTo>
                  <a:pt x="42672" y="22986"/>
                </a:lnTo>
                <a:lnTo>
                  <a:pt x="41910" y="27050"/>
                </a:lnTo>
                <a:lnTo>
                  <a:pt x="43688" y="27304"/>
                </a:lnTo>
                <a:lnTo>
                  <a:pt x="44958" y="27685"/>
                </a:lnTo>
                <a:lnTo>
                  <a:pt x="45593" y="28320"/>
                </a:lnTo>
                <a:lnTo>
                  <a:pt x="46355" y="28955"/>
                </a:lnTo>
                <a:lnTo>
                  <a:pt x="46609" y="29844"/>
                </a:lnTo>
                <a:lnTo>
                  <a:pt x="46609" y="31622"/>
                </a:lnTo>
                <a:lnTo>
                  <a:pt x="46228" y="32638"/>
                </a:lnTo>
                <a:lnTo>
                  <a:pt x="32766" y="45465"/>
                </a:lnTo>
                <a:lnTo>
                  <a:pt x="30861" y="46608"/>
                </a:lnTo>
                <a:lnTo>
                  <a:pt x="29083" y="47497"/>
                </a:lnTo>
                <a:lnTo>
                  <a:pt x="25273" y="48767"/>
                </a:lnTo>
                <a:lnTo>
                  <a:pt x="23622" y="49148"/>
                </a:lnTo>
                <a:lnTo>
                  <a:pt x="38617" y="49148"/>
                </a:lnTo>
                <a:lnTo>
                  <a:pt x="40513" y="47751"/>
                </a:lnTo>
                <a:lnTo>
                  <a:pt x="42925" y="45846"/>
                </a:lnTo>
                <a:lnTo>
                  <a:pt x="45212" y="44195"/>
                </a:lnTo>
                <a:lnTo>
                  <a:pt x="47625" y="42417"/>
                </a:lnTo>
                <a:lnTo>
                  <a:pt x="52197" y="38861"/>
                </a:lnTo>
                <a:lnTo>
                  <a:pt x="54610" y="37083"/>
                </a:lnTo>
                <a:lnTo>
                  <a:pt x="61849" y="31368"/>
                </a:lnTo>
                <a:lnTo>
                  <a:pt x="67056" y="26923"/>
                </a:lnTo>
                <a:lnTo>
                  <a:pt x="65532" y="229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949185" y="395262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26797" y="0"/>
                </a:moveTo>
                <a:lnTo>
                  <a:pt x="31369" y="0"/>
                </a:lnTo>
                <a:lnTo>
                  <a:pt x="20193" y="49148"/>
                </a:lnTo>
                <a:lnTo>
                  <a:pt x="21971" y="49148"/>
                </a:lnTo>
                <a:lnTo>
                  <a:pt x="23622" y="49148"/>
                </a:lnTo>
                <a:lnTo>
                  <a:pt x="25273" y="48767"/>
                </a:lnTo>
                <a:lnTo>
                  <a:pt x="27178" y="48132"/>
                </a:lnTo>
                <a:lnTo>
                  <a:pt x="29083" y="47497"/>
                </a:lnTo>
                <a:lnTo>
                  <a:pt x="30861" y="46608"/>
                </a:lnTo>
                <a:lnTo>
                  <a:pt x="32766" y="45465"/>
                </a:lnTo>
                <a:lnTo>
                  <a:pt x="34544" y="44449"/>
                </a:lnTo>
                <a:lnTo>
                  <a:pt x="36322" y="43179"/>
                </a:lnTo>
                <a:lnTo>
                  <a:pt x="37973" y="41909"/>
                </a:lnTo>
                <a:lnTo>
                  <a:pt x="39624" y="40512"/>
                </a:lnTo>
                <a:lnTo>
                  <a:pt x="41148" y="39242"/>
                </a:lnTo>
                <a:lnTo>
                  <a:pt x="42418" y="37845"/>
                </a:lnTo>
                <a:lnTo>
                  <a:pt x="43688" y="36448"/>
                </a:lnTo>
                <a:lnTo>
                  <a:pt x="44704" y="35178"/>
                </a:lnTo>
                <a:lnTo>
                  <a:pt x="45466" y="33908"/>
                </a:lnTo>
                <a:lnTo>
                  <a:pt x="46228" y="32638"/>
                </a:lnTo>
                <a:lnTo>
                  <a:pt x="46609" y="31622"/>
                </a:lnTo>
                <a:lnTo>
                  <a:pt x="46609" y="30860"/>
                </a:lnTo>
                <a:lnTo>
                  <a:pt x="46609" y="29844"/>
                </a:lnTo>
                <a:lnTo>
                  <a:pt x="46355" y="28955"/>
                </a:lnTo>
                <a:lnTo>
                  <a:pt x="45593" y="28320"/>
                </a:lnTo>
                <a:lnTo>
                  <a:pt x="44958" y="27685"/>
                </a:lnTo>
                <a:lnTo>
                  <a:pt x="43688" y="27304"/>
                </a:lnTo>
                <a:lnTo>
                  <a:pt x="41910" y="27050"/>
                </a:lnTo>
                <a:lnTo>
                  <a:pt x="42672" y="22986"/>
                </a:lnTo>
                <a:lnTo>
                  <a:pt x="65532" y="22986"/>
                </a:lnTo>
                <a:lnTo>
                  <a:pt x="67056" y="26923"/>
                </a:lnTo>
                <a:lnTo>
                  <a:pt x="64389" y="29209"/>
                </a:lnTo>
                <a:lnTo>
                  <a:pt x="61849" y="31368"/>
                </a:lnTo>
                <a:lnTo>
                  <a:pt x="59436" y="33273"/>
                </a:lnTo>
                <a:lnTo>
                  <a:pt x="57023" y="35178"/>
                </a:lnTo>
                <a:lnTo>
                  <a:pt x="54610" y="37083"/>
                </a:lnTo>
                <a:lnTo>
                  <a:pt x="52197" y="38861"/>
                </a:lnTo>
                <a:lnTo>
                  <a:pt x="49911" y="40639"/>
                </a:lnTo>
                <a:lnTo>
                  <a:pt x="47625" y="42417"/>
                </a:lnTo>
                <a:lnTo>
                  <a:pt x="45212" y="44195"/>
                </a:lnTo>
                <a:lnTo>
                  <a:pt x="42925" y="45846"/>
                </a:lnTo>
                <a:lnTo>
                  <a:pt x="40513" y="47751"/>
                </a:lnTo>
                <a:lnTo>
                  <a:pt x="38100" y="49529"/>
                </a:lnTo>
                <a:lnTo>
                  <a:pt x="39116" y="52704"/>
                </a:lnTo>
                <a:lnTo>
                  <a:pt x="40132" y="56006"/>
                </a:lnTo>
                <a:lnTo>
                  <a:pt x="41148" y="59308"/>
                </a:lnTo>
                <a:lnTo>
                  <a:pt x="42164" y="62610"/>
                </a:lnTo>
                <a:lnTo>
                  <a:pt x="43307" y="65912"/>
                </a:lnTo>
                <a:lnTo>
                  <a:pt x="44323" y="69214"/>
                </a:lnTo>
                <a:lnTo>
                  <a:pt x="44831" y="70865"/>
                </a:lnTo>
                <a:lnTo>
                  <a:pt x="45339" y="72389"/>
                </a:lnTo>
                <a:lnTo>
                  <a:pt x="45720" y="73659"/>
                </a:lnTo>
                <a:lnTo>
                  <a:pt x="46228" y="74802"/>
                </a:lnTo>
                <a:lnTo>
                  <a:pt x="46609" y="75818"/>
                </a:lnTo>
                <a:lnTo>
                  <a:pt x="47117" y="76707"/>
                </a:lnTo>
                <a:lnTo>
                  <a:pt x="50165" y="78993"/>
                </a:lnTo>
                <a:lnTo>
                  <a:pt x="50927" y="78993"/>
                </a:lnTo>
                <a:lnTo>
                  <a:pt x="51562" y="78993"/>
                </a:lnTo>
                <a:lnTo>
                  <a:pt x="52197" y="78866"/>
                </a:lnTo>
                <a:lnTo>
                  <a:pt x="52832" y="78612"/>
                </a:lnTo>
                <a:lnTo>
                  <a:pt x="53467" y="78485"/>
                </a:lnTo>
                <a:lnTo>
                  <a:pt x="54102" y="78104"/>
                </a:lnTo>
                <a:lnTo>
                  <a:pt x="54864" y="77469"/>
                </a:lnTo>
                <a:lnTo>
                  <a:pt x="55625" y="76961"/>
                </a:lnTo>
                <a:lnTo>
                  <a:pt x="56515" y="76199"/>
                </a:lnTo>
                <a:lnTo>
                  <a:pt x="57531" y="75310"/>
                </a:lnTo>
                <a:lnTo>
                  <a:pt x="58547" y="74294"/>
                </a:lnTo>
                <a:lnTo>
                  <a:pt x="59690" y="73151"/>
                </a:lnTo>
                <a:lnTo>
                  <a:pt x="60960" y="71627"/>
                </a:lnTo>
                <a:lnTo>
                  <a:pt x="65278" y="75818"/>
                </a:lnTo>
                <a:lnTo>
                  <a:pt x="63246" y="77850"/>
                </a:lnTo>
                <a:lnTo>
                  <a:pt x="61468" y="79628"/>
                </a:lnTo>
                <a:lnTo>
                  <a:pt x="59690" y="81025"/>
                </a:lnTo>
                <a:lnTo>
                  <a:pt x="58039" y="82549"/>
                </a:lnTo>
                <a:lnTo>
                  <a:pt x="56388" y="83692"/>
                </a:lnTo>
                <a:lnTo>
                  <a:pt x="54864" y="84708"/>
                </a:lnTo>
                <a:lnTo>
                  <a:pt x="53340" y="85597"/>
                </a:lnTo>
                <a:lnTo>
                  <a:pt x="51816" y="86359"/>
                </a:lnTo>
                <a:lnTo>
                  <a:pt x="50419" y="86740"/>
                </a:lnTo>
                <a:lnTo>
                  <a:pt x="48895" y="87248"/>
                </a:lnTo>
                <a:lnTo>
                  <a:pt x="47498" y="87375"/>
                </a:lnTo>
                <a:lnTo>
                  <a:pt x="45974" y="87375"/>
                </a:lnTo>
                <a:lnTo>
                  <a:pt x="43307" y="87375"/>
                </a:lnTo>
                <a:lnTo>
                  <a:pt x="35433" y="79755"/>
                </a:lnTo>
                <a:lnTo>
                  <a:pt x="34290" y="77342"/>
                </a:lnTo>
                <a:lnTo>
                  <a:pt x="33274" y="74294"/>
                </a:lnTo>
                <a:lnTo>
                  <a:pt x="32385" y="70738"/>
                </a:lnTo>
                <a:lnTo>
                  <a:pt x="31369" y="67309"/>
                </a:lnTo>
                <a:lnTo>
                  <a:pt x="30225" y="63372"/>
                </a:lnTo>
                <a:lnTo>
                  <a:pt x="28956" y="59054"/>
                </a:lnTo>
                <a:lnTo>
                  <a:pt x="28702" y="58038"/>
                </a:lnTo>
                <a:lnTo>
                  <a:pt x="25527" y="54609"/>
                </a:lnTo>
                <a:lnTo>
                  <a:pt x="24892" y="54609"/>
                </a:lnTo>
                <a:lnTo>
                  <a:pt x="24130" y="54482"/>
                </a:lnTo>
                <a:lnTo>
                  <a:pt x="23114" y="54482"/>
                </a:lnTo>
                <a:lnTo>
                  <a:pt x="19050" y="54482"/>
                </a:lnTo>
                <a:lnTo>
                  <a:pt x="12065" y="86232"/>
                </a:lnTo>
                <a:lnTo>
                  <a:pt x="0" y="86232"/>
                </a:lnTo>
                <a:lnTo>
                  <a:pt x="15240" y="18414"/>
                </a:lnTo>
                <a:lnTo>
                  <a:pt x="15748" y="16128"/>
                </a:lnTo>
                <a:lnTo>
                  <a:pt x="16129" y="14350"/>
                </a:lnTo>
                <a:lnTo>
                  <a:pt x="16383" y="13080"/>
                </a:lnTo>
                <a:lnTo>
                  <a:pt x="16510" y="11810"/>
                </a:lnTo>
                <a:lnTo>
                  <a:pt x="16637" y="10667"/>
                </a:lnTo>
                <a:lnTo>
                  <a:pt x="16637" y="9651"/>
                </a:lnTo>
                <a:lnTo>
                  <a:pt x="16637" y="8889"/>
                </a:lnTo>
                <a:lnTo>
                  <a:pt x="16510" y="8127"/>
                </a:lnTo>
                <a:lnTo>
                  <a:pt x="12319" y="5333"/>
                </a:lnTo>
                <a:lnTo>
                  <a:pt x="11303" y="5206"/>
                </a:lnTo>
                <a:lnTo>
                  <a:pt x="10033" y="5079"/>
                </a:lnTo>
                <a:lnTo>
                  <a:pt x="8509" y="4952"/>
                </a:lnTo>
                <a:lnTo>
                  <a:pt x="9398" y="761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031735" y="3852659"/>
            <a:ext cx="625601" cy="18365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045832" y="3870452"/>
            <a:ext cx="607060" cy="165100"/>
          </a:xfrm>
          <a:custGeom>
            <a:avLst/>
            <a:gdLst/>
            <a:ahLst/>
            <a:cxnLst/>
            <a:rect l="l" t="t" r="r" b="b"/>
            <a:pathLst>
              <a:path w="607059" h="165100">
                <a:moveTo>
                  <a:pt x="553974" y="0"/>
                </a:moveTo>
                <a:lnTo>
                  <a:pt x="551561" y="6731"/>
                </a:lnTo>
                <a:lnTo>
                  <a:pt x="561105" y="10872"/>
                </a:lnTo>
                <a:lnTo>
                  <a:pt x="569341" y="16621"/>
                </a:lnTo>
                <a:lnTo>
                  <a:pt x="589105" y="54816"/>
                </a:lnTo>
                <a:lnTo>
                  <a:pt x="591566" y="81787"/>
                </a:lnTo>
                <a:lnTo>
                  <a:pt x="590948" y="96341"/>
                </a:lnTo>
                <a:lnTo>
                  <a:pt x="576210" y="141029"/>
                </a:lnTo>
                <a:lnTo>
                  <a:pt x="551815" y="158496"/>
                </a:lnTo>
                <a:lnTo>
                  <a:pt x="553974" y="165100"/>
                </a:lnTo>
                <a:lnTo>
                  <a:pt x="592963" y="136271"/>
                </a:lnTo>
                <a:lnTo>
                  <a:pt x="605714" y="97766"/>
                </a:lnTo>
                <a:lnTo>
                  <a:pt x="606551" y="82550"/>
                </a:lnTo>
                <a:lnTo>
                  <a:pt x="605714" y="67425"/>
                </a:lnTo>
                <a:lnTo>
                  <a:pt x="592963" y="28956"/>
                </a:lnTo>
                <a:lnTo>
                  <a:pt x="565923" y="4310"/>
                </a:lnTo>
                <a:lnTo>
                  <a:pt x="553974" y="0"/>
                </a:lnTo>
                <a:close/>
              </a:path>
              <a:path w="607059" h="165100">
                <a:moveTo>
                  <a:pt x="52705" y="0"/>
                </a:moveTo>
                <a:lnTo>
                  <a:pt x="13716" y="28956"/>
                </a:lnTo>
                <a:lnTo>
                  <a:pt x="857" y="67425"/>
                </a:lnTo>
                <a:lnTo>
                  <a:pt x="0" y="82550"/>
                </a:lnTo>
                <a:lnTo>
                  <a:pt x="855" y="97766"/>
                </a:lnTo>
                <a:lnTo>
                  <a:pt x="13589" y="136271"/>
                </a:lnTo>
                <a:lnTo>
                  <a:pt x="52705" y="165100"/>
                </a:lnTo>
                <a:lnTo>
                  <a:pt x="54864" y="158496"/>
                </a:lnTo>
                <a:lnTo>
                  <a:pt x="45430" y="154277"/>
                </a:lnTo>
                <a:lnTo>
                  <a:pt x="37306" y="148462"/>
                </a:lnTo>
                <a:lnTo>
                  <a:pt x="17573" y="109537"/>
                </a:lnTo>
                <a:lnTo>
                  <a:pt x="15113" y="81787"/>
                </a:lnTo>
                <a:lnTo>
                  <a:pt x="15730" y="67665"/>
                </a:lnTo>
                <a:lnTo>
                  <a:pt x="30489" y="23965"/>
                </a:lnTo>
                <a:lnTo>
                  <a:pt x="55118" y="6731"/>
                </a:lnTo>
                <a:lnTo>
                  <a:pt x="527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97393" y="3870452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412" y="0"/>
                </a:moveTo>
                <a:lnTo>
                  <a:pt x="41401" y="28956"/>
                </a:lnTo>
                <a:lnTo>
                  <a:pt x="54153" y="67425"/>
                </a:lnTo>
                <a:lnTo>
                  <a:pt x="54990" y="82550"/>
                </a:lnTo>
                <a:lnTo>
                  <a:pt x="54153" y="97766"/>
                </a:lnTo>
                <a:lnTo>
                  <a:pt x="41401" y="136271"/>
                </a:lnTo>
                <a:lnTo>
                  <a:pt x="2412" y="165100"/>
                </a:lnTo>
                <a:lnTo>
                  <a:pt x="253" y="158496"/>
                </a:lnTo>
                <a:lnTo>
                  <a:pt x="9687" y="154277"/>
                </a:lnTo>
                <a:lnTo>
                  <a:pt x="17811" y="148463"/>
                </a:lnTo>
                <a:lnTo>
                  <a:pt x="37544" y="109537"/>
                </a:lnTo>
                <a:lnTo>
                  <a:pt x="40004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1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045832" y="3870452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52705" y="0"/>
                </a:moveTo>
                <a:lnTo>
                  <a:pt x="55118" y="6731"/>
                </a:lnTo>
                <a:lnTo>
                  <a:pt x="45591" y="10872"/>
                </a:lnTo>
                <a:lnTo>
                  <a:pt x="37385" y="16621"/>
                </a:lnTo>
                <a:lnTo>
                  <a:pt x="17573" y="54816"/>
                </a:lnTo>
                <a:lnTo>
                  <a:pt x="15113" y="81787"/>
                </a:lnTo>
                <a:lnTo>
                  <a:pt x="15730" y="96341"/>
                </a:lnTo>
                <a:lnTo>
                  <a:pt x="30468" y="141029"/>
                </a:lnTo>
                <a:lnTo>
                  <a:pt x="54864" y="158496"/>
                </a:lnTo>
                <a:lnTo>
                  <a:pt x="52705" y="165100"/>
                </a:lnTo>
                <a:lnTo>
                  <a:pt x="13589" y="136271"/>
                </a:lnTo>
                <a:lnTo>
                  <a:pt x="855" y="97766"/>
                </a:lnTo>
                <a:lnTo>
                  <a:pt x="0" y="82550"/>
                </a:lnTo>
                <a:lnTo>
                  <a:pt x="857" y="67425"/>
                </a:lnTo>
                <a:lnTo>
                  <a:pt x="13716" y="28956"/>
                </a:lnTo>
                <a:lnTo>
                  <a:pt x="40755" y="4310"/>
                </a:lnTo>
                <a:lnTo>
                  <a:pt x="527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106411" y="3863340"/>
            <a:ext cx="87668" cy="13944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120381" y="3882135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4958" y="20193"/>
                </a:moveTo>
                <a:lnTo>
                  <a:pt x="26035" y="20193"/>
                </a:lnTo>
                <a:lnTo>
                  <a:pt x="27177" y="20700"/>
                </a:lnTo>
                <a:lnTo>
                  <a:pt x="28067" y="21716"/>
                </a:lnTo>
                <a:lnTo>
                  <a:pt x="28828" y="22859"/>
                </a:lnTo>
                <a:lnTo>
                  <a:pt x="29151" y="24256"/>
                </a:lnTo>
                <a:lnTo>
                  <a:pt x="29210" y="101600"/>
                </a:lnTo>
                <a:lnTo>
                  <a:pt x="28956" y="104520"/>
                </a:lnTo>
                <a:lnTo>
                  <a:pt x="28194" y="106299"/>
                </a:lnTo>
                <a:lnTo>
                  <a:pt x="27559" y="108076"/>
                </a:lnTo>
                <a:lnTo>
                  <a:pt x="4952" y="113791"/>
                </a:lnTo>
                <a:lnTo>
                  <a:pt x="4952" y="120141"/>
                </a:lnTo>
                <a:lnTo>
                  <a:pt x="69342" y="120141"/>
                </a:lnTo>
                <a:lnTo>
                  <a:pt x="69342" y="113791"/>
                </a:lnTo>
                <a:lnTo>
                  <a:pt x="64897" y="113791"/>
                </a:lnTo>
                <a:lnTo>
                  <a:pt x="61214" y="113537"/>
                </a:lnTo>
                <a:lnTo>
                  <a:pt x="58547" y="113156"/>
                </a:lnTo>
                <a:lnTo>
                  <a:pt x="55752" y="112902"/>
                </a:lnTo>
                <a:lnTo>
                  <a:pt x="53467" y="112394"/>
                </a:lnTo>
                <a:lnTo>
                  <a:pt x="51689" y="111759"/>
                </a:lnTo>
                <a:lnTo>
                  <a:pt x="49911" y="111251"/>
                </a:lnTo>
                <a:lnTo>
                  <a:pt x="48514" y="110362"/>
                </a:lnTo>
                <a:lnTo>
                  <a:pt x="47625" y="109219"/>
                </a:lnTo>
                <a:lnTo>
                  <a:pt x="46609" y="108203"/>
                </a:lnTo>
                <a:lnTo>
                  <a:pt x="45974" y="106806"/>
                </a:lnTo>
                <a:lnTo>
                  <a:pt x="45593" y="105156"/>
                </a:lnTo>
                <a:lnTo>
                  <a:pt x="45212" y="103377"/>
                </a:lnTo>
                <a:lnTo>
                  <a:pt x="45034" y="101600"/>
                </a:lnTo>
                <a:lnTo>
                  <a:pt x="44958" y="20193"/>
                </a:lnTo>
                <a:close/>
              </a:path>
              <a:path w="69850" h="120650">
                <a:moveTo>
                  <a:pt x="45593" y="0"/>
                </a:moveTo>
                <a:lnTo>
                  <a:pt x="40767" y="0"/>
                </a:lnTo>
                <a:lnTo>
                  <a:pt x="0" y="24256"/>
                </a:lnTo>
                <a:lnTo>
                  <a:pt x="3810" y="30987"/>
                </a:lnTo>
                <a:lnTo>
                  <a:pt x="8890" y="27558"/>
                </a:lnTo>
                <a:lnTo>
                  <a:pt x="13081" y="24891"/>
                </a:lnTo>
                <a:lnTo>
                  <a:pt x="19939" y="21081"/>
                </a:lnTo>
                <a:lnTo>
                  <a:pt x="22606" y="20193"/>
                </a:lnTo>
                <a:lnTo>
                  <a:pt x="44958" y="20193"/>
                </a:lnTo>
                <a:lnTo>
                  <a:pt x="44958" y="13207"/>
                </a:lnTo>
                <a:lnTo>
                  <a:pt x="45212" y="5587"/>
                </a:lnTo>
                <a:lnTo>
                  <a:pt x="4559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20381" y="3882135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0767" y="0"/>
                </a:moveTo>
                <a:lnTo>
                  <a:pt x="45593" y="0"/>
                </a:lnTo>
                <a:lnTo>
                  <a:pt x="45212" y="5587"/>
                </a:lnTo>
                <a:lnTo>
                  <a:pt x="44958" y="13207"/>
                </a:lnTo>
                <a:lnTo>
                  <a:pt x="44958" y="23113"/>
                </a:lnTo>
                <a:lnTo>
                  <a:pt x="44958" y="97536"/>
                </a:lnTo>
                <a:lnTo>
                  <a:pt x="44958" y="100837"/>
                </a:lnTo>
                <a:lnTo>
                  <a:pt x="45212" y="103377"/>
                </a:lnTo>
                <a:lnTo>
                  <a:pt x="45593" y="105156"/>
                </a:lnTo>
                <a:lnTo>
                  <a:pt x="45974" y="106806"/>
                </a:lnTo>
                <a:lnTo>
                  <a:pt x="46609" y="108203"/>
                </a:lnTo>
                <a:lnTo>
                  <a:pt x="47625" y="109219"/>
                </a:lnTo>
                <a:lnTo>
                  <a:pt x="48514" y="110362"/>
                </a:lnTo>
                <a:lnTo>
                  <a:pt x="49911" y="111251"/>
                </a:lnTo>
                <a:lnTo>
                  <a:pt x="51689" y="111759"/>
                </a:lnTo>
                <a:lnTo>
                  <a:pt x="53467" y="112394"/>
                </a:lnTo>
                <a:lnTo>
                  <a:pt x="55752" y="112902"/>
                </a:lnTo>
                <a:lnTo>
                  <a:pt x="58547" y="113156"/>
                </a:lnTo>
                <a:lnTo>
                  <a:pt x="61214" y="113537"/>
                </a:lnTo>
                <a:lnTo>
                  <a:pt x="64897" y="113791"/>
                </a:lnTo>
                <a:lnTo>
                  <a:pt x="69342" y="113791"/>
                </a:lnTo>
                <a:lnTo>
                  <a:pt x="69342" y="120141"/>
                </a:lnTo>
                <a:lnTo>
                  <a:pt x="4952" y="120141"/>
                </a:lnTo>
                <a:lnTo>
                  <a:pt x="4952" y="113791"/>
                </a:lnTo>
                <a:lnTo>
                  <a:pt x="11429" y="113537"/>
                </a:lnTo>
                <a:lnTo>
                  <a:pt x="16001" y="113156"/>
                </a:lnTo>
                <a:lnTo>
                  <a:pt x="28194" y="106299"/>
                </a:lnTo>
                <a:lnTo>
                  <a:pt x="28956" y="104520"/>
                </a:lnTo>
                <a:lnTo>
                  <a:pt x="29210" y="101600"/>
                </a:lnTo>
                <a:lnTo>
                  <a:pt x="29210" y="97536"/>
                </a:lnTo>
                <a:lnTo>
                  <a:pt x="29210" y="26924"/>
                </a:lnTo>
                <a:lnTo>
                  <a:pt x="29210" y="24511"/>
                </a:lnTo>
                <a:lnTo>
                  <a:pt x="28828" y="22859"/>
                </a:lnTo>
                <a:lnTo>
                  <a:pt x="28067" y="21716"/>
                </a:lnTo>
                <a:lnTo>
                  <a:pt x="27177" y="20700"/>
                </a:lnTo>
                <a:lnTo>
                  <a:pt x="26035" y="20193"/>
                </a:lnTo>
                <a:lnTo>
                  <a:pt x="24511" y="20193"/>
                </a:lnTo>
                <a:lnTo>
                  <a:pt x="22606" y="20193"/>
                </a:lnTo>
                <a:lnTo>
                  <a:pt x="19939" y="21081"/>
                </a:lnTo>
                <a:lnTo>
                  <a:pt x="16510" y="22987"/>
                </a:lnTo>
                <a:lnTo>
                  <a:pt x="13081" y="24891"/>
                </a:lnTo>
                <a:lnTo>
                  <a:pt x="8890" y="27558"/>
                </a:lnTo>
                <a:lnTo>
                  <a:pt x="3810" y="30987"/>
                </a:lnTo>
                <a:lnTo>
                  <a:pt x="0" y="24256"/>
                </a:lnTo>
                <a:lnTo>
                  <a:pt x="407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40523" y="3927330"/>
            <a:ext cx="127228" cy="3113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55002" y="3945613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79"/>
                </a:moveTo>
                <a:lnTo>
                  <a:pt x="107262" y="11579"/>
                </a:lnTo>
                <a:lnTo>
                  <a:pt x="107262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50430" y="3941041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23"/>
                </a:moveTo>
                <a:lnTo>
                  <a:pt x="116406" y="20723"/>
                </a:lnTo>
                <a:lnTo>
                  <a:pt x="116406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411211" y="3899949"/>
            <a:ext cx="95213" cy="1043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425353" y="3917696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56597" y="0"/>
                </a:moveTo>
                <a:lnTo>
                  <a:pt x="39833" y="0"/>
                </a:lnTo>
                <a:lnTo>
                  <a:pt x="32975" y="1650"/>
                </a:lnTo>
                <a:lnTo>
                  <a:pt x="26879" y="4952"/>
                </a:lnTo>
                <a:lnTo>
                  <a:pt x="20656" y="8254"/>
                </a:lnTo>
                <a:lnTo>
                  <a:pt x="2056" y="40893"/>
                </a:lnTo>
                <a:lnTo>
                  <a:pt x="717" y="46735"/>
                </a:lnTo>
                <a:lnTo>
                  <a:pt x="114" y="51053"/>
                </a:lnTo>
                <a:lnTo>
                  <a:pt x="0" y="66420"/>
                </a:lnTo>
                <a:lnTo>
                  <a:pt x="2495" y="73532"/>
                </a:lnTo>
                <a:lnTo>
                  <a:pt x="7448" y="78485"/>
                </a:lnTo>
                <a:lnTo>
                  <a:pt x="12401" y="83565"/>
                </a:lnTo>
                <a:lnTo>
                  <a:pt x="19386" y="86105"/>
                </a:lnTo>
                <a:lnTo>
                  <a:pt x="35769" y="86105"/>
                </a:lnTo>
                <a:lnTo>
                  <a:pt x="42246" y="84835"/>
                </a:lnTo>
                <a:lnTo>
                  <a:pt x="53676" y="79501"/>
                </a:lnTo>
                <a:lnTo>
                  <a:pt x="53987" y="79247"/>
                </a:lnTo>
                <a:lnTo>
                  <a:pt x="25863" y="79247"/>
                </a:lnTo>
                <a:lnTo>
                  <a:pt x="21799" y="77723"/>
                </a:lnTo>
                <a:lnTo>
                  <a:pt x="19259" y="74675"/>
                </a:lnTo>
                <a:lnTo>
                  <a:pt x="16592" y="71627"/>
                </a:lnTo>
                <a:lnTo>
                  <a:pt x="15195" y="66928"/>
                </a:lnTo>
                <a:lnTo>
                  <a:pt x="15195" y="53720"/>
                </a:lnTo>
                <a:lnTo>
                  <a:pt x="16592" y="45592"/>
                </a:lnTo>
                <a:lnTo>
                  <a:pt x="21672" y="26796"/>
                </a:lnTo>
                <a:lnTo>
                  <a:pt x="25228" y="19557"/>
                </a:lnTo>
                <a:lnTo>
                  <a:pt x="29800" y="14604"/>
                </a:lnTo>
                <a:lnTo>
                  <a:pt x="34245" y="9524"/>
                </a:lnTo>
                <a:lnTo>
                  <a:pt x="39452" y="6984"/>
                </a:lnTo>
                <a:lnTo>
                  <a:pt x="67932" y="6984"/>
                </a:lnTo>
                <a:lnTo>
                  <a:pt x="63709" y="2539"/>
                </a:lnTo>
                <a:lnTo>
                  <a:pt x="56597" y="0"/>
                </a:lnTo>
                <a:close/>
              </a:path>
              <a:path w="76200" h="86360">
                <a:moveTo>
                  <a:pt x="67932" y="6984"/>
                </a:moveTo>
                <a:lnTo>
                  <a:pt x="50755" y="6984"/>
                </a:lnTo>
                <a:lnTo>
                  <a:pt x="54565" y="8508"/>
                </a:lnTo>
                <a:lnTo>
                  <a:pt x="59391" y="14858"/>
                </a:lnTo>
                <a:lnTo>
                  <a:pt x="60661" y="19557"/>
                </a:lnTo>
                <a:lnTo>
                  <a:pt x="60661" y="32892"/>
                </a:lnTo>
                <a:lnTo>
                  <a:pt x="46310" y="71627"/>
                </a:lnTo>
                <a:lnTo>
                  <a:pt x="36912" y="79247"/>
                </a:lnTo>
                <a:lnTo>
                  <a:pt x="53987" y="79247"/>
                </a:lnTo>
                <a:lnTo>
                  <a:pt x="74631" y="43433"/>
                </a:lnTo>
                <a:lnTo>
                  <a:pt x="75901" y="36194"/>
                </a:lnTo>
                <a:lnTo>
                  <a:pt x="75901" y="19938"/>
                </a:lnTo>
                <a:lnTo>
                  <a:pt x="73361" y="12699"/>
                </a:lnTo>
                <a:lnTo>
                  <a:pt x="67932" y="698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40548" y="3924680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30352" y="0"/>
                </a:moveTo>
                <a:lnTo>
                  <a:pt x="24256" y="0"/>
                </a:lnTo>
                <a:lnTo>
                  <a:pt x="19050" y="2540"/>
                </a:lnTo>
                <a:lnTo>
                  <a:pt x="14604" y="7620"/>
                </a:lnTo>
                <a:lnTo>
                  <a:pt x="10032" y="12573"/>
                </a:lnTo>
                <a:lnTo>
                  <a:pt x="6476" y="19812"/>
                </a:lnTo>
                <a:lnTo>
                  <a:pt x="3936" y="29210"/>
                </a:lnTo>
                <a:lnTo>
                  <a:pt x="1397" y="38608"/>
                </a:lnTo>
                <a:lnTo>
                  <a:pt x="0" y="46736"/>
                </a:lnTo>
                <a:lnTo>
                  <a:pt x="0" y="53594"/>
                </a:lnTo>
                <a:lnTo>
                  <a:pt x="0" y="59944"/>
                </a:lnTo>
                <a:lnTo>
                  <a:pt x="1397" y="64643"/>
                </a:lnTo>
                <a:lnTo>
                  <a:pt x="4064" y="67691"/>
                </a:lnTo>
                <a:lnTo>
                  <a:pt x="6603" y="70739"/>
                </a:lnTo>
                <a:lnTo>
                  <a:pt x="10668" y="72263"/>
                </a:lnTo>
                <a:lnTo>
                  <a:pt x="16001" y="72263"/>
                </a:lnTo>
                <a:lnTo>
                  <a:pt x="21717" y="72263"/>
                </a:lnTo>
                <a:lnTo>
                  <a:pt x="44069" y="33909"/>
                </a:lnTo>
                <a:lnTo>
                  <a:pt x="45466" y="25908"/>
                </a:lnTo>
                <a:lnTo>
                  <a:pt x="45466" y="18923"/>
                </a:lnTo>
                <a:lnTo>
                  <a:pt x="45466" y="12573"/>
                </a:lnTo>
                <a:lnTo>
                  <a:pt x="44196" y="7874"/>
                </a:lnTo>
                <a:lnTo>
                  <a:pt x="41782" y="4699"/>
                </a:lnTo>
                <a:lnTo>
                  <a:pt x="39370" y="1524"/>
                </a:lnTo>
                <a:lnTo>
                  <a:pt x="35559" y="0"/>
                </a:lnTo>
                <a:lnTo>
                  <a:pt x="303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425308" y="3917696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47371" y="0"/>
                </a:moveTo>
                <a:lnTo>
                  <a:pt x="56642" y="0"/>
                </a:lnTo>
                <a:lnTo>
                  <a:pt x="63754" y="2539"/>
                </a:lnTo>
                <a:lnTo>
                  <a:pt x="68580" y="7619"/>
                </a:lnTo>
                <a:lnTo>
                  <a:pt x="73406" y="12699"/>
                </a:lnTo>
                <a:lnTo>
                  <a:pt x="75946" y="19938"/>
                </a:lnTo>
                <a:lnTo>
                  <a:pt x="75946" y="29463"/>
                </a:lnTo>
                <a:lnTo>
                  <a:pt x="75946" y="36194"/>
                </a:lnTo>
                <a:lnTo>
                  <a:pt x="58547" y="75564"/>
                </a:lnTo>
                <a:lnTo>
                  <a:pt x="35814" y="86105"/>
                </a:lnTo>
                <a:lnTo>
                  <a:pt x="28448" y="86105"/>
                </a:lnTo>
                <a:lnTo>
                  <a:pt x="19431" y="86105"/>
                </a:lnTo>
                <a:lnTo>
                  <a:pt x="12446" y="83565"/>
                </a:lnTo>
                <a:lnTo>
                  <a:pt x="7493" y="78485"/>
                </a:lnTo>
                <a:lnTo>
                  <a:pt x="2540" y="73532"/>
                </a:lnTo>
                <a:lnTo>
                  <a:pt x="0" y="66293"/>
                </a:lnTo>
                <a:lnTo>
                  <a:pt x="0" y="56768"/>
                </a:lnTo>
                <a:lnTo>
                  <a:pt x="0" y="52196"/>
                </a:lnTo>
                <a:lnTo>
                  <a:pt x="762" y="46735"/>
                </a:lnTo>
                <a:lnTo>
                  <a:pt x="2159" y="40639"/>
                </a:lnTo>
                <a:lnTo>
                  <a:pt x="3937" y="32384"/>
                </a:lnTo>
                <a:lnTo>
                  <a:pt x="26924" y="4952"/>
                </a:lnTo>
                <a:lnTo>
                  <a:pt x="33020" y="1650"/>
                </a:lnTo>
                <a:lnTo>
                  <a:pt x="39877" y="0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96556" y="3934936"/>
            <a:ext cx="86065" cy="1059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511542" y="395262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39663" y="54482"/>
                </a:moveTo>
                <a:lnTo>
                  <a:pt x="24129" y="54482"/>
                </a:lnTo>
                <a:lnTo>
                  <a:pt x="24891" y="54609"/>
                </a:lnTo>
                <a:lnTo>
                  <a:pt x="25526" y="54609"/>
                </a:lnTo>
                <a:lnTo>
                  <a:pt x="26161" y="54736"/>
                </a:lnTo>
                <a:lnTo>
                  <a:pt x="28955" y="59054"/>
                </a:lnTo>
                <a:lnTo>
                  <a:pt x="32416" y="70865"/>
                </a:lnTo>
                <a:lnTo>
                  <a:pt x="43306" y="87375"/>
                </a:lnTo>
                <a:lnTo>
                  <a:pt x="47498" y="87375"/>
                </a:lnTo>
                <a:lnTo>
                  <a:pt x="48894" y="87248"/>
                </a:lnTo>
                <a:lnTo>
                  <a:pt x="50418" y="86740"/>
                </a:lnTo>
                <a:lnTo>
                  <a:pt x="51815" y="86359"/>
                </a:lnTo>
                <a:lnTo>
                  <a:pt x="59689" y="81025"/>
                </a:lnTo>
                <a:lnTo>
                  <a:pt x="61467" y="79628"/>
                </a:lnTo>
                <a:lnTo>
                  <a:pt x="62102" y="78993"/>
                </a:lnTo>
                <a:lnTo>
                  <a:pt x="50164" y="78993"/>
                </a:lnTo>
                <a:lnTo>
                  <a:pt x="49402" y="78739"/>
                </a:lnTo>
                <a:lnTo>
                  <a:pt x="46227" y="74802"/>
                </a:lnTo>
                <a:lnTo>
                  <a:pt x="45719" y="73659"/>
                </a:lnTo>
                <a:lnTo>
                  <a:pt x="45338" y="72389"/>
                </a:lnTo>
                <a:lnTo>
                  <a:pt x="44791" y="70738"/>
                </a:lnTo>
                <a:lnTo>
                  <a:pt x="43306" y="65912"/>
                </a:lnTo>
                <a:lnTo>
                  <a:pt x="42163" y="62610"/>
                </a:lnTo>
                <a:lnTo>
                  <a:pt x="39663" y="54482"/>
                </a:lnTo>
                <a:close/>
              </a:path>
              <a:path w="67309" h="87629">
                <a:moveTo>
                  <a:pt x="31368" y="0"/>
                </a:moveTo>
                <a:lnTo>
                  <a:pt x="26797" y="0"/>
                </a:lnTo>
                <a:lnTo>
                  <a:pt x="9398" y="761"/>
                </a:lnTo>
                <a:lnTo>
                  <a:pt x="8508" y="4952"/>
                </a:lnTo>
                <a:lnTo>
                  <a:pt x="11302" y="5206"/>
                </a:lnTo>
                <a:lnTo>
                  <a:pt x="13461" y="5460"/>
                </a:lnTo>
                <a:lnTo>
                  <a:pt x="16636" y="10667"/>
                </a:lnTo>
                <a:lnTo>
                  <a:pt x="16382" y="13080"/>
                </a:lnTo>
                <a:lnTo>
                  <a:pt x="15748" y="16128"/>
                </a:lnTo>
                <a:lnTo>
                  <a:pt x="0" y="86232"/>
                </a:lnTo>
                <a:lnTo>
                  <a:pt x="12064" y="86232"/>
                </a:lnTo>
                <a:lnTo>
                  <a:pt x="19050" y="54482"/>
                </a:lnTo>
                <a:lnTo>
                  <a:pt x="39663" y="54482"/>
                </a:lnTo>
                <a:lnTo>
                  <a:pt x="39115" y="52704"/>
                </a:lnTo>
                <a:lnTo>
                  <a:pt x="38100" y="49529"/>
                </a:lnTo>
                <a:lnTo>
                  <a:pt x="38617" y="49148"/>
                </a:lnTo>
                <a:lnTo>
                  <a:pt x="20192" y="49148"/>
                </a:lnTo>
                <a:lnTo>
                  <a:pt x="31368" y="0"/>
                </a:lnTo>
                <a:close/>
              </a:path>
              <a:path w="67309" h="87629">
                <a:moveTo>
                  <a:pt x="60959" y="71627"/>
                </a:moveTo>
                <a:lnTo>
                  <a:pt x="59689" y="73151"/>
                </a:lnTo>
                <a:lnTo>
                  <a:pt x="57530" y="75310"/>
                </a:lnTo>
                <a:lnTo>
                  <a:pt x="55625" y="76961"/>
                </a:lnTo>
                <a:lnTo>
                  <a:pt x="54863" y="77469"/>
                </a:lnTo>
                <a:lnTo>
                  <a:pt x="54101" y="78104"/>
                </a:lnTo>
                <a:lnTo>
                  <a:pt x="53466" y="78485"/>
                </a:lnTo>
                <a:lnTo>
                  <a:pt x="52831" y="78612"/>
                </a:lnTo>
                <a:lnTo>
                  <a:pt x="52197" y="78866"/>
                </a:lnTo>
                <a:lnTo>
                  <a:pt x="51561" y="78993"/>
                </a:lnTo>
                <a:lnTo>
                  <a:pt x="62102" y="78993"/>
                </a:lnTo>
                <a:lnTo>
                  <a:pt x="65277" y="75818"/>
                </a:lnTo>
                <a:lnTo>
                  <a:pt x="60959" y="71627"/>
                </a:lnTo>
                <a:close/>
              </a:path>
              <a:path w="67309" h="87629">
                <a:moveTo>
                  <a:pt x="65531" y="22986"/>
                </a:moveTo>
                <a:lnTo>
                  <a:pt x="42672" y="22986"/>
                </a:lnTo>
                <a:lnTo>
                  <a:pt x="41909" y="27050"/>
                </a:lnTo>
                <a:lnTo>
                  <a:pt x="43687" y="27304"/>
                </a:lnTo>
                <a:lnTo>
                  <a:pt x="44957" y="27685"/>
                </a:lnTo>
                <a:lnTo>
                  <a:pt x="45592" y="28320"/>
                </a:lnTo>
                <a:lnTo>
                  <a:pt x="46354" y="28955"/>
                </a:lnTo>
                <a:lnTo>
                  <a:pt x="46608" y="29844"/>
                </a:lnTo>
                <a:lnTo>
                  <a:pt x="46608" y="31622"/>
                </a:lnTo>
                <a:lnTo>
                  <a:pt x="46227" y="32638"/>
                </a:lnTo>
                <a:lnTo>
                  <a:pt x="32765" y="45465"/>
                </a:lnTo>
                <a:lnTo>
                  <a:pt x="30860" y="46608"/>
                </a:lnTo>
                <a:lnTo>
                  <a:pt x="29082" y="47497"/>
                </a:lnTo>
                <a:lnTo>
                  <a:pt x="25273" y="48767"/>
                </a:lnTo>
                <a:lnTo>
                  <a:pt x="23622" y="49148"/>
                </a:lnTo>
                <a:lnTo>
                  <a:pt x="38617" y="49148"/>
                </a:lnTo>
                <a:lnTo>
                  <a:pt x="40512" y="47751"/>
                </a:lnTo>
                <a:lnTo>
                  <a:pt x="42925" y="45846"/>
                </a:lnTo>
                <a:lnTo>
                  <a:pt x="45211" y="44195"/>
                </a:lnTo>
                <a:lnTo>
                  <a:pt x="47625" y="42417"/>
                </a:lnTo>
                <a:lnTo>
                  <a:pt x="52197" y="38861"/>
                </a:lnTo>
                <a:lnTo>
                  <a:pt x="54609" y="37083"/>
                </a:lnTo>
                <a:lnTo>
                  <a:pt x="61849" y="31368"/>
                </a:lnTo>
                <a:lnTo>
                  <a:pt x="67055" y="26923"/>
                </a:lnTo>
                <a:lnTo>
                  <a:pt x="65531" y="229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11542" y="3952621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26797" y="0"/>
                </a:moveTo>
                <a:lnTo>
                  <a:pt x="31368" y="0"/>
                </a:lnTo>
                <a:lnTo>
                  <a:pt x="20192" y="49148"/>
                </a:lnTo>
                <a:lnTo>
                  <a:pt x="21971" y="49148"/>
                </a:lnTo>
                <a:lnTo>
                  <a:pt x="23622" y="49148"/>
                </a:lnTo>
                <a:lnTo>
                  <a:pt x="25273" y="48767"/>
                </a:lnTo>
                <a:lnTo>
                  <a:pt x="27177" y="48132"/>
                </a:lnTo>
                <a:lnTo>
                  <a:pt x="29082" y="47497"/>
                </a:lnTo>
                <a:lnTo>
                  <a:pt x="30860" y="46608"/>
                </a:lnTo>
                <a:lnTo>
                  <a:pt x="32765" y="45465"/>
                </a:lnTo>
                <a:lnTo>
                  <a:pt x="34543" y="44449"/>
                </a:lnTo>
                <a:lnTo>
                  <a:pt x="36322" y="43179"/>
                </a:lnTo>
                <a:lnTo>
                  <a:pt x="37973" y="41909"/>
                </a:lnTo>
                <a:lnTo>
                  <a:pt x="39624" y="40512"/>
                </a:lnTo>
                <a:lnTo>
                  <a:pt x="41148" y="39242"/>
                </a:lnTo>
                <a:lnTo>
                  <a:pt x="42417" y="37845"/>
                </a:lnTo>
                <a:lnTo>
                  <a:pt x="43687" y="36448"/>
                </a:lnTo>
                <a:lnTo>
                  <a:pt x="44703" y="35178"/>
                </a:lnTo>
                <a:lnTo>
                  <a:pt x="45465" y="33908"/>
                </a:lnTo>
                <a:lnTo>
                  <a:pt x="46227" y="32638"/>
                </a:lnTo>
                <a:lnTo>
                  <a:pt x="46608" y="31622"/>
                </a:lnTo>
                <a:lnTo>
                  <a:pt x="46608" y="30860"/>
                </a:lnTo>
                <a:lnTo>
                  <a:pt x="46608" y="29844"/>
                </a:lnTo>
                <a:lnTo>
                  <a:pt x="46354" y="28955"/>
                </a:lnTo>
                <a:lnTo>
                  <a:pt x="45592" y="28320"/>
                </a:lnTo>
                <a:lnTo>
                  <a:pt x="44957" y="27685"/>
                </a:lnTo>
                <a:lnTo>
                  <a:pt x="43687" y="27304"/>
                </a:lnTo>
                <a:lnTo>
                  <a:pt x="41909" y="27050"/>
                </a:lnTo>
                <a:lnTo>
                  <a:pt x="42672" y="22986"/>
                </a:lnTo>
                <a:lnTo>
                  <a:pt x="65531" y="22986"/>
                </a:lnTo>
                <a:lnTo>
                  <a:pt x="67055" y="26923"/>
                </a:lnTo>
                <a:lnTo>
                  <a:pt x="64388" y="29209"/>
                </a:lnTo>
                <a:lnTo>
                  <a:pt x="61849" y="31368"/>
                </a:lnTo>
                <a:lnTo>
                  <a:pt x="59435" y="33273"/>
                </a:lnTo>
                <a:lnTo>
                  <a:pt x="57023" y="35178"/>
                </a:lnTo>
                <a:lnTo>
                  <a:pt x="54609" y="37083"/>
                </a:lnTo>
                <a:lnTo>
                  <a:pt x="52197" y="38861"/>
                </a:lnTo>
                <a:lnTo>
                  <a:pt x="49910" y="40639"/>
                </a:lnTo>
                <a:lnTo>
                  <a:pt x="47625" y="42417"/>
                </a:lnTo>
                <a:lnTo>
                  <a:pt x="45211" y="44195"/>
                </a:lnTo>
                <a:lnTo>
                  <a:pt x="42925" y="45846"/>
                </a:lnTo>
                <a:lnTo>
                  <a:pt x="40512" y="47751"/>
                </a:lnTo>
                <a:lnTo>
                  <a:pt x="38100" y="49529"/>
                </a:lnTo>
                <a:lnTo>
                  <a:pt x="39115" y="52704"/>
                </a:lnTo>
                <a:lnTo>
                  <a:pt x="40131" y="56006"/>
                </a:lnTo>
                <a:lnTo>
                  <a:pt x="41148" y="59308"/>
                </a:lnTo>
                <a:lnTo>
                  <a:pt x="42163" y="62610"/>
                </a:lnTo>
                <a:lnTo>
                  <a:pt x="43306" y="65912"/>
                </a:lnTo>
                <a:lnTo>
                  <a:pt x="44323" y="69214"/>
                </a:lnTo>
                <a:lnTo>
                  <a:pt x="44830" y="70865"/>
                </a:lnTo>
                <a:lnTo>
                  <a:pt x="45338" y="72389"/>
                </a:lnTo>
                <a:lnTo>
                  <a:pt x="45719" y="73659"/>
                </a:lnTo>
                <a:lnTo>
                  <a:pt x="46227" y="74802"/>
                </a:lnTo>
                <a:lnTo>
                  <a:pt x="46608" y="75818"/>
                </a:lnTo>
                <a:lnTo>
                  <a:pt x="50164" y="78993"/>
                </a:lnTo>
                <a:lnTo>
                  <a:pt x="50926" y="78993"/>
                </a:lnTo>
                <a:lnTo>
                  <a:pt x="51561" y="78993"/>
                </a:lnTo>
                <a:lnTo>
                  <a:pt x="52197" y="78866"/>
                </a:lnTo>
                <a:lnTo>
                  <a:pt x="52831" y="78612"/>
                </a:lnTo>
                <a:lnTo>
                  <a:pt x="53466" y="78485"/>
                </a:lnTo>
                <a:lnTo>
                  <a:pt x="54101" y="78104"/>
                </a:lnTo>
                <a:lnTo>
                  <a:pt x="54863" y="77469"/>
                </a:lnTo>
                <a:lnTo>
                  <a:pt x="55625" y="76961"/>
                </a:lnTo>
                <a:lnTo>
                  <a:pt x="60959" y="71627"/>
                </a:lnTo>
                <a:lnTo>
                  <a:pt x="65277" y="75818"/>
                </a:lnTo>
                <a:lnTo>
                  <a:pt x="63246" y="77850"/>
                </a:lnTo>
                <a:lnTo>
                  <a:pt x="61467" y="79628"/>
                </a:lnTo>
                <a:lnTo>
                  <a:pt x="59689" y="81025"/>
                </a:lnTo>
                <a:lnTo>
                  <a:pt x="58038" y="82549"/>
                </a:lnTo>
                <a:lnTo>
                  <a:pt x="50418" y="86740"/>
                </a:lnTo>
                <a:lnTo>
                  <a:pt x="48894" y="87248"/>
                </a:lnTo>
                <a:lnTo>
                  <a:pt x="47498" y="87375"/>
                </a:lnTo>
                <a:lnTo>
                  <a:pt x="45974" y="87375"/>
                </a:lnTo>
                <a:lnTo>
                  <a:pt x="43306" y="87375"/>
                </a:lnTo>
                <a:lnTo>
                  <a:pt x="35432" y="79755"/>
                </a:lnTo>
                <a:lnTo>
                  <a:pt x="34289" y="77342"/>
                </a:lnTo>
                <a:lnTo>
                  <a:pt x="33274" y="74294"/>
                </a:lnTo>
                <a:lnTo>
                  <a:pt x="32384" y="70738"/>
                </a:lnTo>
                <a:lnTo>
                  <a:pt x="31368" y="67309"/>
                </a:lnTo>
                <a:lnTo>
                  <a:pt x="30225" y="63372"/>
                </a:lnTo>
                <a:lnTo>
                  <a:pt x="28955" y="59054"/>
                </a:lnTo>
                <a:lnTo>
                  <a:pt x="28701" y="58038"/>
                </a:lnTo>
                <a:lnTo>
                  <a:pt x="25526" y="54609"/>
                </a:lnTo>
                <a:lnTo>
                  <a:pt x="24891" y="54609"/>
                </a:lnTo>
                <a:lnTo>
                  <a:pt x="24129" y="54482"/>
                </a:lnTo>
                <a:lnTo>
                  <a:pt x="23113" y="54482"/>
                </a:lnTo>
                <a:lnTo>
                  <a:pt x="19050" y="54482"/>
                </a:lnTo>
                <a:lnTo>
                  <a:pt x="12064" y="86232"/>
                </a:lnTo>
                <a:lnTo>
                  <a:pt x="0" y="86232"/>
                </a:lnTo>
                <a:lnTo>
                  <a:pt x="15239" y="18414"/>
                </a:lnTo>
                <a:lnTo>
                  <a:pt x="15748" y="16128"/>
                </a:lnTo>
                <a:lnTo>
                  <a:pt x="16128" y="14350"/>
                </a:lnTo>
                <a:lnTo>
                  <a:pt x="16382" y="13080"/>
                </a:lnTo>
                <a:lnTo>
                  <a:pt x="16509" y="11810"/>
                </a:lnTo>
                <a:lnTo>
                  <a:pt x="16636" y="10667"/>
                </a:lnTo>
                <a:lnTo>
                  <a:pt x="16636" y="9651"/>
                </a:lnTo>
                <a:lnTo>
                  <a:pt x="16636" y="8889"/>
                </a:lnTo>
                <a:lnTo>
                  <a:pt x="16509" y="8127"/>
                </a:lnTo>
                <a:lnTo>
                  <a:pt x="16255" y="7492"/>
                </a:lnTo>
                <a:lnTo>
                  <a:pt x="16001" y="6984"/>
                </a:lnTo>
                <a:lnTo>
                  <a:pt x="15493" y="6476"/>
                </a:lnTo>
                <a:lnTo>
                  <a:pt x="14858" y="6095"/>
                </a:lnTo>
                <a:lnTo>
                  <a:pt x="14224" y="5714"/>
                </a:lnTo>
                <a:lnTo>
                  <a:pt x="13461" y="5460"/>
                </a:lnTo>
                <a:lnTo>
                  <a:pt x="12318" y="5333"/>
                </a:lnTo>
                <a:lnTo>
                  <a:pt x="11302" y="5206"/>
                </a:lnTo>
                <a:lnTo>
                  <a:pt x="10032" y="5079"/>
                </a:lnTo>
                <a:lnTo>
                  <a:pt x="8508" y="4952"/>
                </a:lnTo>
                <a:lnTo>
                  <a:pt x="9398" y="761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8596" y="4198620"/>
            <a:ext cx="121158" cy="1211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777613" y="4212335"/>
            <a:ext cx="111379" cy="11137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977384" y="4168140"/>
            <a:ext cx="1379982" cy="1526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309614" y="4265295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3428" y="1142"/>
                </a:moveTo>
                <a:lnTo>
                  <a:pt x="2377" y="5460"/>
                </a:lnTo>
                <a:lnTo>
                  <a:pt x="1270" y="9397"/>
                </a:lnTo>
                <a:lnTo>
                  <a:pt x="0" y="13334"/>
                </a:lnTo>
                <a:lnTo>
                  <a:pt x="1143" y="14477"/>
                </a:lnTo>
                <a:lnTo>
                  <a:pt x="10668" y="14096"/>
                </a:lnTo>
                <a:lnTo>
                  <a:pt x="17525" y="13969"/>
                </a:lnTo>
                <a:lnTo>
                  <a:pt x="38862" y="13969"/>
                </a:lnTo>
                <a:lnTo>
                  <a:pt x="39877" y="9905"/>
                </a:lnTo>
                <a:lnTo>
                  <a:pt x="41327" y="5333"/>
                </a:lnTo>
                <a:lnTo>
                  <a:pt x="42948" y="1396"/>
                </a:lnTo>
                <a:lnTo>
                  <a:pt x="16383" y="1396"/>
                </a:lnTo>
                <a:lnTo>
                  <a:pt x="3428" y="1142"/>
                </a:lnTo>
                <a:close/>
              </a:path>
              <a:path w="43179" h="14604">
                <a:moveTo>
                  <a:pt x="38862" y="13969"/>
                </a:moveTo>
                <a:lnTo>
                  <a:pt x="26543" y="13969"/>
                </a:lnTo>
                <a:lnTo>
                  <a:pt x="32131" y="14096"/>
                </a:lnTo>
                <a:lnTo>
                  <a:pt x="38735" y="14477"/>
                </a:lnTo>
                <a:lnTo>
                  <a:pt x="38862" y="13969"/>
                </a:lnTo>
                <a:close/>
              </a:path>
              <a:path w="43179" h="14604">
                <a:moveTo>
                  <a:pt x="42037" y="0"/>
                </a:moveTo>
                <a:lnTo>
                  <a:pt x="35687" y="888"/>
                </a:lnTo>
                <a:lnTo>
                  <a:pt x="28448" y="1396"/>
                </a:lnTo>
                <a:lnTo>
                  <a:pt x="42948" y="1396"/>
                </a:lnTo>
                <a:lnTo>
                  <a:pt x="43052" y="1142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309614" y="4265295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42037" y="0"/>
                </a:moveTo>
                <a:lnTo>
                  <a:pt x="43052" y="1142"/>
                </a:lnTo>
                <a:lnTo>
                  <a:pt x="41275" y="5460"/>
                </a:lnTo>
                <a:lnTo>
                  <a:pt x="39877" y="9905"/>
                </a:lnTo>
                <a:lnTo>
                  <a:pt x="38735" y="14477"/>
                </a:lnTo>
                <a:lnTo>
                  <a:pt x="32131" y="14096"/>
                </a:lnTo>
                <a:lnTo>
                  <a:pt x="26543" y="13969"/>
                </a:lnTo>
                <a:lnTo>
                  <a:pt x="21844" y="13969"/>
                </a:lnTo>
                <a:lnTo>
                  <a:pt x="17525" y="13969"/>
                </a:lnTo>
                <a:lnTo>
                  <a:pt x="10668" y="14096"/>
                </a:lnTo>
                <a:lnTo>
                  <a:pt x="1143" y="14477"/>
                </a:lnTo>
                <a:lnTo>
                  <a:pt x="0" y="13334"/>
                </a:lnTo>
                <a:lnTo>
                  <a:pt x="1270" y="9397"/>
                </a:lnTo>
                <a:lnTo>
                  <a:pt x="2412" y="5333"/>
                </a:lnTo>
                <a:lnTo>
                  <a:pt x="3428" y="1142"/>
                </a:lnTo>
                <a:lnTo>
                  <a:pt x="10922" y="1269"/>
                </a:lnTo>
                <a:lnTo>
                  <a:pt x="16383" y="1396"/>
                </a:lnTo>
                <a:lnTo>
                  <a:pt x="20193" y="1396"/>
                </a:lnTo>
                <a:lnTo>
                  <a:pt x="28448" y="1396"/>
                </a:lnTo>
                <a:lnTo>
                  <a:pt x="35687" y="888"/>
                </a:lnTo>
                <a:lnTo>
                  <a:pt x="420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342888" y="4168127"/>
            <a:ext cx="2378583" cy="18797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55108" y="4532376"/>
            <a:ext cx="121158" cy="12115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065648" y="4546091"/>
            <a:ext cx="111378" cy="11137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268467" y="4501896"/>
            <a:ext cx="718566" cy="15328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025896" y="4503445"/>
            <a:ext cx="105949" cy="14551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040835" y="4521961"/>
            <a:ext cx="86360" cy="126364"/>
          </a:xfrm>
          <a:custGeom>
            <a:avLst/>
            <a:gdLst/>
            <a:ahLst/>
            <a:cxnLst/>
            <a:rect l="l" t="t" r="r" b="b"/>
            <a:pathLst>
              <a:path w="86360" h="126364">
                <a:moveTo>
                  <a:pt x="58847" y="0"/>
                </a:moveTo>
                <a:lnTo>
                  <a:pt x="48306" y="0"/>
                </a:lnTo>
                <a:lnTo>
                  <a:pt x="43607" y="888"/>
                </a:lnTo>
                <a:lnTo>
                  <a:pt x="39543" y="2667"/>
                </a:lnTo>
                <a:lnTo>
                  <a:pt x="35606" y="4318"/>
                </a:lnTo>
                <a:lnTo>
                  <a:pt x="32558" y="6731"/>
                </a:lnTo>
                <a:lnTo>
                  <a:pt x="28494" y="12573"/>
                </a:lnTo>
                <a:lnTo>
                  <a:pt x="27478" y="15875"/>
                </a:lnTo>
                <a:lnTo>
                  <a:pt x="27478" y="22987"/>
                </a:lnTo>
                <a:lnTo>
                  <a:pt x="40686" y="43687"/>
                </a:lnTo>
                <a:lnTo>
                  <a:pt x="31209" y="48287"/>
                </a:lnTo>
                <a:lnTo>
                  <a:pt x="2491" y="81089"/>
                </a:lnTo>
                <a:lnTo>
                  <a:pt x="0" y="104267"/>
                </a:lnTo>
                <a:lnTo>
                  <a:pt x="935" y="108712"/>
                </a:lnTo>
                <a:lnTo>
                  <a:pt x="24557" y="126364"/>
                </a:lnTo>
                <a:lnTo>
                  <a:pt x="40178" y="126364"/>
                </a:lnTo>
                <a:lnTo>
                  <a:pt x="47544" y="124460"/>
                </a:lnTo>
                <a:lnTo>
                  <a:pt x="53894" y="120523"/>
                </a:lnTo>
                <a:lnTo>
                  <a:pt x="55500" y="119506"/>
                </a:lnTo>
                <a:lnTo>
                  <a:pt x="33066" y="119506"/>
                </a:lnTo>
                <a:lnTo>
                  <a:pt x="25232" y="118244"/>
                </a:lnTo>
                <a:lnTo>
                  <a:pt x="19636" y="114458"/>
                </a:lnTo>
                <a:lnTo>
                  <a:pt x="16278" y="108148"/>
                </a:lnTo>
                <a:lnTo>
                  <a:pt x="15159" y="99313"/>
                </a:lnTo>
                <a:lnTo>
                  <a:pt x="15661" y="90977"/>
                </a:lnTo>
                <a:lnTo>
                  <a:pt x="38343" y="52633"/>
                </a:lnTo>
                <a:lnTo>
                  <a:pt x="44750" y="49275"/>
                </a:lnTo>
                <a:lnTo>
                  <a:pt x="61706" y="49275"/>
                </a:lnTo>
                <a:lnTo>
                  <a:pt x="60498" y="47625"/>
                </a:lnTo>
                <a:lnTo>
                  <a:pt x="55291" y="41401"/>
                </a:lnTo>
                <a:lnTo>
                  <a:pt x="50846" y="36194"/>
                </a:lnTo>
                <a:lnTo>
                  <a:pt x="47671" y="32257"/>
                </a:lnTo>
                <a:lnTo>
                  <a:pt x="40178" y="14477"/>
                </a:lnTo>
                <a:lnTo>
                  <a:pt x="41321" y="11937"/>
                </a:lnTo>
                <a:lnTo>
                  <a:pt x="45893" y="7874"/>
                </a:lnTo>
                <a:lnTo>
                  <a:pt x="48941" y="6857"/>
                </a:lnTo>
                <a:lnTo>
                  <a:pt x="78358" y="6857"/>
                </a:lnTo>
                <a:lnTo>
                  <a:pt x="73833" y="4444"/>
                </a:lnTo>
                <a:lnTo>
                  <a:pt x="63800" y="888"/>
                </a:lnTo>
                <a:lnTo>
                  <a:pt x="58847" y="0"/>
                </a:lnTo>
                <a:close/>
              </a:path>
              <a:path w="86360" h="126364">
                <a:moveTo>
                  <a:pt x="61706" y="49275"/>
                </a:moveTo>
                <a:lnTo>
                  <a:pt x="44750" y="49275"/>
                </a:lnTo>
                <a:lnTo>
                  <a:pt x="49449" y="54610"/>
                </a:lnTo>
                <a:lnTo>
                  <a:pt x="52751" y="59943"/>
                </a:lnTo>
                <a:lnTo>
                  <a:pt x="54656" y="65405"/>
                </a:lnTo>
                <a:lnTo>
                  <a:pt x="56688" y="70738"/>
                </a:lnTo>
                <a:lnTo>
                  <a:pt x="57410" y="75686"/>
                </a:lnTo>
                <a:lnTo>
                  <a:pt x="57512" y="90424"/>
                </a:lnTo>
                <a:lnTo>
                  <a:pt x="56561" y="96012"/>
                </a:lnTo>
                <a:lnTo>
                  <a:pt x="54402" y="101600"/>
                </a:lnTo>
                <a:lnTo>
                  <a:pt x="52243" y="107314"/>
                </a:lnTo>
                <a:lnTo>
                  <a:pt x="49322" y="111760"/>
                </a:lnTo>
                <a:lnTo>
                  <a:pt x="45639" y="114807"/>
                </a:lnTo>
                <a:lnTo>
                  <a:pt x="41956" y="117982"/>
                </a:lnTo>
                <a:lnTo>
                  <a:pt x="37765" y="119506"/>
                </a:lnTo>
                <a:lnTo>
                  <a:pt x="55500" y="119506"/>
                </a:lnTo>
                <a:lnTo>
                  <a:pt x="60117" y="116586"/>
                </a:lnTo>
                <a:lnTo>
                  <a:pt x="65070" y="111125"/>
                </a:lnTo>
                <a:lnTo>
                  <a:pt x="68372" y="104267"/>
                </a:lnTo>
                <a:lnTo>
                  <a:pt x="71801" y="97408"/>
                </a:lnTo>
                <a:lnTo>
                  <a:pt x="73579" y="90424"/>
                </a:lnTo>
                <a:lnTo>
                  <a:pt x="73579" y="78105"/>
                </a:lnTo>
                <a:lnTo>
                  <a:pt x="64308" y="52831"/>
                </a:lnTo>
                <a:lnTo>
                  <a:pt x="61706" y="49275"/>
                </a:lnTo>
                <a:close/>
              </a:path>
              <a:path w="86360" h="126364">
                <a:moveTo>
                  <a:pt x="78358" y="6857"/>
                </a:moveTo>
                <a:lnTo>
                  <a:pt x="58085" y="6857"/>
                </a:lnTo>
                <a:lnTo>
                  <a:pt x="62530" y="8508"/>
                </a:lnTo>
                <a:lnTo>
                  <a:pt x="66213" y="11683"/>
                </a:lnTo>
                <a:lnTo>
                  <a:pt x="69896" y="14731"/>
                </a:lnTo>
                <a:lnTo>
                  <a:pt x="72690" y="19557"/>
                </a:lnTo>
                <a:lnTo>
                  <a:pt x="74722" y="25907"/>
                </a:lnTo>
                <a:lnTo>
                  <a:pt x="82723" y="25907"/>
                </a:lnTo>
                <a:lnTo>
                  <a:pt x="85771" y="12064"/>
                </a:lnTo>
                <a:lnTo>
                  <a:pt x="79548" y="7493"/>
                </a:lnTo>
                <a:lnTo>
                  <a:pt x="78358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055995" y="4571238"/>
            <a:ext cx="42545" cy="70485"/>
          </a:xfrm>
          <a:custGeom>
            <a:avLst/>
            <a:gdLst/>
            <a:ahLst/>
            <a:cxnLst/>
            <a:rect l="l" t="t" r="r" b="b"/>
            <a:pathLst>
              <a:path w="42545" h="70485">
                <a:moveTo>
                  <a:pt x="29590" y="0"/>
                </a:moveTo>
                <a:lnTo>
                  <a:pt x="2016" y="33829"/>
                </a:lnTo>
                <a:lnTo>
                  <a:pt x="0" y="50037"/>
                </a:lnTo>
                <a:lnTo>
                  <a:pt x="1119" y="58872"/>
                </a:lnTo>
                <a:lnTo>
                  <a:pt x="4476" y="65182"/>
                </a:lnTo>
                <a:lnTo>
                  <a:pt x="10072" y="68968"/>
                </a:lnTo>
                <a:lnTo>
                  <a:pt x="17906" y="70231"/>
                </a:lnTo>
                <a:lnTo>
                  <a:pt x="22605" y="70231"/>
                </a:lnTo>
                <a:lnTo>
                  <a:pt x="26796" y="68706"/>
                </a:lnTo>
                <a:lnTo>
                  <a:pt x="30479" y="65531"/>
                </a:lnTo>
                <a:lnTo>
                  <a:pt x="34162" y="62484"/>
                </a:lnTo>
                <a:lnTo>
                  <a:pt x="37083" y="58038"/>
                </a:lnTo>
                <a:lnTo>
                  <a:pt x="39242" y="52324"/>
                </a:lnTo>
                <a:lnTo>
                  <a:pt x="41401" y="46736"/>
                </a:lnTo>
                <a:lnTo>
                  <a:pt x="42417" y="40767"/>
                </a:lnTo>
                <a:lnTo>
                  <a:pt x="42417" y="34417"/>
                </a:lnTo>
                <a:lnTo>
                  <a:pt x="42417" y="27559"/>
                </a:lnTo>
                <a:lnTo>
                  <a:pt x="41528" y="21462"/>
                </a:lnTo>
                <a:lnTo>
                  <a:pt x="39496" y="16129"/>
                </a:lnTo>
                <a:lnTo>
                  <a:pt x="37591" y="10668"/>
                </a:lnTo>
                <a:lnTo>
                  <a:pt x="34289" y="5334"/>
                </a:lnTo>
                <a:lnTo>
                  <a:pt x="2959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036183" y="4517390"/>
            <a:ext cx="132158" cy="192532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109715" y="4594097"/>
            <a:ext cx="55244" cy="114935"/>
          </a:xfrm>
          <a:custGeom>
            <a:avLst/>
            <a:gdLst/>
            <a:ahLst/>
            <a:cxnLst/>
            <a:rect l="l" t="t" r="r" b="b"/>
            <a:pathLst>
              <a:path w="55245" h="114935">
                <a:moveTo>
                  <a:pt x="1650" y="107441"/>
                </a:moveTo>
                <a:lnTo>
                  <a:pt x="0" y="114045"/>
                </a:lnTo>
                <a:lnTo>
                  <a:pt x="888" y="114300"/>
                </a:lnTo>
                <a:lnTo>
                  <a:pt x="3810" y="114681"/>
                </a:lnTo>
                <a:lnTo>
                  <a:pt x="10033" y="114681"/>
                </a:lnTo>
                <a:lnTo>
                  <a:pt x="13716" y="114172"/>
                </a:lnTo>
                <a:lnTo>
                  <a:pt x="16891" y="113156"/>
                </a:lnTo>
                <a:lnTo>
                  <a:pt x="20193" y="112140"/>
                </a:lnTo>
                <a:lnTo>
                  <a:pt x="22987" y="110489"/>
                </a:lnTo>
                <a:lnTo>
                  <a:pt x="25825" y="107950"/>
                </a:lnTo>
                <a:lnTo>
                  <a:pt x="4445" y="107950"/>
                </a:lnTo>
                <a:lnTo>
                  <a:pt x="3683" y="107822"/>
                </a:lnTo>
                <a:lnTo>
                  <a:pt x="2794" y="107822"/>
                </a:lnTo>
                <a:lnTo>
                  <a:pt x="2159" y="107695"/>
                </a:lnTo>
                <a:lnTo>
                  <a:pt x="1650" y="107441"/>
                </a:lnTo>
                <a:close/>
              </a:path>
              <a:path w="55245" h="114935">
                <a:moveTo>
                  <a:pt x="48641" y="25526"/>
                </a:moveTo>
                <a:lnTo>
                  <a:pt x="44323" y="25526"/>
                </a:lnTo>
                <a:lnTo>
                  <a:pt x="27432" y="26162"/>
                </a:lnTo>
                <a:lnTo>
                  <a:pt x="26416" y="30479"/>
                </a:lnTo>
                <a:lnTo>
                  <a:pt x="29210" y="30606"/>
                </a:lnTo>
                <a:lnTo>
                  <a:pt x="31242" y="30987"/>
                </a:lnTo>
                <a:lnTo>
                  <a:pt x="32385" y="31750"/>
                </a:lnTo>
                <a:lnTo>
                  <a:pt x="33528" y="32384"/>
                </a:lnTo>
                <a:lnTo>
                  <a:pt x="34036" y="33527"/>
                </a:lnTo>
                <a:lnTo>
                  <a:pt x="33909" y="36321"/>
                </a:lnTo>
                <a:lnTo>
                  <a:pt x="33782" y="37718"/>
                </a:lnTo>
                <a:lnTo>
                  <a:pt x="33528" y="39115"/>
                </a:lnTo>
                <a:lnTo>
                  <a:pt x="31876" y="46989"/>
                </a:lnTo>
                <a:lnTo>
                  <a:pt x="31242" y="50291"/>
                </a:lnTo>
                <a:lnTo>
                  <a:pt x="30353" y="54356"/>
                </a:lnTo>
                <a:lnTo>
                  <a:pt x="29463" y="58293"/>
                </a:lnTo>
                <a:lnTo>
                  <a:pt x="28448" y="63372"/>
                </a:lnTo>
                <a:lnTo>
                  <a:pt x="25654" y="75310"/>
                </a:lnTo>
                <a:lnTo>
                  <a:pt x="24257" y="81787"/>
                </a:lnTo>
                <a:lnTo>
                  <a:pt x="22860" y="88645"/>
                </a:lnTo>
                <a:lnTo>
                  <a:pt x="21971" y="92456"/>
                </a:lnTo>
                <a:lnTo>
                  <a:pt x="20955" y="95757"/>
                </a:lnTo>
                <a:lnTo>
                  <a:pt x="19938" y="98170"/>
                </a:lnTo>
                <a:lnTo>
                  <a:pt x="18923" y="100710"/>
                </a:lnTo>
                <a:lnTo>
                  <a:pt x="17780" y="102743"/>
                </a:lnTo>
                <a:lnTo>
                  <a:pt x="15239" y="105537"/>
                </a:lnTo>
                <a:lnTo>
                  <a:pt x="13716" y="106552"/>
                </a:lnTo>
                <a:lnTo>
                  <a:pt x="12064" y="107060"/>
                </a:lnTo>
                <a:lnTo>
                  <a:pt x="10541" y="107695"/>
                </a:lnTo>
                <a:lnTo>
                  <a:pt x="8636" y="107950"/>
                </a:lnTo>
                <a:lnTo>
                  <a:pt x="25825" y="107950"/>
                </a:lnTo>
                <a:lnTo>
                  <a:pt x="27812" y="106171"/>
                </a:lnTo>
                <a:lnTo>
                  <a:pt x="29845" y="103250"/>
                </a:lnTo>
                <a:lnTo>
                  <a:pt x="33147" y="96393"/>
                </a:lnTo>
                <a:lnTo>
                  <a:pt x="34544" y="92328"/>
                </a:lnTo>
                <a:lnTo>
                  <a:pt x="48641" y="25526"/>
                </a:lnTo>
                <a:close/>
              </a:path>
              <a:path w="55245" h="114935">
                <a:moveTo>
                  <a:pt x="54737" y="0"/>
                </a:moveTo>
                <a:lnTo>
                  <a:pt x="42037" y="0"/>
                </a:lnTo>
                <a:lnTo>
                  <a:pt x="38862" y="13588"/>
                </a:lnTo>
                <a:lnTo>
                  <a:pt x="51562" y="13588"/>
                </a:lnTo>
                <a:lnTo>
                  <a:pt x="547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109715" y="4619625"/>
            <a:ext cx="48895" cy="89535"/>
          </a:xfrm>
          <a:custGeom>
            <a:avLst/>
            <a:gdLst/>
            <a:ahLst/>
            <a:cxnLst/>
            <a:rect l="l" t="t" r="r" b="b"/>
            <a:pathLst>
              <a:path w="48895" h="89535">
                <a:moveTo>
                  <a:pt x="44323" y="0"/>
                </a:moveTo>
                <a:lnTo>
                  <a:pt x="48641" y="0"/>
                </a:lnTo>
                <a:lnTo>
                  <a:pt x="35560" y="61975"/>
                </a:lnTo>
                <a:lnTo>
                  <a:pt x="34544" y="66801"/>
                </a:lnTo>
                <a:lnTo>
                  <a:pt x="33147" y="70866"/>
                </a:lnTo>
                <a:lnTo>
                  <a:pt x="31496" y="74294"/>
                </a:lnTo>
                <a:lnTo>
                  <a:pt x="29845" y="77724"/>
                </a:lnTo>
                <a:lnTo>
                  <a:pt x="16891" y="87630"/>
                </a:lnTo>
                <a:lnTo>
                  <a:pt x="13716" y="88645"/>
                </a:lnTo>
                <a:lnTo>
                  <a:pt x="10033" y="89154"/>
                </a:lnTo>
                <a:lnTo>
                  <a:pt x="5969" y="89154"/>
                </a:lnTo>
                <a:lnTo>
                  <a:pt x="4825" y="89154"/>
                </a:lnTo>
                <a:lnTo>
                  <a:pt x="3810" y="89154"/>
                </a:lnTo>
                <a:lnTo>
                  <a:pt x="2794" y="89026"/>
                </a:lnTo>
                <a:lnTo>
                  <a:pt x="1778" y="88900"/>
                </a:lnTo>
                <a:lnTo>
                  <a:pt x="888" y="88773"/>
                </a:lnTo>
                <a:lnTo>
                  <a:pt x="0" y="88518"/>
                </a:lnTo>
                <a:lnTo>
                  <a:pt x="1650" y="81914"/>
                </a:lnTo>
                <a:lnTo>
                  <a:pt x="2159" y="82168"/>
                </a:lnTo>
                <a:lnTo>
                  <a:pt x="2794" y="82295"/>
                </a:lnTo>
                <a:lnTo>
                  <a:pt x="3683" y="82295"/>
                </a:lnTo>
                <a:lnTo>
                  <a:pt x="4445" y="82423"/>
                </a:lnTo>
                <a:lnTo>
                  <a:pt x="5461" y="82423"/>
                </a:lnTo>
                <a:lnTo>
                  <a:pt x="6604" y="82423"/>
                </a:lnTo>
                <a:lnTo>
                  <a:pt x="8636" y="82423"/>
                </a:lnTo>
                <a:lnTo>
                  <a:pt x="10541" y="82168"/>
                </a:lnTo>
                <a:lnTo>
                  <a:pt x="12064" y="81533"/>
                </a:lnTo>
                <a:lnTo>
                  <a:pt x="13716" y="81025"/>
                </a:lnTo>
                <a:lnTo>
                  <a:pt x="15239" y="80010"/>
                </a:lnTo>
                <a:lnTo>
                  <a:pt x="16510" y="78612"/>
                </a:lnTo>
                <a:lnTo>
                  <a:pt x="17780" y="77216"/>
                </a:lnTo>
                <a:lnTo>
                  <a:pt x="18923" y="75183"/>
                </a:lnTo>
                <a:lnTo>
                  <a:pt x="19938" y="72643"/>
                </a:lnTo>
                <a:lnTo>
                  <a:pt x="20955" y="70231"/>
                </a:lnTo>
                <a:lnTo>
                  <a:pt x="21971" y="66929"/>
                </a:lnTo>
                <a:lnTo>
                  <a:pt x="22860" y="63118"/>
                </a:lnTo>
                <a:lnTo>
                  <a:pt x="24257" y="56261"/>
                </a:lnTo>
                <a:lnTo>
                  <a:pt x="25654" y="49783"/>
                </a:lnTo>
                <a:lnTo>
                  <a:pt x="27050" y="43814"/>
                </a:lnTo>
                <a:lnTo>
                  <a:pt x="28448" y="37845"/>
                </a:lnTo>
                <a:lnTo>
                  <a:pt x="29463" y="32766"/>
                </a:lnTo>
                <a:lnTo>
                  <a:pt x="30353" y="28829"/>
                </a:lnTo>
                <a:lnTo>
                  <a:pt x="31242" y="24764"/>
                </a:lnTo>
                <a:lnTo>
                  <a:pt x="31876" y="21462"/>
                </a:lnTo>
                <a:lnTo>
                  <a:pt x="32385" y="19050"/>
                </a:lnTo>
                <a:lnTo>
                  <a:pt x="32893" y="16637"/>
                </a:lnTo>
                <a:lnTo>
                  <a:pt x="33274" y="14858"/>
                </a:lnTo>
                <a:lnTo>
                  <a:pt x="33528" y="13588"/>
                </a:lnTo>
                <a:lnTo>
                  <a:pt x="33782" y="12192"/>
                </a:lnTo>
                <a:lnTo>
                  <a:pt x="33909" y="11302"/>
                </a:lnTo>
                <a:lnTo>
                  <a:pt x="33909" y="10794"/>
                </a:lnTo>
                <a:lnTo>
                  <a:pt x="34036" y="10160"/>
                </a:lnTo>
                <a:lnTo>
                  <a:pt x="34036" y="9779"/>
                </a:lnTo>
                <a:lnTo>
                  <a:pt x="34036" y="9398"/>
                </a:lnTo>
                <a:lnTo>
                  <a:pt x="34036" y="8000"/>
                </a:lnTo>
                <a:lnTo>
                  <a:pt x="33528" y="6857"/>
                </a:lnTo>
                <a:lnTo>
                  <a:pt x="32385" y="6223"/>
                </a:lnTo>
                <a:lnTo>
                  <a:pt x="31242" y="5461"/>
                </a:lnTo>
                <a:lnTo>
                  <a:pt x="29210" y="5080"/>
                </a:lnTo>
                <a:lnTo>
                  <a:pt x="26416" y="4952"/>
                </a:lnTo>
                <a:lnTo>
                  <a:pt x="27432" y="635"/>
                </a:lnTo>
                <a:lnTo>
                  <a:pt x="443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148578" y="4594097"/>
            <a:ext cx="15875" cy="13970"/>
          </a:xfrm>
          <a:custGeom>
            <a:avLst/>
            <a:gdLst/>
            <a:ahLst/>
            <a:cxnLst/>
            <a:rect l="l" t="t" r="r" b="b"/>
            <a:pathLst>
              <a:path w="15875" h="13970">
                <a:moveTo>
                  <a:pt x="3175" y="0"/>
                </a:moveTo>
                <a:lnTo>
                  <a:pt x="15875" y="0"/>
                </a:lnTo>
                <a:lnTo>
                  <a:pt x="12700" y="13588"/>
                </a:lnTo>
                <a:lnTo>
                  <a:pt x="0" y="13588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227064" y="4553711"/>
            <a:ext cx="125729" cy="6629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241541" y="4608321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5" y="11556"/>
                </a:lnTo>
                <a:lnTo>
                  <a:pt x="107315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241541" y="4572253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5" y="11556"/>
                </a:lnTo>
                <a:lnTo>
                  <a:pt x="107315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36970" y="4603750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236970" y="4567682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06896" y="4544600"/>
            <a:ext cx="95213" cy="10436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421037" y="4562347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56597" y="0"/>
                </a:moveTo>
                <a:lnTo>
                  <a:pt x="39833" y="0"/>
                </a:lnTo>
                <a:lnTo>
                  <a:pt x="32975" y="1650"/>
                </a:lnTo>
                <a:lnTo>
                  <a:pt x="26879" y="4952"/>
                </a:lnTo>
                <a:lnTo>
                  <a:pt x="20656" y="8254"/>
                </a:lnTo>
                <a:lnTo>
                  <a:pt x="2056" y="40893"/>
                </a:lnTo>
                <a:lnTo>
                  <a:pt x="717" y="46735"/>
                </a:lnTo>
                <a:lnTo>
                  <a:pt x="114" y="51053"/>
                </a:lnTo>
                <a:lnTo>
                  <a:pt x="0" y="66420"/>
                </a:lnTo>
                <a:lnTo>
                  <a:pt x="2495" y="73532"/>
                </a:lnTo>
                <a:lnTo>
                  <a:pt x="7448" y="78485"/>
                </a:lnTo>
                <a:lnTo>
                  <a:pt x="12401" y="83565"/>
                </a:lnTo>
                <a:lnTo>
                  <a:pt x="19386" y="86106"/>
                </a:lnTo>
                <a:lnTo>
                  <a:pt x="35769" y="86106"/>
                </a:lnTo>
                <a:lnTo>
                  <a:pt x="42246" y="84835"/>
                </a:lnTo>
                <a:lnTo>
                  <a:pt x="53676" y="79501"/>
                </a:lnTo>
                <a:lnTo>
                  <a:pt x="53987" y="79247"/>
                </a:lnTo>
                <a:lnTo>
                  <a:pt x="25863" y="79247"/>
                </a:lnTo>
                <a:lnTo>
                  <a:pt x="21799" y="77724"/>
                </a:lnTo>
                <a:lnTo>
                  <a:pt x="19259" y="74675"/>
                </a:lnTo>
                <a:lnTo>
                  <a:pt x="16592" y="71627"/>
                </a:lnTo>
                <a:lnTo>
                  <a:pt x="15195" y="66928"/>
                </a:lnTo>
                <a:lnTo>
                  <a:pt x="15195" y="53720"/>
                </a:lnTo>
                <a:lnTo>
                  <a:pt x="16592" y="45593"/>
                </a:lnTo>
                <a:lnTo>
                  <a:pt x="21672" y="26796"/>
                </a:lnTo>
                <a:lnTo>
                  <a:pt x="25228" y="19557"/>
                </a:lnTo>
                <a:lnTo>
                  <a:pt x="29800" y="14604"/>
                </a:lnTo>
                <a:lnTo>
                  <a:pt x="34245" y="9525"/>
                </a:lnTo>
                <a:lnTo>
                  <a:pt x="39452" y="6984"/>
                </a:lnTo>
                <a:lnTo>
                  <a:pt x="67932" y="6984"/>
                </a:lnTo>
                <a:lnTo>
                  <a:pt x="63709" y="2539"/>
                </a:lnTo>
                <a:lnTo>
                  <a:pt x="56597" y="0"/>
                </a:lnTo>
                <a:close/>
              </a:path>
              <a:path w="76200" h="86360">
                <a:moveTo>
                  <a:pt x="67932" y="6984"/>
                </a:moveTo>
                <a:lnTo>
                  <a:pt x="50755" y="6984"/>
                </a:lnTo>
                <a:lnTo>
                  <a:pt x="54565" y="8508"/>
                </a:lnTo>
                <a:lnTo>
                  <a:pt x="59391" y="14858"/>
                </a:lnTo>
                <a:lnTo>
                  <a:pt x="60661" y="19557"/>
                </a:lnTo>
                <a:lnTo>
                  <a:pt x="60661" y="32893"/>
                </a:lnTo>
                <a:lnTo>
                  <a:pt x="46310" y="71627"/>
                </a:lnTo>
                <a:lnTo>
                  <a:pt x="36912" y="79247"/>
                </a:lnTo>
                <a:lnTo>
                  <a:pt x="53987" y="79247"/>
                </a:lnTo>
                <a:lnTo>
                  <a:pt x="74631" y="43433"/>
                </a:lnTo>
                <a:lnTo>
                  <a:pt x="75901" y="36194"/>
                </a:lnTo>
                <a:lnTo>
                  <a:pt x="75901" y="19938"/>
                </a:lnTo>
                <a:lnTo>
                  <a:pt x="73361" y="12700"/>
                </a:lnTo>
                <a:lnTo>
                  <a:pt x="67932" y="698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436233" y="4569333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30352" y="0"/>
                </a:moveTo>
                <a:lnTo>
                  <a:pt x="24256" y="0"/>
                </a:lnTo>
                <a:lnTo>
                  <a:pt x="19050" y="2540"/>
                </a:lnTo>
                <a:lnTo>
                  <a:pt x="14604" y="7620"/>
                </a:lnTo>
                <a:lnTo>
                  <a:pt x="10032" y="12573"/>
                </a:lnTo>
                <a:lnTo>
                  <a:pt x="6476" y="19812"/>
                </a:lnTo>
                <a:lnTo>
                  <a:pt x="3937" y="29210"/>
                </a:lnTo>
                <a:lnTo>
                  <a:pt x="1396" y="38608"/>
                </a:lnTo>
                <a:lnTo>
                  <a:pt x="0" y="46736"/>
                </a:lnTo>
                <a:lnTo>
                  <a:pt x="0" y="53594"/>
                </a:lnTo>
                <a:lnTo>
                  <a:pt x="0" y="59944"/>
                </a:lnTo>
                <a:lnTo>
                  <a:pt x="1396" y="64643"/>
                </a:lnTo>
                <a:lnTo>
                  <a:pt x="4063" y="67691"/>
                </a:lnTo>
                <a:lnTo>
                  <a:pt x="6603" y="70739"/>
                </a:lnTo>
                <a:lnTo>
                  <a:pt x="10667" y="72263"/>
                </a:lnTo>
                <a:lnTo>
                  <a:pt x="16001" y="72263"/>
                </a:lnTo>
                <a:lnTo>
                  <a:pt x="21716" y="72263"/>
                </a:lnTo>
                <a:lnTo>
                  <a:pt x="44068" y="33909"/>
                </a:lnTo>
                <a:lnTo>
                  <a:pt x="45465" y="25908"/>
                </a:lnTo>
                <a:lnTo>
                  <a:pt x="45465" y="18923"/>
                </a:lnTo>
                <a:lnTo>
                  <a:pt x="45465" y="12573"/>
                </a:lnTo>
                <a:lnTo>
                  <a:pt x="44195" y="7874"/>
                </a:lnTo>
                <a:lnTo>
                  <a:pt x="41782" y="4699"/>
                </a:lnTo>
                <a:lnTo>
                  <a:pt x="39369" y="1524"/>
                </a:lnTo>
                <a:lnTo>
                  <a:pt x="35559" y="0"/>
                </a:lnTo>
                <a:lnTo>
                  <a:pt x="3035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416421" y="4557776"/>
            <a:ext cx="128348" cy="15214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486144" y="4594097"/>
            <a:ext cx="55244" cy="114935"/>
          </a:xfrm>
          <a:custGeom>
            <a:avLst/>
            <a:gdLst/>
            <a:ahLst/>
            <a:cxnLst/>
            <a:rect l="l" t="t" r="r" b="b"/>
            <a:pathLst>
              <a:path w="55245" h="114935">
                <a:moveTo>
                  <a:pt x="1650" y="107441"/>
                </a:moveTo>
                <a:lnTo>
                  <a:pt x="0" y="114045"/>
                </a:lnTo>
                <a:lnTo>
                  <a:pt x="888" y="114300"/>
                </a:lnTo>
                <a:lnTo>
                  <a:pt x="3809" y="114681"/>
                </a:lnTo>
                <a:lnTo>
                  <a:pt x="10032" y="114681"/>
                </a:lnTo>
                <a:lnTo>
                  <a:pt x="13715" y="114172"/>
                </a:lnTo>
                <a:lnTo>
                  <a:pt x="16890" y="113156"/>
                </a:lnTo>
                <a:lnTo>
                  <a:pt x="20192" y="112140"/>
                </a:lnTo>
                <a:lnTo>
                  <a:pt x="22986" y="110489"/>
                </a:lnTo>
                <a:lnTo>
                  <a:pt x="25825" y="107950"/>
                </a:lnTo>
                <a:lnTo>
                  <a:pt x="4444" y="107950"/>
                </a:lnTo>
                <a:lnTo>
                  <a:pt x="3682" y="107822"/>
                </a:lnTo>
                <a:lnTo>
                  <a:pt x="2793" y="107822"/>
                </a:lnTo>
                <a:lnTo>
                  <a:pt x="2158" y="107695"/>
                </a:lnTo>
                <a:lnTo>
                  <a:pt x="1650" y="107441"/>
                </a:lnTo>
                <a:close/>
              </a:path>
              <a:path w="55245" h="114935">
                <a:moveTo>
                  <a:pt x="48640" y="25526"/>
                </a:moveTo>
                <a:lnTo>
                  <a:pt x="44323" y="25526"/>
                </a:lnTo>
                <a:lnTo>
                  <a:pt x="27431" y="26162"/>
                </a:lnTo>
                <a:lnTo>
                  <a:pt x="26415" y="30479"/>
                </a:lnTo>
                <a:lnTo>
                  <a:pt x="29209" y="30606"/>
                </a:lnTo>
                <a:lnTo>
                  <a:pt x="31241" y="30987"/>
                </a:lnTo>
                <a:lnTo>
                  <a:pt x="32384" y="31750"/>
                </a:lnTo>
                <a:lnTo>
                  <a:pt x="33400" y="32384"/>
                </a:lnTo>
                <a:lnTo>
                  <a:pt x="34035" y="33527"/>
                </a:lnTo>
                <a:lnTo>
                  <a:pt x="33908" y="36321"/>
                </a:lnTo>
                <a:lnTo>
                  <a:pt x="33781" y="37718"/>
                </a:lnTo>
                <a:lnTo>
                  <a:pt x="33527" y="39115"/>
                </a:lnTo>
                <a:lnTo>
                  <a:pt x="31876" y="46989"/>
                </a:lnTo>
                <a:lnTo>
                  <a:pt x="31241" y="50291"/>
                </a:lnTo>
                <a:lnTo>
                  <a:pt x="30352" y="54356"/>
                </a:lnTo>
                <a:lnTo>
                  <a:pt x="29463" y="58293"/>
                </a:lnTo>
                <a:lnTo>
                  <a:pt x="28448" y="63372"/>
                </a:lnTo>
                <a:lnTo>
                  <a:pt x="25653" y="75310"/>
                </a:lnTo>
                <a:lnTo>
                  <a:pt x="24256" y="81787"/>
                </a:lnTo>
                <a:lnTo>
                  <a:pt x="22859" y="88645"/>
                </a:lnTo>
                <a:lnTo>
                  <a:pt x="21971" y="92456"/>
                </a:lnTo>
                <a:lnTo>
                  <a:pt x="20954" y="95757"/>
                </a:lnTo>
                <a:lnTo>
                  <a:pt x="19938" y="98170"/>
                </a:lnTo>
                <a:lnTo>
                  <a:pt x="18923" y="100710"/>
                </a:lnTo>
                <a:lnTo>
                  <a:pt x="17779" y="102743"/>
                </a:lnTo>
                <a:lnTo>
                  <a:pt x="15239" y="105537"/>
                </a:lnTo>
                <a:lnTo>
                  <a:pt x="13715" y="106552"/>
                </a:lnTo>
                <a:lnTo>
                  <a:pt x="12064" y="107060"/>
                </a:lnTo>
                <a:lnTo>
                  <a:pt x="10540" y="107695"/>
                </a:lnTo>
                <a:lnTo>
                  <a:pt x="8635" y="107950"/>
                </a:lnTo>
                <a:lnTo>
                  <a:pt x="25825" y="107950"/>
                </a:lnTo>
                <a:lnTo>
                  <a:pt x="27812" y="106171"/>
                </a:lnTo>
                <a:lnTo>
                  <a:pt x="29845" y="103250"/>
                </a:lnTo>
                <a:lnTo>
                  <a:pt x="33147" y="96393"/>
                </a:lnTo>
                <a:lnTo>
                  <a:pt x="34544" y="92328"/>
                </a:lnTo>
                <a:lnTo>
                  <a:pt x="48640" y="25526"/>
                </a:lnTo>
                <a:close/>
              </a:path>
              <a:path w="55245" h="114935">
                <a:moveTo>
                  <a:pt x="54736" y="0"/>
                </a:moveTo>
                <a:lnTo>
                  <a:pt x="42036" y="0"/>
                </a:lnTo>
                <a:lnTo>
                  <a:pt x="38861" y="13588"/>
                </a:lnTo>
                <a:lnTo>
                  <a:pt x="51561" y="13588"/>
                </a:lnTo>
                <a:lnTo>
                  <a:pt x="547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486144" y="4619625"/>
            <a:ext cx="48895" cy="89535"/>
          </a:xfrm>
          <a:custGeom>
            <a:avLst/>
            <a:gdLst/>
            <a:ahLst/>
            <a:cxnLst/>
            <a:rect l="l" t="t" r="r" b="b"/>
            <a:pathLst>
              <a:path w="48895" h="89535">
                <a:moveTo>
                  <a:pt x="44323" y="0"/>
                </a:moveTo>
                <a:lnTo>
                  <a:pt x="48640" y="0"/>
                </a:lnTo>
                <a:lnTo>
                  <a:pt x="35559" y="61975"/>
                </a:lnTo>
                <a:lnTo>
                  <a:pt x="34544" y="66801"/>
                </a:lnTo>
                <a:lnTo>
                  <a:pt x="33147" y="70866"/>
                </a:lnTo>
                <a:lnTo>
                  <a:pt x="31496" y="74294"/>
                </a:lnTo>
                <a:lnTo>
                  <a:pt x="29845" y="77724"/>
                </a:lnTo>
                <a:lnTo>
                  <a:pt x="16890" y="87630"/>
                </a:lnTo>
                <a:lnTo>
                  <a:pt x="13715" y="88645"/>
                </a:lnTo>
                <a:lnTo>
                  <a:pt x="10032" y="89154"/>
                </a:lnTo>
                <a:lnTo>
                  <a:pt x="5968" y="89154"/>
                </a:lnTo>
                <a:lnTo>
                  <a:pt x="4825" y="89154"/>
                </a:lnTo>
                <a:lnTo>
                  <a:pt x="3809" y="89154"/>
                </a:lnTo>
                <a:lnTo>
                  <a:pt x="2793" y="89026"/>
                </a:lnTo>
                <a:lnTo>
                  <a:pt x="1777" y="88900"/>
                </a:lnTo>
                <a:lnTo>
                  <a:pt x="888" y="88773"/>
                </a:lnTo>
                <a:lnTo>
                  <a:pt x="0" y="88518"/>
                </a:lnTo>
                <a:lnTo>
                  <a:pt x="1650" y="81914"/>
                </a:lnTo>
                <a:lnTo>
                  <a:pt x="2158" y="82168"/>
                </a:lnTo>
                <a:lnTo>
                  <a:pt x="2793" y="82295"/>
                </a:lnTo>
                <a:lnTo>
                  <a:pt x="3682" y="82295"/>
                </a:lnTo>
                <a:lnTo>
                  <a:pt x="4444" y="82423"/>
                </a:lnTo>
                <a:lnTo>
                  <a:pt x="5460" y="82423"/>
                </a:lnTo>
                <a:lnTo>
                  <a:pt x="6603" y="82423"/>
                </a:lnTo>
                <a:lnTo>
                  <a:pt x="8635" y="82423"/>
                </a:lnTo>
                <a:lnTo>
                  <a:pt x="10540" y="82168"/>
                </a:lnTo>
                <a:lnTo>
                  <a:pt x="12064" y="81533"/>
                </a:lnTo>
                <a:lnTo>
                  <a:pt x="13715" y="81025"/>
                </a:lnTo>
                <a:lnTo>
                  <a:pt x="15239" y="80010"/>
                </a:lnTo>
                <a:lnTo>
                  <a:pt x="16509" y="78612"/>
                </a:lnTo>
                <a:lnTo>
                  <a:pt x="17779" y="77216"/>
                </a:lnTo>
                <a:lnTo>
                  <a:pt x="18923" y="75183"/>
                </a:lnTo>
                <a:lnTo>
                  <a:pt x="19938" y="72643"/>
                </a:lnTo>
                <a:lnTo>
                  <a:pt x="20954" y="70231"/>
                </a:lnTo>
                <a:lnTo>
                  <a:pt x="21971" y="66929"/>
                </a:lnTo>
                <a:lnTo>
                  <a:pt x="22859" y="63118"/>
                </a:lnTo>
                <a:lnTo>
                  <a:pt x="24256" y="56261"/>
                </a:lnTo>
                <a:lnTo>
                  <a:pt x="25653" y="49783"/>
                </a:lnTo>
                <a:lnTo>
                  <a:pt x="27050" y="43814"/>
                </a:lnTo>
                <a:lnTo>
                  <a:pt x="28448" y="37845"/>
                </a:lnTo>
                <a:lnTo>
                  <a:pt x="29463" y="32766"/>
                </a:lnTo>
                <a:lnTo>
                  <a:pt x="30352" y="28829"/>
                </a:lnTo>
                <a:lnTo>
                  <a:pt x="31241" y="24764"/>
                </a:lnTo>
                <a:lnTo>
                  <a:pt x="31876" y="21462"/>
                </a:lnTo>
                <a:lnTo>
                  <a:pt x="32384" y="19050"/>
                </a:lnTo>
                <a:lnTo>
                  <a:pt x="32892" y="16637"/>
                </a:lnTo>
                <a:lnTo>
                  <a:pt x="33274" y="14858"/>
                </a:lnTo>
                <a:lnTo>
                  <a:pt x="33527" y="13588"/>
                </a:lnTo>
                <a:lnTo>
                  <a:pt x="33781" y="12192"/>
                </a:lnTo>
                <a:lnTo>
                  <a:pt x="33908" y="11302"/>
                </a:lnTo>
                <a:lnTo>
                  <a:pt x="33908" y="10794"/>
                </a:lnTo>
                <a:lnTo>
                  <a:pt x="34035" y="10160"/>
                </a:lnTo>
                <a:lnTo>
                  <a:pt x="34035" y="9779"/>
                </a:lnTo>
                <a:lnTo>
                  <a:pt x="34035" y="9398"/>
                </a:lnTo>
                <a:lnTo>
                  <a:pt x="34035" y="8000"/>
                </a:lnTo>
                <a:lnTo>
                  <a:pt x="33400" y="6857"/>
                </a:lnTo>
                <a:lnTo>
                  <a:pt x="32384" y="6223"/>
                </a:lnTo>
                <a:lnTo>
                  <a:pt x="31241" y="5461"/>
                </a:lnTo>
                <a:lnTo>
                  <a:pt x="29209" y="5080"/>
                </a:lnTo>
                <a:lnTo>
                  <a:pt x="26415" y="4952"/>
                </a:lnTo>
                <a:lnTo>
                  <a:pt x="27431" y="635"/>
                </a:lnTo>
                <a:lnTo>
                  <a:pt x="443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525006" y="4594097"/>
            <a:ext cx="15875" cy="13970"/>
          </a:xfrm>
          <a:custGeom>
            <a:avLst/>
            <a:gdLst/>
            <a:ahLst/>
            <a:cxnLst/>
            <a:rect l="l" t="t" r="r" b="b"/>
            <a:pathLst>
              <a:path w="15875" h="13970">
                <a:moveTo>
                  <a:pt x="3175" y="0"/>
                </a:moveTo>
                <a:lnTo>
                  <a:pt x="15875" y="0"/>
                </a:lnTo>
                <a:lnTo>
                  <a:pt x="12700" y="13588"/>
                </a:lnTo>
                <a:lnTo>
                  <a:pt x="0" y="13588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559295" y="4471403"/>
            <a:ext cx="604266" cy="23394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573398" y="4489830"/>
            <a:ext cx="585470" cy="215900"/>
          </a:xfrm>
          <a:custGeom>
            <a:avLst/>
            <a:gdLst/>
            <a:ahLst/>
            <a:cxnLst/>
            <a:rect l="l" t="t" r="r" b="b"/>
            <a:pathLst>
              <a:path w="585470" h="215900">
                <a:moveTo>
                  <a:pt x="528695" y="0"/>
                </a:moveTo>
                <a:lnTo>
                  <a:pt x="526536" y="7239"/>
                </a:lnTo>
                <a:lnTo>
                  <a:pt x="536392" y="12332"/>
                </a:lnTo>
                <a:lnTo>
                  <a:pt x="544998" y="19796"/>
                </a:lnTo>
                <a:lnTo>
                  <a:pt x="563153" y="55905"/>
                </a:lnTo>
                <a:lnTo>
                  <a:pt x="569208" y="107823"/>
                </a:lnTo>
                <a:lnTo>
                  <a:pt x="568539" y="126730"/>
                </a:lnTo>
                <a:lnTo>
                  <a:pt x="558413" y="173736"/>
                </a:lnTo>
                <a:lnTo>
                  <a:pt x="526536" y="208280"/>
                </a:lnTo>
                <a:lnTo>
                  <a:pt x="528695" y="215392"/>
                </a:lnTo>
                <a:lnTo>
                  <a:pt x="562359" y="191960"/>
                </a:lnTo>
                <a:lnTo>
                  <a:pt x="581558" y="145827"/>
                </a:lnTo>
                <a:lnTo>
                  <a:pt x="585210" y="107696"/>
                </a:lnTo>
                <a:lnTo>
                  <a:pt x="584301" y="88001"/>
                </a:lnTo>
                <a:lnTo>
                  <a:pt x="570478" y="37084"/>
                </a:lnTo>
                <a:lnTo>
                  <a:pt x="541456" y="5026"/>
                </a:lnTo>
                <a:lnTo>
                  <a:pt x="528695" y="0"/>
                </a:lnTo>
                <a:close/>
              </a:path>
              <a:path w="585470" h="215900">
                <a:moveTo>
                  <a:pt x="56636" y="0"/>
                </a:moveTo>
                <a:lnTo>
                  <a:pt x="22846" y="23556"/>
                </a:lnTo>
                <a:lnTo>
                  <a:pt x="3692" y="69675"/>
                </a:lnTo>
                <a:lnTo>
                  <a:pt x="0" y="107823"/>
                </a:lnTo>
                <a:lnTo>
                  <a:pt x="920" y="127464"/>
                </a:lnTo>
                <a:lnTo>
                  <a:pt x="14726" y="178435"/>
                </a:lnTo>
                <a:lnTo>
                  <a:pt x="43801" y="210439"/>
                </a:lnTo>
                <a:lnTo>
                  <a:pt x="56636" y="215392"/>
                </a:lnTo>
                <a:lnTo>
                  <a:pt x="58795" y="208280"/>
                </a:lnTo>
                <a:lnTo>
                  <a:pt x="48938" y="203186"/>
                </a:lnTo>
                <a:lnTo>
                  <a:pt x="40332" y="195722"/>
                </a:lnTo>
                <a:lnTo>
                  <a:pt x="22177" y="159686"/>
                </a:lnTo>
                <a:lnTo>
                  <a:pt x="16127" y="107696"/>
                </a:lnTo>
                <a:lnTo>
                  <a:pt x="16791" y="88913"/>
                </a:lnTo>
                <a:lnTo>
                  <a:pt x="26918" y="41783"/>
                </a:lnTo>
                <a:lnTo>
                  <a:pt x="58795" y="7239"/>
                </a:lnTo>
                <a:lnTo>
                  <a:pt x="566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099934" y="4489830"/>
            <a:ext cx="59055" cy="215900"/>
          </a:xfrm>
          <a:custGeom>
            <a:avLst/>
            <a:gdLst/>
            <a:ahLst/>
            <a:cxnLst/>
            <a:rect l="l" t="t" r="r" b="b"/>
            <a:pathLst>
              <a:path w="59054" h="215900">
                <a:moveTo>
                  <a:pt x="2159" y="0"/>
                </a:moveTo>
                <a:lnTo>
                  <a:pt x="35823" y="23556"/>
                </a:lnTo>
                <a:lnTo>
                  <a:pt x="55022" y="69675"/>
                </a:lnTo>
                <a:lnTo>
                  <a:pt x="58674" y="107696"/>
                </a:lnTo>
                <a:lnTo>
                  <a:pt x="57765" y="127464"/>
                </a:lnTo>
                <a:lnTo>
                  <a:pt x="43942" y="178435"/>
                </a:lnTo>
                <a:lnTo>
                  <a:pt x="14920" y="210439"/>
                </a:lnTo>
                <a:lnTo>
                  <a:pt x="2159" y="215392"/>
                </a:lnTo>
                <a:lnTo>
                  <a:pt x="0" y="208280"/>
                </a:lnTo>
                <a:lnTo>
                  <a:pt x="9856" y="203186"/>
                </a:lnTo>
                <a:lnTo>
                  <a:pt x="18462" y="195722"/>
                </a:lnTo>
                <a:lnTo>
                  <a:pt x="36617" y="159686"/>
                </a:lnTo>
                <a:lnTo>
                  <a:pt x="42672" y="107823"/>
                </a:lnTo>
                <a:lnTo>
                  <a:pt x="42003" y="88913"/>
                </a:lnTo>
                <a:lnTo>
                  <a:pt x="31876" y="41783"/>
                </a:lnTo>
                <a:lnTo>
                  <a:pt x="0" y="7239"/>
                </a:lnTo>
                <a:lnTo>
                  <a:pt x="215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573393" y="4489830"/>
            <a:ext cx="59055" cy="215900"/>
          </a:xfrm>
          <a:custGeom>
            <a:avLst/>
            <a:gdLst/>
            <a:ahLst/>
            <a:cxnLst/>
            <a:rect l="l" t="t" r="r" b="b"/>
            <a:pathLst>
              <a:path w="59054" h="215900">
                <a:moveTo>
                  <a:pt x="56641" y="0"/>
                </a:moveTo>
                <a:lnTo>
                  <a:pt x="58800" y="7239"/>
                </a:lnTo>
                <a:lnTo>
                  <a:pt x="48944" y="12332"/>
                </a:lnTo>
                <a:lnTo>
                  <a:pt x="40338" y="19796"/>
                </a:lnTo>
                <a:lnTo>
                  <a:pt x="22183" y="55905"/>
                </a:lnTo>
                <a:lnTo>
                  <a:pt x="16128" y="107823"/>
                </a:lnTo>
                <a:lnTo>
                  <a:pt x="16797" y="126730"/>
                </a:lnTo>
                <a:lnTo>
                  <a:pt x="26924" y="173736"/>
                </a:lnTo>
                <a:lnTo>
                  <a:pt x="58800" y="208280"/>
                </a:lnTo>
                <a:lnTo>
                  <a:pt x="56641" y="215392"/>
                </a:lnTo>
                <a:lnTo>
                  <a:pt x="22852" y="191960"/>
                </a:lnTo>
                <a:lnTo>
                  <a:pt x="3698" y="145827"/>
                </a:lnTo>
                <a:lnTo>
                  <a:pt x="0" y="107696"/>
                </a:lnTo>
                <a:lnTo>
                  <a:pt x="926" y="88001"/>
                </a:lnTo>
                <a:lnTo>
                  <a:pt x="14731" y="37084"/>
                </a:lnTo>
                <a:lnTo>
                  <a:pt x="43807" y="5026"/>
                </a:lnTo>
                <a:lnTo>
                  <a:pt x="5664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640068" y="4507991"/>
            <a:ext cx="87668" cy="13944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654038" y="4526788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4957" y="20193"/>
                </a:moveTo>
                <a:lnTo>
                  <a:pt x="26034" y="20193"/>
                </a:lnTo>
                <a:lnTo>
                  <a:pt x="27177" y="20700"/>
                </a:lnTo>
                <a:lnTo>
                  <a:pt x="28066" y="21717"/>
                </a:lnTo>
                <a:lnTo>
                  <a:pt x="28828" y="22860"/>
                </a:lnTo>
                <a:lnTo>
                  <a:pt x="29151" y="24256"/>
                </a:lnTo>
                <a:lnTo>
                  <a:pt x="29209" y="101600"/>
                </a:lnTo>
                <a:lnTo>
                  <a:pt x="28955" y="104520"/>
                </a:lnTo>
                <a:lnTo>
                  <a:pt x="28193" y="106299"/>
                </a:lnTo>
                <a:lnTo>
                  <a:pt x="27558" y="108076"/>
                </a:lnTo>
                <a:lnTo>
                  <a:pt x="4952" y="113792"/>
                </a:lnTo>
                <a:lnTo>
                  <a:pt x="4952" y="120142"/>
                </a:lnTo>
                <a:lnTo>
                  <a:pt x="69341" y="120142"/>
                </a:lnTo>
                <a:lnTo>
                  <a:pt x="69341" y="113792"/>
                </a:lnTo>
                <a:lnTo>
                  <a:pt x="64896" y="113792"/>
                </a:lnTo>
                <a:lnTo>
                  <a:pt x="61213" y="113537"/>
                </a:lnTo>
                <a:lnTo>
                  <a:pt x="58546" y="113156"/>
                </a:lnTo>
                <a:lnTo>
                  <a:pt x="55752" y="112903"/>
                </a:lnTo>
                <a:lnTo>
                  <a:pt x="53466" y="112394"/>
                </a:lnTo>
                <a:lnTo>
                  <a:pt x="51688" y="111760"/>
                </a:lnTo>
                <a:lnTo>
                  <a:pt x="49910" y="111251"/>
                </a:lnTo>
                <a:lnTo>
                  <a:pt x="48513" y="110362"/>
                </a:lnTo>
                <a:lnTo>
                  <a:pt x="47625" y="109219"/>
                </a:lnTo>
                <a:lnTo>
                  <a:pt x="46608" y="108204"/>
                </a:lnTo>
                <a:lnTo>
                  <a:pt x="45973" y="106806"/>
                </a:lnTo>
                <a:lnTo>
                  <a:pt x="45592" y="105156"/>
                </a:lnTo>
                <a:lnTo>
                  <a:pt x="45211" y="103378"/>
                </a:lnTo>
                <a:lnTo>
                  <a:pt x="45034" y="101600"/>
                </a:lnTo>
                <a:lnTo>
                  <a:pt x="44957" y="20193"/>
                </a:lnTo>
                <a:close/>
              </a:path>
              <a:path w="69850" h="120650">
                <a:moveTo>
                  <a:pt x="45592" y="0"/>
                </a:moveTo>
                <a:lnTo>
                  <a:pt x="40766" y="0"/>
                </a:lnTo>
                <a:lnTo>
                  <a:pt x="0" y="24256"/>
                </a:lnTo>
                <a:lnTo>
                  <a:pt x="3809" y="30987"/>
                </a:lnTo>
                <a:lnTo>
                  <a:pt x="8889" y="27559"/>
                </a:lnTo>
                <a:lnTo>
                  <a:pt x="13080" y="24892"/>
                </a:lnTo>
                <a:lnTo>
                  <a:pt x="19938" y="21081"/>
                </a:lnTo>
                <a:lnTo>
                  <a:pt x="22605" y="20193"/>
                </a:lnTo>
                <a:lnTo>
                  <a:pt x="44957" y="20193"/>
                </a:lnTo>
                <a:lnTo>
                  <a:pt x="44957" y="13207"/>
                </a:lnTo>
                <a:lnTo>
                  <a:pt x="45211" y="5587"/>
                </a:lnTo>
                <a:lnTo>
                  <a:pt x="4559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654038" y="4526788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0766" y="0"/>
                </a:moveTo>
                <a:lnTo>
                  <a:pt x="45592" y="0"/>
                </a:lnTo>
                <a:lnTo>
                  <a:pt x="45211" y="5587"/>
                </a:lnTo>
                <a:lnTo>
                  <a:pt x="44957" y="13207"/>
                </a:lnTo>
                <a:lnTo>
                  <a:pt x="44957" y="23113"/>
                </a:lnTo>
                <a:lnTo>
                  <a:pt x="44957" y="97536"/>
                </a:lnTo>
                <a:lnTo>
                  <a:pt x="44957" y="100837"/>
                </a:lnTo>
                <a:lnTo>
                  <a:pt x="45211" y="103378"/>
                </a:lnTo>
                <a:lnTo>
                  <a:pt x="45592" y="105156"/>
                </a:lnTo>
                <a:lnTo>
                  <a:pt x="45973" y="106806"/>
                </a:lnTo>
                <a:lnTo>
                  <a:pt x="46608" y="108204"/>
                </a:lnTo>
                <a:lnTo>
                  <a:pt x="47625" y="109219"/>
                </a:lnTo>
                <a:lnTo>
                  <a:pt x="48513" y="110362"/>
                </a:lnTo>
                <a:lnTo>
                  <a:pt x="49910" y="111251"/>
                </a:lnTo>
                <a:lnTo>
                  <a:pt x="51688" y="111760"/>
                </a:lnTo>
                <a:lnTo>
                  <a:pt x="53466" y="112394"/>
                </a:lnTo>
                <a:lnTo>
                  <a:pt x="55752" y="112903"/>
                </a:lnTo>
                <a:lnTo>
                  <a:pt x="58546" y="113156"/>
                </a:lnTo>
                <a:lnTo>
                  <a:pt x="61213" y="113537"/>
                </a:lnTo>
                <a:lnTo>
                  <a:pt x="64896" y="113792"/>
                </a:lnTo>
                <a:lnTo>
                  <a:pt x="69341" y="113792"/>
                </a:lnTo>
                <a:lnTo>
                  <a:pt x="69341" y="120142"/>
                </a:lnTo>
                <a:lnTo>
                  <a:pt x="4952" y="120142"/>
                </a:lnTo>
                <a:lnTo>
                  <a:pt x="4952" y="113792"/>
                </a:lnTo>
                <a:lnTo>
                  <a:pt x="11429" y="113537"/>
                </a:lnTo>
                <a:lnTo>
                  <a:pt x="16001" y="113156"/>
                </a:lnTo>
                <a:lnTo>
                  <a:pt x="28193" y="106299"/>
                </a:lnTo>
                <a:lnTo>
                  <a:pt x="28955" y="104520"/>
                </a:lnTo>
                <a:lnTo>
                  <a:pt x="29209" y="101600"/>
                </a:lnTo>
                <a:lnTo>
                  <a:pt x="29209" y="97536"/>
                </a:lnTo>
                <a:lnTo>
                  <a:pt x="29209" y="26924"/>
                </a:lnTo>
                <a:lnTo>
                  <a:pt x="29209" y="24511"/>
                </a:lnTo>
                <a:lnTo>
                  <a:pt x="28828" y="22860"/>
                </a:lnTo>
                <a:lnTo>
                  <a:pt x="28066" y="21717"/>
                </a:lnTo>
                <a:lnTo>
                  <a:pt x="27177" y="20700"/>
                </a:lnTo>
                <a:lnTo>
                  <a:pt x="26034" y="20193"/>
                </a:lnTo>
                <a:lnTo>
                  <a:pt x="24510" y="20193"/>
                </a:lnTo>
                <a:lnTo>
                  <a:pt x="22605" y="20193"/>
                </a:lnTo>
                <a:lnTo>
                  <a:pt x="19938" y="21081"/>
                </a:lnTo>
                <a:lnTo>
                  <a:pt x="16509" y="22987"/>
                </a:lnTo>
                <a:lnTo>
                  <a:pt x="13080" y="24892"/>
                </a:lnTo>
                <a:lnTo>
                  <a:pt x="8889" y="27559"/>
                </a:lnTo>
                <a:lnTo>
                  <a:pt x="3809" y="30987"/>
                </a:lnTo>
                <a:lnTo>
                  <a:pt x="0" y="24256"/>
                </a:lnTo>
                <a:lnTo>
                  <a:pt x="40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772656" y="4572000"/>
            <a:ext cx="125729" cy="2971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787133" y="4590265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79"/>
                </a:moveTo>
                <a:lnTo>
                  <a:pt x="107262" y="11579"/>
                </a:lnTo>
                <a:lnTo>
                  <a:pt x="107262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782561" y="4585693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23"/>
                </a:moveTo>
                <a:lnTo>
                  <a:pt x="116406" y="20723"/>
                </a:lnTo>
                <a:lnTo>
                  <a:pt x="116406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943343" y="4544600"/>
            <a:ext cx="95213" cy="10436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957485" y="4562347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56597" y="0"/>
                </a:moveTo>
                <a:lnTo>
                  <a:pt x="39833" y="0"/>
                </a:lnTo>
                <a:lnTo>
                  <a:pt x="32975" y="1650"/>
                </a:lnTo>
                <a:lnTo>
                  <a:pt x="26879" y="4952"/>
                </a:lnTo>
                <a:lnTo>
                  <a:pt x="20656" y="8254"/>
                </a:lnTo>
                <a:lnTo>
                  <a:pt x="2056" y="40893"/>
                </a:lnTo>
                <a:lnTo>
                  <a:pt x="717" y="46735"/>
                </a:lnTo>
                <a:lnTo>
                  <a:pt x="114" y="51053"/>
                </a:lnTo>
                <a:lnTo>
                  <a:pt x="0" y="66420"/>
                </a:lnTo>
                <a:lnTo>
                  <a:pt x="2495" y="73532"/>
                </a:lnTo>
                <a:lnTo>
                  <a:pt x="7448" y="78485"/>
                </a:lnTo>
                <a:lnTo>
                  <a:pt x="12401" y="83565"/>
                </a:lnTo>
                <a:lnTo>
                  <a:pt x="19386" y="86106"/>
                </a:lnTo>
                <a:lnTo>
                  <a:pt x="35769" y="86106"/>
                </a:lnTo>
                <a:lnTo>
                  <a:pt x="42246" y="84835"/>
                </a:lnTo>
                <a:lnTo>
                  <a:pt x="53676" y="79501"/>
                </a:lnTo>
                <a:lnTo>
                  <a:pt x="53987" y="79247"/>
                </a:lnTo>
                <a:lnTo>
                  <a:pt x="25863" y="79247"/>
                </a:lnTo>
                <a:lnTo>
                  <a:pt x="21799" y="77724"/>
                </a:lnTo>
                <a:lnTo>
                  <a:pt x="19259" y="74675"/>
                </a:lnTo>
                <a:lnTo>
                  <a:pt x="16592" y="71627"/>
                </a:lnTo>
                <a:lnTo>
                  <a:pt x="15195" y="66928"/>
                </a:lnTo>
                <a:lnTo>
                  <a:pt x="15195" y="53720"/>
                </a:lnTo>
                <a:lnTo>
                  <a:pt x="16592" y="45593"/>
                </a:lnTo>
                <a:lnTo>
                  <a:pt x="21672" y="26796"/>
                </a:lnTo>
                <a:lnTo>
                  <a:pt x="25228" y="19557"/>
                </a:lnTo>
                <a:lnTo>
                  <a:pt x="29800" y="14604"/>
                </a:lnTo>
                <a:lnTo>
                  <a:pt x="34245" y="9525"/>
                </a:lnTo>
                <a:lnTo>
                  <a:pt x="39452" y="6984"/>
                </a:lnTo>
                <a:lnTo>
                  <a:pt x="67932" y="6984"/>
                </a:lnTo>
                <a:lnTo>
                  <a:pt x="63709" y="2539"/>
                </a:lnTo>
                <a:lnTo>
                  <a:pt x="56597" y="0"/>
                </a:lnTo>
                <a:close/>
              </a:path>
              <a:path w="76200" h="86360">
                <a:moveTo>
                  <a:pt x="67932" y="6984"/>
                </a:moveTo>
                <a:lnTo>
                  <a:pt x="50755" y="6984"/>
                </a:lnTo>
                <a:lnTo>
                  <a:pt x="54565" y="8508"/>
                </a:lnTo>
                <a:lnTo>
                  <a:pt x="59391" y="14858"/>
                </a:lnTo>
                <a:lnTo>
                  <a:pt x="60661" y="19557"/>
                </a:lnTo>
                <a:lnTo>
                  <a:pt x="60661" y="32893"/>
                </a:lnTo>
                <a:lnTo>
                  <a:pt x="46310" y="71627"/>
                </a:lnTo>
                <a:lnTo>
                  <a:pt x="36912" y="79247"/>
                </a:lnTo>
                <a:lnTo>
                  <a:pt x="53987" y="79247"/>
                </a:lnTo>
                <a:lnTo>
                  <a:pt x="74631" y="43433"/>
                </a:lnTo>
                <a:lnTo>
                  <a:pt x="75901" y="36194"/>
                </a:lnTo>
                <a:lnTo>
                  <a:pt x="75901" y="19938"/>
                </a:lnTo>
                <a:lnTo>
                  <a:pt x="73361" y="12700"/>
                </a:lnTo>
                <a:lnTo>
                  <a:pt x="67932" y="698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972681" y="4569333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30352" y="0"/>
                </a:moveTo>
                <a:lnTo>
                  <a:pt x="24257" y="0"/>
                </a:lnTo>
                <a:lnTo>
                  <a:pt x="19050" y="2540"/>
                </a:lnTo>
                <a:lnTo>
                  <a:pt x="14604" y="7620"/>
                </a:lnTo>
                <a:lnTo>
                  <a:pt x="10033" y="12573"/>
                </a:lnTo>
                <a:lnTo>
                  <a:pt x="6476" y="19812"/>
                </a:lnTo>
                <a:lnTo>
                  <a:pt x="3937" y="29210"/>
                </a:lnTo>
                <a:lnTo>
                  <a:pt x="1397" y="38608"/>
                </a:lnTo>
                <a:lnTo>
                  <a:pt x="0" y="46736"/>
                </a:lnTo>
                <a:lnTo>
                  <a:pt x="0" y="53594"/>
                </a:lnTo>
                <a:lnTo>
                  <a:pt x="0" y="59944"/>
                </a:lnTo>
                <a:lnTo>
                  <a:pt x="1397" y="64643"/>
                </a:lnTo>
                <a:lnTo>
                  <a:pt x="4064" y="67691"/>
                </a:lnTo>
                <a:lnTo>
                  <a:pt x="6603" y="70739"/>
                </a:lnTo>
                <a:lnTo>
                  <a:pt x="10668" y="72263"/>
                </a:lnTo>
                <a:lnTo>
                  <a:pt x="16001" y="72263"/>
                </a:lnTo>
                <a:lnTo>
                  <a:pt x="21717" y="72263"/>
                </a:lnTo>
                <a:lnTo>
                  <a:pt x="44069" y="33909"/>
                </a:lnTo>
                <a:lnTo>
                  <a:pt x="45466" y="25908"/>
                </a:lnTo>
                <a:lnTo>
                  <a:pt x="45466" y="18923"/>
                </a:lnTo>
                <a:lnTo>
                  <a:pt x="45466" y="12573"/>
                </a:lnTo>
                <a:lnTo>
                  <a:pt x="44196" y="7874"/>
                </a:lnTo>
                <a:lnTo>
                  <a:pt x="41783" y="4699"/>
                </a:lnTo>
                <a:lnTo>
                  <a:pt x="39370" y="1524"/>
                </a:lnTo>
                <a:lnTo>
                  <a:pt x="35560" y="0"/>
                </a:lnTo>
                <a:lnTo>
                  <a:pt x="303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952868" y="4557776"/>
            <a:ext cx="128348" cy="15214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022592" y="4594097"/>
            <a:ext cx="55244" cy="114935"/>
          </a:xfrm>
          <a:custGeom>
            <a:avLst/>
            <a:gdLst/>
            <a:ahLst/>
            <a:cxnLst/>
            <a:rect l="l" t="t" r="r" b="b"/>
            <a:pathLst>
              <a:path w="55245" h="114935">
                <a:moveTo>
                  <a:pt x="1650" y="107441"/>
                </a:moveTo>
                <a:lnTo>
                  <a:pt x="0" y="114045"/>
                </a:lnTo>
                <a:lnTo>
                  <a:pt x="888" y="114300"/>
                </a:lnTo>
                <a:lnTo>
                  <a:pt x="3809" y="114681"/>
                </a:lnTo>
                <a:lnTo>
                  <a:pt x="10032" y="114681"/>
                </a:lnTo>
                <a:lnTo>
                  <a:pt x="13715" y="114172"/>
                </a:lnTo>
                <a:lnTo>
                  <a:pt x="16890" y="113156"/>
                </a:lnTo>
                <a:lnTo>
                  <a:pt x="20192" y="112140"/>
                </a:lnTo>
                <a:lnTo>
                  <a:pt x="22986" y="110489"/>
                </a:lnTo>
                <a:lnTo>
                  <a:pt x="25825" y="107950"/>
                </a:lnTo>
                <a:lnTo>
                  <a:pt x="4444" y="107950"/>
                </a:lnTo>
                <a:lnTo>
                  <a:pt x="3682" y="107822"/>
                </a:lnTo>
                <a:lnTo>
                  <a:pt x="2793" y="107822"/>
                </a:lnTo>
                <a:lnTo>
                  <a:pt x="2158" y="107695"/>
                </a:lnTo>
                <a:lnTo>
                  <a:pt x="1650" y="107441"/>
                </a:lnTo>
                <a:close/>
              </a:path>
              <a:path w="55245" h="114935">
                <a:moveTo>
                  <a:pt x="48640" y="25526"/>
                </a:moveTo>
                <a:lnTo>
                  <a:pt x="44323" y="25526"/>
                </a:lnTo>
                <a:lnTo>
                  <a:pt x="27431" y="26162"/>
                </a:lnTo>
                <a:lnTo>
                  <a:pt x="26415" y="30479"/>
                </a:lnTo>
                <a:lnTo>
                  <a:pt x="29209" y="30606"/>
                </a:lnTo>
                <a:lnTo>
                  <a:pt x="31241" y="30987"/>
                </a:lnTo>
                <a:lnTo>
                  <a:pt x="32384" y="31750"/>
                </a:lnTo>
                <a:lnTo>
                  <a:pt x="33400" y="32384"/>
                </a:lnTo>
                <a:lnTo>
                  <a:pt x="34035" y="33527"/>
                </a:lnTo>
                <a:lnTo>
                  <a:pt x="33908" y="36321"/>
                </a:lnTo>
                <a:lnTo>
                  <a:pt x="33781" y="37718"/>
                </a:lnTo>
                <a:lnTo>
                  <a:pt x="33527" y="39115"/>
                </a:lnTo>
                <a:lnTo>
                  <a:pt x="31876" y="46989"/>
                </a:lnTo>
                <a:lnTo>
                  <a:pt x="31241" y="50291"/>
                </a:lnTo>
                <a:lnTo>
                  <a:pt x="30352" y="54356"/>
                </a:lnTo>
                <a:lnTo>
                  <a:pt x="29463" y="58293"/>
                </a:lnTo>
                <a:lnTo>
                  <a:pt x="28448" y="63372"/>
                </a:lnTo>
                <a:lnTo>
                  <a:pt x="25653" y="75310"/>
                </a:lnTo>
                <a:lnTo>
                  <a:pt x="24256" y="81787"/>
                </a:lnTo>
                <a:lnTo>
                  <a:pt x="22859" y="88645"/>
                </a:lnTo>
                <a:lnTo>
                  <a:pt x="21971" y="92456"/>
                </a:lnTo>
                <a:lnTo>
                  <a:pt x="20954" y="95757"/>
                </a:lnTo>
                <a:lnTo>
                  <a:pt x="19938" y="98170"/>
                </a:lnTo>
                <a:lnTo>
                  <a:pt x="18923" y="100710"/>
                </a:lnTo>
                <a:lnTo>
                  <a:pt x="17779" y="102743"/>
                </a:lnTo>
                <a:lnTo>
                  <a:pt x="15239" y="105537"/>
                </a:lnTo>
                <a:lnTo>
                  <a:pt x="13715" y="106552"/>
                </a:lnTo>
                <a:lnTo>
                  <a:pt x="12064" y="107060"/>
                </a:lnTo>
                <a:lnTo>
                  <a:pt x="10540" y="107695"/>
                </a:lnTo>
                <a:lnTo>
                  <a:pt x="8635" y="107950"/>
                </a:lnTo>
                <a:lnTo>
                  <a:pt x="25825" y="107950"/>
                </a:lnTo>
                <a:lnTo>
                  <a:pt x="27812" y="106171"/>
                </a:lnTo>
                <a:lnTo>
                  <a:pt x="29844" y="103250"/>
                </a:lnTo>
                <a:lnTo>
                  <a:pt x="33147" y="96393"/>
                </a:lnTo>
                <a:lnTo>
                  <a:pt x="34543" y="92328"/>
                </a:lnTo>
                <a:lnTo>
                  <a:pt x="48640" y="25526"/>
                </a:lnTo>
                <a:close/>
              </a:path>
              <a:path w="55245" h="114935">
                <a:moveTo>
                  <a:pt x="54736" y="0"/>
                </a:moveTo>
                <a:lnTo>
                  <a:pt x="42036" y="0"/>
                </a:lnTo>
                <a:lnTo>
                  <a:pt x="38861" y="13588"/>
                </a:lnTo>
                <a:lnTo>
                  <a:pt x="51561" y="13588"/>
                </a:lnTo>
                <a:lnTo>
                  <a:pt x="547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022592" y="4619625"/>
            <a:ext cx="48895" cy="89535"/>
          </a:xfrm>
          <a:custGeom>
            <a:avLst/>
            <a:gdLst/>
            <a:ahLst/>
            <a:cxnLst/>
            <a:rect l="l" t="t" r="r" b="b"/>
            <a:pathLst>
              <a:path w="48895" h="89535">
                <a:moveTo>
                  <a:pt x="44323" y="0"/>
                </a:moveTo>
                <a:lnTo>
                  <a:pt x="48640" y="0"/>
                </a:lnTo>
                <a:lnTo>
                  <a:pt x="35559" y="61975"/>
                </a:lnTo>
                <a:lnTo>
                  <a:pt x="34543" y="66801"/>
                </a:lnTo>
                <a:lnTo>
                  <a:pt x="16890" y="87630"/>
                </a:lnTo>
                <a:lnTo>
                  <a:pt x="13715" y="88645"/>
                </a:lnTo>
                <a:lnTo>
                  <a:pt x="10032" y="89154"/>
                </a:lnTo>
                <a:lnTo>
                  <a:pt x="5968" y="89154"/>
                </a:lnTo>
                <a:lnTo>
                  <a:pt x="4825" y="89154"/>
                </a:lnTo>
                <a:lnTo>
                  <a:pt x="3809" y="89154"/>
                </a:lnTo>
                <a:lnTo>
                  <a:pt x="2793" y="89026"/>
                </a:lnTo>
                <a:lnTo>
                  <a:pt x="1777" y="88900"/>
                </a:lnTo>
                <a:lnTo>
                  <a:pt x="888" y="88773"/>
                </a:lnTo>
                <a:lnTo>
                  <a:pt x="0" y="88518"/>
                </a:lnTo>
                <a:lnTo>
                  <a:pt x="1650" y="81914"/>
                </a:lnTo>
                <a:lnTo>
                  <a:pt x="2158" y="82168"/>
                </a:lnTo>
                <a:lnTo>
                  <a:pt x="2793" y="82295"/>
                </a:lnTo>
                <a:lnTo>
                  <a:pt x="3682" y="82295"/>
                </a:lnTo>
                <a:lnTo>
                  <a:pt x="4444" y="82423"/>
                </a:lnTo>
                <a:lnTo>
                  <a:pt x="5460" y="82423"/>
                </a:lnTo>
                <a:lnTo>
                  <a:pt x="6603" y="82423"/>
                </a:lnTo>
                <a:lnTo>
                  <a:pt x="8635" y="82423"/>
                </a:lnTo>
                <a:lnTo>
                  <a:pt x="10540" y="82168"/>
                </a:lnTo>
                <a:lnTo>
                  <a:pt x="12064" y="81533"/>
                </a:lnTo>
                <a:lnTo>
                  <a:pt x="13715" y="81025"/>
                </a:lnTo>
                <a:lnTo>
                  <a:pt x="15239" y="80010"/>
                </a:lnTo>
                <a:lnTo>
                  <a:pt x="16509" y="78612"/>
                </a:lnTo>
                <a:lnTo>
                  <a:pt x="17779" y="77216"/>
                </a:lnTo>
                <a:lnTo>
                  <a:pt x="18923" y="75183"/>
                </a:lnTo>
                <a:lnTo>
                  <a:pt x="19938" y="72643"/>
                </a:lnTo>
                <a:lnTo>
                  <a:pt x="20954" y="70231"/>
                </a:lnTo>
                <a:lnTo>
                  <a:pt x="21971" y="66929"/>
                </a:lnTo>
                <a:lnTo>
                  <a:pt x="22859" y="63118"/>
                </a:lnTo>
                <a:lnTo>
                  <a:pt x="24256" y="56261"/>
                </a:lnTo>
                <a:lnTo>
                  <a:pt x="25653" y="49783"/>
                </a:lnTo>
                <a:lnTo>
                  <a:pt x="27050" y="43814"/>
                </a:lnTo>
                <a:lnTo>
                  <a:pt x="28448" y="37845"/>
                </a:lnTo>
                <a:lnTo>
                  <a:pt x="29463" y="32766"/>
                </a:lnTo>
                <a:lnTo>
                  <a:pt x="30352" y="28829"/>
                </a:lnTo>
                <a:lnTo>
                  <a:pt x="31241" y="24764"/>
                </a:lnTo>
                <a:lnTo>
                  <a:pt x="31876" y="21462"/>
                </a:lnTo>
                <a:lnTo>
                  <a:pt x="32384" y="19050"/>
                </a:lnTo>
                <a:lnTo>
                  <a:pt x="32892" y="16637"/>
                </a:lnTo>
                <a:lnTo>
                  <a:pt x="33274" y="14858"/>
                </a:lnTo>
                <a:lnTo>
                  <a:pt x="33527" y="13588"/>
                </a:lnTo>
                <a:lnTo>
                  <a:pt x="33781" y="12192"/>
                </a:lnTo>
                <a:lnTo>
                  <a:pt x="33908" y="11302"/>
                </a:lnTo>
                <a:lnTo>
                  <a:pt x="33908" y="10794"/>
                </a:lnTo>
                <a:lnTo>
                  <a:pt x="34035" y="10160"/>
                </a:lnTo>
                <a:lnTo>
                  <a:pt x="34035" y="9779"/>
                </a:lnTo>
                <a:lnTo>
                  <a:pt x="34035" y="9398"/>
                </a:lnTo>
                <a:lnTo>
                  <a:pt x="34035" y="8000"/>
                </a:lnTo>
                <a:lnTo>
                  <a:pt x="33400" y="6857"/>
                </a:lnTo>
                <a:lnTo>
                  <a:pt x="32384" y="6223"/>
                </a:lnTo>
                <a:lnTo>
                  <a:pt x="31241" y="5461"/>
                </a:lnTo>
                <a:lnTo>
                  <a:pt x="29209" y="5080"/>
                </a:lnTo>
                <a:lnTo>
                  <a:pt x="26415" y="4952"/>
                </a:lnTo>
                <a:lnTo>
                  <a:pt x="27431" y="635"/>
                </a:lnTo>
                <a:lnTo>
                  <a:pt x="443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061454" y="4594097"/>
            <a:ext cx="15875" cy="13970"/>
          </a:xfrm>
          <a:custGeom>
            <a:avLst/>
            <a:gdLst/>
            <a:ahLst/>
            <a:cxnLst/>
            <a:rect l="l" t="t" r="r" b="b"/>
            <a:pathLst>
              <a:path w="15875" h="13970">
                <a:moveTo>
                  <a:pt x="3175" y="0"/>
                </a:moveTo>
                <a:lnTo>
                  <a:pt x="15875" y="0"/>
                </a:lnTo>
                <a:lnTo>
                  <a:pt x="12700" y="13588"/>
                </a:lnTo>
                <a:lnTo>
                  <a:pt x="0" y="13588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190231" y="4497336"/>
            <a:ext cx="131800" cy="18210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204709" y="4516246"/>
            <a:ext cx="113030" cy="162560"/>
          </a:xfrm>
          <a:custGeom>
            <a:avLst/>
            <a:gdLst/>
            <a:ahLst/>
            <a:cxnLst/>
            <a:rect l="l" t="t" r="r" b="b"/>
            <a:pathLst>
              <a:path w="113029" h="162560">
                <a:moveTo>
                  <a:pt x="110871" y="0"/>
                </a:moveTo>
                <a:lnTo>
                  <a:pt x="3301" y="0"/>
                </a:lnTo>
                <a:lnTo>
                  <a:pt x="3301" y="5079"/>
                </a:lnTo>
                <a:lnTo>
                  <a:pt x="53721" y="83311"/>
                </a:lnTo>
                <a:lnTo>
                  <a:pt x="0" y="157225"/>
                </a:lnTo>
                <a:lnTo>
                  <a:pt x="0" y="162051"/>
                </a:lnTo>
                <a:lnTo>
                  <a:pt x="110363" y="162051"/>
                </a:lnTo>
                <a:lnTo>
                  <a:pt x="111359" y="145414"/>
                </a:lnTo>
                <a:lnTo>
                  <a:pt x="23114" y="145414"/>
                </a:lnTo>
                <a:lnTo>
                  <a:pt x="70612" y="80009"/>
                </a:lnTo>
                <a:lnTo>
                  <a:pt x="70612" y="73405"/>
                </a:lnTo>
                <a:lnTo>
                  <a:pt x="28321" y="9143"/>
                </a:lnTo>
                <a:lnTo>
                  <a:pt x="110871" y="9143"/>
                </a:lnTo>
                <a:lnTo>
                  <a:pt x="110871" y="0"/>
                </a:lnTo>
                <a:close/>
              </a:path>
              <a:path w="113029" h="162560">
                <a:moveTo>
                  <a:pt x="112903" y="119633"/>
                </a:moveTo>
                <a:lnTo>
                  <a:pt x="102743" y="119633"/>
                </a:lnTo>
                <a:lnTo>
                  <a:pt x="101854" y="124459"/>
                </a:lnTo>
                <a:lnTo>
                  <a:pt x="100965" y="128396"/>
                </a:lnTo>
                <a:lnTo>
                  <a:pt x="98933" y="134492"/>
                </a:lnTo>
                <a:lnTo>
                  <a:pt x="97917" y="136778"/>
                </a:lnTo>
                <a:lnTo>
                  <a:pt x="96774" y="138556"/>
                </a:lnTo>
                <a:lnTo>
                  <a:pt x="95758" y="140207"/>
                </a:lnTo>
                <a:lnTo>
                  <a:pt x="94615" y="141604"/>
                </a:lnTo>
                <a:lnTo>
                  <a:pt x="93218" y="142494"/>
                </a:lnTo>
                <a:lnTo>
                  <a:pt x="91948" y="143509"/>
                </a:lnTo>
                <a:lnTo>
                  <a:pt x="90424" y="144144"/>
                </a:lnTo>
                <a:lnTo>
                  <a:pt x="88519" y="144652"/>
                </a:lnTo>
                <a:lnTo>
                  <a:pt x="86741" y="145160"/>
                </a:lnTo>
                <a:lnTo>
                  <a:pt x="84074" y="145414"/>
                </a:lnTo>
                <a:lnTo>
                  <a:pt x="111359" y="145414"/>
                </a:lnTo>
                <a:lnTo>
                  <a:pt x="112903" y="119633"/>
                </a:lnTo>
                <a:close/>
              </a:path>
              <a:path w="113029" h="162560">
                <a:moveTo>
                  <a:pt x="110871" y="9143"/>
                </a:moveTo>
                <a:lnTo>
                  <a:pt x="79883" y="9143"/>
                </a:lnTo>
                <a:lnTo>
                  <a:pt x="82296" y="9397"/>
                </a:lnTo>
                <a:lnTo>
                  <a:pt x="84200" y="9905"/>
                </a:lnTo>
                <a:lnTo>
                  <a:pt x="93218" y="17017"/>
                </a:lnTo>
                <a:lnTo>
                  <a:pt x="94615" y="19050"/>
                </a:lnTo>
                <a:lnTo>
                  <a:pt x="101346" y="38861"/>
                </a:lnTo>
                <a:lnTo>
                  <a:pt x="110871" y="38861"/>
                </a:lnTo>
                <a:lnTo>
                  <a:pt x="110871" y="91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204709" y="4516246"/>
            <a:ext cx="113030" cy="162560"/>
          </a:xfrm>
          <a:custGeom>
            <a:avLst/>
            <a:gdLst/>
            <a:ahLst/>
            <a:cxnLst/>
            <a:rect l="l" t="t" r="r" b="b"/>
            <a:pathLst>
              <a:path w="113029" h="162560">
                <a:moveTo>
                  <a:pt x="3301" y="0"/>
                </a:moveTo>
                <a:lnTo>
                  <a:pt x="110871" y="0"/>
                </a:lnTo>
                <a:lnTo>
                  <a:pt x="110871" y="38861"/>
                </a:lnTo>
                <a:lnTo>
                  <a:pt x="101346" y="38861"/>
                </a:lnTo>
                <a:lnTo>
                  <a:pt x="99949" y="33273"/>
                </a:lnTo>
                <a:lnTo>
                  <a:pt x="98551" y="28828"/>
                </a:lnTo>
                <a:lnTo>
                  <a:pt x="97282" y="25272"/>
                </a:lnTo>
                <a:lnTo>
                  <a:pt x="96012" y="21843"/>
                </a:lnTo>
                <a:lnTo>
                  <a:pt x="94615" y="19050"/>
                </a:lnTo>
                <a:lnTo>
                  <a:pt x="93218" y="17017"/>
                </a:lnTo>
                <a:lnTo>
                  <a:pt x="91948" y="14985"/>
                </a:lnTo>
                <a:lnTo>
                  <a:pt x="79883" y="9143"/>
                </a:lnTo>
                <a:lnTo>
                  <a:pt x="76708" y="9143"/>
                </a:lnTo>
                <a:lnTo>
                  <a:pt x="28321" y="9143"/>
                </a:lnTo>
                <a:lnTo>
                  <a:pt x="70612" y="73405"/>
                </a:lnTo>
                <a:lnTo>
                  <a:pt x="70612" y="80009"/>
                </a:lnTo>
                <a:lnTo>
                  <a:pt x="23114" y="145414"/>
                </a:lnTo>
                <a:lnTo>
                  <a:pt x="80391" y="145414"/>
                </a:lnTo>
                <a:lnTo>
                  <a:pt x="84074" y="145414"/>
                </a:lnTo>
                <a:lnTo>
                  <a:pt x="86741" y="145160"/>
                </a:lnTo>
                <a:lnTo>
                  <a:pt x="88519" y="144652"/>
                </a:lnTo>
                <a:lnTo>
                  <a:pt x="90424" y="144144"/>
                </a:lnTo>
                <a:lnTo>
                  <a:pt x="91948" y="143509"/>
                </a:lnTo>
                <a:lnTo>
                  <a:pt x="93218" y="142494"/>
                </a:lnTo>
                <a:lnTo>
                  <a:pt x="94615" y="141604"/>
                </a:lnTo>
                <a:lnTo>
                  <a:pt x="95758" y="140207"/>
                </a:lnTo>
                <a:lnTo>
                  <a:pt x="96774" y="138556"/>
                </a:lnTo>
                <a:lnTo>
                  <a:pt x="97917" y="136778"/>
                </a:lnTo>
                <a:lnTo>
                  <a:pt x="98933" y="134492"/>
                </a:lnTo>
                <a:lnTo>
                  <a:pt x="99949" y="131444"/>
                </a:lnTo>
                <a:lnTo>
                  <a:pt x="100965" y="128396"/>
                </a:lnTo>
                <a:lnTo>
                  <a:pt x="101854" y="124459"/>
                </a:lnTo>
                <a:lnTo>
                  <a:pt x="102743" y="119633"/>
                </a:lnTo>
                <a:lnTo>
                  <a:pt x="112903" y="119633"/>
                </a:lnTo>
                <a:lnTo>
                  <a:pt x="110363" y="162051"/>
                </a:lnTo>
                <a:lnTo>
                  <a:pt x="0" y="162051"/>
                </a:lnTo>
                <a:lnTo>
                  <a:pt x="0" y="157225"/>
                </a:lnTo>
                <a:lnTo>
                  <a:pt x="53721" y="83311"/>
                </a:lnTo>
                <a:lnTo>
                  <a:pt x="3301" y="5079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321295" y="4584191"/>
            <a:ext cx="86065" cy="10744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336281" y="460336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39663" y="54482"/>
                </a:moveTo>
                <a:lnTo>
                  <a:pt x="24129" y="54482"/>
                </a:lnTo>
                <a:lnTo>
                  <a:pt x="24892" y="54609"/>
                </a:lnTo>
                <a:lnTo>
                  <a:pt x="25526" y="54609"/>
                </a:lnTo>
                <a:lnTo>
                  <a:pt x="26162" y="54736"/>
                </a:lnTo>
                <a:lnTo>
                  <a:pt x="28956" y="59054"/>
                </a:lnTo>
                <a:lnTo>
                  <a:pt x="32416" y="70865"/>
                </a:lnTo>
                <a:lnTo>
                  <a:pt x="43307" y="87375"/>
                </a:lnTo>
                <a:lnTo>
                  <a:pt x="47498" y="87375"/>
                </a:lnTo>
                <a:lnTo>
                  <a:pt x="48895" y="87248"/>
                </a:lnTo>
                <a:lnTo>
                  <a:pt x="50419" y="86740"/>
                </a:lnTo>
                <a:lnTo>
                  <a:pt x="51816" y="86359"/>
                </a:lnTo>
                <a:lnTo>
                  <a:pt x="59690" y="81025"/>
                </a:lnTo>
                <a:lnTo>
                  <a:pt x="61468" y="79628"/>
                </a:lnTo>
                <a:lnTo>
                  <a:pt x="62102" y="78993"/>
                </a:lnTo>
                <a:lnTo>
                  <a:pt x="50165" y="78993"/>
                </a:lnTo>
                <a:lnTo>
                  <a:pt x="49402" y="78739"/>
                </a:lnTo>
                <a:lnTo>
                  <a:pt x="46227" y="74802"/>
                </a:lnTo>
                <a:lnTo>
                  <a:pt x="45720" y="73659"/>
                </a:lnTo>
                <a:lnTo>
                  <a:pt x="45339" y="72389"/>
                </a:lnTo>
                <a:lnTo>
                  <a:pt x="44791" y="70738"/>
                </a:lnTo>
                <a:lnTo>
                  <a:pt x="43307" y="65912"/>
                </a:lnTo>
                <a:lnTo>
                  <a:pt x="42164" y="62610"/>
                </a:lnTo>
                <a:lnTo>
                  <a:pt x="39663" y="54482"/>
                </a:lnTo>
                <a:close/>
              </a:path>
              <a:path w="67309" h="87629">
                <a:moveTo>
                  <a:pt x="31369" y="0"/>
                </a:moveTo>
                <a:lnTo>
                  <a:pt x="26797" y="0"/>
                </a:lnTo>
                <a:lnTo>
                  <a:pt x="9398" y="761"/>
                </a:lnTo>
                <a:lnTo>
                  <a:pt x="8509" y="4952"/>
                </a:lnTo>
                <a:lnTo>
                  <a:pt x="11302" y="5206"/>
                </a:lnTo>
                <a:lnTo>
                  <a:pt x="13462" y="5460"/>
                </a:lnTo>
                <a:lnTo>
                  <a:pt x="16637" y="10667"/>
                </a:lnTo>
                <a:lnTo>
                  <a:pt x="16383" y="13080"/>
                </a:lnTo>
                <a:lnTo>
                  <a:pt x="15748" y="16128"/>
                </a:lnTo>
                <a:lnTo>
                  <a:pt x="0" y="86232"/>
                </a:lnTo>
                <a:lnTo>
                  <a:pt x="12065" y="86232"/>
                </a:lnTo>
                <a:lnTo>
                  <a:pt x="19050" y="54482"/>
                </a:lnTo>
                <a:lnTo>
                  <a:pt x="39663" y="54482"/>
                </a:lnTo>
                <a:lnTo>
                  <a:pt x="39116" y="52704"/>
                </a:lnTo>
                <a:lnTo>
                  <a:pt x="38100" y="49529"/>
                </a:lnTo>
                <a:lnTo>
                  <a:pt x="38617" y="49148"/>
                </a:lnTo>
                <a:lnTo>
                  <a:pt x="20193" y="49148"/>
                </a:lnTo>
                <a:lnTo>
                  <a:pt x="31369" y="0"/>
                </a:lnTo>
                <a:close/>
              </a:path>
              <a:path w="67309" h="87629">
                <a:moveTo>
                  <a:pt x="60960" y="71627"/>
                </a:moveTo>
                <a:lnTo>
                  <a:pt x="59690" y="73151"/>
                </a:lnTo>
                <a:lnTo>
                  <a:pt x="57531" y="75310"/>
                </a:lnTo>
                <a:lnTo>
                  <a:pt x="55625" y="76961"/>
                </a:lnTo>
                <a:lnTo>
                  <a:pt x="54864" y="77469"/>
                </a:lnTo>
                <a:lnTo>
                  <a:pt x="54101" y="78104"/>
                </a:lnTo>
                <a:lnTo>
                  <a:pt x="53467" y="78485"/>
                </a:lnTo>
                <a:lnTo>
                  <a:pt x="52832" y="78612"/>
                </a:lnTo>
                <a:lnTo>
                  <a:pt x="52197" y="78866"/>
                </a:lnTo>
                <a:lnTo>
                  <a:pt x="51562" y="78993"/>
                </a:lnTo>
                <a:lnTo>
                  <a:pt x="62102" y="78993"/>
                </a:lnTo>
                <a:lnTo>
                  <a:pt x="65277" y="75818"/>
                </a:lnTo>
                <a:lnTo>
                  <a:pt x="60960" y="71627"/>
                </a:lnTo>
                <a:close/>
              </a:path>
              <a:path w="67309" h="87629">
                <a:moveTo>
                  <a:pt x="65532" y="22986"/>
                </a:moveTo>
                <a:lnTo>
                  <a:pt x="42672" y="22986"/>
                </a:lnTo>
                <a:lnTo>
                  <a:pt x="41910" y="27050"/>
                </a:lnTo>
                <a:lnTo>
                  <a:pt x="43688" y="27304"/>
                </a:lnTo>
                <a:lnTo>
                  <a:pt x="44958" y="27685"/>
                </a:lnTo>
                <a:lnTo>
                  <a:pt x="45593" y="28320"/>
                </a:lnTo>
                <a:lnTo>
                  <a:pt x="46354" y="28955"/>
                </a:lnTo>
                <a:lnTo>
                  <a:pt x="46609" y="29844"/>
                </a:lnTo>
                <a:lnTo>
                  <a:pt x="46609" y="31622"/>
                </a:lnTo>
                <a:lnTo>
                  <a:pt x="46227" y="32638"/>
                </a:lnTo>
                <a:lnTo>
                  <a:pt x="32766" y="45465"/>
                </a:lnTo>
                <a:lnTo>
                  <a:pt x="30861" y="46608"/>
                </a:lnTo>
                <a:lnTo>
                  <a:pt x="29083" y="47497"/>
                </a:lnTo>
                <a:lnTo>
                  <a:pt x="25273" y="48767"/>
                </a:lnTo>
                <a:lnTo>
                  <a:pt x="23622" y="49148"/>
                </a:lnTo>
                <a:lnTo>
                  <a:pt x="38617" y="49148"/>
                </a:lnTo>
                <a:lnTo>
                  <a:pt x="40513" y="47751"/>
                </a:lnTo>
                <a:lnTo>
                  <a:pt x="42925" y="45846"/>
                </a:lnTo>
                <a:lnTo>
                  <a:pt x="45212" y="44195"/>
                </a:lnTo>
                <a:lnTo>
                  <a:pt x="47625" y="42417"/>
                </a:lnTo>
                <a:lnTo>
                  <a:pt x="52197" y="38861"/>
                </a:lnTo>
                <a:lnTo>
                  <a:pt x="54610" y="37083"/>
                </a:lnTo>
                <a:lnTo>
                  <a:pt x="61849" y="31368"/>
                </a:lnTo>
                <a:lnTo>
                  <a:pt x="67056" y="26923"/>
                </a:lnTo>
                <a:lnTo>
                  <a:pt x="65532" y="229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336281" y="460336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26797" y="0"/>
                </a:moveTo>
                <a:lnTo>
                  <a:pt x="31369" y="0"/>
                </a:lnTo>
                <a:lnTo>
                  <a:pt x="20193" y="49148"/>
                </a:lnTo>
                <a:lnTo>
                  <a:pt x="21971" y="49148"/>
                </a:lnTo>
                <a:lnTo>
                  <a:pt x="23622" y="49148"/>
                </a:lnTo>
                <a:lnTo>
                  <a:pt x="25273" y="48767"/>
                </a:lnTo>
                <a:lnTo>
                  <a:pt x="27177" y="48132"/>
                </a:lnTo>
                <a:lnTo>
                  <a:pt x="29083" y="47497"/>
                </a:lnTo>
                <a:lnTo>
                  <a:pt x="30861" y="46608"/>
                </a:lnTo>
                <a:lnTo>
                  <a:pt x="32766" y="45465"/>
                </a:lnTo>
                <a:lnTo>
                  <a:pt x="34544" y="44449"/>
                </a:lnTo>
                <a:lnTo>
                  <a:pt x="36322" y="43179"/>
                </a:lnTo>
                <a:lnTo>
                  <a:pt x="37973" y="41909"/>
                </a:lnTo>
                <a:lnTo>
                  <a:pt x="39624" y="40512"/>
                </a:lnTo>
                <a:lnTo>
                  <a:pt x="41148" y="39242"/>
                </a:lnTo>
                <a:lnTo>
                  <a:pt x="42418" y="37845"/>
                </a:lnTo>
                <a:lnTo>
                  <a:pt x="43688" y="36448"/>
                </a:lnTo>
                <a:lnTo>
                  <a:pt x="44703" y="35178"/>
                </a:lnTo>
                <a:lnTo>
                  <a:pt x="45466" y="33908"/>
                </a:lnTo>
                <a:lnTo>
                  <a:pt x="46227" y="32638"/>
                </a:lnTo>
                <a:lnTo>
                  <a:pt x="46609" y="31622"/>
                </a:lnTo>
                <a:lnTo>
                  <a:pt x="46609" y="30860"/>
                </a:lnTo>
                <a:lnTo>
                  <a:pt x="46609" y="29844"/>
                </a:lnTo>
                <a:lnTo>
                  <a:pt x="46354" y="28955"/>
                </a:lnTo>
                <a:lnTo>
                  <a:pt x="45593" y="28320"/>
                </a:lnTo>
                <a:lnTo>
                  <a:pt x="44958" y="27685"/>
                </a:lnTo>
                <a:lnTo>
                  <a:pt x="43688" y="27304"/>
                </a:lnTo>
                <a:lnTo>
                  <a:pt x="41910" y="27050"/>
                </a:lnTo>
                <a:lnTo>
                  <a:pt x="42672" y="22986"/>
                </a:lnTo>
                <a:lnTo>
                  <a:pt x="65532" y="22986"/>
                </a:lnTo>
                <a:lnTo>
                  <a:pt x="67056" y="26923"/>
                </a:lnTo>
                <a:lnTo>
                  <a:pt x="64389" y="29209"/>
                </a:lnTo>
                <a:lnTo>
                  <a:pt x="61849" y="31368"/>
                </a:lnTo>
                <a:lnTo>
                  <a:pt x="59436" y="33273"/>
                </a:lnTo>
                <a:lnTo>
                  <a:pt x="57023" y="35178"/>
                </a:lnTo>
                <a:lnTo>
                  <a:pt x="54610" y="37083"/>
                </a:lnTo>
                <a:lnTo>
                  <a:pt x="52197" y="38861"/>
                </a:lnTo>
                <a:lnTo>
                  <a:pt x="49911" y="40639"/>
                </a:lnTo>
                <a:lnTo>
                  <a:pt x="47625" y="42417"/>
                </a:lnTo>
                <a:lnTo>
                  <a:pt x="45212" y="44195"/>
                </a:lnTo>
                <a:lnTo>
                  <a:pt x="42925" y="45846"/>
                </a:lnTo>
                <a:lnTo>
                  <a:pt x="40513" y="47751"/>
                </a:lnTo>
                <a:lnTo>
                  <a:pt x="38100" y="49529"/>
                </a:lnTo>
                <a:lnTo>
                  <a:pt x="39116" y="52704"/>
                </a:lnTo>
                <a:lnTo>
                  <a:pt x="40132" y="56006"/>
                </a:lnTo>
                <a:lnTo>
                  <a:pt x="41148" y="59308"/>
                </a:lnTo>
                <a:lnTo>
                  <a:pt x="42164" y="62610"/>
                </a:lnTo>
                <a:lnTo>
                  <a:pt x="43307" y="65912"/>
                </a:lnTo>
                <a:lnTo>
                  <a:pt x="44323" y="69214"/>
                </a:lnTo>
                <a:lnTo>
                  <a:pt x="44831" y="70865"/>
                </a:lnTo>
                <a:lnTo>
                  <a:pt x="45339" y="72389"/>
                </a:lnTo>
                <a:lnTo>
                  <a:pt x="45720" y="73659"/>
                </a:lnTo>
                <a:lnTo>
                  <a:pt x="46227" y="74802"/>
                </a:lnTo>
                <a:lnTo>
                  <a:pt x="46609" y="75818"/>
                </a:lnTo>
                <a:lnTo>
                  <a:pt x="47117" y="76707"/>
                </a:lnTo>
                <a:lnTo>
                  <a:pt x="50165" y="78993"/>
                </a:lnTo>
                <a:lnTo>
                  <a:pt x="50926" y="78993"/>
                </a:lnTo>
                <a:lnTo>
                  <a:pt x="51562" y="78993"/>
                </a:lnTo>
                <a:lnTo>
                  <a:pt x="52197" y="78866"/>
                </a:lnTo>
                <a:lnTo>
                  <a:pt x="52832" y="78612"/>
                </a:lnTo>
                <a:lnTo>
                  <a:pt x="53467" y="78485"/>
                </a:lnTo>
                <a:lnTo>
                  <a:pt x="54101" y="78104"/>
                </a:lnTo>
                <a:lnTo>
                  <a:pt x="54864" y="77469"/>
                </a:lnTo>
                <a:lnTo>
                  <a:pt x="55625" y="76961"/>
                </a:lnTo>
                <a:lnTo>
                  <a:pt x="56515" y="76199"/>
                </a:lnTo>
                <a:lnTo>
                  <a:pt x="57531" y="75310"/>
                </a:lnTo>
                <a:lnTo>
                  <a:pt x="58547" y="74294"/>
                </a:lnTo>
                <a:lnTo>
                  <a:pt x="59690" y="73151"/>
                </a:lnTo>
                <a:lnTo>
                  <a:pt x="60960" y="71627"/>
                </a:lnTo>
                <a:lnTo>
                  <a:pt x="65277" y="75818"/>
                </a:lnTo>
                <a:lnTo>
                  <a:pt x="63246" y="77850"/>
                </a:lnTo>
                <a:lnTo>
                  <a:pt x="61468" y="79628"/>
                </a:lnTo>
                <a:lnTo>
                  <a:pt x="59690" y="81025"/>
                </a:lnTo>
                <a:lnTo>
                  <a:pt x="58039" y="82549"/>
                </a:lnTo>
                <a:lnTo>
                  <a:pt x="56388" y="83692"/>
                </a:lnTo>
                <a:lnTo>
                  <a:pt x="54864" y="84708"/>
                </a:lnTo>
                <a:lnTo>
                  <a:pt x="53340" y="85597"/>
                </a:lnTo>
                <a:lnTo>
                  <a:pt x="51816" y="86359"/>
                </a:lnTo>
                <a:lnTo>
                  <a:pt x="50419" y="86740"/>
                </a:lnTo>
                <a:lnTo>
                  <a:pt x="48895" y="87248"/>
                </a:lnTo>
                <a:lnTo>
                  <a:pt x="47498" y="87375"/>
                </a:lnTo>
                <a:lnTo>
                  <a:pt x="45974" y="87375"/>
                </a:lnTo>
                <a:lnTo>
                  <a:pt x="43307" y="87375"/>
                </a:lnTo>
                <a:lnTo>
                  <a:pt x="35433" y="79755"/>
                </a:lnTo>
                <a:lnTo>
                  <a:pt x="34290" y="77342"/>
                </a:lnTo>
                <a:lnTo>
                  <a:pt x="33274" y="74294"/>
                </a:lnTo>
                <a:lnTo>
                  <a:pt x="32385" y="70738"/>
                </a:lnTo>
                <a:lnTo>
                  <a:pt x="31369" y="67309"/>
                </a:lnTo>
                <a:lnTo>
                  <a:pt x="30225" y="63372"/>
                </a:lnTo>
                <a:lnTo>
                  <a:pt x="28956" y="59054"/>
                </a:lnTo>
                <a:lnTo>
                  <a:pt x="28701" y="58038"/>
                </a:lnTo>
                <a:lnTo>
                  <a:pt x="25526" y="54609"/>
                </a:lnTo>
                <a:lnTo>
                  <a:pt x="24892" y="54609"/>
                </a:lnTo>
                <a:lnTo>
                  <a:pt x="24129" y="54482"/>
                </a:lnTo>
                <a:lnTo>
                  <a:pt x="23114" y="54482"/>
                </a:lnTo>
                <a:lnTo>
                  <a:pt x="19050" y="54482"/>
                </a:lnTo>
                <a:lnTo>
                  <a:pt x="12065" y="86232"/>
                </a:lnTo>
                <a:lnTo>
                  <a:pt x="0" y="86232"/>
                </a:lnTo>
                <a:lnTo>
                  <a:pt x="15240" y="18414"/>
                </a:lnTo>
                <a:lnTo>
                  <a:pt x="15748" y="16128"/>
                </a:lnTo>
                <a:lnTo>
                  <a:pt x="16128" y="14350"/>
                </a:lnTo>
                <a:lnTo>
                  <a:pt x="16383" y="13080"/>
                </a:lnTo>
                <a:lnTo>
                  <a:pt x="16510" y="11810"/>
                </a:lnTo>
                <a:lnTo>
                  <a:pt x="16637" y="10667"/>
                </a:lnTo>
                <a:lnTo>
                  <a:pt x="16637" y="9651"/>
                </a:lnTo>
                <a:lnTo>
                  <a:pt x="16637" y="8889"/>
                </a:lnTo>
                <a:lnTo>
                  <a:pt x="16510" y="8127"/>
                </a:lnTo>
                <a:lnTo>
                  <a:pt x="12319" y="5333"/>
                </a:lnTo>
                <a:lnTo>
                  <a:pt x="11302" y="5206"/>
                </a:lnTo>
                <a:lnTo>
                  <a:pt x="10033" y="5079"/>
                </a:lnTo>
                <a:lnTo>
                  <a:pt x="8509" y="4952"/>
                </a:lnTo>
                <a:lnTo>
                  <a:pt x="9398" y="761"/>
                </a:lnTo>
                <a:lnTo>
                  <a:pt x="2679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434071" y="4503445"/>
            <a:ext cx="105949" cy="14551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449011" y="4521961"/>
            <a:ext cx="86360" cy="126364"/>
          </a:xfrm>
          <a:custGeom>
            <a:avLst/>
            <a:gdLst/>
            <a:ahLst/>
            <a:cxnLst/>
            <a:rect l="l" t="t" r="r" b="b"/>
            <a:pathLst>
              <a:path w="86359" h="126364">
                <a:moveTo>
                  <a:pt x="58847" y="0"/>
                </a:moveTo>
                <a:lnTo>
                  <a:pt x="48306" y="0"/>
                </a:lnTo>
                <a:lnTo>
                  <a:pt x="43607" y="888"/>
                </a:lnTo>
                <a:lnTo>
                  <a:pt x="39543" y="2667"/>
                </a:lnTo>
                <a:lnTo>
                  <a:pt x="35606" y="4318"/>
                </a:lnTo>
                <a:lnTo>
                  <a:pt x="32558" y="6731"/>
                </a:lnTo>
                <a:lnTo>
                  <a:pt x="28494" y="12573"/>
                </a:lnTo>
                <a:lnTo>
                  <a:pt x="27478" y="15875"/>
                </a:lnTo>
                <a:lnTo>
                  <a:pt x="27478" y="22987"/>
                </a:lnTo>
                <a:lnTo>
                  <a:pt x="40686" y="43687"/>
                </a:lnTo>
                <a:lnTo>
                  <a:pt x="31209" y="48287"/>
                </a:lnTo>
                <a:lnTo>
                  <a:pt x="2491" y="81089"/>
                </a:lnTo>
                <a:lnTo>
                  <a:pt x="0" y="104267"/>
                </a:lnTo>
                <a:lnTo>
                  <a:pt x="935" y="108712"/>
                </a:lnTo>
                <a:lnTo>
                  <a:pt x="24557" y="126364"/>
                </a:lnTo>
                <a:lnTo>
                  <a:pt x="40178" y="126364"/>
                </a:lnTo>
                <a:lnTo>
                  <a:pt x="47544" y="124460"/>
                </a:lnTo>
                <a:lnTo>
                  <a:pt x="53894" y="120523"/>
                </a:lnTo>
                <a:lnTo>
                  <a:pt x="55500" y="119506"/>
                </a:lnTo>
                <a:lnTo>
                  <a:pt x="33066" y="119506"/>
                </a:lnTo>
                <a:lnTo>
                  <a:pt x="25232" y="118244"/>
                </a:lnTo>
                <a:lnTo>
                  <a:pt x="19636" y="114458"/>
                </a:lnTo>
                <a:lnTo>
                  <a:pt x="16278" y="108148"/>
                </a:lnTo>
                <a:lnTo>
                  <a:pt x="15159" y="99313"/>
                </a:lnTo>
                <a:lnTo>
                  <a:pt x="15661" y="90977"/>
                </a:lnTo>
                <a:lnTo>
                  <a:pt x="38343" y="52633"/>
                </a:lnTo>
                <a:lnTo>
                  <a:pt x="44750" y="49275"/>
                </a:lnTo>
                <a:lnTo>
                  <a:pt x="61706" y="49275"/>
                </a:lnTo>
                <a:lnTo>
                  <a:pt x="60498" y="47625"/>
                </a:lnTo>
                <a:lnTo>
                  <a:pt x="55291" y="41401"/>
                </a:lnTo>
                <a:lnTo>
                  <a:pt x="50846" y="36194"/>
                </a:lnTo>
                <a:lnTo>
                  <a:pt x="47671" y="32257"/>
                </a:lnTo>
                <a:lnTo>
                  <a:pt x="40178" y="14477"/>
                </a:lnTo>
                <a:lnTo>
                  <a:pt x="41321" y="11937"/>
                </a:lnTo>
                <a:lnTo>
                  <a:pt x="45893" y="7874"/>
                </a:lnTo>
                <a:lnTo>
                  <a:pt x="48941" y="6857"/>
                </a:lnTo>
                <a:lnTo>
                  <a:pt x="78358" y="6857"/>
                </a:lnTo>
                <a:lnTo>
                  <a:pt x="73833" y="4444"/>
                </a:lnTo>
                <a:lnTo>
                  <a:pt x="63800" y="888"/>
                </a:lnTo>
                <a:lnTo>
                  <a:pt x="58847" y="0"/>
                </a:lnTo>
                <a:close/>
              </a:path>
              <a:path w="86359" h="126364">
                <a:moveTo>
                  <a:pt x="61706" y="49275"/>
                </a:moveTo>
                <a:lnTo>
                  <a:pt x="44750" y="49275"/>
                </a:lnTo>
                <a:lnTo>
                  <a:pt x="49449" y="54610"/>
                </a:lnTo>
                <a:lnTo>
                  <a:pt x="52751" y="59943"/>
                </a:lnTo>
                <a:lnTo>
                  <a:pt x="54656" y="65405"/>
                </a:lnTo>
                <a:lnTo>
                  <a:pt x="56688" y="70738"/>
                </a:lnTo>
                <a:lnTo>
                  <a:pt x="57410" y="75686"/>
                </a:lnTo>
                <a:lnTo>
                  <a:pt x="57512" y="90424"/>
                </a:lnTo>
                <a:lnTo>
                  <a:pt x="56561" y="96012"/>
                </a:lnTo>
                <a:lnTo>
                  <a:pt x="54402" y="101600"/>
                </a:lnTo>
                <a:lnTo>
                  <a:pt x="52243" y="107314"/>
                </a:lnTo>
                <a:lnTo>
                  <a:pt x="49322" y="111760"/>
                </a:lnTo>
                <a:lnTo>
                  <a:pt x="45639" y="114807"/>
                </a:lnTo>
                <a:lnTo>
                  <a:pt x="41956" y="117982"/>
                </a:lnTo>
                <a:lnTo>
                  <a:pt x="37765" y="119506"/>
                </a:lnTo>
                <a:lnTo>
                  <a:pt x="55500" y="119506"/>
                </a:lnTo>
                <a:lnTo>
                  <a:pt x="60117" y="116586"/>
                </a:lnTo>
                <a:lnTo>
                  <a:pt x="65070" y="111125"/>
                </a:lnTo>
                <a:lnTo>
                  <a:pt x="68372" y="104267"/>
                </a:lnTo>
                <a:lnTo>
                  <a:pt x="71801" y="97408"/>
                </a:lnTo>
                <a:lnTo>
                  <a:pt x="73579" y="90424"/>
                </a:lnTo>
                <a:lnTo>
                  <a:pt x="73579" y="78105"/>
                </a:lnTo>
                <a:lnTo>
                  <a:pt x="64308" y="52831"/>
                </a:lnTo>
                <a:lnTo>
                  <a:pt x="61706" y="49275"/>
                </a:lnTo>
                <a:close/>
              </a:path>
              <a:path w="86359" h="126364">
                <a:moveTo>
                  <a:pt x="78358" y="6857"/>
                </a:moveTo>
                <a:lnTo>
                  <a:pt x="58085" y="6857"/>
                </a:lnTo>
                <a:lnTo>
                  <a:pt x="62530" y="8508"/>
                </a:lnTo>
                <a:lnTo>
                  <a:pt x="66213" y="11683"/>
                </a:lnTo>
                <a:lnTo>
                  <a:pt x="69896" y="14731"/>
                </a:lnTo>
                <a:lnTo>
                  <a:pt x="72690" y="19557"/>
                </a:lnTo>
                <a:lnTo>
                  <a:pt x="74722" y="25907"/>
                </a:lnTo>
                <a:lnTo>
                  <a:pt x="82723" y="25907"/>
                </a:lnTo>
                <a:lnTo>
                  <a:pt x="85771" y="12064"/>
                </a:lnTo>
                <a:lnTo>
                  <a:pt x="79548" y="7493"/>
                </a:lnTo>
                <a:lnTo>
                  <a:pt x="78358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464170" y="4571238"/>
            <a:ext cx="42545" cy="70485"/>
          </a:xfrm>
          <a:custGeom>
            <a:avLst/>
            <a:gdLst/>
            <a:ahLst/>
            <a:cxnLst/>
            <a:rect l="l" t="t" r="r" b="b"/>
            <a:pathLst>
              <a:path w="42545" h="70485">
                <a:moveTo>
                  <a:pt x="29590" y="0"/>
                </a:moveTo>
                <a:lnTo>
                  <a:pt x="2016" y="33829"/>
                </a:lnTo>
                <a:lnTo>
                  <a:pt x="0" y="50037"/>
                </a:lnTo>
                <a:lnTo>
                  <a:pt x="1119" y="58872"/>
                </a:lnTo>
                <a:lnTo>
                  <a:pt x="4476" y="65182"/>
                </a:lnTo>
                <a:lnTo>
                  <a:pt x="10072" y="68968"/>
                </a:lnTo>
                <a:lnTo>
                  <a:pt x="17906" y="70231"/>
                </a:lnTo>
                <a:lnTo>
                  <a:pt x="22605" y="70231"/>
                </a:lnTo>
                <a:lnTo>
                  <a:pt x="26797" y="68706"/>
                </a:lnTo>
                <a:lnTo>
                  <a:pt x="30479" y="65531"/>
                </a:lnTo>
                <a:lnTo>
                  <a:pt x="34162" y="62484"/>
                </a:lnTo>
                <a:lnTo>
                  <a:pt x="37083" y="58038"/>
                </a:lnTo>
                <a:lnTo>
                  <a:pt x="39243" y="52324"/>
                </a:lnTo>
                <a:lnTo>
                  <a:pt x="41401" y="46736"/>
                </a:lnTo>
                <a:lnTo>
                  <a:pt x="42418" y="40767"/>
                </a:lnTo>
                <a:lnTo>
                  <a:pt x="42418" y="34417"/>
                </a:lnTo>
                <a:lnTo>
                  <a:pt x="42418" y="27559"/>
                </a:lnTo>
                <a:lnTo>
                  <a:pt x="41528" y="21462"/>
                </a:lnTo>
                <a:lnTo>
                  <a:pt x="39497" y="16129"/>
                </a:lnTo>
                <a:lnTo>
                  <a:pt x="37592" y="10668"/>
                </a:lnTo>
                <a:lnTo>
                  <a:pt x="34289" y="5334"/>
                </a:lnTo>
                <a:lnTo>
                  <a:pt x="295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448931" y="4521961"/>
            <a:ext cx="86360" cy="126364"/>
          </a:xfrm>
          <a:custGeom>
            <a:avLst/>
            <a:gdLst/>
            <a:ahLst/>
            <a:cxnLst/>
            <a:rect l="l" t="t" r="r" b="b"/>
            <a:pathLst>
              <a:path w="86359" h="126364">
                <a:moveTo>
                  <a:pt x="53848" y="0"/>
                </a:moveTo>
                <a:lnTo>
                  <a:pt x="58927" y="0"/>
                </a:lnTo>
                <a:lnTo>
                  <a:pt x="63880" y="888"/>
                </a:lnTo>
                <a:lnTo>
                  <a:pt x="68961" y="2667"/>
                </a:lnTo>
                <a:lnTo>
                  <a:pt x="73914" y="4444"/>
                </a:lnTo>
                <a:lnTo>
                  <a:pt x="79628" y="7493"/>
                </a:lnTo>
                <a:lnTo>
                  <a:pt x="85851" y="12064"/>
                </a:lnTo>
                <a:lnTo>
                  <a:pt x="82803" y="25907"/>
                </a:lnTo>
                <a:lnTo>
                  <a:pt x="74802" y="25907"/>
                </a:lnTo>
                <a:lnTo>
                  <a:pt x="72771" y="19557"/>
                </a:lnTo>
                <a:lnTo>
                  <a:pt x="69976" y="14731"/>
                </a:lnTo>
                <a:lnTo>
                  <a:pt x="66294" y="11683"/>
                </a:lnTo>
                <a:lnTo>
                  <a:pt x="62611" y="8508"/>
                </a:lnTo>
                <a:lnTo>
                  <a:pt x="58166" y="6857"/>
                </a:lnTo>
                <a:lnTo>
                  <a:pt x="52959" y="6857"/>
                </a:lnTo>
                <a:lnTo>
                  <a:pt x="49022" y="6857"/>
                </a:lnTo>
                <a:lnTo>
                  <a:pt x="45974" y="7874"/>
                </a:lnTo>
                <a:lnTo>
                  <a:pt x="43688" y="9906"/>
                </a:lnTo>
                <a:lnTo>
                  <a:pt x="41401" y="11937"/>
                </a:lnTo>
                <a:lnTo>
                  <a:pt x="40259" y="14477"/>
                </a:lnTo>
                <a:lnTo>
                  <a:pt x="40259" y="17652"/>
                </a:lnTo>
                <a:lnTo>
                  <a:pt x="40259" y="19304"/>
                </a:lnTo>
                <a:lnTo>
                  <a:pt x="40640" y="21081"/>
                </a:lnTo>
                <a:lnTo>
                  <a:pt x="55372" y="41401"/>
                </a:lnTo>
                <a:lnTo>
                  <a:pt x="60578" y="47625"/>
                </a:lnTo>
                <a:lnTo>
                  <a:pt x="64389" y="52831"/>
                </a:lnTo>
                <a:lnTo>
                  <a:pt x="66801" y="56895"/>
                </a:lnTo>
                <a:lnTo>
                  <a:pt x="69215" y="60960"/>
                </a:lnTo>
                <a:lnTo>
                  <a:pt x="70866" y="65150"/>
                </a:lnTo>
                <a:lnTo>
                  <a:pt x="72009" y="69214"/>
                </a:lnTo>
                <a:lnTo>
                  <a:pt x="73025" y="73406"/>
                </a:lnTo>
                <a:lnTo>
                  <a:pt x="73660" y="78105"/>
                </a:lnTo>
                <a:lnTo>
                  <a:pt x="73660" y="83185"/>
                </a:lnTo>
                <a:lnTo>
                  <a:pt x="73660" y="90424"/>
                </a:lnTo>
                <a:lnTo>
                  <a:pt x="71882" y="97408"/>
                </a:lnTo>
                <a:lnTo>
                  <a:pt x="68452" y="104267"/>
                </a:lnTo>
                <a:lnTo>
                  <a:pt x="65150" y="111125"/>
                </a:lnTo>
                <a:lnTo>
                  <a:pt x="60198" y="116586"/>
                </a:lnTo>
                <a:lnTo>
                  <a:pt x="53975" y="120523"/>
                </a:lnTo>
                <a:lnTo>
                  <a:pt x="47625" y="124460"/>
                </a:lnTo>
                <a:lnTo>
                  <a:pt x="40259" y="126364"/>
                </a:lnTo>
                <a:lnTo>
                  <a:pt x="32003" y="126364"/>
                </a:lnTo>
                <a:lnTo>
                  <a:pt x="24638" y="126364"/>
                </a:lnTo>
                <a:lnTo>
                  <a:pt x="0" y="103886"/>
                </a:lnTo>
                <a:lnTo>
                  <a:pt x="0" y="98425"/>
                </a:lnTo>
                <a:lnTo>
                  <a:pt x="16049" y="59439"/>
                </a:lnTo>
                <a:lnTo>
                  <a:pt x="40767" y="43687"/>
                </a:lnTo>
                <a:lnTo>
                  <a:pt x="36195" y="38607"/>
                </a:lnTo>
                <a:lnTo>
                  <a:pt x="32893" y="34036"/>
                </a:lnTo>
                <a:lnTo>
                  <a:pt x="30734" y="30352"/>
                </a:lnTo>
                <a:lnTo>
                  <a:pt x="28575" y="26543"/>
                </a:lnTo>
                <a:lnTo>
                  <a:pt x="27559" y="22987"/>
                </a:lnTo>
                <a:lnTo>
                  <a:pt x="27559" y="19557"/>
                </a:lnTo>
                <a:lnTo>
                  <a:pt x="27559" y="15875"/>
                </a:lnTo>
                <a:lnTo>
                  <a:pt x="28575" y="12573"/>
                </a:lnTo>
                <a:lnTo>
                  <a:pt x="30607" y="9651"/>
                </a:lnTo>
                <a:lnTo>
                  <a:pt x="32639" y="6731"/>
                </a:lnTo>
                <a:lnTo>
                  <a:pt x="35687" y="4318"/>
                </a:lnTo>
                <a:lnTo>
                  <a:pt x="39624" y="2667"/>
                </a:lnTo>
                <a:lnTo>
                  <a:pt x="43688" y="888"/>
                </a:lnTo>
                <a:lnTo>
                  <a:pt x="48387" y="0"/>
                </a:lnTo>
                <a:lnTo>
                  <a:pt x="538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523988" y="4578096"/>
            <a:ext cx="86065" cy="10744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538973" y="4597272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39663" y="54482"/>
                </a:moveTo>
                <a:lnTo>
                  <a:pt x="24129" y="54482"/>
                </a:lnTo>
                <a:lnTo>
                  <a:pt x="24892" y="54609"/>
                </a:lnTo>
                <a:lnTo>
                  <a:pt x="25526" y="54609"/>
                </a:lnTo>
                <a:lnTo>
                  <a:pt x="26161" y="54737"/>
                </a:lnTo>
                <a:lnTo>
                  <a:pt x="28955" y="59054"/>
                </a:lnTo>
                <a:lnTo>
                  <a:pt x="32416" y="70865"/>
                </a:lnTo>
                <a:lnTo>
                  <a:pt x="43306" y="87375"/>
                </a:lnTo>
                <a:lnTo>
                  <a:pt x="47498" y="87375"/>
                </a:lnTo>
                <a:lnTo>
                  <a:pt x="48895" y="87249"/>
                </a:lnTo>
                <a:lnTo>
                  <a:pt x="50419" y="86740"/>
                </a:lnTo>
                <a:lnTo>
                  <a:pt x="51816" y="86359"/>
                </a:lnTo>
                <a:lnTo>
                  <a:pt x="59690" y="81025"/>
                </a:lnTo>
                <a:lnTo>
                  <a:pt x="61468" y="79628"/>
                </a:lnTo>
                <a:lnTo>
                  <a:pt x="62102" y="78993"/>
                </a:lnTo>
                <a:lnTo>
                  <a:pt x="50165" y="78993"/>
                </a:lnTo>
                <a:lnTo>
                  <a:pt x="49402" y="78739"/>
                </a:lnTo>
                <a:lnTo>
                  <a:pt x="46227" y="74802"/>
                </a:lnTo>
                <a:lnTo>
                  <a:pt x="45720" y="73659"/>
                </a:lnTo>
                <a:lnTo>
                  <a:pt x="45339" y="72389"/>
                </a:lnTo>
                <a:lnTo>
                  <a:pt x="44791" y="70738"/>
                </a:lnTo>
                <a:lnTo>
                  <a:pt x="43306" y="65912"/>
                </a:lnTo>
                <a:lnTo>
                  <a:pt x="42164" y="62610"/>
                </a:lnTo>
                <a:lnTo>
                  <a:pt x="39663" y="54482"/>
                </a:lnTo>
                <a:close/>
              </a:path>
              <a:path w="67309" h="87629">
                <a:moveTo>
                  <a:pt x="31369" y="0"/>
                </a:moveTo>
                <a:lnTo>
                  <a:pt x="26797" y="0"/>
                </a:lnTo>
                <a:lnTo>
                  <a:pt x="9398" y="762"/>
                </a:lnTo>
                <a:lnTo>
                  <a:pt x="8508" y="4952"/>
                </a:lnTo>
                <a:lnTo>
                  <a:pt x="11302" y="5206"/>
                </a:lnTo>
                <a:lnTo>
                  <a:pt x="13461" y="5460"/>
                </a:lnTo>
                <a:lnTo>
                  <a:pt x="16636" y="10668"/>
                </a:lnTo>
                <a:lnTo>
                  <a:pt x="16382" y="13081"/>
                </a:lnTo>
                <a:lnTo>
                  <a:pt x="15748" y="16128"/>
                </a:lnTo>
                <a:lnTo>
                  <a:pt x="0" y="86232"/>
                </a:lnTo>
                <a:lnTo>
                  <a:pt x="12065" y="86232"/>
                </a:lnTo>
                <a:lnTo>
                  <a:pt x="19050" y="54482"/>
                </a:lnTo>
                <a:lnTo>
                  <a:pt x="39663" y="54482"/>
                </a:lnTo>
                <a:lnTo>
                  <a:pt x="39116" y="52704"/>
                </a:lnTo>
                <a:lnTo>
                  <a:pt x="38100" y="49529"/>
                </a:lnTo>
                <a:lnTo>
                  <a:pt x="38617" y="49149"/>
                </a:lnTo>
                <a:lnTo>
                  <a:pt x="20193" y="49149"/>
                </a:lnTo>
                <a:lnTo>
                  <a:pt x="31369" y="0"/>
                </a:lnTo>
                <a:close/>
              </a:path>
              <a:path w="67309" h="87629">
                <a:moveTo>
                  <a:pt x="60959" y="71627"/>
                </a:moveTo>
                <a:lnTo>
                  <a:pt x="59690" y="73151"/>
                </a:lnTo>
                <a:lnTo>
                  <a:pt x="57530" y="75310"/>
                </a:lnTo>
                <a:lnTo>
                  <a:pt x="55625" y="76962"/>
                </a:lnTo>
                <a:lnTo>
                  <a:pt x="54864" y="77469"/>
                </a:lnTo>
                <a:lnTo>
                  <a:pt x="54101" y="78104"/>
                </a:lnTo>
                <a:lnTo>
                  <a:pt x="53467" y="78485"/>
                </a:lnTo>
                <a:lnTo>
                  <a:pt x="52831" y="78612"/>
                </a:lnTo>
                <a:lnTo>
                  <a:pt x="52197" y="78866"/>
                </a:lnTo>
                <a:lnTo>
                  <a:pt x="51561" y="78993"/>
                </a:lnTo>
                <a:lnTo>
                  <a:pt x="62102" y="78993"/>
                </a:lnTo>
                <a:lnTo>
                  <a:pt x="65277" y="75818"/>
                </a:lnTo>
                <a:lnTo>
                  <a:pt x="60959" y="71627"/>
                </a:lnTo>
                <a:close/>
              </a:path>
              <a:path w="67309" h="87629">
                <a:moveTo>
                  <a:pt x="65531" y="22987"/>
                </a:moveTo>
                <a:lnTo>
                  <a:pt x="42672" y="22987"/>
                </a:lnTo>
                <a:lnTo>
                  <a:pt x="41909" y="27050"/>
                </a:lnTo>
                <a:lnTo>
                  <a:pt x="43687" y="27304"/>
                </a:lnTo>
                <a:lnTo>
                  <a:pt x="44957" y="27685"/>
                </a:lnTo>
                <a:lnTo>
                  <a:pt x="45593" y="28320"/>
                </a:lnTo>
                <a:lnTo>
                  <a:pt x="46354" y="28956"/>
                </a:lnTo>
                <a:lnTo>
                  <a:pt x="46608" y="29844"/>
                </a:lnTo>
                <a:lnTo>
                  <a:pt x="46608" y="31622"/>
                </a:lnTo>
                <a:lnTo>
                  <a:pt x="46227" y="32638"/>
                </a:lnTo>
                <a:lnTo>
                  <a:pt x="32766" y="45465"/>
                </a:lnTo>
                <a:lnTo>
                  <a:pt x="30860" y="46608"/>
                </a:lnTo>
                <a:lnTo>
                  <a:pt x="29082" y="47497"/>
                </a:lnTo>
                <a:lnTo>
                  <a:pt x="25273" y="48768"/>
                </a:lnTo>
                <a:lnTo>
                  <a:pt x="23622" y="49149"/>
                </a:lnTo>
                <a:lnTo>
                  <a:pt x="38617" y="49149"/>
                </a:lnTo>
                <a:lnTo>
                  <a:pt x="40512" y="47751"/>
                </a:lnTo>
                <a:lnTo>
                  <a:pt x="42925" y="45846"/>
                </a:lnTo>
                <a:lnTo>
                  <a:pt x="45211" y="44195"/>
                </a:lnTo>
                <a:lnTo>
                  <a:pt x="47625" y="42418"/>
                </a:lnTo>
                <a:lnTo>
                  <a:pt x="52197" y="38862"/>
                </a:lnTo>
                <a:lnTo>
                  <a:pt x="54609" y="37083"/>
                </a:lnTo>
                <a:lnTo>
                  <a:pt x="61849" y="31368"/>
                </a:lnTo>
                <a:lnTo>
                  <a:pt x="67055" y="26924"/>
                </a:lnTo>
                <a:lnTo>
                  <a:pt x="65531" y="229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538973" y="4597272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26797" y="0"/>
                </a:moveTo>
                <a:lnTo>
                  <a:pt x="31369" y="0"/>
                </a:lnTo>
                <a:lnTo>
                  <a:pt x="20193" y="49149"/>
                </a:lnTo>
                <a:lnTo>
                  <a:pt x="21971" y="49149"/>
                </a:lnTo>
                <a:lnTo>
                  <a:pt x="23622" y="49149"/>
                </a:lnTo>
                <a:lnTo>
                  <a:pt x="25273" y="48768"/>
                </a:lnTo>
                <a:lnTo>
                  <a:pt x="27177" y="48132"/>
                </a:lnTo>
                <a:lnTo>
                  <a:pt x="29082" y="47497"/>
                </a:lnTo>
                <a:lnTo>
                  <a:pt x="30860" y="46608"/>
                </a:lnTo>
                <a:lnTo>
                  <a:pt x="32766" y="45465"/>
                </a:lnTo>
                <a:lnTo>
                  <a:pt x="34544" y="44450"/>
                </a:lnTo>
                <a:lnTo>
                  <a:pt x="36322" y="43179"/>
                </a:lnTo>
                <a:lnTo>
                  <a:pt x="37973" y="41909"/>
                </a:lnTo>
                <a:lnTo>
                  <a:pt x="39624" y="40512"/>
                </a:lnTo>
                <a:lnTo>
                  <a:pt x="41148" y="39243"/>
                </a:lnTo>
                <a:lnTo>
                  <a:pt x="46608" y="31622"/>
                </a:lnTo>
                <a:lnTo>
                  <a:pt x="46608" y="30860"/>
                </a:lnTo>
                <a:lnTo>
                  <a:pt x="46608" y="29844"/>
                </a:lnTo>
                <a:lnTo>
                  <a:pt x="46354" y="28956"/>
                </a:lnTo>
                <a:lnTo>
                  <a:pt x="45593" y="28320"/>
                </a:lnTo>
                <a:lnTo>
                  <a:pt x="44957" y="27685"/>
                </a:lnTo>
                <a:lnTo>
                  <a:pt x="43687" y="27304"/>
                </a:lnTo>
                <a:lnTo>
                  <a:pt x="41909" y="27050"/>
                </a:lnTo>
                <a:lnTo>
                  <a:pt x="42672" y="22987"/>
                </a:lnTo>
                <a:lnTo>
                  <a:pt x="65531" y="22987"/>
                </a:lnTo>
                <a:lnTo>
                  <a:pt x="67055" y="26924"/>
                </a:lnTo>
                <a:lnTo>
                  <a:pt x="64389" y="29209"/>
                </a:lnTo>
                <a:lnTo>
                  <a:pt x="61849" y="31368"/>
                </a:lnTo>
                <a:lnTo>
                  <a:pt x="59435" y="33274"/>
                </a:lnTo>
                <a:lnTo>
                  <a:pt x="57023" y="35178"/>
                </a:lnTo>
                <a:lnTo>
                  <a:pt x="54609" y="37083"/>
                </a:lnTo>
                <a:lnTo>
                  <a:pt x="52197" y="38862"/>
                </a:lnTo>
                <a:lnTo>
                  <a:pt x="49910" y="40639"/>
                </a:lnTo>
                <a:lnTo>
                  <a:pt x="47625" y="42418"/>
                </a:lnTo>
                <a:lnTo>
                  <a:pt x="45211" y="44195"/>
                </a:lnTo>
                <a:lnTo>
                  <a:pt x="42925" y="45846"/>
                </a:lnTo>
                <a:lnTo>
                  <a:pt x="40512" y="47751"/>
                </a:lnTo>
                <a:lnTo>
                  <a:pt x="38100" y="49529"/>
                </a:lnTo>
                <a:lnTo>
                  <a:pt x="39116" y="52704"/>
                </a:lnTo>
                <a:lnTo>
                  <a:pt x="40131" y="56006"/>
                </a:lnTo>
                <a:lnTo>
                  <a:pt x="41148" y="59308"/>
                </a:lnTo>
                <a:lnTo>
                  <a:pt x="42164" y="62610"/>
                </a:lnTo>
                <a:lnTo>
                  <a:pt x="43306" y="65912"/>
                </a:lnTo>
                <a:lnTo>
                  <a:pt x="44323" y="69214"/>
                </a:lnTo>
                <a:lnTo>
                  <a:pt x="44830" y="70865"/>
                </a:lnTo>
                <a:lnTo>
                  <a:pt x="45339" y="72389"/>
                </a:lnTo>
                <a:lnTo>
                  <a:pt x="45720" y="73659"/>
                </a:lnTo>
                <a:lnTo>
                  <a:pt x="46227" y="74802"/>
                </a:lnTo>
                <a:lnTo>
                  <a:pt x="46608" y="75818"/>
                </a:lnTo>
                <a:lnTo>
                  <a:pt x="50165" y="78993"/>
                </a:lnTo>
                <a:lnTo>
                  <a:pt x="50926" y="78993"/>
                </a:lnTo>
                <a:lnTo>
                  <a:pt x="51561" y="78993"/>
                </a:lnTo>
                <a:lnTo>
                  <a:pt x="52197" y="78866"/>
                </a:lnTo>
                <a:lnTo>
                  <a:pt x="52831" y="78612"/>
                </a:lnTo>
                <a:lnTo>
                  <a:pt x="53467" y="78485"/>
                </a:lnTo>
                <a:lnTo>
                  <a:pt x="54101" y="78104"/>
                </a:lnTo>
                <a:lnTo>
                  <a:pt x="54864" y="77469"/>
                </a:lnTo>
                <a:lnTo>
                  <a:pt x="55625" y="76962"/>
                </a:lnTo>
                <a:lnTo>
                  <a:pt x="60959" y="71627"/>
                </a:lnTo>
                <a:lnTo>
                  <a:pt x="65277" y="75818"/>
                </a:lnTo>
                <a:lnTo>
                  <a:pt x="63246" y="77850"/>
                </a:lnTo>
                <a:lnTo>
                  <a:pt x="61468" y="79628"/>
                </a:lnTo>
                <a:lnTo>
                  <a:pt x="59690" y="81025"/>
                </a:lnTo>
                <a:lnTo>
                  <a:pt x="58039" y="82550"/>
                </a:lnTo>
                <a:lnTo>
                  <a:pt x="50419" y="86740"/>
                </a:lnTo>
                <a:lnTo>
                  <a:pt x="48895" y="87249"/>
                </a:lnTo>
                <a:lnTo>
                  <a:pt x="47498" y="87375"/>
                </a:lnTo>
                <a:lnTo>
                  <a:pt x="45974" y="87375"/>
                </a:lnTo>
                <a:lnTo>
                  <a:pt x="43306" y="87375"/>
                </a:lnTo>
                <a:lnTo>
                  <a:pt x="32384" y="70738"/>
                </a:lnTo>
                <a:lnTo>
                  <a:pt x="31369" y="67309"/>
                </a:lnTo>
                <a:lnTo>
                  <a:pt x="30225" y="63372"/>
                </a:lnTo>
                <a:lnTo>
                  <a:pt x="28955" y="59054"/>
                </a:lnTo>
                <a:lnTo>
                  <a:pt x="28701" y="58038"/>
                </a:lnTo>
                <a:lnTo>
                  <a:pt x="25526" y="54609"/>
                </a:lnTo>
                <a:lnTo>
                  <a:pt x="24892" y="54609"/>
                </a:lnTo>
                <a:lnTo>
                  <a:pt x="24129" y="54482"/>
                </a:lnTo>
                <a:lnTo>
                  <a:pt x="23114" y="54482"/>
                </a:lnTo>
                <a:lnTo>
                  <a:pt x="19050" y="54482"/>
                </a:lnTo>
                <a:lnTo>
                  <a:pt x="12065" y="86232"/>
                </a:lnTo>
                <a:lnTo>
                  <a:pt x="0" y="86232"/>
                </a:lnTo>
                <a:lnTo>
                  <a:pt x="15240" y="18414"/>
                </a:lnTo>
                <a:lnTo>
                  <a:pt x="15748" y="16128"/>
                </a:lnTo>
                <a:lnTo>
                  <a:pt x="16128" y="14350"/>
                </a:lnTo>
                <a:lnTo>
                  <a:pt x="16382" y="13081"/>
                </a:lnTo>
                <a:lnTo>
                  <a:pt x="16509" y="11810"/>
                </a:lnTo>
                <a:lnTo>
                  <a:pt x="16636" y="10668"/>
                </a:lnTo>
                <a:lnTo>
                  <a:pt x="16636" y="9651"/>
                </a:lnTo>
                <a:lnTo>
                  <a:pt x="16636" y="8889"/>
                </a:lnTo>
                <a:lnTo>
                  <a:pt x="16509" y="8127"/>
                </a:lnTo>
                <a:lnTo>
                  <a:pt x="16255" y="7493"/>
                </a:lnTo>
                <a:lnTo>
                  <a:pt x="16001" y="6984"/>
                </a:lnTo>
                <a:lnTo>
                  <a:pt x="15494" y="6476"/>
                </a:lnTo>
                <a:lnTo>
                  <a:pt x="14858" y="6095"/>
                </a:lnTo>
                <a:lnTo>
                  <a:pt x="14224" y="5714"/>
                </a:lnTo>
                <a:lnTo>
                  <a:pt x="13461" y="5460"/>
                </a:lnTo>
                <a:lnTo>
                  <a:pt x="12319" y="5333"/>
                </a:lnTo>
                <a:lnTo>
                  <a:pt x="11302" y="5206"/>
                </a:lnTo>
                <a:lnTo>
                  <a:pt x="10032" y="5079"/>
                </a:lnTo>
                <a:lnTo>
                  <a:pt x="8508" y="4952"/>
                </a:lnTo>
                <a:lnTo>
                  <a:pt x="9398" y="762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610856" y="4544600"/>
            <a:ext cx="142519" cy="10436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624826" y="4563745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59" h="85089">
                <a:moveTo>
                  <a:pt x="23749" y="0"/>
                </a:moveTo>
                <a:lnTo>
                  <a:pt x="889" y="0"/>
                </a:lnTo>
                <a:lnTo>
                  <a:pt x="0" y="4317"/>
                </a:lnTo>
                <a:lnTo>
                  <a:pt x="2794" y="4571"/>
                </a:lnTo>
                <a:lnTo>
                  <a:pt x="4699" y="5206"/>
                </a:lnTo>
                <a:lnTo>
                  <a:pt x="16509" y="84581"/>
                </a:lnTo>
                <a:lnTo>
                  <a:pt x="28194" y="84581"/>
                </a:lnTo>
                <a:lnTo>
                  <a:pt x="33881" y="75699"/>
                </a:lnTo>
                <a:lnTo>
                  <a:pt x="38260" y="68706"/>
                </a:lnTo>
                <a:lnTo>
                  <a:pt x="28955" y="68706"/>
                </a:lnTo>
                <a:lnTo>
                  <a:pt x="23749" y="0"/>
                </a:lnTo>
                <a:close/>
              </a:path>
              <a:path w="124459" h="85089">
                <a:moveTo>
                  <a:pt x="74699" y="26415"/>
                </a:moveTo>
                <a:lnTo>
                  <a:pt x="60959" y="26415"/>
                </a:lnTo>
                <a:lnTo>
                  <a:pt x="61975" y="26542"/>
                </a:lnTo>
                <a:lnTo>
                  <a:pt x="62102" y="28955"/>
                </a:lnTo>
                <a:lnTo>
                  <a:pt x="62229" y="32511"/>
                </a:lnTo>
                <a:lnTo>
                  <a:pt x="62610" y="37083"/>
                </a:lnTo>
                <a:lnTo>
                  <a:pt x="62865" y="41655"/>
                </a:lnTo>
                <a:lnTo>
                  <a:pt x="63246" y="45338"/>
                </a:lnTo>
                <a:lnTo>
                  <a:pt x="63500" y="48259"/>
                </a:lnTo>
                <a:lnTo>
                  <a:pt x="67055" y="84581"/>
                </a:lnTo>
                <a:lnTo>
                  <a:pt x="77470" y="84581"/>
                </a:lnTo>
                <a:lnTo>
                  <a:pt x="82550" y="77850"/>
                </a:lnTo>
                <a:lnTo>
                  <a:pt x="86868" y="71627"/>
                </a:lnTo>
                <a:lnTo>
                  <a:pt x="88752" y="68833"/>
                </a:lnTo>
                <a:lnTo>
                  <a:pt x="78613" y="68833"/>
                </a:lnTo>
                <a:lnTo>
                  <a:pt x="74699" y="26415"/>
                </a:lnTo>
                <a:close/>
              </a:path>
              <a:path w="124459" h="85089">
                <a:moveTo>
                  <a:pt x="122047" y="0"/>
                </a:moveTo>
                <a:lnTo>
                  <a:pt x="99568" y="0"/>
                </a:lnTo>
                <a:lnTo>
                  <a:pt x="98678" y="4317"/>
                </a:lnTo>
                <a:lnTo>
                  <a:pt x="101473" y="4444"/>
                </a:lnTo>
                <a:lnTo>
                  <a:pt x="103504" y="5079"/>
                </a:lnTo>
                <a:lnTo>
                  <a:pt x="104648" y="5968"/>
                </a:lnTo>
                <a:lnTo>
                  <a:pt x="105791" y="6984"/>
                </a:lnTo>
                <a:lnTo>
                  <a:pt x="106265" y="8762"/>
                </a:lnTo>
                <a:lnTo>
                  <a:pt x="106299" y="17652"/>
                </a:lnTo>
                <a:lnTo>
                  <a:pt x="104013" y="25399"/>
                </a:lnTo>
                <a:lnTo>
                  <a:pt x="84932" y="59507"/>
                </a:lnTo>
                <a:lnTo>
                  <a:pt x="78613" y="68833"/>
                </a:lnTo>
                <a:lnTo>
                  <a:pt x="88752" y="68833"/>
                </a:lnTo>
                <a:lnTo>
                  <a:pt x="90550" y="66166"/>
                </a:lnTo>
                <a:lnTo>
                  <a:pt x="94360" y="60705"/>
                </a:lnTo>
                <a:lnTo>
                  <a:pt x="100710" y="50926"/>
                </a:lnTo>
                <a:lnTo>
                  <a:pt x="106299" y="41909"/>
                </a:lnTo>
                <a:lnTo>
                  <a:pt x="108457" y="38099"/>
                </a:lnTo>
                <a:lnTo>
                  <a:pt x="112775" y="30225"/>
                </a:lnTo>
                <a:lnTo>
                  <a:pt x="114680" y="26288"/>
                </a:lnTo>
                <a:lnTo>
                  <a:pt x="116713" y="22478"/>
                </a:lnTo>
                <a:lnTo>
                  <a:pt x="118237" y="19049"/>
                </a:lnTo>
                <a:lnTo>
                  <a:pt x="120776" y="13461"/>
                </a:lnTo>
                <a:lnTo>
                  <a:pt x="124332" y="4317"/>
                </a:lnTo>
                <a:lnTo>
                  <a:pt x="122047" y="0"/>
                </a:lnTo>
                <a:close/>
              </a:path>
              <a:path w="124459" h="85089">
                <a:moveTo>
                  <a:pt x="72263" y="0"/>
                </a:moveTo>
                <a:lnTo>
                  <a:pt x="59690" y="0"/>
                </a:lnTo>
                <a:lnTo>
                  <a:pt x="58653" y="4444"/>
                </a:lnTo>
                <a:lnTo>
                  <a:pt x="57784" y="9778"/>
                </a:lnTo>
                <a:lnTo>
                  <a:pt x="56515" y="15112"/>
                </a:lnTo>
                <a:lnTo>
                  <a:pt x="39496" y="51085"/>
                </a:lnTo>
                <a:lnTo>
                  <a:pt x="28955" y="68706"/>
                </a:lnTo>
                <a:lnTo>
                  <a:pt x="38260" y="68706"/>
                </a:lnTo>
                <a:lnTo>
                  <a:pt x="58437" y="32373"/>
                </a:lnTo>
                <a:lnTo>
                  <a:pt x="60959" y="26415"/>
                </a:lnTo>
                <a:lnTo>
                  <a:pt x="74699" y="26415"/>
                </a:lnTo>
                <a:lnTo>
                  <a:pt x="722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624826" y="4563745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59" h="85089">
                <a:moveTo>
                  <a:pt x="889" y="0"/>
                </a:moveTo>
                <a:lnTo>
                  <a:pt x="23749" y="0"/>
                </a:lnTo>
                <a:lnTo>
                  <a:pt x="28955" y="68706"/>
                </a:lnTo>
                <a:lnTo>
                  <a:pt x="34643" y="59301"/>
                </a:lnTo>
                <a:lnTo>
                  <a:pt x="52958" y="25272"/>
                </a:lnTo>
                <a:lnTo>
                  <a:pt x="58674" y="4317"/>
                </a:lnTo>
                <a:lnTo>
                  <a:pt x="59690" y="0"/>
                </a:lnTo>
                <a:lnTo>
                  <a:pt x="72263" y="0"/>
                </a:lnTo>
                <a:lnTo>
                  <a:pt x="78613" y="68833"/>
                </a:lnTo>
                <a:lnTo>
                  <a:pt x="84972" y="59447"/>
                </a:lnTo>
                <a:lnTo>
                  <a:pt x="104013" y="25399"/>
                </a:lnTo>
                <a:lnTo>
                  <a:pt x="106299" y="17652"/>
                </a:lnTo>
                <a:lnTo>
                  <a:pt x="106299" y="11556"/>
                </a:lnTo>
                <a:lnTo>
                  <a:pt x="106299" y="8889"/>
                </a:lnTo>
                <a:lnTo>
                  <a:pt x="98678" y="4317"/>
                </a:lnTo>
                <a:lnTo>
                  <a:pt x="99568" y="0"/>
                </a:lnTo>
                <a:lnTo>
                  <a:pt x="122047" y="0"/>
                </a:lnTo>
                <a:lnTo>
                  <a:pt x="124332" y="4317"/>
                </a:lnTo>
                <a:lnTo>
                  <a:pt x="122300" y="9524"/>
                </a:lnTo>
                <a:lnTo>
                  <a:pt x="120776" y="13461"/>
                </a:lnTo>
                <a:lnTo>
                  <a:pt x="119506" y="16255"/>
                </a:lnTo>
                <a:lnTo>
                  <a:pt x="118237" y="19049"/>
                </a:lnTo>
                <a:lnTo>
                  <a:pt x="116713" y="22478"/>
                </a:lnTo>
                <a:lnTo>
                  <a:pt x="114680" y="26288"/>
                </a:lnTo>
                <a:lnTo>
                  <a:pt x="94360" y="60705"/>
                </a:lnTo>
                <a:lnTo>
                  <a:pt x="90550" y="66166"/>
                </a:lnTo>
                <a:lnTo>
                  <a:pt x="86868" y="71627"/>
                </a:lnTo>
                <a:lnTo>
                  <a:pt x="82550" y="77850"/>
                </a:lnTo>
                <a:lnTo>
                  <a:pt x="77470" y="84581"/>
                </a:lnTo>
                <a:lnTo>
                  <a:pt x="67055" y="84581"/>
                </a:lnTo>
                <a:lnTo>
                  <a:pt x="63500" y="48259"/>
                </a:lnTo>
                <a:lnTo>
                  <a:pt x="63246" y="45338"/>
                </a:lnTo>
                <a:lnTo>
                  <a:pt x="62865" y="41655"/>
                </a:lnTo>
                <a:lnTo>
                  <a:pt x="62610" y="37083"/>
                </a:lnTo>
                <a:lnTo>
                  <a:pt x="62229" y="32511"/>
                </a:lnTo>
                <a:lnTo>
                  <a:pt x="62102" y="28955"/>
                </a:lnTo>
                <a:lnTo>
                  <a:pt x="61975" y="26542"/>
                </a:lnTo>
                <a:lnTo>
                  <a:pt x="60959" y="26415"/>
                </a:lnTo>
                <a:lnTo>
                  <a:pt x="58437" y="32373"/>
                </a:lnTo>
                <a:lnTo>
                  <a:pt x="55451" y="38639"/>
                </a:lnTo>
                <a:lnTo>
                  <a:pt x="33881" y="75699"/>
                </a:lnTo>
                <a:lnTo>
                  <a:pt x="28194" y="84581"/>
                </a:lnTo>
                <a:lnTo>
                  <a:pt x="16509" y="84581"/>
                </a:lnTo>
                <a:lnTo>
                  <a:pt x="9905" y="19049"/>
                </a:lnTo>
                <a:lnTo>
                  <a:pt x="9525" y="15747"/>
                </a:lnTo>
                <a:lnTo>
                  <a:pt x="5969" y="6222"/>
                </a:lnTo>
                <a:lnTo>
                  <a:pt x="4699" y="5206"/>
                </a:lnTo>
                <a:lnTo>
                  <a:pt x="2794" y="4571"/>
                </a:lnTo>
                <a:lnTo>
                  <a:pt x="0" y="4317"/>
                </a:lnTo>
                <a:lnTo>
                  <a:pt x="8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717535" y="4575047"/>
            <a:ext cx="152146" cy="13830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648200" y="4826495"/>
            <a:ext cx="1296162" cy="18797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767071" y="5186171"/>
            <a:ext cx="122654" cy="12115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777613" y="5199888"/>
            <a:ext cx="111379" cy="11137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975859" y="5155679"/>
            <a:ext cx="567689" cy="187972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580888" y="5199888"/>
            <a:ext cx="142519" cy="10287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594858" y="5217540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60" h="85089">
                <a:moveTo>
                  <a:pt x="23749" y="0"/>
                </a:moveTo>
                <a:lnTo>
                  <a:pt x="888" y="0"/>
                </a:lnTo>
                <a:lnTo>
                  <a:pt x="0" y="4317"/>
                </a:lnTo>
                <a:lnTo>
                  <a:pt x="2793" y="4571"/>
                </a:lnTo>
                <a:lnTo>
                  <a:pt x="4699" y="5206"/>
                </a:lnTo>
                <a:lnTo>
                  <a:pt x="16509" y="84581"/>
                </a:lnTo>
                <a:lnTo>
                  <a:pt x="28193" y="84581"/>
                </a:lnTo>
                <a:lnTo>
                  <a:pt x="33881" y="75699"/>
                </a:lnTo>
                <a:lnTo>
                  <a:pt x="38260" y="68706"/>
                </a:lnTo>
                <a:lnTo>
                  <a:pt x="28955" y="68706"/>
                </a:lnTo>
                <a:lnTo>
                  <a:pt x="23749" y="0"/>
                </a:lnTo>
                <a:close/>
              </a:path>
              <a:path w="124460" h="85089">
                <a:moveTo>
                  <a:pt x="74699" y="26415"/>
                </a:moveTo>
                <a:lnTo>
                  <a:pt x="60959" y="26415"/>
                </a:lnTo>
                <a:lnTo>
                  <a:pt x="61975" y="26542"/>
                </a:lnTo>
                <a:lnTo>
                  <a:pt x="62102" y="28955"/>
                </a:lnTo>
                <a:lnTo>
                  <a:pt x="62229" y="32511"/>
                </a:lnTo>
                <a:lnTo>
                  <a:pt x="62611" y="37083"/>
                </a:lnTo>
                <a:lnTo>
                  <a:pt x="62864" y="41655"/>
                </a:lnTo>
                <a:lnTo>
                  <a:pt x="63245" y="45338"/>
                </a:lnTo>
                <a:lnTo>
                  <a:pt x="63500" y="48259"/>
                </a:lnTo>
                <a:lnTo>
                  <a:pt x="67055" y="84581"/>
                </a:lnTo>
                <a:lnTo>
                  <a:pt x="77469" y="84581"/>
                </a:lnTo>
                <a:lnTo>
                  <a:pt x="82550" y="77850"/>
                </a:lnTo>
                <a:lnTo>
                  <a:pt x="86867" y="71627"/>
                </a:lnTo>
                <a:lnTo>
                  <a:pt x="88752" y="68833"/>
                </a:lnTo>
                <a:lnTo>
                  <a:pt x="78612" y="68833"/>
                </a:lnTo>
                <a:lnTo>
                  <a:pt x="74699" y="26415"/>
                </a:lnTo>
                <a:close/>
              </a:path>
              <a:path w="124460" h="85089">
                <a:moveTo>
                  <a:pt x="122046" y="0"/>
                </a:moveTo>
                <a:lnTo>
                  <a:pt x="99567" y="0"/>
                </a:lnTo>
                <a:lnTo>
                  <a:pt x="98678" y="4317"/>
                </a:lnTo>
                <a:lnTo>
                  <a:pt x="101472" y="4444"/>
                </a:lnTo>
                <a:lnTo>
                  <a:pt x="103504" y="5079"/>
                </a:lnTo>
                <a:lnTo>
                  <a:pt x="104647" y="5968"/>
                </a:lnTo>
                <a:lnTo>
                  <a:pt x="105790" y="6984"/>
                </a:lnTo>
                <a:lnTo>
                  <a:pt x="106265" y="8762"/>
                </a:lnTo>
                <a:lnTo>
                  <a:pt x="106299" y="17652"/>
                </a:lnTo>
                <a:lnTo>
                  <a:pt x="104012" y="25399"/>
                </a:lnTo>
                <a:lnTo>
                  <a:pt x="84932" y="59507"/>
                </a:lnTo>
                <a:lnTo>
                  <a:pt x="78612" y="68833"/>
                </a:lnTo>
                <a:lnTo>
                  <a:pt x="88752" y="68833"/>
                </a:lnTo>
                <a:lnTo>
                  <a:pt x="90550" y="66166"/>
                </a:lnTo>
                <a:lnTo>
                  <a:pt x="94361" y="60705"/>
                </a:lnTo>
                <a:lnTo>
                  <a:pt x="100711" y="50926"/>
                </a:lnTo>
                <a:lnTo>
                  <a:pt x="106299" y="41909"/>
                </a:lnTo>
                <a:lnTo>
                  <a:pt x="108457" y="38099"/>
                </a:lnTo>
                <a:lnTo>
                  <a:pt x="112775" y="30225"/>
                </a:lnTo>
                <a:lnTo>
                  <a:pt x="114680" y="26288"/>
                </a:lnTo>
                <a:lnTo>
                  <a:pt x="116712" y="22478"/>
                </a:lnTo>
                <a:lnTo>
                  <a:pt x="118237" y="19049"/>
                </a:lnTo>
                <a:lnTo>
                  <a:pt x="120776" y="13461"/>
                </a:lnTo>
                <a:lnTo>
                  <a:pt x="124332" y="4317"/>
                </a:lnTo>
                <a:lnTo>
                  <a:pt x="122046" y="0"/>
                </a:lnTo>
                <a:close/>
              </a:path>
              <a:path w="124460" h="85089">
                <a:moveTo>
                  <a:pt x="72262" y="0"/>
                </a:moveTo>
                <a:lnTo>
                  <a:pt x="59689" y="0"/>
                </a:lnTo>
                <a:lnTo>
                  <a:pt x="58653" y="4444"/>
                </a:lnTo>
                <a:lnTo>
                  <a:pt x="57784" y="9778"/>
                </a:lnTo>
                <a:lnTo>
                  <a:pt x="56514" y="15112"/>
                </a:lnTo>
                <a:lnTo>
                  <a:pt x="39512" y="51085"/>
                </a:lnTo>
                <a:lnTo>
                  <a:pt x="28955" y="68706"/>
                </a:lnTo>
                <a:lnTo>
                  <a:pt x="38260" y="68706"/>
                </a:lnTo>
                <a:lnTo>
                  <a:pt x="58437" y="32373"/>
                </a:lnTo>
                <a:lnTo>
                  <a:pt x="60959" y="26415"/>
                </a:lnTo>
                <a:lnTo>
                  <a:pt x="74699" y="26415"/>
                </a:lnTo>
                <a:lnTo>
                  <a:pt x="722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594858" y="5217540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60" h="85089">
                <a:moveTo>
                  <a:pt x="888" y="0"/>
                </a:moveTo>
                <a:lnTo>
                  <a:pt x="23749" y="0"/>
                </a:lnTo>
                <a:lnTo>
                  <a:pt x="28955" y="68706"/>
                </a:lnTo>
                <a:lnTo>
                  <a:pt x="34645" y="59301"/>
                </a:lnTo>
                <a:lnTo>
                  <a:pt x="52958" y="25272"/>
                </a:lnTo>
                <a:lnTo>
                  <a:pt x="58674" y="4317"/>
                </a:lnTo>
                <a:lnTo>
                  <a:pt x="59689" y="0"/>
                </a:lnTo>
                <a:lnTo>
                  <a:pt x="72262" y="0"/>
                </a:lnTo>
                <a:lnTo>
                  <a:pt x="78612" y="68833"/>
                </a:lnTo>
                <a:lnTo>
                  <a:pt x="84972" y="59447"/>
                </a:lnTo>
                <a:lnTo>
                  <a:pt x="104012" y="25399"/>
                </a:lnTo>
                <a:lnTo>
                  <a:pt x="106299" y="17652"/>
                </a:lnTo>
                <a:lnTo>
                  <a:pt x="106299" y="11556"/>
                </a:lnTo>
                <a:lnTo>
                  <a:pt x="106299" y="8889"/>
                </a:lnTo>
                <a:lnTo>
                  <a:pt x="98678" y="4317"/>
                </a:lnTo>
                <a:lnTo>
                  <a:pt x="99567" y="0"/>
                </a:lnTo>
                <a:lnTo>
                  <a:pt x="122046" y="0"/>
                </a:lnTo>
                <a:lnTo>
                  <a:pt x="124332" y="4317"/>
                </a:lnTo>
                <a:lnTo>
                  <a:pt x="122300" y="9524"/>
                </a:lnTo>
                <a:lnTo>
                  <a:pt x="120776" y="13461"/>
                </a:lnTo>
                <a:lnTo>
                  <a:pt x="119506" y="16255"/>
                </a:lnTo>
                <a:lnTo>
                  <a:pt x="118237" y="19049"/>
                </a:lnTo>
                <a:lnTo>
                  <a:pt x="116712" y="22478"/>
                </a:lnTo>
                <a:lnTo>
                  <a:pt x="114680" y="26288"/>
                </a:lnTo>
                <a:lnTo>
                  <a:pt x="112775" y="30225"/>
                </a:lnTo>
                <a:lnTo>
                  <a:pt x="110616" y="34162"/>
                </a:lnTo>
                <a:lnTo>
                  <a:pt x="108457" y="38099"/>
                </a:lnTo>
                <a:lnTo>
                  <a:pt x="90550" y="66166"/>
                </a:lnTo>
                <a:lnTo>
                  <a:pt x="86867" y="71627"/>
                </a:lnTo>
                <a:lnTo>
                  <a:pt x="82550" y="77850"/>
                </a:lnTo>
                <a:lnTo>
                  <a:pt x="77469" y="84581"/>
                </a:lnTo>
                <a:lnTo>
                  <a:pt x="67055" y="84581"/>
                </a:lnTo>
                <a:lnTo>
                  <a:pt x="63500" y="48259"/>
                </a:lnTo>
                <a:lnTo>
                  <a:pt x="63245" y="45338"/>
                </a:lnTo>
                <a:lnTo>
                  <a:pt x="62864" y="41655"/>
                </a:lnTo>
                <a:lnTo>
                  <a:pt x="62611" y="37083"/>
                </a:lnTo>
                <a:lnTo>
                  <a:pt x="62229" y="32511"/>
                </a:lnTo>
                <a:lnTo>
                  <a:pt x="62102" y="28955"/>
                </a:lnTo>
                <a:lnTo>
                  <a:pt x="61975" y="26542"/>
                </a:lnTo>
                <a:lnTo>
                  <a:pt x="60959" y="26415"/>
                </a:lnTo>
                <a:lnTo>
                  <a:pt x="58437" y="32373"/>
                </a:lnTo>
                <a:lnTo>
                  <a:pt x="55451" y="38639"/>
                </a:lnTo>
                <a:lnTo>
                  <a:pt x="33881" y="75699"/>
                </a:lnTo>
                <a:lnTo>
                  <a:pt x="28193" y="84581"/>
                </a:lnTo>
                <a:lnTo>
                  <a:pt x="16509" y="84581"/>
                </a:lnTo>
                <a:lnTo>
                  <a:pt x="9905" y="19049"/>
                </a:lnTo>
                <a:lnTo>
                  <a:pt x="9525" y="15747"/>
                </a:lnTo>
                <a:lnTo>
                  <a:pt x="5968" y="6222"/>
                </a:lnTo>
                <a:lnTo>
                  <a:pt x="4699" y="5206"/>
                </a:lnTo>
                <a:lnTo>
                  <a:pt x="2793" y="4571"/>
                </a:lnTo>
                <a:lnTo>
                  <a:pt x="0" y="4317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687567" y="5228844"/>
            <a:ext cx="152146" cy="138303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881115" y="5155691"/>
            <a:ext cx="354329" cy="152653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268211" y="5199888"/>
            <a:ext cx="142519" cy="10287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282182" y="5217540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60" h="85089">
                <a:moveTo>
                  <a:pt x="23748" y="0"/>
                </a:moveTo>
                <a:lnTo>
                  <a:pt x="888" y="0"/>
                </a:lnTo>
                <a:lnTo>
                  <a:pt x="0" y="4317"/>
                </a:lnTo>
                <a:lnTo>
                  <a:pt x="2793" y="4571"/>
                </a:lnTo>
                <a:lnTo>
                  <a:pt x="4698" y="5206"/>
                </a:lnTo>
                <a:lnTo>
                  <a:pt x="16509" y="84581"/>
                </a:lnTo>
                <a:lnTo>
                  <a:pt x="28193" y="84581"/>
                </a:lnTo>
                <a:lnTo>
                  <a:pt x="33881" y="75699"/>
                </a:lnTo>
                <a:lnTo>
                  <a:pt x="38260" y="68706"/>
                </a:lnTo>
                <a:lnTo>
                  <a:pt x="28955" y="68706"/>
                </a:lnTo>
                <a:lnTo>
                  <a:pt x="23748" y="0"/>
                </a:lnTo>
                <a:close/>
              </a:path>
              <a:path w="124460" h="85089">
                <a:moveTo>
                  <a:pt x="74699" y="26415"/>
                </a:moveTo>
                <a:lnTo>
                  <a:pt x="60959" y="26415"/>
                </a:lnTo>
                <a:lnTo>
                  <a:pt x="61975" y="26542"/>
                </a:lnTo>
                <a:lnTo>
                  <a:pt x="62102" y="28955"/>
                </a:lnTo>
                <a:lnTo>
                  <a:pt x="62229" y="32511"/>
                </a:lnTo>
                <a:lnTo>
                  <a:pt x="62610" y="37083"/>
                </a:lnTo>
                <a:lnTo>
                  <a:pt x="62864" y="41655"/>
                </a:lnTo>
                <a:lnTo>
                  <a:pt x="63245" y="45338"/>
                </a:lnTo>
                <a:lnTo>
                  <a:pt x="63500" y="48259"/>
                </a:lnTo>
                <a:lnTo>
                  <a:pt x="67055" y="84581"/>
                </a:lnTo>
                <a:lnTo>
                  <a:pt x="77469" y="84581"/>
                </a:lnTo>
                <a:lnTo>
                  <a:pt x="82550" y="77850"/>
                </a:lnTo>
                <a:lnTo>
                  <a:pt x="86867" y="71627"/>
                </a:lnTo>
                <a:lnTo>
                  <a:pt x="88752" y="68833"/>
                </a:lnTo>
                <a:lnTo>
                  <a:pt x="78612" y="68833"/>
                </a:lnTo>
                <a:lnTo>
                  <a:pt x="74699" y="26415"/>
                </a:lnTo>
                <a:close/>
              </a:path>
              <a:path w="124460" h="85089">
                <a:moveTo>
                  <a:pt x="122046" y="0"/>
                </a:moveTo>
                <a:lnTo>
                  <a:pt x="99567" y="0"/>
                </a:lnTo>
                <a:lnTo>
                  <a:pt x="98678" y="4317"/>
                </a:lnTo>
                <a:lnTo>
                  <a:pt x="101472" y="4444"/>
                </a:lnTo>
                <a:lnTo>
                  <a:pt x="103504" y="5079"/>
                </a:lnTo>
                <a:lnTo>
                  <a:pt x="104647" y="5968"/>
                </a:lnTo>
                <a:lnTo>
                  <a:pt x="105790" y="6984"/>
                </a:lnTo>
                <a:lnTo>
                  <a:pt x="106265" y="8762"/>
                </a:lnTo>
                <a:lnTo>
                  <a:pt x="106298" y="17652"/>
                </a:lnTo>
                <a:lnTo>
                  <a:pt x="104012" y="25399"/>
                </a:lnTo>
                <a:lnTo>
                  <a:pt x="84932" y="59507"/>
                </a:lnTo>
                <a:lnTo>
                  <a:pt x="78612" y="68833"/>
                </a:lnTo>
                <a:lnTo>
                  <a:pt x="88752" y="68833"/>
                </a:lnTo>
                <a:lnTo>
                  <a:pt x="90550" y="66166"/>
                </a:lnTo>
                <a:lnTo>
                  <a:pt x="94360" y="60705"/>
                </a:lnTo>
                <a:lnTo>
                  <a:pt x="100710" y="50926"/>
                </a:lnTo>
                <a:lnTo>
                  <a:pt x="106298" y="41909"/>
                </a:lnTo>
                <a:lnTo>
                  <a:pt x="108457" y="38099"/>
                </a:lnTo>
                <a:lnTo>
                  <a:pt x="112775" y="30225"/>
                </a:lnTo>
                <a:lnTo>
                  <a:pt x="114680" y="26288"/>
                </a:lnTo>
                <a:lnTo>
                  <a:pt x="116712" y="22478"/>
                </a:lnTo>
                <a:lnTo>
                  <a:pt x="118237" y="19049"/>
                </a:lnTo>
                <a:lnTo>
                  <a:pt x="120776" y="13461"/>
                </a:lnTo>
                <a:lnTo>
                  <a:pt x="124332" y="4317"/>
                </a:lnTo>
                <a:lnTo>
                  <a:pt x="122046" y="0"/>
                </a:lnTo>
                <a:close/>
              </a:path>
              <a:path w="124460" h="85089">
                <a:moveTo>
                  <a:pt x="72262" y="0"/>
                </a:moveTo>
                <a:lnTo>
                  <a:pt x="59689" y="0"/>
                </a:lnTo>
                <a:lnTo>
                  <a:pt x="58653" y="4444"/>
                </a:lnTo>
                <a:lnTo>
                  <a:pt x="57784" y="9778"/>
                </a:lnTo>
                <a:lnTo>
                  <a:pt x="56514" y="15112"/>
                </a:lnTo>
                <a:lnTo>
                  <a:pt x="39496" y="51085"/>
                </a:lnTo>
                <a:lnTo>
                  <a:pt x="28955" y="68706"/>
                </a:lnTo>
                <a:lnTo>
                  <a:pt x="38260" y="68706"/>
                </a:lnTo>
                <a:lnTo>
                  <a:pt x="58437" y="32373"/>
                </a:lnTo>
                <a:lnTo>
                  <a:pt x="60959" y="26415"/>
                </a:lnTo>
                <a:lnTo>
                  <a:pt x="74699" y="26415"/>
                </a:lnTo>
                <a:lnTo>
                  <a:pt x="722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282182" y="5217540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60" h="85089">
                <a:moveTo>
                  <a:pt x="888" y="0"/>
                </a:moveTo>
                <a:lnTo>
                  <a:pt x="23748" y="0"/>
                </a:lnTo>
                <a:lnTo>
                  <a:pt x="28955" y="68706"/>
                </a:lnTo>
                <a:lnTo>
                  <a:pt x="34643" y="59301"/>
                </a:lnTo>
                <a:lnTo>
                  <a:pt x="52958" y="25272"/>
                </a:lnTo>
                <a:lnTo>
                  <a:pt x="58673" y="4317"/>
                </a:lnTo>
                <a:lnTo>
                  <a:pt x="59689" y="0"/>
                </a:lnTo>
                <a:lnTo>
                  <a:pt x="72262" y="0"/>
                </a:lnTo>
                <a:lnTo>
                  <a:pt x="78612" y="68833"/>
                </a:lnTo>
                <a:lnTo>
                  <a:pt x="84972" y="59447"/>
                </a:lnTo>
                <a:lnTo>
                  <a:pt x="104012" y="25399"/>
                </a:lnTo>
                <a:lnTo>
                  <a:pt x="106298" y="17652"/>
                </a:lnTo>
                <a:lnTo>
                  <a:pt x="106298" y="11556"/>
                </a:lnTo>
                <a:lnTo>
                  <a:pt x="106298" y="8889"/>
                </a:lnTo>
                <a:lnTo>
                  <a:pt x="98678" y="4317"/>
                </a:lnTo>
                <a:lnTo>
                  <a:pt x="99567" y="0"/>
                </a:lnTo>
                <a:lnTo>
                  <a:pt x="122046" y="0"/>
                </a:lnTo>
                <a:lnTo>
                  <a:pt x="124332" y="4317"/>
                </a:lnTo>
                <a:lnTo>
                  <a:pt x="122300" y="9524"/>
                </a:lnTo>
                <a:lnTo>
                  <a:pt x="120776" y="13461"/>
                </a:lnTo>
                <a:lnTo>
                  <a:pt x="119506" y="16255"/>
                </a:lnTo>
                <a:lnTo>
                  <a:pt x="118237" y="19049"/>
                </a:lnTo>
                <a:lnTo>
                  <a:pt x="116712" y="22478"/>
                </a:lnTo>
                <a:lnTo>
                  <a:pt x="114680" y="26288"/>
                </a:lnTo>
                <a:lnTo>
                  <a:pt x="112775" y="30225"/>
                </a:lnTo>
                <a:lnTo>
                  <a:pt x="110616" y="34162"/>
                </a:lnTo>
                <a:lnTo>
                  <a:pt x="108457" y="38099"/>
                </a:lnTo>
                <a:lnTo>
                  <a:pt x="90550" y="66166"/>
                </a:lnTo>
                <a:lnTo>
                  <a:pt x="86867" y="71627"/>
                </a:lnTo>
                <a:lnTo>
                  <a:pt x="82550" y="77850"/>
                </a:lnTo>
                <a:lnTo>
                  <a:pt x="77469" y="84581"/>
                </a:lnTo>
                <a:lnTo>
                  <a:pt x="67055" y="84581"/>
                </a:lnTo>
                <a:lnTo>
                  <a:pt x="63500" y="48259"/>
                </a:lnTo>
                <a:lnTo>
                  <a:pt x="63245" y="45338"/>
                </a:lnTo>
                <a:lnTo>
                  <a:pt x="62864" y="41655"/>
                </a:lnTo>
                <a:lnTo>
                  <a:pt x="62610" y="37083"/>
                </a:lnTo>
                <a:lnTo>
                  <a:pt x="62229" y="32511"/>
                </a:lnTo>
                <a:lnTo>
                  <a:pt x="62102" y="28955"/>
                </a:lnTo>
                <a:lnTo>
                  <a:pt x="61975" y="26542"/>
                </a:lnTo>
                <a:lnTo>
                  <a:pt x="60959" y="26415"/>
                </a:lnTo>
                <a:lnTo>
                  <a:pt x="58437" y="32373"/>
                </a:lnTo>
                <a:lnTo>
                  <a:pt x="55451" y="38639"/>
                </a:lnTo>
                <a:lnTo>
                  <a:pt x="33881" y="75699"/>
                </a:lnTo>
                <a:lnTo>
                  <a:pt x="28193" y="84581"/>
                </a:lnTo>
                <a:lnTo>
                  <a:pt x="16509" y="84581"/>
                </a:lnTo>
                <a:lnTo>
                  <a:pt x="9905" y="19049"/>
                </a:lnTo>
                <a:lnTo>
                  <a:pt x="9525" y="15747"/>
                </a:lnTo>
                <a:lnTo>
                  <a:pt x="0" y="4317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374891" y="5236464"/>
            <a:ext cx="152146" cy="13830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12991" y="5129819"/>
            <a:ext cx="66294" cy="9978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423533" y="5134392"/>
            <a:ext cx="144106" cy="9889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490715" y="5152516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41529" y="42925"/>
                </a:moveTo>
                <a:lnTo>
                  <a:pt x="31368" y="42925"/>
                </a:lnTo>
                <a:lnTo>
                  <a:pt x="31368" y="76199"/>
                </a:lnTo>
                <a:lnTo>
                  <a:pt x="41529" y="76199"/>
                </a:lnTo>
                <a:lnTo>
                  <a:pt x="41529" y="42925"/>
                </a:lnTo>
                <a:close/>
              </a:path>
              <a:path w="73025" h="76200">
                <a:moveTo>
                  <a:pt x="72898" y="33273"/>
                </a:moveTo>
                <a:lnTo>
                  <a:pt x="0" y="33273"/>
                </a:lnTo>
                <a:lnTo>
                  <a:pt x="0" y="42925"/>
                </a:lnTo>
                <a:lnTo>
                  <a:pt x="72898" y="42925"/>
                </a:lnTo>
                <a:lnTo>
                  <a:pt x="72898" y="33273"/>
                </a:lnTo>
                <a:close/>
              </a:path>
              <a:path w="73025" h="76200">
                <a:moveTo>
                  <a:pt x="41529" y="0"/>
                </a:moveTo>
                <a:lnTo>
                  <a:pt x="31368" y="0"/>
                </a:lnTo>
                <a:lnTo>
                  <a:pt x="31368" y="33273"/>
                </a:lnTo>
                <a:lnTo>
                  <a:pt x="41529" y="33273"/>
                </a:lnTo>
                <a:lnTo>
                  <a:pt x="415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490715" y="5152516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31368" y="0"/>
                </a:moveTo>
                <a:lnTo>
                  <a:pt x="41529" y="0"/>
                </a:lnTo>
                <a:lnTo>
                  <a:pt x="41529" y="33273"/>
                </a:lnTo>
                <a:lnTo>
                  <a:pt x="72898" y="33273"/>
                </a:lnTo>
                <a:lnTo>
                  <a:pt x="72898" y="42925"/>
                </a:lnTo>
                <a:lnTo>
                  <a:pt x="41529" y="42925"/>
                </a:lnTo>
                <a:lnTo>
                  <a:pt x="41529" y="76199"/>
                </a:lnTo>
                <a:lnTo>
                  <a:pt x="31368" y="76199"/>
                </a:lnTo>
                <a:lnTo>
                  <a:pt x="31368" y="42925"/>
                </a:lnTo>
                <a:lnTo>
                  <a:pt x="0" y="42925"/>
                </a:lnTo>
                <a:lnTo>
                  <a:pt x="0" y="33273"/>
                </a:lnTo>
                <a:lnTo>
                  <a:pt x="31368" y="33273"/>
                </a:lnTo>
                <a:lnTo>
                  <a:pt x="3136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571488" y="5128295"/>
            <a:ext cx="72341" cy="99786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586093" y="5146166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4671" y="14985"/>
                </a:moveTo>
                <a:lnTo>
                  <a:pt x="19938" y="14985"/>
                </a:lnTo>
                <a:lnTo>
                  <a:pt x="20827" y="15239"/>
                </a:lnTo>
                <a:lnTo>
                  <a:pt x="21462" y="16001"/>
                </a:lnTo>
                <a:lnTo>
                  <a:pt x="22098" y="16636"/>
                </a:lnTo>
                <a:lnTo>
                  <a:pt x="22225" y="17017"/>
                </a:lnTo>
                <a:lnTo>
                  <a:pt x="22351" y="67436"/>
                </a:lnTo>
                <a:lnTo>
                  <a:pt x="22098" y="69341"/>
                </a:lnTo>
                <a:lnTo>
                  <a:pt x="21589" y="70865"/>
                </a:lnTo>
                <a:lnTo>
                  <a:pt x="21081" y="72135"/>
                </a:lnTo>
                <a:lnTo>
                  <a:pt x="20574" y="72516"/>
                </a:lnTo>
                <a:lnTo>
                  <a:pt x="19684" y="73405"/>
                </a:lnTo>
                <a:lnTo>
                  <a:pt x="19176" y="73786"/>
                </a:lnTo>
                <a:lnTo>
                  <a:pt x="18541" y="74040"/>
                </a:lnTo>
                <a:lnTo>
                  <a:pt x="17906" y="74421"/>
                </a:lnTo>
                <a:lnTo>
                  <a:pt x="17145" y="74548"/>
                </a:lnTo>
                <a:lnTo>
                  <a:pt x="16509" y="74802"/>
                </a:lnTo>
                <a:lnTo>
                  <a:pt x="15493" y="75056"/>
                </a:lnTo>
                <a:lnTo>
                  <a:pt x="14224" y="75183"/>
                </a:lnTo>
                <a:lnTo>
                  <a:pt x="13080" y="75437"/>
                </a:lnTo>
                <a:lnTo>
                  <a:pt x="8127" y="75818"/>
                </a:lnTo>
                <a:lnTo>
                  <a:pt x="5968" y="75818"/>
                </a:lnTo>
                <a:lnTo>
                  <a:pt x="3555" y="75945"/>
                </a:lnTo>
                <a:lnTo>
                  <a:pt x="3555" y="81406"/>
                </a:lnTo>
                <a:lnTo>
                  <a:pt x="53593" y="81406"/>
                </a:lnTo>
                <a:lnTo>
                  <a:pt x="53593" y="75945"/>
                </a:lnTo>
                <a:lnTo>
                  <a:pt x="51053" y="75945"/>
                </a:lnTo>
                <a:lnTo>
                  <a:pt x="46989" y="75691"/>
                </a:lnTo>
                <a:lnTo>
                  <a:pt x="45211" y="75691"/>
                </a:lnTo>
                <a:lnTo>
                  <a:pt x="43687" y="75437"/>
                </a:lnTo>
                <a:lnTo>
                  <a:pt x="42290" y="75310"/>
                </a:lnTo>
                <a:lnTo>
                  <a:pt x="41021" y="75056"/>
                </a:lnTo>
                <a:lnTo>
                  <a:pt x="40004" y="74929"/>
                </a:lnTo>
                <a:lnTo>
                  <a:pt x="39115" y="74548"/>
                </a:lnTo>
                <a:lnTo>
                  <a:pt x="38226" y="74294"/>
                </a:lnTo>
                <a:lnTo>
                  <a:pt x="37591" y="73913"/>
                </a:lnTo>
                <a:lnTo>
                  <a:pt x="37083" y="73405"/>
                </a:lnTo>
                <a:lnTo>
                  <a:pt x="36702" y="73151"/>
                </a:lnTo>
                <a:lnTo>
                  <a:pt x="36322" y="72643"/>
                </a:lnTo>
                <a:lnTo>
                  <a:pt x="35940" y="72262"/>
                </a:lnTo>
                <a:lnTo>
                  <a:pt x="35432" y="71246"/>
                </a:lnTo>
                <a:lnTo>
                  <a:pt x="35178" y="70611"/>
                </a:lnTo>
                <a:lnTo>
                  <a:pt x="34925" y="69087"/>
                </a:lnTo>
                <a:lnTo>
                  <a:pt x="34704" y="67436"/>
                </a:lnTo>
                <a:lnTo>
                  <a:pt x="34671" y="14985"/>
                </a:lnTo>
                <a:close/>
              </a:path>
              <a:path w="53975" h="81914">
                <a:moveTo>
                  <a:pt x="35051" y="0"/>
                </a:moveTo>
                <a:lnTo>
                  <a:pt x="31114" y="0"/>
                </a:lnTo>
                <a:lnTo>
                  <a:pt x="25907" y="2793"/>
                </a:lnTo>
                <a:lnTo>
                  <a:pt x="20700" y="5714"/>
                </a:lnTo>
                <a:lnTo>
                  <a:pt x="15493" y="8508"/>
                </a:lnTo>
                <a:lnTo>
                  <a:pt x="10413" y="11302"/>
                </a:lnTo>
                <a:lnTo>
                  <a:pt x="5206" y="14223"/>
                </a:lnTo>
                <a:lnTo>
                  <a:pt x="0" y="17017"/>
                </a:lnTo>
                <a:lnTo>
                  <a:pt x="1524" y="20065"/>
                </a:lnTo>
                <a:lnTo>
                  <a:pt x="1904" y="21081"/>
                </a:lnTo>
                <a:lnTo>
                  <a:pt x="2412" y="21970"/>
                </a:lnTo>
                <a:lnTo>
                  <a:pt x="3048" y="22986"/>
                </a:lnTo>
                <a:lnTo>
                  <a:pt x="7111" y="20319"/>
                </a:lnTo>
                <a:lnTo>
                  <a:pt x="10413" y="18287"/>
                </a:lnTo>
                <a:lnTo>
                  <a:pt x="12953" y="16890"/>
                </a:lnTo>
                <a:lnTo>
                  <a:pt x="15493" y="15620"/>
                </a:lnTo>
                <a:lnTo>
                  <a:pt x="17525" y="14985"/>
                </a:lnTo>
                <a:lnTo>
                  <a:pt x="34671" y="14985"/>
                </a:lnTo>
                <a:lnTo>
                  <a:pt x="34798" y="4444"/>
                </a:lnTo>
                <a:lnTo>
                  <a:pt x="350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586093" y="5146166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4" y="0"/>
                </a:moveTo>
                <a:lnTo>
                  <a:pt x="35051" y="0"/>
                </a:lnTo>
                <a:lnTo>
                  <a:pt x="34925" y="2285"/>
                </a:lnTo>
                <a:lnTo>
                  <a:pt x="34798" y="4444"/>
                </a:lnTo>
                <a:lnTo>
                  <a:pt x="34798" y="6222"/>
                </a:lnTo>
                <a:lnTo>
                  <a:pt x="34798" y="8000"/>
                </a:lnTo>
                <a:lnTo>
                  <a:pt x="34671" y="9905"/>
                </a:lnTo>
                <a:lnTo>
                  <a:pt x="34671" y="11556"/>
                </a:lnTo>
                <a:lnTo>
                  <a:pt x="34671" y="67182"/>
                </a:lnTo>
                <a:lnTo>
                  <a:pt x="34798" y="68198"/>
                </a:lnTo>
                <a:lnTo>
                  <a:pt x="34925" y="69087"/>
                </a:lnTo>
                <a:lnTo>
                  <a:pt x="35051" y="69849"/>
                </a:lnTo>
                <a:lnTo>
                  <a:pt x="35178" y="70611"/>
                </a:lnTo>
                <a:lnTo>
                  <a:pt x="35432" y="71246"/>
                </a:lnTo>
                <a:lnTo>
                  <a:pt x="35686" y="71754"/>
                </a:lnTo>
                <a:lnTo>
                  <a:pt x="35940" y="72262"/>
                </a:lnTo>
                <a:lnTo>
                  <a:pt x="36322" y="72643"/>
                </a:lnTo>
                <a:lnTo>
                  <a:pt x="36702" y="73151"/>
                </a:lnTo>
                <a:lnTo>
                  <a:pt x="37083" y="73405"/>
                </a:lnTo>
                <a:lnTo>
                  <a:pt x="37591" y="73913"/>
                </a:lnTo>
                <a:lnTo>
                  <a:pt x="38226" y="74294"/>
                </a:lnTo>
                <a:lnTo>
                  <a:pt x="39115" y="74548"/>
                </a:lnTo>
                <a:lnTo>
                  <a:pt x="40004" y="74929"/>
                </a:lnTo>
                <a:lnTo>
                  <a:pt x="41021" y="75056"/>
                </a:lnTo>
                <a:lnTo>
                  <a:pt x="42290" y="75310"/>
                </a:lnTo>
                <a:lnTo>
                  <a:pt x="43687" y="75437"/>
                </a:lnTo>
                <a:lnTo>
                  <a:pt x="45211" y="75691"/>
                </a:lnTo>
                <a:lnTo>
                  <a:pt x="46989" y="75691"/>
                </a:lnTo>
                <a:lnTo>
                  <a:pt x="48895" y="75818"/>
                </a:lnTo>
                <a:lnTo>
                  <a:pt x="51053" y="75945"/>
                </a:lnTo>
                <a:lnTo>
                  <a:pt x="53593" y="75945"/>
                </a:lnTo>
                <a:lnTo>
                  <a:pt x="53593" y="81406"/>
                </a:lnTo>
                <a:lnTo>
                  <a:pt x="3555" y="81406"/>
                </a:lnTo>
                <a:lnTo>
                  <a:pt x="3555" y="75945"/>
                </a:lnTo>
                <a:lnTo>
                  <a:pt x="5968" y="75818"/>
                </a:lnTo>
                <a:lnTo>
                  <a:pt x="8127" y="75818"/>
                </a:lnTo>
                <a:lnTo>
                  <a:pt x="9778" y="75691"/>
                </a:lnTo>
                <a:lnTo>
                  <a:pt x="11556" y="75564"/>
                </a:lnTo>
                <a:lnTo>
                  <a:pt x="13080" y="75437"/>
                </a:lnTo>
                <a:lnTo>
                  <a:pt x="14224" y="75183"/>
                </a:lnTo>
                <a:lnTo>
                  <a:pt x="15493" y="75056"/>
                </a:lnTo>
                <a:lnTo>
                  <a:pt x="16509" y="74802"/>
                </a:lnTo>
                <a:lnTo>
                  <a:pt x="17145" y="74548"/>
                </a:lnTo>
                <a:lnTo>
                  <a:pt x="17906" y="74421"/>
                </a:lnTo>
                <a:lnTo>
                  <a:pt x="18541" y="74040"/>
                </a:lnTo>
                <a:lnTo>
                  <a:pt x="19176" y="73786"/>
                </a:lnTo>
                <a:lnTo>
                  <a:pt x="19684" y="73405"/>
                </a:lnTo>
                <a:lnTo>
                  <a:pt x="20192" y="72897"/>
                </a:lnTo>
                <a:lnTo>
                  <a:pt x="20574" y="72516"/>
                </a:lnTo>
                <a:lnTo>
                  <a:pt x="21081" y="72135"/>
                </a:lnTo>
                <a:lnTo>
                  <a:pt x="21335" y="71500"/>
                </a:lnTo>
                <a:lnTo>
                  <a:pt x="21589" y="70865"/>
                </a:lnTo>
                <a:lnTo>
                  <a:pt x="21843" y="70103"/>
                </a:lnTo>
                <a:lnTo>
                  <a:pt x="22098" y="69341"/>
                </a:lnTo>
                <a:lnTo>
                  <a:pt x="22225" y="68325"/>
                </a:lnTo>
                <a:lnTo>
                  <a:pt x="22351" y="67436"/>
                </a:lnTo>
                <a:lnTo>
                  <a:pt x="22478" y="66166"/>
                </a:lnTo>
                <a:lnTo>
                  <a:pt x="22478" y="64769"/>
                </a:lnTo>
                <a:lnTo>
                  <a:pt x="22478" y="19430"/>
                </a:lnTo>
                <a:lnTo>
                  <a:pt x="22478" y="17779"/>
                </a:lnTo>
                <a:lnTo>
                  <a:pt x="22098" y="16636"/>
                </a:lnTo>
                <a:lnTo>
                  <a:pt x="21462" y="16001"/>
                </a:lnTo>
                <a:lnTo>
                  <a:pt x="20827" y="15239"/>
                </a:lnTo>
                <a:lnTo>
                  <a:pt x="19938" y="14985"/>
                </a:lnTo>
                <a:lnTo>
                  <a:pt x="18796" y="14985"/>
                </a:lnTo>
                <a:lnTo>
                  <a:pt x="17525" y="14985"/>
                </a:lnTo>
                <a:lnTo>
                  <a:pt x="15493" y="15620"/>
                </a:lnTo>
                <a:lnTo>
                  <a:pt x="12953" y="16890"/>
                </a:lnTo>
                <a:lnTo>
                  <a:pt x="10413" y="18287"/>
                </a:lnTo>
                <a:lnTo>
                  <a:pt x="7111" y="20319"/>
                </a:lnTo>
                <a:lnTo>
                  <a:pt x="3048" y="22986"/>
                </a:lnTo>
                <a:lnTo>
                  <a:pt x="2412" y="21970"/>
                </a:lnTo>
                <a:lnTo>
                  <a:pt x="1904" y="21081"/>
                </a:lnTo>
                <a:lnTo>
                  <a:pt x="1524" y="20065"/>
                </a:lnTo>
                <a:lnTo>
                  <a:pt x="1015" y="19049"/>
                </a:lnTo>
                <a:lnTo>
                  <a:pt x="507" y="18033"/>
                </a:lnTo>
                <a:lnTo>
                  <a:pt x="0" y="17017"/>
                </a:lnTo>
                <a:lnTo>
                  <a:pt x="5206" y="14223"/>
                </a:lnTo>
                <a:lnTo>
                  <a:pt x="10413" y="11302"/>
                </a:lnTo>
                <a:lnTo>
                  <a:pt x="15493" y="8508"/>
                </a:lnTo>
                <a:lnTo>
                  <a:pt x="20700" y="5714"/>
                </a:lnTo>
                <a:lnTo>
                  <a:pt x="25907" y="2793"/>
                </a:lnTo>
                <a:lnTo>
                  <a:pt x="311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701028" y="5195354"/>
            <a:ext cx="148590" cy="9063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711060" y="5209285"/>
            <a:ext cx="138557" cy="81153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894576" y="5199888"/>
            <a:ext cx="142519" cy="10287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908545" y="5217540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59" h="85089">
                <a:moveTo>
                  <a:pt x="23749" y="0"/>
                </a:moveTo>
                <a:lnTo>
                  <a:pt x="888" y="0"/>
                </a:lnTo>
                <a:lnTo>
                  <a:pt x="0" y="4317"/>
                </a:lnTo>
                <a:lnTo>
                  <a:pt x="2794" y="4571"/>
                </a:lnTo>
                <a:lnTo>
                  <a:pt x="4699" y="5206"/>
                </a:lnTo>
                <a:lnTo>
                  <a:pt x="16509" y="84581"/>
                </a:lnTo>
                <a:lnTo>
                  <a:pt x="28194" y="84581"/>
                </a:lnTo>
                <a:lnTo>
                  <a:pt x="33881" y="75699"/>
                </a:lnTo>
                <a:lnTo>
                  <a:pt x="38260" y="68706"/>
                </a:lnTo>
                <a:lnTo>
                  <a:pt x="28955" y="68706"/>
                </a:lnTo>
                <a:lnTo>
                  <a:pt x="23749" y="0"/>
                </a:lnTo>
                <a:close/>
              </a:path>
              <a:path w="124459" h="85089">
                <a:moveTo>
                  <a:pt x="74699" y="26415"/>
                </a:moveTo>
                <a:lnTo>
                  <a:pt x="60959" y="26415"/>
                </a:lnTo>
                <a:lnTo>
                  <a:pt x="61975" y="26542"/>
                </a:lnTo>
                <a:lnTo>
                  <a:pt x="62102" y="28955"/>
                </a:lnTo>
                <a:lnTo>
                  <a:pt x="62229" y="32511"/>
                </a:lnTo>
                <a:lnTo>
                  <a:pt x="62610" y="37083"/>
                </a:lnTo>
                <a:lnTo>
                  <a:pt x="62864" y="41655"/>
                </a:lnTo>
                <a:lnTo>
                  <a:pt x="63246" y="45338"/>
                </a:lnTo>
                <a:lnTo>
                  <a:pt x="63500" y="48259"/>
                </a:lnTo>
                <a:lnTo>
                  <a:pt x="67055" y="84581"/>
                </a:lnTo>
                <a:lnTo>
                  <a:pt x="77470" y="84581"/>
                </a:lnTo>
                <a:lnTo>
                  <a:pt x="82550" y="77850"/>
                </a:lnTo>
                <a:lnTo>
                  <a:pt x="86868" y="71627"/>
                </a:lnTo>
                <a:lnTo>
                  <a:pt x="88752" y="68833"/>
                </a:lnTo>
                <a:lnTo>
                  <a:pt x="78612" y="68833"/>
                </a:lnTo>
                <a:lnTo>
                  <a:pt x="74699" y="26415"/>
                </a:lnTo>
                <a:close/>
              </a:path>
              <a:path w="124459" h="85089">
                <a:moveTo>
                  <a:pt x="122047" y="0"/>
                </a:moveTo>
                <a:lnTo>
                  <a:pt x="99568" y="0"/>
                </a:lnTo>
                <a:lnTo>
                  <a:pt x="98678" y="4317"/>
                </a:lnTo>
                <a:lnTo>
                  <a:pt x="101473" y="4444"/>
                </a:lnTo>
                <a:lnTo>
                  <a:pt x="103504" y="5079"/>
                </a:lnTo>
                <a:lnTo>
                  <a:pt x="104648" y="5968"/>
                </a:lnTo>
                <a:lnTo>
                  <a:pt x="105790" y="6984"/>
                </a:lnTo>
                <a:lnTo>
                  <a:pt x="106265" y="8762"/>
                </a:lnTo>
                <a:lnTo>
                  <a:pt x="106299" y="17652"/>
                </a:lnTo>
                <a:lnTo>
                  <a:pt x="104012" y="25399"/>
                </a:lnTo>
                <a:lnTo>
                  <a:pt x="84932" y="59507"/>
                </a:lnTo>
                <a:lnTo>
                  <a:pt x="78612" y="68833"/>
                </a:lnTo>
                <a:lnTo>
                  <a:pt x="88752" y="68833"/>
                </a:lnTo>
                <a:lnTo>
                  <a:pt x="90550" y="66166"/>
                </a:lnTo>
                <a:lnTo>
                  <a:pt x="94360" y="60705"/>
                </a:lnTo>
                <a:lnTo>
                  <a:pt x="100710" y="50926"/>
                </a:lnTo>
                <a:lnTo>
                  <a:pt x="106299" y="41909"/>
                </a:lnTo>
                <a:lnTo>
                  <a:pt x="108457" y="38099"/>
                </a:lnTo>
                <a:lnTo>
                  <a:pt x="112775" y="30225"/>
                </a:lnTo>
                <a:lnTo>
                  <a:pt x="114680" y="26288"/>
                </a:lnTo>
                <a:lnTo>
                  <a:pt x="116712" y="22478"/>
                </a:lnTo>
                <a:lnTo>
                  <a:pt x="118236" y="19049"/>
                </a:lnTo>
                <a:lnTo>
                  <a:pt x="120776" y="13461"/>
                </a:lnTo>
                <a:lnTo>
                  <a:pt x="124332" y="4317"/>
                </a:lnTo>
                <a:lnTo>
                  <a:pt x="122047" y="0"/>
                </a:lnTo>
                <a:close/>
              </a:path>
              <a:path w="124459" h="85089">
                <a:moveTo>
                  <a:pt x="72262" y="0"/>
                </a:moveTo>
                <a:lnTo>
                  <a:pt x="59689" y="0"/>
                </a:lnTo>
                <a:lnTo>
                  <a:pt x="58653" y="4444"/>
                </a:lnTo>
                <a:lnTo>
                  <a:pt x="57784" y="9778"/>
                </a:lnTo>
                <a:lnTo>
                  <a:pt x="56514" y="15112"/>
                </a:lnTo>
                <a:lnTo>
                  <a:pt x="39496" y="51085"/>
                </a:lnTo>
                <a:lnTo>
                  <a:pt x="28955" y="68706"/>
                </a:lnTo>
                <a:lnTo>
                  <a:pt x="38260" y="68706"/>
                </a:lnTo>
                <a:lnTo>
                  <a:pt x="58437" y="32373"/>
                </a:lnTo>
                <a:lnTo>
                  <a:pt x="60959" y="26415"/>
                </a:lnTo>
                <a:lnTo>
                  <a:pt x="74699" y="26415"/>
                </a:lnTo>
                <a:lnTo>
                  <a:pt x="722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908545" y="5217540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59" h="85089">
                <a:moveTo>
                  <a:pt x="888" y="0"/>
                </a:moveTo>
                <a:lnTo>
                  <a:pt x="23749" y="0"/>
                </a:lnTo>
                <a:lnTo>
                  <a:pt x="28955" y="68706"/>
                </a:lnTo>
                <a:lnTo>
                  <a:pt x="34643" y="59301"/>
                </a:lnTo>
                <a:lnTo>
                  <a:pt x="52958" y="25272"/>
                </a:lnTo>
                <a:lnTo>
                  <a:pt x="58674" y="4317"/>
                </a:lnTo>
                <a:lnTo>
                  <a:pt x="59689" y="0"/>
                </a:lnTo>
                <a:lnTo>
                  <a:pt x="72262" y="0"/>
                </a:lnTo>
                <a:lnTo>
                  <a:pt x="78612" y="68833"/>
                </a:lnTo>
                <a:lnTo>
                  <a:pt x="84972" y="59447"/>
                </a:lnTo>
                <a:lnTo>
                  <a:pt x="104012" y="25399"/>
                </a:lnTo>
                <a:lnTo>
                  <a:pt x="106299" y="17652"/>
                </a:lnTo>
                <a:lnTo>
                  <a:pt x="106299" y="11556"/>
                </a:lnTo>
                <a:lnTo>
                  <a:pt x="106299" y="8889"/>
                </a:lnTo>
                <a:lnTo>
                  <a:pt x="98678" y="4317"/>
                </a:lnTo>
                <a:lnTo>
                  <a:pt x="99568" y="0"/>
                </a:lnTo>
                <a:lnTo>
                  <a:pt x="122047" y="0"/>
                </a:lnTo>
                <a:lnTo>
                  <a:pt x="124332" y="4317"/>
                </a:lnTo>
                <a:lnTo>
                  <a:pt x="122300" y="9524"/>
                </a:lnTo>
                <a:lnTo>
                  <a:pt x="120776" y="13461"/>
                </a:lnTo>
                <a:lnTo>
                  <a:pt x="119506" y="16255"/>
                </a:lnTo>
                <a:lnTo>
                  <a:pt x="118236" y="19049"/>
                </a:lnTo>
                <a:lnTo>
                  <a:pt x="116712" y="22478"/>
                </a:lnTo>
                <a:lnTo>
                  <a:pt x="114680" y="26288"/>
                </a:lnTo>
                <a:lnTo>
                  <a:pt x="112775" y="30225"/>
                </a:lnTo>
                <a:lnTo>
                  <a:pt x="110617" y="34162"/>
                </a:lnTo>
                <a:lnTo>
                  <a:pt x="90550" y="66166"/>
                </a:lnTo>
                <a:lnTo>
                  <a:pt x="86868" y="71627"/>
                </a:lnTo>
                <a:lnTo>
                  <a:pt x="82550" y="77850"/>
                </a:lnTo>
                <a:lnTo>
                  <a:pt x="77470" y="84581"/>
                </a:lnTo>
                <a:lnTo>
                  <a:pt x="67055" y="84581"/>
                </a:lnTo>
                <a:lnTo>
                  <a:pt x="63500" y="48259"/>
                </a:lnTo>
                <a:lnTo>
                  <a:pt x="63246" y="45338"/>
                </a:lnTo>
                <a:lnTo>
                  <a:pt x="62864" y="41655"/>
                </a:lnTo>
                <a:lnTo>
                  <a:pt x="62610" y="37083"/>
                </a:lnTo>
                <a:lnTo>
                  <a:pt x="62229" y="32511"/>
                </a:lnTo>
                <a:lnTo>
                  <a:pt x="62102" y="28955"/>
                </a:lnTo>
                <a:lnTo>
                  <a:pt x="61975" y="26542"/>
                </a:lnTo>
                <a:lnTo>
                  <a:pt x="60959" y="26415"/>
                </a:lnTo>
                <a:lnTo>
                  <a:pt x="58437" y="32373"/>
                </a:lnTo>
                <a:lnTo>
                  <a:pt x="55451" y="38639"/>
                </a:lnTo>
                <a:lnTo>
                  <a:pt x="33881" y="75699"/>
                </a:lnTo>
                <a:lnTo>
                  <a:pt x="28194" y="84581"/>
                </a:lnTo>
                <a:lnTo>
                  <a:pt x="16509" y="84581"/>
                </a:lnTo>
                <a:lnTo>
                  <a:pt x="9905" y="19049"/>
                </a:lnTo>
                <a:lnTo>
                  <a:pt x="9525" y="15747"/>
                </a:lnTo>
                <a:lnTo>
                  <a:pt x="0" y="4317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001256" y="5236464"/>
            <a:ext cx="152146" cy="138303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39356" y="5129819"/>
            <a:ext cx="66294" cy="9978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054468" y="5148326"/>
            <a:ext cx="46355" cy="80645"/>
          </a:xfrm>
          <a:custGeom>
            <a:avLst/>
            <a:gdLst/>
            <a:ahLst/>
            <a:cxnLst/>
            <a:rect l="l" t="t" r="r" b="b"/>
            <a:pathLst>
              <a:path w="46354" h="80645">
                <a:moveTo>
                  <a:pt x="23113" y="23113"/>
                </a:moveTo>
                <a:lnTo>
                  <a:pt x="10795" y="23113"/>
                </a:lnTo>
                <a:lnTo>
                  <a:pt x="3301" y="55880"/>
                </a:lnTo>
                <a:lnTo>
                  <a:pt x="2539" y="59436"/>
                </a:lnTo>
                <a:lnTo>
                  <a:pt x="2285" y="61341"/>
                </a:lnTo>
                <a:lnTo>
                  <a:pt x="2195" y="62611"/>
                </a:lnTo>
                <a:lnTo>
                  <a:pt x="2074" y="71247"/>
                </a:lnTo>
                <a:lnTo>
                  <a:pt x="3175" y="74549"/>
                </a:lnTo>
                <a:lnTo>
                  <a:pt x="8127" y="79248"/>
                </a:lnTo>
                <a:lnTo>
                  <a:pt x="11937" y="80391"/>
                </a:lnTo>
                <a:lnTo>
                  <a:pt x="18796" y="80391"/>
                </a:lnTo>
                <a:lnTo>
                  <a:pt x="20700" y="80263"/>
                </a:lnTo>
                <a:lnTo>
                  <a:pt x="24256" y="79248"/>
                </a:lnTo>
                <a:lnTo>
                  <a:pt x="26161" y="78486"/>
                </a:lnTo>
                <a:lnTo>
                  <a:pt x="27939" y="77343"/>
                </a:lnTo>
                <a:lnTo>
                  <a:pt x="29845" y="76326"/>
                </a:lnTo>
                <a:lnTo>
                  <a:pt x="31750" y="74930"/>
                </a:lnTo>
                <a:lnTo>
                  <a:pt x="33654" y="73279"/>
                </a:lnTo>
                <a:lnTo>
                  <a:pt x="35009" y="72009"/>
                </a:lnTo>
                <a:lnTo>
                  <a:pt x="18796" y="72009"/>
                </a:lnTo>
                <a:lnTo>
                  <a:pt x="17145" y="71247"/>
                </a:lnTo>
                <a:lnTo>
                  <a:pt x="16001" y="69850"/>
                </a:lnTo>
                <a:lnTo>
                  <a:pt x="14985" y="68325"/>
                </a:lnTo>
                <a:lnTo>
                  <a:pt x="14477" y="66421"/>
                </a:lnTo>
                <a:lnTo>
                  <a:pt x="14604" y="60325"/>
                </a:lnTo>
                <a:lnTo>
                  <a:pt x="14858" y="58166"/>
                </a:lnTo>
                <a:lnTo>
                  <a:pt x="15112" y="57023"/>
                </a:lnTo>
                <a:lnTo>
                  <a:pt x="15239" y="55753"/>
                </a:lnTo>
                <a:lnTo>
                  <a:pt x="15494" y="54356"/>
                </a:lnTo>
                <a:lnTo>
                  <a:pt x="15875" y="52959"/>
                </a:lnTo>
                <a:lnTo>
                  <a:pt x="16128" y="51307"/>
                </a:lnTo>
                <a:lnTo>
                  <a:pt x="16636" y="49530"/>
                </a:lnTo>
                <a:lnTo>
                  <a:pt x="23113" y="23113"/>
                </a:lnTo>
                <a:close/>
              </a:path>
              <a:path w="46354" h="80645">
                <a:moveTo>
                  <a:pt x="35432" y="62611"/>
                </a:moveTo>
                <a:lnTo>
                  <a:pt x="32511" y="65912"/>
                </a:lnTo>
                <a:lnTo>
                  <a:pt x="29972" y="68199"/>
                </a:lnTo>
                <a:lnTo>
                  <a:pt x="25400" y="71247"/>
                </a:lnTo>
                <a:lnTo>
                  <a:pt x="23240" y="72009"/>
                </a:lnTo>
                <a:lnTo>
                  <a:pt x="35009" y="72009"/>
                </a:lnTo>
                <a:lnTo>
                  <a:pt x="37719" y="69468"/>
                </a:lnTo>
                <a:lnTo>
                  <a:pt x="39750" y="67056"/>
                </a:lnTo>
                <a:lnTo>
                  <a:pt x="35432" y="62611"/>
                </a:lnTo>
                <a:close/>
              </a:path>
              <a:path w="46354" h="80645">
                <a:moveTo>
                  <a:pt x="28066" y="0"/>
                </a:moveTo>
                <a:lnTo>
                  <a:pt x="18160" y="0"/>
                </a:lnTo>
                <a:lnTo>
                  <a:pt x="16763" y="4191"/>
                </a:lnTo>
                <a:lnTo>
                  <a:pt x="15494" y="7493"/>
                </a:lnTo>
                <a:lnTo>
                  <a:pt x="14858" y="8890"/>
                </a:lnTo>
                <a:lnTo>
                  <a:pt x="14350" y="10160"/>
                </a:lnTo>
                <a:lnTo>
                  <a:pt x="13715" y="11430"/>
                </a:lnTo>
                <a:lnTo>
                  <a:pt x="13080" y="12446"/>
                </a:lnTo>
                <a:lnTo>
                  <a:pt x="12573" y="13335"/>
                </a:lnTo>
                <a:lnTo>
                  <a:pt x="11937" y="14224"/>
                </a:lnTo>
                <a:lnTo>
                  <a:pt x="3809" y="18161"/>
                </a:lnTo>
                <a:lnTo>
                  <a:pt x="1270" y="18161"/>
                </a:lnTo>
                <a:lnTo>
                  <a:pt x="0" y="23113"/>
                </a:lnTo>
                <a:lnTo>
                  <a:pt x="44450" y="23113"/>
                </a:lnTo>
                <a:lnTo>
                  <a:pt x="45974" y="16001"/>
                </a:lnTo>
                <a:lnTo>
                  <a:pt x="24383" y="16001"/>
                </a:lnTo>
                <a:lnTo>
                  <a:pt x="280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054468" y="5148326"/>
            <a:ext cx="46355" cy="80645"/>
          </a:xfrm>
          <a:custGeom>
            <a:avLst/>
            <a:gdLst/>
            <a:ahLst/>
            <a:cxnLst/>
            <a:rect l="l" t="t" r="r" b="b"/>
            <a:pathLst>
              <a:path w="46354" h="80645">
                <a:moveTo>
                  <a:pt x="18160" y="0"/>
                </a:moveTo>
                <a:lnTo>
                  <a:pt x="28066" y="0"/>
                </a:lnTo>
                <a:lnTo>
                  <a:pt x="24383" y="16001"/>
                </a:lnTo>
                <a:lnTo>
                  <a:pt x="45974" y="16001"/>
                </a:lnTo>
                <a:lnTo>
                  <a:pt x="44450" y="23113"/>
                </a:lnTo>
                <a:lnTo>
                  <a:pt x="23113" y="23113"/>
                </a:lnTo>
                <a:lnTo>
                  <a:pt x="16636" y="49530"/>
                </a:lnTo>
                <a:lnTo>
                  <a:pt x="16128" y="51307"/>
                </a:lnTo>
                <a:lnTo>
                  <a:pt x="15875" y="52959"/>
                </a:lnTo>
                <a:lnTo>
                  <a:pt x="15494" y="54356"/>
                </a:lnTo>
                <a:lnTo>
                  <a:pt x="15239" y="55753"/>
                </a:lnTo>
                <a:lnTo>
                  <a:pt x="15112" y="57023"/>
                </a:lnTo>
                <a:lnTo>
                  <a:pt x="14858" y="58166"/>
                </a:lnTo>
                <a:lnTo>
                  <a:pt x="14731" y="59309"/>
                </a:lnTo>
                <a:lnTo>
                  <a:pt x="14604" y="60325"/>
                </a:lnTo>
                <a:lnTo>
                  <a:pt x="14604" y="61341"/>
                </a:lnTo>
                <a:lnTo>
                  <a:pt x="14477" y="62230"/>
                </a:lnTo>
                <a:lnTo>
                  <a:pt x="14477" y="63118"/>
                </a:lnTo>
                <a:lnTo>
                  <a:pt x="14477" y="63881"/>
                </a:lnTo>
                <a:lnTo>
                  <a:pt x="14477" y="66421"/>
                </a:lnTo>
                <a:lnTo>
                  <a:pt x="14985" y="68325"/>
                </a:lnTo>
                <a:lnTo>
                  <a:pt x="16001" y="69850"/>
                </a:lnTo>
                <a:lnTo>
                  <a:pt x="17145" y="71247"/>
                </a:lnTo>
                <a:lnTo>
                  <a:pt x="18796" y="72009"/>
                </a:lnTo>
                <a:lnTo>
                  <a:pt x="21208" y="72009"/>
                </a:lnTo>
                <a:lnTo>
                  <a:pt x="23240" y="72009"/>
                </a:lnTo>
                <a:lnTo>
                  <a:pt x="25400" y="71247"/>
                </a:lnTo>
                <a:lnTo>
                  <a:pt x="27685" y="69723"/>
                </a:lnTo>
                <a:lnTo>
                  <a:pt x="29972" y="68199"/>
                </a:lnTo>
                <a:lnTo>
                  <a:pt x="32511" y="65912"/>
                </a:lnTo>
                <a:lnTo>
                  <a:pt x="35432" y="62611"/>
                </a:lnTo>
                <a:lnTo>
                  <a:pt x="39750" y="67056"/>
                </a:lnTo>
                <a:lnTo>
                  <a:pt x="27939" y="77343"/>
                </a:lnTo>
                <a:lnTo>
                  <a:pt x="26161" y="78486"/>
                </a:lnTo>
                <a:lnTo>
                  <a:pt x="24256" y="79248"/>
                </a:lnTo>
                <a:lnTo>
                  <a:pt x="22478" y="79756"/>
                </a:lnTo>
                <a:lnTo>
                  <a:pt x="20700" y="80263"/>
                </a:lnTo>
                <a:lnTo>
                  <a:pt x="18796" y="80391"/>
                </a:lnTo>
                <a:lnTo>
                  <a:pt x="16890" y="80391"/>
                </a:lnTo>
                <a:lnTo>
                  <a:pt x="11937" y="80391"/>
                </a:lnTo>
                <a:lnTo>
                  <a:pt x="8127" y="79248"/>
                </a:lnTo>
                <a:lnTo>
                  <a:pt x="5714" y="76962"/>
                </a:lnTo>
                <a:lnTo>
                  <a:pt x="3175" y="74549"/>
                </a:lnTo>
                <a:lnTo>
                  <a:pt x="2031" y="71119"/>
                </a:lnTo>
                <a:lnTo>
                  <a:pt x="2031" y="66421"/>
                </a:lnTo>
                <a:lnTo>
                  <a:pt x="2031" y="64897"/>
                </a:lnTo>
                <a:lnTo>
                  <a:pt x="2158" y="63246"/>
                </a:lnTo>
                <a:lnTo>
                  <a:pt x="2285" y="61341"/>
                </a:lnTo>
                <a:lnTo>
                  <a:pt x="2539" y="59436"/>
                </a:lnTo>
                <a:lnTo>
                  <a:pt x="2921" y="57657"/>
                </a:lnTo>
                <a:lnTo>
                  <a:pt x="3301" y="55880"/>
                </a:lnTo>
                <a:lnTo>
                  <a:pt x="10795" y="23113"/>
                </a:lnTo>
                <a:lnTo>
                  <a:pt x="0" y="23113"/>
                </a:lnTo>
                <a:lnTo>
                  <a:pt x="1270" y="18161"/>
                </a:lnTo>
                <a:lnTo>
                  <a:pt x="3809" y="18161"/>
                </a:lnTo>
                <a:lnTo>
                  <a:pt x="5714" y="17906"/>
                </a:lnTo>
                <a:lnTo>
                  <a:pt x="7111" y="17525"/>
                </a:lnTo>
                <a:lnTo>
                  <a:pt x="8508" y="17018"/>
                </a:lnTo>
                <a:lnTo>
                  <a:pt x="9778" y="16382"/>
                </a:lnTo>
                <a:lnTo>
                  <a:pt x="10667" y="15493"/>
                </a:lnTo>
                <a:lnTo>
                  <a:pt x="11302" y="14859"/>
                </a:lnTo>
                <a:lnTo>
                  <a:pt x="11937" y="14224"/>
                </a:lnTo>
                <a:lnTo>
                  <a:pt x="12573" y="13335"/>
                </a:lnTo>
                <a:lnTo>
                  <a:pt x="13080" y="12446"/>
                </a:lnTo>
                <a:lnTo>
                  <a:pt x="13715" y="11430"/>
                </a:lnTo>
                <a:lnTo>
                  <a:pt x="14350" y="10160"/>
                </a:lnTo>
                <a:lnTo>
                  <a:pt x="14858" y="8890"/>
                </a:lnTo>
                <a:lnTo>
                  <a:pt x="15494" y="7493"/>
                </a:lnTo>
                <a:lnTo>
                  <a:pt x="16128" y="5842"/>
                </a:lnTo>
                <a:lnTo>
                  <a:pt x="16763" y="4191"/>
                </a:lnTo>
                <a:lnTo>
                  <a:pt x="17399" y="2286"/>
                </a:lnTo>
                <a:lnTo>
                  <a:pt x="18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175503"/>
            <a:ext cx="125729" cy="13030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10806" y="5189346"/>
            <a:ext cx="116459" cy="121031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363968" y="5198389"/>
            <a:ext cx="101379" cy="14094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378192" y="5216144"/>
            <a:ext cx="83185" cy="122555"/>
          </a:xfrm>
          <a:custGeom>
            <a:avLst/>
            <a:gdLst/>
            <a:ahLst/>
            <a:cxnLst/>
            <a:rect l="l" t="t" r="r" b="b"/>
            <a:pathLst>
              <a:path w="83184" h="122554">
                <a:moveTo>
                  <a:pt x="82042" y="10159"/>
                </a:moveTo>
                <a:lnTo>
                  <a:pt x="61849" y="10159"/>
                </a:lnTo>
                <a:lnTo>
                  <a:pt x="64007" y="11048"/>
                </a:lnTo>
                <a:lnTo>
                  <a:pt x="65404" y="12826"/>
                </a:lnTo>
                <a:lnTo>
                  <a:pt x="66928" y="14604"/>
                </a:lnTo>
                <a:lnTo>
                  <a:pt x="67425" y="16890"/>
                </a:lnTo>
                <a:lnTo>
                  <a:pt x="67436" y="25653"/>
                </a:lnTo>
                <a:lnTo>
                  <a:pt x="66675" y="31114"/>
                </a:lnTo>
                <a:lnTo>
                  <a:pt x="66293" y="33654"/>
                </a:lnTo>
                <a:lnTo>
                  <a:pt x="65785" y="35813"/>
                </a:lnTo>
                <a:lnTo>
                  <a:pt x="46735" y="122300"/>
                </a:lnTo>
                <a:lnTo>
                  <a:pt x="60959" y="122300"/>
                </a:lnTo>
                <a:lnTo>
                  <a:pt x="80772" y="32765"/>
                </a:lnTo>
                <a:lnTo>
                  <a:pt x="82041" y="26669"/>
                </a:lnTo>
                <a:lnTo>
                  <a:pt x="82803" y="21843"/>
                </a:lnTo>
                <a:lnTo>
                  <a:pt x="82719" y="12191"/>
                </a:lnTo>
                <a:lnTo>
                  <a:pt x="82042" y="10159"/>
                </a:lnTo>
                <a:close/>
              </a:path>
              <a:path w="83184" h="122554">
                <a:moveTo>
                  <a:pt x="34416" y="10032"/>
                </a:moveTo>
                <a:lnTo>
                  <a:pt x="17779" y="10032"/>
                </a:lnTo>
                <a:lnTo>
                  <a:pt x="18923" y="10540"/>
                </a:lnTo>
                <a:lnTo>
                  <a:pt x="19684" y="11683"/>
                </a:lnTo>
                <a:lnTo>
                  <a:pt x="20447" y="12699"/>
                </a:lnTo>
                <a:lnTo>
                  <a:pt x="20796" y="14096"/>
                </a:lnTo>
                <a:lnTo>
                  <a:pt x="20740" y="18922"/>
                </a:lnTo>
                <a:lnTo>
                  <a:pt x="20616" y="20065"/>
                </a:lnTo>
                <a:lnTo>
                  <a:pt x="20447" y="21335"/>
                </a:lnTo>
                <a:lnTo>
                  <a:pt x="20021" y="23494"/>
                </a:lnTo>
                <a:lnTo>
                  <a:pt x="19557" y="26161"/>
                </a:lnTo>
                <a:lnTo>
                  <a:pt x="6350" y="84581"/>
                </a:lnTo>
                <a:lnTo>
                  <a:pt x="21335" y="84581"/>
                </a:lnTo>
                <a:lnTo>
                  <a:pt x="31241" y="39115"/>
                </a:lnTo>
                <a:lnTo>
                  <a:pt x="33400" y="34289"/>
                </a:lnTo>
                <a:lnTo>
                  <a:pt x="36829" y="28828"/>
                </a:lnTo>
                <a:lnTo>
                  <a:pt x="40258" y="23494"/>
                </a:lnTo>
                <a:lnTo>
                  <a:pt x="33019" y="23494"/>
                </a:lnTo>
                <a:lnTo>
                  <a:pt x="32257" y="23113"/>
                </a:lnTo>
                <a:lnTo>
                  <a:pt x="33654" y="18922"/>
                </a:lnTo>
                <a:lnTo>
                  <a:pt x="34340" y="15493"/>
                </a:lnTo>
                <a:lnTo>
                  <a:pt x="34416" y="10032"/>
                </a:lnTo>
                <a:close/>
              </a:path>
              <a:path w="83184" h="122554">
                <a:moveTo>
                  <a:pt x="71119" y="0"/>
                </a:moveTo>
                <a:lnTo>
                  <a:pt x="62356" y="0"/>
                </a:lnTo>
                <a:lnTo>
                  <a:pt x="59308" y="634"/>
                </a:lnTo>
                <a:lnTo>
                  <a:pt x="56387" y="1777"/>
                </a:lnTo>
                <a:lnTo>
                  <a:pt x="53593" y="3047"/>
                </a:lnTo>
                <a:lnTo>
                  <a:pt x="50800" y="4571"/>
                </a:lnTo>
                <a:lnTo>
                  <a:pt x="48132" y="6730"/>
                </a:lnTo>
                <a:lnTo>
                  <a:pt x="45465" y="8762"/>
                </a:lnTo>
                <a:lnTo>
                  <a:pt x="42925" y="11175"/>
                </a:lnTo>
                <a:lnTo>
                  <a:pt x="40397" y="14223"/>
                </a:lnTo>
                <a:lnTo>
                  <a:pt x="37973" y="16890"/>
                </a:lnTo>
                <a:lnTo>
                  <a:pt x="35559" y="20065"/>
                </a:lnTo>
                <a:lnTo>
                  <a:pt x="33019" y="23494"/>
                </a:lnTo>
                <a:lnTo>
                  <a:pt x="40258" y="23494"/>
                </a:lnTo>
                <a:lnTo>
                  <a:pt x="44068" y="18922"/>
                </a:lnTo>
                <a:lnTo>
                  <a:pt x="48132" y="15493"/>
                </a:lnTo>
                <a:lnTo>
                  <a:pt x="52197" y="11937"/>
                </a:lnTo>
                <a:lnTo>
                  <a:pt x="55752" y="10159"/>
                </a:lnTo>
                <a:lnTo>
                  <a:pt x="82042" y="10159"/>
                </a:lnTo>
                <a:lnTo>
                  <a:pt x="81279" y="7873"/>
                </a:lnTo>
                <a:lnTo>
                  <a:pt x="78231" y="4571"/>
                </a:lnTo>
                <a:lnTo>
                  <a:pt x="75310" y="1650"/>
                </a:lnTo>
                <a:lnTo>
                  <a:pt x="71119" y="0"/>
                </a:lnTo>
                <a:close/>
              </a:path>
              <a:path w="83184" h="122554">
                <a:moveTo>
                  <a:pt x="26034" y="0"/>
                </a:moveTo>
                <a:lnTo>
                  <a:pt x="18796" y="0"/>
                </a:lnTo>
                <a:lnTo>
                  <a:pt x="15493" y="761"/>
                </a:lnTo>
                <a:lnTo>
                  <a:pt x="12446" y="2412"/>
                </a:lnTo>
                <a:lnTo>
                  <a:pt x="9525" y="4063"/>
                </a:lnTo>
                <a:lnTo>
                  <a:pt x="5333" y="7238"/>
                </a:lnTo>
                <a:lnTo>
                  <a:pt x="0" y="12191"/>
                </a:lnTo>
                <a:lnTo>
                  <a:pt x="4952" y="17017"/>
                </a:lnTo>
                <a:lnTo>
                  <a:pt x="7238" y="14477"/>
                </a:lnTo>
                <a:lnTo>
                  <a:pt x="9398" y="12699"/>
                </a:lnTo>
                <a:lnTo>
                  <a:pt x="11175" y="11556"/>
                </a:lnTo>
                <a:lnTo>
                  <a:pt x="13080" y="10540"/>
                </a:lnTo>
                <a:lnTo>
                  <a:pt x="14731" y="10032"/>
                </a:lnTo>
                <a:lnTo>
                  <a:pt x="34416" y="10032"/>
                </a:lnTo>
                <a:lnTo>
                  <a:pt x="34365" y="7873"/>
                </a:lnTo>
                <a:lnTo>
                  <a:pt x="33274" y="5206"/>
                </a:lnTo>
                <a:lnTo>
                  <a:pt x="30987" y="3047"/>
                </a:lnTo>
                <a:lnTo>
                  <a:pt x="28955" y="1015"/>
                </a:lnTo>
                <a:lnTo>
                  <a:pt x="2603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378192" y="5216144"/>
            <a:ext cx="83185" cy="122555"/>
          </a:xfrm>
          <a:custGeom>
            <a:avLst/>
            <a:gdLst/>
            <a:ahLst/>
            <a:cxnLst/>
            <a:rect l="l" t="t" r="r" b="b"/>
            <a:pathLst>
              <a:path w="83184" h="122554">
                <a:moveTo>
                  <a:pt x="22478" y="0"/>
                </a:moveTo>
                <a:lnTo>
                  <a:pt x="26034" y="0"/>
                </a:lnTo>
                <a:lnTo>
                  <a:pt x="28955" y="1015"/>
                </a:lnTo>
                <a:lnTo>
                  <a:pt x="31114" y="3174"/>
                </a:lnTo>
                <a:lnTo>
                  <a:pt x="33274" y="5206"/>
                </a:lnTo>
                <a:lnTo>
                  <a:pt x="34416" y="8000"/>
                </a:lnTo>
                <a:lnTo>
                  <a:pt x="34416" y="11556"/>
                </a:lnTo>
                <a:lnTo>
                  <a:pt x="34416" y="15112"/>
                </a:lnTo>
                <a:lnTo>
                  <a:pt x="33654" y="18922"/>
                </a:lnTo>
                <a:lnTo>
                  <a:pt x="32257" y="23113"/>
                </a:lnTo>
                <a:lnTo>
                  <a:pt x="33019" y="23494"/>
                </a:lnTo>
                <a:lnTo>
                  <a:pt x="35559" y="20065"/>
                </a:lnTo>
                <a:lnTo>
                  <a:pt x="37973" y="16890"/>
                </a:lnTo>
                <a:lnTo>
                  <a:pt x="40512" y="14096"/>
                </a:lnTo>
                <a:lnTo>
                  <a:pt x="42925" y="11175"/>
                </a:lnTo>
                <a:lnTo>
                  <a:pt x="45465" y="8762"/>
                </a:lnTo>
                <a:lnTo>
                  <a:pt x="48132" y="6730"/>
                </a:lnTo>
                <a:lnTo>
                  <a:pt x="50800" y="4571"/>
                </a:lnTo>
                <a:lnTo>
                  <a:pt x="53593" y="3047"/>
                </a:lnTo>
                <a:lnTo>
                  <a:pt x="56387" y="1777"/>
                </a:lnTo>
                <a:lnTo>
                  <a:pt x="59308" y="634"/>
                </a:lnTo>
                <a:lnTo>
                  <a:pt x="62356" y="0"/>
                </a:lnTo>
                <a:lnTo>
                  <a:pt x="65658" y="0"/>
                </a:lnTo>
                <a:lnTo>
                  <a:pt x="71119" y="0"/>
                </a:lnTo>
                <a:lnTo>
                  <a:pt x="75310" y="1650"/>
                </a:lnTo>
                <a:lnTo>
                  <a:pt x="78358" y="4698"/>
                </a:lnTo>
                <a:lnTo>
                  <a:pt x="81279" y="7873"/>
                </a:lnTo>
                <a:lnTo>
                  <a:pt x="82803" y="12445"/>
                </a:lnTo>
                <a:lnTo>
                  <a:pt x="82803" y="18287"/>
                </a:lnTo>
                <a:lnTo>
                  <a:pt x="82803" y="21843"/>
                </a:lnTo>
                <a:lnTo>
                  <a:pt x="82041" y="26669"/>
                </a:lnTo>
                <a:lnTo>
                  <a:pt x="80772" y="32765"/>
                </a:lnTo>
                <a:lnTo>
                  <a:pt x="60959" y="122300"/>
                </a:lnTo>
                <a:lnTo>
                  <a:pt x="46735" y="122300"/>
                </a:lnTo>
                <a:lnTo>
                  <a:pt x="65785" y="35813"/>
                </a:lnTo>
                <a:lnTo>
                  <a:pt x="66293" y="33654"/>
                </a:lnTo>
                <a:lnTo>
                  <a:pt x="66675" y="31114"/>
                </a:lnTo>
                <a:lnTo>
                  <a:pt x="67055" y="28320"/>
                </a:lnTo>
                <a:lnTo>
                  <a:pt x="67436" y="25653"/>
                </a:lnTo>
                <a:lnTo>
                  <a:pt x="67563" y="23367"/>
                </a:lnTo>
                <a:lnTo>
                  <a:pt x="67563" y="21589"/>
                </a:lnTo>
                <a:lnTo>
                  <a:pt x="67563" y="17525"/>
                </a:lnTo>
                <a:lnTo>
                  <a:pt x="66928" y="14604"/>
                </a:lnTo>
                <a:lnTo>
                  <a:pt x="65404" y="12826"/>
                </a:lnTo>
                <a:lnTo>
                  <a:pt x="64007" y="11048"/>
                </a:lnTo>
                <a:lnTo>
                  <a:pt x="61849" y="10159"/>
                </a:lnTo>
                <a:lnTo>
                  <a:pt x="58800" y="10159"/>
                </a:lnTo>
                <a:lnTo>
                  <a:pt x="55752" y="10159"/>
                </a:lnTo>
                <a:lnTo>
                  <a:pt x="52197" y="11937"/>
                </a:lnTo>
                <a:lnTo>
                  <a:pt x="48132" y="15493"/>
                </a:lnTo>
                <a:lnTo>
                  <a:pt x="44068" y="18922"/>
                </a:lnTo>
                <a:lnTo>
                  <a:pt x="40258" y="23494"/>
                </a:lnTo>
                <a:lnTo>
                  <a:pt x="21335" y="84581"/>
                </a:lnTo>
                <a:lnTo>
                  <a:pt x="6350" y="84581"/>
                </a:lnTo>
                <a:lnTo>
                  <a:pt x="19557" y="26161"/>
                </a:lnTo>
                <a:lnTo>
                  <a:pt x="19811" y="24764"/>
                </a:lnTo>
                <a:lnTo>
                  <a:pt x="20065" y="23240"/>
                </a:lnTo>
                <a:lnTo>
                  <a:pt x="20447" y="21335"/>
                </a:lnTo>
                <a:lnTo>
                  <a:pt x="20700" y="19430"/>
                </a:lnTo>
                <a:lnTo>
                  <a:pt x="20827" y="17779"/>
                </a:lnTo>
                <a:lnTo>
                  <a:pt x="20827" y="16255"/>
                </a:lnTo>
                <a:lnTo>
                  <a:pt x="20827" y="14223"/>
                </a:lnTo>
                <a:lnTo>
                  <a:pt x="20447" y="12699"/>
                </a:lnTo>
                <a:lnTo>
                  <a:pt x="19684" y="11683"/>
                </a:lnTo>
                <a:lnTo>
                  <a:pt x="18923" y="10540"/>
                </a:lnTo>
                <a:lnTo>
                  <a:pt x="17779" y="10032"/>
                </a:lnTo>
                <a:lnTo>
                  <a:pt x="16128" y="10032"/>
                </a:lnTo>
                <a:lnTo>
                  <a:pt x="14731" y="10032"/>
                </a:lnTo>
                <a:lnTo>
                  <a:pt x="4952" y="17017"/>
                </a:lnTo>
                <a:lnTo>
                  <a:pt x="0" y="12191"/>
                </a:lnTo>
                <a:lnTo>
                  <a:pt x="18796" y="0"/>
                </a:lnTo>
                <a:lnTo>
                  <a:pt x="224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469123" y="5157241"/>
            <a:ext cx="105949" cy="14551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484063" y="5175758"/>
            <a:ext cx="86360" cy="126364"/>
          </a:xfrm>
          <a:custGeom>
            <a:avLst/>
            <a:gdLst/>
            <a:ahLst/>
            <a:cxnLst/>
            <a:rect l="l" t="t" r="r" b="b"/>
            <a:pathLst>
              <a:path w="86359" h="126364">
                <a:moveTo>
                  <a:pt x="58847" y="0"/>
                </a:moveTo>
                <a:lnTo>
                  <a:pt x="48306" y="0"/>
                </a:lnTo>
                <a:lnTo>
                  <a:pt x="43607" y="889"/>
                </a:lnTo>
                <a:lnTo>
                  <a:pt x="39543" y="2667"/>
                </a:lnTo>
                <a:lnTo>
                  <a:pt x="35606" y="4318"/>
                </a:lnTo>
                <a:lnTo>
                  <a:pt x="32558" y="6731"/>
                </a:lnTo>
                <a:lnTo>
                  <a:pt x="28494" y="12573"/>
                </a:lnTo>
                <a:lnTo>
                  <a:pt x="27478" y="15875"/>
                </a:lnTo>
                <a:lnTo>
                  <a:pt x="27478" y="22987"/>
                </a:lnTo>
                <a:lnTo>
                  <a:pt x="40686" y="43688"/>
                </a:lnTo>
                <a:lnTo>
                  <a:pt x="31209" y="48287"/>
                </a:lnTo>
                <a:lnTo>
                  <a:pt x="2491" y="81089"/>
                </a:lnTo>
                <a:lnTo>
                  <a:pt x="0" y="104267"/>
                </a:lnTo>
                <a:lnTo>
                  <a:pt x="935" y="108712"/>
                </a:lnTo>
                <a:lnTo>
                  <a:pt x="24557" y="126365"/>
                </a:lnTo>
                <a:lnTo>
                  <a:pt x="40178" y="126365"/>
                </a:lnTo>
                <a:lnTo>
                  <a:pt x="47544" y="124460"/>
                </a:lnTo>
                <a:lnTo>
                  <a:pt x="53894" y="120523"/>
                </a:lnTo>
                <a:lnTo>
                  <a:pt x="55500" y="119507"/>
                </a:lnTo>
                <a:lnTo>
                  <a:pt x="33066" y="119507"/>
                </a:lnTo>
                <a:lnTo>
                  <a:pt x="25232" y="118244"/>
                </a:lnTo>
                <a:lnTo>
                  <a:pt x="19636" y="114458"/>
                </a:lnTo>
                <a:lnTo>
                  <a:pt x="16278" y="108148"/>
                </a:lnTo>
                <a:lnTo>
                  <a:pt x="15159" y="99314"/>
                </a:lnTo>
                <a:lnTo>
                  <a:pt x="15661" y="90977"/>
                </a:lnTo>
                <a:lnTo>
                  <a:pt x="38343" y="52633"/>
                </a:lnTo>
                <a:lnTo>
                  <a:pt x="44750" y="49276"/>
                </a:lnTo>
                <a:lnTo>
                  <a:pt x="61706" y="49276"/>
                </a:lnTo>
                <a:lnTo>
                  <a:pt x="60498" y="47625"/>
                </a:lnTo>
                <a:lnTo>
                  <a:pt x="55291" y="41402"/>
                </a:lnTo>
                <a:lnTo>
                  <a:pt x="50846" y="36195"/>
                </a:lnTo>
                <a:lnTo>
                  <a:pt x="47671" y="32258"/>
                </a:lnTo>
                <a:lnTo>
                  <a:pt x="40178" y="14478"/>
                </a:lnTo>
                <a:lnTo>
                  <a:pt x="41321" y="11938"/>
                </a:lnTo>
                <a:lnTo>
                  <a:pt x="45893" y="7874"/>
                </a:lnTo>
                <a:lnTo>
                  <a:pt x="48941" y="6858"/>
                </a:lnTo>
                <a:lnTo>
                  <a:pt x="78358" y="6858"/>
                </a:lnTo>
                <a:lnTo>
                  <a:pt x="73833" y="4445"/>
                </a:lnTo>
                <a:lnTo>
                  <a:pt x="63800" y="889"/>
                </a:lnTo>
                <a:lnTo>
                  <a:pt x="58847" y="0"/>
                </a:lnTo>
                <a:close/>
              </a:path>
              <a:path w="86359" h="126364">
                <a:moveTo>
                  <a:pt x="61706" y="49276"/>
                </a:moveTo>
                <a:lnTo>
                  <a:pt x="44750" y="49276"/>
                </a:lnTo>
                <a:lnTo>
                  <a:pt x="49449" y="54610"/>
                </a:lnTo>
                <a:lnTo>
                  <a:pt x="52751" y="59944"/>
                </a:lnTo>
                <a:lnTo>
                  <a:pt x="54656" y="65405"/>
                </a:lnTo>
                <a:lnTo>
                  <a:pt x="56688" y="70739"/>
                </a:lnTo>
                <a:lnTo>
                  <a:pt x="57410" y="75686"/>
                </a:lnTo>
                <a:lnTo>
                  <a:pt x="57512" y="90424"/>
                </a:lnTo>
                <a:lnTo>
                  <a:pt x="56561" y="96012"/>
                </a:lnTo>
                <a:lnTo>
                  <a:pt x="54402" y="101600"/>
                </a:lnTo>
                <a:lnTo>
                  <a:pt x="52243" y="107315"/>
                </a:lnTo>
                <a:lnTo>
                  <a:pt x="49322" y="111760"/>
                </a:lnTo>
                <a:lnTo>
                  <a:pt x="45639" y="114808"/>
                </a:lnTo>
                <a:lnTo>
                  <a:pt x="41956" y="117983"/>
                </a:lnTo>
                <a:lnTo>
                  <a:pt x="37765" y="119507"/>
                </a:lnTo>
                <a:lnTo>
                  <a:pt x="55500" y="119507"/>
                </a:lnTo>
                <a:lnTo>
                  <a:pt x="60117" y="116586"/>
                </a:lnTo>
                <a:lnTo>
                  <a:pt x="65070" y="111125"/>
                </a:lnTo>
                <a:lnTo>
                  <a:pt x="68372" y="104267"/>
                </a:lnTo>
                <a:lnTo>
                  <a:pt x="71801" y="97409"/>
                </a:lnTo>
                <a:lnTo>
                  <a:pt x="73579" y="90424"/>
                </a:lnTo>
                <a:lnTo>
                  <a:pt x="73579" y="78105"/>
                </a:lnTo>
                <a:lnTo>
                  <a:pt x="64308" y="52832"/>
                </a:lnTo>
                <a:lnTo>
                  <a:pt x="61706" y="49276"/>
                </a:lnTo>
                <a:close/>
              </a:path>
              <a:path w="86359" h="126364">
                <a:moveTo>
                  <a:pt x="78358" y="6858"/>
                </a:moveTo>
                <a:lnTo>
                  <a:pt x="58085" y="6858"/>
                </a:lnTo>
                <a:lnTo>
                  <a:pt x="62530" y="8509"/>
                </a:lnTo>
                <a:lnTo>
                  <a:pt x="66213" y="11684"/>
                </a:lnTo>
                <a:lnTo>
                  <a:pt x="69896" y="14732"/>
                </a:lnTo>
                <a:lnTo>
                  <a:pt x="72690" y="19558"/>
                </a:lnTo>
                <a:lnTo>
                  <a:pt x="74722" y="25908"/>
                </a:lnTo>
                <a:lnTo>
                  <a:pt x="82723" y="25908"/>
                </a:lnTo>
                <a:lnTo>
                  <a:pt x="85771" y="12065"/>
                </a:lnTo>
                <a:lnTo>
                  <a:pt x="79548" y="7493"/>
                </a:lnTo>
                <a:lnTo>
                  <a:pt x="78358" y="68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499222" y="5225034"/>
            <a:ext cx="42545" cy="70485"/>
          </a:xfrm>
          <a:custGeom>
            <a:avLst/>
            <a:gdLst/>
            <a:ahLst/>
            <a:cxnLst/>
            <a:rect l="l" t="t" r="r" b="b"/>
            <a:pathLst>
              <a:path w="42545" h="70485">
                <a:moveTo>
                  <a:pt x="29591" y="0"/>
                </a:moveTo>
                <a:lnTo>
                  <a:pt x="2016" y="33829"/>
                </a:lnTo>
                <a:lnTo>
                  <a:pt x="0" y="50038"/>
                </a:lnTo>
                <a:lnTo>
                  <a:pt x="1119" y="58872"/>
                </a:lnTo>
                <a:lnTo>
                  <a:pt x="4476" y="65182"/>
                </a:lnTo>
                <a:lnTo>
                  <a:pt x="10072" y="68968"/>
                </a:lnTo>
                <a:lnTo>
                  <a:pt x="17906" y="70231"/>
                </a:lnTo>
                <a:lnTo>
                  <a:pt x="22605" y="70231"/>
                </a:lnTo>
                <a:lnTo>
                  <a:pt x="26797" y="68707"/>
                </a:lnTo>
                <a:lnTo>
                  <a:pt x="30479" y="65532"/>
                </a:lnTo>
                <a:lnTo>
                  <a:pt x="34162" y="62484"/>
                </a:lnTo>
                <a:lnTo>
                  <a:pt x="37083" y="58039"/>
                </a:lnTo>
                <a:lnTo>
                  <a:pt x="39243" y="52324"/>
                </a:lnTo>
                <a:lnTo>
                  <a:pt x="41401" y="46736"/>
                </a:lnTo>
                <a:lnTo>
                  <a:pt x="42418" y="40767"/>
                </a:lnTo>
                <a:lnTo>
                  <a:pt x="42418" y="34417"/>
                </a:lnTo>
                <a:lnTo>
                  <a:pt x="42418" y="27559"/>
                </a:lnTo>
                <a:lnTo>
                  <a:pt x="41528" y="21463"/>
                </a:lnTo>
                <a:lnTo>
                  <a:pt x="39497" y="16129"/>
                </a:lnTo>
                <a:lnTo>
                  <a:pt x="37592" y="10668"/>
                </a:lnTo>
                <a:lnTo>
                  <a:pt x="34290" y="5334"/>
                </a:lnTo>
                <a:lnTo>
                  <a:pt x="29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483982" y="5175758"/>
            <a:ext cx="86360" cy="126364"/>
          </a:xfrm>
          <a:custGeom>
            <a:avLst/>
            <a:gdLst/>
            <a:ahLst/>
            <a:cxnLst/>
            <a:rect l="l" t="t" r="r" b="b"/>
            <a:pathLst>
              <a:path w="86359" h="126364">
                <a:moveTo>
                  <a:pt x="53848" y="0"/>
                </a:moveTo>
                <a:lnTo>
                  <a:pt x="58927" y="0"/>
                </a:lnTo>
                <a:lnTo>
                  <a:pt x="63881" y="889"/>
                </a:lnTo>
                <a:lnTo>
                  <a:pt x="68961" y="2667"/>
                </a:lnTo>
                <a:lnTo>
                  <a:pt x="73914" y="4445"/>
                </a:lnTo>
                <a:lnTo>
                  <a:pt x="79628" y="7493"/>
                </a:lnTo>
                <a:lnTo>
                  <a:pt x="85851" y="12065"/>
                </a:lnTo>
                <a:lnTo>
                  <a:pt x="82803" y="25908"/>
                </a:lnTo>
                <a:lnTo>
                  <a:pt x="74802" y="25908"/>
                </a:lnTo>
                <a:lnTo>
                  <a:pt x="72771" y="19558"/>
                </a:lnTo>
                <a:lnTo>
                  <a:pt x="69976" y="14732"/>
                </a:lnTo>
                <a:lnTo>
                  <a:pt x="66294" y="11684"/>
                </a:lnTo>
                <a:lnTo>
                  <a:pt x="62611" y="8509"/>
                </a:lnTo>
                <a:lnTo>
                  <a:pt x="58166" y="6858"/>
                </a:lnTo>
                <a:lnTo>
                  <a:pt x="52959" y="6858"/>
                </a:lnTo>
                <a:lnTo>
                  <a:pt x="49022" y="6858"/>
                </a:lnTo>
                <a:lnTo>
                  <a:pt x="45974" y="7874"/>
                </a:lnTo>
                <a:lnTo>
                  <a:pt x="43688" y="9906"/>
                </a:lnTo>
                <a:lnTo>
                  <a:pt x="41401" y="11938"/>
                </a:lnTo>
                <a:lnTo>
                  <a:pt x="40259" y="14478"/>
                </a:lnTo>
                <a:lnTo>
                  <a:pt x="40259" y="17653"/>
                </a:lnTo>
                <a:lnTo>
                  <a:pt x="40259" y="19304"/>
                </a:lnTo>
                <a:lnTo>
                  <a:pt x="40640" y="21082"/>
                </a:lnTo>
                <a:lnTo>
                  <a:pt x="55372" y="41402"/>
                </a:lnTo>
                <a:lnTo>
                  <a:pt x="60578" y="47625"/>
                </a:lnTo>
                <a:lnTo>
                  <a:pt x="64389" y="52832"/>
                </a:lnTo>
                <a:lnTo>
                  <a:pt x="66801" y="56896"/>
                </a:lnTo>
                <a:lnTo>
                  <a:pt x="69215" y="60960"/>
                </a:lnTo>
                <a:lnTo>
                  <a:pt x="70866" y="65151"/>
                </a:lnTo>
                <a:lnTo>
                  <a:pt x="72009" y="69215"/>
                </a:lnTo>
                <a:lnTo>
                  <a:pt x="73025" y="73406"/>
                </a:lnTo>
                <a:lnTo>
                  <a:pt x="73660" y="78105"/>
                </a:lnTo>
                <a:lnTo>
                  <a:pt x="73660" y="83185"/>
                </a:lnTo>
                <a:lnTo>
                  <a:pt x="73660" y="90424"/>
                </a:lnTo>
                <a:lnTo>
                  <a:pt x="71882" y="97409"/>
                </a:lnTo>
                <a:lnTo>
                  <a:pt x="68452" y="104267"/>
                </a:lnTo>
                <a:lnTo>
                  <a:pt x="65150" y="111125"/>
                </a:lnTo>
                <a:lnTo>
                  <a:pt x="60198" y="116586"/>
                </a:lnTo>
                <a:lnTo>
                  <a:pt x="53975" y="120523"/>
                </a:lnTo>
                <a:lnTo>
                  <a:pt x="47625" y="124460"/>
                </a:lnTo>
                <a:lnTo>
                  <a:pt x="40259" y="126365"/>
                </a:lnTo>
                <a:lnTo>
                  <a:pt x="32003" y="126365"/>
                </a:lnTo>
                <a:lnTo>
                  <a:pt x="24638" y="126365"/>
                </a:lnTo>
                <a:lnTo>
                  <a:pt x="0" y="103886"/>
                </a:lnTo>
                <a:lnTo>
                  <a:pt x="0" y="98425"/>
                </a:lnTo>
                <a:lnTo>
                  <a:pt x="16049" y="59439"/>
                </a:lnTo>
                <a:lnTo>
                  <a:pt x="40767" y="43688"/>
                </a:lnTo>
                <a:lnTo>
                  <a:pt x="36195" y="38608"/>
                </a:lnTo>
                <a:lnTo>
                  <a:pt x="32893" y="34036"/>
                </a:lnTo>
                <a:lnTo>
                  <a:pt x="30734" y="30353"/>
                </a:lnTo>
                <a:lnTo>
                  <a:pt x="28575" y="26543"/>
                </a:lnTo>
                <a:lnTo>
                  <a:pt x="27559" y="22987"/>
                </a:lnTo>
                <a:lnTo>
                  <a:pt x="27559" y="19558"/>
                </a:lnTo>
                <a:lnTo>
                  <a:pt x="27559" y="15875"/>
                </a:lnTo>
                <a:lnTo>
                  <a:pt x="28575" y="12573"/>
                </a:lnTo>
                <a:lnTo>
                  <a:pt x="30607" y="9652"/>
                </a:lnTo>
                <a:lnTo>
                  <a:pt x="32639" y="6731"/>
                </a:lnTo>
                <a:lnTo>
                  <a:pt x="35687" y="4318"/>
                </a:lnTo>
                <a:lnTo>
                  <a:pt x="39624" y="2667"/>
                </a:lnTo>
                <a:lnTo>
                  <a:pt x="43688" y="889"/>
                </a:lnTo>
                <a:lnTo>
                  <a:pt x="48387" y="0"/>
                </a:lnTo>
                <a:lnTo>
                  <a:pt x="538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559040" y="5231891"/>
            <a:ext cx="86065" cy="10744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574026" y="525106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39663" y="54482"/>
                </a:moveTo>
                <a:lnTo>
                  <a:pt x="24129" y="54482"/>
                </a:lnTo>
                <a:lnTo>
                  <a:pt x="24892" y="54609"/>
                </a:lnTo>
                <a:lnTo>
                  <a:pt x="25526" y="54609"/>
                </a:lnTo>
                <a:lnTo>
                  <a:pt x="26162" y="54736"/>
                </a:lnTo>
                <a:lnTo>
                  <a:pt x="28955" y="59054"/>
                </a:lnTo>
                <a:lnTo>
                  <a:pt x="32416" y="70865"/>
                </a:lnTo>
                <a:lnTo>
                  <a:pt x="43306" y="87375"/>
                </a:lnTo>
                <a:lnTo>
                  <a:pt x="47498" y="87375"/>
                </a:lnTo>
                <a:lnTo>
                  <a:pt x="48895" y="87248"/>
                </a:lnTo>
                <a:lnTo>
                  <a:pt x="50419" y="86740"/>
                </a:lnTo>
                <a:lnTo>
                  <a:pt x="51816" y="86359"/>
                </a:lnTo>
                <a:lnTo>
                  <a:pt x="59690" y="81025"/>
                </a:lnTo>
                <a:lnTo>
                  <a:pt x="61468" y="79628"/>
                </a:lnTo>
                <a:lnTo>
                  <a:pt x="62102" y="78993"/>
                </a:lnTo>
                <a:lnTo>
                  <a:pt x="50165" y="78993"/>
                </a:lnTo>
                <a:lnTo>
                  <a:pt x="49402" y="78739"/>
                </a:lnTo>
                <a:lnTo>
                  <a:pt x="46227" y="74802"/>
                </a:lnTo>
                <a:lnTo>
                  <a:pt x="45720" y="73659"/>
                </a:lnTo>
                <a:lnTo>
                  <a:pt x="45339" y="72389"/>
                </a:lnTo>
                <a:lnTo>
                  <a:pt x="44791" y="70738"/>
                </a:lnTo>
                <a:lnTo>
                  <a:pt x="43306" y="65912"/>
                </a:lnTo>
                <a:lnTo>
                  <a:pt x="42164" y="62610"/>
                </a:lnTo>
                <a:lnTo>
                  <a:pt x="39663" y="54482"/>
                </a:lnTo>
                <a:close/>
              </a:path>
              <a:path w="67309" h="87629">
                <a:moveTo>
                  <a:pt x="31369" y="0"/>
                </a:moveTo>
                <a:lnTo>
                  <a:pt x="26797" y="0"/>
                </a:lnTo>
                <a:lnTo>
                  <a:pt x="9398" y="761"/>
                </a:lnTo>
                <a:lnTo>
                  <a:pt x="8508" y="4952"/>
                </a:lnTo>
                <a:lnTo>
                  <a:pt x="11302" y="5206"/>
                </a:lnTo>
                <a:lnTo>
                  <a:pt x="13462" y="5460"/>
                </a:lnTo>
                <a:lnTo>
                  <a:pt x="16637" y="8889"/>
                </a:lnTo>
                <a:lnTo>
                  <a:pt x="16637" y="10667"/>
                </a:lnTo>
                <a:lnTo>
                  <a:pt x="16382" y="13080"/>
                </a:lnTo>
                <a:lnTo>
                  <a:pt x="15748" y="16128"/>
                </a:lnTo>
                <a:lnTo>
                  <a:pt x="0" y="86232"/>
                </a:lnTo>
                <a:lnTo>
                  <a:pt x="12065" y="86232"/>
                </a:lnTo>
                <a:lnTo>
                  <a:pt x="19050" y="54482"/>
                </a:lnTo>
                <a:lnTo>
                  <a:pt x="39663" y="54482"/>
                </a:lnTo>
                <a:lnTo>
                  <a:pt x="39116" y="52704"/>
                </a:lnTo>
                <a:lnTo>
                  <a:pt x="38100" y="49529"/>
                </a:lnTo>
                <a:lnTo>
                  <a:pt x="38617" y="49148"/>
                </a:lnTo>
                <a:lnTo>
                  <a:pt x="20193" y="49148"/>
                </a:lnTo>
                <a:lnTo>
                  <a:pt x="31369" y="0"/>
                </a:lnTo>
                <a:close/>
              </a:path>
              <a:path w="67309" h="87629">
                <a:moveTo>
                  <a:pt x="60959" y="71627"/>
                </a:moveTo>
                <a:lnTo>
                  <a:pt x="59690" y="73151"/>
                </a:lnTo>
                <a:lnTo>
                  <a:pt x="57530" y="75310"/>
                </a:lnTo>
                <a:lnTo>
                  <a:pt x="55625" y="76961"/>
                </a:lnTo>
                <a:lnTo>
                  <a:pt x="54864" y="77469"/>
                </a:lnTo>
                <a:lnTo>
                  <a:pt x="54101" y="78104"/>
                </a:lnTo>
                <a:lnTo>
                  <a:pt x="53467" y="78485"/>
                </a:lnTo>
                <a:lnTo>
                  <a:pt x="52831" y="78612"/>
                </a:lnTo>
                <a:lnTo>
                  <a:pt x="52197" y="78866"/>
                </a:lnTo>
                <a:lnTo>
                  <a:pt x="51562" y="78993"/>
                </a:lnTo>
                <a:lnTo>
                  <a:pt x="62102" y="78993"/>
                </a:lnTo>
                <a:lnTo>
                  <a:pt x="65277" y="75818"/>
                </a:lnTo>
                <a:lnTo>
                  <a:pt x="60959" y="71627"/>
                </a:lnTo>
                <a:close/>
              </a:path>
              <a:path w="67309" h="87629">
                <a:moveTo>
                  <a:pt x="65531" y="22986"/>
                </a:moveTo>
                <a:lnTo>
                  <a:pt x="42672" y="22986"/>
                </a:lnTo>
                <a:lnTo>
                  <a:pt x="41909" y="27050"/>
                </a:lnTo>
                <a:lnTo>
                  <a:pt x="43688" y="27304"/>
                </a:lnTo>
                <a:lnTo>
                  <a:pt x="44957" y="27685"/>
                </a:lnTo>
                <a:lnTo>
                  <a:pt x="45593" y="28320"/>
                </a:lnTo>
                <a:lnTo>
                  <a:pt x="46354" y="28955"/>
                </a:lnTo>
                <a:lnTo>
                  <a:pt x="46608" y="29844"/>
                </a:lnTo>
                <a:lnTo>
                  <a:pt x="46608" y="31622"/>
                </a:lnTo>
                <a:lnTo>
                  <a:pt x="46227" y="32638"/>
                </a:lnTo>
                <a:lnTo>
                  <a:pt x="32766" y="45465"/>
                </a:lnTo>
                <a:lnTo>
                  <a:pt x="30860" y="46608"/>
                </a:lnTo>
                <a:lnTo>
                  <a:pt x="29082" y="47497"/>
                </a:lnTo>
                <a:lnTo>
                  <a:pt x="25273" y="48767"/>
                </a:lnTo>
                <a:lnTo>
                  <a:pt x="23622" y="49148"/>
                </a:lnTo>
                <a:lnTo>
                  <a:pt x="38617" y="49148"/>
                </a:lnTo>
                <a:lnTo>
                  <a:pt x="40513" y="47751"/>
                </a:lnTo>
                <a:lnTo>
                  <a:pt x="42925" y="45846"/>
                </a:lnTo>
                <a:lnTo>
                  <a:pt x="45212" y="44195"/>
                </a:lnTo>
                <a:lnTo>
                  <a:pt x="47625" y="42417"/>
                </a:lnTo>
                <a:lnTo>
                  <a:pt x="52197" y="38861"/>
                </a:lnTo>
                <a:lnTo>
                  <a:pt x="54609" y="37083"/>
                </a:lnTo>
                <a:lnTo>
                  <a:pt x="61849" y="31368"/>
                </a:lnTo>
                <a:lnTo>
                  <a:pt x="67055" y="26923"/>
                </a:lnTo>
                <a:lnTo>
                  <a:pt x="65531" y="229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574026" y="525106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09" h="87629">
                <a:moveTo>
                  <a:pt x="26797" y="0"/>
                </a:moveTo>
                <a:lnTo>
                  <a:pt x="31369" y="0"/>
                </a:lnTo>
                <a:lnTo>
                  <a:pt x="20193" y="49148"/>
                </a:lnTo>
                <a:lnTo>
                  <a:pt x="21971" y="49148"/>
                </a:lnTo>
                <a:lnTo>
                  <a:pt x="23622" y="49148"/>
                </a:lnTo>
                <a:lnTo>
                  <a:pt x="25273" y="48767"/>
                </a:lnTo>
                <a:lnTo>
                  <a:pt x="27177" y="48132"/>
                </a:lnTo>
                <a:lnTo>
                  <a:pt x="29082" y="47497"/>
                </a:lnTo>
                <a:lnTo>
                  <a:pt x="30860" y="46608"/>
                </a:lnTo>
                <a:lnTo>
                  <a:pt x="32766" y="45465"/>
                </a:lnTo>
                <a:lnTo>
                  <a:pt x="34544" y="44449"/>
                </a:lnTo>
                <a:lnTo>
                  <a:pt x="36322" y="43179"/>
                </a:lnTo>
                <a:lnTo>
                  <a:pt x="37973" y="41909"/>
                </a:lnTo>
                <a:lnTo>
                  <a:pt x="39624" y="40512"/>
                </a:lnTo>
                <a:lnTo>
                  <a:pt x="41148" y="39242"/>
                </a:lnTo>
                <a:lnTo>
                  <a:pt x="42418" y="37845"/>
                </a:lnTo>
                <a:lnTo>
                  <a:pt x="43688" y="36448"/>
                </a:lnTo>
                <a:lnTo>
                  <a:pt x="44703" y="35178"/>
                </a:lnTo>
                <a:lnTo>
                  <a:pt x="45466" y="33908"/>
                </a:lnTo>
                <a:lnTo>
                  <a:pt x="46227" y="32638"/>
                </a:lnTo>
                <a:lnTo>
                  <a:pt x="46608" y="31622"/>
                </a:lnTo>
                <a:lnTo>
                  <a:pt x="46608" y="30860"/>
                </a:lnTo>
                <a:lnTo>
                  <a:pt x="46608" y="29844"/>
                </a:lnTo>
                <a:lnTo>
                  <a:pt x="46354" y="28955"/>
                </a:lnTo>
                <a:lnTo>
                  <a:pt x="45593" y="28320"/>
                </a:lnTo>
                <a:lnTo>
                  <a:pt x="44957" y="27685"/>
                </a:lnTo>
                <a:lnTo>
                  <a:pt x="43688" y="27304"/>
                </a:lnTo>
                <a:lnTo>
                  <a:pt x="41909" y="27050"/>
                </a:lnTo>
                <a:lnTo>
                  <a:pt x="42672" y="22986"/>
                </a:lnTo>
                <a:lnTo>
                  <a:pt x="65531" y="22986"/>
                </a:lnTo>
                <a:lnTo>
                  <a:pt x="67055" y="26923"/>
                </a:lnTo>
                <a:lnTo>
                  <a:pt x="64389" y="29209"/>
                </a:lnTo>
                <a:lnTo>
                  <a:pt x="61849" y="31368"/>
                </a:lnTo>
                <a:lnTo>
                  <a:pt x="59435" y="33273"/>
                </a:lnTo>
                <a:lnTo>
                  <a:pt x="57023" y="35178"/>
                </a:lnTo>
                <a:lnTo>
                  <a:pt x="54609" y="37083"/>
                </a:lnTo>
                <a:lnTo>
                  <a:pt x="52197" y="38861"/>
                </a:lnTo>
                <a:lnTo>
                  <a:pt x="49910" y="40639"/>
                </a:lnTo>
                <a:lnTo>
                  <a:pt x="47625" y="42417"/>
                </a:lnTo>
                <a:lnTo>
                  <a:pt x="45212" y="44195"/>
                </a:lnTo>
                <a:lnTo>
                  <a:pt x="42925" y="45846"/>
                </a:lnTo>
                <a:lnTo>
                  <a:pt x="40513" y="47751"/>
                </a:lnTo>
                <a:lnTo>
                  <a:pt x="38100" y="49529"/>
                </a:lnTo>
                <a:lnTo>
                  <a:pt x="39116" y="52704"/>
                </a:lnTo>
                <a:lnTo>
                  <a:pt x="40131" y="56006"/>
                </a:lnTo>
                <a:lnTo>
                  <a:pt x="41148" y="59308"/>
                </a:lnTo>
                <a:lnTo>
                  <a:pt x="42164" y="62610"/>
                </a:lnTo>
                <a:lnTo>
                  <a:pt x="43306" y="65912"/>
                </a:lnTo>
                <a:lnTo>
                  <a:pt x="44323" y="69214"/>
                </a:lnTo>
                <a:lnTo>
                  <a:pt x="44830" y="70865"/>
                </a:lnTo>
                <a:lnTo>
                  <a:pt x="45339" y="72389"/>
                </a:lnTo>
                <a:lnTo>
                  <a:pt x="45720" y="73659"/>
                </a:lnTo>
                <a:lnTo>
                  <a:pt x="46227" y="74802"/>
                </a:lnTo>
                <a:lnTo>
                  <a:pt x="46608" y="75818"/>
                </a:lnTo>
                <a:lnTo>
                  <a:pt x="50165" y="78993"/>
                </a:lnTo>
                <a:lnTo>
                  <a:pt x="50926" y="78993"/>
                </a:lnTo>
                <a:lnTo>
                  <a:pt x="51562" y="78993"/>
                </a:lnTo>
                <a:lnTo>
                  <a:pt x="52197" y="78866"/>
                </a:lnTo>
                <a:lnTo>
                  <a:pt x="52831" y="78612"/>
                </a:lnTo>
                <a:lnTo>
                  <a:pt x="53467" y="78485"/>
                </a:lnTo>
                <a:lnTo>
                  <a:pt x="54101" y="78104"/>
                </a:lnTo>
                <a:lnTo>
                  <a:pt x="54864" y="77469"/>
                </a:lnTo>
                <a:lnTo>
                  <a:pt x="55625" y="76961"/>
                </a:lnTo>
                <a:lnTo>
                  <a:pt x="56515" y="76199"/>
                </a:lnTo>
                <a:lnTo>
                  <a:pt x="57530" y="75310"/>
                </a:lnTo>
                <a:lnTo>
                  <a:pt x="58547" y="74294"/>
                </a:lnTo>
                <a:lnTo>
                  <a:pt x="59690" y="73151"/>
                </a:lnTo>
                <a:lnTo>
                  <a:pt x="60959" y="71627"/>
                </a:lnTo>
                <a:lnTo>
                  <a:pt x="65277" y="75818"/>
                </a:lnTo>
                <a:lnTo>
                  <a:pt x="63246" y="77850"/>
                </a:lnTo>
                <a:lnTo>
                  <a:pt x="61468" y="79628"/>
                </a:lnTo>
                <a:lnTo>
                  <a:pt x="59690" y="81025"/>
                </a:lnTo>
                <a:lnTo>
                  <a:pt x="58039" y="82549"/>
                </a:lnTo>
                <a:lnTo>
                  <a:pt x="50419" y="86740"/>
                </a:lnTo>
                <a:lnTo>
                  <a:pt x="48895" y="87248"/>
                </a:lnTo>
                <a:lnTo>
                  <a:pt x="47498" y="87375"/>
                </a:lnTo>
                <a:lnTo>
                  <a:pt x="45974" y="87375"/>
                </a:lnTo>
                <a:lnTo>
                  <a:pt x="43306" y="87375"/>
                </a:lnTo>
                <a:lnTo>
                  <a:pt x="32384" y="70738"/>
                </a:lnTo>
                <a:lnTo>
                  <a:pt x="31369" y="67309"/>
                </a:lnTo>
                <a:lnTo>
                  <a:pt x="30225" y="63372"/>
                </a:lnTo>
                <a:lnTo>
                  <a:pt x="28955" y="59054"/>
                </a:lnTo>
                <a:lnTo>
                  <a:pt x="28701" y="58038"/>
                </a:lnTo>
                <a:lnTo>
                  <a:pt x="25526" y="54609"/>
                </a:lnTo>
                <a:lnTo>
                  <a:pt x="24892" y="54609"/>
                </a:lnTo>
                <a:lnTo>
                  <a:pt x="24129" y="54482"/>
                </a:lnTo>
                <a:lnTo>
                  <a:pt x="23114" y="54482"/>
                </a:lnTo>
                <a:lnTo>
                  <a:pt x="19050" y="54482"/>
                </a:lnTo>
                <a:lnTo>
                  <a:pt x="12065" y="86232"/>
                </a:lnTo>
                <a:lnTo>
                  <a:pt x="0" y="86232"/>
                </a:lnTo>
                <a:lnTo>
                  <a:pt x="15240" y="18414"/>
                </a:lnTo>
                <a:lnTo>
                  <a:pt x="15748" y="16128"/>
                </a:lnTo>
                <a:lnTo>
                  <a:pt x="16128" y="14350"/>
                </a:lnTo>
                <a:lnTo>
                  <a:pt x="16382" y="13080"/>
                </a:lnTo>
                <a:lnTo>
                  <a:pt x="16509" y="11810"/>
                </a:lnTo>
                <a:lnTo>
                  <a:pt x="16637" y="10667"/>
                </a:lnTo>
                <a:lnTo>
                  <a:pt x="16637" y="9651"/>
                </a:lnTo>
                <a:lnTo>
                  <a:pt x="16637" y="8889"/>
                </a:lnTo>
                <a:lnTo>
                  <a:pt x="16509" y="8127"/>
                </a:lnTo>
                <a:lnTo>
                  <a:pt x="16255" y="7492"/>
                </a:lnTo>
                <a:lnTo>
                  <a:pt x="16001" y="6984"/>
                </a:lnTo>
                <a:lnTo>
                  <a:pt x="15494" y="6476"/>
                </a:lnTo>
                <a:lnTo>
                  <a:pt x="14858" y="6095"/>
                </a:lnTo>
                <a:lnTo>
                  <a:pt x="14224" y="5714"/>
                </a:lnTo>
                <a:lnTo>
                  <a:pt x="13462" y="5460"/>
                </a:lnTo>
                <a:lnTo>
                  <a:pt x="12319" y="5333"/>
                </a:lnTo>
                <a:lnTo>
                  <a:pt x="11302" y="5206"/>
                </a:lnTo>
                <a:lnTo>
                  <a:pt x="10032" y="5079"/>
                </a:lnTo>
                <a:lnTo>
                  <a:pt x="8508" y="4952"/>
                </a:lnTo>
                <a:lnTo>
                  <a:pt x="9398" y="761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650480" y="5198397"/>
            <a:ext cx="95213" cy="10436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664621" y="5216144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56597" y="0"/>
                </a:moveTo>
                <a:lnTo>
                  <a:pt x="39833" y="0"/>
                </a:lnTo>
                <a:lnTo>
                  <a:pt x="32975" y="1650"/>
                </a:lnTo>
                <a:lnTo>
                  <a:pt x="26879" y="4952"/>
                </a:lnTo>
                <a:lnTo>
                  <a:pt x="20656" y="8254"/>
                </a:lnTo>
                <a:lnTo>
                  <a:pt x="2056" y="40893"/>
                </a:lnTo>
                <a:lnTo>
                  <a:pt x="717" y="46735"/>
                </a:lnTo>
                <a:lnTo>
                  <a:pt x="114" y="51053"/>
                </a:lnTo>
                <a:lnTo>
                  <a:pt x="0" y="66420"/>
                </a:lnTo>
                <a:lnTo>
                  <a:pt x="2495" y="73532"/>
                </a:lnTo>
                <a:lnTo>
                  <a:pt x="7448" y="78485"/>
                </a:lnTo>
                <a:lnTo>
                  <a:pt x="12401" y="83565"/>
                </a:lnTo>
                <a:lnTo>
                  <a:pt x="19386" y="86105"/>
                </a:lnTo>
                <a:lnTo>
                  <a:pt x="35769" y="86105"/>
                </a:lnTo>
                <a:lnTo>
                  <a:pt x="42246" y="84835"/>
                </a:lnTo>
                <a:lnTo>
                  <a:pt x="53676" y="79501"/>
                </a:lnTo>
                <a:lnTo>
                  <a:pt x="53987" y="79247"/>
                </a:lnTo>
                <a:lnTo>
                  <a:pt x="25863" y="79247"/>
                </a:lnTo>
                <a:lnTo>
                  <a:pt x="21799" y="77723"/>
                </a:lnTo>
                <a:lnTo>
                  <a:pt x="19259" y="74675"/>
                </a:lnTo>
                <a:lnTo>
                  <a:pt x="16592" y="71627"/>
                </a:lnTo>
                <a:lnTo>
                  <a:pt x="15195" y="66928"/>
                </a:lnTo>
                <a:lnTo>
                  <a:pt x="15195" y="53720"/>
                </a:lnTo>
                <a:lnTo>
                  <a:pt x="16592" y="45592"/>
                </a:lnTo>
                <a:lnTo>
                  <a:pt x="21672" y="26796"/>
                </a:lnTo>
                <a:lnTo>
                  <a:pt x="25228" y="19557"/>
                </a:lnTo>
                <a:lnTo>
                  <a:pt x="29800" y="14604"/>
                </a:lnTo>
                <a:lnTo>
                  <a:pt x="34245" y="9524"/>
                </a:lnTo>
                <a:lnTo>
                  <a:pt x="39452" y="6984"/>
                </a:lnTo>
                <a:lnTo>
                  <a:pt x="67932" y="6984"/>
                </a:lnTo>
                <a:lnTo>
                  <a:pt x="63709" y="2539"/>
                </a:lnTo>
                <a:lnTo>
                  <a:pt x="56597" y="0"/>
                </a:lnTo>
                <a:close/>
              </a:path>
              <a:path w="76200" h="86360">
                <a:moveTo>
                  <a:pt x="67932" y="6984"/>
                </a:moveTo>
                <a:lnTo>
                  <a:pt x="50755" y="6984"/>
                </a:lnTo>
                <a:lnTo>
                  <a:pt x="54565" y="8508"/>
                </a:lnTo>
                <a:lnTo>
                  <a:pt x="59391" y="14858"/>
                </a:lnTo>
                <a:lnTo>
                  <a:pt x="60661" y="19557"/>
                </a:lnTo>
                <a:lnTo>
                  <a:pt x="60661" y="32892"/>
                </a:lnTo>
                <a:lnTo>
                  <a:pt x="46310" y="71627"/>
                </a:lnTo>
                <a:lnTo>
                  <a:pt x="36912" y="79247"/>
                </a:lnTo>
                <a:lnTo>
                  <a:pt x="53987" y="79247"/>
                </a:lnTo>
                <a:lnTo>
                  <a:pt x="74631" y="43433"/>
                </a:lnTo>
                <a:lnTo>
                  <a:pt x="75901" y="36194"/>
                </a:lnTo>
                <a:lnTo>
                  <a:pt x="75901" y="19938"/>
                </a:lnTo>
                <a:lnTo>
                  <a:pt x="73361" y="12699"/>
                </a:lnTo>
                <a:lnTo>
                  <a:pt x="67932" y="698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679817" y="5223128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30352" y="0"/>
                </a:moveTo>
                <a:lnTo>
                  <a:pt x="24256" y="0"/>
                </a:lnTo>
                <a:lnTo>
                  <a:pt x="19050" y="2540"/>
                </a:lnTo>
                <a:lnTo>
                  <a:pt x="14604" y="7620"/>
                </a:lnTo>
                <a:lnTo>
                  <a:pt x="10032" y="12573"/>
                </a:lnTo>
                <a:lnTo>
                  <a:pt x="6476" y="19812"/>
                </a:lnTo>
                <a:lnTo>
                  <a:pt x="3936" y="29210"/>
                </a:lnTo>
                <a:lnTo>
                  <a:pt x="1397" y="38608"/>
                </a:lnTo>
                <a:lnTo>
                  <a:pt x="0" y="46736"/>
                </a:lnTo>
                <a:lnTo>
                  <a:pt x="0" y="53594"/>
                </a:lnTo>
                <a:lnTo>
                  <a:pt x="0" y="59944"/>
                </a:lnTo>
                <a:lnTo>
                  <a:pt x="1397" y="64643"/>
                </a:lnTo>
                <a:lnTo>
                  <a:pt x="4063" y="67691"/>
                </a:lnTo>
                <a:lnTo>
                  <a:pt x="6603" y="70739"/>
                </a:lnTo>
                <a:lnTo>
                  <a:pt x="10667" y="72263"/>
                </a:lnTo>
                <a:lnTo>
                  <a:pt x="16001" y="72263"/>
                </a:lnTo>
                <a:lnTo>
                  <a:pt x="21716" y="72263"/>
                </a:lnTo>
                <a:lnTo>
                  <a:pt x="44068" y="33909"/>
                </a:lnTo>
                <a:lnTo>
                  <a:pt x="45465" y="25908"/>
                </a:lnTo>
                <a:lnTo>
                  <a:pt x="45465" y="18923"/>
                </a:lnTo>
                <a:lnTo>
                  <a:pt x="45465" y="12573"/>
                </a:lnTo>
                <a:lnTo>
                  <a:pt x="44196" y="7874"/>
                </a:lnTo>
                <a:lnTo>
                  <a:pt x="41782" y="4699"/>
                </a:lnTo>
                <a:lnTo>
                  <a:pt x="39369" y="1524"/>
                </a:lnTo>
                <a:lnTo>
                  <a:pt x="35559" y="0"/>
                </a:lnTo>
                <a:lnTo>
                  <a:pt x="303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660005" y="5211571"/>
            <a:ext cx="128348" cy="152146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729728" y="5247894"/>
            <a:ext cx="55244" cy="114935"/>
          </a:xfrm>
          <a:custGeom>
            <a:avLst/>
            <a:gdLst/>
            <a:ahLst/>
            <a:cxnLst/>
            <a:rect l="l" t="t" r="r" b="b"/>
            <a:pathLst>
              <a:path w="55245" h="114935">
                <a:moveTo>
                  <a:pt x="1650" y="107441"/>
                </a:moveTo>
                <a:lnTo>
                  <a:pt x="0" y="114045"/>
                </a:lnTo>
                <a:lnTo>
                  <a:pt x="889" y="114299"/>
                </a:lnTo>
                <a:lnTo>
                  <a:pt x="3810" y="114680"/>
                </a:lnTo>
                <a:lnTo>
                  <a:pt x="10032" y="114680"/>
                </a:lnTo>
                <a:lnTo>
                  <a:pt x="13716" y="114172"/>
                </a:lnTo>
                <a:lnTo>
                  <a:pt x="16891" y="113156"/>
                </a:lnTo>
                <a:lnTo>
                  <a:pt x="20193" y="112140"/>
                </a:lnTo>
                <a:lnTo>
                  <a:pt x="22987" y="110489"/>
                </a:lnTo>
                <a:lnTo>
                  <a:pt x="25825" y="107949"/>
                </a:lnTo>
                <a:lnTo>
                  <a:pt x="4445" y="107949"/>
                </a:lnTo>
                <a:lnTo>
                  <a:pt x="3682" y="107822"/>
                </a:lnTo>
                <a:lnTo>
                  <a:pt x="2794" y="107822"/>
                </a:lnTo>
                <a:lnTo>
                  <a:pt x="2158" y="107695"/>
                </a:lnTo>
                <a:lnTo>
                  <a:pt x="1650" y="107441"/>
                </a:lnTo>
                <a:close/>
              </a:path>
              <a:path w="55245" h="114935">
                <a:moveTo>
                  <a:pt x="48641" y="25526"/>
                </a:moveTo>
                <a:lnTo>
                  <a:pt x="44323" y="25526"/>
                </a:lnTo>
                <a:lnTo>
                  <a:pt x="27431" y="26161"/>
                </a:lnTo>
                <a:lnTo>
                  <a:pt x="26416" y="30479"/>
                </a:lnTo>
                <a:lnTo>
                  <a:pt x="29210" y="30606"/>
                </a:lnTo>
                <a:lnTo>
                  <a:pt x="31242" y="30987"/>
                </a:lnTo>
                <a:lnTo>
                  <a:pt x="32385" y="31749"/>
                </a:lnTo>
                <a:lnTo>
                  <a:pt x="33400" y="32384"/>
                </a:lnTo>
                <a:lnTo>
                  <a:pt x="34036" y="33527"/>
                </a:lnTo>
                <a:lnTo>
                  <a:pt x="34036" y="35686"/>
                </a:lnTo>
                <a:lnTo>
                  <a:pt x="33908" y="36321"/>
                </a:lnTo>
                <a:lnTo>
                  <a:pt x="33781" y="37718"/>
                </a:lnTo>
                <a:lnTo>
                  <a:pt x="33527" y="39115"/>
                </a:lnTo>
                <a:lnTo>
                  <a:pt x="31876" y="46989"/>
                </a:lnTo>
                <a:lnTo>
                  <a:pt x="31242" y="50291"/>
                </a:lnTo>
                <a:lnTo>
                  <a:pt x="30352" y="54355"/>
                </a:lnTo>
                <a:lnTo>
                  <a:pt x="29464" y="58292"/>
                </a:lnTo>
                <a:lnTo>
                  <a:pt x="28448" y="63372"/>
                </a:lnTo>
                <a:lnTo>
                  <a:pt x="25653" y="75310"/>
                </a:lnTo>
                <a:lnTo>
                  <a:pt x="24256" y="81787"/>
                </a:lnTo>
                <a:lnTo>
                  <a:pt x="22860" y="88645"/>
                </a:lnTo>
                <a:lnTo>
                  <a:pt x="21971" y="92455"/>
                </a:lnTo>
                <a:lnTo>
                  <a:pt x="20954" y="95757"/>
                </a:lnTo>
                <a:lnTo>
                  <a:pt x="19939" y="98170"/>
                </a:lnTo>
                <a:lnTo>
                  <a:pt x="18923" y="100710"/>
                </a:lnTo>
                <a:lnTo>
                  <a:pt x="17779" y="102742"/>
                </a:lnTo>
                <a:lnTo>
                  <a:pt x="15240" y="105536"/>
                </a:lnTo>
                <a:lnTo>
                  <a:pt x="13716" y="106552"/>
                </a:lnTo>
                <a:lnTo>
                  <a:pt x="12065" y="107060"/>
                </a:lnTo>
                <a:lnTo>
                  <a:pt x="10541" y="107695"/>
                </a:lnTo>
                <a:lnTo>
                  <a:pt x="8636" y="107949"/>
                </a:lnTo>
                <a:lnTo>
                  <a:pt x="25825" y="107949"/>
                </a:lnTo>
                <a:lnTo>
                  <a:pt x="27813" y="106171"/>
                </a:lnTo>
                <a:lnTo>
                  <a:pt x="29845" y="103250"/>
                </a:lnTo>
                <a:lnTo>
                  <a:pt x="33147" y="96392"/>
                </a:lnTo>
                <a:lnTo>
                  <a:pt x="34544" y="92328"/>
                </a:lnTo>
                <a:lnTo>
                  <a:pt x="48641" y="25526"/>
                </a:lnTo>
                <a:close/>
              </a:path>
              <a:path w="55245" h="114935">
                <a:moveTo>
                  <a:pt x="54737" y="0"/>
                </a:moveTo>
                <a:lnTo>
                  <a:pt x="42037" y="0"/>
                </a:lnTo>
                <a:lnTo>
                  <a:pt x="38862" y="13588"/>
                </a:lnTo>
                <a:lnTo>
                  <a:pt x="51562" y="13588"/>
                </a:lnTo>
                <a:lnTo>
                  <a:pt x="547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729728" y="5273421"/>
            <a:ext cx="48895" cy="89535"/>
          </a:xfrm>
          <a:custGeom>
            <a:avLst/>
            <a:gdLst/>
            <a:ahLst/>
            <a:cxnLst/>
            <a:rect l="l" t="t" r="r" b="b"/>
            <a:pathLst>
              <a:path w="48895" h="89535">
                <a:moveTo>
                  <a:pt x="44323" y="0"/>
                </a:moveTo>
                <a:lnTo>
                  <a:pt x="48641" y="0"/>
                </a:lnTo>
                <a:lnTo>
                  <a:pt x="35560" y="61975"/>
                </a:lnTo>
                <a:lnTo>
                  <a:pt x="34544" y="66801"/>
                </a:lnTo>
                <a:lnTo>
                  <a:pt x="33147" y="70865"/>
                </a:lnTo>
                <a:lnTo>
                  <a:pt x="31496" y="74294"/>
                </a:lnTo>
                <a:lnTo>
                  <a:pt x="29845" y="77723"/>
                </a:lnTo>
                <a:lnTo>
                  <a:pt x="27813" y="80644"/>
                </a:lnTo>
                <a:lnTo>
                  <a:pt x="25400" y="82803"/>
                </a:lnTo>
                <a:lnTo>
                  <a:pt x="22987" y="84962"/>
                </a:lnTo>
                <a:lnTo>
                  <a:pt x="20193" y="86613"/>
                </a:lnTo>
                <a:lnTo>
                  <a:pt x="16891" y="87629"/>
                </a:lnTo>
                <a:lnTo>
                  <a:pt x="13716" y="88645"/>
                </a:lnTo>
                <a:lnTo>
                  <a:pt x="10032" y="89153"/>
                </a:lnTo>
                <a:lnTo>
                  <a:pt x="5969" y="89153"/>
                </a:lnTo>
                <a:lnTo>
                  <a:pt x="4825" y="89153"/>
                </a:lnTo>
                <a:lnTo>
                  <a:pt x="3810" y="89153"/>
                </a:lnTo>
                <a:lnTo>
                  <a:pt x="2794" y="89026"/>
                </a:lnTo>
                <a:lnTo>
                  <a:pt x="1777" y="88899"/>
                </a:lnTo>
                <a:lnTo>
                  <a:pt x="889" y="88772"/>
                </a:lnTo>
                <a:lnTo>
                  <a:pt x="0" y="88518"/>
                </a:lnTo>
                <a:lnTo>
                  <a:pt x="1650" y="81914"/>
                </a:lnTo>
                <a:lnTo>
                  <a:pt x="2158" y="82168"/>
                </a:lnTo>
                <a:lnTo>
                  <a:pt x="2794" y="82295"/>
                </a:lnTo>
                <a:lnTo>
                  <a:pt x="3682" y="82295"/>
                </a:lnTo>
                <a:lnTo>
                  <a:pt x="4445" y="82422"/>
                </a:lnTo>
                <a:lnTo>
                  <a:pt x="5461" y="82422"/>
                </a:lnTo>
                <a:lnTo>
                  <a:pt x="6603" y="82422"/>
                </a:lnTo>
                <a:lnTo>
                  <a:pt x="8636" y="82422"/>
                </a:lnTo>
                <a:lnTo>
                  <a:pt x="10541" y="82168"/>
                </a:lnTo>
                <a:lnTo>
                  <a:pt x="12065" y="81533"/>
                </a:lnTo>
                <a:lnTo>
                  <a:pt x="13716" y="81025"/>
                </a:lnTo>
                <a:lnTo>
                  <a:pt x="15240" y="80009"/>
                </a:lnTo>
                <a:lnTo>
                  <a:pt x="16510" y="78612"/>
                </a:lnTo>
                <a:lnTo>
                  <a:pt x="17779" y="77215"/>
                </a:lnTo>
                <a:lnTo>
                  <a:pt x="18923" y="75183"/>
                </a:lnTo>
                <a:lnTo>
                  <a:pt x="19939" y="72643"/>
                </a:lnTo>
                <a:lnTo>
                  <a:pt x="20954" y="70230"/>
                </a:lnTo>
                <a:lnTo>
                  <a:pt x="21971" y="66928"/>
                </a:lnTo>
                <a:lnTo>
                  <a:pt x="22860" y="63118"/>
                </a:lnTo>
                <a:lnTo>
                  <a:pt x="24256" y="56260"/>
                </a:lnTo>
                <a:lnTo>
                  <a:pt x="25653" y="49783"/>
                </a:lnTo>
                <a:lnTo>
                  <a:pt x="27050" y="43814"/>
                </a:lnTo>
                <a:lnTo>
                  <a:pt x="28448" y="37845"/>
                </a:lnTo>
                <a:lnTo>
                  <a:pt x="29464" y="32765"/>
                </a:lnTo>
                <a:lnTo>
                  <a:pt x="30352" y="28828"/>
                </a:lnTo>
                <a:lnTo>
                  <a:pt x="31242" y="24764"/>
                </a:lnTo>
                <a:lnTo>
                  <a:pt x="31876" y="21462"/>
                </a:lnTo>
                <a:lnTo>
                  <a:pt x="32385" y="19049"/>
                </a:lnTo>
                <a:lnTo>
                  <a:pt x="32893" y="16636"/>
                </a:lnTo>
                <a:lnTo>
                  <a:pt x="33274" y="14858"/>
                </a:lnTo>
                <a:lnTo>
                  <a:pt x="33527" y="13588"/>
                </a:lnTo>
                <a:lnTo>
                  <a:pt x="33781" y="12191"/>
                </a:lnTo>
                <a:lnTo>
                  <a:pt x="33908" y="11302"/>
                </a:lnTo>
                <a:lnTo>
                  <a:pt x="33908" y="10794"/>
                </a:lnTo>
                <a:lnTo>
                  <a:pt x="34036" y="10159"/>
                </a:lnTo>
                <a:lnTo>
                  <a:pt x="34036" y="9778"/>
                </a:lnTo>
                <a:lnTo>
                  <a:pt x="34036" y="9397"/>
                </a:lnTo>
                <a:lnTo>
                  <a:pt x="34036" y="8000"/>
                </a:lnTo>
                <a:lnTo>
                  <a:pt x="33400" y="6857"/>
                </a:lnTo>
                <a:lnTo>
                  <a:pt x="32385" y="6222"/>
                </a:lnTo>
                <a:lnTo>
                  <a:pt x="31242" y="5460"/>
                </a:lnTo>
                <a:lnTo>
                  <a:pt x="29210" y="5079"/>
                </a:lnTo>
                <a:lnTo>
                  <a:pt x="26416" y="4952"/>
                </a:lnTo>
                <a:lnTo>
                  <a:pt x="27431" y="634"/>
                </a:lnTo>
                <a:lnTo>
                  <a:pt x="443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768590" y="5247894"/>
            <a:ext cx="15875" cy="13970"/>
          </a:xfrm>
          <a:custGeom>
            <a:avLst/>
            <a:gdLst/>
            <a:ahLst/>
            <a:cxnLst/>
            <a:rect l="l" t="t" r="r" b="b"/>
            <a:pathLst>
              <a:path w="15875" h="13970">
                <a:moveTo>
                  <a:pt x="3175" y="0"/>
                </a:moveTo>
                <a:lnTo>
                  <a:pt x="15875" y="0"/>
                </a:lnTo>
                <a:lnTo>
                  <a:pt x="12700" y="13588"/>
                </a:lnTo>
                <a:lnTo>
                  <a:pt x="0" y="13588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768596" y="5518403"/>
            <a:ext cx="121158" cy="1211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777613" y="5532120"/>
            <a:ext cx="111379" cy="111391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977384" y="5487923"/>
            <a:ext cx="1379982" cy="152717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6309614" y="5585078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3428" y="1143"/>
                </a:moveTo>
                <a:lnTo>
                  <a:pt x="2362" y="5511"/>
                </a:lnTo>
                <a:lnTo>
                  <a:pt x="1270" y="9372"/>
                </a:lnTo>
                <a:lnTo>
                  <a:pt x="0" y="13296"/>
                </a:lnTo>
                <a:lnTo>
                  <a:pt x="1143" y="14414"/>
                </a:lnTo>
                <a:lnTo>
                  <a:pt x="17525" y="13982"/>
                </a:lnTo>
                <a:lnTo>
                  <a:pt x="38844" y="13982"/>
                </a:lnTo>
                <a:lnTo>
                  <a:pt x="39877" y="9918"/>
                </a:lnTo>
                <a:lnTo>
                  <a:pt x="41275" y="5511"/>
                </a:lnTo>
                <a:lnTo>
                  <a:pt x="42949" y="1397"/>
                </a:lnTo>
                <a:lnTo>
                  <a:pt x="16383" y="1397"/>
                </a:lnTo>
                <a:lnTo>
                  <a:pt x="3428" y="1143"/>
                </a:lnTo>
                <a:close/>
              </a:path>
              <a:path w="43179" h="14604">
                <a:moveTo>
                  <a:pt x="38844" y="13982"/>
                </a:moveTo>
                <a:lnTo>
                  <a:pt x="26543" y="13982"/>
                </a:lnTo>
                <a:lnTo>
                  <a:pt x="32131" y="14135"/>
                </a:lnTo>
                <a:lnTo>
                  <a:pt x="38735" y="14414"/>
                </a:lnTo>
                <a:lnTo>
                  <a:pt x="38844" y="13982"/>
                </a:lnTo>
                <a:close/>
              </a:path>
              <a:path w="43179" h="14604">
                <a:moveTo>
                  <a:pt x="42037" y="0"/>
                </a:moveTo>
                <a:lnTo>
                  <a:pt x="35687" y="889"/>
                </a:lnTo>
                <a:lnTo>
                  <a:pt x="28448" y="1397"/>
                </a:lnTo>
                <a:lnTo>
                  <a:pt x="42949" y="1397"/>
                </a:lnTo>
                <a:lnTo>
                  <a:pt x="43052" y="1143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309614" y="5585078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42037" y="0"/>
                </a:moveTo>
                <a:lnTo>
                  <a:pt x="43052" y="1143"/>
                </a:lnTo>
                <a:lnTo>
                  <a:pt x="41275" y="5511"/>
                </a:lnTo>
                <a:lnTo>
                  <a:pt x="39877" y="9918"/>
                </a:lnTo>
                <a:lnTo>
                  <a:pt x="38735" y="14414"/>
                </a:lnTo>
                <a:lnTo>
                  <a:pt x="32131" y="14135"/>
                </a:lnTo>
                <a:lnTo>
                  <a:pt x="26543" y="13982"/>
                </a:lnTo>
                <a:lnTo>
                  <a:pt x="21844" y="13982"/>
                </a:lnTo>
                <a:lnTo>
                  <a:pt x="17525" y="13982"/>
                </a:lnTo>
                <a:lnTo>
                  <a:pt x="10668" y="14135"/>
                </a:lnTo>
                <a:lnTo>
                  <a:pt x="1143" y="14414"/>
                </a:lnTo>
                <a:lnTo>
                  <a:pt x="0" y="13296"/>
                </a:lnTo>
                <a:lnTo>
                  <a:pt x="1270" y="9372"/>
                </a:lnTo>
                <a:lnTo>
                  <a:pt x="2412" y="5334"/>
                </a:lnTo>
                <a:lnTo>
                  <a:pt x="3428" y="1143"/>
                </a:lnTo>
                <a:lnTo>
                  <a:pt x="10922" y="1270"/>
                </a:lnTo>
                <a:lnTo>
                  <a:pt x="16383" y="1397"/>
                </a:lnTo>
                <a:lnTo>
                  <a:pt x="20193" y="1397"/>
                </a:lnTo>
                <a:lnTo>
                  <a:pt x="28448" y="1397"/>
                </a:lnTo>
                <a:lnTo>
                  <a:pt x="35687" y="889"/>
                </a:lnTo>
                <a:lnTo>
                  <a:pt x="420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42888" y="5487923"/>
            <a:ext cx="2378583" cy="187972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055108" y="5849111"/>
            <a:ext cx="122654" cy="121157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065648" y="5862866"/>
            <a:ext cx="111378" cy="111353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262371" y="5818632"/>
            <a:ext cx="567689" cy="187972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867400" y="5862828"/>
            <a:ext cx="142519" cy="10286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881370" y="5880493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60" h="85089">
                <a:moveTo>
                  <a:pt x="23749" y="0"/>
                </a:moveTo>
                <a:lnTo>
                  <a:pt x="888" y="0"/>
                </a:lnTo>
                <a:lnTo>
                  <a:pt x="0" y="4267"/>
                </a:lnTo>
                <a:lnTo>
                  <a:pt x="2793" y="4495"/>
                </a:lnTo>
                <a:lnTo>
                  <a:pt x="4699" y="5130"/>
                </a:lnTo>
                <a:lnTo>
                  <a:pt x="16509" y="84620"/>
                </a:lnTo>
                <a:lnTo>
                  <a:pt x="28193" y="84620"/>
                </a:lnTo>
                <a:lnTo>
                  <a:pt x="33881" y="75738"/>
                </a:lnTo>
                <a:lnTo>
                  <a:pt x="38284" y="68694"/>
                </a:lnTo>
                <a:lnTo>
                  <a:pt x="28955" y="68694"/>
                </a:lnTo>
                <a:lnTo>
                  <a:pt x="23749" y="0"/>
                </a:lnTo>
                <a:close/>
              </a:path>
              <a:path w="124460" h="85089">
                <a:moveTo>
                  <a:pt x="74698" y="26377"/>
                </a:moveTo>
                <a:lnTo>
                  <a:pt x="60959" y="26377"/>
                </a:lnTo>
                <a:lnTo>
                  <a:pt x="61975" y="26466"/>
                </a:lnTo>
                <a:lnTo>
                  <a:pt x="62102" y="28968"/>
                </a:lnTo>
                <a:lnTo>
                  <a:pt x="62229" y="32499"/>
                </a:lnTo>
                <a:lnTo>
                  <a:pt x="62610" y="37083"/>
                </a:lnTo>
                <a:lnTo>
                  <a:pt x="62864" y="41668"/>
                </a:lnTo>
                <a:lnTo>
                  <a:pt x="63245" y="45389"/>
                </a:lnTo>
                <a:lnTo>
                  <a:pt x="67055" y="84620"/>
                </a:lnTo>
                <a:lnTo>
                  <a:pt x="77469" y="84620"/>
                </a:lnTo>
                <a:lnTo>
                  <a:pt x="82550" y="77774"/>
                </a:lnTo>
                <a:lnTo>
                  <a:pt x="86867" y="71615"/>
                </a:lnTo>
                <a:lnTo>
                  <a:pt x="88769" y="68783"/>
                </a:lnTo>
                <a:lnTo>
                  <a:pt x="78612" y="68783"/>
                </a:lnTo>
                <a:lnTo>
                  <a:pt x="74698" y="26377"/>
                </a:lnTo>
                <a:close/>
              </a:path>
              <a:path w="124460" h="85089">
                <a:moveTo>
                  <a:pt x="122046" y="0"/>
                </a:moveTo>
                <a:lnTo>
                  <a:pt x="99567" y="0"/>
                </a:lnTo>
                <a:lnTo>
                  <a:pt x="98678" y="4267"/>
                </a:lnTo>
                <a:lnTo>
                  <a:pt x="101472" y="4444"/>
                </a:lnTo>
                <a:lnTo>
                  <a:pt x="103504" y="5016"/>
                </a:lnTo>
                <a:lnTo>
                  <a:pt x="105790" y="6997"/>
                </a:lnTo>
                <a:lnTo>
                  <a:pt x="106281" y="8788"/>
                </a:lnTo>
                <a:lnTo>
                  <a:pt x="106299" y="17614"/>
                </a:lnTo>
                <a:lnTo>
                  <a:pt x="104012" y="25438"/>
                </a:lnTo>
                <a:lnTo>
                  <a:pt x="84922" y="59499"/>
                </a:lnTo>
                <a:lnTo>
                  <a:pt x="78612" y="68783"/>
                </a:lnTo>
                <a:lnTo>
                  <a:pt x="88769" y="68783"/>
                </a:lnTo>
                <a:lnTo>
                  <a:pt x="90550" y="66128"/>
                </a:lnTo>
                <a:lnTo>
                  <a:pt x="94360" y="60642"/>
                </a:lnTo>
                <a:lnTo>
                  <a:pt x="100710" y="50888"/>
                </a:lnTo>
                <a:lnTo>
                  <a:pt x="106299" y="41935"/>
                </a:lnTo>
                <a:lnTo>
                  <a:pt x="112775" y="30251"/>
                </a:lnTo>
                <a:lnTo>
                  <a:pt x="114680" y="26339"/>
                </a:lnTo>
                <a:lnTo>
                  <a:pt x="116712" y="22415"/>
                </a:lnTo>
                <a:lnTo>
                  <a:pt x="120776" y="13500"/>
                </a:lnTo>
                <a:lnTo>
                  <a:pt x="124277" y="4495"/>
                </a:lnTo>
                <a:lnTo>
                  <a:pt x="124286" y="4267"/>
                </a:lnTo>
                <a:lnTo>
                  <a:pt x="122046" y="0"/>
                </a:lnTo>
                <a:close/>
              </a:path>
              <a:path w="124460" h="85089">
                <a:moveTo>
                  <a:pt x="72262" y="0"/>
                </a:moveTo>
                <a:lnTo>
                  <a:pt x="59689" y="0"/>
                </a:lnTo>
                <a:lnTo>
                  <a:pt x="58659" y="4356"/>
                </a:lnTo>
                <a:lnTo>
                  <a:pt x="57784" y="9778"/>
                </a:lnTo>
                <a:lnTo>
                  <a:pt x="56514" y="15074"/>
                </a:lnTo>
                <a:lnTo>
                  <a:pt x="39496" y="51063"/>
                </a:lnTo>
                <a:lnTo>
                  <a:pt x="28955" y="68694"/>
                </a:lnTo>
                <a:lnTo>
                  <a:pt x="38284" y="68694"/>
                </a:lnTo>
                <a:lnTo>
                  <a:pt x="58437" y="32331"/>
                </a:lnTo>
                <a:lnTo>
                  <a:pt x="60959" y="26377"/>
                </a:lnTo>
                <a:lnTo>
                  <a:pt x="74698" y="26377"/>
                </a:lnTo>
                <a:lnTo>
                  <a:pt x="722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881370" y="5880493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60" h="85089">
                <a:moveTo>
                  <a:pt x="888" y="0"/>
                </a:moveTo>
                <a:lnTo>
                  <a:pt x="23749" y="0"/>
                </a:lnTo>
                <a:lnTo>
                  <a:pt x="28955" y="68694"/>
                </a:lnTo>
                <a:lnTo>
                  <a:pt x="34643" y="59281"/>
                </a:lnTo>
                <a:lnTo>
                  <a:pt x="52958" y="25234"/>
                </a:lnTo>
                <a:lnTo>
                  <a:pt x="58674" y="4267"/>
                </a:lnTo>
                <a:lnTo>
                  <a:pt x="59689" y="0"/>
                </a:lnTo>
                <a:lnTo>
                  <a:pt x="72262" y="0"/>
                </a:lnTo>
                <a:lnTo>
                  <a:pt x="78612" y="68783"/>
                </a:lnTo>
                <a:lnTo>
                  <a:pt x="84972" y="59424"/>
                </a:lnTo>
                <a:lnTo>
                  <a:pt x="104012" y="25438"/>
                </a:lnTo>
                <a:lnTo>
                  <a:pt x="106299" y="17614"/>
                </a:lnTo>
                <a:lnTo>
                  <a:pt x="106299" y="11582"/>
                </a:lnTo>
                <a:lnTo>
                  <a:pt x="106299" y="8851"/>
                </a:lnTo>
                <a:lnTo>
                  <a:pt x="105790" y="6997"/>
                </a:lnTo>
                <a:lnTo>
                  <a:pt x="104647" y="6007"/>
                </a:lnTo>
                <a:lnTo>
                  <a:pt x="103504" y="5016"/>
                </a:lnTo>
                <a:lnTo>
                  <a:pt x="101472" y="4444"/>
                </a:lnTo>
                <a:lnTo>
                  <a:pt x="98678" y="4267"/>
                </a:lnTo>
                <a:lnTo>
                  <a:pt x="99567" y="0"/>
                </a:lnTo>
                <a:lnTo>
                  <a:pt x="122046" y="0"/>
                </a:lnTo>
                <a:lnTo>
                  <a:pt x="124332" y="4356"/>
                </a:lnTo>
                <a:lnTo>
                  <a:pt x="122300" y="9512"/>
                </a:lnTo>
                <a:lnTo>
                  <a:pt x="120776" y="13500"/>
                </a:lnTo>
                <a:lnTo>
                  <a:pt x="119506" y="16281"/>
                </a:lnTo>
                <a:lnTo>
                  <a:pt x="118237" y="19062"/>
                </a:lnTo>
                <a:lnTo>
                  <a:pt x="116712" y="22415"/>
                </a:lnTo>
                <a:lnTo>
                  <a:pt x="114680" y="26339"/>
                </a:lnTo>
                <a:lnTo>
                  <a:pt x="112775" y="30251"/>
                </a:lnTo>
                <a:lnTo>
                  <a:pt x="110616" y="34162"/>
                </a:lnTo>
                <a:lnTo>
                  <a:pt x="108457" y="38049"/>
                </a:lnTo>
                <a:lnTo>
                  <a:pt x="106299" y="41935"/>
                </a:lnTo>
                <a:lnTo>
                  <a:pt x="103631" y="46215"/>
                </a:lnTo>
                <a:lnTo>
                  <a:pt x="100710" y="50888"/>
                </a:lnTo>
                <a:lnTo>
                  <a:pt x="97662" y="55562"/>
                </a:lnTo>
                <a:lnTo>
                  <a:pt x="94360" y="60642"/>
                </a:lnTo>
                <a:lnTo>
                  <a:pt x="90550" y="66128"/>
                </a:lnTo>
                <a:lnTo>
                  <a:pt x="86867" y="71615"/>
                </a:lnTo>
                <a:lnTo>
                  <a:pt x="82550" y="77774"/>
                </a:lnTo>
                <a:lnTo>
                  <a:pt x="77469" y="84620"/>
                </a:lnTo>
                <a:lnTo>
                  <a:pt x="67055" y="84620"/>
                </a:lnTo>
                <a:lnTo>
                  <a:pt x="63500" y="48234"/>
                </a:lnTo>
                <a:lnTo>
                  <a:pt x="63245" y="45389"/>
                </a:lnTo>
                <a:lnTo>
                  <a:pt x="62864" y="41668"/>
                </a:lnTo>
                <a:lnTo>
                  <a:pt x="62610" y="37083"/>
                </a:lnTo>
                <a:lnTo>
                  <a:pt x="62229" y="32499"/>
                </a:lnTo>
                <a:lnTo>
                  <a:pt x="62102" y="28968"/>
                </a:lnTo>
                <a:lnTo>
                  <a:pt x="61975" y="26466"/>
                </a:lnTo>
                <a:lnTo>
                  <a:pt x="60959" y="26377"/>
                </a:lnTo>
                <a:lnTo>
                  <a:pt x="58437" y="32331"/>
                </a:lnTo>
                <a:lnTo>
                  <a:pt x="55451" y="38609"/>
                </a:lnTo>
                <a:lnTo>
                  <a:pt x="33881" y="75738"/>
                </a:lnTo>
                <a:lnTo>
                  <a:pt x="28193" y="84620"/>
                </a:lnTo>
                <a:lnTo>
                  <a:pt x="16509" y="84620"/>
                </a:lnTo>
                <a:lnTo>
                  <a:pt x="9905" y="19062"/>
                </a:lnTo>
                <a:lnTo>
                  <a:pt x="9525" y="15697"/>
                </a:lnTo>
                <a:lnTo>
                  <a:pt x="5968" y="6184"/>
                </a:lnTo>
                <a:lnTo>
                  <a:pt x="4699" y="5130"/>
                </a:lnTo>
                <a:lnTo>
                  <a:pt x="2793" y="4495"/>
                </a:lnTo>
                <a:lnTo>
                  <a:pt x="0" y="4267"/>
                </a:lnTo>
                <a:lnTo>
                  <a:pt x="8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996940" y="5899403"/>
            <a:ext cx="110520" cy="134874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012109" y="5918479"/>
            <a:ext cx="91440" cy="114935"/>
          </a:xfrm>
          <a:custGeom>
            <a:avLst/>
            <a:gdLst/>
            <a:ahLst/>
            <a:cxnLst/>
            <a:rect l="l" t="t" r="r" b="b"/>
            <a:pathLst>
              <a:path w="91439" h="114935">
                <a:moveTo>
                  <a:pt x="38297" y="107403"/>
                </a:moveTo>
                <a:lnTo>
                  <a:pt x="36646" y="114046"/>
                </a:lnTo>
                <a:lnTo>
                  <a:pt x="37535" y="114261"/>
                </a:lnTo>
                <a:lnTo>
                  <a:pt x="38424" y="114414"/>
                </a:lnTo>
                <a:lnTo>
                  <a:pt x="40456" y="114630"/>
                </a:lnTo>
                <a:lnTo>
                  <a:pt x="41472" y="114681"/>
                </a:lnTo>
                <a:lnTo>
                  <a:pt x="46679" y="114681"/>
                </a:lnTo>
                <a:lnTo>
                  <a:pt x="50362" y="114160"/>
                </a:lnTo>
                <a:lnTo>
                  <a:pt x="53537" y="113131"/>
                </a:lnTo>
                <a:lnTo>
                  <a:pt x="56839" y="112102"/>
                </a:lnTo>
                <a:lnTo>
                  <a:pt x="59633" y="110490"/>
                </a:lnTo>
                <a:lnTo>
                  <a:pt x="62464" y="107911"/>
                </a:lnTo>
                <a:lnTo>
                  <a:pt x="42107" y="107911"/>
                </a:lnTo>
                <a:lnTo>
                  <a:pt x="41091" y="107886"/>
                </a:lnTo>
                <a:lnTo>
                  <a:pt x="39440" y="107759"/>
                </a:lnTo>
                <a:lnTo>
                  <a:pt x="38805" y="107619"/>
                </a:lnTo>
                <a:lnTo>
                  <a:pt x="38297" y="107403"/>
                </a:lnTo>
                <a:close/>
              </a:path>
              <a:path w="91439" h="114935">
                <a:moveTo>
                  <a:pt x="85287" y="25501"/>
                </a:moveTo>
                <a:lnTo>
                  <a:pt x="80969" y="25501"/>
                </a:lnTo>
                <a:lnTo>
                  <a:pt x="64078" y="26187"/>
                </a:lnTo>
                <a:lnTo>
                  <a:pt x="63062" y="30492"/>
                </a:lnTo>
                <a:lnTo>
                  <a:pt x="65856" y="30581"/>
                </a:lnTo>
                <a:lnTo>
                  <a:pt x="67888" y="30962"/>
                </a:lnTo>
                <a:lnTo>
                  <a:pt x="70174" y="32359"/>
                </a:lnTo>
                <a:lnTo>
                  <a:pt x="70682" y="33439"/>
                </a:lnTo>
                <a:lnTo>
                  <a:pt x="70555" y="36245"/>
                </a:lnTo>
                <a:lnTo>
                  <a:pt x="70428" y="37719"/>
                </a:lnTo>
                <a:lnTo>
                  <a:pt x="69920" y="40335"/>
                </a:lnTo>
                <a:lnTo>
                  <a:pt x="68523" y="47002"/>
                </a:lnTo>
                <a:lnTo>
                  <a:pt x="67888" y="50228"/>
                </a:lnTo>
                <a:lnTo>
                  <a:pt x="66110" y="58318"/>
                </a:lnTo>
                <a:lnTo>
                  <a:pt x="65094" y="63347"/>
                </a:lnTo>
                <a:lnTo>
                  <a:pt x="62300" y="75311"/>
                </a:lnTo>
                <a:lnTo>
                  <a:pt x="60903" y="81724"/>
                </a:lnTo>
                <a:lnTo>
                  <a:pt x="59506" y="88557"/>
                </a:lnTo>
                <a:lnTo>
                  <a:pt x="58617" y="92481"/>
                </a:lnTo>
                <a:lnTo>
                  <a:pt x="48711" y="107086"/>
                </a:lnTo>
                <a:lnTo>
                  <a:pt x="47187" y="107632"/>
                </a:lnTo>
                <a:lnTo>
                  <a:pt x="45282" y="107911"/>
                </a:lnTo>
                <a:lnTo>
                  <a:pt x="62464" y="107911"/>
                </a:lnTo>
                <a:lnTo>
                  <a:pt x="64459" y="106095"/>
                </a:lnTo>
                <a:lnTo>
                  <a:pt x="66491" y="103289"/>
                </a:lnTo>
                <a:lnTo>
                  <a:pt x="69793" y="96405"/>
                </a:lnTo>
                <a:lnTo>
                  <a:pt x="71190" y="92290"/>
                </a:lnTo>
                <a:lnTo>
                  <a:pt x="85287" y="25501"/>
                </a:lnTo>
                <a:close/>
              </a:path>
              <a:path w="91439" h="114935">
                <a:moveTo>
                  <a:pt x="22803" y="25501"/>
                </a:moveTo>
                <a:lnTo>
                  <a:pt x="19755" y="25501"/>
                </a:lnTo>
                <a:lnTo>
                  <a:pt x="1467" y="26187"/>
                </a:lnTo>
                <a:lnTo>
                  <a:pt x="705" y="30492"/>
                </a:lnTo>
                <a:lnTo>
                  <a:pt x="3372" y="30581"/>
                </a:lnTo>
                <a:lnTo>
                  <a:pt x="5277" y="31000"/>
                </a:lnTo>
                <a:lnTo>
                  <a:pt x="6420" y="31762"/>
                </a:lnTo>
                <a:lnTo>
                  <a:pt x="7436" y="32512"/>
                </a:lnTo>
                <a:lnTo>
                  <a:pt x="8071" y="33718"/>
                </a:lnTo>
                <a:lnTo>
                  <a:pt x="7944" y="37198"/>
                </a:lnTo>
                <a:lnTo>
                  <a:pt x="7817" y="39179"/>
                </a:lnTo>
                <a:lnTo>
                  <a:pt x="7436" y="41376"/>
                </a:lnTo>
                <a:lnTo>
                  <a:pt x="5912" y="48755"/>
                </a:lnTo>
                <a:lnTo>
                  <a:pt x="4642" y="53975"/>
                </a:lnTo>
                <a:lnTo>
                  <a:pt x="4134" y="56616"/>
                </a:lnTo>
                <a:lnTo>
                  <a:pt x="2864" y="61925"/>
                </a:lnTo>
                <a:lnTo>
                  <a:pt x="2229" y="64465"/>
                </a:lnTo>
                <a:lnTo>
                  <a:pt x="1213" y="69316"/>
                </a:lnTo>
                <a:lnTo>
                  <a:pt x="705" y="71564"/>
                </a:lnTo>
                <a:lnTo>
                  <a:pt x="451" y="73634"/>
                </a:lnTo>
                <a:lnTo>
                  <a:pt x="77" y="75653"/>
                </a:lnTo>
                <a:lnTo>
                  <a:pt x="2864" y="87261"/>
                </a:lnTo>
                <a:lnTo>
                  <a:pt x="3753" y="88290"/>
                </a:lnTo>
                <a:lnTo>
                  <a:pt x="4896" y="89103"/>
                </a:lnTo>
                <a:lnTo>
                  <a:pt x="7436" y="90284"/>
                </a:lnTo>
                <a:lnTo>
                  <a:pt x="8833" y="90576"/>
                </a:lnTo>
                <a:lnTo>
                  <a:pt x="12135" y="90576"/>
                </a:lnTo>
                <a:lnTo>
                  <a:pt x="27458" y="82105"/>
                </a:lnTo>
                <a:lnTo>
                  <a:pt x="14548" y="82105"/>
                </a:lnTo>
                <a:lnTo>
                  <a:pt x="13532" y="81749"/>
                </a:lnTo>
                <a:lnTo>
                  <a:pt x="12262" y="80314"/>
                </a:lnTo>
                <a:lnTo>
                  <a:pt x="11881" y="79159"/>
                </a:lnTo>
                <a:lnTo>
                  <a:pt x="12008" y="75044"/>
                </a:lnTo>
                <a:lnTo>
                  <a:pt x="12616" y="71564"/>
                </a:lnTo>
                <a:lnTo>
                  <a:pt x="12897" y="70104"/>
                </a:lnTo>
                <a:lnTo>
                  <a:pt x="13532" y="67627"/>
                </a:lnTo>
                <a:lnTo>
                  <a:pt x="22803" y="25501"/>
                </a:lnTo>
                <a:close/>
              </a:path>
              <a:path w="91439" h="114935">
                <a:moveTo>
                  <a:pt x="26867" y="74256"/>
                </a:moveTo>
                <a:lnTo>
                  <a:pt x="16580" y="82105"/>
                </a:lnTo>
                <a:lnTo>
                  <a:pt x="27458" y="82105"/>
                </a:lnTo>
                <a:lnTo>
                  <a:pt x="31185" y="78435"/>
                </a:lnTo>
                <a:lnTo>
                  <a:pt x="26867" y="74256"/>
                </a:lnTo>
                <a:close/>
              </a:path>
              <a:path w="91439" h="114935">
                <a:moveTo>
                  <a:pt x="91383" y="0"/>
                </a:moveTo>
                <a:lnTo>
                  <a:pt x="78683" y="0"/>
                </a:lnTo>
                <a:lnTo>
                  <a:pt x="75508" y="13601"/>
                </a:lnTo>
                <a:lnTo>
                  <a:pt x="88208" y="13601"/>
                </a:lnTo>
                <a:lnTo>
                  <a:pt x="91383" y="0"/>
                </a:lnTo>
                <a:close/>
              </a:path>
              <a:path w="91439" h="114935">
                <a:moveTo>
                  <a:pt x="28772" y="0"/>
                </a:moveTo>
                <a:lnTo>
                  <a:pt x="16072" y="0"/>
                </a:lnTo>
                <a:lnTo>
                  <a:pt x="13151" y="13601"/>
                </a:lnTo>
                <a:lnTo>
                  <a:pt x="25597" y="13601"/>
                </a:lnTo>
                <a:lnTo>
                  <a:pt x="287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048755" y="5943980"/>
            <a:ext cx="48895" cy="89535"/>
          </a:xfrm>
          <a:custGeom>
            <a:avLst/>
            <a:gdLst/>
            <a:ahLst/>
            <a:cxnLst/>
            <a:rect l="l" t="t" r="r" b="b"/>
            <a:pathLst>
              <a:path w="48895" h="89535">
                <a:moveTo>
                  <a:pt x="44323" y="0"/>
                </a:moveTo>
                <a:lnTo>
                  <a:pt x="48641" y="0"/>
                </a:lnTo>
                <a:lnTo>
                  <a:pt x="35560" y="61976"/>
                </a:lnTo>
                <a:lnTo>
                  <a:pt x="34544" y="66789"/>
                </a:lnTo>
                <a:lnTo>
                  <a:pt x="33147" y="70904"/>
                </a:lnTo>
                <a:lnTo>
                  <a:pt x="31496" y="74345"/>
                </a:lnTo>
                <a:lnTo>
                  <a:pt x="29845" y="77787"/>
                </a:lnTo>
                <a:lnTo>
                  <a:pt x="27813" y="80594"/>
                </a:lnTo>
                <a:lnTo>
                  <a:pt x="25400" y="82791"/>
                </a:lnTo>
                <a:lnTo>
                  <a:pt x="22987" y="84988"/>
                </a:lnTo>
                <a:lnTo>
                  <a:pt x="20193" y="86601"/>
                </a:lnTo>
                <a:lnTo>
                  <a:pt x="16891" y="87630"/>
                </a:lnTo>
                <a:lnTo>
                  <a:pt x="13716" y="88658"/>
                </a:lnTo>
                <a:lnTo>
                  <a:pt x="10033" y="89179"/>
                </a:lnTo>
                <a:lnTo>
                  <a:pt x="5969" y="89179"/>
                </a:lnTo>
                <a:lnTo>
                  <a:pt x="4826" y="89179"/>
                </a:lnTo>
                <a:lnTo>
                  <a:pt x="0" y="88544"/>
                </a:lnTo>
                <a:lnTo>
                  <a:pt x="1651" y="81902"/>
                </a:lnTo>
                <a:lnTo>
                  <a:pt x="2159" y="82118"/>
                </a:lnTo>
                <a:lnTo>
                  <a:pt x="2794" y="82257"/>
                </a:lnTo>
                <a:lnTo>
                  <a:pt x="3683" y="82321"/>
                </a:lnTo>
                <a:lnTo>
                  <a:pt x="4445" y="82384"/>
                </a:lnTo>
                <a:lnTo>
                  <a:pt x="5461" y="82410"/>
                </a:lnTo>
                <a:lnTo>
                  <a:pt x="6604" y="82410"/>
                </a:lnTo>
                <a:lnTo>
                  <a:pt x="8636" y="82410"/>
                </a:lnTo>
                <a:lnTo>
                  <a:pt x="10541" y="82130"/>
                </a:lnTo>
                <a:lnTo>
                  <a:pt x="12065" y="81584"/>
                </a:lnTo>
                <a:lnTo>
                  <a:pt x="13716" y="81038"/>
                </a:lnTo>
                <a:lnTo>
                  <a:pt x="15240" y="80048"/>
                </a:lnTo>
                <a:lnTo>
                  <a:pt x="16510" y="78613"/>
                </a:lnTo>
                <a:lnTo>
                  <a:pt x="17780" y="77177"/>
                </a:lnTo>
                <a:lnTo>
                  <a:pt x="18923" y="75209"/>
                </a:lnTo>
                <a:lnTo>
                  <a:pt x="24257" y="56222"/>
                </a:lnTo>
                <a:lnTo>
                  <a:pt x="25654" y="49809"/>
                </a:lnTo>
                <a:lnTo>
                  <a:pt x="27051" y="43827"/>
                </a:lnTo>
                <a:lnTo>
                  <a:pt x="28448" y="37846"/>
                </a:lnTo>
                <a:lnTo>
                  <a:pt x="29464" y="32816"/>
                </a:lnTo>
                <a:lnTo>
                  <a:pt x="30353" y="28778"/>
                </a:lnTo>
                <a:lnTo>
                  <a:pt x="31242" y="24726"/>
                </a:lnTo>
                <a:lnTo>
                  <a:pt x="31877" y="21501"/>
                </a:lnTo>
                <a:lnTo>
                  <a:pt x="32385" y="19100"/>
                </a:lnTo>
                <a:lnTo>
                  <a:pt x="33909" y="11290"/>
                </a:lnTo>
                <a:lnTo>
                  <a:pt x="33909" y="10744"/>
                </a:lnTo>
                <a:lnTo>
                  <a:pt x="34036" y="10198"/>
                </a:lnTo>
                <a:lnTo>
                  <a:pt x="34036" y="9753"/>
                </a:lnTo>
                <a:lnTo>
                  <a:pt x="34036" y="9423"/>
                </a:lnTo>
                <a:lnTo>
                  <a:pt x="34036" y="7937"/>
                </a:lnTo>
                <a:lnTo>
                  <a:pt x="33528" y="6858"/>
                </a:lnTo>
                <a:lnTo>
                  <a:pt x="32385" y="6159"/>
                </a:lnTo>
                <a:lnTo>
                  <a:pt x="31242" y="5461"/>
                </a:lnTo>
                <a:lnTo>
                  <a:pt x="29210" y="5080"/>
                </a:lnTo>
                <a:lnTo>
                  <a:pt x="26416" y="4991"/>
                </a:lnTo>
                <a:lnTo>
                  <a:pt x="27432" y="685"/>
                </a:lnTo>
                <a:lnTo>
                  <a:pt x="443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012053" y="5943980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4">
                <a:moveTo>
                  <a:pt x="19812" y="0"/>
                </a:moveTo>
                <a:lnTo>
                  <a:pt x="22860" y="0"/>
                </a:lnTo>
                <a:lnTo>
                  <a:pt x="13588" y="42125"/>
                </a:lnTo>
                <a:lnTo>
                  <a:pt x="12954" y="44602"/>
                </a:lnTo>
                <a:lnTo>
                  <a:pt x="12573" y="46583"/>
                </a:lnTo>
                <a:lnTo>
                  <a:pt x="12319" y="48069"/>
                </a:lnTo>
                <a:lnTo>
                  <a:pt x="12064" y="49542"/>
                </a:lnTo>
                <a:lnTo>
                  <a:pt x="11937" y="50863"/>
                </a:lnTo>
                <a:lnTo>
                  <a:pt x="11937" y="52044"/>
                </a:lnTo>
                <a:lnTo>
                  <a:pt x="11937" y="53657"/>
                </a:lnTo>
                <a:lnTo>
                  <a:pt x="12319" y="54813"/>
                </a:lnTo>
                <a:lnTo>
                  <a:pt x="12954" y="55524"/>
                </a:lnTo>
                <a:lnTo>
                  <a:pt x="13588" y="56248"/>
                </a:lnTo>
                <a:lnTo>
                  <a:pt x="14605" y="56603"/>
                </a:lnTo>
                <a:lnTo>
                  <a:pt x="15875" y="56603"/>
                </a:lnTo>
                <a:lnTo>
                  <a:pt x="16637" y="56603"/>
                </a:lnTo>
                <a:lnTo>
                  <a:pt x="17399" y="56451"/>
                </a:lnTo>
                <a:lnTo>
                  <a:pt x="18161" y="56159"/>
                </a:lnTo>
                <a:lnTo>
                  <a:pt x="18923" y="55867"/>
                </a:lnTo>
                <a:lnTo>
                  <a:pt x="19685" y="55397"/>
                </a:lnTo>
                <a:lnTo>
                  <a:pt x="20574" y="54775"/>
                </a:lnTo>
                <a:lnTo>
                  <a:pt x="21462" y="54140"/>
                </a:lnTo>
                <a:lnTo>
                  <a:pt x="22479" y="53327"/>
                </a:lnTo>
                <a:lnTo>
                  <a:pt x="23495" y="52336"/>
                </a:lnTo>
                <a:lnTo>
                  <a:pt x="24511" y="51346"/>
                </a:lnTo>
                <a:lnTo>
                  <a:pt x="25654" y="50152"/>
                </a:lnTo>
                <a:lnTo>
                  <a:pt x="26924" y="48755"/>
                </a:lnTo>
                <a:lnTo>
                  <a:pt x="31242" y="52933"/>
                </a:lnTo>
                <a:lnTo>
                  <a:pt x="28956" y="55168"/>
                </a:lnTo>
                <a:lnTo>
                  <a:pt x="27050" y="57061"/>
                </a:lnTo>
                <a:lnTo>
                  <a:pt x="25273" y="58597"/>
                </a:lnTo>
                <a:lnTo>
                  <a:pt x="15367" y="64452"/>
                </a:lnTo>
                <a:lnTo>
                  <a:pt x="13843" y="64871"/>
                </a:lnTo>
                <a:lnTo>
                  <a:pt x="12192" y="65074"/>
                </a:lnTo>
                <a:lnTo>
                  <a:pt x="10541" y="65074"/>
                </a:lnTo>
                <a:lnTo>
                  <a:pt x="8889" y="65074"/>
                </a:lnTo>
                <a:lnTo>
                  <a:pt x="2921" y="61760"/>
                </a:lnTo>
                <a:lnTo>
                  <a:pt x="1905" y="60731"/>
                </a:lnTo>
                <a:lnTo>
                  <a:pt x="1270" y="59499"/>
                </a:lnTo>
                <a:lnTo>
                  <a:pt x="762" y="58064"/>
                </a:lnTo>
                <a:lnTo>
                  <a:pt x="254" y="56629"/>
                </a:lnTo>
                <a:lnTo>
                  <a:pt x="0" y="55041"/>
                </a:lnTo>
                <a:lnTo>
                  <a:pt x="0" y="53314"/>
                </a:lnTo>
                <a:lnTo>
                  <a:pt x="0" y="51917"/>
                </a:lnTo>
                <a:lnTo>
                  <a:pt x="126" y="50190"/>
                </a:lnTo>
                <a:lnTo>
                  <a:pt x="508" y="48133"/>
                </a:lnTo>
                <a:lnTo>
                  <a:pt x="762" y="46062"/>
                </a:lnTo>
                <a:lnTo>
                  <a:pt x="1270" y="43815"/>
                </a:lnTo>
                <a:lnTo>
                  <a:pt x="1777" y="41389"/>
                </a:lnTo>
                <a:lnTo>
                  <a:pt x="2286" y="38963"/>
                </a:lnTo>
                <a:lnTo>
                  <a:pt x="2921" y="36423"/>
                </a:lnTo>
                <a:lnTo>
                  <a:pt x="3556" y="33769"/>
                </a:lnTo>
                <a:lnTo>
                  <a:pt x="4191" y="31115"/>
                </a:lnTo>
                <a:lnTo>
                  <a:pt x="4699" y="28473"/>
                </a:lnTo>
                <a:lnTo>
                  <a:pt x="5334" y="25869"/>
                </a:lnTo>
                <a:lnTo>
                  <a:pt x="5969" y="23253"/>
                </a:lnTo>
                <a:lnTo>
                  <a:pt x="6476" y="20726"/>
                </a:lnTo>
                <a:lnTo>
                  <a:pt x="6985" y="18300"/>
                </a:lnTo>
                <a:lnTo>
                  <a:pt x="7493" y="15875"/>
                </a:lnTo>
                <a:lnTo>
                  <a:pt x="7874" y="13677"/>
                </a:lnTo>
                <a:lnTo>
                  <a:pt x="8000" y="11696"/>
                </a:lnTo>
                <a:lnTo>
                  <a:pt x="8127" y="11353"/>
                </a:lnTo>
                <a:lnTo>
                  <a:pt x="8127" y="8216"/>
                </a:lnTo>
                <a:lnTo>
                  <a:pt x="7493" y="7010"/>
                </a:lnTo>
                <a:lnTo>
                  <a:pt x="6476" y="6261"/>
                </a:lnTo>
                <a:lnTo>
                  <a:pt x="5334" y="5499"/>
                </a:lnTo>
                <a:lnTo>
                  <a:pt x="3429" y="5080"/>
                </a:lnTo>
                <a:lnTo>
                  <a:pt x="762" y="4991"/>
                </a:lnTo>
                <a:lnTo>
                  <a:pt x="1524" y="685"/>
                </a:lnTo>
                <a:lnTo>
                  <a:pt x="1981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012179" y="5792721"/>
            <a:ext cx="95885" cy="143931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022721" y="5797294"/>
            <a:ext cx="145630" cy="98985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091428" y="5815431"/>
            <a:ext cx="73025" cy="76835"/>
          </a:xfrm>
          <a:custGeom>
            <a:avLst/>
            <a:gdLst/>
            <a:ahLst/>
            <a:cxnLst/>
            <a:rect l="l" t="t" r="r" b="b"/>
            <a:pathLst>
              <a:path w="73025" h="76835">
                <a:moveTo>
                  <a:pt x="41529" y="42951"/>
                </a:moveTo>
                <a:lnTo>
                  <a:pt x="31369" y="42951"/>
                </a:lnTo>
                <a:lnTo>
                  <a:pt x="31369" y="76212"/>
                </a:lnTo>
                <a:lnTo>
                  <a:pt x="41529" y="76212"/>
                </a:lnTo>
                <a:lnTo>
                  <a:pt x="41529" y="42951"/>
                </a:lnTo>
                <a:close/>
              </a:path>
              <a:path w="73025" h="76835">
                <a:moveTo>
                  <a:pt x="72898" y="33273"/>
                </a:moveTo>
                <a:lnTo>
                  <a:pt x="0" y="33273"/>
                </a:lnTo>
                <a:lnTo>
                  <a:pt x="0" y="42951"/>
                </a:lnTo>
                <a:lnTo>
                  <a:pt x="72898" y="42951"/>
                </a:lnTo>
                <a:lnTo>
                  <a:pt x="72898" y="33273"/>
                </a:lnTo>
                <a:close/>
              </a:path>
              <a:path w="73025" h="76835">
                <a:moveTo>
                  <a:pt x="41529" y="0"/>
                </a:moveTo>
                <a:lnTo>
                  <a:pt x="31369" y="0"/>
                </a:lnTo>
                <a:lnTo>
                  <a:pt x="31369" y="33273"/>
                </a:lnTo>
                <a:lnTo>
                  <a:pt x="41529" y="33273"/>
                </a:lnTo>
                <a:lnTo>
                  <a:pt x="415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091428" y="5815431"/>
            <a:ext cx="73025" cy="76835"/>
          </a:xfrm>
          <a:custGeom>
            <a:avLst/>
            <a:gdLst/>
            <a:ahLst/>
            <a:cxnLst/>
            <a:rect l="l" t="t" r="r" b="b"/>
            <a:pathLst>
              <a:path w="73025" h="76835">
                <a:moveTo>
                  <a:pt x="31369" y="0"/>
                </a:moveTo>
                <a:lnTo>
                  <a:pt x="41529" y="0"/>
                </a:lnTo>
                <a:lnTo>
                  <a:pt x="41529" y="33273"/>
                </a:lnTo>
                <a:lnTo>
                  <a:pt x="72898" y="33273"/>
                </a:lnTo>
                <a:lnTo>
                  <a:pt x="72898" y="42951"/>
                </a:lnTo>
                <a:lnTo>
                  <a:pt x="41529" y="42951"/>
                </a:lnTo>
                <a:lnTo>
                  <a:pt x="41529" y="76212"/>
                </a:lnTo>
                <a:lnTo>
                  <a:pt x="31369" y="76212"/>
                </a:lnTo>
                <a:lnTo>
                  <a:pt x="31369" y="42951"/>
                </a:lnTo>
                <a:lnTo>
                  <a:pt x="0" y="42951"/>
                </a:lnTo>
                <a:lnTo>
                  <a:pt x="0" y="33273"/>
                </a:lnTo>
                <a:lnTo>
                  <a:pt x="31369" y="33273"/>
                </a:lnTo>
                <a:lnTo>
                  <a:pt x="313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172200" y="5791197"/>
            <a:ext cx="72341" cy="99786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186804" y="5809107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4671" y="14922"/>
                </a:moveTo>
                <a:lnTo>
                  <a:pt x="19939" y="14922"/>
                </a:lnTo>
                <a:lnTo>
                  <a:pt x="20828" y="15265"/>
                </a:lnTo>
                <a:lnTo>
                  <a:pt x="22098" y="16611"/>
                </a:lnTo>
                <a:lnTo>
                  <a:pt x="22252" y="17081"/>
                </a:lnTo>
                <a:lnTo>
                  <a:pt x="22352" y="67398"/>
                </a:lnTo>
                <a:lnTo>
                  <a:pt x="22098" y="69342"/>
                </a:lnTo>
                <a:lnTo>
                  <a:pt x="17145" y="74599"/>
                </a:lnTo>
                <a:lnTo>
                  <a:pt x="16510" y="74841"/>
                </a:lnTo>
                <a:lnTo>
                  <a:pt x="3556" y="75971"/>
                </a:lnTo>
                <a:lnTo>
                  <a:pt x="3556" y="81470"/>
                </a:lnTo>
                <a:lnTo>
                  <a:pt x="53594" y="81470"/>
                </a:lnTo>
                <a:lnTo>
                  <a:pt x="53594" y="75971"/>
                </a:lnTo>
                <a:lnTo>
                  <a:pt x="51054" y="75920"/>
                </a:lnTo>
                <a:lnTo>
                  <a:pt x="48895" y="75844"/>
                </a:lnTo>
                <a:lnTo>
                  <a:pt x="37084" y="73431"/>
                </a:lnTo>
                <a:lnTo>
                  <a:pt x="36703" y="73101"/>
                </a:lnTo>
                <a:lnTo>
                  <a:pt x="34696" y="67398"/>
                </a:lnTo>
                <a:lnTo>
                  <a:pt x="34671" y="14922"/>
                </a:lnTo>
                <a:close/>
              </a:path>
              <a:path w="53975" h="81914">
                <a:moveTo>
                  <a:pt x="35052" y="0"/>
                </a:moveTo>
                <a:lnTo>
                  <a:pt x="31115" y="0"/>
                </a:lnTo>
                <a:lnTo>
                  <a:pt x="15494" y="8509"/>
                </a:lnTo>
                <a:lnTo>
                  <a:pt x="10414" y="11353"/>
                </a:lnTo>
                <a:lnTo>
                  <a:pt x="0" y="17081"/>
                </a:lnTo>
                <a:lnTo>
                  <a:pt x="1524" y="20053"/>
                </a:lnTo>
                <a:lnTo>
                  <a:pt x="1905" y="21018"/>
                </a:lnTo>
                <a:lnTo>
                  <a:pt x="2412" y="21996"/>
                </a:lnTo>
                <a:lnTo>
                  <a:pt x="3048" y="22961"/>
                </a:lnTo>
                <a:lnTo>
                  <a:pt x="7112" y="20307"/>
                </a:lnTo>
                <a:lnTo>
                  <a:pt x="10414" y="18300"/>
                </a:lnTo>
                <a:lnTo>
                  <a:pt x="15494" y="15595"/>
                </a:lnTo>
                <a:lnTo>
                  <a:pt x="17525" y="14922"/>
                </a:lnTo>
                <a:lnTo>
                  <a:pt x="34671" y="14922"/>
                </a:lnTo>
                <a:lnTo>
                  <a:pt x="34798" y="4394"/>
                </a:lnTo>
                <a:lnTo>
                  <a:pt x="350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186804" y="5809107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5" y="0"/>
                </a:moveTo>
                <a:lnTo>
                  <a:pt x="35052" y="0"/>
                </a:lnTo>
                <a:lnTo>
                  <a:pt x="34925" y="2324"/>
                </a:lnTo>
                <a:lnTo>
                  <a:pt x="34798" y="4394"/>
                </a:lnTo>
                <a:lnTo>
                  <a:pt x="34798" y="6235"/>
                </a:lnTo>
                <a:lnTo>
                  <a:pt x="34798" y="8064"/>
                </a:lnTo>
                <a:lnTo>
                  <a:pt x="34671" y="9842"/>
                </a:lnTo>
                <a:lnTo>
                  <a:pt x="34671" y="11569"/>
                </a:lnTo>
                <a:lnTo>
                  <a:pt x="34671" y="67208"/>
                </a:lnTo>
                <a:lnTo>
                  <a:pt x="34798" y="68148"/>
                </a:lnTo>
                <a:lnTo>
                  <a:pt x="37084" y="73431"/>
                </a:lnTo>
                <a:lnTo>
                  <a:pt x="37592" y="73939"/>
                </a:lnTo>
                <a:lnTo>
                  <a:pt x="38227" y="74333"/>
                </a:lnTo>
                <a:lnTo>
                  <a:pt x="39116" y="74599"/>
                </a:lnTo>
                <a:lnTo>
                  <a:pt x="40005" y="74879"/>
                </a:lnTo>
                <a:lnTo>
                  <a:pt x="53594" y="75971"/>
                </a:lnTo>
                <a:lnTo>
                  <a:pt x="53594" y="81470"/>
                </a:lnTo>
                <a:lnTo>
                  <a:pt x="3556" y="81470"/>
                </a:lnTo>
                <a:lnTo>
                  <a:pt x="3556" y="75971"/>
                </a:lnTo>
                <a:lnTo>
                  <a:pt x="5969" y="75882"/>
                </a:lnTo>
                <a:lnTo>
                  <a:pt x="8128" y="75780"/>
                </a:lnTo>
                <a:lnTo>
                  <a:pt x="9779" y="75679"/>
                </a:lnTo>
                <a:lnTo>
                  <a:pt x="11557" y="75577"/>
                </a:lnTo>
                <a:lnTo>
                  <a:pt x="13081" y="75425"/>
                </a:lnTo>
                <a:lnTo>
                  <a:pt x="14224" y="75234"/>
                </a:lnTo>
                <a:lnTo>
                  <a:pt x="15494" y="75044"/>
                </a:lnTo>
                <a:lnTo>
                  <a:pt x="16510" y="74841"/>
                </a:lnTo>
                <a:lnTo>
                  <a:pt x="17145" y="74599"/>
                </a:lnTo>
                <a:lnTo>
                  <a:pt x="17907" y="74371"/>
                </a:lnTo>
                <a:lnTo>
                  <a:pt x="18542" y="74091"/>
                </a:lnTo>
                <a:lnTo>
                  <a:pt x="22479" y="66205"/>
                </a:lnTo>
                <a:lnTo>
                  <a:pt x="22479" y="64770"/>
                </a:lnTo>
                <a:lnTo>
                  <a:pt x="22479" y="19418"/>
                </a:lnTo>
                <a:lnTo>
                  <a:pt x="22479" y="17767"/>
                </a:lnTo>
                <a:lnTo>
                  <a:pt x="22098" y="16611"/>
                </a:lnTo>
                <a:lnTo>
                  <a:pt x="21462" y="15938"/>
                </a:lnTo>
                <a:lnTo>
                  <a:pt x="20828" y="15265"/>
                </a:lnTo>
                <a:lnTo>
                  <a:pt x="19939" y="14922"/>
                </a:lnTo>
                <a:lnTo>
                  <a:pt x="18796" y="14922"/>
                </a:lnTo>
                <a:lnTo>
                  <a:pt x="17525" y="14922"/>
                </a:lnTo>
                <a:lnTo>
                  <a:pt x="15494" y="15595"/>
                </a:lnTo>
                <a:lnTo>
                  <a:pt x="12954" y="16954"/>
                </a:lnTo>
                <a:lnTo>
                  <a:pt x="10414" y="18300"/>
                </a:lnTo>
                <a:lnTo>
                  <a:pt x="7112" y="20307"/>
                </a:lnTo>
                <a:lnTo>
                  <a:pt x="3048" y="22961"/>
                </a:lnTo>
                <a:lnTo>
                  <a:pt x="2412" y="21996"/>
                </a:lnTo>
                <a:lnTo>
                  <a:pt x="1905" y="21018"/>
                </a:lnTo>
                <a:lnTo>
                  <a:pt x="1524" y="20053"/>
                </a:lnTo>
                <a:lnTo>
                  <a:pt x="1016" y="19075"/>
                </a:lnTo>
                <a:lnTo>
                  <a:pt x="508" y="18084"/>
                </a:lnTo>
                <a:lnTo>
                  <a:pt x="0" y="17081"/>
                </a:lnTo>
                <a:lnTo>
                  <a:pt x="5207" y="14211"/>
                </a:lnTo>
                <a:lnTo>
                  <a:pt x="10414" y="11353"/>
                </a:lnTo>
                <a:lnTo>
                  <a:pt x="15494" y="8509"/>
                </a:lnTo>
                <a:lnTo>
                  <a:pt x="20700" y="5664"/>
                </a:lnTo>
                <a:lnTo>
                  <a:pt x="25908" y="2819"/>
                </a:lnTo>
                <a:lnTo>
                  <a:pt x="311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300215" y="5858255"/>
            <a:ext cx="148589" cy="9063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310248" y="5872264"/>
            <a:ext cx="138557" cy="81064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495288" y="5862828"/>
            <a:ext cx="142519" cy="10286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509257" y="5880493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59" h="85089">
                <a:moveTo>
                  <a:pt x="23749" y="0"/>
                </a:moveTo>
                <a:lnTo>
                  <a:pt x="889" y="0"/>
                </a:lnTo>
                <a:lnTo>
                  <a:pt x="0" y="4267"/>
                </a:lnTo>
                <a:lnTo>
                  <a:pt x="2794" y="4495"/>
                </a:lnTo>
                <a:lnTo>
                  <a:pt x="4699" y="5130"/>
                </a:lnTo>
                <a:lnTo>
                  <a:pt x="16510" y="84620"/>
                </a:lnTo>
                <a:lnTo>
                  <a:pt x="28194" y="84620"/>
                </a:lnTo>
                <a:lnTo>
                  <a:pt x="33881" y="75738"/>
                </a:lnTo>
                <a:lnTo>
                  <a:pt x="38284" y="68694"/>
                </a:lnTo>
                <a:lnTo>
                  <a:pt x="28956" y="68694"/>
                </a:lnTo>
                <a:lnTo>
                  <a:pt x="23749" y="0"/>
                </a:lnTo>
                <a:close/>
              </a:path>
              <a:path w="124459" h="85089">
                <a:moveTo>
                  <a:pt x="74698" y="26377"/>
                </a:moveTo>
                <a:lnTo>
                  <a:pt x="60960" y="26377"/>
                </a:lnTo>
                <a:lnTo>
                  <a:pt x="61975" y="26466"/>
                </a:lnTo>
                <a:lnTo>
                  <a:pt x="62149" y="30251"/>
                </a:lnTo>
                <a:lnTo>
                  <a:pt x="62230" y="32499"/>
                </a:lnTo>
                <a:lnTo>
                  <a:pt x="62611" y="37083"/>
                </a:lnTo>
                <a:lnTo>
                  <a:pt x="62865" y="41668"/>
                </a:lnTo>
                <a:lnTo>
                  <a:pt x="63246" y="45389"/>
                </a:lnTo>
                <a:lnTo>
                  <a:pt x="67056" y="84620"/>
                </a:lnTo>
                <a:lnTo>
                  <a:pt x="77470" y="84620"/>
                </a:lnTo>
                <a:lnTo>
                  <a:pt x="82550" y="77774"/>
                </a:lnTo>
                <a:lnTo>
                  <a:pt x="86868" y="71615"/>
                </a:lnTo>
                <a:lnTo>
                  <a:pt x="88769" y="68783"/>
                </a:lnTo>
                <a:lnTo>
                  <a:pt x="78613" y="68783"/>
                </a:lnTo>
                <a:lnTo>
                  <a:pt x="74698" y="26377"/>
                </a:lnTo>
                <a:close/>
              </a:path>
              <a:path w="124459" h="85089">
                <a:moveTo>
                  <a:pt x="122047" y="0"/>
                </a:moveTo>
                <a:lnTo>
                  <a:pt x="99568" y="0"/>
                </a:lnTo>
                <a:lnTo>
                  <a:pt x="98678" y="4267"/>
                </a:lnTo>
                <a:lnTo>
                  <a:pt x="101473" y="4444"/>
                </a:lnTo>
                <a:lnTo>
                  <a:pt x="103505" y="5016"/>
                </a:lnTo>
                <a:lnTo>
                  <a:pt x="105791" y="6997"/>
                </a:lnTo>
                <a:lnTo>
                  <a:pt x="106281" y="8788"/>
                </a:lnTo>
                <a:lnTo>
                  <a:pt x="106299" y="17614"/>
                </a:lnTo>
                <a:lnTo>
                  <a:pt x="104013" y="25438"/>
                </a:lnTo>
                <a:lnTo>
                  <a:pt x="84922" y="59499"/>
                </a:lnTo>
                <a:lnTo>
                  <a:pt x="78613" y="68783"/>
                </a:lnTo>
                <a:lnTo>
                  <a:pt x="88769" y="68783"/>
                </a:lnTo>
                <a:lnTo>
                  <a:pt x="90550" y="66128"/>
                </a:lnTo>
                <a:lnTo>
                  <a:pt x="94361" y="60642"/>
                </a:lnTo>
                <a:lnTo>
                  <a:pt x="100711" y="50888"/>
                </a:lnTo>
                <a:lnTo>
                  <a:pt x="106299" y="41935"/>
                </a:lnTo>
                <a:lnTo>
                  <a:pt x="112775" y="30251"/>
                </a:lnTo>
                <a:lnTo>
                  <a:pt x="114681" y="26339"/>
                </a:lnTo>
                <a:lnTo>
                  <a:pt x="116713" y="22415"/>
                </a:lnTo>
                <a:lnTo>
                  <a:pt x="120776" y="13500"/>
                </a:lnTo>
                <a:lnTo>
                  <a:pt x="124277" y="4495"/>
                </a:lnTo>
                <a:lnTo>
                  <a:pt x="124286" y="4267"/>
                </a:lnTo>
                <a:lnTo>
                  <a:pt x="122047" y="0"/>
                </a:lnTo>
                <a:close/>
              </a:path>
              <a:path w="124459" h="85089">
                <a:moveTo>
                  <a:pt x="72263" y="0"/>
                </a:moveTo>
                <a:lnTo>
                  <a:pt x="59690" y="0"/>
                </a:lnTo>
                <a:lnTo>
                  <a:pt x="58659" y="4356"/>
                </a:lnTo>
                <a:lnTo>
                  <a:pt x="57785" y="9778"/>
                </a:lnTo>
                <a:lnTo>
                  <a:pt x="56515" y="15074"/>
                </a:lnTo>
                <a:lnTo>
                  <a:pt x="39497" y="51063"/>
                </a:lnTo>
                <a:lnTo>
                  <a:pt x="28956" y="68694"/>
                </a:lnTo>
                <a:lnTo>
                  <a:pt x="38284" y="68694"/>
                </a:lnTo>
                <a:lnTo>
                  <a:pt x="58437" y="32331"/>
                </a:lnTo>
                <a:lnTo>
                  <a:pt x="60960" y="26377"/>
                </a:lnTo>
                <a:lnTo>
                  <a:pt x="74698" y="26377"/>
                </a:lnTo>
                <a:lnTo>
                  <a:pt x="722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509257" y="5880493"/>
            <a:ext cx="124460" cy="85090"/>
          </a:xfrm>
          <a:custGeom>
            <a:avLst/>
            <a:gdLst/>
            <a:ahLst/>
            <a:cxnLst/>
            <a:rect l="l" t="t" r="r" b="b"/>
            <a:pathLst>
              <a:path w="124459" h="85089">
                <a:moveTo>
                  <a:pt x="889" y="0"/>
                </a:moveTo>
                <a:lnTo>
                  <a:pt x="23749" y="0"/>
                </a:lnTo>
                <a:lnTo>
                  <a:pt x="28956" y="68694"/>
                </a:lnTo>
                <a:lnTo>
                  <a:pt x="34643" y="59281"/>
                </a:lnTo>
                <a:lnTo>
                  <a:pt x="52959" y="25234"/>
                </a:lnTo>
                <a:lnTo>
                  <a:pt x="54737" y="20154"/>
                </a:lnTo>
                <a:lnTo>
                  <a:pt x="56515" y="15074"/>
                </a:lnTo>
                <a:lnTo>
                  <a:pt x="57785" y="9778"/>
                </a:lnTo>
                <a:lnTo>
                  <a:pt x="58674" y="4267"/>
                </a:lnTo>
                <a:lnTo>
                  <a:pt x="59690" y="0"/>
                </a:lnTo>
                <a:lnTo>
                  <a:pt x="72263" y="0"/>
                </a:lnTo>
                <a:lnTo>
                  <a:pt x="78613" y="68783"/>
                </a:lnTo>
                <a:lnTo>
                  <a:pt x="84972" y="59424"/>
                </a:lnTo>
                <a:lnTo>
                  <a:pt x="104013" y="25438"/>
                </a:lnTo>
                <a:lnTo>
                  <a:pt x="106299" y="17614"/>
                </a:lnTo>
                <a:lnTo>
                  <a:pt x="106299" y="11582"/>
                </a:lnTo>
                <a:lnTo>
                  <a:pt x="106299" y="8851"/>
                </a:lnTo>
                <a:lnTo>
                  <a:pt x="105791" y="6997"/>
                </a:lnTo>
                <a:lnTo>
                  <a:pt x="104648" y="6007"/>
                </a:lnTo>
                <a:lnTo>
                  <a:pt x="103505" y="5016"/>
                </a:lnTo>
                <a:lnTo>
                  <a:pt x="101473" y="4444"/>
                </a:lnTo>
                <a:lnTo>
                  <a:pt x="98678" y="4267"/>
                </a:lnTo>
                <a:lnTo>
                  <a:pt x="99568" y="0"/>
                </a:lnTo>
                <a:lnTo>
                  <a:pt x="122047" y="0"/>
                </a:lnTo>
                <a:lnTo>
                  <a:pt x="124333" y="4356"/>
                </a:lnTo>
                <a:lnTo>
                  <a:pt x="122300" y="9512"/>
                </a:lnTo>
                <a:lnTo>
                  <a:pt x="120776" y="13500"/>
                </a:lnTo>
                <a:lnTo>
                  <a:pt x="119507" y="16281"/>
                </a:lnTo>
                <a:lnTo>
                  <a:pt x="118237" y="19062"/>
                </a:lnTo>
                <a:lnTo>
                  <a:pt x="116713" y="22415"/>
                </a:lnTo>
                <a:lnTo>
                  <a:pt x="114681" y="26339"/>
                </a:lnTo>
                <a:lnTo>
                  <a:pt x="112775" y="30251"/>
                </a:lnTo>
                <a:lnTo>
                  <a:pt x="110617" y="34162"/>
                </a:lnTo>
                <a:lnTo>
                  <a:pt x="97663" y="55562"/>
                </a:lnTo>
                <a:lnTo>
                  <a:pt x="94361" y="60642"/>
                </a:lnTo>
                <a:lnTo>
                  <a:pt x="90550" y="66128"/>
                </a:lnTo>
                <a:lnTo>
                  <a:pt x="86868" y="71615"/>
                </a:lnTo>
                <a:lnTo>
                  <a:pt x="82550" y="77774"/>
                </a:lnTo>
                <a:lnTo>
                  <a:pt x="77470" y="84620"/>
                </a:lnTo>
                <a:lnTo>
                  <a:pt x="67056" y="84620"/>
                </a:lnTo>
                <a:lnTo>
                  <a:pt x="63500" y="48234"/>
                </a:lnTo>
                <a:lnTo>
                  <a:pt x="63246" y="45389"/>
                </a:lnTo>
                <a:lnTo>
                  <a:pt x="62865" y="41668"/>
                </a:lnTo>
                <a:lnTo>
                  <a:pt x="62611" y="37083"/>
                </a:lnTo>
                <a:lnTo>
                  <a:pt x="62230" y="32499"/>
                </a:lnTo>
                <a:lnTo>
                  <a:pt x="62102" y="28968"/>
                </a:lnTo>
                <a:lnTo>
                  <a:pt x="61975" y="26466"/>
                </a:lnTo>
                <a:lnTo>
                  <a:pt x="60960" y="26377"/>
                </a:lnTo>
                <a:lnTo>
                  <a:pt x="58437" y="32331"/>
                </a:lnTo>
                <a:lnTo>
                  <a:pt x="55451" y="38609"/>
                </a:lnTo>
                <a:lnTo>
                  <a:pt x="33881" y="75738"/>
                </a:lnTo>
                <a:lnTo>
                  <a:pt x="28194" y="84620"/>
                </a:lnTo>
                <a:lnTo>
                  <a:pt x="16510" y="84620"/>
                </a:lnTo>
                <a:lnTo>
                  <a:pt x="9906" y="19062"/>
                </a:lnTo>
                <a:lnTo>
                  <a:pt x="9525" y="15697"/>
                </a:lnTo>
                <a:lnTo>
                  <a:pt x="5969" y="6184"/>
                </a:lnTo>
                <a:lnTo>
                  <a:pt x="4699" y="5130"/>
                </a:lnTo>
                <a:lnTo>
                  <a:pt x="2794" y="4495"/>
                </a:lnTo>
                <a:lnTo>
                  <a:pt x="0" y="4267"/>
                </a:lnTo>
                <a:lnTo>
                  <a:pt x="8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624828" y="5899403"/>
            <a:ext cx="110519" cy="134874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639997" y="5918479"/>
            <a:ext cx="91440" cy="114935"/>
          </a:xfrm>
          <a:custGeom>
            <a:avLst/>
            <a:gdLst/>
            <a:ahLst/>
            <a:cxnLst/>
            <a:rect l="l" t="t" r="r" b="b"/>
            <a:pathLst>
              <a:path w="91440" h="114935">
                <a:moveTo>
                  <a:pt x="38297" y="107403"/>
                </a:moveTo>
                <a:lnTo>
                  <a:pt x="36646" y="114046"/>
                </a:lnTo>
                <a:lnTo>
                  <a:pt x="37535" y="114261"/>
                </a:lnTo>
                <a:lnTo>
                  <a:pt x="38424" y="114414"/>
                </a:lnTo>
                <a:lnTo>
                  <a:pt x="40456" y="114630"/>
                </a:lnTo>
                <a:lnTo>
                  <a:pt x="41472" y="114681"/>
                </a:lnTo>
                <a:lnTo>
                  <a:pt x="46679" y="114681"/>
                </a:lnTo>
                <a:lnTo>
                  <a:pt x="50362" y="114160"/>
                </a:lnTo>
                <a:lnTo>
                  <a:pt x="53537" y="113131"/>
                </a:lnTo>
                <a:lnTo>
                  <a:pt x="56839" y="112102"/>
                </a:lnTo>
                <a:lnTo>
                  <a:pt x="59633" y="110490"/>
                </a:lnTo>
                <a:lnTo>
                  <a:pt x="62464" y="107911"/>
                </a:lnTo>
                <a:lnTo>
                  <a:pt x="42107" y="107911"/>
                </a:lnTo>
                <a:lnTo>
                  <a:pt x="41091" y="107886"/>
                </a:lnTo>
                <a:lnTo>
                  <a:pt x="39440" y="107759"/>
                </a:lnTo>
                <a:lnTo>
                  <a:pt x="38805" y="107619"/>
                </a:lnTo>
                <a:lnTo>
                  <a:pt x="38297" y="107403"/>
                </a:lnTo>
                <a:close/>
              </a:path>
              <a:path w="91440" h="114935">
                <a:moveTo>
                  <a:pt x="85287" y="25501"/>
                </a:moveTo>
                <a:lnTo>
                  <a:pt x="80969" y="25501"/>
                </a:lnTo>
                <a:lnTo>
                  <a:pt x="64078" y="26187"/>
                </a:lnTo>
                <a:lnTo>
                  <a:pt x="63062" y="30492"/>
                </a:lnTo>
                <a:lnTo>
                  <a:pt x="65856" y="30581"/>
                </a:lnTo>
                <a:lnTo>
                  <a:pt x="67888" y="30962"/>
                </a:lnTo>
                <a:lnTo>
                  <a:pt x="69031" y="31661"/>
                </a:lnTo>
                <a:lnTo>
                  <a:pt x="70047" y="32359"/>
                </a:lnTo>
                <a:lnTo>
                  <a:pt x="70682" y="33439"/>
                </a:lnTo>
                <a:lnTo>
                  <a:pt x="70555" y="36245"/>
                </a:lnTo>
                <a:lnTo>
                  <a:pt x="70428" y="37719"/>
                </a:lnTo>
                <a:lnTo>
                  <a:pt x="69920" y="40335"/>
                </a:lnTo>
                <a:lnTo>
                  <a:pt x="68523" y="47002"/>
                </a:lnTo>
                <a:lnTo>
                  <a:pt x="67888" y="50228"/>
                </a:lnTo>
                <a:lnTo>
                  <a:pt x="66110" y="58318"/>
                </a:lnTo>
                <a:lnTo>
                  <a:pt x="65094" y="63347"/>
                </a:lnTo>
                <a:lnTo>
                  <a:pt x="62300" y="75311"/>
                </a:lnTo>
                <a:lnTo>
                  <a:pt x="60903" y="81724"/>
                </a:lnTo>
                <a:lnTo>
                  <a:pt x="59506" y="88557"/>
                </a:lnTo>
                <a:lnTo>
                  <a:pt x="58617" y="92481"/>
                </a:lnTo>
                <a:lnTo>
                  <a:pt x="48711" y="107086"/>
                </a:lnTo>
                <a:lnTo>
                  <a:pt x="47187" y="107632"/>
                </a:lnTo>
                <a:lnTo>
                  <a:pt x="45282" y="107911"/>
                </a:lnTo>
                <a:lnTo>
                  <a:pt x="62464" y="107911"/>
                </a:lnTo>
                <a:lnTo>
                  <a:pt x="64459" y="106095"/>
                </a:lnTo>
                <a:lnTo>
                  <a:pt x="66491" y="103289"/>
                </a:lnTo>
                <a:lnTo>
                  <a:pt x="69793" y="96405"/>
                </a:lnTo>
                <a:lnTo>
                  <a:pt x="71190" y="92290"/>
                </a:lnTo>
                <a:lnTo>
                  <a:pt x="85287" y="25501"/>
                </a:lnTo>
                <a:close/>
              </a:path>
              <a:path w="91440" h="114935">
                <a:moveTo>
                  <a:pt x="22803" y="25501"/>
                </a:moveTo>
                <a:lnTo>
                  <a:pt x="19755" y="25501"/>
                </a:lnTo>
                <a:lnTo>
                  <a:pt x="1467" y="26187"/>
                </a:lnTo>
                <a:lnTo>
                  <a:pt x="705" y="30492"/>
                </a:lnTo>
                <a:lnTo>
                  <a:pt x="3372" y="30581"/>
                </a:lnTo>
                <a:lnTo>
                  <a:pt x="5277" y="31000"/>
                </a:lnTo>
                <a:lnTo>
                  <a:pt x="6420" y="31762"/>
                </a:lnTo>
                <a:lnTo>
                  <a:pt x="7436" y="32512"/>
                </a:lnTo>
                <a:lnTo>
                  <a:pt x="8071" y="33718"/>
                </a:lnTo>
                <a:lnTo>
                  <a:pt x="7944" y="37198"/>
                </a:lnTo>
                <a:lnTo>
                  <a:pt x="7817" y="39179"/>
                </a:lnTo>
                <a:lnTo>
                  <a:pt x="7436" y="41376"/>
                </a:lnTo>
                <a:lnTo>
                  <a:pt x="5912" y="48755"/>
                </a:lnTo>
                <a:lnTo>
                  <a:pt x="4642" y="53975"/>
                </a:lnTo>
                <a:lnTo>
                  <a:pt x="4134" y="56616"/>
                </a:lnTo>
                <a:lnTo>
                  <a:pt x="2864" y="61925"/>
                </a:lnTo>
                <a:lnTo>
                  <a:pt x="2229" y="64465"/>
                </a:lnTo>
                <a:lnTo>
                  <a:pt x="1213" y="69316"/>
                </a:lnTo>
                <a:lnTo>
                  <a:pt x="705" y="71564"/>
                </a:lnTo>
                <a:lnTo>
                  <a:pt x="451" y="73634"/>
                </a:lnTo>
                <a:lnTo>
                  <a:pt x="77" y="75653"/>
                </a:lnTo>
                <a:lnTo>
                  <a:pt x="2864" y="87261"/>
                </a:lnTo>
                <a:lnTo>
                  <a:pt x="3753" y="88290"/>
                </a:lnTo>
                <a:lnTo>
                  <a:pt x="4896" y="89103"/>
                </a:lnTo>
                <a:lnTo>
                  <a:pt x="7436" y="90284"/>
                </a:lnTo>
                <a:lnTo>
                  <a:pt x="8833" y="90576"/>
                </a:lnTo>
                <a:lnTo>
                  <a:pt x="12135" y="90576"/>
                </a:lnTo>
                <a:lnTo>
                  <a:pt x="27458" y="82105"/>
                </a:lnTo>
                <a:lnTo>
                  <a:pt x="14548" y="82105"/>
                </a:lnTo>
                <a:lnTo>
                  <a:pt x="13532" y="81749"/>
                </a:lnTo>
                <a:lnTo>
                  <a:pt x="12262" y="80314"/>
                </a:lnTo>
                <a:lnTo>
                  <a:pt x="11881" y="79159"/>
                </a:lnTo>
                <a:lnTo>
                  <a:pt x="12008" y="75044"/>
                </a:lnTo>
                <a:lnTo>
                  <a:pt x="12616" y="71564"/>
                </a:lnTo>
                <a:lnTo>
                  <a:pt x="12897" y="70104"/>
                </a:lnTo>
                <a:lnTo>
                  <a:pt x="13532" y="67627"/>
                </a:lnTo>
                <a:lnTo>
                  <a:pt x="22803" y="25501"/>
                </a:lnTo>
                <a:close/>
              </a:path>
              <a:path w="91440" h="114935">
                <a:moveTo>
                  <a:pt x="26867" y="74256"/>
                </a:moveTo>
                <a:lnTo>
                  <a:pt x="16580" y="82105"/>
                </a:lnTo>
                <a:lnTo>
                  <a:pt x="27458" y="82105"/>
                </a:lnTo>
                <a:lnTo>
                  <a:pt x="31185" y="78435"/>
                </a:lnTo>
                <a:lnTo>
                  <a:pt x="26867" y="74256"/>
                </a:lnTo>
                <a:close/>
              </a:path>
              <a:path w="91440" h="114935">
                <a:moveTo>
                  <a:pt x="91383" y="0"/>
                </a:moveTo>
                <a:lnTo>
                  <a:pt x="78683" y="0"/>
                </a:lnTo>
                <a:lnTo>
                  <a:pt x="75508" y="13601"/>
                </a:lnTo>
                <a:lnTo>
                  <a:pt x="88208" y="13601"/>
                </a:lnTo>
                <a:lnTo>
                  <a:pt x="91383" y="0"/>
                </a:lnTo>
                <a:close/>
              </a:path>
              <a:path w="91440" h="114935">
                <a:moveTo>
                  <a:pt x="28772" y="0"/>
                </a:moveTo>
                <a:lnTo>
                  <a:pt x="16072" y="0"/>
                </a:lnTo>
                <a:lnTo>
                  <a:pt x="13151" y="13601"/>
                </a:lnTo>
                <a:lnTo>
                  <a:pt x="25597" y="13601"/>
                </a:lnTo>
                <a:lnTo>
                  <a:pt x="287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676643" y="5943980"/>
            <a:ext cx="48895" cy="89535"/>
          </a:xfrm>
          <a:custGeom>
            <a:avLst/>
            <a:gdLst/>
            <a:ahLst/>
            <a:cxnLst/>
            <a:rect l="l" t="t" r="r" b="b"/>
            <a:pathLst>
              <a:path w="48895" h="89535">
                <a:moveTo>
                  <a:pt x="44323" y="0"/>
                </a:moveTo>
                <a:lnTo>
                  <a:pt x="48640" y="0"/>
                </a:lnTo>
                <a:lnTo>
                  <a:pt x="35559" y="61976"/>
                </a:lnTo>
                <a:lnTo>
                  <a:pt x="34544" y="66789"/>
                </a:lnTo>
                <a:lnTo>
                  <a:pt x="33147" y="70904"/>
                </a:lnTo>
                <a:lnTo>
                  <a:pt x="31496" y="74345"/>
                </a:lnTo>
                <a:lnTo>
                  <a:pt x="29845" y="77787"/>
                </a:lnTo>
                <a:lnTo>
                  <a:pt x="16890" y="87630"/>
                </a:lnTo>
                <a:lnTo>
                  <a:pt x="13715" y="88658"/>
                </a:lnTo>
                <a:lnTo>
                  <a:pt x="10032" y="89179"/>
                </a:lnTo>
                <a:lnTo>
                  <a:pt x="5969" y="89179"/>
                </a:lnTo>
                <a:lnTo>
                  <a:pt x="4825" y="89179"/>
                </a:lnTo>
                <a:lnTo>
                  <a:pt x="0" y="88544"/>
                </a:lnTo>
                <a:lnTo>
                  <a:pt x="1650" y="81902"/>
                </a:lnTo>
                <a:lnTo>
                  <a:pt x="2158" y="82118"/>
                </a:lnTo>
                <a:lnTo>
                  <a:pt x="2794" y="82257"/>
                </a:lnTo>
                <a:lnTo>
                  <a:pt x="3682" y="82321"/>
                </a:lnTo>
                <a:lnTo>
                  <a:pt x="4445" y="82384"/>
                </a:lnTo>
                <a:lnTo>
                  <a:pt x="5460" y="82410"/>
                </a:lnTo>
                <a:lnTo>
                  <a:pt x="6603" y="82410"/>
                </a:lnTo>
                <a:lnTo>
                  <a:pt x="8635" y="82410"/>
                </a:lnTo>
                <a:lnTo>
                  <a:pt x="10540" y="82130"/>
                </a:lnTo>
                <a:lnTo>
                  <a:pt x="12064" y="81584"/>
                </a:lnTo>
                <a:lnTo>
                  <a:pt x="13715" y="81038"/>
                </a:lnTo>
                <a:lnTo>
                  <a:pt x="15239" y="80048"/>
                </a:lnTo>
                <a:lnTo>
                  <a:pt x="16509" y="78613"/>
                </a:lnTo>
                <a:lnTo>
                  <a:pt x="17779" y="77177"/>
                </a:lnTo>
                <a:lnTo>
                  <a:pt x="18923" y="75209"/>
                </a:lnTo>
                <a:lnTo>
                  <a:pt x="24256" y="56222"/>
                </a:lnTo>
                <a:lnTo>
                  <a:pt x="25653" y="49809"/>
                </a:lnTo>
                <a:lnTo>
                  <a:pt x="27050" y="43827"/>
                </a:lnTo>
                <a:lnTo>
                  <a:pt x="28448" y="37846"/>
                </a:lnTo>
                <a:lnTo>
                  <a:pt x="29463" y="32816"/>
                </a:lnTo>
                <a:lnTo>
                  <a:pt x="30352" y="28778"/>
                </a:lnTo>
                <a:lnTo>
                  <a:pt x="31241" y="24726"/>
                </a:lnTo>
                <a:lnTo>
                  <a:pt x="31876" y="21501"/>
                </a:lnTo>
                <a:lnTo>
                  <a:pt x="32384" y="19100"/>
                </a:lnTo>
                <a:lnTo>
                  <a:pt x="32892" y="16687"/>
                </a:lnTo>
                <a:lnTo>
                  <a:pt x="33274" y="14833"/>
                </a:lnTo>
                <a:lnTo>
                  <a:pt x="33527" y="13525"/>
                </a:lnTo>
                <a:lnTo>
                  <a:pt x="33781" y="12217"/>
                </a:lnTo>
                <a:lnTo>
                  <a:pt x="33908" y="11290"/>
                </a:lnTo>
                <a:lnTo>
                  <a:pt x="33908" y="10744"/>
                </a:lnTo>
                <a:lnTo>
                  <a:pt x="34035" y="10198"/>
                </a:lnTo>
                <a:lnTo>
                  <a:pt x="34035" y="9753"/>
                </a:lnTo>
                <a:lnTo>
                  <a:pt x="34035" y="9423"/>
                </a:lnTo>
                <a:lnTo>
                  <a:pt x="34035" y="7937"/>
                </a:lnTo>
                <a:lnTo>
                  <a:pt x="33400" y="6858"/>
                </a:lnTo>
                <a:lnTo>
                  <a:pt x="32384" y="6159"/>
                </a:lnTo>
                <a:lnTo>
                  <a:pt x="31241" y="5461"/>
                </a:lnTo>
                <a:lnTo>
                  <a:pt x="29209" y="5080"/>
                </a:lnTo>
                <a:lnTo>
                  <a:pt x="26415" y="4991"/>
                </a:lnTo>
                <a:lnTo>
                  <a:pt x="27431" y="685"/>
                </a:lnTo>
                <a:lnTo>
                  <a:pt x="443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639941" y="5943980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4">
                <a:moveTo>
                  <a:pt x="19811" y="0"/>
                </a:moveTo>
                <a:lnTo>
                  <a:pt x="22859" y="0"/>
                </a:lnTo>
                <a:lnTo>
                  <a:pt x="13588" y="42125"/>
                </a:lnTo>
                <a:lnTo>
                  <a:pt x="12953" y="44602"/>
                </a:lnTo>
                <a:lnTo>
                  <a:pt x="12573" y="46583"/>
                </a:lnTo>
                <a:lnTo>
                  <a:pt x="12318" y="48069"/>
                </a:lnTo>
                <a:lnTo>
                  <a:pt x="12064" y="49542"/>
                </a:lnTo>
                <a:lnTo>
                  <a:pt x="11937" y="50863"/>
                </a:lnTo>
                <a:lnTo>
                  <a:pt x="11937" y="52044"/>
                </a:lnTo>
                <a:lnTo>
                  <a:pt x="11937" y="53657"/>
                </a:lnTo>
                <a:lnTo>
                  <a:pt x="12318" y="54813"/>
                </a:lnTo>
                <a:lnTo>
                  <a:pt x="12953" y="55524"/>
                </a:lnTo>
                <a:lnTo>
                  <a:pt x="13588" y="56248"/>
                </a:lnTo>
                <a:lnTo>
                  <a:pt x="14604" y="56603"/>
                </a:lnTo>
                <a:lnTo>
                  <a:pt x="15875" y="56603"/>
                </a:lnTo>
                <a:lnTo>
                  <a:pt x="16636" y="56603"/>
                </a:lnTo>
                <a:lnTo>
                  <a:pt x="17399" y="56451"/>
                </a:lnTo>
                <a:lnTo>
                  <a:pt x="18160" y="56159"/>
                </a:lnTo>
                <a:lnTo>
                  <a:pt x="18923" y="55867"/>
                </a:lnTo>
                <a:lnTo>
                  <a:pt x="19684" y="55397"/>
                </a:lnTo>
                <a:lnTo>
                  <a:pt x="20574" y="54775"/>
                </a:lnTo>
                <a:lnTo>
                  <a:pt x="21462" y="54140"/>
                </a:lnTo>
                <a:lnTo>
                  <a:pt x="22478" y="53327"/>
                </a:lnTo>
                <a:lnTo>
                  <a:pt x="23494" y="52336"/>
                </a:lnTo>
                <a:lnTo>
                  <a:pt x="24510" y="51346"/>
                </a:lnTo>
                <a:lnTo>
                  <a:pt x="25653" y="50152"/>
                </a:lnTo>
                <a:lnTo>
                  <a:pt x="26924" y="48755"/>
                </a:lnTo>
                <a:lnTo>
                  <a:pt x="31241" y="52933"/>
                </a:lnTo>
                <a:lnTo>
                  <a:pt x="28955" y="55168"/>
                </a:lnTo>
                <a:lnTo>
                  <a:pt x="27050" y="57061"/>
                </a:lnTo>
                <a:lnTo>
                  <a:pt x="25273" y="58597"/>
                </a:lnTo>
                <a:lnTo>
                  <a:pt x="15366" y="64452"/>
                </a:lnTo>
                <a:lnTo>
                  <a:pt x="13842" y="64871"/>
                </a:lnTo>
                <a:lnTo>
                  <a:pt x="12191" y="65074"/>
                </a:lnTo>
                <a:lnTo>
                  <a:pt x="10540" y="65074"/>
                </a:lnTo>
                <a:lnTo>
                  <a:pt x="8889" y="65074"/>
                </a:lnTo>
                <a:lnTo>
                  <a:pt x="2920" y="61760"/>
                </a:lnTo>
                <a:lnTo>
                  <a:pt x="1904" y="60731"/>
                </a:lnTo>
                <a:lnTo>
                  <a:pt x="1269" y="59499"/>
                </a:lnTo>
                <a:lnTo>
                  <a:pt x="761" y="58064"/>
                </a:lnTo>
                <a:lnTo>
                  <a:pt x="253" y="56629"/>
                </a:lnTo>
                <a:lnTo>
                  <a:pt x="0" y="55041"/>
                </a:lnTo>
                <a:lnTo>
                  <a:pt x="0" y="53314"/>
                </a:lnTo>
                <a:lnTo>
                  <a:pt x="0" y="51917"/>
                </a:lnTo>
                <a:lnTo>
                  <a:pt x="126" y="50190"/>
                </a:lnTo>
                <a:lnTo>
                  <a:pt x="507" y="48133"/>
                </a:lnTo>
                <a:lnTo>
                  <a:pt x="761" y="46062"/>
                </a:lnTo>
                <a:lnTo>
                  <a:pt x="1269" y="43815"/>
                </a:lnTo>
                <a:lnTo>
                  <a:pt x="1777" y="41389"/>
                </a:lnTo>
                <a:lnTo>
                  <a:pt x="2285" y="38963"/>
                </a:lnTo>
                <a:lnTo>
                  <a:pt x="2920" y="36423"/>
                </a:lnTo>
                <a:lnTo>
                  <a:pt x="3555" y="33769"/>
                </a:lnTo>
                <a:lnTo>
                  <a:pt x="4190" y="31115"/>
                </a:lnTo>
                <a:lnTo>
                  <a:pt x="4699" y="28473"/>
                </a:lnTo>
                <a:lnTo>
                  <a:pt x="5333" y="25869"/>
                </a:lnTo>
                <a:lnTo>
                  <a:pt x="5968" y="23253"/>
                </a:lnTo>
                <a:lnTo>
                  <a:pt x="6476" y="20726"/>
                </a:lnTo>
                <a:lnTo>
                  <a:pt x="6984" y="18300"/>
                </a:lnTo>
                <a:lnTo>
                  <a:pt x="7492" y="15875"/>
                </a:lnTo>
                <a:lnTo>
                  <a:pt x="7874" y="13677"/>
                </a:lnTo>
                <a:lnTo>
                  <a:pt x="8000" y="11696"/>
                </a:lnTo>
                <a:lnTo>
                  <a:pt x="8127" y="11353"/>
                </a:lnTo>
                <a:lnTo>
                  <a:pt x="8127" y="8216"/>
                </a:lnTo>
                <a:lnTo>
                  <a:pt x="7492" y="7010"/>
                </a:lnTo>
                <a:lnTo>
                  <a:pt x="6476" y="6261"/>
                </a:lnTo>
                <a:lnTo>
                  <a:pt x="5333" y="5499"/>
                </a:lnTo>
                <a:lnTo>
                  <a:pt x="3428" y="5080"/>
                </a:lnTo>
                <a:lnTo>
                  <a:pt x="761" y="4991"/>
                </a:lnTo>
                <a:lnTo>
                  <a:pt x="1524" y="685"/>
                </a:lnTo>
                <a:lnTo>
                  <a:pt x="1981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640068" y="5792721"/>
            <a:ext cx="95884" cy="143931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655181" y="5811253"/>
            <a:ext cx="46355" cy="80645"/>
          </a:xfrm>
          <a:custGeom>
            <a:avLst/>
            <a:gdLst/>
            <a:ahLst/>
            <a:cxnLst/>
            <a:rect l="l" t="t" r="r" b="b"/>
            <a:pathLst>
              <a:path w="46354" h="80645">
                <a:moveTo>
                  <a:pt x="23114" y="23088"/>
                </a:moveTo>
                <a:lnTo>
                  <a:pt x="10795" y="23088"/>
                </a:lnTo>
                <a:lnTo>
                  <a:pt x="3301" y="55854"/>
                </a:lnTo>
                <a:lnTo>
                  <a:pt x="2540" y="59448"/>
                </a:lnTo>
                <a:lnTo>
                  <a:pt x="2291" y="61290"/>
                </a:lnTo>
                <a:lnTo>
                  <a:pt x="2189" y="62687"/>
                </a:lnTo>
                <a:lnTo>
                  <a:pt x="2082" y="71234"/>
                </a:lnTo>
                <a:lnTo>
                  <a:pt x="3175" y="74561"/>
                </a:lnTo>
                <a:lnTo>
                  <a:pt x="5715" y="76923"/>
                </a:lnTo>
                <a:lnTo>
                  <a:pt x="8127" y="79273"/>
                </a:lnTo>
                <a:lnTo>
                  <a:pt x="11938" y="80454"/>
                </a:lnTo>
                <a:lnTo>
                  <a:pt x="18796" y="80454"/>
                </a:lnTo>
                <a:lnTo>
                  <a:pt x="20700" y="80213"/>
                </a:lnTo>
                <a:lnTo>
                  <a:pt x="24257" y="79247"/>
                </a:lnTo>
                <a:lnTo>
                  <a:pt x="26162" y="78473"/>
                </a:lnTo>
                <a:lnTo>
                  <a:pt x="27940" y="77393"/>
                </a:lnTo>
                <a:lnTo>
                  <a:pt x="29845" y="76314"/>
                </a:lnTo>
                <a:lnTo>
                  <a:pt x="31750" y="74929"/>
                </a:lnTo>
                <a:lnTo>
                  <a:pt x="35085" y="71983"/>
                </a:lnTo>
                <a:lnTo>
                  <a:pt x="18796" y="71983"/>
                </a:lnTo>
                <a:lnTo>
                  <a:pt x="17145" y="71272"/>
                </a:lnTo>
                <a:lnTo>
                  <a:pt x="16001" y="69837"/>
                </a:lnTo>
                <a:lnTo>
                  <a:pt x="14986" y="68402"/>
                </a:lnTo>
                <a:lnTo>
                  <a:pt x="14477" y="66420"/>
                </a:lnTo>
                <a:lnTo>
                  <a:pt x="14604" y="60363"/>
                </a:lnTo>
                <a:lnTo>
                  <a:pt x="14859" y="58191"/>
                </a:lnTo>
                <a:lnTo>
                  <a:pt x="15113" y="57061"/>
                </a:lnTo>
                <a:lnTo>
                  <a:pt x="15240" y="55778"/>
                </a:lnTo>
                <a:lnTo>
                  <a:pt x="15494" y="54368"/>
                </a:lnTo>
                <a:lnTo>
                  <a:pt x="15875" y="52958"/>
                </a:lnTo>
                <a:lnTo>
                  <a:pt x="16128" y="51358"/>
                </a:lnTo>
                <a:lnTo>
                  <a:pt x="16637" y="49593"/>
                </a:lnTo>
                <a:lnTo>
                  <a:pt x="23114" y="23088"/>
                </a:lnTo>
                <a:close/>
              </a:path>
              <a:path w="46354" h="80645">
                <a:moveTo>
                  <a:pt x="35433" y="62687"/>
                </a:moveTo>
                <a:lnTo>
                  <a:pt x="32512" y="65887"/>
                </a:lnTo>
                <a:lnTo>
                  <a:pt x="29972" y="68237"/>
                </a:lnTo>
                <a:lnTo>
                  <a:pt x="25400" y="71234"/>
                </a:lnTo>
                <a:lnTo>
                  <a:pt x="23241" y="71983"/>
                </a:lnTo>
                <a:lnTo>
                  <a:pt x="35085" y="71983"/>
                </a:lnTo>
                <a:lnTo>
                  <a:pt x="35908" y="71234"/>
                </a:lnTo>
                <a:lnTo>
                  <a:pt x="37719" y="69519"/>
                </a:lnTo>
                <a:lnTo>
                  <a:pt x="39750" y="67119"/>
                </a:lnTo>
                <a:lnTo>
                  <a:pt x="35433" y="62687"/>
                </a:lnTo>
                <a:close/>
              </a:path>
              <a:path w="46354" h="80645">
                <a:moveTo>
                  <a:pt x="28067" y="0"/>
                </a:moveTo>
                <a:lnTo>
                  <a:pt x="18161" y="0"/>
                </a:lnTo>
                <a:lnTo>
                  <a:pt x="17399" y="2235"/>
                </a:lnTo>
                <a:lnTo>
                  <a:pt x="16764" y="4190"/>
                </a:lnTo>
                <a:lnTo>
                  <a:pt x="15494" y="7518"/>
                </a:lnTo>
                <a:lnTo>
                  <a:pt x="14859" y="8966"/>
                </a:lnTo>
                <a:lnTo>
                  <a:pt x="14350" y="10185"/>
                </a:lnTo>
                <a:lnTo>
                  <a:pt x="13716" y="11404"/>
                </a:lnTo>
                <a:lnTo>
                  <a:pt x="3810" y="18224"/>
                </a:lnTo>
                <a:lnTo>
                  <a:pt x="1270" y="18224"/>
                </a:lnTo>
                <a:lnTo>
                  <a:pt x="0" y="23088"/>
                </a:lnTo>
                <a:lnTo>
                  <a:pt x="44450" y="23088"/>
                </a:lnTo>
                <a:lnTo>
                  <a:pt x="45974" y="16065"/>
                </a:lnTo>
                <a:lnTo>
                  <a:pt x="24384" y="16065"/>
                </a:lnTo>
                <a:lnTo>
                  <a:pt x="280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655181" y="5811253"/>
            <a:ext cx="46355" cy="80645"/>
          </a:xfrm>
          <a:custGeom>
            <a:avLst/>
            <a:gdLst/>
            <a:ahLst/>
            <a:cxnLst/>
            <a:rect l="l" t="t" r="r" b="b"/>
            <a:pathLst>
              <a:path w="46354" h="80645">
                <a:moveTo>
                  <a:pt x="18161" y="0"/>
                </a:moveTo>
                <a:lnTo>
                  <a:pt x="28067" y="0"/>
                </a:lnTo>
                <a:lnTo>
                  <a:pt x="24384" y="16065"/>
                </a:lnTo>
                <a:lnTo>
                  <a:pt x="45974" y="16065"/>
                </a:lnTo>
                <a:lnTo>
                  <a:pt x="44450" y="23088"/>
                </a:lnTo>
                <a:lnTo>
                  <a:pt x="23114" y="23088"/>
                </a:lnTo>
                <a:lnTo>
                  <a:pt x="16637" y="49593"/>
                </a:lnTo>
                <a:lnTo>
                  <a:pt x="16128" y="51358"/>
                </a:lnTo>
                <a:lnTo>
                  <a:pt x="15875" y="52958"/>
                </a:lnTo>
                <a:lnTo>
                  <a:pt x="15494" y="54368"/>
                </a:lnTo>
                <a:lnTo>
                  <a:pt x="15240" y="55778"/>
                </a:lnTo>
                <a:lnTo>
                  <a:pt x="15113" y="57061"/>
                </a:lnTo>
                <a:lnTo>
                  <a:pt x="14859" y="58191"/>
                </a:lnTo>
                <a:lnTo>
                  <a:pt x="14732" y="59334"/>
                </a:lnTo>
                <a:lnTo>
                  <a:pt x="14604" y="60363"/>
                </a:lnTo>
                <a:lnTo>
                  <a:pt x="14604" y="61290"/>
                </a:lnTo>
                <a:lnTo>
                  <a:pt x="14477" y="62217"/>
                </a:lnTo>
                <a:lnTo>
                  <a:pt x="14477" y="63080"/>
                </a:lnTo>
                <a:lnTo>
                  <a:pt x="14477" y="63893"/>
                </a:lnTo>
                <a:lnTo>
                  <a:pt x="14477" y="66420"/>
                </a:lnTo>
                <a:lnTo>
                  <a:pt x="14986" y="68402"/>
                </a:lnTo>
                <a:lnTo>
                  <a:pt x="16001" y="69837"/>
                </a:lnTo>
                <a:lnTo>
                  <a:pt x="17145" y="71272"/>
                </a:lnTo>
                <a:lnTo>
                  <a:pt x="18796" y="71983"/>
                </a:lnTo>
                <a:lnTo>
                  <a:pt x="21209" y="71983"/>
                </a:lnTo>
                <a:lnTo>
                  <a:pt x="23241" y="71983"/>
                </a:lnTo>
                <a:lnTo>
                  <a:pt x="35433" y="62687"/>
                </a:lnTo>
                <a:lnTo>
                  <a:pt x="39750" y="67119"/>
                </a:lnTo>
                <a:lnTo>
                  <a:pt x="27940" y="77393"/>
                </a:lnTo>
                <a:lnTo>
                  <a:pt x="26162" y="78473"/>
                </a:lnTo>
                <a:lnTo>
                  <a:pt x="24257" y="79247"/>
                </a:lnTo>
                <a:lnTo>
                  <a:pt x="22478" y="79730"/>
                </a:lnTo>
                <a:lnTo>
                  <a:pt x="20700" y="80213"/>
                </a:lnTo>
                <a:lnTo>
                  <a:pt x="18796" y="80454"/>
                </a:lnTo>
                <a:lnTo>
                  <a:pt x="16891" y="80454"/>
                </a:lnTo>
                <a:lnTo>
                  <a:pt x="11938" y="80454"/>
                </a:lnTo>
                <a:lnTo>
                  <a:pt x="8127" y="79273"/>
                </a:lnTo>
                <a:lnTo>
                  <a:pt x="5715" y="76923"/>
                </a:lnTo>
                <a:lnTo>
                  <a:pt x="3175" y="74561"/>
                </a:lnTo>
                <a:lnTo>
                  <a:pt x="2032" y="71081"/>
                </a:lnTo>
                <a:lnTo>
                  <a:pt x="2032" y="66484"/>
                </a:lnTo>
                <a:lnTo>
                  <a:pt x="2032" y="64922"/>
                </a:lnTo>
                <a:lnTo>
                  <a:pt x="2159" y="63207"/>
                </a:lnTo>
                <a:lnTo>
                  <a:pt x="2286" y="61328"/>
                </a:lnTo>
                <a:lnTo>
                  <a:pt x="2540" y="59448"/>
                </a:lnTo>
                <a:lnTo>
                  <a:pt x="2921" y="57619"/>
                </a:lnTo>
                <a:lnTo>
                  <a:pt x="3301" y="55854"/>
                </a:lnTo>
                <a:lnTo>
                  <a:pt x="10795" y="23088"/>
                </a:lnTo>
                <a:lnTo>
                  <a:pt x="0" y="23088"/>
                </a:lnTo>
                <a:lnTo>
                  <a:pt x="1270" y="18224"/>
                </a:lnTo>
                <a:lnTo>
                  <a:pt x="3810" y="18224"/>
                </a:lnTo>
                <a:lnTo>
                  <a:pt x="5715" y="17983"/>
                </a:lnTo>
                <a:lnTo>
                  <a:pt x="7112" y="17487"/>
                </a:lnTo>
                <a:lnTo>
                  <a:pt x="8509" y="17005"/>
                </a:lnTo>
                <a:lnTo>
                  <a:pt x="9778" y="16344"/>
                </a:lnTo>
                <a:lnTo>
                  <a:pt x="10668" y="15493"/>
                </a:lnTo>
                <a:lnTo>
                  <a:pt x="11302" y="14909"/>
                </a:lnTo>
                <a:lnTo>
                  <a:pt x="11938" y="14185"/>
                </a:lnTo>
                <a:lnTo>
                  <a:pt x="12573" y="13322"/>
                </a:lnTo>
                <a:lnTo>
                  <a:pt x="13080" y="12458"/>
                </a:lnTo>
                <a:lnTo>
                  <a:pt x="13716" y="11404"/>
                </a:lnTo>
                <a:lnTo>
                  <a:pt x="14350" y="10185"/>
                </a:lnTo>
                <a:lnTo>
                  <a:pt x="14859" y="8966"/>
                </a:lnTo>
                <a:lnTo>
                  <a:pt x="15494" y="7518"/>
                </a:lnTo>
                <a:lnTo>
                  <a:pt x="16128" y="5854"/>
                </a:lnTo>
                <a:lnTo>
                  <a:pt x="16764" y="4190"/>
                </a:lnTo>
                <a:lnTo>
                  <a:pt x="17399" y="2235"/>
                </a:lnTo>
                <a:lnTo>
                  <a:pt x="181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6786371" y="5838444"/>
            <a:ext cx="125729" cy="130302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796278" y="5852236"/>
            <a:ext cx="116459" cy="121031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947916" y="5861303"/>
            <a:ext cx="101379" cy="14094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962140" y="5879096"/>
            <a:ext cx="83185" cy="122555"/>
          </a:xfrm>
          <a:custGeom>
            <a:avLst/>
            <a:gdLst/>
            <a:ahLst/>
            <a:cxnLst/>
            <a:rect l="l" t="t" r="r" b="b"/>
            <a:pathLst>
              <a:path w="83184" h="122554">
                <a:moveTo>
                  <a:pt x="82048" y="10185"/>
                </a:moveTo>
                <a:lnTo>
                  <a:pt x="61849" y="10185"/>
                </a:lnTo>
                <a:lnTo>
                  <a:pt x="64007" y="11074"/>
                </a:lnTo>
                <a:lnTo>
                  <a:pt x="65404" y="12839"/>
                </a:lnTo>
                <a:lnTo>
                  <a:pt x="66928" y="14617"/>
                </a:lnTo>
                <a:lnTo>
                  <a:pt x="67419" y="16865"/>
                </a:lnTo>
                <a:lnTo>
                  <a:pt x="67482" y="24790"/>
                </a:lnTo>
                <a:lnTo>
                  <a:pt x="67363" y="26123"/>
                </a:lnTo>
                <a:lnTo>
                  <a:pt x="66675" y="31102"/>
                </a:lnTo>
                <a:lnTo>
                  <a:pt x="66293" y="33578"/>
                </a:lnTo>
                <a:lnTo>
                  <a:pt x="65785" y="35788"/>
                </a:lnTo>
                <a:lnTo>
                  <a:pt x="46735" y="122237"/>
                </a:lnTo>
                <a:lnTo>
                  <a:pt x="60959" y="122237"/>
                </a:lnTo>
                <a:lnTo>
                  <a:pt x="80771" y="32740"/>
                </a:lnTo>
                <a:lnTo>
                  <a:pt x="82041" y="26644"/>
                </a:lnTo>
                <a:lnTo>
                  <a:pt x="82803" y="21831"/>
                </a:lnTo>
                <a:lnTo>
                  <a:pt x="82726" y="12192"/>
                </a:lnTo>
                <a:lnTo>
                  <a:pt x="82048" y="10185"/>
                </a:lnTo>
                <a:close/>
              </a:path>
              <a:path w="83184" h="122554">
                <a:moveTo>
                  <a:pt x="34416" y="10020"/>
                </a:moveTo>
                <a:lnTo>
                  <a:pt x="17779" y="10020"/>
                </a:lnTo>
                <a:lnTo>
                  <a:pt x="18923" y="10553"/>
                </a:lnTo>
                <a:lnTo>
                  <a:pt x="20392" y="12623"/>
                </a:lnTo>
                <a:lnTo>
                  <a:pt x="20481" y="12839"/>
                </a:lnTo>
                <a:lnTo>
                  <a:pt x="20771" y="14020"/>
                </a:lnTo>
                <a:lnTo>
                  <a:pt x="20735" y="18948"/>
                </a:lnTo>
                <a:lnTo>
                  <a:pt x="20620" y="20002"/>
                </a:lnTo>
                <a:lnTo>
                  <a:pt x="20446" y="21285"/>
                </a:lnTo>
                <a:lnTo>
                  <a:pt x="20023" y="23444"/>
                </a:lnTo>
                <a:lnTo>
                  <a:pt x="19811" y="24790"/>
                </a:lnTo>
                <a:lnTo>
                  <a:pt x="19557" y="26123"/>
                </a:lnTo>
                <a:lnTo>
                  <a:pt x="6350" y="84632"/>
                </a:lnTo>
                <a:lnTo>
                  <a:pt x="21335" y="84632"/>
                </a:lnTo>
                <a:lnTo>
                  <a:pt x="31241" y="39065"/>
                </a:lnTo>
                <a:lnTo>
                  <a:pt x="33400" y="34290"/>
                </a:lnTo>
                <a:lnTo>
                  <a:pt x="40280" y="23418"/>
                </a:lnTo>
                <a:lnTo>
                  <a:pt x="33019" y="23418"/>
                </a:lnTo>
                <a:lnTo>
                  <a:pt x="32257" y="23075"/>
                </a:lnTo>
                <a:lnTo>
                  <a:pt x="33654" y="18948"/>
                </a:lnTo>
                <a:lnTo>
                  <a:pt x="34416" y="15100"/>
                </a:lnTo>
                <a:lnTo>
                  <a:pt x="34416" y="10020"/>
                </a:lnTo>
                <a:close/>
              </a:path>
              <a:path w="83184" h="122554">
                <a:moveTo>
                  <a:pt x="71119" y="0"/>
                </a:moveTo>
                <a:lnTo>
                  <a:pt x="62356" y="0"/>
                </a:lnTo>
                <a:lnTo>
                  <a:pt x="59308" y="596"/>
                </a:lnTo>
                <a:lnTo>
                  <a:pt x="40512" y="14020"/>
                </a:lnTo>
                <a:lnTo>
                  <a:pt x="37973" y="16865"/>
                </a:lnTo>
                <a:lnTo>
                  <a:pt x="35559" y="20002"/>
                </a:lnTo>
                <a:lnTo>
                  <a:pt x="33019" y="23418"/>
                </a:lnTo>
                <a:lnTo>
                  <a:pt x="40280" y="23418"/>
                </a:lnTo>
                <a:lnTo>
                  <a:pt x="44098" y="18948"/>
                </a:lnTo>
                <a:lnTo>
                  <a:pt x="52196" y="11950"/>
                </a:lnTo>
                <a:lnTo>
                  <a:pt x="55752" y="10185"/>
                </a:lnTo>
                <a:lnTo>
                  <a:pt x="82048" y="10185"/>
                </a:lnTo>
                <a:lnTo>
                  <a:pt x="81279" y="7912"/>
                </a:lnTo>
                <a:lnTo>
                  <a:pt x="78358" y="4749"/>
                </a:lnTo>
                <a:lnTo>
                  <a:pt x="75310" y="1587"/>
                </a:lnTo>
                <a:lnTo>
                  <a:pt x="71119" y="0"/>
                </a:lnTo>
                <a:close/>
              </a:path>
              <a:path w="83184" h="122554">
                <a:moveTo>
                  <a:pt x="26034" y="0"/>
                </a:moveTo>
                <a:lnTo>
                  <a:pt x="18795" y="0"/>
                </a:lnTo>
                <a:lnTo>
                  <a:pt x="15493" y="800"/>
                </a:lnTo>
                <a:lnTo>
                  <a:pt x="12445" y="2400"/>
                </a:lnTo>
                <a:lnTo>
                  <a:pt x="9525" y="3987"/>
                </a:lnTo>
                <a:lnTo>
                  <a:pt x="5333" y="7264"/>
                </a:lnTo>
                <a:lnTo>
                  <a:pt x="0" y="12192"/>
                </a:lnTo>
                <a:lnTo>
                  <a:pt x="4952" y="17068"/>
                </a:lnTo>
                <a:lnTo>
                  <a:pt x="7238" y="14452"/>
                </a:lnTo>
                <a:lnTo>
                  <a:pt x="9398" y="12623"/>
                </a:lnTo>
                <a:lnTo>
                  <a:pt x="11175" y="11582"/>
                </a:lnTo>
                <a:lnTo>
                  <a:pt x="13080" y="10541"/>
                </a:lnTo>
                <a:lnTo>
                  <a:pt x="14731" y="10020"/>
                </a:lnTo>
                <a:lnTo>
                  <a:pt x="34416" y="10020"/>
                </a:lnTo>
                <a:lnTo>
                  <a:pt x="34375" y="7912"/>
                </a:lnTo>
                <a:lnTo>
                  <a:pt x="33274" y="5232"/>
                </a:lnTo>
                <a:lnTo>
                  <a:pt x="28955" y="1054"/>
                </a:lnTo>
                <a:lnTo>
                  <a:pt x="2603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962140" y="5879096"/>
            <a:ext cx="83185" cy="122555"/>
          </a:xfrm>
          <a:custGeom>
            <a:avLst/>
            <a:gdLst/>
            <a:ahLst/>
            <a:cxnLst/>
            <a:rect l="l" t="t" r="r" b="b"/>
            <a:pathLst>
              <a:path w="83184" h="122554">
                <a:moveTo>
                  <a:pt x="22478" y="0"/>
                </a:moveTo>
                <a:lnTo>
                  <a:pt x="26034" y="0"/>
                </a:lnTo>
                <a:lnTo>
                  <a:pt x="28955" y="1054"/>
                </a:lnTo>
                <a:lnTo>
                  <a:pt x="31114" y="3136"/>
                </a:lnTo>
                <a:lnTo>
                  <a:pt x="33274" y="5232"/>
                </a:lnTo>
                <a:lnTo>
                  <a:pt x="34416" y="8013"/>
                </a:lnTo>
                <a:lnTo>
                  <a:pt x="34416" y="11493"/>
                </a:lnTo>
                <a:lnTo>
                  <a:pt x="34416" y="15100"/>
                </a:lnTo>
                <a:lnTo>
                  <a:pt x="33654" y="18948"/>
                </a:lnTo>
                <a:lnTo>
                  <a:pt x="32257" y="23075"/>
                </a:lnTo>
                <a:lnTo>
                  <a:pt x="33019" y="23418"/>
                </a:lnTo>
                <a:lnTo>
                  <a:pt x="35559" y="20002"/>
                </a:lnTo>
                <a:lnTo>
                  <a:pt x="37973" y="16865"/>
                </a:lnTo>
                <a:lnTo>
                  <a:pt x="40512" y="14020"/>
                </a:lnTo>
                <a:lnTo>
                  <a:pt x="42925" y="11176"/>
                </a:lnTo>
                <a:lnTo>
                  <a:pt x="45465" y="8724"/>
                </a:lnTo>
                <a:lnTo>
                  <a:pt x="48132" y="6667"/>
                </a:lnTo>
                <a:lnTo>
                  <a:pt x="50800" y="4597"/>
                </a:lnTo>
                <a:lnTo>
                  <a:pt x="53593" y="2971"/>
                </a:lnTo>
                <a:lnTo>
                  <a:pt x="56387" y="1790"/>
                </a:lnTo>
                <a:lnTo>
                  <a:pt x="59308" y="596"/>
                </a:lnTo>
                <a:lnTo>
                  <a:pt x="62356" y="0"/>
                </a:lnTo>
                <a:lnTo>
                  <a:pt x="65658" y="0"/>
                </a:lnTo>
                <a:lnTo>
                  <a:pt x="71119" y="0"/>
                </a:lnTo>
                <a:lnTo>
                  <a:pt x="75310" y="1587"/>
                </a:lnTo>
                <a:lnTo>
                  <a:pt x="78358" y="4749"/>
                </a:lnTo>
                <a:lnTo>
                  <a:pt x="81279" y="7912"/>
                </a:lnTo>
                <a:lnTo>
                  <a:pt x="82803" y="12420"/>
                </a:lnTo>
                <a:lnTo>
                  <a:pt x="82803" y="18288"/>
                </a:lnTo>
                <a:lnTo>
                  <a:pt x="82803" y="21831"/>
                </a:lnTo>
                <a:lnTo>
                  <a:pt x="82041" y="26644"/>
                </a:lnTo>
                <a:lnTo>
                  <a:pt x="80771" y="32740"/>
                </a:lnTo>
                <a:lnTo>
                  <a:pt x="60959" y="122237"/>
                </a:lnTo>
                <a:lnTo>
                  <a:pt x="46735" y="122237"/>
                </a:lnTo>
                <a:lnTo>
                  <a:pt x="65785" y="35788"/>
                </a:lnTo>
                <a:lnTo>
                  <a:pt x="66293" y="33578"/>
                </a:lnTo>
                <a:lnTo>
                  <a:pt x="66675" y="31102"/>
                </a:lnTo>
                <a:lnTo>
                  <a:pt x="67055" y="28346"/>
                </a:lnTo>
                <a:lnTo>
                  <a:pt x="67436" y="25590"/>
                </a:lnTo>
                <a:lnTo>
                  <a:pt x="67563" y="23342"/>
                </a:lnTo>
                <a:lnTo>
                  <a:pt x="67563" y="21590"/>
                </a:lnTo>
                <a:lnTo>
                  <a:pt x="67563" y="17526"/>
                </a:lnTo>
                <a:lnTo>
                  <a:pt x="66928" y="14617"/>
                </a:lnTo>
                <a:lnTo>
                  <a:pt x="65404" y="12839"/>
                </a:lnTo>
                <a:lnTo>
                  <a:pt x="64007" y="11074"/>
                </a:lnTo>
                <a:lnTo>
                  <a:pt x="61849" y="10185"/>
                </a:lnTo>
                <a:lnTo>
                  <a:pt x="58800" y="10185"/>
                </a:lnTo>
                <a:lnTo>
                  <a:pt x="55752" y="10185"/>
                </a:lnTo>
                <a:lnTo>
                  <a:pt x="52196" y="11950"/>
                </a:lnTo>
                <a:lnTo>
                  <a:pt x="48132" y="15455"/>
                </a:lnTo>
                <a:lnTo>
                  <a:pt x="44068" y="18973"/>
                </a:lnTo>
                <a:lnTo>
                  <a:pt x="40258" y="23444"/>
                </a:lnTo>
                <a:lnTo>
                  <a:pt x="36829" y="28867"/>
                </a:lnTo>
                <a:lnTo>
                  <a:pt x="33400" y="34290"/>
                </a:lnTo>
                <a:lnTo>
                  <a:pt x="31241" y="39065"/>
                </a:lnTo>
                <a:lnTo>
                  <a:pt x="30352" y="43192"/>
                </a:lnTo>
                <a:lnTo>
                  <a:pt x="21335" y="84632"/>
                </a:lnTo>
                <a:lnTo>
                  <a:pt x="6350" y="84632"/>
                </a:lnTo>
                <a:lnTo>
                  <a:pt x="19557" y="26123"/>
                </a:lnTo>
                <a:lnTo>
                  <a:pt x="19811" y="24790"/>
                </a:lnTo>
                <a:lnTo>
                  <a:pt x="20065" y="23177"/>
                </a:lnTo>
                <a:lnTo>
                  <a:pt x="20446" y="21285"/>
                </a:lnTo>
                <a:lnTo>
                  <a:pt x="20700" y="19405"/>
                </a:lnTo>
                <a:lnTo>
                  <a:pt x="20827" y="17741"/>
                </a:lnTo>
                <a:lnTo>
                  <a:pt x="20827" y="16281"/>
                </a:lnTo>
                <a:lnTo>
                  <a:pt x="20827" y="14249"/>
                </a:lnTo>
                <a:lnTo>
                  <a:pt x="20446" y="12700"/>
                </a:lnTo>
                <a:lnTo>
                  <a:pt x="19684" y="11620"/>
                </a:lnTo>
                <a:lnTo>
                  <a:pt x="18923" y="10553"/>
                </a:lnTo>
                <a:lnTo>
                  <a:pt x="17779" y="10020"/>
                </a:lnTo>
                <a:lnTo>
                  <a:pt x="16128" y="10020"/>
                </a:lnTo>
                <a:lnTo>
                  <a:pt x="14731" y="10020"/>
                </a:lnTo>
                <a:lnTo>
                  <a:pt x="4952" y="17068"/>
                </a:lnTo>
                <a:lnTo>
                  <a:pt x="0" y="12192"/>
                </a:lnTo>
                <a:lnTo>
                  <a:pt x="18795" y="0"/>
                </a:lnTo>
                <a:lnTo>
                  <a:pt x="224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054595" y="5861298"/>
            <a:ext cx="95213" cy="10436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068773" y="5879096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56561" y="0"/>
                </a:moveTo>
                <a:lnTo>
                  <a:pt x="39797" y="0"/>
                </a:lnTo>
                <a:lnTo>
                  <a:pt x="32939" y="1638"/>
                </a:lnTo>
                <a:lnTo>
                  <a:pt x="26843" y="4927"/>
                </a:lnTo>
                <a:lnTo>
                  <a:pt x="20620" y="8204"/>
                </a:lnTo>
                <a:lnTo>
                  <a:pt x="2023" y="40906"/>
                </a:lnTo>
                <a:lnTo>
                  <a:pt x="681" y="46761"/>
                </a:lnTo>
                <a:lnTo>
                  <a:pt x="75" y="51028"/>
                </a:lnTo>
                <a:lnTo>
                  <a:pt x="0" y="66459"/>
                </a:lnTo>
                <a:lnTo>
                  <a:pt x="2459" y="73482"/>
                </a:lnTo>
                <a:lnTo>
                  <a:pt x="12365" y="83578"/>
                </a:lnTo>
                <a:lnTo>
                  <a:pt x="19350" y="86106"/>
                </a:lnTo>
                <a:lnTo>
                  <a:pt x="35733" y="86106"/>
                </a:lnTo>
                <a:lnTo>
                  <a:pt x="42210" y="84785"/>
                </a:lnTo>
                <a:lnTo>
                  <a:pt x="53640" y="79502"/>
                </a:lnTo>
                <a:lnTo>
                  <a:pt x="53968" y="79235"/>
                </a:lnTo>
                <a:lnTo>
                  <a:pt x="25827" y="79235"/>
                </a:lnTo>
                <a:lnTo>
                  <a:pt x="21763" y="77711"/>
                </a:lnTo>
                <a:lnTo>
                  <a:pt x="19223" y="74663"/>
                </a:lnTo>
                <a:lnTo>
                  <a:pt x="16556" y="71615"/>
                </a:lnTo>
                <a:lnTo>
                  <a:pt x="15159" y="66903"/>
                </a:lnTo>
                <a:lnTo>
                  <a:pt x="15159" y="53721"/>
                </a:lnTo>
                <a:lnTo>
                  <a:pt x="16556" y="45631"/>
                </a:lnTo>
                <a:lnTo>
                  <a:pt x="21636" y="26822"/>
                </a:lnTo>
                <a:lnTo>
                  <a:pt x="25192" y="19596"/>
                </a:lnTo>
                <a:lnTo>
                  <a:pt x="29764" y="14541"/>
                </a:lnTo>
                <a:lnTo>
                  <a:pt x="34209" y="9499"/>
                </a:lnTo>
                <a:lnTo>
                  <a:pt x="39416" y="6972"/>
                </a:lnTo>
                <a:lnTo>
                  <a:pt x="67884" y="6972"/>
                </a:lnTo>
                <a:lnTo>
                  <a:pt x="63673" y="2540"/>
                </a:lnTo>
                <a:lnTo>
                  <a:pt x="56561" y="0"/>
                </a:lnTo>
                <a:close/>
              </a:path>
              <a:path w="76200" h="86360">
                <a:moveTo>
                  <a:pt x="67884" y="6972"/>
                </a:moveTo>
                <a:lnTo>
                  <a:pt x="50719" y="6972"/>
                </a:lnTo>
                <a:lnTo>
                  <a:pt x="54529" y="8547"/>
                </a:lnTo>
                <a:lnTo>
                  <a:pt x="59355" y="14871"/>
                </a:lnTo>
                <a:lnTo>
                  <a:pt x="60625" y="19596"/>
                </a:lnTo>
                <a:lnTo>
                  <a:pt x="60625" y="32829"/>
                </a:lnTo>
                <a:lnTo>
                  <a:pt x="41829" y="76682"/>
                </a:lnTo>
                <a:lnTo>
                  <a:pt x="36876" y="79235"/>
                </a:lnTo>
                <a:lnTo>
                  <a:pt x="53968" y="79235"/>
                </a:lnTo>
                <a:lnTo>
                  <a:pt x="74595" y="43357"/>
                </a:lnTo>
                <a:lnTo>
                  <a:pt x="75865" y="36169"/>
                </a:lnTo>
                <a:lnTo>
                  <a:pt x="75865" y="19964"/>
                </a:lnTo>
                <a:lnTo>
                  <a:pt x="73325" y="12700"/>
                </a:lnTo>
                <a:lnTo>
                  <a:pt x="67884" y="697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083932" y="5886069"/>
            <a:ext cx="45720" cy="72390"/>
          </a:xfrm>
          <a:custGeom>
            <a:avLst/>
            <a:gdLst/>
            <a:ahLst/>
            <a:cxnLst/>
            <a:rect l="l" t="t" r="r" b="b"/>
            <a:pathLst>
              <a:path w="45720" h="72389">
                <a:moveTo>
                  <a:pt x="30352" y="0"/>
                </a:moveTo>
                <a:lnTo>
                  <a:pt x="24257" y="0"/>
                </a:lnTo>
                <a:lnTo>
                  <a:pt x="19050" y="2527"/>
                </a:lnTo>
                <a:lnTo>
                  <a:pt x="14605" y="7569"/>
                </a:lnTo>
                <a:lnTo>
                  <a:pt x="10033" y="12623"/>
                </a:lnTo>
                <a:lnTo>
                  <a:pt x="6476" y="19850"/>
                </a:lnTo>
                <a:lnTo>
                  <a:pt x="3937" y="29248"/>
                </a:lnTo>
                <a:lnTo>
                  <a:pt x="1397" y="38658"/>
                </a:lnTo>
                <a:lnTo>
                  <a:pt x="0" y="46748"/>
                </a:lnTo>
                <a:lnTo>
                  <a:pt x="0" y="53543"/>
                </a:lnTo>
                <a:lnTo>
                  <a:pt x="0" y="59931"/>
                </a:lnTo>
                <a:lnTo>
                  <a:pt x="1397" y="64642"/>
                </a:lnTo>
                <a:lnTo>
                  <a:pt x="4064" y="67690"/>
                </a:lnTo>
                <a:lnTo>
                  <a:pt x="6603" y="70738"/>
                </a:lnTo>
                <a:lnTo>
                  <a:pt x="10668" y="72262"/>
                </a:lnTo>
                <a:lnTo>
                  <a:pt x="16001" y="72262"/>
                </a:lnTo>
                <a:lnTo>
                  <a:pt x="21717" y="72262"/>
                </a:lnTo>
                <a:lnTo>
                  <a:pt x="26670" y="69710"/>
                </a:lnTo>
                <a:lnTo>
                  <a:pt x="31115" y="64592"/>
                </a:lnTo>
                <a:lnTo>
                  <a:pt x="35560" y="59486"/>
                </a:lnTo>
                <a:lnTo>
                  <a:pt x="38989" y="52336"/>
                </a:lnTo>
                <a:lnTo>
                  <a:pt x="41528" y="43141"/>
                </a:lnTo>
                <a:lnTo>
                  <a:pt x="44069" y="33934"/>
                </a:lnTo>
                <a:lnTo>
                  <a:pt x="45466" y="25857"/>
                </a:lnTo>
                <a:lnTo>
                  <a:pt x="45466" y="18884"/>
                </a:lnTo>
                <a:lnTo>
                  <a:pt x="45466" y="12623"/>
                </a:lnTo>
                <a:lnTo>
                  <a:pt x="44196" y="7899"/>
                </a:lnTo>
                <a:lnTo>
                  <a:pt x="41783" y="4737"/>
                </a:lnTo>
                <a:lnTo>
                  <a:pt x="39370" y="1574"/>
                </a:lnTo>
                <a:lnTo>
                  <a:pt x="35560" y="0"/>
                </a:lnTo>
                <a:lnTo>
                  <a:pt x="303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068693" y="5879096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47371" y="0"/>
                </a:moveTo>
                <a:lnTo>
                  <a:pt x="56641" y="0"/>
                </a:lnTo>
                <a:lnTo>
                  <a:pt x="63753" y="2540"/>
                </a:lnTo>
                <a:lnTo>
                  <a:pt x="68579" y="7620"/>
                </a:lnTo>
                <a:lnTo>
                  <a:pt x="73405" y="12700"/>
                </a:lnTo>
                <a:lnTo>
                  <a:pt x="75946" y="19964"/>
                </a:lnTo>
                <a:lnTo>
                  <a:pt x="75946" y="29425"/>
                </a:lnTo>
                <a:lnTo>
                  <a:pt x="75946" y="36169"/>
                </a:lnTo>
                <a:lnTo>
                  <a:pt x="58547" y="75577"/>
                </a:lnTo>
                <a:lnTo>
                  <a:pt x="48005" y="82143"/>
                </a:lnTo>
                <a:lnTo>
                  <a:pt x="42290" y="84785"/>
                </a:lnTo>
                <a:lnTo>
                  <a:pt x="35813" y="86106"/>
                </a:lnTo>
                <a:lnTo>
                  <a:pt x="28448" y="86106"/>
                </a:lnTo>
                <a:lnTo>
                  <a:pt x="19430" y="86106"/>
                </a:lnTo>
                <a:lnTo>
                  <a:pt x="12446" y="83578"/>
                </a:lnTo>
                <a:lnTo>
                  <a:pt x="7492" y="78536"/>
                </a:lnTo>
                <a:lnTo>
                  <a:pt x="2539" y="73482"/>
                </a:lnTo>
                <a:lnTo>
                  <a:pt x="0" y="66230"/>
                </a:lnTo>
                <a:lnTo>
                  <a:pt x="0" y="56769"/>
                </a:lnTo>
                <a:lnTo>
                  <a:pt x="0" y="52120"/>
                </a:lnTo>
                <a:lnTo>
                  <a:pt x="761" y="46761"/>
                </a:lnTo>
                <a:lnTo>
                  <a:pt x="2158" y="40665"/>
                </a:lnTo>
                <a:lnTo>
                  <a:pt x="3936" y="32423"/>
                </a:lnTo>
                <a:lnTo>
                  <a:pt x="26924" y="4927"/>
                </a:lnTo>
                <a:lnTo>
                  <a:pt x="33020" y="1638"/>
                </a:lnTo>
                <a:lnTo>
                  <a:pt x="39877" y="0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142988" y="5891778"/>
            <a:ext cx="51117" cy="11052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158157" y="5910859"/>
            <a:ext cx="31750" cy="90805"/>
          </a:xfrm>
          <a:custGeom>
            <a:avLst/>
            <a:gdLst/>
            <a:ahLst/>
            <a:cxnLst/>
            <a:rect l="l" t="t" r="r" b="b"/>
            <a:pathLst>
              <a:path w="31750" h="90804">
                <a:moveTo>
                  <a:pt x="22803" y="25501"/>
                </a:moveTo>
                <a:lnTo>
                  <a:pt x="19755" y="25501"/>
                </a:lnTo>
                <a:lnTo>
                  <a:pt x="1467" y="26187"/>
                </a:lnTo>
                <a:lnTo>
                  <a:pt x="705" y="30492"/>
                </a:lnTo>
                <a:lnTo>
                  <a:pt x="3372" y="30581"/>
                </a:lnTo>
                <a:lnTo>
                  <a:pt x="5277" y="31000"/>
                </a:lnTo>
                <a:lnTo>
                  <a:pt x="6420" y="31762"/>
                </a:lnTo>
                <a:lnTo>
                  <a:pt x="7436" y="32511"/>
                </a:lnTo>
                <a:lnTo>
                  <a:pt x="8071" y="33718"/>
                </a:lnTo>
                <a:lnTo>
                  <a:pt x="7944" y="37198"/>
                </a:lnTo>
                <a:lnTo>
                  <a:pt x="7817" y="39179"/>
                </a:lnTo>
                <a:lnTo>
                  <a:pt x="7436" y="41376"/>
                </a:lnTo>
                <a:lnTo>
                  <a:pt x="5912" y="48755"/>
                </a:lnTo>
                <a:lnTo>
                  <a:pt x="4642" y="53974"/>
                </a:lnTo>
                <a:lnTo>
                  <a:pt x="4134" y="56616"/>
                </a:lnTo>
                <a:lnTo>
                  <a:pt x="2864" y="61925"/>
                </a:lnTo>
                <a:lnTo>
                  <a:pt x="2229" y="64465"/>
                </a:lnTo>
                <a:lnTo>
                  <a:pt x="1213" y="69316"/>
                </a:lnTo>
                <a:lnTo>
                  <a:pt x="705" y="71564"/>
                </a:lnTo>
                <a:lnTo>
                  <a:pt x="451" y="73634"/>
                </a:lnTo>
                <a:lnTo>
                  <a:pt x="77" y="75653"/>
                </a:lnTo>
                <a:lnTo>
                  <a:pt x="2864" y="87261"/>
                </a:lnTo>
                <a:lnTo>
                  <a:pt x="3753" y="88290"/>
                </a:lnTo>
                <a:lnTo>
                  <a:pt x="4896" y="89103"/>
                </a:lnTo>
                <a:lnTo>
                  <a:pt x="7436" y="90284"/>
                </a:lnTo>
                <a:lnTo>
                  <a:pt x="8833" y="90576"/>
                </a:lnTo>
                <a:lnTo>
                  <a:pt x="12135" y="90576"/>
                </a:lnTo>
                <a:lnTo>
                  <a:pt x="27458" y="82105"/>
                </a:lnTo>
                <a:lnTo>
                  <a:pt x="14548" y="82105"/>
                </a:lnTo>
                <a:lnTo>
                  <a:pt x="13532" y="81749"/>
                </a:lnTo>
                <a:lnTo>
                  <a:pt x="12262" y="80314"/>
                </a:lnTo>
                <a:lnTo>
                  <a:pt x="11881" y="79159"/>
                </a:lnTo>
                <a:lnTo>
                  <a:pt x="12008" y="75044"/>
                </a:lnTo>
                <a:lnTo>
                  <a:pt x="12616" y="71564"/>
                </a:lnTo>
                <a:lnTo>
                  <a:pt x="12897" y="70103"/>
                </a:lnTo>
                <a:lnTo>
                  <a:pt x="13532" y="67627"/>
                </a:lnTo>
                <a:lnTo>
                  <a:pt x="22803" y="25501"/>
                </a:lnTo>
                <a:close/>
              </a:path>
              <a:path w="31750" h="90804">
                <a:moveTo>
                  <a:pt x="26867" y="74256"/>
                </a:moveTo>
                <a:lnTo>
                  <a:pt x="16580" y="82105"/>
                </a:lnTo>
                <a:lnTo>
                  <a:pt x="27458" y="82105"/>
                </a:lnTo>
                <a:lnTo>
                  <a:pt x="31185" y="78435"/>
                </a:lnTo>
                <a:lnTo>
                  <a:pt x="26867" y="74256"/>
                </a:lnTo>
                <a:close/>
              </a:path>
              <a:path w="31750" h="90804">
                <a:moveTo>
                  <a:pt x="28772" y="0"/>
                </a:moveTo>
                <a:lnTo>
                  <a:pt x="16072" y="0"/>
                </a:lnTo>
                <a:lnTo>
                  <a:pt x="13151" y="13601"/>
                </a:lnTo>
                <a:lnTo>
                  <a:pt x="25597" y="13601"/>
                </a:lnTo>
                <a:lnTo>
                  <a:pt x="287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58101" y="5936360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4">
                <a:moveTo>
                  <a:pt x="19812" y="0"/>
                </a:moveTo>
                <a:lnTo>
                  <a:pt x="22859" y="0"/>
                </a:lnTo>
                <a:lnTo>
                  <a:pt x="13589" y="42125"/>
                </a:lnTo>
                <a:lnTo>
                  <a:pt x="12953" y="44602"/>
                </a:lnTo>
                <a:lnTo>
                  <a:pt x="12573" y="46583"/>
                </a:lnTo>
                <a:lnTo>
                  <a:pt x="12319" y="48069"/>
                </a:lnTo>
                <a:lnTo>
                  <a:pt x="12065" y="49542"/>
                </a:lnTo>
                <a:lnTo>
                  <a:pt x="11938" y="50863"/>
                </a:lnTo>
                <a:lnTo>
                  <a:pt x="11938" y="52044"/>
                </a:lnTo>
                <a:lnTo>
                  <a:pt x="11938" y="53657"/>
                </a:lnTo>
                <a:lnTo>
                  <a:pt x="12319" y="54813"/>
                </a:lnTo>
                <a:lnTo>
                  <a:pt x="12953" y="55524"/>
                </a:lnTo>
                <a:lnTo>
                  <a:pt x="13589" y="56248"/>
                </a:lnTo>
                <a:lnTo>
                  <a:pt x="14604" y="56603"/>
                </a:lnTo>
                <a:lnTo>
                  <a:pt x="15875" y="56603"/>
                </a:lnTo>
                <a:lnTo>
                  <a:pt x="16637" y="56603"/>
                </a:lnTo>
                <a:lnTo>
                  <a:pt x="17399" y="56451"/>
                </a:lnTo>
                <a:lnTo>
                  <a:pt x="18160" y="56159"/>
                </a:lnTo>
                <a:lnTo>
                  <a:pt x="18923" y="55867"/>
                </a:lnTo>
                <a:lnTo>
                  <a:pt x="19684" y="55397"/>
                </a:lnTo>
                <a:lnTo>
                  <a:pt x="26924" y="48755"/>
                </a:lnTo>
                <a:lnTo>
                  <a:pt x="31242" y="52933"/>
                </a:lnTo>
                <a:lnTo>
                  <a:pt x="28955" y="55168"/>
                </a:lnTo>
                <a:lnTo>
                  <a:pt x="27050" y="57061"/>
                </a:lnTo>
                <a:lnTo>
                  <a:pt x="25273" y="58597"/>
                </a:lnTo>
                <a:lnTo>
                  <a:pt x="15367" y="64452"/>
                </a:lnTo>
                <a:lnTo>
                  <a:pt x="13843" y="64871"/>
                </a:lnTo>
                <a:lnTo>
                  <a:pt x="12192" y="65074"/>
                </a:lnTo>
                <a:lnTo>
                  <a:pt x="10541" y="65074"/>
                </a:lnTo>
                <a:lnTo>
                  <a:pt x="8890" y="65074"/>
                </a:lnTo>
                <a:lnTo>
                  <a:pt x="2921" y="61760"/>
                </a:lnTo>
                <a:lnTo>
                  <a:pt x="1904" y="60731"/>
                </a:lnTo>
                <a:lnTo>
                  <a:pt x="1270" y="59486"/>
                </a:lnTo>
                <a:lnTo>
                  <a:pt x="762" y="58064"/>
                </a:lnTo>
                <a:lnTo>
                  <a:pt x="253" y="56629"/>
                </a:lnTo>
                <a:lnTo>
                  <a:pt x="0" y="55041"/>
                </a:lnTo>
                <a:lnTo>
                  <a:pt x="0" y="53314"/>
                </a:lnTo>
                <a:lnTo>
                  <a:pt x="0" y="51917"/>
                </a:lnTo>
                <a:lnTo>
                  <a:pt x="126" y="50190"/>
                </a:lnTo>
                <a:lnTo>
                  <a:pt x="507" y="48132"/>
                </a:lnTo>
                <a:lnTo>
                  <a:pt x="762" y="46062"/>
                </a:lnTo>
                <a:lnTo>
                  <a:pt x="1270" y="43814"/>
                </a:lnTo>
                <a:lnTo>
                  <a:pt x="1777" y="41389"/>
                </a:lnTo>
                <a:lnTo>
                  <a:pt x="2285" y="38963"/>
                </a:lnTo>
                <a:lnTo>
                  <a:pt x="2921" y="36423"/>
                </a:lnTo>
                <a:lnTo>
                  <a:pt x="3555" y="33769"/>
                </a:lnTo>
                <a:lnTo>
                  <a:pt x="4191" y="31114"/>
                </a:lnTo>
                <a:lnTo>
                  <a:pt x="4699" y="28473"/>
                </a:lnTo>
                <a:lnTo>
                  <a:pt x="5333" y="25869"/>
                </a:lnTo>
                <a:lnTo>
                  <a:pt x="5969" y="23253"/>
                </a:lnTo>
                <a:lnTo>
                  <a:pt x="6476" y="20726"/>
                </a:lnTo>
                <a:lnTo>
                  <a:pt x="6984" y="18300"/>
                </a:lnTo>
                <a:lnTo>
                  <a:pt x="7493" y="15875"/>
                </a:lnTo>
                <a:lnTo>
                  <a:pt x="7874" y="13677"/>
                </a:lnTo>
                <a:lnTo>
                  <a:pt x="8000" y="11696"/>
                </a:lnTo>
                <a:lnTo>
                  <a:pt x="8127" y="11353"/>
                </a:lnTo>
                <a:lnTo>
                  <a:pt x="8127" y="11036"/>
                </a:lnTo>
                <a:lnTo>
                  <a:pt x="8127" y="8216"/>
                </a:lnTo>
                <a:lnTo>
                  <a:pt x="7493" y="7010"/>
                </a:lnTo>
                <a:lnTo>
                  <a:pt x="6476" y="6261"/>
                </a:lnTo>
                <a:lnTo>
                  <a:pt x="5333" y="5499"/>
                </a:lnTo>
                <a:lnTo>
                  <a:pt x="3428" y="5079"/>
                </a:lnTo>
                <a:lnTo>
                  <a:pt x="762" y="4991"/>
                </a:lnTo>
                <a:lnTo>
                  <a:pt x="1524" y="685"/>
                </a:lnTo>
                <a:lnTo>
                  <a:pt x="1981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71308" y="5910859"/>
            <a:ext cx="15875" cy="13970"/>
          </a:xfrm>
          <a:custGeom>
            <a:avLst/>
            <a:gdLst/>
            <a:ahLst/>
            <a:cxnLst/>
            <a:rect l="l" t="t" r="r" b="b"/>
            <a:pathLst>
              <a:path w="15875" h="13970">
                <a:moveTo>
                  <a:pt x="2921" y="0"/>
                </a:moveTo>
                <a:lnTo>
                  <a:pt x="15621" y="0"/>
                </a:lnTo>
                <a:lnTo>
                  <a:pt x="12446" y="13601"/>
                </a:lnTo>
                <a:lnTo>
                  <a:pt x="0" y="13601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200900" y="5820155"/>
            <a:ext cx="105949" cy="14551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215855" y="5838697"/>
            <a:ext cx="86360" cy="127000"/>
          </a:xfrm>
          <a:custGeom>
            <a:avLst/>
            <a:gdLst/>
            <a:ahLst/>
            <a:cxnLst/>
            <a:rect l="l" t="t" r="r" b="b"/>
            <a:pathLst>
              <a:path w="86359" h="127000">
                <a:moveTo>
                  <a:pt x="58831" y="0"/>
                </a:moveTo>
                <a:lnTo>
                  <a:pt x="48290" y="0"/>
                </a:lnTo>
                <a:lnTo>
                  <a:pt x="43561" y="888"/>
                </a:lnTo>
                <a:lnTo>
                  <a:pt x="27462" y="15938"/>
                </a:lnTo>
                <a:lnTo>
                  <a:pt x="27462" y="22961"/>
                </a:lnTo>
                <a:lnTo>
                  <a:pt x="28478" y="26530"/>
                </a:lnTo>
                <a:lnTo>
                  <a:pt x="32796" y="34074"/>
                </a:lnTo>
                <a:lnTo>
                  <a:pt x="36098" y="38544"/>
                </a:lnTo>
                <a:lnTo>
                  <a:pt x="40670" y="43713"/>
                </a:lnTo>
                <a:lnTo>
                  <a:pt x="31193" y="48273"/>
                </a:lnTo>
                <a:lnTo>
                  <a:pt x="2475" y="81070"/>
                </a:lnTo>
                <a:lnTo>
                  <a:pt x="0" y="104305"/>
                </a:lnTo>
                <a:lnTo>
                  <a:pt x="919" y="108661"/>
                </a:lnTo>
                <a:lnTo>
                  <a:pt x="5237" y="117017"/>
                </a:lnTo>
                <a:lnTo>
                  <a:pt x="8793" y="120332"/>
                </a:lnTo>
                <a:lnTo>
                  <a:pt x="18445" y="125196"/>
                </a:lnTo>
                <a:lnTo>
                  <a:pt x="24541" y="126415"/>
                </a:lnTo>
                <a:lnTo>
                  <a:pt x="40162" y="126415"/>
                </a:lnTo>
                <a:lnTo>
                  <a:pt x="47528" y="124447"/>
                </a:lnTo>
                <a:lnTo>
                  <a:pt x="55384" y="119545"/>
                </a:lnTo>
                <a:lnTo>
                  <a:pt x="33050" y="119545"/>
                </a:lnTo>
                <a:lnTo>
                  <a:pt x="25216" y="118276"/>
                </a:lnTo>
                <a:lnTo>
                  <a:pt x="19620" y="114471"/>
                </a:lnTo>
                <a:lnTo>
                  <a:pt x="16262" y="108132"/>
                </a:lnTo>
                <a:lnTo>
                  <a:pt x="15143" y="99263"/>
                </a:lnTo>
                <a:lnTo>
                  <a:pt x="15645" y="90978"/>
                </a:lnTo>
                <a:lnTo>
                  <a:pt x="38326" y="52650"/>
                </a:lnTo>
                <a:lnTo>
                  <a:pt x="44734" y="49288"/>
                </a:lnTo>
                <a:lnTo>
                  <a:pt x="61656" y="49288"/>
                </a:lnTo>
                <a:lnTo>
                  <a:pt x="60482" y="47688"/>
                </a:lnTo>
                <a:lnTo>
                  <a:pt x="55275" y="41363"/>
                </a:lnTo>
                <a:lnTo>
                  <a:pt x="50830" y="36245"/>
                </a:lnTo>
                <a:lnTo>
                  <a:pt x="47655" y="32296"/>
                </a:lnTo>
                <a:lnTo>
                  <a:pt x="40162" y="14490"/>
                </a:lnTo>
                <a:lnTo>
                  <a:pt x="41305" y="11887"/>
                </a:lnTo>
                <a:lnTo>
                  <a:pt x="45877" y="7886"/>
                </a:lnTo>
                <a:lnTo>
                  <a:pt x="48925" y="6883"/>
                </a:lnTo>
                <a:lnTo>
                  <a:pt x="78319" y="6883"/>
                </a:lnTo>
                <a:lnTo>
                  <a:pt x="73817" y="4432"/>
                </a:lnTo>
                <a:lnTo>
                  <a:pt x="68754" y="2616"/>
                </a:lnTo>
                <a:lnTo>
                  <a:pt x="63713" y="876"/>
                </a:lnTo>
                <a:lnTo>
                  <a:pt x="58831" y="0"/>
                </a:lnTo>
                <a:close/>
              </a:path>
              <a:path w="86359" h="127000">
                <a:moveTo>
                  <a:pt x="61656" y="49288"/>
                </a:moveTo>
                <a:lnTo>
                  <a:pt x="44734" y="49288"/>
                </a:lnTo>
                <a:lnTo>
                  <a:pt x="49433" y="54622"/>
                </a:lnTo>
                <a:lnTo>
                  <a:pt x="52735" y="59982"/>
                </a:lnTo>
                <a:lnTo>
                  <a:pt x="54640" y="65341"/>
                </a:lnTo>
                <a:lnTo>
                  <a:pt x="56672" y="70713"/>
                </a:lnTo>
                <a:lnTo>
                  <a:pt x="57394" y="75676"/>
                </a:lnTo>
                <a:lnTo>
                  <a:pt x="41940" y="117970"/>
                </a:lnTo>
                <a:lnTo>
                  <a:pt x="37749" y="119545"/>
                </a:lnTo>
                <a:lnTo>
                  <a:pt x="55384" y="119545"/>
                </a:lnTo>
                <a:lnTo>
                  <a:pt x="60101" y="116560"/>
                </a:lnTo>
                <a:lnTo>
                  <a:pt x="65054" y="111150"/>
                </a:lnTo>
                <a:lnTo>
                  <a:pt x="68356" y="104305"/>
                </a:lnTo>
                <a:lnTo>
                  <a:pt x="71785" y="97459"/>
                </a:lnTo>
                <a:lnTo>
                  <a:pt x="73563" y="90436"/>
                </a:lnTo>
                <a:lnTo>
                  <a:pt x="73563" y="78066"/>
                </a:lnTo>
                <a:lnTo>
                  <a:pt x="64292" y="52882"/>
                </a:lnTo>
                <a:lnTo>
                  <a:pt x="61656" y="49288"/>
                </a:lnTo>
                <a:close/>
              </a:path>
              <a:path w="86359" h="127000">
                <a:moveTo>
                  <a:pt x="78319" y="6883"/>
                </a:moveTo>
                <a:lnTo>
                  <a:pt x="58069" y="6883"/>
                </a:lnTo>
                <a:lnTo>
                  <a:pt x="62514" y="8458"/>
                </a:lnTo>
                <a:lnTo>
                  <a:pt x="69880" y="14795"/>
                </a:lnTo>
                <a:lnTo>
                  <a:pt x="72674" y="19570"/>
                </a:lnTo>
                <a:lnTo>
                  <a:pt x="74706" y="25946"/>
                </a:lnTo>
                <a:lnTo>
                  <a:pt x="82707" y="25946"/>
                </a:lnTo>
                <a:lnTo>
                  <a:pt x="85755" y="12014"/>
                </a:lnTo>
                <a:lnTo>
                  <a:pt x="79532" y="7543"/>
                </a:lnTo>
                <a:lnTo>
                  <a:pt x="78319" y="688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230998" y="5887986"/>
            <a:ext cx="42545" cy="70485"/>
          </a:xfrm>
          <a:custGeom>
            <a:avLst/>
            <a:gdLst/>
            <a:ahLst/>
            <a:cxnLst/>
            <a:rect l="l" t="t" r="r" b="b"/>
            <a:pathLst>
              <a:path w="42545" h="70485">
                <a:moveTo>
                  <a:pt x="29591" y="0"/>
                </a:moveTo>
                <a:lnTo>
                  <a:pt x="2016" y="33828"/>
                </a:lnTo>
                <a:lnTo>
                  <a:pt x="0" y="49974"/>
                </a:lnTo>
                <a:lnTo>
                  <a:pt x="1119" y="58844"/>
                </a:lnTo>
                <a:lnTo>
                  <a:pt x="4476" y="65182"/>
                </a:lnTo>
                <a:lnTo>
                  <a:pt x="10072" y="68987"/>
                </a:lnTo>
                <a:lnTo>
                  <a:pt x="17906" y="70256"/>
                </a:lnTo>
                <a:lnTo>
                  <a:pt x="22605" y="70256"/>
                </a:lnTo>
                <a:lnTo>
                  <a:pt x="42418" y="40716"/>
                </a:lnTo>
                <a:lnTo>
                  <a:pt x="42418" y="34378"/>
                </a:lnTo>
                <a:lnTo>
                  <a:pt x="42418" y="27533"/>
                </a:lnTo>
                <a:lnTo>
                  <a:pt x="41528" y="21424"/>
                </a:lnTo>
                <a:lnTo>
                  <a:pt x="39497" y="16052"/>
                </a:lnTo>
                <a:lnTo>
                  <a:pt x="37592" y="10693"/>
                </a:lnTo>
                <a:lnTo>
                  <a:pt x="34290" y="5334"/>
                </a:lnTo>
                <a:lnTo>
                  <a:pt x="29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211186" y="5834126"/>
            <a:ext cx="130634" cy="192532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283195" y="5910859"/>
            <a:ext cx="55244" cy="114935"/>
          </a:xfrm>
          <a:custGeom>
            <a:avLst/>
            <a:gdLst/>
            <a:ahLst/>
            <a:cxnLst/>
            <a:rect l="l" t="t" r="r" b="b"/>
            <a:pathLst>
              <a:path w="55245" h="114935">
                <a:moveTo>
                  <a:pt x="1650" y="107403"/>
                </a:moveTo>
                <a:lnTo>
                  <a:pt x="0" y="114045"/>
                </a:lnTo>
                <a:lnTo>
                  <a:pt x="888" y="114261"/>
                </a:lnTo>
                <a:lnTo>
                  <a:pt x="1777" y="114414"/>
                </a:lnTo>
                <a:lnTo>
                  <a:pt x="3809" y="114630"/>
                </a:lnTo>
                <a:lnTo>
                  <a:pt x="4825" y="114680"/>
                </a:lnTo>
                <a:lnTo>
                  <a:pt x="10032" y="114680"/>
                </a:lnTo>
                <a:lnTo>
                  <a:pt x="13715" y="114160"/>
                </a:lnTo>
                <a:lnTo>
                  <a:pt x="16890" y="113131"/>
                </a:lnTo>
                <a:lnTo>
                  <a:pt x="20193" y="112102"/>
                </a:lnTo>
                <a:lnTo>
                  <a:pt x="22986" y="110489"/>
                </a:lnTo>
                <a:lnTo>
                  <a:pt x="25818" y="107911"/>
                </a:lnTo>
                <a:lnTo>
                  <a:pt x="5460" y="107911"/>
                </a:lnTo>
                <a:lnTo>
                  <a:pt x="4445" y="107886"/>
                </a:lnTo>
                <a:lnTo>
                  <a:pt x="2794" y="107759"/>
                </a:lnTo>
                <a:lnTo>
                  <a:pt x="2158" y="107619"/>
                </a:lnTo>
                <a:lnTo>
                  <a:pt x="1650" y="107403"/>
                </a:lnTo>
                <a:close/>
              </a:path>
              <a:path w="55245" h="114935">
                <a:moveTo>
                  <a:pt x="48640" y="25501"/>
                </a:moveTo>
                <a:lnTo>
                  <a:pt x="44323" y="25501"/>
                </a:lnTo>
                <a:lnTo>
                  <a:pt x="27431" y="26187"/>
                </a:lnTo>
                <a:lnTo>
                  <a:pt x="26415" y="30492"/>
                </a:lnTo>
                <a:lnTo>
                  <a:pt x="29209" y="30581"/>
                </a:lnTo>
                <a:lnTo>
                  <a:pt x="31242" y="30962"/>
                </a:lnTo>
                <a:lnTo>
                  <a:pt x="32384" y="31661"/>
                </a:lnTo>
                <a:lnTo>
                  <a:pt x="33400" y="32359"/>
                </a:lnTo>
                <a:lnTo>
                  <a:pt x="34035" y="33439"/>
                </a:lnTo>
                <a:lnTo>
                  <a:pt x="33908" y="36245"/>
                </a:lnTo>
                <a:lnTo>
                  <a:pt x="33781" y="37718"/>
                </a:lnTo>
                <a:lnTo>
                  <a:pt x="33274" y="40335"/>
                </a:lnTo>
                <a:lnTo>
                  <a:pt x="31876" y="47002"/>
                </a:lnTo>
                <a:lnTo>
                  <a:pt x="31242" y="50228"/>
                </a:lnTo>
                <a:lnTo>
                  <a:pt x="29463" y="58318"/>
                </a:lnTo>
                <a:lnTo>
                  <a:pt x="28448" y="63347"/>
                </a:lnTo>
                <a:lnTo>
                  <a:pt x="25653" y="75310"/>
                </a:lnTo>
                <a:lnTo>
                  <a:pt x="24256" y="81724"/>
                </a:lnTo>
                <a:lnTo>
                  <a:pt x="22859" y="88557"/>
                </a:lnTo>
                <a:lnTo>
                  <a:pt x="21971" y="92481"/>
                </a:lnTo>
                <a:lnTo>
                  <a:pt x="12064" y="107086"/>
                </a:lnTo>
                <a:lnTo>
                  <a:pt x="10540" y="107632"/>
                </a:lnTo>
                <a:lnTo>
                  <a:pt x="8635" y="107911"/>
                </a:lnTo>
                <a:lnTo>
                  <a:pt x="25818" y="107911"/>
                </a:lnTo>
                <a:lnTo>
                  <a:pt x="27812" y="106095"/>
                </a:lnTo>
                <a:lnTo>
                  <a:pt x="29845" y="103289"/>
                </a:lnTo>
                <a:lnTo>
                  <a:pt x="33147" y="96405"/>
                </a:lnTo>
                <a:lnTo>
                  <a:pt x="34544" y="92290"/>
                </a:lnTo>
                <a:lnTo>
                  <a:pt x="48640" y="25501"/>
                </a:lnTo>
                <a:close/>
              </a:path>
              <a:path w="55245" h="114935">
                <a:moveTo>
                  <a:pt x="54736" y="0"/>
                </a:moveTo>
                <a:lnTo>
                  <a:pt x="42036" y="0"/>
                </a:lnTo>
                <a:lnTo>
                  <a:pt x="38861" y="13601"/>
                </a:lnTo>
                <a:lnTo>
                  <a:pt x="51561" y="13601"/>
                </a:lnTo>
                <a:lnTo>
                  <a:pt x="547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283195" y="5936360"/>
            <a:ext cx="48895" cy="89535"/>
          </a:xfrm>
          <a:custGeom>
            <a:avLst/>
            <a:gdLst/>
            <a:ahLst/>
            <a:cxnLst/>
            <a:rect l="l" t="t" r="r" b="b"/>
            <a:pathLst>
              <a:path w="48895" h="89535">
                <a:moveTo>
                  <a:pt x="44323" y="0"/>
                </a:moveTo>
                <a:lnTo>
                  <a:pt x="48640" y="0"/>
                </a:lnTo>
                <a:lnTo>
                  <a:pt x="35559" y="61975"/>
                </a:lnTo>
                <a:lnTo>
                  <a:pt x="34544" y="66789"/>
                </a:lnTo>
                <a:lnTo>
                  <a:pt x="33147" y="70904"/>
                </a:lnTo>
                <a:lnTo>
                  <a:pt x="31496" y="74345"/>
                </a:lnTo>
                <a:lnTo>
                  <a:pt x="29845" y="77787"/>
                </a:lnTo>
                <a:lnTo>
                  <a:pt x="16890" y="87629"/>
                </a:lnTo>
                <a:lnTo>
                  <a:pt x="13715" y="88658"/>
                </a:lnTo>
                <a:lnTo>
                  <a:pt x="10032" y="89179"/>
                </a:lnTo>
                <a:lnTo>
                  <a:pt x="5969" y="89179"/>
                </a:lnTo>
                <a:lnTo>
                  <a:pt x="4825" y="89179"/>
                </a:lnTo>
                <a:lnTo>
                  <a:pt x="0" y="88544"/>
                </a:lnTo>
                <a:lnTo>
                  <a:pt x="1650" y="81902"/>
                </a:lnTo>
                <a:lnTo>
                  <a:pt x="2158" y="82118"/>
                </a:lnTo>
                <a:lnTo>
                  <a:pt x="2794" y="82257"/>
                </a:lnTo>
                <a:lnTo>
                  <a:pt x="3682" y="82321"/>
                </a:lnTo>
                <a:lnTo>
                  <a:pt x="4445" y="82384"/>
                </a:lnTo>
                <a:lnTo>
                  <a:pt x="5460" y="82410"/>
                </a:lnTo>
                <a:lnTo>
                  <a:pt x="6603" y="82410"/>
                </a:lnTo>
                <a:lnTo>
                  <a:pt x="8635" y="82410"/>
                </a:lnTo>
                <a:lnTo>
                  <a:pt x="10540" y="82130"/>
                </a:lnTo>
                <a:lnTo>
                  <a:pt x="12064" y="81584"/>
                </a:lnTo>
                <a:lnTo>
                  <a:pt x="13715" y="81038"/>
                </a:lnTo>
                <a:lnTo>
                  <a:pt x="15239" y="80048"/>
                </a:lnTo>
                <a:lnTo>
                  <a:pt x="16509" y="78612"/>
                </a:lnTo>
                <a:lnTo>
                  <a:pt x="17779" y="77177"/>
                </a:lnTo>
                <a:lnTo>
                  <a:pt x="18923" y="75209"/>
                </a:lnTo>
                <a:lnTo>
                  <a:pt x="24256" y="56222"/>
                </a:lnTo>
                <a:lnTo>
                  <a:pt x="25653" y="49809"/>
                </a:lnTo>
                <a:lnTo>
                  <a:pt x="27050" y="43827"/>
                </a:lnTo>
                <a:lnTo>
                  <a:pt x="28448" y="37845"/>
                </a:lnTo>
                <a:lnTo>
                  <a:pt x="29463" y="32816"/>
                </a:lnTo>
                <a:lnTo>
                  <a:pt x="30352" y="28778"/>
                </a:lnTo>
                <a:lnTo>
                  <a:pt x="31242" y="24726"/>
                </a:lnTo>
                <a:lnTo>
                  <a:pt x="31876" y="21501"/>
                </a:lnTo>
                <a:lnTo>
                  <a:pt x="32384" y="19100"/>
                </a:lnTo>
                <a:lnTo>
                  <a:pt x="33908" y="11290"/>
                </a:lnTo>
                <a:lnTo>
                  <a:pt x="33908" y="10744"/>
                </a:lnTo>
                <a:lnTo>
                  <a:pt x="34035" y="10198"/>
                </a:lnTo>
                <a:lnTo>
                  <a:pt x="34035" y="9753"/>
                </a:lnTo>
                <a:lnTo>
                  <a:pt x="34035" y="9423"/>
                </a:lnTo>
                <a:lnTo>
                  <a:pt x="34035" y="7937"/>
                </a:lnTo>
                <a:lnTo>
                  <a:pt x="33400" y="6857"/>
                </a:lnTo>
                <a:lnTo>
                  <a:pt x="32384" y="6159"/>
                </a:lnTo>
                <a:lnTo>
                  <a:pt x="31242" y="5460"/>
                </a:lnTo>
                <a:lnTo>
                  <a:pt x="29209" y="5079"/>
                </a:lnTo>
                <a:lnTo>
                  <a:pt x="26415" y="4991"/>
                </a:lnTo>
                <a:lnTo>
                  <a:pt x="27431" y="685"/>
                </a:lnTo>
                <a:lnTo>
                  <a:pt x="443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322057" y="5910859"/>
            <a:ext cx="15875" cy="13970"/>
          </a:xfrm>
          <a:custGeom>
            <a:avLst/>
            <a:gdLst/>
            <a:ahLst/>
            <a:cxnLst/>
            <a:rect l="l" t="t" r="r" b="b"/>
            <a:pathLst>
              <a:path w="15875" h="13970">
                <a:moveTo>
                  <a:pt x="3175" y="0"/>
                </a:moveTo>
                <a:lnTo>
                  <a:pt x="15875" y="0"/>
                </a:lnTo>
                <a:lnTo>
                  <a:pt x="12700" y="13601"/>
                </a:lnTo>
                <a:lnTo>
                  <a:pt x="0" y="13601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049267" y="6207252"/>
            <a:ext cx="150088" cy="1485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059682" y="6221425"/>
            <a:ext cx="140081" cy="14003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309871" y="6166103"/>
            <a:ext cx="1511427" cy="235762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 txBox="1"/>
          <p:nvPr/>
        </p:nvSpPr>
        <p:spPr>
          <a:xfrm>
            <a:off x="11036045" y="5973876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22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324" name="object 324"/>
          <p:cNvSpPr/>
          <p:nvPr/>
        </p:nvSpPr>
        <p:spPr>
          <a:xfrm>
            <a:off x="9326880" y="4163567"/>
            <a:ext cx="464820" cy="457200"/>
          </a:xfrm>
          <a:custGeom>
            <a:avLst/>
            <a:gdLst/>
            <a:ahLst/>
            <a:cxnLst/>
            <a:rect l="l" t="t" r="r" b="b"/>
            <a:pathLst>
              <a:path w="464820" h="457200">
                <a:moveTo>
                  <a:pt x="0" y="228599"/>
                </a:moveTo>
                <a:lnTo>
                  <a:pt x="4720" y="182533"/>
                </a:lnTo>
                <a:lnTo>
                  <a:pt x="18258" y="139624"/>
                </a:lnTo>
                <a:lnTo>
                  <a:pt x="39681" y="100793"/>
                </a:lnTo>
                <a:lnTo>
                  <a:pt x="68056" y="66960"/>
                </a:lnTo>
                <a:lnTo>
                  <a:pt x="102449" y="39045"/>
                </a:lnTo>
                <a:lnTo>
                  <a:pt x="141928" y="17966"/>
                </a:lnTo>
                <a:lnTo>
                  <a:pt x="185559" y="4644"/>
                </a:lnTo>
                <a:lnTo>
                  <a:pt x="232410" y="0"/>
                </a:lnTo>
                <a:lnTo>
                  <a:pt x="279260" y="4644"/>
                </a:lnTo>
                <a:lnTo>
                  <a:pt x="322891" y="17966"/>
                </a:lnTo>
                <a:lnTo>
                  <a:pt x="362370" y="39045"/>
                </a:lnTo>
                <a:lnTo>
                  <a:pt x="396763" y="66960"/>
                </a:lnTo>
                <a:lnTo>
                  <a:pt x="425138" y="100793"/>
                </a:lnTo>
                <a:lnTo>
                  <a:pt x="446561" y="139624"/>
                </a:lnTo>
                <a:lnTo>
                  <a:pt x="460099" y="182533"/>
                </a:lnTo>
                <a:lnTo>
                  <a:pt x="464820" y="228599"/>
                </a:lnTo>
                <a:lnTo>
                  <a:pt x="460099" y="274666"/>
                </a:lnTo>
                <a:lnTo>
                  <a:pt x="446561" y="317575"/>
                </a:lnTo>
                <a:lnTo>
                  <a:pt x="425138" y="356406"/>
                </a:lnTo>
                <a:lnTo>
                  <a:pt x="396763" y="390239"/>
                </a:lnTo>
                <a:lnTo>
                  <a:pt x="362370" y="418154"/>
                </a:lnTo>
                <a:lnTo>
                  <a:pt x="322891" y="439233"/>
                </a:lnTo>
                <a:lnTo>
                  <a:pt x="279260" y="452555"/>
                </a:lnTo>
                <a:lnTo>
                  <a:pt x="232410" y="457199"/>
                </a:lnTo>
                <a:lnTo>
                  <a:pt x="185559" y="452555"/>
                </a:lnTo>
                <a:lnTo>
                  <a:pt x="141928" y="439233"/>
                </a:lnTo>
                <a:lnTo>
                  <a:pt x="102449" y="418154"/>
                </a:lnTo>
                <a:lnTo>
                  <a:pt x="68056" y="390239"/>
                </a:lnTo>
                <a:lnTo>
                  <a:pt x="39681" y="356406"/>
                </a:lnTo>
                <a:lnTo>
                  <a:pt x="18258" y="317575"/>
                </a:lnTo>
                <a:lnTo>
                  <a:pt x="4720" y="274666"/>
                </a:lnTo>
                <a:lnTo>
                  <a:pt x="0" y="22859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 txBox="1"/>
          <p:nvPr/>
        </p:nvSpPr>
        <p:spPr>
          <a:xfrm>
            <a:off x="9451340" y="4266691"/>
            <a:ext cx="1593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187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10349483" y="4163567"/>
            <a:ext cx="464820" cy="457200"/>
          </a:xfrm>
          <a:custGeom>
            <a:avLst/>
            <a:gdLst/>
            <a:ahLst/>
            <a:cxnLst/>
            <a:rect l="l" t="t" r="r" b="b"/>
            <a:pathLst>
              <a:path w="464820" h="457200">
                <a:moveTo>
                  <a:pt x="0" y="228599"/>
                </a:moveTo>
                <a:lnTo>
                  <a:pt x="4720" y="182533"/>
                </a:lnTo>
                <a:lnTo>
                  <a:pt x="18258" y="139624"/>
                </a:lnTo>
                <a:lnTo>
                  <a:pt x="39681" y="100793"/>
                </a:lnTo>
                <a:lnTo>
                  <a:pt x="68056" y="66960"/>
                </a:lnTo>
                <a:lnTo>
                  <a:pt x="102449" y="39045"/>
                </a:lnTo>
                <a:lnTo>
                  <a:pt x="141928" y="17966"/>
                </a:lnTo>
                <a:lnTo>
                  <a:pt x="185559" y="4644"/>
                </a:lnTo>
                <a:lnTo>
                  <a:pt x="232410" y="0"/>
                </a:lnTo>
                <a:lnTo>
                  <a:pt x="279260" y="4644"/>
                </a:lnTo>
                <a:lnTo>
                  <a:pt x="322891" y="17966"/>
                </a:lnTo>
                <a:lnTo>
                  <a:pt x="362370" y="39045"/>
                </a:lnTo>
                <a:lnTo>
                  <a:pt x="396763" y="66960"/>
                </a:lnTo>
                <a:lnTo>
                  <a:pt x="425138" y="100793"/>
                </a:lnTo>
                <a:lnTo>
                  <a:pt x="446561" y="139624"/>
                </a:lnTo>
                <a:lnTo>
                  <a:pt x="460099" y="182533"/>
                </a:lnTo>
                <a:lnTo>
                  <a:pt x="464820" y="228599"/>
                </a:lnTo>
                <a:lnTo>
                  <a:pt x="460099" y="274666"/>
                </a:lnTo>
                <a:lnTo>
                  <a:pt x="446561" y="317575"/>
                </a:lnTo>
                <a:lnTo>
                  <a:pt x="425138" y="356406"/>
                </a:lnTo>
                <a:lnTo>
                  <a:pt x="396763" y="390239"/>
                </a:lnTo>
                <a:lnTo>
                  <a:pt x="362370" y="418154"/>
                </a:lnTo>
                <a:lnTo>
                  <a:pt x="322891" y="439233"/>
                </a:lnTo>
                <a:lnTo>
                  <a:pt x="279260" y="452555"/>
                </a:lnTo>
                <a:lnTo>
                  <a:pt x="232410" y="457199"/>
                </a:lnTo>
                <a:lnTo>
                  <a:pt x="185559" y="452555"/>
                </a:lnTo>
                <a:lnTo>
                  <a:pt x="141928" y="439233"/>
                </a:lnTo>
                <a:lnTo>
                  <a:pt x="102449" y="418154"/>
                </a:lnTo>
                <a:lnTo>
                  <a:pt x="68056" y="390239"/>
                </a:lnTo>
                <a:lnTo>
                  <a:pt x="39681" y="356406"/>
                </a:lnTo>
                <a:lnTo>
                  <a:pt x="18258" y="317575"/>
                </a:lnTo>
                <a:lnTo>
                  <a:pt x="4720" y="274666"/>
                </a:lnTo>
                <a:lnTo>
                  <a:pt x="0" y="22859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10451083" y="4266691"/>
            <a:ext cx="2114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15" baseline="-16666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328" name="object 328"/>
          <p:cNvSpPr txBox="1"/>
          <p:nvPr/>
        </p:nvSpPr>
        <p:spPr>
          <a:xfrm>
            <a:off x="10003028" y="4276471"/>
            <a:ext cx="203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AEAEA"/>
                </a:solidFill>
                <a:latin typeface="Calisto MT"/>
                <a:cs typeface="Calisto MT"/>
              </a:rPr>
              <a:t>…</a:t>
            </a:r>
            <a:endParaRPr sz="1400">
              <a:latin typeface="Calisto MT"/>
              <a:cs typeface="Calisto MT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11372088" y="4163567"/>
            <a:ext cx="464820" cy="457200"/>
          </a:xfrm>
          <a:custGeom>
            <a:avLst/>
            <a:gdLst/>
            <a:ahLst/>
            <a:cxnLst/>
            <a:rect l="l" t="t" r="r" b="b"/>
            <a:pathLst>
              <a:path w="464820" h="457200">
                <a:moveTo>
                  <a:pt x="0" y="228599"/>
                </a:moveTo>
                <a:lnTo>
                  <a:pt x="4720" y="182533"/>
                </a:lnTo>
                <a:lnTo>
                  <a:pt x="18258" y="139624"/>
                </a:lnTo>
                <a:lnTo>
                  <a:pt x="39681" y="100793"/>
                </a:lnTo>
                <a:lnTo>
                  <a:pt x="68056" y="66960"/>
                </a:lnTo>
                <a:lnTo>
                  <a:pt x="102449" y="39045"/>
                </a:lnTo>
                <a:lnTo>
                  <a:pt x="141928" y="17966"/>
                </a:lnTo>
                <a:lnTo>
                  <a:pt x="185559" y="4644"/>
                </a:lnTo>
                <a:lnTo>
                  <a:pt x="232409" y="0"/>
                </a:lnTo>
                <a:lnTo>
                  <a:pt x="279260" y="4644"/>
                </a:lnTo>
                <a:lnTo>
                  <a:pt x="322891" y="17966"/>
                </a:lnTo>
                <a:lnTo>
                  <a:pt x="362370" y="39045"/>
                </a:lnTo>
                <a:lnTo>
                  <a:pt x="396763" y="66960"/>
                </a:lnTo>
                <a:lnTo>
                  <a:pt x="425138" y="100793"/>
                </a:lnTo>
                <a:lnTo>
                  <a:pt x="446561" y="139624"/>
                </a:lnTo>
                <a:lnTo>
                  <a:pt x="460099" y="182533"/>
                </a:lnTo>
                <a:lnTo>
                  <a:pt x="464819" y="228599"/>
                </a:lnTo>
                <a:lnTo>
                  <a:pt x="460099" y="274666"/>
                </a:lnTo>
                <a:lnTo>
                  <a:pt x="446561" y="317575"/>
                </a:lnTo>
                <a:lnTo>
                  <a:pt x="425138" y="356406"/>
                </a:lnTo>
                <a:lnTo>
                  <a:pt x="396763" y="390239"/>
                </a:lnTo>
                <a:lnTo>
                  <a:pt x="362370" y="418154"/>
                </a:lnTo>
                <a:lnTo>
                  <a:pt x="322891" y="439233"/>
                </a:lnTo>
                <a:lnTo>
                  <a:pt x="279260" y="452555"/>
                </a:lnTo>
                <a:lnTo>
                  <a:pt x="232409" y="457199"/>
                </a:lnTo>
                <a:lnTo>
                  <a:pt x="185559" y="452555"/>
                </a:lnTo>
                <a:lnTo>
                  <a:pt x="141928" y="439233"/>
                </a:lnTo>
                <a:lnTo>
                  <a:pt x="102449" y="418154"/>
                </a:lnTo>
                <a:lnTo>
                  <a:pt x="68056" y="390239"/>
                </a:lnTo>
                <a:lnTo>
                  <a:pt x="39681" y="356406"/>
                </a:lnTo>
                <a:lnTo>
                  <a:pt x="18258" y="317575"/>
                </a:lnTo>
                <a:lnTo>
                  <a:pt x="4720" y="274666"/>
                </a:lnTo>
                <a:lnTo>
                  <a:pt x="0" y="22859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 txBox="1"/>
          <p:nvPr/>
        </p:nvSpPr>
        <p:spPr>
          <a:xfrm>
            <a:off x="11473433" y="4266691"/>
            <a:ext cx="2114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15" baseline="-16666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331" name="object 331"/>
          <p:cNvSpPr txBox="1"/>
          <p:nvPr/>
        </p:nvSpPr>
        <p:spPr>
          <a:xfrm>
            <a:off x="11025378" y="4276471"/>
            <a:ext cx="203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AEAEA"/>
                </a:solidFill>
                <a:latin typeface="Calisto MT"/>
                <a:cs typeface="Calisto MT"/>
              </a:rPr>
              <a:t>…</a:t>
            </a:r>
            <a:endParaRPr sz="1400">
              <a:latin typeface="Calisto MT"/>
              <a:cs typeface="Calisto MT"/>
            </a:endParaRPr>
          </a:p>
        </p:txBody>
      </p:sp>
      <p:sp>
        <p:nvSpPr>
          <p:cNvPr id="332" name="object 332"/>
          <p:cNvSpPr txBox="1"/>
          <p:nvPr/>
        </p:nvSpPr>
        <p:spPr>
          <a:xfrm>
            <a:off x="9326880" y="3101339"/>
            <a:ext cx="1487805" cy="550545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25"/>
              </a:spcBef>
            </a:pPr>
            <a:r>
              <a:rPr sz="1400" spc="-10" dirty="0">
                <a:solidFill>
                  <a:srgbClr val="EAEAEA"/>
                </a:solidFill>
                <a:latin typeface="Cambria Math"/>
                <a:cs typeface="Cambria Math"/>
              </a:rPr>
              <a:t>𝑛𝑒𝑡</a:t>
            </a:r>
            <a:r>
              <a:rPr sz="1500" spc="-15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𝑗 </a:t>
            </a:r>
            <a:r>
              <a:rPr sz="14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400" spc="1425" dirty="0">
                <a:solidFill>
                  <a:srgbClr val="EAEAEA"/>
                </a:solidFill>
                <a:latin typeface="Cambria Math"/>
                <a:cs typeface="Cambria Math"/>
              </a:rPr>
              <a:t>෍</a:t>
            </a:r>
            <a:r>
              <a:rPr sz="1400" spc="-16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400" spc="30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500" spc="44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𝑖𝑗 </a:t>
            </a:r>
            <a:r>
              <a:rPr sz="1400" spc="-1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-15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500" baseline="-16666">
              <a:latin typeface="Cambria Math"/>
              <a:cs typeface="Cambria Math"/>
            </a:endParaRPr>
          </a:p>
          <a:p>
            <a:pPr marL="76200" algn="ctr">
              <a:lnSpc>
                <a:spcPts val="1120"/>
              </a:lnSpc>
              <a:spcBef>
                <a:spcPts val="505"/>
              </a:spcBef>
            </a:pPr>
            <a:r>
              <a:rPr sz="1000" spc="35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33" name="object 333"/>
          <p:cNvSpPr/>
          <p:nvPr/>
        </p:nvSpPr>
        <p:spPr>
          <a:xfrm>
            <a:off x="9326880" y="2115311"/>
            <a:ext cx="464820" cy="457200"/>
          </a:xfrm>
          <a:custGeom>
            <a:avLst/>
            <a:gdLst/>
            <a:ahLst/>
            <a:cxnLst/>
            <a:rect l="l" t="t" r="r" b="b"/>
            <a:pathLst>
              <a:path w="464820" h="457200">
                <a:moveTo>
                  <a:pt x="0" y="228600"/>
                </a:moveTo>
                <a:lnTo>
                  <a:pt x="4720" y="182533"/>
                </a:lnTo>
                <a:lnTo>
                  <a:pt x="18258" y="139624"/>
                </a:lnTo>
                <a:lnTo>
                  <a:pt x="39681" y="100793"/>
                </a:lnTo>
                <a:lnTo>
                  <a:pt x="68056" y="66960"/>
                </a:lnTo>
                <a:lnTo>
                  <a:pt x="102449" y="39045"/>
                </a:lnTo>
                <a:lnTo>
                  <a:pt x="141928" y="17966"/>
                </a:lnTo>
                <a:lnTo>
                  <a:pt x="185559" y="4644"/>
                </a:lnTo>
                <a:lnTo>
                  <a:pt x="232410" y="0"/>
                </a:lnTo>
                <a:lnTo>
                  <a:pt x="279260" y="4644"/>
                </a:lnTo>
                <a:lnTo>
                  <a:pt x="322891" y="17966"/>
                </a:lnTo>
                <a:lnTo>
                  <a:pt x="362370" y="39045"/>
                </a:lnTo>
                <a:lnTo>
                  <a:pt x="396763" y="66960"/>
                </a:lnTo>
                <a:lnTo>
                  <a:pt x="425138" y="100793"/>
                </a:lnTo>
                <a:lnTo>
                  <a:pt x="446561" y="139624"/>
                </a:lnTo>
                <a:lnTo>
                  <a:pt x="460099" y="182533"/>
                </a:lnTo>
                <a:lnTo>
                  <a:pt x="464820" y="228600"/>
                </a:lnTo>
                <a:lnTo>
                  <a:pt x="460099" y="274666"/>
                </a:lnTo>
                <a:lnTo>
                  <a:pt x="446561" y="317575"/>
                </a:lnTo>
                <a:lnTo>
                  <a:pt x="425138" y="356406"/>
                </a:lnTo>
                <a:lnTo>
                  <a:pt x="396763" y="390239"/>
                </a:lnTo>
                <a:lnTo>
                  <a:pt x="362370" y="418154"/>
                </a:lnTo>
                <a:lnTo>
                  <a:pt x="322891" y="439233"/>
                </a:lnTo>
                <a:lnTo>
                  <a:pt x="279260" y="452555"/>
                </a:lnTo>
                <a:lnTo>
                  <a:pt x="232410" y="457200"/>
                </a:lnTo>
                <a:lnTo>
                  <a:pt x="185559" y="452555"/>
                </a:lnTo>
                <a:lnTo>
                  <a:pt x="141928" y="439233"/>
                </a:lnTo>
                <a:lnTo>
                  <a:pt x="102449" y="418154"/>
                </a:lnTo>
                <a:lnTo>
                  <a:pt x="68056" y="390239"/>
                </a:lnTo>
                <a:lnTo>
                  <a:pt x="39681" y="356406"/>
                </a:lnTo>
                <a:lnTo>
                  <a:pt x="18258" y="317575"/>
                </a:lnTo>
                <a:lnTo>
                  <a:pt x="4720" y="274666"/>
                </a:lnTo>
                <a:lnTo>
                  <a:pt x="0" y="22860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 txBox="1"/>
          <p:nvPr/>
        </p:nvSpPr>
        <p:spPr>
          <a:xfrm>
            <a:off x="9451975" y="2206828"/>
            <a:ext cx="160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7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487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335" name="object 335"/>
          <p:cNvSpPr/>
          <p:nvPr/>
        </p:nvSpPr>
        <p:spPr>
          <a:xfrm>
            <a:off x="10349483" y="2115311"/>
            <a:ext cx="464820" cy="457200"/>
          </a:xfrm>
          <a:custGeom>
            <a:avLst/>
            <a:gdLst/>
            <a:ahLst/>
            <a:cxnLst/>
            <a:rect l="l" t="t" r="r" b="b"/>
            <a:pathLst>
              <a:path w="464820" h="457200">
                <a:moveTo>
                  <a:pt x="0" y="228600"/>
                </a:moveTo>
                <a:lnTo>
                  <a:pt x="4720" y="182533"/>
                </a:lnTo>
                <a:lnTo>
                  <a:pt x="18258" y="139624"/>
                </a:lnTo>
                <a:lnTo>
                  <a:pt x="39681" y="100793"/>
                </a:lnTo>
                <a:lnTo>
                  <a:pt x="68056" y="66960"/>
                </a:lnTo>
                <a:lnTo>
                  <a:pt x="102449" y="39045"/>
                </a:lnTo>
                <a:lnTo>
                  <a:pt x="141928" y="17966"/>
                </a:lnTo>
                <a:lnTo>
                  <a:pt x="185559" y="4644"/>
                </a:lnTo>
                <a:lnTo>
                  <a:pt x="232410" y="0"/>
                </a:lnTo>
                <a:lnTo>
                  <a:pt x="279260" y="4644"/>
                </a:lnTo>
                <a:lnTo>
                  <a:pt x="322891" y="17966"/>
                </a:lnTo>
                <a:lnTo>
                  <a:pt x="362370" y="39045"/>
                </a:lnTo>
                <a:lnTo>
                  <a:pt x="396763" y="66960"/>
                </a:lnTo>
                <a:lnTo>
                  <a:pt x="425138" y="100793"/>
                </a:lnTo>
                <a:lnTo>
                  <a:pt x="446561" y="139624"/>
                </a:lnTo>
                <a:lnTo>
                  <a:pt x="460099" y="182533"/>
                </a:lnTo>
                <a:lnTo>
                  <a:pt x="464820" y="228600"/>
                </a:lnTo>
                <a:lnTo>
                  <a:pt x="460099" y="274666"/>
                </a:lnTo>
                <a:lnTo>
                  <a:pt x="446561" y="317575"/>
                </a:lnTo>
                <a:lnTo>
                  <a:pt x="425138" y="356406"/>
                </a:lnTo>
                <a:lnTo>
                  <a:pt x="396763" y="390239"/>
                </a:lnTo>
                <a:lnTo>
                  <a:pt x="362370" y="418154"/>
                </a:lnTo>
                <a:lnTo>
                  <a:pt x="322891" y="439233"/>
                </a:lnTo>
                <a:lnTo>
                  <a:pt x="279260" y="452555"/>
                </a:lnTo>
                <a:lnTo>
                  <a:pt x="232410" y="457200"/>
                </a:lnTo>
                <a:lnTo>
                  <a:pt x="185559" y="452555"/>
                </a:lnTo>
                <a:lnTo>
                  <a:pt x="141928" y="439233"/>
                </a:lnTo>
                <a:lnTo>
                  <a:pt x="102449" y="418154"/>
                </a:lnTo>
                <a:lnTo>
                  <a:pt x="68056" y="390239"/>
                </a:lnTo>
                <a:lnTo>
                  <a:pt x="39681" y="356406"/>
                </a:lnTo>
                <a:lnTo>
                  <a:pt x="18258" y="317575"/>
                </a:lnTo>
                <a:lnTo>
                  <a:pt x="4720" y="274666"/>
                </a:lnTo>
                <a:lnTo>
                  <a:pt x="0" y="22860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 txBox="1"/>
          <p:nvPr/>
        </p:nvSpPr>
        <p:spPr>
          <a:xfrm>
            <a:off x="10451083" y="2217547"/>
            <a:ext cx="21145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15" baseline="-16666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337" name="object 337"/>
          <p:cNvSpPr txBox="1"/>
          <p:nvPr/>
        </p:nvSpPr>
        <p:spPr>
          <a:xfrm>
            <a:off x="10003028" y="2227326"/>
            <a:ext cx="203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AEAEA"/>
                </a:solidFill>
                <a:latin typeface="Calisto MT"/>
                <a:cs typeface="Calisto MT"/>
              </a:rPr>
              <a:t>…</a:t>
            </a:r>
            <a:endParaRPr sz="1400">
              <a:latin typeface="Calisto MT"/>
              <a:cs typeface="Calisto MT"/>
            </a:endParaRPr>
          </a:p>
        </p:txBody>
      </p:sp>
      <p:sp>
        <p:nvSpPr>
          <p:cNvPr id="338" name="object 338"/>
          <p:cNvSpPr/>
          <p:nvPr/>
        </p:nvSpPr>
        <p:spPr>
          <a:xfrm>
            <a:off x="11372088" y="2115311"/>
            <a:ext cx="464820" cy="457200"/>
          </a:xfrm>
          <a:custGeom>
            <a:avLst/>
            <a:gdLst/>
            <a:ahLst/>
            <a:cxnLst/>
            <a:rect l="l" t="t" r="r" b="b"/>
            <a:pathLst>
              <a:path w="464820" h="457200">
                <a:moveTo>
                  <a:pt x="0" y="228600"/>
                </a:moveTo>
                <a:lnTo>
                  <a:pt x="4720" y="182533"/>
                </a:lnTo>
                <a:lnTo>
                  <a:pt x="18258" y="139624"/>
                </a:lnTo>
                <a:lnTo>
                  <a:pt x="39681" y="100793"/>
                </a:lnTo>
                <a:lnTo>
                  <a:pt x="68056" y="66960"/>
                </a:lnTo>
                <a:lnTo>
                  <a:pt x="102449" y="39045"/>
                </a:lnTo>
                <a:lnTo>
                  <a:pt x="141928" y="17966"/>
                </a:lnTo>
                <a:lnTo>
                  <a:pt x="185559" y="4644"/>
                </a:lnTo>
                <a:lnTo>
                  <a:pt x="232409" y="0"/>
                </a:lnTo>
                <a:lnTo>
                  <a:pt x="279260" y="4644"/>
                </a:lnTo>
                <a:lnTo>
                  <a:pt x="322891" y="17966"/>
                </a:lnTo>
                <a:lnTo>
                  <a:pt x="362370" y="39045"/>
                </a:lnTo>
                <a:lnTo>
                  <a:pt x="396763" y="66960"/>
                </a:lnTo>
                <a:lnTo>
                  <a:pt x="425138" y="100793"/>
                </a:lnTo>
                <a:lnTo>
                  <a:pt x="446561" y="139624"/>
                </a:lnTo>
                <a:lnTo>
                  <a:pt x="460099" y="182533"/>
                </a:lnTo>
                <a:lnTo>
                  <a:pt x="464819" y="228600"/>
                </a:lnTo>
                <a:lnTo>
                  <a:pt x="460099" y="274666"/>
                </a:lnTo>
                <a:lnTo>
                  <a:pt x="446561" y="317575"/>
                </a:lnTo>
                <a:lnTo>
                  <a:pt x="425138" y="356406"/>
                </a:lnTo>
                <a:lnTo>
                  <a:pt x="396763" y="390239"/>
                </a:lnTo>
                <a:lnTo>
                  <a:pt x="362370" y="418154"/>
                </a:lnTo>
                <a:lnTo>
                  <a:pt x="322891" y="439233"/>
                </a:lnTo>
                <a:lnTo>
                  <a:pt x="279260" y="452555"/>
                </a:lnTo>
                <a:lnTo>
                  <a:pt x="232409" y="457200"/>
                </a:lnTo>
                <a:lnTo>
                  <a:pt x="185559" y="452555"/>
                </a:lnTo>
                <a:lnTo>
                  <a:pt x="141928" y="439233"/>
                </a:lnTo>
                <a:lnTo>
                  <a:pt x="102449" y="418154"/>
                </a:lnTo>
                <a:lnTo>
                  <a:pt x="68056" y="390239"/>
                </a:lnTo>
                <a:lnTo>
                  <a:pt x="39681" y="356406"/>
                </a:lnTo>
                <a:lnTo>
                  <a:pt x="18258" y="317575"/>
                </a:lnTo>
                <a:lnTo>
                  <a:pt x="4720" y="274666"/>
                </a:lnTo>
                <a:lnTo>
                  <a:pt x="0" y="22860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 txBox="1"/>
          <p:nvPr/>
        </p:nvSpPr>
        <p:spPr>
          <a:xfrm>
            <a:off x="9326880" y="1077467"/>
            <a:ext cx="1487805" cy="551815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30"/>
              </a:spcBef>
            </a:pPr>
            <a:r>
              <a:rPr sz="1400" spc="5" dirty="0">
                <a:solidFill>
                  <a:srgbClr val="EAEAEA"/>
                </a:solidFill>
                <a:latin typeface="Cambria Math"/>
                <a:cs typeface="Cambria Math"/>
              </a:rPr>
              <a:t>𝑛𝑒𝑡</a:t>
            </a:r>
            <a:r>
              <a:rPr sz="1500" spc="7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𝑘 </a:t>
            </a:r>
            <a:r>
              <a:rPr sz="14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400" spc="1425" dirty="0">
                <a:solidFill>
                  <a:srgbClr val="EAEAEA"/>
                </a:solidFill>
                <a:latin typeface="Cambria Math"/>
                <a:cs typeface="Cambria Math"/>
              </a:rPr>
              <a:t>෍</a:t>
            </a:r>
            <a:r>
              <a:rPr sz="1400" spc="-6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400" spc="0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500" spc="0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𝑗𝑘</a:t>
            </a:r>
            <a:r>
              <a:rPr sz="1400" spc="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0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500" baseline="-16666">
              <a:latin typeface="Cambria Math"/>
              <a:cs typeface="Cambria Math"/>
            </a:endParaRPr>
          </a:p>
          <a:p>
            <a:pPr marL="97790" algn="ctr">
              <a:lnSpc>
                <a:spcPct val="100000"/>
              </a:lnSpc>
              <a:spcBef>
                <a:spcPts val="509"/>
              </a:spcBef>
            </a:pPr>
            <a:r>
              <a:rPr sz="1000" spc="114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40" name="object 340"/>
          <p:cNvSpPr/>
          <p:nvPr/>
        </p:nvSpPr>
        <p:spPr>
          <a:xfrm>
            <a:off x="9326880" y="91439"/>
            <a:ext cx="464820" cy="459105"/>
          </a:xfrm>
          <a:custGeom>
            <a:avLst/>
            <a:gdLst/>
            <a:ahLst/>
            <a:cxnLst/>
            <a:rect l="l" t="t" r="r" b="b"/>
            <a:pathLst>
              <a:path w="464820" h="459105">
                <a:moveTo>
                  <a:pt x="0" y="229361"/>
                </a:moveTo>
                <a:lnTo>
                  <a:pt x="4720" y="183153"/>
                </a:lnTo>
                <a:lnTo>
                  <a:pt x="18258" y="140106"/>
                </a:lnTo>
                <a:lnTo>
                  <a:pt x="39681" y="101147"/>
                </a:lnTo>
                <a:lnTo>
                  <a:pt x="68056" y="67198"/>
                </a:lnTo>
                <a:lnTo>
                  <a:pt x="102449" y="39185"/>
                </a:lnTo>
                <a:lnTo>
                  <a:pt x="141928" y="18032"/>
                </a:lnTo>
                <a:lnTo>
                  <a:pt x="185559" y="4662"/>
                </a:lnTo>
                <a:lnTo>
                  <a:pt x="232410" y="0"/>
                </a:lnTo>
                <a:lnTo>
                  <a:pt x="279260" y="4662"/>
                </a:lnTo>
                <a:lnTo>
                  <a:pt x="322891" y="18032"/>
                </a:lnTo>
                <a:lnTo>
                  <a:pt x="362370" y="39185"/>
                </a:lnTo>
                <a:lnTo>
                  <a:pt x="396763" y="67198"/>
                </a:lnTo>
                <a:lnTo>
                  <a:pt x="425138" y="101147"/>
                </a:lnTo>
                <a:lnTo>
                  <a:pt x="446561" y="140106"/>
                </a:lnTo>
                <a:lnTo>
                  <a:pt x="460099" y="183153"/>
                </a:lnTo>
                <a:lnTo>
                  <a:pt x="464820" y="229361"/>
                </a:lnTo>
                <a:lnTo>
                  <a:pt x="460099" y="275570"/>
                </a:lnTo>
                <a:lnTo>
                  <a:pt x="446561" y="318617"/>
                </a:lnTo>
                <a:lnTo>
                  <a:pt x="425138" y="357576"/>
                </a:lnTo>
                <a:lnTo>
                  <a:pt x="396763" y="391525"/>
                </a:lnTo>
                <a:lnTo>
                  <a:pt x="362370" y="419538"/>
                </a:lnTo>
                <a:lnTo>
                  <a:pt x="322891" y="440691"/>
                </a:lnTo>
                <a:lnTo>
                  <a:pt x="279260" y="454061"/>
                </a:lnTo>
                <a:lnTo>
                  <a:pt x="232410" y="458723"/>
                </a:lnTo>
                <a:lnTo>
                  <a:pt x="185559" y="454061"/>
                </a:lnTo>
                <a:lnTo>
                  <a:pt x="141928" y="440691"/>
                </a:lnTo>
                <a:lnTo>
                  <a:pt x="102449" y="419538"/>
                </a:lnTo>
                <a:lnTo>
                  <a:pt x="68056" y="391525"/>
                </a:lnTo>
                <a:lnTo>
                  <a:pt x="39681" y="357576"/>
                </a:lnTo>
                <a:lnTo>
                  <a:pt x="18258" y="318617"/>
                </a:lnTo>
                <a:lnTo>
                  <a:pt x="4720" y="275570"/>
                </a:lnTo>
                <a:lnTo>
                  <a:pt x="0" y="22936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 txBox="1"/>
          <p:nvPr/>
        </p:nvSpPr>
        <p:spPr>
          <a:xfrm>
            <a:off x="9435845" y="193624"/>
            <a:ext cx="1924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172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342" name="object 342"/>
          <p:cNvSpPr/>
          <p:nvPr/>
        </p:nvSpPr>
        <p:spPr>
          <a:xfrm>
            <a:off x="10349483" y="91439"/>
            <a:ext cx="464820" cy="459105"/>
          </a:xfrm>
          <a:custGeom>
            <a:avLst/>
            <a:gdLst/>
            <a:ahLst/>
            <a:cxnLst/>
            <a:rect l="l" t="t" r="r" b="b"/>
            <a:pathLst>
              <a:path w="464820" h="459105">
                <a:moveTo>
                  <a:pt x="0" y="229361"/>
                </a:moveTo>
                <a:lnTo>
                  <a:pt x="4720" y="183153"/>
                </a:lnTo>
                <a:lnTo>
                  <a:pt x="18258" y="140106"/>
                </a:lnTo>
                <a:lnTo>
                  <a:pt x="39681" y="101147"/>
                </a:lnTo>
                <a:lnTo>
                  <a:pt x="68056" y="67198"/>
                </a:lnTo>
                <a:lnTo>
                  <a:pt x="102449" y="39185"/>
                </a:lnTo>
                <a:lnTo>
                  <a:pt x="141928" y="18032"/>
                </a:lnTo>
                <a:lnTo>
                  <a:pt x="185559" y="4662"/>
                </a:lnTo>
                <a:lnTo>
                  <a:pt x="232410" y="0"/>
                </a:lnTo>
                <a:lnTo>
                  <a:pt x="279260" y="4662"/>
                </a:lnTo>
                <a:lnTo>
                  <a:pt x="322891" y="18032"/>
                </a:lnTo>
                <a:lnTo>
                  <a:pt x="362370" y="39185"/>
                </a:lnTo>
                <a:lnTo>
                  <a:pt x="396763" y="67198"/>
                </a:lnTo>
                <a:lnTo>
                  <a:pt x="425138" y="101147"/>
                </a:lnTo>
                <a:lnTo>
                  <a:pt x="446561" y="140106"/>
                </a:lnTo>
                <a:lnTo>
                  <a:pt x="460099" y="183153"/>
                </a:lnTo>
                <a:lnTo>
                  <a:pt x="464820" y="229361"/>
                </a:lnTo>
                <a:lnTo>
                  <a:pt x="460099" y="275570"/>
                </a:lnTo>
                <a:lnTo>
                  <a:pt x="446561" y="318617"/>
                </a:lnTo>
                <a:lnTo>
                  <a:pt x="425138" y="357576"/>
                </a:lnTo>
                <a:lnTo>
                  <a:pt x="396763" y="391525"/>
                </a:lnTo>
                <a:lnTo>
                  <a:pt x="362370" y="419538"/>
                </a:lnTo>
                <a:lnTo>
                  <a:pt x="322891" y="440691"/>
                </a:lnTo>
                <a:lnTo>
                  <a:pt x="279260" y="454061"/>
                </a:lnTo>
                <a:lnTo>
                  <a:pt x="232410" y="458723"/>
                </a:lnTo>
                <a:lnTo>
                  <a:pt x="185559" y="454061"/>
                </a:lnTo>
                <a:lnTo>
                  <a:pt x="141928" y="440691"/>
                </a:lnTo>
                <a:lnTo>
                  <a:pt x="102449" y="419538"/>
                </a:lnTo>
                <a:lnTo>
                  <a:pt x="68056" y="391525"/>
                </a:lnTo>
                <a:lnTo>
                  <a:pt x="39681" y="357576"/>
                </a:lnTo>
                <a:lnTo>
                  <a:pt x="18258" y="318617"/>
                </a:lnTo>
                <a:lnTo>
                  <a:pt x="4720" y="275570"/>
                </a:lnTo>
                <a:lnTo>
                  <a:pt x="0" y="22936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10451083" y="193624"/>
            <a:ext cx="21145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15" baseline="-16666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344" name="object 344"/>
          <p:cNvSpPr txBox="1"/>
          <p:nvPr/>
        </p:nvSpPr>
        <p:spPr>
          <a:xfrm>
            <a:off x="10003028" y="203962"/>
            <a:ext cx="203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AEAEA"/>
                </a:solidFill>
                <a:latin typeface="Calisto MT"/>
                <a:cs typeface="Calisto MT"/>
              </a:rPr>
              <a:t>…</a:t>
            </a:r>
            <a:endParaRPr sz="1400">
              <a:latin typeface="Calisto MT"/>
              <a:cs typeface="Calisto MT"/>
            </a:endParaRPr>
          </a:p>
        </p:txBody>
      </p:sp>
      <p:sp>
        <p:nvSpPr>
          <p:cNvPr id="345" name="object 345"/>
          <p:cNvSpPr/>
          <p:nvPr/>
        </p:nvSpPr>
        <p:spPr>
          <a:xfrm>
            <a:off x="11372088" y="91439"/>
            <a:ext cx="464820" cy="459105"/>
          </a:xfrm>
          <a:custGeom>
            <a:avLst/>
            <a:gdLst/>
            <a:ahLst/>
            <a:cxnLst/>
            <a:rect l="l" t="t" r="r" b="b"/>
            <a:pathLst>
              <a:path w="464820" h="459105">
                <a:moveTo>
                  <a:pt x="0" y="229361"/>
                </a:moveTo>
                <a:lnTo>
                  <a:pt x="4720" y="183153"/>
                </a:lnTo>
                <a:lnTo>
                  <a:pt x="18258" y="140106"/>
                </a:lnTo>
                <a:lnTo>
                  <a:pt x="39681" y="101147"/>
                </a:lnTo>
                <a:lnTo>
                  <a:pt x="68056" y="67198"/>
                </a:lnTo>
                <a:lnTo>
                  <a:pt x="102449" y="39185"/>
                </a:lnTo>
                <a:lnTo>
                  <a:pt x="141928" y="18032"/>
                </a:lnTo>
                <a:lnTo>
                  <a:pt x="185559" y="4662"/>
                </a:lnTo>
                <a:lnTo>
                  <a:pt x="232409" y="0"/>
                </a:lnTo>
                <a:lnTo>
                  <a:pt x="279260" y="4662"/>
                </a:lnTo>
                <a:lnTo>
                  <a:pt x="322891" y="18032"/>
                </a:lnTo>
                <a:lnTo>
                  <a:pt x="362370" y="39185"/>
                </a:lnTo>
                <a:lnTo>
                  <a:pt x="396763" y="67198"/>
                </a:lnTo>
                <a:lnTo>
                  <a:pt x="425138" y="101147"/>
                </a:lnTo>
                <a:lnTo>
                  <a:pt x="446561" y="140106"/>
                </a:lnTo>
                <a:lnTo>
                  <a:pt x="460099" y="183153"/>
                </a:lnTo>
                <a:lnTo>
                  <a:pt x="464819" y="229361"/>
                </a:lnTo>
                <a:lnTo>
                  <a:pt x="460099" y="275570"/>
                </a:lnTo>
                <a:lnTo>
                  <a:pt x="446561" y="318617"/>
                </a:lnTo>
                <a:lnTo>
                  <a:pt x="425138" y="357576"/>
                </a:lnTo>
                <a:lnTo>
                  <a:pt x="396763" y="391525"/>
                </a:lnTo>
                <a:lnTo>
                  <a:pt x="362370" y="419538"/>
                </a:lnTo>
                <a:lnTo>
                  <a:pt x="322891" y="440691"/>
                </a:lnTo>
                <a:lnTo>
                  <a:pt x="279260" y="454061"/>
                </a:lnTo>
                <a:lnTo>
                  <a:pt x="232409" y="458723"/>
                </a:lnTo>
                <a:lnTo>
                  <a:pt x="185559" y="454061"/>
                </a:lnTo>
                <a:lnTo>
                  <a:pt x="141928" y="440691"/>
                </a:lnTo>
                <a:lnTo>
                  <a:pt x="102449" y="419538"/>
                </a:lnTo>
                <a:lnTo>
                  <a:pt x="68056" y="391525"/>
                </a:lnTo>
                <a:lnTo>
                  <a:pt x="39681" y="357576"/>
                </a:lnTo>
                <a:lnTo>
                  <a:pt x="18258" y="318617"/>
                </a:lnTo>
                <a:lnTo>
                  <a:pt x="4720" y="275570"/>
                </a:lnTo>
                <a:lnTo>
                  <a:pt x="0" y="229361"/>
                </a:lnTo>
                <a:close/>
              </a:path>
            </a:pathLst>
          </a:custGeom>
          <a:ln w="1523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 txBox="1"/>
          <p:nvPr/>
        </p:nvSpPr>
        <p:spPr>
          <a:xfrm>
            <a:off x="11473433" y="193624"/>
            <a:ext cx="21145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15" baseline="-16666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347" name="object 347"/>
          <p:cNvSpPr txBox="1"/>
          <p:nvPr/>
        </p:nvSpPr>
        <p:spPr>
          <a:xfrm>
            <a:off x="11025378" y="203962"/>
            <a:ext cx="203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AEAEA"/>
                </a:solidFill>
                <a:latin typeface="Calisto MT"/>
                <a:cs typeface="Calisto MT"/>
              </a:rPr>
              <a:t>…</a:t>
            </a:r>
            <a:endParaRPr sz="1400">
              <a:latin typeface="Calisto MT"/>
              <a:cs typeface="Calisto MT"/>
            </a:endParaRPr>
          </a:p>
        </p:txBody>
      </p:sp>
      <p:sp>
        <p:nvSpPr>
          <p:cNvPr id="348" name="object 348"/>
          <p:cNvSpPr/>
          <p:nvPr/>
        </p:nvSpPr>
        <p:spPr>
          <a:xfrm>
            <a:off x="9541732" y="3652265"/>
            <a:ext cx="530225" cy="531495"/>
          </a:xfrm>
          <a:custGeom>
            <a:avLst/>
            <a:gdLst/>
            <a:ahLst/>
            <a:cxnLst/>
            <a:rect l="l" t="t" r="r" b="b"/>
            <a:pathLst>
              <a:path w="530225" h="531495">
                <a:moveTo>
                  <a:pt x="435930" y="67429"/>
                </a:moveTo>
                <a:lnTo>
                  <a:pt x="5619" y="498601"/>
                </a:lnTo>
                <a:lnTo>
                  <a:pt x="1404" y="504934"/>
                </a:lnTo>
                <a:lnTo>
                  <a:pt x="0" y="512111"/>
                </a:lnTo>
                <a:lnTo>
                  <a:pt x="1404" y="519265"/>
                </a:lnTo>
                <a:lnTo>
                  <a:pt x="5619" y="525525"/>
                </a:lnTo>
                <a:lnTo>
                  <a:pt x="11951" y="529740"/>
                </a:lnTo>
                <a:lnTo>
                  <a:pt x="19129" y="531145"/>
                </a:lnTo>
                <a:lnTo>
                  <a:pt x="26283" y="529740"/>
                </a:lnTo>
                <a:lnTo>
                  <a:pt x="32543" y="525525"/>
                </a:lnTo>
                <a:lnTo>
                  <a:pt x="462937" y="94393"/>
                </a:lnTo>
                <a:lnTo>
                  <a:pt x="435930" y="67429"/>
                </a:lnTo>
                <a:close/>
              </a:path>
              <a:path w="530225" h="531495">
                <a:moveTo>
                  <a:pt x="514078" y="48355"/>
                </a:moveTo>
                <a:lnTo>
                  <a:pt x="462883" y="48355"/>
                </a:lnTo>
                <a:lnTo>
                  <a:pt x="470074" y="49760"/>
                </a:lnTo>
                <a:lnTo>
                  <a:pt x="476408" y="53974"/>
                </a:lnTo>
                <a:lnTo>
                  <a:pt x="480552" y="60235"/>
                </a:lnTo>
                <a:lnTo>
                  <a:pt x="481933" y="67389"/>
                </a:lnTo>
                <a:lnTo>
                  <a:pt x="480552" y="74566"/>
                </a:lnTo>
                <a:lnTo>
                  <a:pt x="476408" y="80898"/>
                </a:lnTo>
                <a:lnTo>
                  <a:pt x="462937" y="94393"/>
                </a:lnTo>
                <a:lnTo>
                  <a:pt x="489870" y="121284"/>
                </a:lnTo>
                <a:lnTo>
                  <a:pt x="514078" y="48355"/>
                </a:lnTo>
                <a:close/>
              </a:path>
              <a:path w="530225" h="531495">
                <a:moveTo>
                  <a:pt x="462883" y="48355"/>
                </a:moveTo>
                <a:lnTo>
                  <a:pt x="455691" y="49760"/>
                </a:lnTo>
                <a:lnTo>
                  <a:pt x="449357" y="53974"/>
                </a:lnTo>
                <a:lnTo>
                  <a:pt x="435930" y="67429"/>
                </a:lnTo>
                <a:lnTo>
                  <a:pt x="462937" y="94393"/>
                </a:lnTo>
                <a:lnTo>
                  <a:pt x="476408" y="80898"/>
                </a:lnTo>
                <a:lnTo>
                  <a:pt x="480552" y="74566"/>
                </a:lnTo>
                <a:lnTo>
                  <a:pt x="481933" y="67389"/>
                </a:lnTo>
                <a:lnTo>
                  <a:pt x="480552" y="60235"/>
                </a:lnTo>
                <a:lnTo>
                  <a:pt x="476408" y="53974"/>
                </a:lnTo>
                <a:lnTo>
                  <a:pt x="470074" y="49760"/>
                </a:lnTo>
                <a:lnTo>
                  <a:pt x="462883" y="48355"/>
                </a:lnTo>
                <a:close/>
              </a:path>
              <a:path w="530225" h="531495">
                <a:moveTo>
                  <a:pt x="530129" y="0"/>
                </a:moveTo>
                <a:lnTo>
                  <a:pt x="408971" y="40512"/>
                </a:lnTo>
                <a:lnTo>
                  <a:pt x="435930" y="67429"/>
                </a:lnTo>
                <a:lnTo>
                  <a:pt x="449357" y="53974"/>
                </a:lnTo>
                <a:lnTo>
                  <a:pt x="455691" y="49760"/>
                </a:lnTo>
                <a:lnTo>
                  <a:pt x="462883" y="48355"/>
                </a:lnTo>
                <a:lnTo>
                  <a:pt x="514078" y="48355"/>
                </a:lnTo>
                <a:lnTo>
                  <a:pt x="5301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10071354" y="3652265"/>
            <a:ext cx="530225" cy="531495"/>
          </a:xfrm>
          <a:custGeom>
            <a:avLst/>
            <a:gdLst/>
            <a:ahLst/>
            <a:cxnLst/>
            <a:rect l="l" t="t" r="r" b="b"/>
            <a:pathLst>
              <a:path w="530225" h="531495">
                <a:moveTo>
                  <a:pt x="94201" y="67427"/>
                </a:moveTo>
                <a:lnTo>
                  <a:pt x="67254" y="94332"/>
                </a:lnTo>
                <a:lnTo>
                  <a:pt x="497586" y="525525"/>
                </a:lnTo>
                <a:lnTo>
                  <a:pt x="503918" y="529740"/>
                </a:lnTo>
                <a:lnTo>
                  <a:pt x="511095" y="531145"/>
                </a:lnTo>
                <a:lnTo>
                  <a:pt x="518249" y="529740"/>
                </a:lnTo>
                <a:lnTo>
                  <a:pt x="524510" y="525525"/>
                </a:lnTo>
                <a:lnTo>
                  <a:pt x="528726" y="519265"/>
                </a:lnTo>
                <a:lnTo>
                  <a:pt x="530145" y="512111"/>
                </a:lnTo>
                <a:lnTo>
                  <a:pt x="528778" y="504934"/>
                </a:lnTo>
                <a:lnTo>
                  <a:pt x="524637" y="498601"/>
                </a:lnTo>
                <a:lnTo>
                  <a:pt x="94201" y="67427"/>
                </a:lnTo>
                <a:close/>
              </a:path>
              <a:path w="530225" h="531495">
                <a:moveTo>
                  <a:pt x="0" y="0"/>
                </a:moveTo>
                <a:lnTo>
                  <a:pt x="40259" y="121284"/>
                </a:lnTo>
                <a:lnTo>
                  <a:pt x="67254" y="94332"/>
                </a:lnTo>
                <a:lnTo>
                  <a:pt x="53848" y="80898"/>
                </a:lnTo>
                <a:lnTo>
                  <a:pt x="49633" y="74566"/>
                </a:lnTo>
                <a:lnTo>
                  <a:pt x="48228" y="67389"/>
                </a:lnTo>
                <a:lnTo>
                  <a:pt x="49633" y="60235"/>
                </a:lnTo>
                <a:lnTo>
                  <a:pt x="53848" y="53974"/>
                </a:lnTo>
                <a:lnTo>
                  <a:pt x="60108" y="49760"/>
                </a:lnTo>
                <a:lnTo>
                  <a:pt x="67262" y="48355"/>
                </a:lnTo>
                <a:lnTo>
                  <a:pt x="113303" y="48355"/>
                </a:lnTo>
                <a:lnTo>
                  <a:pt x="121157" y="40512"/>
                </a:lnTo>
                <a:lnTo>
                  <a:pt x="0" y="0"/>
                </a:lnTo>
                <a:close/>
              </a:path>
              <a:path w="530225" h="531495">
                <a:moveTo>
                  <a:pt x="67262" y="48355"/>
                </a:moveTo>
                <a:lnTo>
                  <a:pt x="60108" y="49760"/>
                </a:lnTo>
                <a:lnTo>
                  <a:pt x="53848" y="53974"/>
                </a:lnTo>
                <a:lnTo>
                  <a:pt x="49633" y="60235"/>
                </a:lnTo>
                <a:lnTo>
                  <a:pt x="48228" y="67389"/>
                </a:lnTo>
                <a:lnTo>
                  <a:pt x="49633" y="74566"/>
                </a:lnTo>
                <a:lnTo>
                  <a:pt x="53848" y="80898"/>
                </a:lnTo>
                <a:lnTo>
                  <a:pt x="67254" y="94332"/>
                </a:lnTo>
                <a:lnTo>
                  <a:pt x="94201" y="67427"/>
                </a:lnTo>
                <a:lnTo>
                  <a:pt x="80772" y="53974"/>
                </a:lnTo>
                <a:lnTo>
                  <a:pt x="74439" y="49760"/>
                </a:lnTo>
                <a:lnTo>
                  <a:pt x="67262" y="48355"/>
                </a:lnTo>
                <a:close/>
              </a:path>
              <a:path w="530225" h="531495">
                <a:moveTo>
                  <a:pt x="113303" y="48355"/>
                </a:moveTo>
                <a:lnTo>
                  <a:pt x="67262" y="48355"/>
                </a:lnTo>
                <a:lnTo>
                  <a:pt x="74439" y="49760"/>
                </a:lnTo>
                <a:lnTo>
                  <a:pt x="80772" y="53974"/>
                </a:lnTo>
                <a:lnTo>
                  <a:pt x="94201" y="67427"/>
                </a:lnTo>
                <a:lnTo>
                  <a:pt x="113303" y="4835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10071354" y="3634232"/>
            <a:ext cx="1552575" cy="549275"/>
          </a:xfrm>
          <a:custGeom>
            <a:avLst/>
            <a:gdLst/>
            <a:ahLst/>
            <a:cxnLst/>
            <a:rect l="l" t="t" r="r" b="b"/>
            <a:pathLst>
              <a:path w="1552575" h="549275">
                <a:moveTo>
                  <a:pt x="114436" y="36125"/>
                </a:moveTo>
                <a:lnTo>
                  <a:pt x="102358" y="72314"/>
                </a:lnTo>
                <a:lnTo>
                  <a:pt x="1527302" y="548132"/>
                </a:lnTo>
                <a:lnTo>
                  <a:pt x="1534840" y="549106"/>
                </a:lnTo>
                <a:lnTo>
                  <a:pt x="1541891" y="547163"/>
                </a:lnTo>
                <a:lnTo>
                  <a:pt x="1547679" y="542720"/>
                </a:lnTo>
                <a:lnTo>
                  <a:pt x="1551431" y="536194"/>
                </a:lnTo>
                <a:lnTo>
                  <a:pt x="1552350" y="528655"/>
                </a:lnTo>
                <a:lnTo>
                  <a:pt x="1550400" y="521604"/>
                </a:lnTo>
                <a:lnTo>
                  <a:pt x="1545949" y="515816"/>
                </a:lnTo>
                <a:lnTo>
                  <a:pt x="1539367" y="512064"/>
                </a:lnTo>
                <a:lnTo>
                  <a:pt x="114436" y="36125"/>
                </a:lnTo>
                <a:close/>
              </a:path>
              <a:path w="1552575" h="549275">
                <a:moveTo>
                  <a:pt x="126492" y="0"/>
                </a:moveTo>
                <a:lnTo>
                  <a:pt x="0" y="18034"/>
                </a:lnTo>
                <a:lnTo>
                  <a:pt x="90297" y="108458"/>
                </a:lnTo>
                <a:lnTo>
                  <a:pt x="102358" y="72314"/>
                </a:lnTo>
                <a:lnTo>
                  <a:pt x="84327" y="66294"/>
                </a:lnTo>
                <a:lnTo>
                  <a:pt x="77745" y="62541"/>
                </a:lnTo>
                <a:lnTo>
                  <a:pt x="73294" y="56753"/>
                </a:lnTo>
                <a:lnTo>
                  <a:pt x="71344" y="49702"/>
                </a:lnTo>
                <a:lnTo>
                  <a:pt x="72263" y="42164"/>
                </a:lnTo>
                <a:lnTo>
                  <a:pt x="76015" y="35581"/>
                </a:lnTo>
                <a:lnTo>
                  <a:pt x="81803" y="31130"/>
                </a:lnTo>
                <a:lnTo>
                  <a:pt x="88854" y="29180"/>
                </a:lnTo>
                <a:lnTo>
                  <a:pt x="116753" y="29180"/>
                </a:lnTo>
                <a:lnTo>
                  <a:pt x="126492" y="0"/>
                </a:lnTo>
                <a:close/>
              </a:path>
              <a:path w="1552575" h="549275">
                <a:moveTo>
                  <a:pt x="88854" y="29180"/>
                </a:moveTo>
                <a:lnTo>
                  <a:pt x="81803" y="31130"/>
                </a:lnTo>
                <a:lnTo>
                  <a:pt x="76015" y="35581"/>
                </a:lnTo>
                <a:lnTo>
                  <a:pt x="72263" y="42164"/>
                </a:lnTo>
                <a:lnTo>
                  <a:pt x="71344" y="49702"/>
                </a:lnTo>
                <a:lnTo>
                  <a:pt x="73294" y="56753"/>
                </a:lnTo>
                <a:lnTo>
                  <a:pt x="77745" y="62541"/>
                </a:lnTo>
                <a:lnTo>
                  <a:pt x="84327" y="66294"/>
                </a:lnTo>
                <a:lnTo>
                  <a:pt x="102358" y="72314"/>
                </a:lnTo>
                <a:lnTo>
                  <a:pt x="114436" y="36125"/>
                </a:lnTo>
                <a:lnTo>
                  <a:pt x="96393" y="30099"/>
                </a:lnTo>
                <a:lnTo>
                  <a:pt x="88854" y="29180"/>
                </a:lnTo>
                <a:close/>
              </a:path>
              <a:path w="1552575" h="549275">
                <a:moveTo>
                  <a:pt x="116753" y="29180"/>
                </a:moveTo>
                <a:lnTo>
                  <a:pt x="88854" y="29180"/>
                </a:lnTo>
                <a:lnTo>
                  <a:pt x="96393" y="30099"/>
                </a:lnTo>
                <a:lnTo>
                  <a:pt x="114436" y="36125"/>
                </a:lnTo>
                <a:lnTo>
                  <a:pt x="116753" y="291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9560814" y="2573273"/>
            <a:ext cx="530225" cy="547370"/>
          </a:xfrm>
          <a:custGeom>
            <a:avLst/>
            <a:gdLst/>
            <a:ahLst/>
            <a:cxnLst/>
            <a:rect l="l" t="t" r="r" b="b"/>
            <a:pathLst>
              <a:path w="530225" h="547369">
                <a:moveTo>
                  <a:pt x="93146" y="68947"/>
                </a:moveTo>
                <a:lnTo>
                  <a:pt x="65862" y="95385"/>
                </a:lnTo>
                <a:lnTo>
                  <a:pt x="497458" y="541274"/>
                </a:lnTo>
                <a:lnTo>
                  <a:pt x="503648" y="545586"/>
                </a:lnTo>
                <a:lnTo>
                  <a:pt x="510778" y="547100"/>
                </a:lnTo>
                <a:lnTo>
                  <a:pt x="517979" y="545828"/>
                </a:lnTo>
                <a:lnTo>
                  <a:pt x="524382" y="541781"/>
                </a:lnTo>
                <a:lnTo>
                  <a:pt x="528639" y="535521"/>
                </a:lnTo>
                <a:lnTo>
                  <a:pt x="530145" y="528367"/>
                </a:lnTo>
                <a:lnTo>
                  <a:pt x="528865" y="521190"/>
                </a:lnTo>
                <a:lnTo>
                  <a:pt x="524763" y="514858"/>
                </a:lnTo>
                <a:lnTo>
                  <a:pt x="93146" y="68947"/>
                </a:lnTo>
                <a:close/>
              </a:path>
              <a:path w="530225" h="547369">
                <a:moveTo>
                  <a:pt x="0" y="0"/>
                </a:moveTo>
                <a:lnTo>
                  <a:pt x="38480" y="121920"/>
                </a:lnTo>
                <a:lnTo>
                  <a:pt x="65862" y="95385"/>
                </a:lnTo>
                <a:lnTo>
                  <a:pt x="52577" y="81661"/>
                </a:lnTo>
                <a:lnTo>
                  <a:pt x="48476" y="75328"/>
                </a:lnTo>
                <a:lnTo>
                  <a:pt x="66563" y="49418"/>
                </a:lnTo>
                <a:lnTo>
                  <a:pt x="113298" y="49418"/>
                </a:lnTo>
                <a:lnTo>
                  <a:pt x="120522" y="42417"/>
                </a:lnTo>
                <a:lnTo>
                  <a:pt x="0" y="0"/>
                </a:lnTo>
                <a:close/>
              </a:path>
              <a:path w="530225" h="547369">
                <a:moveTo>
                  <a:pt x="66563" y="49418"/>
                </a:moveTo>
                <a:lnTo>
                  <a:pt x="59362" y="50690"/>
                </a:lnTo>
                <a:lnTo>
                  <a:pt x="52958" y="54737"/>
                </a:lnTo>
                <a:lnTo>
                  <a:pt x="48702" y="60997"/>
                </a:lnTo>
                <a:lnTo>
                  <a:pt x="47196" y="68151"/>
                </a:lnTo>
                <a:lnTo>
                  <a:pt x="48476" y="75328"/>
                </a:lnTo>
                <a:lnTo>
                  <a:pt x="52577" y="81661"/>
                </a:lnTo>
                <a:lnTo>
                  <a:pt x="65862" y="95385"/>
                </a:lnTo>
                <a:lnTo>
                  <a:pt x="93146" y="68947"/>
                </a:lnTo>
                <a:lnTo>
                  <a:pt x="79882" y="55245"/>
                </a:lnTo>
                <a:lnTo>
                  <a:pt x="73693" y="50932"/>
                </a:lnTo>
                <a:lnTo>
                  <a:pt x="66563" y="49418"/>
                </a:lnTo>
                <a:close/>
              </a:path>
              <a:path w="530225" h="547369">
                <a:moveTo>
                  <a:pt x="113298" y="49418"/>
                </a:moveTo>
                <a:lnTo>
                  <a:pt x="66563" y="49418"/>
                </a:lnTo>
                <a:lnTo>
                  <a:pt x="73693" y="50932"/>
                </a:lnTo>
                <a:lnTo>
                  <a:pt x="79882" y="55245"/>
                </a:lnTo>
                <a:lnTo>
                  <a:pt x="93146" y="68947"/>
                </a:lnTo>
                <a:lnTo>
                  <a:pt x="113298" y="4941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9541779" y="1629917"/>
            <a:ext cx="530225" cy="505459"/>
          </a:xfrm>
          <a:custGeom>
            <a:avLst/>
            <a:gdLst/>
            <a:ahLst/>
            <a:cxnLst/>
            <a:rect l="l" t="t" r="r" b="b"/>
            <a:pathLst>
              <a:path w="530225" h="505460">
                <a:moveTo>
                  <a:pt x="434196" y="64983"/>
                </a:moveTo>
                <a:lnTo>
                  <a:pt x="5953" y="472313"/>
                </a:lnTo>
                <a:lnTo>
                  <a:pt x="1601" y="478502"/>
                </a:lnTo>
                <a:lnTo>
                  <a:pt x="0" y="485632"/>
                </a:lnTo>
                <a:lnTo>
                  <a:pt x="1184" y="492833"/>
                </a:lnTo>
                <a:lnTo>
                  <a:pt x="5191" y="499237"/>
                </a:lnTo>
                <a:lnTo>
                  <a:pt x="11380" y="503588"/>
                </a:lnTo>
                <a:lnTo>
                  <a:pt x="18510" y="505190"/>
                </a:lnTo>
                <a:lnTo>
                  <a:pt x="25711" y="504005"/>
                </a:lnTo>
                <a:lnTo>
                  <a:pt x="32115" y="499999"/>
                </a:lnTo>
                <a:lnTo>
                  <a:pt x="460445" y="92586"/>
                </a:lnTo>
                <a:lnTo>
                  <a:pt x="434196" y="64983"/>
                </a:lnTo>
                <a:close/>
              </a:path>
              <a:path w="530225" h="505460">
                <a:moveTo>
                  <a:pt x="513243" y="46577"/>
                </a:moveTo>
                <a:lnTo>
                  <a:pt x="461645" y="46577"/>
                </a:lnTo>
                <a:lnTo>
                  <a:pt x="468774" y="48172"/>
                </a:lnTo>
                <a:lnTo>
                  <a:pt x="474964" y="52578"/>
                </a:lnTo>
                <a:lnTo>
                  <a:pt x="478970" y="58963"/>
                </a:lnTo>
                <a:lnTo>
                  <a:pt x="480155" y="66135"/>
                </a:lnTo>
                <a:lnTo>
                  <a:pt x="478553" y="73259"/>
                </a:lnTo>
                <a:lnTo>
                  <a:pt x="474202" y="79502"/>
                </a:lnTo>
                <a:lnTo>
                  <a:pt x="460445" y="92586"/>
                </a:lnTo>
                <a:lnTo>
                  <a:pt x="486648" y="120142"/>
                </a:lnTo>
                <a:lnTo>
                  <a:pt x="513243" y="46577"/>
                </a:lnTo>
                <a:close/>
              </a:path>
              <a:path w="530225" h="505460">
                <a:moveTo>
                  <a:pt x="461645" y="46577"/>
                </a:moveTo>
                <a:lnTo>
                  <a:pt x="454443" y="47791"/>
                </a:lnTo>
                <a:lnTo>
                  <a:pt x="448040" y="51816"/>
                </a:lnTo>
                <a:lnTo>
                  <a:pt x="434196" y="64983"/>
                </a:lnTo>
                <a:lnTo>
                  <a:pt x="460445" y="92586"/>
                </a:lnTo>
                <a:lnTo>
                  <a:pt x="474202" y="79502"/>
                </a:lnTo>
                <a:lnTo>
                  <a:pt x="478553" y="73259"/>
                </a:lnTo>
                <a:lnTo>
                  <a:pt x="480155" y="66135"/>
                </a:lnTo>
                <a:lnTo>
                  <a:pt x="478970" y="58963"/>
                </a:lnTo>
                <a:lnTo>
                  <a:pt x="474964" y="52578"/>
                </a:lnTo>
                <a:lnTo>
                  <a:pt x="468774" y="48172"/>
                </a:lnTo>
                <a:lnTo>
                  <a:pt x="461645" y="46577"/>
                </a:lnTo>
                <a:close/>
              </a:path>
              <a:path w="530225" h="505460">
                <a:moveTo>
                  <a:pt x="530082" y="0"/>
                </a:moveTo>
                <a:lnTo>
                  <a:pt x="407908" y="37337"/>
                </a:lnTo>
                <a:lnTo>
                  <a:pt x="434196" y="64983"/>
                </a:lnTo>
                <a:lnTo>
                  <a:pt x="448040" y="51816"/>
                </a:lnTo>
                <a:lnTo>
                  <a:pt x="454443" y="47791"/>
                </a:lnTo>
                <a:lnTo>
                  <a:pt x="461645" y="46577"/>
                </a:lnTo>
                <a:lnTo>
                  <a:pt x="513243" y="46577"/>
                </a:lnTo>
                <a:lnTo>
                  <a:pt x="5300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10071354" y="1629917"/>
            <a:ext cx="530225" cy="505459"/>
          </a:xfrm>
          <a:custGeom>
            <a:avLst/>
            <a:gdLst/>
            <a:ahLst/>
            <a:cxnLst/>
            <a:rect l="l" t="t" r="r" b="b"/>
            <a:pathLst>
              <a:path w="530225" h="505460">
                <a:moveTo>
                  <a:pt x="95945" y="64919"/>
                </a:moveTo>
                <a:lnTo>
                  <a:pt x="69636" y="92586"/>
                </a:lnTo>
                <a:lnTo>
                  <a:pt x="497967" y="499999"/>
                </a:lnTo>
                <a:lnTo>
                  <a:pt x="504370" y="504005"/>
                </a:lnTo>
                <a:lnTo>
                  <a:pt x="511571" y="505190"/>
                </a:lnTo>
                <a:lnTo>
                  <a:pt x="518701" y="503588"/>
                </a:lnTo>
                <a:lnTo>
                  <a:pt x="524891" y="499237"/>
                </a:lnTo>
                <a:lnTo>
                  <a:pt x="528917" y="492833"/>
                </a:lnTo>
                <a:lnTo>
                  <a:pt x="530145" y="485632"/>
                </a:lnTo>
                <a:lnTo>
                  <a:pt x="528587" y="478502"/>
                </a:lnTo>
                <a:lnTo>
                  <a:pt x="524255" y="472313"/>
                </a:lnTo>
                <a:lnTo>
                  <a:pt x="95945" y="64919"/>
                </a:lnTo>
                <a:close/>
              </a:path>
              <a:path w="530225" h="505460">
                <a:moveTo>
                  <a:pt x="0" y="0"/>
                </a:moveTo>
                <a:lnTo>
                  <a:pt x="43434" y="120142"/>
                </a:lnTo>
                <a:lnTo>
                  <a:pt x="69636" y="92586"/>
                </a:lnTo>
                <a:lnTo>
                  <a:pt x="55879" y="79502"/>
                </a:lnTo>
                <a:lnTo>
                  <a:pt x="51548" y="73259"/>
                </a:lnTo>
                <a:lnTo>
                  <a:pt x="49990" y="66135"/>
                </a:lnTo>
                <a:lnTo>
                  <a:pt x="51218" y="58963"/>
                </a:lnTo>
                <a:lnTo>
                  <a:pt x="55245" y="52578"/>
                </a:lnTo>
                <a:lnTo>
                  <a:pt x="61434" y="48172"/>
                </a:lnTo>
                <a:lnTo>
                  <a:pt x="68564" y="46577"/>
                </a:lnTo>
                <a:lnTo>
                  <a:pt x="113388" y="46577"/>
                </a:lnTo>
                <a:lnTo>
                  <a:pt x="122174" y="37337"/>
                </a:lnTo>
                <a:lnTo>
                  <a:pt x="0" y="0"/>
                </a:lnTo>
                <a:close/>
              </a:path>
              <a:path w="530225" h="505460">
                <a:moveTo>
                  <a:pt x="68564" y="46577"/>
                </a:moveTo>
                <a:lnTo>
                  <a:pt x="61434" y="48172"/>
                </a:lnTo>
                <a:lnTo>
                  <a:pt x="55245" y="52578"/>
                </a:lnTo>
                <a:lnTo>
                  <a:pt x="51218" y="58963"/>
                </a:lnTo>
                <a:lnTo>
                  <a:pt x="49990" y="66135"/>
                </a:lnTo>
                <a:lnTo>
                  <a:pt x="51548" y="73259"/>
                </a:lnTo>
                <a:lnTo>
                  <a:pt x="55879" y="79502"/>
                </a:lnTo>
                <a:lnTo>
                  <a:pt x="69636" y="92586"/>
                </a:lnTo>
                <a:lnTo>
                  <a:pt x="95945" y="64919"/>
                </a:lnTo>
                <a:lnTo>
                  <a:pt x="82169" y="51816"/>
                </a:lnTo>
                <a:lnTo>
                  <a:pt x="75765" y="47791"/>
                </a:lnTo>
                <a:lnTo>
                  <a:pt x="68564" y="46577"/>
                </a:lnTo>
                <a:close/>
              </a:path>
              <a:path w="530225" h="505460">
                <a:moveTo>
                  <a:pt x="113388" y="46577"/>
                </a:moveTo>
                <a:lnTo>
                  <a:pt x="68564" y="46577"/>
                </a:lnTo>
                <a:lnTo>
                  <a:pt x="75765" y="47791"/>
                </a:lnTo>
                <a:lnTo>
                  <a:pt x="82169" y="51816"/>
                </a:lnTo>
                <a:lnTo>
                  <a:pt x="95945" y="64919"/>
                </a:lnTo>
                <a:lnTo>
                  <a:pt x="113388" y="465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10071354" y="1609978"/>
            <a:ext cx="1552575" cy="525145"/>
          </a:xfrm>
          <a:custGeom>
            <a:avLst/>
            <a:gdLst/>
            <a:ahLst/>
            <a:cxnLst/>
            <a:rect l="l" t="t" r="r" b="b"/>
            <a:pathLst>
              <a:path w="1552575" h="525144">
                <a:moveTo>
                  <a:pt x="114707" y="36372"/>
                </a:moveTo>
                <a:lnTo>
                  <a:pt x="103200" y="72670"/>
                </a:lnTo>
                <a:lnTo>
                  <a:pt x="1527555" y="524256"/>
                </a:lnTo>
                <a:lnTo>
                  <a:pt x="1535072" y="525061"/>
                </a:lnTo>
                <a:lnTo>
                  <a:pt x="1542065" y="522986"/>
                </a:lnTo>
                <a:lnTo>
                  <a:pt x="1547772" y="518433"/>
                </a:lnTo>
                <a:lnTo>
                  <a:pt x="1551431" y="511810"/>
                </a:lnTo>
                <a:lnTo>
                  <a:pt x="1552311" y="504293"/>
                </a:lnTo>
                <a:lnTo>
                  <a:pt x="1550273" y="497300"/>
                </a:lnTo>
                <a:lnTo>
                  <a:pt x="1545734" y="491593"/>
                </a:lnTo>
                <a:lnTo>
                  <a:pt x="1539113" y="487934"/>
                </a:lnTo>
                <a:lnTo>
                  <a:pt x="114707" y="36372"/>
                </a:lnTo>
                <a:close/>
              </a:path>
              <a:path w="1552575" h="525144">
                <a:moveTo>
                  <a:pt x="126238" y="0"/>
                </a:moveTo>
                <a:lnTo>
                  <a:pt x="0" y="19938"/>
                </a:lnTo>
                <a:lnTo>
                  <a:pt x="91694" y="108966"/>
                </a:lnTo>
                <a:lnTo>
                  <a:pt x="103200" y="72670"/>
                </a:lnTo>
                <a:lnTo>
                  <a:pt x="85090" y="66929"/>
                </a:lnTo>
                <a:lnTo>
                  <a:pt x="78466" y="63249"/>
                </a:lnTo>
                <a:lnTo>
                  <a:pt x="73913" y="57499"/>
                </a:lnTo>
                <a:lnTo>
                  <a:pt x="71838" y="50462"/>
                </a:lnTo>
                <a:lnTo>
                  <a:pt x="72644" y="42925"/>
                </a:lnTo>
                <a:lnTo>
                  <a:pt x="76303" y="36322"/>
                </a:lnTo>
                <a:lnTo>
                  <a:pt x="82010" y="31813"/>
                </a:lnTo>
                <a:lnTo>
                  <a:pt x="89003" y="29781"/>
                </a:lnTo>
                <a:lnTo>
                  <a:pt x="116796" y="29781"/>
                </a:lnTo>
                <a:lnTo>
                  <a:pt x="126238" y="0"/>
                </a:lnTo>
                <a:close/>
              </a:path>
              <a:path w="1552575" h="525144">
                <a:moveTo>
                  <a:pt x="89003" y="29781"/>
                </a:moveTo>
                <a:lnTo>
                  <a:pt x="82010" y="31813"/>
                </a:lnTo>
                <a:lnTo>
                  <a:pt x="76303" y="36322"/>
                </a:lnTo>
                <a:lnTo>
                  <a:pt x="72644" y="42925"/>
                </a:lnTo>
                <a:lnTo>
                  <a:pt x="71838" y="50462"/>
                </a:lnTo>
                <a:lnTo>
                  <a:pt x="73913" y="57499"/>
                </a:lnTo>
                <a:lnTo>
                  <a:pt x="78466" y="63249"/>
                </a:lnTo>
                <a:lnTo>
                  <a:pt x="85090" y="66929"/>
                </a:lnTo>
                <a:lnTo>
                  <a:pt x="103200" y="72670"/>
                </a:lnTo>
                <a:lnTo>
                  <a:pt x="114707" y="36372"/>
                </a:lnTo>
                <a:lnTo>
                  <a:pt x="96520" y="30607"/>
                </a:lnTo>
                <a:lnTo>
                  <a:pt x="89003" y="29781"/>
                </a:lnTo>
                <a:close/>
              </a:path>
              <a:path w="1552575" h="525144">
                <a:moveTo>
                  <a:pt x="116796" y="29781"/>
                </a:moveTo>
                <a:lnTo>
                  <a:pt x="89003" y="29781"/>
                </a:lnTo>
                <a:lnTo>
                  <a:pt x="96520" y="30607"/>
                </a:lnTo>
                <a:lnTo>
                  <a:pt x="114707" y="36372"/>
                </a:lnTo>
                <a:lnTo>
                  <a:pt x="116796" y="297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9560814" y="550926"/>
            <a:ext cx="530225" cy="547370"/>
          </a:xfrm>
          <a:custGeom>
            <a:avLst/>
            <a:gdLst/>
            <a:ahLst/>
            <a:cxnLst/>
            <a:rect l="l" t="t" r="r" b="b"/>
            <a:pathLst>
              <a:path w="530225" h="547369">
                <a:moveTo>
                  <a:pt x="93146" y="68947"/>
                </a:moveTo>
                <a:lnTo>
                  <a:pt x="65862" y="95385"/>
                </a:lnTo>
                <a:lnTo>
                  <a:pt x="497458" y="541274"/>
                </a:lnTo>
                <a:lnTo>
                  <a:pt x="503648" y="545586"/>
                </a:lnTo>
                <a:lnTo>
                  <a:pt x="510778" y="547100"/>
                </a:lnTo>
                <a:lnTo>
                  <a:pt x="517979" y="545828"/>
                </a:lnTo>
                <a:lnTo>
                  <a:pt x="524382" y="541782"/>
                </a:lnTo>
                <a:lnTo>
                  <a:pt x="528639" y="535521"/>
                </a:lnTo>
                <a:lnTo>
                  <a:pt x="530145" y="528367"/>
                </a:lnTo>
                <a:lnTo>
                  <a:pt x="528865" y="521190"/>
                </a:lnTo>
                <a:lnTo>
                  <a:pt x="524763" y="514858"/>
                </a:lnTo>
                <a:lnTo>
                  <a:pt x="93146" y="68947"/>
                </a:lnTo>
                <a:close/>
              </a:path>
              <a:path w="530225" h="547369">
                <a:moveTo>
                  <a:pt x="0" y="0"/>
                </a:moveTo>
                <a:lnTo>
                  <a:pt x="38480" y="121920"/>
                </a:lnTo>
                <a:lnTo>
                  <a:pt x="65862" y="95385"/>
                </a:lnTo>
                <a:lnTo>
                  <a:pt x="52577" y="81661"/>
                </a:lnTo>
                <a:lnTo>
                  <a:pt x="48476" y="75328"/>
                </a:lnTo>
                <a:lnTo>
                  <a:pt x="66563" y="49418"/>
                </a:lnTo>
                <a:lnTo>
                  <a:pt x="113298" y="49418"/>
                </a:lnTo>
                <a:lnTo>
                  <a:pt x="120522" y="42418"/>
                </a:lnTo>
                <a:lnTo>
                  <a:pt x="0" y="0"/>
                </a:lnTo>
                <a:close/>
              </a:path>
              <a:path w="530225" h="547369">
                <a:moveTo>
                  <a:pt x="66563" y="49418"/>
                </a:moveTo>
                <a:lnTo>
                  <a:pt x="59362" y="50690"/>
                </a:lnTo>
                <a:lnTo>
                  <a:pt x="52958" y="54737"/>
                </a:lnTo>
                <a:lnTo>
                  <a:pt x="48702" y="60997"/>
                </a:lnTo>
                <a:lnTo>
                  <a:pt x="47196" y="68151"/>
                </a:lnTo>
                <a:lnTo>
                  <a:pt x="48476" y="75328"/>
                </a:lnTo>
                <a:lnTo>
                  <a:pt x="52577" y="81661"/>
                </a:lnTo>
                <a:lnTo>
                  <a:pt x="65862" y="95385"/>
                </a:lnTo>
                <a:lnTo>
                  <a:pt x="93146" y="68947"/>
                </a:lnTo>
                <a:lnTo>
                  <a:pt x="79882" y="55245"/>
                </a:lnTo>
                <a:lnTo>
                  <a:pt x="73693" y="50932"/>
                </a:lnTo>
                <a:lnTo>
                  <a:pt x="66563" y="49418"/>
                </a:lnTo>
                <a:close/>
              </a:path>
              <a:path w="530225" h="547369">
                <a:moveTo>
                  <a:pt x="113298" y="49418"/>
                </a:moveTo>
                <a:lnTo>
                  <a:pt x="66563" y="49418"/>
                </a:lnTo>
                <a:lnTo>
                  <a:pt x="73693" y="50932"/>
                </a:lnTo>
                <a:lnTo>
                  <a:pt x="79882" y="55245"/>
                </a:lnTo>
                <a:lnTo>
                  <a:pt x="93146" y="68947"/>
                </a:lnTo>
                <a:lnTo>
                  <a:pt x="113298" y="4941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9268206" y="788669"/>
            <a:ext cx="2760980" cy="6350"/>
          </a:xfrm>
          <a:custGeom>
            <a:avLst/>
            <a:gdLst/>
            <a:ahLst/>
            <a:cxnLst/>
            <a:rect l="l" t="t" r="r" b="b"/>
            <a:pathLst>
              <a:path w="2760979" h="6350">
                <a:moveTo>
                  <a:pt x="0" y="0"/>
                </a:moveTo>
                <a:lnTo>
                  <a:pt x="2760726" y="6095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 txBox="1"/>
          <p:nvPr/>
        </p:nvSpPr>
        <p:spPr>
          <a:xfrm>
            <a:off x="10946383" y="756284"/>
            <a:ext cx="1040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0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𝑘 </a:t>
            </a:r>
            <a:r>
              <a:rPr sz="14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400" spc="3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400" spc="15" dirty="0">
                <a:solidFill>
                  <a:srgbClr val="EAEAEA"/>
                </a:solidFill>
                <a:latin typeface="Cambria Math"/>
                <a:cs typeface="Cambria Math"/>
              </a:rPr>
              <a:t>𝜎(𝑛𝑒𝑡</a:t>
            </a:r>
            <a:r>
              <a:rPr sz="1500" spc="22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r>
              <a:rPr sz="1400" spc="15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58" name="object 358"/>
          <p:cNvSpPr/>
          <p:nvPr/>
        </p:nvSpPr>
        <p:spPr>
          <a:xfrm>
            <a:off x="9268206" y="2771394"/>
            <a:ext cx="2760980" cy="6350"/>
          </a:xfrm>
          <a:custGeom>
            <a:avLst/>
            <a:gdLst/>
            <a:ahLst/>
            <a:cxnLst/>
            <a:rect l="l" t="t" r="r" b="b"/>
            <a:pathLst>
              <a:path w="2760979" h="6350">
                <a:moveTo>
                  <a:pt x="0" y="0"/>
                </a:moveTo>
                <a:lnTo>
                  <a:pt x="2760726" y="6095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 txBox="1"/>
          <p:nvPr/>
        </p:nvSpPr>
        <p:spPr>
          <a:xfrm>
            <a:off x="10944859" y="2227326"/>
            <a:ext cx="975994" cy="749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400" dirty="0">
                <a:solidFill>
                  <a:srgbClr val="EAEAEA"/>
                </a:solidFill>
                <a:latin typeface="Calisto MT"/>
                <a:cs typeface="Calisto MT"/>
              </a:rPr>
              <a:t>…	</a:t>
            </a:r>
            <a:r>
              <a:rPr sz="2100" spc="-30" baseline="3968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-30" baseline="-11111" dirty="0">
                <a:solidFill>
                  <a:srgbClr val="EAEAEA"/>
                </a:solidFill>
                <a:latin typeface="Cambria Math"/>
                <a:cs typeface="Cambria Math"/>
              </a:rPr>
              <a:t>…</a:t>
            </a:r>
            <a:endParaRPr sz="1500" baseline="-11111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30" dirty="0">
                <a:solidFill>
                  <a:srgbClr val="EAEAEA"/>
                </a:solidFill>
                <a:latin typeface="Cambria Math"/>
                <a:cs typeface="Cambria Math"/>
              </a:rPr>
              <a:t>𝑜</a:t>
            </a:r>
            <a:r>
              <a:rPr sz="1500" spc="-44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𝑗 </a:t>
            </a:r>
            <a:r>
              <a:rPr sz="14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400" spc="-5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400" spc="5" dirty="0">
                <a:solidFill>
                  <a:srgbClr val="EAEAEA"/>
                </a:solidFill>
                <a:latin typeface="Cambria Math"/>
                <a:cs typeface="Cambria Math"/>
              </a:rPr>
              <a:t>𝜎(𝑛𝑒𝑡</a:t>
            </a:r>
            <a:r>
              <a:rPr sz="1500" spc="7" baseline="-16666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r>
              <a:rPr sz="1400" spc="5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60" name="object 360"/>
          <p:cNvSpPr/>
          <p:nvPr/>
        </p:nvSpPr>
        <p:spPr>
          <a:xfrm>
            <a:off x="9268206" y="3981450"/>
            <a:ext cx="2760980" cy="6350"/>
          </a:xfrm>
          <a:custGeom>
            <a:avLst/>
            <a:gdLst/>
            <a:ahLst/>
            <a:cxnLst/>
            <a:rect l="l" t="t" r="r" b="b"/>
            <a:pathLst>
              <a:path w="2760979" h="6350">
                <a:moveTo>
                  <a:pt x="0" y="0"/>
                </a:moveTo>
                <a:lnTo>
                  <a:pt x="2760726" y="6095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 txBox="1"/>
          <p:nvPr/>
        </p:nvSpPr>
        <p:spPr>
          <a:xfrm>
            <a:off x="11713209" y="3740277"/>
            <a:ext cx="2578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82" baseline="11904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000" spc="125" dirty="0">
                <a:solidFill>
                  <a:srgbClr val="EAEAEA"/>
                </a:solidFill>
                <a:latin typeface="Cambria Math"/>
                <a:cs typeface="Cambria Math"/>
              </a:rPr>
              <a:t>𝑖</a:t>
            </a:r>
            <a:r>
              <a:rPr sz="1000" spc="325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62" name="object 362"/>
          <p:cNvSpPr/>
          <p:nvPr/>
        </p:nvSpPr>
        <p:spPr>
          <a:xfrm>
            <a:off x="9268206" y="1873757"/>
            <a:ext cx="2760980" cy="6350"/>
          </a:xfrm>
          <a:custGeom>
            <a:avLst/>
            <a:gdLst/>
            <a:ahLst/>
            <a:cxnLst/>
            <a:rect l="l" t="t" r="r" b="b"/>
            <a:pathLst>
              <a:path w="2760979" h="6350">
                <a:moveTo>
                  <a:pt x="0" y="0"/>
                </a:moveTo>
                <a:lnTo>
                  <a:pt x="2760726" y="6095"/>
                </a:lnTo>
              </a:path>
            </a:pathLst>
          </a:custGeom>
          <a:ln w="38100">
            <a:solidFill>
              <a:srgbClr val="F8F8F8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 txBox="1"/>
          <p:nvPr/>
        </p:nvSpPr>
        <p:spPr>
          <a:xfrm>
            <a:off x="11713209" y="1631950"/>
            <a:ext cx="274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262" baseline="11904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000" spc="325" dirty="0">
                <a:solidFill>
                  <a:srgbClr val="EAEAEA"/>
                </a:solidFill>
                <a:latin typeface="Cambria Math"/>
                <a:cs typeface="Cambria Math"/>
              </a:rPr>
              <a:t>𝑗</a:t>
            </a:r>
            <a:r>
              <a:rPr sz="1000" spc="110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endParaRPr sz="1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3476" y="531888"/>
            <a:ext cx="6162294" cy="456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39384" y="557796"/>
            <a:ext cx="6110477" cy="396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56021" y="581533"/>
            <a:ext cx="6093968" cy="381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14344" y="1453895"/>
            <a:ext cx="5836158" cy="47571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0252" y="1517878"/>
            <a:ext cx="142519" cy="142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0792" y="1532255"/>
            <a:ext cx="132461" cy="132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4384" y="1479791"/>
            <a:ext cx="4775962" cy="2244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3255" y="1842490"/>
            <a:ext cx="127228" cy="1288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2400" y="1856104"/>
            <a:ext cx="118745" cy="1187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6908" y="1809013"/>
            <a:ext cx="726186" cy="1627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83479" y="1853214"/>
            <a:ext cx="162305" cy="1135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94021" y="1867154"/>
            <a:ext cx="151384" cy="1027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1732" y="2147290"/>
            <a:ext cx="128803" cy="1288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2400" y="2160904"/>
            <a:ext cx="118745" cy="1187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16908" y="2113813"/>
            <a:ext cx="1294638" cy="1632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12920" y="2471927"/>
            <a:ext cx="121158" cy="1211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22826" y="2486405"/>
            <a:ext cx="111251" cy="1113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20184" y="2441448"/>
            <a:ext cx="1981962" cy="1887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44056" y="2410967"/>
            <a:ext cx="796290" cy="2354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59047" y="2430145"/>
            <a:ext cx="777240" cy="215900"/>
          </a:xfrm>
          <a:custGeom>
            <a:avLst/>
            <a:gdLst/>
            <a:ahLst/>
            <a:cxnLst/>
            <a:rect l="l" t="t" r="r" b="b"/>
            <a:pathLst>
              <a:path w="777240" h="215900">
                <a:moveTo>
                  <a:pt x="720592" y="0"/>
                </a:moveTo>
                <a:lnTo>
                  <a:pt x="718433" y="7238"/>
                </a:lnTo>
                <a:lnTo>
                  <a:pt x="728343" y="12332"/>
                </a:lnTo>
                <a:lnTo>
                  <a:pt x="736943" y="19796"/>
                </a:lnTo>
                <a:lnTo>
                  <a:pt x="755070" y="55905"/>
                </a:lnTo>
                <a:lnTo>
                  <a:pt x="761232" y="107822"/>
                </a:lnTo>
                <a:lnTo>
                  <a:pt x="760543" y="126730"/>
                </a:lnTo>
                <a:lnTo>
                  <a:pt x="750310" y="173735"/>
                </a:lnTo>
                <a:lnTo>
                  <a:pt x="718433" y="208279"/>
                </a:lnTo>
                <a:lnTo>
                  <a:pt x="720592" y="215391"/>
                </a:lnTo>
                <a:lnTo>
                  <a:pt x="754381" y="191960"/>
                </a:lnTo>
                <a:lnTo>
                  <a:pt x="773535" y="145827"/>
                </a:lnTo>
                <a:lnTo>
                  <a:pt x="777234" y="107695"/>
                </a:lnTo>
                <a:lnTo>
                  <a:pt x="776307" y="87983"/>
                </a:lnTo>
                <a:lnTo>
                  <a:pt x="762502" y="37083"/>
                </a:lnTo>
                <a:lnTo>
                  <a:pt x="733426" y="5026"/>
                </a:lnTo>
                <a:lnTo>
                  <a:pt x="720592" y="0"/>
                </a:lnTo>
                <a:close/>
              </a:path>
              <a:path w="777240" h="215900">
                <a:moveTo>
                  <a:pt x="56509" y="0"/>
                </a:moveTo>
                <a:lnTo>
                  <a:pt x="22844" y="23556"/>
                </a:lnTo>
                <a:lnTo>
                  <a:pt x="3692" y="69627"/>
                </a:lnTo>
                <a:lnTo>
                  <a:pt x="0" y="107822"/>
                </a:lnTo>
                <a:lnTo>
                  <a:pt x="920" y="127464"/>
                </a:lnTo>
                <a:lnTo>
                  <a:pt x="14726" y="178434"/>
                </a:lnTo>
                <a:lnTo>
                  <a:pt x="43747" y="210438"/>
                </a:lnTo>
                <a:lnTo>
                  <a:pt x="56509" y="215391"/>
                </a:lnTo>
                <a:lnTo>
                  <a:pt x="58795" y="208279"/>
                </a:lnTo>
                <a:lnTo>
                  <a:pt x="48865" y="203186"/>
                </a:lnTo>
                <a:lnTo>
                  <a:pt x="40221" y="195722"/>
                </a:lnTo>
                <a:lnTo>
                  <a:pt x="22050" y="159686"/>
                </a:lnTo>
                <a:lnTo>
                  <a:pt x="16000" y="107695"/>
                </a:lnTo>
                <a:lnTo>
                  <a:pt x="16664" y="88913"/>
                </a:lnTo>
                <a:lnTo>
                  <a:pt x="26791" y="41782"/>
                </a:lnTo>
                <a:lnTo>
                  <a:pt x="58795" y="7238"/>
                </a:lnTo>
                <a:lnTo>
                  <a:pt x="565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77481" y="2430145"/>
            <a:ext cx="59055" cy="215900"/>
          </a:xfrm>
          <a:custGeom>
            <a:avLst/>
            <a:gdLst/>
            <a:ahLst/>
            <a:cxnLst/>
            <a:rect l="l" t="t" r="r" b="b"/>
            <a:pathLst>
              <a:path w="59054" h="215900">
                <a:moveTo>
                  <a:pt x="2159" y="0"/>
                </a:moveTo>
                <a:lnTo>
                  <a:pt x="35948" y="23556"/>
                </a:lnTo>
                <a:lnTo>
                  <a:pt x="55102" y="69627"/>
                </a:lnTo>
                <a:lnTo>
                  <a:pt x="58800" y="107695"/>
                </a:lnTo>
                <a:lnTo>
                  <a:pt x="57874" y="127464"/>
                </a:lnTo>
                <a:lnTo>
                  <a:pt x="44069" y="178434"/>
                </a:lnTo>
                <a:lnTo>
                  <a:pt x="14993" y="210438"/>
                </a:lnTo>
                <a:lnTo>
                  <a:pt x="2159" y="215391"/>
                </a:lnTo>
                <a:lnTo>
                  <a:pt x="0" y="208279"/>
                </a:lnTo>
                <a:lnTo>
                  <a:pt x="9909" y="203186"/>
                </a:lnTo>
                <a:lnTo>
                  <a:pt x="18510" y="195722"/>
                </a:lnTo>
                <a:lnTo>
                  <a:pt x="36637" y="159686"/>
                </a:lnTo>
                <a:lnTo>
                  <a:pt x="42799" y="107822"/>
                </a:lnTo>
                <a:lnTo>
                  <a:pt x="42110" y="88913"/>
                </a:lnTo>
                <a:lnTo>
                  <a:pt x="31876" y="41782"/>
                </a:lnTo>
                <a:lnTo>
                  <a:pt x="0" y="7238"/>
                </a:lnTo>
                <a:lnTo>
                  <a:pt x="215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54469" y="2425573"/>
            <a:ext cx="165576" cy="2245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5463" y="2500883"/>
            <a:ext cx="90805" cy="86360"/>
          </a:xfrm>
          <a:custGeom>
            <a:avLst/>
            <a:gdLst/>
            <a:ahLst/>
            <a:cxnLst/>
            <a:rect l="l" t="t" r="r" b="b"/>
            <a:pathLst>
              <a:path w="90804" h="86360">
                <a:moveTo>
                  <a:pt x="43687" y="0"/>
                </a:moveTo>
                <a:lnTo>
                  <a:pt x="1523" y="0"/>
                </a:lnTo>
                <a:lnTo>
                  <a:pt x="1523" y="5841"/>
                </a:lnTo>
                <a:lnTo>
                  <a:pt x="3301" y="5968"/>
                </a:lnTo>
                <a:lnTo>
                  <a:pt x="5079" y="6857"/>
                </a:lnTo>
                <a:lnTo>
                  <a:pt x="6984" y="8762"/>
                </a:lnTo>
                <a:lnTo>
                  <a:pt x="8889" y="10540"/>
                </a:lnTo>
                <a:lnTo>
                  <a:pt x="11429" y="13715"/>
                </a:lnTo>
                <a:lnTo>
                  <a:pt x="34925" y="46989"/>
                </a:lnTo>
                <a:lnTo>
                  <a:pt x="16763" y="67563"/>
                </a:lnTo>
                <a:lnTo>
                  <a:pt x="13207" y="71754"/>
                </a:lnTo>
                <a:lnTo>
                  <a:pt x="10159" y="74802"/>
                </a:lnTo>
                <a:lnTo>
                  <a:pt x="5079" y="78866"/>
                </a:lnTo>
                <a:lnTo>
                  <a:pt x="2539" y="80137"/>
                </a:lnTo>
                <a:lnTo>
                  <a:pt x="0" y="80644"/>
                </a:lnTo>
                <a:lnTo>
                  <a:pt x="0" y="86360"/>
                </a:lnTo>
                <a:lnTo>
                  <a:pt x="33527" y="86360"/>
                </a:lnTo>
                <a:lnTo>
                  <a:pt x="33527" y="80644"/>
                </a:lnTo>
                <a:lnTo>
                  <a:pt x="31368" y="80390"/>
                </a:lnTo>
                <a:lnTo>
                  <a:pt x="29717" y="79882"/>
                </a:lnTo>
                <a:lnTo>
                  <a:pt x="28448" y="78739"/>
                </a:lnTo>
                <a:lnTo>
                  <a:pt x="27558" y="77850"/>
                </a:lnTo>
                <a:lnTo>
                  <a:pt x="27050" y="76707"/>
                </a:lnTo>
                <a:lnTo>
                  <a:pt x="27050" y="73913"/>
                </a:lnTo>
                <a:lnTo>
                  <a:pt x="31495" y="66293"/>
                </a:lnTo>
                <a:lnTo>
                  <a:pt x="40639" y="55117"/>
                </a:lnTo>
                <a:lnTo>
                  <a:pt x="67681" y="55117"/>
                </a:lnTo>
                <a:lnTo>
                  <a:pt x="56133" y="38735"/>
                </a:lnTo>
                <a:lnTo>
                  <a:pt x="63334" y="30606"/>
                </a:lnTo>
                <a:lnTo>
                  <a:pt x="50418" y="30606"/>
                </a:lnTo>
                <a:lnTo>
                  <a:pt x="39496" y="14858"/>
                </a:lnTo>
                <a:lnTo>
                  <a:pt x="38988" y="13715"/>
                </a:lnTo>
                <a:lnTo>
                  <a:pt x="38480" y="12700"/>
                </a:lnTo>
                <a:lnTo>
                  <a:pt x="38226" y="11683"/>
                </a:lnTo>
                <a:lnTo>
                  <a:pt x="38226" y="8127"/>
                </a:lnTo>
                <a:lnTo>
                  <a:pt x="40004" y="6603"/>
                </a:lnTo>
                <a:lnTo>
                  <a:pt x="43687" y="5841"/>
                </a:lnTo>
                <a:lnTo>
                  <a:pt x="43687" y="0"/>
                </a:lnTo>
                <a:close/>
              </a:path>
              <a:path w="90804" h="86360">
                <a:moveTo>
                  <a:pt x="67681" y="55117"/>
                </a:moveTo>
                <a:lnTo>
                  <a:pt x="40639" y="55117"/>
                </a:lnTo>
                <a:lnTo>
                  <a:pt x="50418" y="69214"/>
                </a:lnTo>
                <a:lnTo>
                  <a:pt x="51815" y="71119"/>
                </a:lnTo>
                <a:lnTo>
                  <a:pt x="52704" y="72516"/>
                </a:lnTo>
                <a:lnTo>
                  <a:pt x="53466" y="74294"/>
                </a:lnTo>
                <a:lnTo>
                  <a:pt x="53593" y="78739"/>
                </a:lnTo>
                <a:lnTo>
                  <a:pt x="51815" y="80263"/>
                </a:lnTo>
                <a:lnTo>
                  <a:pt x="48259" y="80644"/>
                </a:lnTo>
                <a:lnTo>
                  <a:pt x="48259" y="86360"/>
                </a:lnTo>
                <a:lnTo>
                  <a:pt x="90550" y="86360"/>
                </a:lnTo>
                <a:lnTo>
                  <a:pt x="90550" y="80644"/>
                </a:lnTo>
                <a:lnTo>
                  <a:pt x="88518" y="80137"/>
                </a:lnTo>
                <a:lnTo>
                  <a:pt x="86486" y="78993"/>
                </a:lnTo>
                <a:lnTo>
                  <a:pt x="84454" y="77342"/>
                </a:lnTo>
                <a:lnTo>
                  <a:pt x="82550" y="75691"/>
                </a:lnTo>
                <a:lnTo>
                  <a:pt x="79882" y="72389"/>
                </a:lnTo>
                <a:lnTo>
                  <a:pt x="76453" y="67563"/>
                </a:lnTo>
                <a:lnTo>
                  <a:pt x="67681" y="55117"/>
                </a:lnTo>
                <a:close/>
              </a:path>
              <a:path w="90804" h="86360">
                <a:moveTo>
                  <a:pt x="89661" y="0"/>
                </a:moveTo>
                <a:lnTo>
                  <a:pt x="56514" y="0"/>
                </a:lnTo>
                <a:lnTo>
                  <a:pt x="56514" y="5841"/>
                </a:lnTo>
                <a:lnTo>
                  <a:pt x="58546" y="5968"/>
                </a:lnTo>
                <a:lnTo>
                  <a:pt x="60070" y="6476"/>
                </a:lnTo>
                <a:lnTo>
                  <a:pt x="61340" y="7492"/>
                </a:lnTo>
                <a:lnTo>
                  <a:pt x="62483" y="8508"/>
                </a:lnTo>
                <a:lnTo>
                  <a:pt x="62991" y="9525"/>
                </a:lnTo>
                <a:lnTo>
                  <a:pt x="63118" y="12700"/>
                </a:lnTo>
                <a:lnTo>
                  <a:pt x="62864" y="13969"/>
                </a:lnTo>
                <a:lnTo>
                  <a:pt x="62229" y="15112"/>
                </a:lnTo>
                <a:lnTo>
                  <a:pt x="61721" y="16382"/>
                </a:lnTo>
                <a:lnTo>
                  <a:pt x="60705" y="17779"/>
                </a:lnTo>
                <a:lnTo>
                  <a:pt x="59308" y="19557"/>
                </a:lnTo>
                <a:lnTo>
                  <a:pt x="50418" y="30606"/>
                </a:lnTo>
                <a:lnTo>
                  <a:pt x="63334" y="30606"/>
                </a:lnTo>
                <a:lnTo>
                  <a:pt x="72897" y="19812"/>
                </a:lnTo>
                <a:lnTo>
                  <a:pt x="76961" y="14731"/>
                </a:lnTo>
                <a:lnTo>
                  <a:pt x="80263" y="11302"/>
                </a:lnTo>
                <a:lnTo>
                  <a:pt x="82422" y="9525"/>
                </a:lnTo>
                <a:lnTo>
                  <a:pt x="84581" y="7619"/>
                </a:lnTo>
                <a:lnTo>
                  <a:pt x="86994" y="6476"/>
                </a:lnTo>
                <a:lnTo>
                  <a:pt x="89661" y="5841"/>
                </a:lnTo>
                <a:lnTo>
                  <a:pt x="896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5463" y="2500883"/>
            <a:ext cx="90805" cy="86360"/>
          </a:xfrm>
          <a:custGeom>
            <a:avLst/>
            <a:gdLst/>
            <a:ahLst/>
            <a:cxnLst/>
            <a:rect l="l" t="t" r="r" b="b"/>
            <a:pathLst>
              <a:path w="90804" h="86360">
                <a:moveTo>
                  <a:pt x="1523" y="0"/>
                </a:moveTo>
                <a:lnTo>
                  <a:pt x="43687" y="0"/>
                </a:lnTo>
                <a:lnTo>
                  <a:pt x="43687" y="5841"/>
                </a:lnTo>
                <a:lnTo>
                  <a:pt x="40004" y="6603"/>
                </a:lnTo>
                <a:lnTo>
                  <a:pt x="38226" y="8127"/>
                </a:lnTo>
                <a:lnTo>
                  <a:pt x="38226" y="10667"/>
                </a:lnTo>
                <a:lnTo>
                  <a:pt x="38226" y="11683"/>
                </a:lnTo>
                <a:lnTo>
                  <a:pt x="38480" y="12700"/>
                </a:lnTo>
                <a:lnTo>
                  <a:pt x="38988" y="13715"/>
                </a:lnTo>
                <a:lnTo>
                  <a:pt x="39496" y="14858"/>
                </a:lnTo>
                <a:lnTo>
                  <a:pt x="40385" y="16128"/>
                </a:lnTo>
                <a:lnTo>
                  <a:pt x="41528" y="17779"/>
                </a:lnTo>
                <a:lnTo>
                  <a:pt x="50418" y="30606"/>
                </a:lnTo>
                <a:lnTo>
                  <a:pt x="59308" y="19557"/>
                </a:lnTo>
                <a:lnTo>
                  <a:pt x="60705" y="17779"/>
                </a:lnTo>
                <a:lnTo>
                  <a:pt x="61721" y="16382"/>
                </a:lnTo>
                <a:lnTo>
                  <a:pt x="62229" y="15112"/>
                </a:lnTo>
                <a:lnTo>
                  <a:pt x="62864" y="13969"/>
                </a:lnTo>
                <a:lnTo>
                  <a:pt x="63118" y="12700"/>
                </a:lnTo>
                <a:lnTo>
                  <a:pt x="63118" y="11429"/>
                </a:lnTo>
                <a:lnTo>
                  <a:pt x="63118" y="9778"/>
                </a:lnTo>
                <a:lnTo>
                  <a:pt x="56514" y="5841"/>
                </a:lnTo>
                <a:lnTo>
                  <a:pt x="56514" y="0"/>
                </a:lnTo>
                <a:lnTo>
                  <a:pt x="89661" y="0"/>
                </a:lnTo>
                <a:lnTo>
                  <a:pt x="89661" y="5841"/>
                </a:lnTo>
                <a:lnTo>
                  <a:pt x="86994" y="6476"/>
                </a:lnTo>
                <a:lnTo>
                  <a:pt x="84581" y="7619"/>
                </a:lnTo>
                <a:lnTo>
                  <a:pt x="82422" y="9525"/>
                </a:lnTo>
                <a:lnTo>
                  <a:pt x="80263" y="11302"/>
                </a:lnTo>
                <a:lnTo>
                  <a:pt x="76961" y="14731"/>
                </a:lnTo>
                <a:lnTo>
                  <a:pt x="72897" y="19812"/>
                </a:lnTo>
                <a:lnTo>
                  <a:pt x="56133" y="38735"/>
                </a:lnTo>
                <a:lnTo>
                  <a:pt x="76453" y="67563"/>
                </a:lnTo>
                <a:lnTo>
                  <a:pt x="90550" y="80644"/>
                </a:lnTo>
                <a:lnTo>
                  <a:pt x="90550" y="86360"/>
                </a:lnTo>
                <a:lnTo>
                  <a:pt x="48259" y="86360"/>
                </a:lnTo>
                <a:lnTo>
                  <a:pt x="48259" y="80644"/>
                </a:lnTo>
                <a:lnTo>
                  <a:pt x="51815" y="80263"/>
                </a:lnTo>
                <a:lnTo>
                  <a:pt x="53593" y="78739"/>
                </a:lnTo>
                <a:lnTo>
                  <a:pt x="53593" y="76200"/>
                </a:lnTo>
                <a:lnTo>
                  <a:pt x="53593" y="75183"/>
                </a:lnTo>
                <a:lnTo>
                  <a:pt x="53466" y="74294"/>
                </a:lnTo>
                <a:lnTo>
                  <a:pt x="53085" y="73405"/>
                </a:lnTo>
                <a:lnTo>
                  <a:pt x="52704" y="72516"/>
                </a:lnTo>
                <a:lnTo>
                  <a:pt x="51815" y="71119"/>
                </a:lnTo>
                <a:lnTo>
                  <a:pt x="50418" y="69214"/>
                </a:lnTo>
                <a:lnTo>
                  <a:pt x="40639" y="55117"/>
                </a:lnTo>
                <a:lnTo>
                  <a:pt x="31495" y="66293"/>
                </a:lnTo>
                <a:lnTo>
                  <a:pt x="27050" y="73913"/>
                </a:lnTo>
                <a:lnTo>
                  <a:pt x="27050" y="75311"/>
                </a:lnTo>
                <a:lnTo>
                  <a:pt x="27050" y="76707"/>
                </a:lnTo>
                <a:lnTo>
                  <a:pt x="33527" y="80644"/>
                </a:lnTo>
                <a:lnTo>
                  <a:pt x="33527" y="86360"/>
                </a:lnTo>
                <a:lnTo>
                  <a:pt x="0" y="86360"/>
                </a:lnTo>
                <a:lnTo>
                  <a:pt x="0" y="80644"/>
                </a:lnTo>
                <a:lnTo>
                  <a:pt x="2539" y="80137"/>
                </a:lnTo>
                <a:lnTo>
                  <a:pt x="5079" y="78866"/>
                </a:lnTo>
                <a:lnTo>
                  <a:pt x="7619" y="76835"/>
                </a:lnTo>
                <a:lnTo>
                  <a:pt x="10159" y="74802"/>
                </a:lnTo>
                <a:lnTo>
                  <a:pt x="13207" y="71754"/>
                </a:lnTo>
                <a:lnTo>
                  <a:pt x="16763" y="67563"/>
                </a:lnTo>
                <a:lnTo>
                  <a:pt x="34925" y="46989"/>
                </a:lnTo>
                <a:lnTo>
                  <a:pt x="14477" y="18033"/>
                </a:lnTo>
                <a:lnTo>
                  <a:pt x="11429" y="13715"/>
                </a:lnTo>
                <a:lnTo>
                  <a:pt x="8889" y="10540"/>
                </a:lnTo>
                <a:lnTo>
                  <a:pt x="6984" y="8762"/>
                </a:lnTo>
                <a:lnTo>
                  <a:pt x="5079" y="6857"/>
                </a:lnTo>
                <a:lnTo>
                  <a:pt x="3301" y="5968"/>
                </a:lnTo>
                <a:lnTo>
                  <a:pt x="1523" y="5841"/>
                </a:lnTo>
                <a:lnTo>
                  <a:pt x="15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20840" y="2406370"/>
            <a:ext cx="189738" cy="1379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31507" y="2419730"/>
            <a:ext cx="178816" cy="1291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12864" y="2548182"/>
            <a:ext cx="44881" cy="631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7977" y="2567051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4" h="44450">
                <a:moveTo>
                  <a:pt x="24765" y="0"/>
                </a:moveTo>
                <a:lnTo>
                  <a:pt x="9525" y="0"/>
                </a:lnTo>
                <a:lnTo>
                  <a:pt x="10032" y="4318"/>
                </a:lnTo>
                <a:lnTo>
                  <a:pt x="10159" y="17399"/>
                </a:lnTo>
                <a:lnTo>
                  <a:pt x="9905" y="20954"/>
                </a:lnTo>
                <a:lnTo>
                  <a:pt x="9271" y="23875"/>
                </a:lnTo>
                <a:lnTo>
                  <a:pt x="8763" y="26670"/>
                </a:lnTo>
                <a:lnTo>
                  <a:pt x="0" y="38988"/>
                </a:lnTo>
                <a:lnTo>
                  <a:pt x="4699" y="44323"/>
                </a:lnTo>
                <a:lnTo>
                  <a:pt x="26034" y="16128"/>
                </a:lnTo>
                <a:lnTo>
                  <a:pt x="26034" y="8127"/>
                </a:lnTo>
                <a:lnTo>
                  <a:pt x="25653" y="4063"/>
                </a:lnTo>
                <a:lnTo>
                  <a:pt x="247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27977" y="2567051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4" h="44450">
                <a:moveTo>
                  <a:pt x="9525" y="0"/>
                </a:moveTo>
                <a:lnTo>
                  <a:pt x="24765" y="0"/>
                </a:lnTo>
                <a:lnTo>
                  <a:pt x="25653" y="4063"/>
                </a:lnTo>
                <a:lnTo>
                  <a:pt x="26034" y="8127"/>
                </a:lnTo>
                <a:lnTo>
                  <a:pt x="26034" y="12064"/>
                </a:lnTo>
                <a:lnTo>
                  <a:pt x="26034" y="16128"/>
                </a:lnTo>
                <a:lnTo>
                  <a:pt x="17272" y="33274"/>
                </a:lnTo>
                <a:lnTo>
                  <a:pt x="14224" y="36575"/>
                </a:lnTo>
                <a:lnTo>
                  <a:pt x="10032" y="40259"/>
                </a:lnTo>
                <a:lnTo>
                  <a:pt x="4699" y="44323"/>
                </a:lnTo>
                <a:lnTo>
                  <a:pt x="0" y="38988"/>
                </a:lnTo>
                <a:lnTo>
                  <a:pt x="2921" y="36195"/>
                </a:lnTo>
                <a:lnTo>
                  <a:pt x="5079" y="33654"/>
                </a:lnTo>
                <a:lnTo>
                  <a:pt x="6476" y="31496"/>
                </a:lnTo>
                <a:lnTo>
                  <a:pt x="7747" y="29210"/>
                </a:lnTo>
                <a:lnTo>
                  <a:pt x="8763" y="26670"/>
                </a:lnTo>
                <a:lnTo>
                  <a:pt x="9271" y="23875"/>
                </a:lnTo>
                <a:lnTo>
                  <a:pt x="9905" y="20954"/>
                </a:lnTo>
                <a:lnTo>
                  <a:pt x="10159" y="17399"/>
                </a:lnTo>
                <a:lnTo>
                  <a:pt x="10159" y="13081"/>
                </a:lnTo>
                <a:lnTo>
                  <a:pt x="10159" y="8636"/>
                </a:lnTo>
                <a:lnTo>
                  <a:pt x="10032" y="4318"/>
                </a:lnTo>
                <a:lnTo>
                  <a:pt x="9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7540" y="2464280"/>
            <a:ext cx="75438" cy="12423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01636" y="2482595"/>
            <a:ext cx="57785" cy="106045"/>
          </a:xfrm>
          <a:custGeom>
            <a:avLst/>
            <a:gdLst/>
            <a:ahLst/>
            <a:cxnLst/>
            <a:rect l="l" t="t" r="r" b="b"/>
            <a:pathLst>
              <a:path w="57784" h="106044">
                <a:moveTo>
                  <a:pt x="29083" y="30225"/>
                </a:moveTo>
                <a:lnTo>
                  <a:pt x="14605" y="30225"/>
                </a:lnTo>
                <a:lnTo>
                  <a:pt x="4318" y="75437"/>
                </a:lnTo>
                <a:lnTo>
                  <a:pt x="3302" y="79755"/>
                </a:lnTo>
                <a:lnTo>
                  <a:pt x="2889" y="83057"/>
                </a:lnTo>
                <a:lnTo>
                  <a:pt x="2866" y="88264"/>
                </a:lnTo>
                <a:lnTo>
                  <a:pt x="3937" y="95758"/>
                </a:lnTo>
                <a:lnTo>
                  <a:pt x="7366" y="101473"/>
                </a:lnTo>
                <a:lnTo>
                  <a:pt x="13081" y="104901"/>
                </a:lnTo>
                <a:lnTo>
                  <a:pt x="21082" y="106044"/>
                </a:lnTo>
                <a:lnTo>
                  <a:pt x="26162" y="106044"/>
                </a:lnTo>
                <a:lnTo>
                  <a:pt x="30988" y="104648"/>
                </a:lnTo>
                <a:lnTo>
                  <a:pt x="40386" y="98805"/>
                </a:lnTo>
                <a:lnTo>
                  <a:pt x="43557" y="95884"/>
                </a:lnTo>
                <a:lnTo>
                  <a:pt x="20828" y="95884"/>
                </a:lnTo>
                <a:lnTo>
                  <a:pt x="17907" y="92328"/>
                </a:lnTo>
                <a:lnTo>
                  <a:pt x="17935" y="83057"/>
                </a:lnTo>
                <a:lnTo>
                  <a:pt x="18161" y="81025"/>
                </a:lnTo>
                <a:lnTo>
                  <a:pt x="18923" y="75311"/>
                </a:lnTo>
                <a:lnTo>
                  <a:pt x="19812" y="70612"/>
                </a:lnTo>
                <a:lnTo>
                  <a:pt x="29083" y="30225"/>
                </a:lnTo>
                <a:close/>
              </a:path>
              <a:path w="57784" h="106044">
                <a:moveTo>
                  <a:pt x="45212" y="83057"/>
                </a:moveTo>
                <a:lnTo>
                  <a:pt x="41275" y="87756"/>
                </a:lnTo>
                <a:lnTo>
                  <a:pt x="37846" y="91058"/>
                </a:lnTo>
                <a:lnTo>
                  <a:pt x="35052" y="92963"/>
                </a:lnTo>
                <a:lnTo>
                  <a:pt x="32131" y="94995"/>
                </a:lnTo>
                <a:lnTo>
                  <a:pt x="29464" y="95884"/>
                </a:lnTo>
                <a:lnTo>
                  <a:pt x="43557" y="95884"/>
                </a:lnTo>
                <a:lnTo>
                  <a:pt x="45212" y="94361"/>
                </a:lnTo>
                <a:lnTo>
                  <a:pt x="50292" y="88264"/>
                </a:lnTo>
                <a:lnTo>
                  <a:pt x="45212" y="83057"/>
                </a:lnTo>
                <a:close/>
              </a:path>
              <a:path w="57784" h="106044">
                <a:moveTo>
                  <a:pt x="35814" y="0"/>
                </a:moveTo>
                <a:lnTo>
                  <a:pt x="23876" y="0"/>
                </a:lnTo>
                <a:lnTo>
                  <a:pt x="21971" y="5841"/>
                </a:lnTo>
                <a:lnTo>
                  <a:pt x="20574" y="9905"/>
                </a:lnTo>
                <a:lnTo>
                  <a:pt x="4699" y="24256"/>
                </a:lnTo>
                <a:lnTo>
                  <a:pt x="1270" y="24256"/>
                </a:lnTo>
                <a:lnTo>
                  <a:pt x="0" y="30225"/>
                </a:lnTo>
                <a:lnTo>
                  <a:pt x="55626" y="30225"/>
                </a:lnTo>
                <a:lnTo>
                  <a:pt x="57531" y="21462"/>
                </a:lnTo>
                <a:lnTo>
                  <a:pt x="30988" y="21462"/>
                </a:lnTo>
                <a:lnTo>
                  <a:pt x="358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01636" y="2482595"/>
            <a:ext cx="57785" cy="106045"/>
          </a:xfrm>
          <a:custGeom>
            <a:avLst/>
            <a:gdLst/>
            <a:ahLst/>
            <a:cxnLst/>
            <a:rect l="l" t="t" r="r" b="b"/>
            <a:pathLst>
              <a:path w="57784" h="106044">
                <a:moveTo>
                  <a:pt x="23876" y="0"/>
                </a:moveTo>
                <a:lnTo>
                  <a:pt x="35814" y="0"/>
                </a:lnTo>
                <a:lnTo>
                  <a:pt x="30988" y="21462"/>
                </a:lnTo>
                <a:lnTo>
                  <a:pt x="57531" y="21462"/>
                </a:lnTo>
                <a:lnTo>
                  <a:pt x="55626" y="30225"/>
                </a:lnTo>
                <a:lnTo>
                  <a:pt x="29083" y="30225"/>
                </a:lnTo>
                <a:lnTo>
                  <a:pt x="21336" y="64007"/>
                </a:lnTo>
                <a:lnTo>
                  <a:pt x="19812" y="70612"/>
                </a:lnTo>
                <a:lnTo>
                  <a:pt x="18923" y="75311"/>
                </a:lnTo>
                <a:lnTo>
                  <a:pt x="18542" y="78231"/>
                </a:lnTo>
                <a:lnTo>
                  <a:pt x="18161" y="81025"/>
                </a:lnTo>
                <a:lnTo>
                  <a:pt x="17907" y="83312"/>
                </a:lnTo>
                <a:lnTo>
                  <a:pt x="17907" y="85089"/>
                </a:lnTo>
                <a:lnTo>
                  <a:pt x="17907" y="92328"/>
                </a:lnTo>
                <a:lnTo>
                  <a:pt x="20828" y="95884"/>
                </a:lnTo>
                <a:lnTo>
                  <a:pt x="26924" y="95884"/>
                </a:lnTo>
                <a:lnTo>
                  <a:pt x="29464" y="95884"/>
                </a:lnTo>
                <a:lnTo>
                  <a:pt x="32131" y="94995"/>
                </a:lnTo>
                <a:lnTo>
                  <a:pt x="35052" y="92963"/>
                </a:lnTo>
                <a:lnTo>
                  <a:pt x="37846" y="91058"/>
                </a:lnTo>
                <a:lnTo>
                  <a:pt x="41275" y="87756"/>
                </a:lnTo>
                <a:lnTo>
                  <a:pt x="45212" y="83057"/>
                </a:lnTo>
                <a:lnTo>
                  <a:pt x="50292" y="88264"/>
                </a:lnTo>
                <a:lnTo>
                  <a:pt x="45212" y="94361"/>
                </a:lnTo>
                <a:lnTo>
                  <a:pt x="40386" y="98805"/>
                </a:lnTo>
                <a:lnTo>
                  <a:pt x="35687" y="101726"/>
                </a:lnTo>
                <a:lnTo>
                  <a:pt x="30988" y="104648"/>
                </a:lnTo>
                <a:lnTo>
                  <a:pt x="26162" y="106044"/>
                </a:lnTo>
                <a:lnTo>
                  <a:pt x="21082" y="106044"/>
                </a:lnTo>
                <a:lnTo>
                  <a:pt x="13081" y="104901"/>
                </a:lnTo>
                <a:lnTo>
                  <a:pt x="7366" y="101473"/>
                </a:lnTo>
                <a:lnTo>
                  <a:pt x="3937" y="95758"/>
                </a:lnTo>
                <a:lnTo>
                  <a:pt x="2794" y="87756"/>
                </a:lnTo>
                <a:lnTo>
                  <a:pt x="2794" y="83819"/>
                </a:lnTo>
                <a:lnTo>
                  <a:pt x="3302" y="79755"/>
                </a:lnTo>
                <a:lnTo>
                  <a:pt x="4318" y="75437"/>
                </a:lnTo>
                <a:lnTo>
                  <a:pt x="14605" y="30225"/>
                </a:lnTo>
                <a:lnTo>
                  <a:pt x="0" y="30225"/>
                </a:lnTo>
                <a:lnTo>
                  <a:pt x="1270" y="24256"/>
                </a:lnTo>
                <a:lnTo>
                  <a:pt x="4699" y="24256"/>
                </a:lnTo>
                <a:lnTo>
                  <a:pt x="7239" y="23875"/>
                </a:lnTo>
                <a:lnTo>
                  <a:pt x="16764" y="18033"/>
                </a:lnTo>
                <a:lnTo>
                  <a:pt x="17780" y="16509"/>
                </a:lnTo>
                <a:lnTo>
                  <a:pt x="18669" y="14604"/>
                </a:lnTo>
                <a:lnTo>
                  <a:pt x="19685" y="12318"/>
                </a:lnTo>
                <a:lnTo>
                  <a:pt x="20574" y="9905"/>
                </a:lnTo>
                <a:lnTo>
                  <a:pt x="21971" y="5841"/>
                </a:lnTo>
                <a:lnTo>
                  <a:pt x="2387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68311" y="2406370"/>
            <a:ext cx="189738" cy="1379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78980" y="2419730"/>
            <a:ext cx="178816" cy="1291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71059" y="2814796"/>
            <a:ext cx="105949" cy="10594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80839" y="2828163"/>
            <a:ext cx="96393" cy="9639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82896" y="2795016"/>
            <a:ext cx="99786" cy="12115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92040" y="2807589"/>
            <a:ext cx="90551" cy="11188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23103" y="2833061"/>
            <a:ext cx="110520" cy="6025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36565" y="2886836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4" y="0"/>
                </a:lnTo>
              </a:path>
            </a:pathLst>
          </a:custGeom>
          <a:ln w="990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36565" y="2855976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4" y="0"/>
                </a:lnTo>
              </a:path>
            </a:pathLst>
          </a:custGeom>
          <a:ln w="990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31994" y="2886836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8" y="0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31994" y="2855976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8" y="0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81600" y="2795016"/>
            <a:ext cx="98298" cy="12115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95570" y="2812288"/>
            <a:ext cx="79375" cy="102870"/>
          </a:xfrm>
          <a:custGeom>
            <a:avLst/>
            <a:gdLst/>
            <a:ahLst/>
            <a:cxnLst/>
            <a:rect l="l" t="t" r="r" b="b"/>
            <a:pathLst>
              <a:path w="79375" h="102869">
                <a:moveTo>
                  <a:pt x="79120" y="0"/>
                </a:moveTo>
                <a:lnTo>
                  <a:pt x="1015" y="0"/>
                </a:lnTo>
                <a:lnTo>
                  <a:pt x="0" y="4699"/>
                </a:lnTo>
                <a:lnTo>
                  <a:pt x="8762" y="102742"/>
                </a:lnTo>
                <a:lnTo>
                  <a:pt x="19303" y="102742"/>
                </a:lnTo>
                <a:lnTo>
                  <a:pt x="29129" y="86360"/>
                </a:lnTo>
                <a:lnTo>
                  <a:pt x="18795" y="86360"/>
                </a:lnTo>
                <a:lnTo>
                  <a:pt x="18698" y="80831"/>
                </a:lnTo>
                <a:lnTo>
                  <a:pt x="18399" y="73564"/>
                </a:lnTo>
                <a:lnTo>
                  <a:pt x="17885" y="64535"/>
                </a:lnTo>
                <a:lnTo>
                  <a:pt x="17144" y="53721"/>
                </a:lnTo>
                <a:lnTo>
                  <a:pt x="13969" y="11175"/>
                </a:lnTo>
                <a:lnTo>
                  <a:pt x="74220" y="11175"/>
                </a:lnTo>
                <a:lnTo>
                  <a:pt x="78104" y="4699"/>
                </a:lnTo>
                <a:lnTo>
                  <a:pt x="79120" y="0"/>
                </a:lnTo>
                <a:close/>
              </a:path>
              <a:path w="79375" h="102869">
                <a:moveTo>
                  <a:pt x="74220" y="11175"/>
                </a:moveTo>
                <a:lnTo>
                  <a:pt x="63372" y="11175"/>
                </a:lnTo>
                <a:lnTo>
                  <a:pt x="19684" y="86360"/>
                </a:lnTo>
                <a:lnTo>
                  <a:pt x="29129" y="86360"/>
                </a:lnTo>
                <a:lnTo>
                  <a:pt x="74220" y="1117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09540" y="2823464"/>
            <a:ext cx="49530" cy="75565"/>
          </a:xfrm>
          <a:custGeom>
            <a:avLst/>
            <a:gdLst/>
            <a:ahLst/>
            <a:cxnLst/>
            <a:rect l="l" t="t" r="r" b="b"/>
            <a:pathLst>
              <a:path w="49529" h="75564">
                <a:moveTo>
                  <a:pt x="0" y="0"/>
                </a:moveTo>
                <a:lnTo>
                  <a:pt x="3175" y="42545"/>
                </a:lnTo>
                <a:lnTo>
                  <a:pt x="4825" y="75184"/>
                </a:lnTo>
                <a:lnTo>
                  <a:pt x="5714" y="75184"/>
                </a:lnTo>
                <a:lnTo>
                  <a:pt x="4940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95570" y="2812288"/>
            <a:ext cx="79375" cy="102870"/>
          </a:xfrm>
          <a:custGeom>
            <a:avLst/>
            <a:gdLst/>
            <a:ahLst/>
            <a:cxnLst/>
            <a:rect l="l" t="t" r="r" b="b"/>
            <a:pathLst>
              <a:path w="79375" h="102869">
                <a:moveTo>
                  <a:pt x="1015" y="0"/>
                </a:moveTo>
                <a:lnTo>
                  <a:pt x="79120" y="0"/>
                </a:lnTo>
                <a:lnTo>
                  <a:pt x="78104" y="4699"/>
                </a:lnTo>
                <a:lnTo>
                  <a:pt x="19303" y="102742"/>
                </a:lnTo>
                <a:lnTo>
                  <a:pt x="8762" y="102742"/>
                </a:lnTo>
                <a:lnTo>
                  <a:pt x="0" y="4699"/>
                </a:lnTo>
                <a:lnTo>
                  <a:pt x="10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34940" y="2874219"/>
            <a:ext cx="102870" cy="7395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49417" y="2891535"/>
            <a:ext cx="83185" cy="55244"/>
          </a:xfrm>
          <a:custGeom>
            <a:avLst/>
            <a:gdLst/>
            <a:ahLst/>
            <a:cxnLst/>
            <a:rect l="l" t="t" r="r" b="b"/>
            <a:pathLst>
              <a:path w="83185" h="55244">
                <a:moveTo>
                  <a:pt x="19812" y="0"/>
                </a:moveTo>
                <a:lnTo>
                  <a:pt x="762" y="0"/>
                </a:lnTo>
                <a:lnTo>
                  <a:pt x="0" y="3555"/>
                </a:lnTo>
                <a:lnTo>
                  <a:pt x="1397" y="3683"/>
                </a:lnTo>
                <a:lnTo>
                  <a:pt x="2412" y="4063"/>
                </a:lnTo>
                <a:lnTo>
                  <a:pt x="3175" y="4572"/>
                </a:lnTo>
                <a:lnTo>
                  <a:pt x="3810" y="5206"/>
                </a:lnTo>
                <a:lnTo>
                  <a:pt x="4318" y="6096"/>
                </a:lnTo>
                <a:lnTo>
                  <a:pt x="4699" y="7365"/>
                </a:lnTo>
                <a:lnTo>
                  <a:pt x="5080" y="8509"/>
                </a:lnTo>
                <a:lnTo>
                  <a:pt x="5461" y="10413"/>
                </a:lnTo>
                <a:lnTo>
                  <a:pt x="10033" y="54737"/>
                </a:lnTo>
                <a:lnTo>
                  <a:pt x="19939" y="54737"/>
                </a:lnTo>
                <a:lnTo>
                  <a:pt x="25701" y="46354"/>
                </a:lnTo>
                <a:lnTo>
                  <a:pt x="30069" y="39497"/>
                </a:lnTo>
                <a:lnTo>
                  <a:pt x="22733" y="39497"/>
                </a:lnTo>
                <a:lnTo>
                  <a:pt x="19812" y="0"/>
                </a:lnTo>
                <a:close/>
              </a:path>
              <a:path w="83185" h="55244">
                <a:moveTo>
                  <a:pt x="53145" y="23494"/>
                </a:moveTo>
                <a:lnTo>
                  <a:pt x="39497" y="23494"/>
                </a:lnTo>
                <a:lnTo>
                  <a:pt x="39624" y="26542"/>
                </a:lnTo>
                <a:lnTo>
                  <a:pt x="39863" y="30733"/>
                </a:lnTo>
                <a:lnTo>
                  <a:pt x="40132" y="34289"/>
                </a:lnTo>
                <a:lnTo>
                  <a:pt x="40731" y="39497"/>
                </a:lnTo>
                <a:lnTo>
                  <a:pt x="42291" y="54737"/>
                </a:lnTo>
                <a:lnTo>
                  <a:pt x="51562" y="54737"/>
                </a:lnTo>
                <a:lnTo>
                  <a:pt x="57257" y="46950"/>
                </a:lnTo>
                <a:lnTo>
                  <a:pt x="62480" y="39497"/>
                </a:lnTo>
                <a:lnTo>
                  <a:pt x="54483" y="39497"/>
                </a:lnTo>
                <a:lnTo>
                  <a:pt x="53145" y="23494"/>
                </a:lnTo>
                <a:close/>
              </a:path>
              <a:path w="83185" h="55244">
                <a:moveTo>
                  <a:pt x="51181" y="0"/>
                </a:moveTo>
                <a:lnTo>
                  <a:pt x="38989" y="0"/>
                </a:lnTo>
                <a:lnTo>
                  <a:pt x="38227" y="3555"/>
                </a:lnTo>
                <a:lnTo>
                  <a:pt x="37592" y="9143"/>
                </a:lnTo>
                <a:lnTo>
                  <a:pt x="36322" y="14350"/>
                </a:lnTo>
                <a:lnTo>
                  <a:pt x="34162" y="19430"/>
                </a:lnTo>
                <a:lnTo>
                  <a:pt x="32004" y="24384"/>
                </a:lnTo>
                <a:lnTo>
                  <a:pt x="28194" y="30987"/>
                </a:lnTo>
                <a:lnTo>
                  <a:pt x="22733" y="39497"/>
                </a:lnTo>
                <a:lnTo>
                  <a:pt x="30069" y="39497"/>
                </a:lnTo>
                <a:lnTo>
                  <a:pt x="30797" y="38353"/>
                </a:lnTo>
                <a:lnTo>
                  <a:pt x="35226" y="30733"/>
                </a:lnTo>
                <a:lnTo>
                  <a:pt x="38989" y="23494"/>
                </a:lnTo>
                <a:lnTo>
                  <a:pt x="53145" y="23494"/>
                </a:lnTo>
                <a:lnTo>
                  <a:pt x="51181" y="0"/>
                </a:lnTo>
                <a:close/>
              </a:path>
              <a:path w="83185" h="55244">
                <a:moveTo>
                  <a:pt x="81153" y="0"/>
                </a:moveTo>
                <a:lnTo>
                  <a:pt x="65912" y="0"/>
                </a:lnTo>
                <a:lnTo>
                  <a:pt x="65151" y="3555"/>
                </a:lnTo>
                <a:lnTo>
                  <a:pt x="66802" y="3683"/>
                </a:lnTo>
                <a:lnTo>
                  <a:pt x="67945" y="4063"/>
                </a:lnTo>
                <a:lnTo>
                  <a:pt x="68580" y="4825"/>
                </a:lnTo>
                <a:lnTo>
                  <a:pt x="69215" y="5461"/>
                </a:lnTo>
                <a:lnTo>
                  <a:pt x="69596" y="6476"/>
                </a:lnTo>
                <a:lnTo>
                  <a:pt x="69596" y="11175"/>
                </a:lnTo>
                <a:lnTo>
                  <a:pt x="68326" y="15239"/>
                </a:lnTo>
                <a:lnTo>
                  <a:pt x="65912" y="20192"/>
                </a:lnTo>
                <a:lnTo>
                  <a:pt x="63627" y="25146"/>
                </a:lnTo>
                <a:lnTo>
                  <a:pt x="59817" y="31623"/>
                </a:lnTo>
                <a:lnTo>
                  <a:pt x="54483" y="39497"/>
                </a:lnTo>
                <a:lnTo>
                  <a:pt x="62480" y="39497"/>
                </a:lnTo>
                <a:lnTo>
                  <a:pt x="83058" y="3555"/>
                </a:lnTo>
                <a:lnTo>
                  <a:pt x="811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49417" y="2891535"/>
            <a:ext cx="83185" cy="55244"/>
          </a:xfrm>
          <a:custGeom>
            <a:avLst/>
            <a:gdLst/>
            <a:ahLst/>
            <a:cxnLst/>
            <a:rect l="l" t="t" r="r" b="b"/>
            <a:pathLst>
              <a:path w="83185" h="55244">
                <a:moveTo>
                  <a:pt x="762" y="0"/>
                </a:moveTo>
                <a:lnTo>
                  <a:pt x="19812" y="0"/>
                </a:lnTo>
                <a:lnTo>
                  <a:pt x="22733" y="39497"/>
                </a:lnTo>
                <a:lnTo>
                  <a:pt x="28194" y="30987"/>
                </a:lnTo>
                <a:lnTo>
                  <a:pt x="38227" y="3555"/>
                </a:lnTo>
                <a:lnTo>
                  <a:pt x="38989" y="0"/>
                </a:lnTo>
                <a:lnTo>
                  <a:pt x="51181" y="0"/>
                </a:lnTo>
                <a:lnTo>
                  <a:pt x="54483" y="39497"/>
                </a:lnTo>
                <a:lnTo>
                  <a:pt x="59817" y="31623"/>
                </a:lnTo>
                <a:lnTo>
                  <a:pt x="63627" y="25146"/>
                </a:lnTo>
                <a:lnTo>
                  <a:pt x="65912" y="20192"/>
                </a:lnTo>
                <a:lnTo>
                  <a:pt x="68326" y="15239"/>
                </a:lnTo>
                <a:lnTo>
                  <a:pt x="69596" y="11175"/>
                </a:lnTo>
                <a:lnTo>
                  <a:pt x="69596" y="7874"/>
                </a:lnTo>
                <a:lnTo>
                  <a:pt x="69596" y="6476"/>
                </a:lnTo>
                <a:lnTo>
                  <a:pt x="69215" y="5461"/>
                </a:lnTo>
                <a:lnTo>
                  <a:pt x="68580" y="4825"/>
                </a:lnTo>
                <a:lnTo>
                  <a:pt x="67945" y="4063"/>
                </a:lnTo>
                <a:lnTo>
                  <a:pt x="66802" y="3683"/>
                </a:lnTo>
                <a:lnTo>
                  <a:pt x="65151" y="3555"/>
                </a:lnTo>
                <a:lnTo>
                  <a:pt x="65912" y="0"/>
                </a:lnTo>
                <a:lnTo>
                  <a:pt x="81153" y="0"/>
                </a:lnTo>
                <a:lnTo>
                  <a:pt x="83058" y="3555"/>
                </a:lnTo>
                <a:lnTo>
                  <a:pt x="62547" y="39401"/>
                </a:lnTo>
                <a:lnTo>
                  <a:pt x="51562" y="54737"/>
                </a:lnTo>
                <a:lnTo>
                  <a:pt x="42291" y="54737"/>
                </a:lnTo>
                <a:lnTo>
                  <a:pt x="40640" y="38608"/>
                </a:lnTo>
                <a:lnTo>
                  <a:pt x="40132" y="34289"/>
                </a:lnTo>
                <a:lnTo>
                  <a:pt x="39878" y="30987"/>
                </a:lnTo>
                <a:lnTo>
                  <a:pt x="39751" y="28828"/>
                </a:lnTo>
                <a:lnTo>
                  <a:pt x="39624" y="26542"/>
                </a:lnTo>
                <a:lnTo>
                  <a:pt x="39497" y="24891"/>
                </a:lnTo>
                <a:lnTo>
                  <a:pt x="39497" y="23494"/>
                </a:lnTo>
                <a:lnTo>
                  <a:pt x="38989" y="23494"/>
                </a:lnTo>
                <a:lnTo>
                  <a:pt x="35226" y="30733"/>
                </a:lnTo>
                <a:lnTo>
                  <a:pt x="30797" y="38353"/>
                </a:lnTo>
                <a:lnTo>
                  <a:pt x="25701" y="46354"/>
                </a:lnTo>
                <a:lnTo>
                  <a:pt x="19939" y="54737"/>
                </a:lnTo>
                <a:lnTo>
                  <a:pt x="10033" y="54737"/>
                </a:lnTo>
                <a:lnTo>
                  <a:pt x="5715" y="12953"/>
                </a:lnTo>
                <a:lnTo>
                  <a:pt x="5461" y="10413"/>
                </a:lnTo>
                <a:lnTo>
                  <a:pt x="5080" y="8509"/>
                </a:lnTo>
                <a:lnTo>
                  <a:pt x="4699" y="7365"/>
                </a:lnTo>
                <a:lnTo>
                  <a:pt x="4318" y="6096"/>
                </a:lnTo>
                <a:lnTo>
                  <a:pt x="3810" y="5206"/>
                </a:lnTo>
                <a:lnTo>
                  <a:pt x="3175" y="4572"/>
                </a:lnTo>
                <a:lnTo>
                  <a:pt x="2412" y="4063"/>
                </a:lnTo>
                <a:lnTo>
                  <a:pt x="1397" y="3683"/>
                </a:lnTo>
                <a:lnTo>
                  <a:pt x="0" y="3555"/>
                </a:lnTo>
                <a:lnTo>
                  <a:pt x="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30952" y="2795016"/>
            <a:ext cx="107441" cy="12115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45176" y="2813430"/>
            <a:ext cx="88265" cy="101600"/>
          </a:xfrm>
          <a:custGeom>
            <a:avLst/>
            <a:gdLst/>
            <a:ahLst/>
            <a:cxnLst/>
            <a:rect l="l" t="t" r="r" b="b"/>
            <a:pathLst>
              <a:path w="88264" h="101600">
                <a:moveTo>
                  <a:pt x="87884" y="0"/>
                </a:moveTo>
                <a:lnTo>
                  <a:pt x="19431" y="0"/>
                </a:lnTo>
                <a:lnTo>
                  <a:pt x="18669" y="3556"/>
                </a:lnTo>
                <a:lnTo>
                  <a:pt x="21209" y="3810"/>
                </a:lnTo>
                <a:lnTo>
                  <a:pt x="22987" y="4318"/>
                </a:lnTo>
                <a:lnTo>
                  <a:pt x="24257" y="5207"/>
                </a:lnTo>
                <a:lnTo>
                  <a:pt x="25400" y="6096"/>
                </a:lnTo>
                <a:lnTo>
                  <a:pt x="25908" y="7747"/>
                </a:lnTo>
                <a:lnTo>
                  <a:pt x="25908" y="13081"/>
                </a:lnTo>
                <a:lnTo>
                  <a:pt x="25400" y="17145"/>
                </a:lnTo>
                <a:lnTo>
                  <a:pt x="24257" y="22098"/>
                </a:lnTo>
                <a:lnTo>
                  <a:pt x="11563" y="79883"/>
                </a:lnTo>
                <a:lnTo>
                  <a:pt x="10540" y="84201"/>
                </a:lnTo>
                <a:lnTo>
                  <a:pt x="9778" y="87630"/>
                </a:lnTo>
                <a:lnTo>
                  <a:pt x="9271" y="89281"/>
                </a:lnTo>
                <a:lnTo>
                  <a:pt x="8127" y="92456"/>
                </a:lnTo>
                <a:lnTo>
                  <a:pt x="7365" y="93599"/>
                </a:lnTo>
                <a:lnTo>
                  <a:pt x="6731" y="94869"/>
                </a:lnTo>
                <a:lnTo>
                  <a:pt x="5969" y="95758"/>
                </a:lnTo>
                <a:lnTo>
                  <a:pt x="5079" y="96393"/>
                </a:lnTo>
                <a:lnTo>
                  <a:pt x="4063" y="97155"/>
                </a:lnTo>
                <a:lnTo>
                  <a:pt x="2666" y="97536"/>
                </a:lnTo>
                <a:lnTo>
                  <a:pt x="762" y="97917"/>
                </a:lnTo>
                <a:lnTo>
                  <a:pt x="0" y="101473"/>
                </a:lnTo>
                <a:lnTo>
                  <a:pt x="66039" y="101473"/>
                </a:lnTo>
                <a:lnTo>
                  <a:pt x="67675" y="94996"/>
                </a:lnTo>
                <a:lnTo>
                  <a:pt x="21589" y="94996"/>
                </a:lnTo>
                <a:lnTo>
                  <a:pt x="31114" y="52070"/>
                </a:lnTo>
                <a:lnTo>
                  <a:pt x="63114" y="52070"/>
                </a:lnTo>
                <a:lnTo>
                  <a:pt x="64670" y="45466"/>
                </a:lnTo>
                <a:lnTo>
                  <a:pt x="32512" y="45466"/>
                </a:lnTo>
                <a:lnTo>
                  <a:pt x="41021" y="6477"/>
                </a:lnTo>
                <a:lnTo>
                  <a:pt x="86444" y="6477"/>
                </a:lnTo>
                <a:lnTo>
                  <a:pt x="87884" y="0"/>
                </a:lnTo>
                <a:close/>
              </a:path>
              <a:path w="88264" h="101600">
                <a:moveTo>
                  <a:pt x="72516" y="75819"/>
                </a:moveTo>
                <a:lnTo>
                  <a:pt x="65277" y="75819"/>
                </a:lnTo>
                <a:lnTo>
                  <a:pt x="63246" y="79883"/>
                </a:lnTo>
                <a:lnTo>
                  <a:pt x="61468" y="83185"/>
                </a:lnTo>
                <a:lnTo>
                  <a:pt x="50546" y="94107"/>
                </a:lnTo>
                <a:lnTo>
                  <a:pt x="48895" y="94742"/>
                </a:lnTo>
                <a:lnTo>
                  <a:pt x="46482" y="94996"/>
                </a:lnTo>
                <a:lnTo>
                  <a:pt x="67675" y="94996"/>
                </a:lnTo>
                <a:lnTo>
                  <a:pt x="72516" y="75819"/>
                </a:lnTo>
                <a:close/>
              </a:path>
              <a:path w="88264" h="101600">
                <a:moveTo>
                  <a:pt x="63114" y="52070"/>
                </a:moveTo>
                <a:lnTo>
                  <a:pt x="48513" y="52070"/>
                </a:lnTo>
                <a:lnTo>
                  <a:pt x="50291" y="52197"/>
                </a:lnTo>
                <a:lnTo>
                  <a:pt x="51181" y="52578"/>
                </a:lnTo>
                <a:lnTo>
                  <a:pt x="54101" y="59436"/>
                </a:lnTo>
                <a:lnTo>
                  <a:pt x="54101" y="63373"/>
                </a:lnTo>
                <a:lnTo>
                  <a:pt x="60451" y="63373"/>
                </a:lnTo>
                <a:lnTo>
                  <a:pt x="63114" y="52070"/>
                </a:lnTo>
                <a:close/>
              </a:path>
              <a:path w="88264" h="101600">
                <a:moveTo>
                  <a:pt x="67183" y="34798"/>
                </a:moveTo>
                <a:lnTo>
                  <a:pt x="60451" y="34798"/>
                </a:lnTo>
                <a:lnTo>
                  <a:pt x="58547" y="38608"/>
                </a:lnTo>
                <a:lnTo>
                  <a:pt x="56641" y="41402"/>
                </a:lnTo>
                <a:lnTo>
                  <a:pt x="54737" y="43053"/>
                </a:lnTo>
                <a:lnTo>
                  <a:pt x="52959" y="44704"/>
                </a:lnTo>
                <a:lnTo>
                  <a:pt x="50291" y="45466"/>
                </a:lnTo>
                <a:lnTo>
                  <a:pt x="64670" y="45466"/>
                </a:lnTo>
                <a:lnTo>
                  <a:pt x="67183" y="34798"/>
                </a:lnTo>
                <a:close/>
              </a:path>
              <a:path w="88264" h="101600">
                <a:moveTo>
                  <a:pt x="86444" y="6477"/>
                </a:moveTo>
                <a:lnTo>
                  <a:pt x="67183" y="6477"/>
                </a:lnTo>
                <a:lnTo>
                  <a:pt x="68707" y="6604"/>
                </a:lnTo>
                <a:lnTo>
                  <a:pt x="69850" y="6858"/>
                </a:lnTo>
                <a:lnTo>
                  <a:pt x="75691" y="22860"/>
                </a:lnTo>
                <a:lnTo>
                  <a:pt x="82803" y="22860"/>
                </a:lnTo>
                <a:lnTo>
                  <a:pt x="86444" y="64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45176" y="2813430"/>
            <a:ext cx="88265" cy="101600"/>
          </a:xfrm>
          <a:custGeom>
            <a:avLst/>
            <a:gdLst/>
            <a:ahLst/>
            <a:cxnLst/>
            <a:rect l="l" t="t" r="r" b="b"/>
            <a:pathLst>
              <a:path w="88264" h="101600">
                <a:moveTo>
                  <a:pt x="19431" y="0"/>
                </a:moveTo>
                <a:lnTo>
                  <a:pt x="87884" y="0"/>
                </a:lnTo>
                <a:lnTo>
                  <a:pt x="82803" y="22860"/>
                </a:lnTo>
                <a:lnTo>
                  <a:pt x="75691" y="22860"/>
                </a:lnTo>
                <a:lnTo>
                  <a:pt x="75437" y="18542"/>
                </a:lnTo>
                <a:lnTo>
                  <a:pt x="75057" y="15240"/>
                </a:lnTo>
                <a:lnTo>
                  <a:pt x="74549" y="13081"/>
                </a:lnTo>
                <a:lnTo>
                  <a:pt x="74040" y="10922"/>
                </a:lnTo>
                <a:lnTo>
                  <a:pt x="73406" y="9398"/>
                </a:lnTo>
                <a:lnTo>
                  <a:pt x="72516" y="8509"/>
                </a:lnTo>
                <a:lnTo>
                  <a:pt x="71754" y="7747"/>
                </a:lnTo>
                <a:lnTo>
                  <a:pt x="70865" y="7239"/>
                </a:lnTo>
                <a:lnTo>
                  <a:pt x="69850" y="6858"/>
                </a:lnTo>
                <a:lnTo>
                  <a:pt x="68707" y="6604"/>
                </a:lnTo>
                <a:lnTo>
                  <a:pt x="67183" y="6477"/>
                </a:lnTo>
                <a:lnTo>
                  <a:pt x="65277" y="6477"/>
                </a:lnTo>
                <a:lnTo>
                  <a:pt x="41021" y="6477"/>
                </a:lnTo>
                <a:lnTo>
                  <a:pt x="32512" y="45466"/>
                </a:lnTo>
                <a:lnTo>
                  <a:pt x="46736" y="45466"/>
                </a:lnTo>
                <a:lnTo>
                  <a:pt x="50291" y="45466"/>
                </a:lnTo>
                <a:lnTo>
                  <a:pt x="52959" y="44704"/>
                </a:lnTo>
                <a:lnTo>
                  <a:pt x="54737" y="43053"/>
                </a:lnTo>
                <a:lnTo>
                  <a:pt x="56641" y="41402"/>
                </a:lnTo>
                <a:lnTo>
                  <a:pt x="58547" y="38608"/>
                </a:lnTo>
                <a:lnTo>
                  <a:pt x="60451" y="34798"/>
                </a:lnTo>
                <a:lnTo>
                  <a:pt x="67183" y="34798"/>
                </a:lnTo>
                <a:lnTo>
                  <a:pt x="60451" y="63373"/>
                </a:lnTo>
                <a:lnTo>
                  <a:pt x="54101" y="63373"/>
                </a:lnTo>
                <a:lnTo>
                  <a:pt x="54101" y="59436"/>
                </a:lnTo>
                <a:lnTo>
                  <a:pt x="53848" y="56642"/>
                </a:lnTo>
                <a:lnTo>
                  <a:pt x="53466" y="55245"/>
                </a:lnTo>
                <a:lnTo>
                  <a:pt x="52959" y="53848"/>
                </a:lnTo>
                <a:lnTo>
                  <a:pt x="52197" y="52959"/>
                </a:lnTo>
                <a:lnTo>
                  <a:pt x="51181" y="52578"/>
                </a:lnTo>
                <a:lnTo>
                  <a:pt x="50291" y="52197"/>
                </a:lnTo>
                <a:lnTo>
                  <a:pt x="48513" y="52070"/>
                </a:lnTo>
                <a:lnTo>
                  <a:pt x="45974" y="52070"/>
                </a:lnTo>
                <a:lnTo>
                  <a:pt x="31114" y="52070"/>
                </a:lnTo>
                <a:lnTo>
                  <a:pt x="21589" y="94996"/>
                </a:lnTo>
                <a:lnTo>
                  <a:pt x="43561" y="94996"/>
                </a:lnTo>
                <a:lnTo>
                  <a:pt x="46482" y="94996"/>
                </a:lnTo>
                <a:lnTo>
                  <a:pt x="48895" y="94742"/>
                </a:lnTo>
                <a:lnTo>
                  <a:pt x="50546" y="94107"/>
                </a:lnTo>
                <a:lnTo>
                  <a:pt x="52324" y="93472"/>
                </a:lnTo>
                <a:lnTo>
                  <a:pt x="53848" y="92583"/>
                </a:lnTo>
                <a:lnTo>
                  <a:pt x="55372" y="91186"/>
                </a:lnTo>
                <a:lnTo>
                  <a:pt x="56896" y="89789"/>
                </a:lnTo>
                <a:lnTo>
                  <a:pt x="58420" y="88011"/>
                </a:lnTo>
                <a:lnTo>
                  <a:pt x="59944" y="85598"/>
                </a:lnTo>
                <a:lnTo>
                  <a:pt x="61468" y="83185"/>
                </a:lnTo>
                <a:lnTo>
                  <a:pt x="63246" y="79883"/>
                </a:lnTo>
                <a:lnTo>
                  <a:pt x="65277" y="75819"/>
                </a:lnTo>
                <a:lnTo>
                  <a:pt x="72516" y="75819"/>
                </a:lnTo>
                <a:lnTo>
                  <a:pt x="66039" y="101473"/>
                </a:lnTo>
                <a:lnTo>
                  <a:pt x="0" y="101473"/>
                </a:lnTo>
                <a:lnTo>
                  <a:pt x="762" y="97917"/>
                </a:lnTo>
                <a:lnTo>
                  <a:pt x="2666" y="97536"/>
                </a:lnTo>
                <a:lnTo>
                  <a:pt x="4063" y="97155"/>
                </a:lnTo>
                <a:lnTo>
                  <a:pt x="5079" y="96393"/>
                </a:lnTo>
                <a:lnTo>
                  <a:pt x="5969" y="95758"/>
                </a:lnTo>
                <a:lnTo>
                  <a:pt x="6731" y="94869"/>
                </a:lnTo>
                <a:lnTo>
                  <a:pt x="7365" y="93599"/>
                </a:lnTo>
                <a:lnTo>
                  <a:pt x="8127" y="92456"/>
                </a:lnTo>
                <a:lnTo>
                  <a:pt x="8636" y="91059"/>
                </a:lnTo>
                <a:lnTo>
                  <a:pt x="9271" y="89281"/>
                </a:lnTo>
                <a:lnTo>
                  <a:pt x="9778" y="87630"/>
                </a:lnTo>
                <a:lnTo>
                  <a:pt x="10540" y="84201"/>
                </a:lnTo>
                <a:lnTo>
                  <a:pt x="11684" y="79375"/>
                </a:lnTo>
                <a:lnTo>
                  <a:pt x="24257" y="22098"/>
                </a:lnTo>
                <a:lnTo>
                  <a:pt x="25400" y="17145"/>
                </a:lnTo>
                <a:lnTo>
                  <a:pt x="25908" y="13081"/>
                </a:lnTo>
                <a:lnTo>
                  <a:pt x="25908" y="10033"/>
                </a:lnTo>
                <a:lnTo>
                  <a:pt x="25908" y="7747"/>
                </a:lnTo>
                <a:lnTo>
                  <a:pt x="25400" y="6096"/>
                </a:lnTo>
                <a:lnTo>
                  <a:pt x="24257" y="5207"/>
                </a:lnTo>
                <a:lnTo>
                  <a:pt x="22987" y="4318"/>
                </a:lnTo>
                <a:lnTo>
                  <a:pt x="21209" y="3810"/>
                </a:lnTo>
                <a:lnTo>
                  <a:pt x="18669" y="3556"/>
                </a:lnTo>
                <a:lnTo>
                  <a:pt x="194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40679" y="2761488"/>
            <a:ext cx="1098042" cy="20345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54903" y="2779395"/>
            <a:ext cx="1079500" cy="184150"/>
          </a:xfrm>
          <a:custGeom>
            <a:avLst/>
            <a:gdLst/>
            <a:ahLst/>
            <a:cxnLst/>
            <a:rect l="l" t="t" r="r" b="b"/>
            <a:pathLst>
              <a:path w="1079500" h="184150">
                <a:moveTo>
                  <a:pt x="1031113" y="0"/>
                </a:moveTo>
                <a:lnTo>
                  <a:pt x="1029335" y="6095"/>
                </a:lnTo>
                <a:lnTo>
                  <a:pt x="1037760" y="10451"/>
                </a:lnTo>
                <a:lnTo>
                  <a:pt x="1045114" y="16843"/>
                </a:lnTo>
                <a:lnTo>
                  <a:pt x="1063482" y="61118"/>
                </a:lnTo>
                <a:lnTo>
                  <a:pt x="1065784" y="92075"/>
                </a:lnTo>
                <a:lnTo>
                  <a:pt x="1065210" y="108243"/>
                </a:lnTo>
                <a:lnTo>
                  <a:pt x="1056513" y="148462"/>
                </a:lnTo>
                <a:lnTo>
                  <a:pt x="1029335" y="177926"/>
                </a:lnTo>
                <a:lnTo>
                  <a:pt x="1031113" y="184022"/>
                </a:lnTo>
                <a:lnTo>
                  <a:pt x="1066927" y="152400"/>
                </a:lnTo>
                <a:lnTo>
                  <a:pt x="1078714" y="108912"/>
                </a:lnTo>
                <a:lnTo>
                  <a:pt x="1079500" y="92075"/>
                </a:lnTo>
                <a:lnTo>
                  <a:pt x="1078714" y="75164"/>
                </a:lnTo>
                <a:lnTo>
                  <a:pt x="1066927" y="31622"/>
                </a:lnTo>
                <a:lnTo>
                  <a:pt x="1042066" y="4262"/>
                </a:lnTo>
                <a:lnTo>
                  <a:pt x="1031113" y="0"/>
                </a:lnTo>
                <a:close/>
              </a:path>
              <a:path w="1079500" h="184150">
                <a:moveTo>
                  <a:pt x="48387" y="0"/>
                </a:moveTo>
                <a:lnTo>
                  <a:pt x="12573" y="31622"/>
                </a:lnTo>
                <a:lnTo>
                  <a:pt x="785" y="75164"/>
                </a:lnTo>
                <a:lnTo>
                  <a:pt x="0" y="92075"/>
                </a:lnTo>
                <a:lnTo>
                  <a:pt x="785" y="108912"/>
                </a:lnTo>
                <a:lnTo>
                  <a:pt x="12573" y="152400"/>
                </a:lnTo>
                <a:lnTo>
                  <a:pt x="48387" y="184022"/>
                </a:lnTo>
                <a:lnTo>
                  <a:pt x="50165" y="177926"/>
                </a:lnTo>
                <a:lnTo>
                  <a:pt x="41739" y="173573"/>
                </a:lnTo>
                <a:lnTo>
                  <a:pt x="34385" y="167195"/>
                </a:lnTo>
                <a:lnTo>
                  <a:pt x="16017" y="123031"/>
                </a:lnTo>
                <a:lnTo>
                  <a:pt x="13716" y="92075"/>
                </a:lnTo>
                <a:lnTo>
                  <a:pt x="14289" y="75906"/>
                </a:lnTo>
                <a:lnTo>
                  <a:pt x="22987" y="35687"/>
                </a:lnTo>
                <a:lnTo>
                  <a:pt x="50165" y="6095"/>
                </a:lnTo>
                <a:lnTo>
                  <a:pt x="483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84239" y="2779395"/>
            <a:ext cx="50165" cy="184150"/>
          </a:xfrm>
          <a:custGeom>
            <a:avLst/>
            <a:gdLst/>
            <a:ahLst/>
            <a:cxnLst/>
            <a:rect l="l" t="t" r="r" b="b"/>
            <a:pathLst>
              <a:path w="50165" h="184150">
                <a:moveTo>
                  <a:pt x="1777" y="0"/>
                </a:moveTo>
                <a:lnTo>
                  <a:pt x="37591" y="31622"/>
                </a:lnTo>
                <a:lnTo>
                  <a:pt x="49379" y="75164"/>
                </a:lnTo>
                <a:lnTo>
                  <a:pt x="50164" y="92075"/>
                </a:lnTo>
                <a:lnTo>
                  <a:pt x="49379" y="108912"/>
                </a:lnTo>
                <a:lnTo>
                  <a:pt x="37591" y="152400"/>
                </a:lnTo>
                <a:lnTo>
                  <a:pt x="1777" y="184022"/>
                </a:lnTo>
                <a:lnTo>
                  <a:pt x="0" y="177926"/>
                </a:lnTo>
                <a:lnTo>
                  <a:pt x="8425" y="173573"/>
                </a:lnTo>
                <a:lnTo>
                  <a:pt x="15779" y="167195"/>
                </a:lnTo>
                <a:lnTo>
                  <a:pt x="34147" y="123031"/>
                </a:lnTo>
                <a:lnTo>
                  <a:pt x="36449" y="92075"/>
                </a:lnTo>
                <a:lnTo>
                  <a:pt x="35875" y="75906"/>
                </a:lnTo>
                <a:lnTo>
                  <a:pt x="27178" y="35687"/>
                </a:lnTo>
                <a:lnTo>
                  <a:pt x="0" y="6095"/>
                </a:lnTo>
                <a:lnTo>
                  <a:pt x="17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50332" y="2774823"/>
            <a:ext cx="146591" cy="19316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09005" y="2808097"/>
            <a:ext cx="83820" cy="140335"/>
          </a:xfrm>
          <a:custGeom>
            <a:avLst/>
            <a:gdLst/>
            <a:ahLst/>
            <a:cxnLst/>
            <a:rect l="l" t="t" r="r" b="b"/>
            <a:pathLst>
              <a:path w="83820" h="140335">
                <a:moveTo>
                  <a:pt x="1270" y="133223"/>
                </a:moveTo>
                <a:lnTo>
                  <a:pt x="0" y="139700"/>
                </a:lnTo>
                <a:lnTo>
                  <a:pt x="1143" y="139953"/>
                </a:lnTo>
                <a:lnTo>
                  <a:pt x="2794" y="140080"/>
                </a:lnTo>
                <a:lnTo>
                  <a:pt x="12065" y="140080"/>
                </a:lnTo>
                <a:lnTo>
                  <a:pt x="17907" y="137540"/>
                </a:lnTo>
                <a:lnTo>
                  <a:pt x="21487" y="133476"/>
                </a:lnTo>
                <a:lnTo>
                  <a:pt x="2921" y="133476"/>
                </a:lnTo>
                <a:lnTo>
                  <a:pt x="1778" y="133350"/>
                </a:lnTo>
                <a:lnTo>
                  <a:pt x="1270" y="133223"/>
                </a:lnTo>
                <a:close/>
              </a:path>
              <a:path w="83820" h="140335">
                <a:moveTo>
                  <a:pt x="46990" y="43179"/>
                </a:moveTo>
                <a:lnTo>
                  <a:pt x="34671" y="43179"/>
                </a:lnTo>
                <a:lnTo>
                  <a:pt x="18669" y="114045"/>
                </a:lnTo>
                <a:lnTo>
                  <a:pt x="17526" y="118999"/>
                </a:lnTo>
                <a:lnTo>
                  <a:pt x="16256" y="122936"/>
                </a:lnTo>
                <a:lnTo>
                  <a:pt x="14859" y="125729"/>
                </a:lnTo>
                <a:lnTo>
                  <a:pt x="13462" y="128650"/>
                </a:lnTo>
                <a:lnTo>
                  <a:pt x="12065" y="130555"/>
                </a:lnTo>
                <a:lnTo>
                  <a:pt x="10414" y="131699"/>
                </a:lnTo>
                <a:lnTo>
                  <a:pt x="8890" y="132841"/>
                </a:lnTo>
                <a:lnTo>
                  <a:pt x="6985" y="133476"/>
                </a:lnTo>
                <a:lnTo>
                  <a:pt x="21487" y="133476"/>
                </a:lnTo>
                <a:lnTo>
                  <a:pt x="33147" y="108076"/>
                </a:lnTo>
                <a:lnTo>
                  <a:pt x="46990" y="43179"/>
                </a:lnTo>
                <a:close/>
              </a:path>
              <a:path w="83820" h="140335">
                <a:moveTo>
                  <a:pt x="76073" y="0"/>
                </a:moveTo>
                <a:lnTo>
                  <a:pt x="62738" y="0"/>
                </a:lnTo>
                <a:lnTo>
                  <a:pt x="55753" y="2286"/>
                </a:lnTo>
                <a:lnTo>
                  <a:pt x="50165" y="6730"/>
                </a:lnTo>
                <a:lnTo>
                  <a:pt x="44704" y="11175"/>
                </a:lnTo>
                <a:lnTo>
                  <a:pt x="40640" y="17906"/>
                </a:lnTo>
                <a:lnTo>
                  <a:pt x="38100" y="26924"/>
                </a:lnTo>
                <a:lnTo>
                  <a:pt x="37211" y="29844"/>
                </a:lnTo>
                <a:lnTo>
                  <a:pt x="36449" y="31876"/>
                </a:lnTo>
                <a:lnTo>
                  <a:pt x="35814" y="33019"/>
                </a:lnTo>
                <a:lnTo>
                  <a:pt x="35306" y="34162"/>
                </a:lnTo>
                <a:lnTo>
                  <a:pt x="34544" y="35051"/>
                </a:lnTo>
                <a:lnTo>
                  <a:pt x="33782" y="35687"/>
                </a:lnTo>
                <a:lnTo>
                  <a:pt x="33020" y="36449"/>
                </a:lnTo>
                <a:lnTo>
                  <a:pt x="23241" y="38100"/>
                </a:lnTo>
                <a:lnTo>
                  <a:pt x="22098" y="43179"/>
                </a:lnTo>
                <a:lnTo>
                  <a:pt x="66167" y="43179"/>
                </a:lnTo>
                <a:lnTo>
                  <a:pt x="67818" y="35687"/>
                </a:lnTo>
                <a:lnTo>
                  <a:pt x="48641" y="35687"/>
                </a:lnTo>
                <a:lnTo>
                  <a:pt x="50546" y="27558"/>
                </a:lnTo>
                <a:lnTo>
                  <a:pt x="51816" y="22351"/>
                </a:lnTo>
                <a:lnTo>
                  <a:pt x="53086" y="18287"/>
                </a:lnTo>
                <a:lnTo>
                  <a:pt x="54483" y="15239"/>
                </a:lnTo>
                <a:lnTo>
                  <a:pt x="55880" y="12064"/>
                </a:lnTo>
                <a:lnTo>
                  <a:pt x="57531" y="9778"/>
                </a:lnTo>
                <a:lnTo>
                  <a:pt x="61468" y="6603"/>
                </a:lnTo>
                <a:lnTo>
                  <a:pt x="63754" y="5841"/>
                </a:lnTo>
                <a:lnTo>
                  <a:pt x="82659" y="5841"/>
                </a:lnTo>
                <a:lnTo>
                  <a:pt x="83693" y="1142"/>
                </a:lnTo>
                <a:lnTo>
                  <a:pt x="80264" y="380"/>
                </a:lnTo>
                <a:lnTo>
                  <a:pt x="76073" y="0"/>
                </a:lnTo>
                <a:close/>
              </a:path>
              <a:path w="83820" h="140335">
                <a:moveTo>
                  <a:pt x="82659" y="5841"/>
                </a:moveTo>
                <a:lnTo>
                  <a:pt x="68834" y="5841"/>
                </a:lnTo>
                <a:lnTo>
                  <a:pt x="70485" y="6476"/>
                </a:lnTo>
                <a:lnTo>
                  <a:pt x="71628" y="7747"/>
                </a:lnTo>
                <a:lnTo>
                  <a:pt x="72644" y="9016"/>
                </a:lnTo>
                <a:lnTo>
                  <a:pt x="73660" y="11049"/>
                </a:lnTo>
                <a:lnTo>
                  <a:pt x="74295" y="13842"/>
                </a:lnTo>
                <a:lnTo>
                  <a:pt x="80899" y="13842"/>
                </a:lnTo>
                <a:lnTo>
                  <a:pt x="82659" y="58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09005" y="2808097"/>
            <a:ext cx="83820" cy="140335"/>
          </a:xfrm>
          <a:custGeom>
            <a:avLst/>
            <a:gdLst/>
            <a:ahLst/>
            <a:cxnLst/>
            <a:rect l="l" t="t" r="r" b="b"/>
            <a:pathLst>
              <a:path w="83820" h="140335">
                <a:moveTo>
                  <a:pt x="71120" y="0"/>
                </a:moveTo>
                <a:lnTo>
                  <a:pt x="76073" y="0"/>
                </a:lnTo>
                <a:lnTo>
                  <a:pt x="80264" y="380"/>
                </a:lnTo>
                <a:lnTo>
                  <a:pt x="83693" y="1142"/>
                </a:lnTo>
                <a:lnTo>
                  <a:pt x="80899" y="13842"/>
                </a:lnTo>
                <a:lnTo>
                  <a:pt x="74295" y="13842"/>
                </a:lnTo>
                <a:lnTo>
                  <a:pt x="73660" y="11049"/>
                </a:lnTo>
                <a:lnTo>
                  <a:pt x="72644" y="9016"/>
                </a:lnTo>
                <a:lnTo>
                  <a:pt x="71628" y="7747"/>
                </a:lnTo>
                <a:lnTo>
                  <a:pt x="70485" y="6476"/>
                </a:lnTo>
                <a:lnTo>
                  <a:pt x="68834" y="5841"/>
                </a:lnTo>
                <a:lnTo>
                  <a:pt x="66675" y="5841"/>
                </a:lnTo>
                <a:lnTo>
                  <a:pt x="63754" y="5841"/>
                </a:lnTo>
                <a:lnTo>
                  <a:pt x="61468" y="6603"/>
                </a:lnTo>
                <a:lnTo>
                  <a:pt x="59436" y="8254"/>
                </a:lnTo>
                <a:lnTo>
                  <a:pt x="57531" y="9778"/>
                </a:lnTo>
                <a:lnTo>
                  <a:pt x="55880" y="12064"/>
                </a:lnTo>
                <a:lnTo>
                  <a:pt x="54483" y="15239"/>
                </a:lnTo>
                <a:lnTo>
                  <a:pt x="53086" y="18287"/>
                </a:lnTo>
                <a:lnTo>
                  <a:pt x="51816" y="22351"/>
                </a:lnTo>
                <a:lnTo>
                  <a:pt x="50546" y="27558"/>
                </a:lnTo>
                <a:lnTo>
                  <a:pt x="48641" y="35687"/>
                </a:lnTo>
                <a:lnTo>
                  <a:pt x="67818" y="35687"/>
                </a:lnTo>
                <a:lnTo>
                  <a:pt x="66167" y="43179"/>
                </a:lnTo>
                <a:lnTo>
                  <a:pt x="46990" y="43179"/>
                </a:lnTo>
                <a:lnTo>
                  <a:pt x="33147" y="108076"/>
                </a:lnTo>
                <a:lnTo>
                  <a:pt x="31214" y="115651"/>
                </a:lnTo>
                <a:lnTo>
                  <a:pt x="12065" y="140080"/>
                </a:lnTo>
                <a:lnTo>
                  <a:pt x="4826" y="140080"/>
                </a:lnTo>
                <a:lnTo>
                  <a:pt x="2794" y="140080"/>
                </a:lnTo>
                <a:lnTo>
                  <a:pt x="1143" y="139953"/>
                </a:lnTo>
                <a:lnTo>
                  <a:pt x="0" y="139700"/>
                </a:lnTo>
                <a:lnTo>
                  <a:pt x="1270" y="133223"/>
                </a:lnTo>
                <a:lnTo>
                  <a:pt x="1778" y="133350"/>
                </a:lnTo>
                <a:lnTo>
                  <a:pt x="2921" y="133476"/>
                </a:lnTo>
                <a:lnTo>
                  <a:pt x="4699" y="133476"/>
                </a:lnTo>
                <a:lnTo>
                  <a:pt x="6985" y="133476"/>
                </a:lnTo>
                <a:lnTo>
                  <a:pt x="8890" y="132841"/>
                </a:lnTo>
                <a:lnTo>
                  <a:pt x="10414" y="131699"/>
                </a:lnTo>
                <a:lnTo>
                  <a:pt x="12065" y="130555"/>
                </a:lnTo>
                <a:lnTo>
                  <a:pt x="13462" y="128650"/>
                </a:lnTo>
                <a:lnTo>
                  <a:pt x="14859" y="125729"/>
                </a:lnTo>
                <a:lnTo>
                  <a:pt x="16256" y="122936"/>
                </a:lnTo>
                <a:lnTo>
                  <a:pt x="17526" y="118999"/>
                </a:lnTo>
                <a:lnTo>
                  <a:pt x="18669" y="114045"/>
                </a:lnTo>
                <a:lnTo>
                  <a:pt x="34671" y="43179"/>
                </a:lnTo>
                <a:lnTo>
                  <a:pt x="22098" y="43179"/>
                </a:lnTo>
                <a:lnTo>
                  <a:pt x="23241" y="38100"/>
                </a:lnTo>
                <a:lnTo>
                  <a:pt x="33782" y="35687"/>
                </a:lnTo>
                <a:lnTo>
                  <a:pt x="34544" y="35051"/>
                </a:lnTo>
                <a:lnTo>
                  <a:pt x="35306" y="34162"/>
                </a:lnTo>
                <a:lnTo>
                  <a:pt x="35814" y="33019"/>
                </a:lnTo>
                <a:lnTo>
                  <a:pt x="36449" y="31876"/>
                </a:lnTo>
                <a:lnTo>
                  <a:pt x="37211" y="29844"/>
                </a:lnTo>
                <a:lnTo>
                  <a:pt x="38100" y="26924"/>
                </a:lnTo>
                <a:lnTo>
                  <a:pt x="40640" y="17906"/>
                </a:lnTo>
                <a:lnTo>
                  <a:pt x="44704" y="11175"/>
                </a:lnTo>
                <a:lnTo>
                  <a:pt x="50165" y="6730"/>
                </a:lnTo>
                <a:lnTo>
                  <a:pt x="55753" y="2286"/>
                </a:lnTo>
                <a:lnTo>
                  <a:pt x="62738" y="0"/>
                </a:lnTo>
                <a:lnTo>
                  <a:pt x="711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97652" y="2761488"/>
            <a:ext cx="573786" cy="2034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11876" y="2779395"/>
            <a:ext cx="555625" cy="184150"/>
          </a:xfrm>
          <a:custGeom>
            <a:avLst/>
            <a:gdLst/>
            <a:ahLst/>
            <a:cxnLst/>
            <a:rect l="l" t="t" r="r" b="b"/>
            <a:pathLst>
              <a:path w="555625" h="184150">
                <a:moveTo>
                  <a:pt x="506857" y="0"/>
                </a:moveTo>
                <a:lnTo>
                  <a:pt x="505078" y="6095"/>
                </a:lnTo>
                <a:lnTo>
                  <a:pt x="513504" y="10451"/>
                </a:lnTo>
                <a:lnTo>
                  <a:pt x="520858" y="16843"/>
                </a:lnTo>
                <a:lnTo>
                  <a:pt x="539226" y="61118"/>
                </a:lnTo>
                <a:lnTo>
                  <a:pt x="541527" y="92075"/>
                </a:lnTo>
                <a:lnTo>
                  <a:pt x="540954" y="108243"/>
                </a:lnTo>
                <a:lnTo>
                  <a:pt x="532257" y="148462"/>
                </a:lnTo>
                <a:lnTo>
                  <a:pt x="505078" y="177926"/>
                </a:lnTo>
                <a:lnTo>
                  <a:pt x="506857" y="184022"/>
                </a:lnTo>
                <a:lnTo>
                  <a:pt x="542671" y="152400"/>
                </a:lnTo>
                <a:lnTo>
                  <a:pt x="554458" y="108912"/>
                </a:lnTo>
                <a:lnTo>
                  <a:pt x="555244" y="92075"/>
                </a:lnTo>
                <a:lnTo>
                  <a:pt x="554458" y="75164"/>
                </a:lnTo>
                <a:lnTo>
                  <a:pt x="542671" y="31622"/>
                </a:lnTo>
                <a:lnTo>
                  <a:pt x="517810" y="4262"/>
                </a:lnTo>
                <a:lnTo>
                  <a:pt x="506857" y="0"/>
                </a:lnTo>
                <a:close/>
              </a:path>
              <a:path w="555625" h="184150">
                <a:moveTo>
                  <a:pt x="48387" y="0"/>
                </a:moveTo>
                <a:lnTo>
                  <a:pt x="12573" y="31622"/>
                </a:lnTo>
                <a:lnTo>
                  <a:pt x="785" y="75164"/>
                </a:lnTo>
                <a:lnTo>
                  <a:pt x="0" y="92075"/>
                </a:lnTo>
                <a:lnTo>
                  <a:pt x="785" y="108912"/>
                </a:lnTo>
                <a:lnTo>
                  <a:pt x="12573" y="152400"/>
                </a:lnTo>
                <a:lnTo>
                  <a:pt x="48387" y="184022"/>
                </a:lnTo>
                <a:lnTo>
                  <a:pt x="50164" y="177926"/>
                </a:lnTo>
                <a:lnTo>
                  <a:pt x="41739" y="173573"/>
                </a:lnTo>
                <a:lnTo>
                  <a:pt x="34385" y="167195"/>
                </a:lnTo>
                <a:lnTo>
                  <a:pt x="16017" y="123031"/>
                </a:lnTo>
                <a:lnTo>
                  <a:pt x="13715" y="92075"/>
                </a:lnTo>
                <a:lnTo>
                  <a:pt x="14289" y="75906"/>
                </a:lnTo>
                <a:lnTo>
                  <a:pt x="22987" y="35687"/>
                </a:lnTo>
                <a:lnTo>
                  <a:pt x="50164" y="6095"/>
                </a:lnTo>
                <a:lnTo>
                  <a:pt x="483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16954" y="2779395"/>
            <a:ext cx="50165" cy="184150"/>
          </a:xfrm>
          <a:custGeom>
            <a:avLst/>
            <a:gdLst/>
            <a:ahLst/>
            <a:cxnLst/>
            <a:rect l="l" t="t" r="r" b="b"/>
            <a:pathLst>
              <a:path w="50164" h="184150">
                <a:moveTo>
                  <a:pt x="1778" y="0"/>
                </a:moveTo>
                <a:lnTo>
                  <a:pt x="37592" y="31622"/>
                </a:lnTo>
                <a:lnTo>
                  <a:pt x="49379" y="75164"/>
                </a:lnTo>
                <a:lnTo>
                  <a:pt x="50165" y="92075"/>
                </a:lnTo>
                <a:lnTo>
                  <a:pt x="49379" y="108912"/>
                </a:lnTo>
                <a:lnTo>
                  <a:pt x="37592" y="152400"/>
                </a:lnTo>
                <a:lnTo>
                  <a:pt x="1778" y="184022"/>
                </a:lnTo>
                <a:lnTo>
                  <a:pt x="0" y="177926"/>
                </a:lnTo>
                <a:lnTo>
                  <a:pt x="8425" y="173573"/>
                </a:lnTo>
                <a:lnTo>
                  <a:pt x="15779" y="167195"/>
                </a:lnTo>
                <a:lnTo>
                  <a:pt x="34147" y="123031"/>
                </a:lnTo>
                <a:lnTo>
                  <a:pt x="36449" y="92075"/>
                </a:lnTo>
                <a:lnTo>
                  <a:pt x="35875" y="75906"/>
                </a:lnTo>
                <a:lnTo>
                  <a:pt x="27178" y="35687"/>
                </a:lnTo>
                <a:lnTo>
                  <a:pt x="0" y="6095"/>
                </a:lnTo>
                <a:lnTo>
                  <a:pt x="17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07303" y="2774823"/>
            <a:ext cx="143544" cy="19316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68264" y="2841117"/>
            <a:ext cx="77470" cy="74295"/>
          </a:xfrm>
          <a:custGeom>
            <a:avLst/>
            <a:gdLst/>
            <a:ahLst/>
            <a:cxnLst/>
            <a:rect l="l" t="t" r="r" b="b"/>
            <a:pathLst>
              <a:path w="77470" h="74294">
                <a:moveTo>
                  <a:pt x="37211" y="0"/>
                </a:moveTo>
                <a:lnTo>
                  <a:pt x="1270" y="0"/>
                </a:lnTo>
                <a:lnTo>
                  <a:pt x="1270" y="4953"/>
                </a:lnTo>
                <a:lnTo>
                  <a:pt x="2794" y="5080"/>
                </a:lnTo>
                <a:lnTo>
                  <a:pt x="4318" y="5842"/>
                </a:lnTo>
                <a:lnTo>
                  <a:pt x="7493" y="9017"/>
                </a:lnTo>
                <a:lnTo>
                  <a:pt x="9651" y="11684"/>
                </a:lnTo>
                <a:lnTo>
                  <a:pt x="12319" y="15367"/>
                </a:lnTo>
                <a:lnTo>
                  <a:pt x="29845" y="40132"/>
                </a:lnTo>
                <a:lnTo>
                  <a:pt x="14224" y="57785"/>
                </a:lnTo>
                <a:lnTo>
                  <a:pt x="11175" y="61341"/>
                </a:lnTo>
                <a:lnTo>
                  <a:pt x="8636" y="63881"/>
                </a:lnTo>
                <a:lnTo>
                  <a:pt x="4318" y="67437"/>
                </a:lnTo>
                <a:lnTo>
                  <a:pt x="2159" y="68453"/>
                </a:lnTo>
                <a:lnTo>
                  <a:pt x="0" y="68961"/>
                </a:lnTo>
                <a:lnTo>
                  <a:pt x="0" y="73787"/>
                </a:lnTo>
                <a:lnTo>
                  <a:pt x="28575" y="73787"/>
                </a:lnTo>
                <a:lnTo>
                  <a:pt x="28575" y="68961"/>
                </a:lnTo>
                <a:lnTo>
                  <a:pt x="26670" y="68707"/>
                </a:lnTo>
                <a:lnTo>
                  <a:pt x="25273" y="68199"/>
                </a:lnTo>
                <a:lnTo>
                  <a:pt x="24384" y="67310"/>
                </a:lnTo>
                <a:lnTo>
                  <a:pt x="23495" y="66548"/>
                </a:lnTo>
                <a:lnTo>
                  <a:pt x="23113" y="65532"/>
                </a:lnTo>
                <a:lnTo>
                  <a:pt x="34671" y="46990"/>
                </a:lnTo>
                <a:lnTo>
                  <a:pt x="57693" y="46990"/>
                </a:lnTo>
                <a:lnTo>
                  <a:pt x="47878" y="33020"/>
                </a:lnTo>
                <a:lnTo>
                  <a:pt x="53981" y="26162"/>
                </a:lnTo>
                <a:lnTo>
                  <a:pt x="43052" y="26162"/>
                </a:lnTo>
                <a:lnTo>
                  <a:pt x="35433" y="15240"/>
                </a:lnTo>
                <a:lnTo>
                  <a:pt x="34416" y="13843"/>
                </a:lnTo>
                <a:lnTo>
                  <a:pt x="33655" y="12700"/>
                </a:lnTo>
                <a:lnTo>
                  <a:pt x="33274" y="11684"/>
                </a:lnTo>
                <a:lnTo>
                  <a:pt x="32765" y="10795"/>
                </a:lnTo>
                <a:lnTo>
                  <a:pt x="32638" y="6985"/>
                </a:lnTo>
                <a:lnTo>
                  <a:pt x="34162" y="5587"/>
                </a:lnTo>
                <a:lnTo>
                  <a:pt x="37211" y="4953"/>
                </a:lnTo>
                <a:lnTo>
                  <a:pt x="37211" y="0"/>
                </a:lnTo>
                <a:close/>
              </a:path>
              <a:path w="77470" h="74294">
                <a:moveTo>
                  <a:pt x="57693" y="46990"/>
                </a:moveTo>
                <a:lnTo>
                  <a:pt x="34671" y="46990"/>
                </a:lnTo>
                <a:lnTo>
                  <a:pt x="43052" y="59055"/>
                </a:lnTo>
                <a:lnTo>
                  <a:pt x="44196" y="60833"/>
                </a:lnTo>
                <a:lnTo>
                  <a:pt x="44873" y="61849"/>
                </a:lnTo>
                <a:lnTo>
                  <a:pt x="45000" y="62103"/>
                </a:lnTo>
                <a:lnTo>
                  <a:pt x="45212" y="62737"/>
                </a:lnTo>
                <a:lnTo>
                  <a:pt x="45593" y="63373"/>
                </a:lnTo>
                <a:lnTo>
                  <a:pt x="45720" y="67310"/>
                </a:lnTo>
                <a:lnTo>
                  <a:pt x="44196" y="68580"/>
                </a:lnTo>
                <a:lnTo>
                  <a:pt x="41148" y="68961"/>
                </a:lnTo>
                <a:lnTo>
                  <a:pt x="41148" y="73787"/>
                </a:lnTo>
                <a:lnTo>
                  <a:pt x="77343" y="73787"/>
                </a:lnTo>
                <a:lnTo>
                  <a:pt x="77343" y="68961"/>
                </a:lnTo>
                <a:lnTo>
                  <a:pt x="75564" y="68453"/>
                </a:lnTo>
                <a:lnTo>
                  <a:pt x="73787" y="67437"/>
                </a:lnTo>
                <a:lnTo>
                  <a:pt x="70485" y="64643"/>
                </a:lnTo>
                <a:lnTo>
                  <a:pt x="68199" y="61849"/>
                </a:lnTo>
                <a:lnTo>
                  <a:pt x="65277" y="57785"/>
                </a:lnTo>
                <a:lnTo>
                  <a:pt x="57693" y="46990"/>
                </a:lnTo>
                <a:close/>
              </a:path>
              <a:path w="77470" h="74294">
                <a:moveTo>
                  <a:pt x="76581" y="0"/>
                </a:moveTo>
                <a:lnTo>
                  <a:pt x="48260" y="0"/>
                </a:lnTo>
                <a:lnTo>
                  <a:pt x="48260" y="4953"/>
                </a:lnTo>
                <a:lnTo>
                  <a:pt x="49911" y="5080"/>
                </a:lnTo>
                <a:lnTo>
                  <a:pt x="51308" y="5461"/>
                </a:lnTo>
                <a:lnTo>
                  <a:pt x="53339" y="7238"/>
                </a:lnTo>
                <a:lnTo>
                  <a:pt x="53735" y="8128"/>
                </a:lnTo>
                <a:lnTo>
                  <a:pt x="53848" y="10922"/>
                </a:lnTo>
                <a:lnTo>
                  <a:pt x="53594" y="11937"/>
                </a:lnTo>
                <a:lnTo>
                  <a:pt x="53212" y="12954"/>
                </a:lnTo>
                <a:lnTo>
                  <a:pt x="52705" y="13970"/>
                </a:lnTo>
                <a:lnTo>
                  <a:pt x="51712" y="15367"/>
                </a:lnTo>
                <a:lnTo>
                  <a:pt x="50673" y="16637"/>
                </a:lnTo>
                <a:lnTo>
                  <a:pt x="43052" y="26162"/>
                </a:lnTo>
                <a:lnTo>
                  <a:pt x="53981" y="26162"/>
                </a:lnTo>
                <a:lnTo>
                  <a:pt x="62230" y="16891"/>
                </a:lnTo>
                <a:lnTo>
                  <a:pt x="65786" y="12573"/>
                </a:lnTo>
                <a:lnTo>
                  <a:pt x="68452" y="9652"/>
                </a:lnTo>
                <a:lnTo>
                  <a:pt x="70358" y="8128"/>
                </a:lnTo>
                <a:lnTo>
                  <a:pt x="72262" y="6477"/>
                </a:lnTo>
                <a:lnTo>
                  <a:pt x="74295" y="5461"/>
                </a:lnTo>
                <a:lnTo>
                  <a:pt x="76581" y="4953"/>
                </a:lnTo>
                <a:lnTo>
                  <a:pt x="765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68264" y="2841117"/>
            <a:ext cx="77470" cy="74295"/>
          </a:xfrm>
          <a:custGeom>
            <a:avLst/>
            <a:gdLst/>
            <a:ahLst/>
            <a:cxnLst/>
            <a:rect l="l" t="t" r="r" b="b"/>
            <a:pathLst>
              <a:path w="77470" h="74294">
                <a:moveTo>
                  <a:pt x="1270" y="0"/>
                </a:moveTo>
                <a:lnTo>
                  <a:pt x="37211" y="0"/>
                </a:lnTo>
                <a:lnTo>
                  <a:pt x="37211" y="4953"/>
                </a:lnTo>
                <a:lnTo>
                  <a:pt x="34162" y="5587"/>
                </a:lnTo>
                <a:lnTo>
                  <a:pt x="32638" y="6985"/>
                </a:lnTo>
                <a:lnTo>
                  <a:pt x="32638" y="9144"/>
                </a:lnTo>
                <a:lnTo>
                  <a:pt x="32638" y="9906"/>
                </a:lnTo>
                <a:lnTo>
                  <a:pt x="32765" y="10795"/>
                </a:lnTo>
                <a:lnTo>
                  <a:pt x="33274" y="11684"/>
                </a:lnTo>
                <a:lnTo>
                  <a:pt x="33655" y="12700"/>
                </a:lnTo>
                <a:lnTo>
                  <a:pt x="34416" y="13843"/>
                </a:lnTo>
                <a:lnTo>
                  <a:pt x="35433" y="15240"/>
                </a:lnTo>
                <a:lnTo>
                  <a:pt x="43052" y="26162"/>
                </a:lnTo>
                <a:lnTo>
                  <a:pt x="50673" y="16637"/>
                </a:lnTo>
                <a:lnTo>
                  <a:pt x="53848" y="10922"/>
                </a:lnTo>
                <a:lnTo>
                  <a:pt x="53848" y="9779"/>
                </a:lnTo>
                <a:lnTo>
                  <a:pt x="53848" y="8382"/>
                </a:lnTo>
                <a:lnTo>
                  <a:pt x="53339" y="7238"/>
                </a:lnTo>
                <a:lnTo>
                  <a:pt x="52324" y="6350"/>
                </a:lnTo>
                <a:lnTo>
                  <a:pt x="51308" y="5461"/>
                </a:lnTo>
                <a:lnTo>
                  <a:pt x="49911" y="5080"/>
                </a:lnTo>
                <a:lnTo>
                  <a:pt x="48260" y="4953"/>
                </a:lnTo>
                <a:lnTo>
                  <a:pt x="48260" y="0"/>
                </a:lnTo>
                <a:lnTo>
                  <a:pt x="76581" y="0"/>
                </a:lnTo>
                <a:lnTo>
                  <a:pt x="76581" y="4953"/>
                </a:lnTo>
                <a:lnTo>
                  <a:pt x="74295" y="5461"/>
                </a:lnTo>
                <a:lnTo>
                  <a:pt x="72262" y="6477"/>
                </a:lnTo>
                <a:lnTo>
                  <a:pt x="70358" y="8128"/>
                </a:lnTo>
                <a:lnTo>
                  <a:pt x="68452" y="9652"/>
                </a:lnTo>
                <a:lnTo>
                  <a:pt x="65786" y="12573"/>
                </a:lnTo>
                <a:lnTo>
                  <a:pt x="62230" y="16891"/>
                </a:lnTo>
                <a:lnTo>
                  <a:pt x="47878" y="33020"/>
                </a:lnTo>
                <a:lnTo>
                  <a:pt x="65277" y="57785"/>
                </a:lnTo>
                <a:lnTo>
                  <a:pt x="77343" y="68961"/>
                </a:lnTo>
                <a:lnTo>
                  <a:pt x="77343" y="73787"/>
                </a:lnTo>
                <a:lnTo>
                  <a:pt x="41148" y="73787"/>
                </a:lnTo>
                <a:lnTo>
                  <a:pt x="41148" y="68961"/>
                </a:lnTo>
                <a:lnTo>
                  <a:pt x="44196" y="68580"/>
                </a:lnTo>
                <a:lnTo>
                  <a:pt x="45720" y="67310"/>
                </a:lnTo>
                <a:lnTo>
                  <a:pt x="45720" y="65024"/>
                </a:lnTo>
                <a:lnTo>
                  <a:pt x="45720" y="64262"/>
                </a:lnTo>
                <a:lnTo>
                  <a:pt x="45593" y="63373"/>
                </a:lnTo>
                <a:lnTo>
                  <a:pt x="45212" y="62737"/>
                </a:lnTo>
                <a:lnTo>
                  <a:pt x="44958" y="61975"/>
                </a:lnTo>
                <a:lnTo>
                  <a:pt x="44196" y="60833"/>
                </a:lnTo>
                <a:lnTo>
                  <a:pt x="43052" y="59055"/>
                </a:lnTo>
                <a:lnTo>
                  <a:pt x="34671" y="46990"/>
                </a:lnTo>
                <a:lnTo>
                  <a:pt x="26797" y="56642"/>
                </a:lnTo>
                <a:lnTo>
                  <a:pt x="23113" y="63119"/>
                </a:lnTo>
                <a:lnTo>
                  <a:pt x="23113" y="64262"/>
                </a:lnTo>
                <a:lnTo>
                  <a:pt x="23113" y="65532"/>
                </a:lnTo>
                <a:lnTo>
                  <a:pt x="23495" y="66548"/>
                </a:lnTo>
                <a:lnTo>
                  <a:pt x="24384" y="67310"/>
                </a:lnTo>
                <a:lnTo>
                  <a:pt x="25273" y="68199"/>
                </a:lnTo>
                <a:lnTo>
                  <a:pt x="26670" y="68707"/>
                </a:lnTo>
                <a:lnTo>
                  <a:pt x="28575" y="68961"/>
                </a:lnTo>
                <a:lnTo>
                  <a:pt x="28575" y="73787"/>
                </a:lnTo>
                <a:lnTo>
                  <a:pt x="0" y="73787"/>
                </a:lnTo>
                <a:lnTo>
                  <a:pt x="0" y="68961"/>
                </a:lnTo>
                <a:lnTo>
                  <a:pt x="2159" y="68453"/>
                </a:lnTo>
                <a:lnTo>
                  <a:pt x="4318" y="67437"/>
                </a:lnTo>
                <a:lnTo>
                  <a:pt x="6476" y="65659"/>
                </a:lnTo>
                <a:lnTo>
                  <a:pt x="8636" y="63881"/>
                </a:lnTo>
                <a:lnTo>
                  <a:pt x="11175" y="61341"/>
                </a:lnTo>
                <a:lnTo>
                  <a:pt x="14224" y="57785"/>
                </a:lnTo>
                <a:lnTo>
                  <a:pt x="29845" y="40132"/>
                </a:lnTo>
                <a:lnTo>
                  <a:pt x="12319" y="15367"/>
                </a:lnTo>
                <a:lnTo>
                  <a:pt x="9651" y="11684"/>
                </a:lnTo>
                <a:lnTo>
                  <a:pt x="7493" y="9017"/>
                </a:lnTo>
                <a:lnTo>
                  <a:pt x="5841" y="7366"/>
                </a:lnTo>
                <a:lnTo>
                  <a:pt x="4318" y="5842"/>
                </a:lnTo>
                <a:lnTo>
                  <a:pt x="2794" y="5080"/>
                </a:lnTo>
                <a:lnTo>
                  <a:pt x="1270" y="4953"/>
                </a:lnTo>
                <a:lnTo>
                  <a:pt x="12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50052" y="2755419"/>
            <a:ext cx="163804" cy="12265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59069" y="2769361"/>
            <a:ext cx="150114" cy="11226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70321" y="2769361"/>
            <a:ext cx="87671" cy="16662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31534" y="2847720"/>
            <a:ext cx="22225" cy="88265"/>
          </a:xfrm>
          <a:custGeom>
            <a:avLst/>
            <a:gdLst/>
            <a:ahLst/>
            <a:cxnLst/>
            <a:rect l="l" t="t" r="r" b="b"/>
            <a:pathLst>
              <a:path w="22225" h="88264">
                <a:moveTo>
                  <a:pt x="21209" y="49911"/>
                </a:moveTo>
                <a:lnTo>
                  <a:pt x="8254" y="49911"/>
                </a:lnTo>
                <a:lnTo>
                  <a:pt x="8728" y="56895"/>
                </a:lnTo>
                <a:lnTo>
                  <a:pt x="8762" y="64769"/>
                </a:lnTo>
                <a:lnTo>
                  <a:pt x="0" y="83184"/>
                </a:lnTo>
                <a:lnTo>
                  <a:pt x="4063" y="87756"/>
                </a:lnTo>
                <a:lnTo>
                  <a:pt x="20447" y="69723"/>
                </a:lnTo>
                <a:lnTo>
                  <a:pt x="21716" y="66928"/>
                </a:lnTo>
                <a:lnTo>
                  <a:pt x="22225" y="63753"/>
                </a:lnTo>
                <a:lnTo>
                  <a:pt x="22225" y="56895"/>
                </a:lnTo>
                <a:lnTo>
                  <a:pt x="21970" y="53466"/>
                </a:lnTo>
                <a:lnTo>
                  <a:pt x="21209" y="49911"/>
                </a:lnTo>
                <a:close/>
              </a:path>
              <a:path w="22225" h="88264">
                <a:moveTo>
                  <a:pt x="22098" y="0"/>
                </a:moveTo>
                <a:lnTo>
                  <a:pt x="7238" y="0"/>
                </a:lnTo>
                <a:lnTo>
                  <a:pt x="7238" y="17399"/>
                </a:lnTo>
                <a:lnTo>
                  <a:pt x="22098" y="17399"/>
                </a:lnTo>
                <a:lnTo>
                  <a:pt x="220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31534" y="2897632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8254" y="0"/>
                </a:moveTo>
                <a:lnTo>
                  <a:pt x="21209" y="0"/>
                </a:lnTo>
                <a:lnTo>
                  <a:pt x="21970" y="3555"/>
                </a:lnTo>
                <a:lnTo>
                  <a:pt x="22225" y="6984"/>
                </a:lnTo>
                <a:lnTo>
                  <a:pt x="22225" y="10287"/>
                </a:lnTo>
                <a:lnTo>
                  <a:pt x="22225" y="13842"/>
                </a:lnTo>
                <a:lnTo>
                  <a:pt x="21716" y="17017"/>
                </a:lnTo>
                <a:lnTo>
                  <a:pt x="20447" y="19812"/>
                </a:lnTo>
                <a:lnTo>
                  <a:pt x="19303" y="22732"/>
                </a:lnTo>
                <a:lnTo>
                  <a:pt x="4063" y="37845"/>
                </a:lnTo>
                <a:lnTo>
                  <a:pt x="0" y="33273"/>
                </a:lnTo>
                <a:lnTo>
                  <a:pt x="2539" y="30987"/>
                </a:lnTo>
                <a:lnTo>
                  <a:pt x="4444" y="28828"/>
                </a:lnTo>
                <a:lnTo>
                  <a:pt x="5587" y="26923"/>
                </a:lnTo>
                <a:lnTo>
                  <a:pt x="6730" y="25018"/>
                </a:lnTo>
                <a:lnTo>
                  <a:pt x="7492" y="22859"/>
                </a:lnTo>
                <a:lnTo>
                  <a:pt x="8000" y="20319"/>
                </a:lnTo>
                <a:lnTo>
                  <a:pt x="8509" y="17906"/>
                </a:lnTo>
                <a:lnTo>
                  <a:pt x="8762" y="14858"/>
                </a:lnTo>
                <a:lnTo>
                  <a:pt x="8762" y="11175"/>
                </a:lnTo>
                <a:lnTo>
                  <a:pt x="8762" y="7492"/>
                </a:lnTo>
                <a:lnTo>
                  <a:pt x="8509" y="3682"/>
                </a:lnTo>
                <a:lnTo>
                  <a:pt x="82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38773" y="2847720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39" h="17780">
                <a:moveTo>
                  <a:pt x="0" y="0"/>
                </a:moveTo>
                <a:lnTo>
                  <a:pt x="14859" y="0"/>
                </a:lnTo>
                <a:lnTo>
                  <a:pt x="14859" y="17399"/>
                </a:lnTo>
                <a:lnTo>
                  <a:pt x="0" y="1739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81700" y="2823972"/>
            <a:ext cx="133375" cy="9372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95796" y="2841117"/>
            <a:ext cx="114300" cy="74930"/>
          </a:xfrm>
          <a:custGeom>
            <a:avLst/>
            <a:gdLst/>
            <a:ahLst/>
            <a:cxnLst/>
            <a:rect l="l" t="t" r="r" b="b"/>
            <a:pathLst>
              <a:path w="114300" h="74930">
                <a:moveTo>
                  <a:pt x="27050" y="0"/>
                </a:moveTo>
                <a:lnTo>
                  <a:pt x="1142" y="0"/>
                </a:lnTo>
                <a:lnTo>
                  <a:pt x="0" y="4953"/>
                </a:lnTo>
                <a:lnTo>
                  <a:pt x="1904" y="5080"/>
                </a:lnTo>
                <a:lnTo>
                  <a:pt x="3301" y="5587"/>
                </a:lnTo>
                <a:lnTo>
                  <a:pt x="4190" y="6350"/>
                </a:lnTo>
                <a:lnTo>
                  <a:pt x="5206" y="7112"/>
                </a:lnTo>
                <a:lnTo>
                  <a:pt x="5968" y="8382"/>
                </a:lnTo>
                <a:lnTo>
                  <a:pt x="6985" y="11684"/>
                </a:lnTo>
                <a:lnTo>
                  <a:pt x="7492" y="14224"/>
                </a:lnTo>
                <a:lnTo>
                  <a:pt x="7747" y="17780"/>
                </a:lnTo>
                <a:lnTo>
                  <a:pt x="13715" y="74930"/>
                </a:lnTo>
                <a:lnTo>
                  <a:pt x="27177" y="74930"/>
                </a:lnTo>
                <a:lnTo>
                  <a:pt x="35105" y="63529"/>
                </a:lnTo>
                <a:lnTo>
                  <a:pt x="41149" y="54102"/>
                </a:lnTo>
                <a:lnTo>
                  <a:pt x="31114" y="54102"/>
                </a:lnTo>
                <a:lnTo>
                  <a:pt x="27050" y="0"/>
                </a:lnTo>
                <a:close/>
              </a:path>
              <a:path w="114300" h="74930">
                <a:moveTo>
                  <a:pt x="72830" y="32258"/>
                </a:moveTo>
                <a:lnTo>
                  <a:pt x="54101" y="32258"/>
                </a:lnTo>
                <a:lnTo>
                  <a:pt x="54101" y="36449"/>
                </a:lnTo>
                <a:lnTo>
                  <a:pt x="54990" y="46990"/>
                </a:lnTo>
                <a:lnTo>
                  <a:pt x="57912" y="74930"/>
                </a:lnTo>
                <a:lnTo>
                  <a:pt x="70485" y="74930"/>
                </a:lnTo>
                <a:lnTo>
                  <a:pt x="78317" y="64309"/>
                </a:lnTo>
                <a:lnTo>
                  <a:pt x="85524" y="54102"/>
                </a:lnTo>
                <a:lnTo>
                  <a:pt x="74675" y="54102"/>
                </a:lnTo>
                <a:lnTo>
                  <a:pt x="72830" y="32258"/>
                </a:lnTo>
                <a:close/>
              </a:path>
              <a:path w="114300" h="74930">
                <a:moveTo>
                  <a:pt x="70103" y="0"/>
                </a:moveTo>
                <a:lnTo>
                  <a:pt x="53339" y="0"/>
                </a:lnTo>
                <a:lnTo>
                  <a:pt x="52324" y="4953"/>
                </a:lnTo>
                <a:lnTo>
                  <a:pt x="51562" y="12573"/>
                </a:lnTo>
                <a:lnTo>
                  <a:pt x="49656" y="19685"/>
                </a:lnTo>
                <a:lnTo>
                  <a:pt x="31114" y="54102"/>
                </a:lnTo>
                <a:lnTo>
                  <a:pt x="41149" y="54102"/>
                </a:lnTo>
                <a:lnTo>
                  <a:pt x="42116" y="52593"/>
                </a:lnTo>
                <a:lnTo>
                  <a:pt x="48198" y="42158"/>
                </a:lnTo>
                <a:lnTo>
                  <a:pt x="53339" y="32258"/>
                </a:lnTo>
                <a:lnTo>
                  <a:pt x="72830" y="32258"/>
                </a:lnTo>
                <a:lnTo>
                  <a:pt x="70103" y="0"/>
                </a:lnTo>
                <a:close/>
              </a:path>
              <a:path w="114300" h="74930">
                <a:moveTo>
                  <a:pt x="111251" y="0"/>
                </a:moveTo>
                <a:lnTo>
                  <a:pt x="90169" y="0"/>
                </a:lnTo>
                <a:lnTo>
                  <a:pt x="89153" y="4953"/>
                </a:lnTo>
                <a:lnTo>
                  <a:pt x="91439" y="5080"/>
                </a:lnTo>
                <a:lnTo>
                  <a:pt x="92963" y="5587"/>
                </a:lnTo>
                <a:lnTo>
                  <a:pt x="93852" y="6477"/>
                </a:lnTo>
                <a:lnTo>
                  <a:pt x="94741" y="7493"/>
                </a:lnTo>
                <a:lnTo>
                  <a:pt x="95250" y="8890"/>
                </a:lnTo>
                <a:lnTo>
                  <a:pt x="95250" y="15240"/>
                </a:lnTo>
                <a:lnTo>
                  <a:pt x="74675" y="54102"/>
                </a:lnTo>
                <a:lnTo>
                  <a:pt x="85524" y="54102"/>
                </a:lnTo>
                <a:lnTo>
                  <a:pt x="108267" y="17272"/>
                </a:lnTo>
                <a:lnTo>
                  <a:pt x="113791" y="4953"/>
                </a:lnTo>
                <a:lnTo>
                  <a:pt x="1112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95796" y="2841117"/>
            <a:ext cx="114300" cy="74930"/>
          </a:xfrm>
          <a:custGeom>
            <a:avLst/>
            <a:gdLst/>
            <a:ahLst/>
            <a:cxnLst/>
            <a:rect l="l" t="t" r="r" b="b"/>
            <a:pathLst>
              <a:path w="114300" h="74930">
                <a:moveTo>
                  <a:pt x="1142" y="0"/>
                </a:moveTo>
                <a:lnTo>
                  <a:pt x="27050" y="0"/>
                </a:lnTo>
                <a:lnTo>
                  <a:pt x="31114" y="54102"/>
                </a:lnTo>
                <a:lnTo>
                  <a:pt x="36306" y="45884"/>
                </a:lnTo>
                <a:lnTo>
                  <a:pt x="52324" y="4953"/>
                </a:lnTo>
                <a:lnTo>
                  <a:pt x="53339" y="0"/>
                </a:lnTo>
                <a:lnTo>
                  <a:pt x="70103" y="0"/>
                </a:lnTo>
                <a:lnTo>
                  <a:pt x="74675" y="54102"/>
                </a:lnTo>
                <a:lnTo>
                  <a:pt x="79724" y="46366"/>
                </a:lnTo>
                <a:lnTo>
                  <a:pt x="95250" y="15240"/>
                </a:lnTo>
                <a:lnTo>
                  <a:pt x="95250" y="10795"/>
                </a:lnTo>
                <a:lnTo>
                  <a:pt x="95250" y="8890"/>
                </a:lnTo>
                <a:lnTo>
                  <a:pt x="89153" y="4953"/>
                </a:lnTo>
                <a:lnTo>
                  <a:pt x="90169" y="0"/>
                </a:lnTo>
                <a:lnTo>
                  <a:pt x="111251" y="0"/>
                </a:lnTo>
                <a:lnTo>
                  <a:pt x="113791" y="4953"/>
                </a:lnTo>
                <a:lnTo>
                  <a:pt x="92362" y="43926"/>
                </a:lnTo>
                <a:lnTo>
                  <a:pt x="70485" y="74930"/>
                </a:lnTo>
                <a:lnTo>
                  <a:pt x="57912" y="74930"/>
                </a:lnTo>
                <a:lnTo>
                  <a:pt x="55625" y="52959"/>
                </a:lnTo>
                <a:lnTo>
                  <a:pt x="54990" y="46990"/>
                </a:lnTo>
                <a:lnTo>
                  <a:pt x="54610" y="42545"/>
                </a:lnTo>
                <a:lnTo>
                  <a:pt x="54355" y="39497"/>
                </a:lnTo>
                <a:lnTo>
                  <a:pt x="54101" y="36449"/>
                </a:lnTo>
                <a:lnTo>
                  <a:pt x="54101" y="34036"/>
                </a:lnTo>
                <a:lnTo>
                  <a:pt x="54101" y="32258"/>
                </a:lnTo>
                <a:lnTo>
                  <a:pt x="53339" y="32258"/>
                </a:lnTo>
                <a:lnTo>
                  <a:pt x="48198" y="42158"/>
                </a:lnTo>
                <a:lnTo>
                  <a:pt x="42116" y="52593"/>
                </a:lnTo>
                <a:lnTo>
                  <a:pt x="35105" y="63529"/>
                </a:lnTo>
                <a:lnTo>
                  <a:pt x="27177" y="74930"/>
                </a:lnTo>
                <a:lnTo>
                  <a:pt x="13715" y="74930"/>
                </a:lnTo>
                <a:lnTo>
                  <a:pt x="7747" y="17780"/>
                </a:lnTo>
                <a:lnTo>
                  <a:pt x="7492" y="14224"/>
                </a:lnTo>
                <a:lnTo>
                  <a:pt x="6985" y="11684"/>
                </a:lnTo>
                <a:lnTo>
                  <a:pt x="6476" y="10033"/>
                </a:lnTo>
                <a:lnTo>
                  <a:pt x="5968" y="8382"/>
                </a:lnTo>
                <a:lnTo>
                  <a:pt x="5206" y="7112"/>
                </a:lnTo>
                <a:lnTo>
                  <a:pt x="4190" y="6350"/>
                </a:lnTo>
                <a:lnTo>
                  <a:pt x="3301" y="5587"/>
                </a:lnTo>
                <a:lnTo>
                  <a:pt x="1904" y="5080"/>
                </a:lnTo>
                <a:lnTo>
                  <a:pt x="0" y="4953"/>
                </a:lnTo>
                <a:lnTo>
                  <a:pt x="11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7628" y="2880301"/>
            <a:ext cx="41986" cy="5568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82486" y="2897632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21209" y="0"/>
                </a:moveTo>
                <a:lnTo>
                  <a:pt x="8127" y="0"/>
                </a:lnTo>
                <a:lnTo>
                  <a:pt x="8509" y="3682"/>
                </a:lnTo>
                <a:lnTo>
                  <a:pt x="8636" y="14858"/>
                </a:lnTo>
                <a:lnTo>
                  <a:pt x="0" y="33273"/>
                </a:lnTo>
                <a:lnTo>
                  <a:pt x="3937" y="37845"/>
                </a:lnTo>
                <a:lnTo>
                  <a:pt x="22225" y="13842"/>
                </a:lnTo>
                <a:lnTo>
                  <a:pt x="22225" y="6984"/>
                </a:lnTo>
                <a:lnTo>
                  <a:pt x="21843" y="3555"/>
                </a:lnTo>
                <a:lnTo>
                  <a:pt x="212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77915" y="2807177"/>
            <a:ext cx="121488" cy="13287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45733" y="2825495"/>
            <a:ext cx="49530" cy="90805"/>
          </a:xfrm>
          <a:custGeom>
            <a:avLst/>
            <a:gdLst/>
            <a:ahLst/>
            <a:cxnLst/>
            <a:rect l="l" t="t" r="r" b="b"/>
            <a:pathLst>
              <a:path w="49529" h="90805">
                <a:moveTo>
                  <a:pt x="24891" y="25780"/>
                </a:moveTo>
                <a:lnTo>
                  <a:pt x="12445" y="25780"/>
                </a:lnTo>
                <a:lnTo>
                  <a:pt x="3682" y="64515"/>
                </a:lnTo>
                <a:lnTo>
                  <a:pt x="2920" y="68071"/>
                </a:lnTo>
                <a:lnTo>
                  <a:pt x="2503" y="70992"/>
                </a:lnTo>
                <a:lnTo>
                  <a:pt x="2412" y="85470"/>
                </a:lnTo>
                <a:lnTo>
                  <a:pt x="7619" y="90677"/>
                </a:lnTo>
                <a:lnTo>
                  <a:pt x="22351" y="90677"/>
                </a:lnTo>
                <a:lnTo>
                  <a:pt x="26542" y="89407"/>
                </a:lnTo>
                <a:lnTo>
                  <a:pt x="30606" y="86994"/>
                </a:lnTo>
                <a:lnTo>
                  <a:pt x="34543" y="84454"/>
                </a:lnTo>
                <a:lnTo>
                  <a:pt x="37337" y="81914"/>
                </a:lnTo>
                <a:lnTo>
                  <a:pt x="17906" y="81914"/>
                </a:lnTo>
                <a:lnTo>
                  <a:pt x="15366" y="78866"/>
                </a:lnTo>
                <a:lnTo>
                  <a:pt x="15493" y="69214"/>
                </a:lnTo>
                <a:lnTo>
                  <a:pt x="16255" y="64388"/>
                </a:lnTo>
                <a:lnTo>
                  <a:pt x="17017" y="60325"/>
                </a:lnTo>
                <a:lnTo>
                  <a:pt x="24891" y="25780"/>
                </a:lnTo>
                <a:close/>
              </a:path>
              <a:path w="49529" h="90805">
                <a:moveTo>
                  <a:pt x="38734" y="70992"/>
                </a:moveTo>
                <a:lnTo>
                  <a:pt x="35305" y="74929"/>
                </a:lnTo>
                <a:lnTo>
                  <a:pt x="32384" y="77850"/>
                </a:lnTo>
                <a:lnTo>
                  <a:pt x="27558" y="81152"/>
                </a:lnTo>
                <a:lnTo>
                  <a:pt x="25145" y="81914"/>
                </a:lnTo>
                <a:lnTo>
                  <a:pt x="37337" y="81914"/>
                </a:lnTo>
                <a:lnTo>
                  <a:pt x="38734" y="80644"/>
                </a:lnTo>
                <a:lnTo>
                  <a:pt x="43052" y="75437"/>
                </a:lnTo>
                <a:lnTo>
                  <a:pt x="38734" y="70992"/>
                </a:lnTo>
                <a:close/>
              </a:path>
              <a:path w="49529" h="90805">
                <a:moveTo>
                  <a:pt x="30606" y="0"/>
                </a:moveTo>
                <a:lnTo>
                  <a:pt x="20446" y="0"/>
                </a:lnTo>
                <a:lnTo>
                  <a:pt x="18795" y="4952"/>
                </a:lnTo>
                <a:lnTo>
                  <a:pt x="17652" y="8508"/>
                </a:lnTo>
                <a:lnTo>
                  <a:pt x="16763" y="10413"/>
                </a:lnTo>
                <a:lnTo>
                  <a:pt x="16001" y="12445"/>
                </a:lnTo>
                <a:lnTo>
                  <a:pt x="15239" y="14096"/>
                </a:lnTo>
                <a:lnTo>
                  <a:pt x="14350" y="15366"/>
                </a:lnTo>
                <a:lnTo>
                  <a:pt x="13462" y="16763"/>
                </a:lnTo>
                <a:lnTo>
                  <a:pt x="4063" y="20700"/>
                </a:lnTo>
                <a:lnTo>
                  <a:pt x="1142" y="20700"/>
                </a:lnTo>
                <a:lnTo>
                  <a:pt x="0" y="25780"/>
                </a:lnTo>
                <a:lnTo>
                  <a:pt x="47497" y="25780"/>
                </a:lnTo>
                <a:lnTo>
                  <a:pt x="49149" y="18287"/>
                </a:lnTo>
                <a:lnTo>
                  <a:pt x="26542" y="18287"/>
                </a:lnTo>
                <a:lnTo>
                  <a:pt x="306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41160" y="2755419"/>
            <a:ext cx="225958" cy="16532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10757" y="2769361"/>
            <a:ext cx="156210" cy="11226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71059" y="3122676"/>
            <a:ext cx="107441" cy="10744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80839" y="3136010"/>
            <a:ext cx="96393" cy="9639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82896" y="3131820"/>
            <a:ext cx="133375" cy="9372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92421" y="3144392"/>
            <a:ext cx="122936" cy="8407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50535" y="3131820"/>
            <a:ext cx="130301" cy="8001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059934" y="3144011"/>
            <a:ext cx="119761" cy="7061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15128" y="3131820"/>
            <a:ext cx="133375" cy="9372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24653" y="3144392"/>
            <a:ext cx="122936" cy="8407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76671" y="3156204"/>
            <a:ext cx="110520" cy="2971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90134" y="3179195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78" y="0"/>
                </a:lnTo>
              </a:path>
            </a:pathLst>
          </a:custGeom>
          <a:ln w="989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85561" y="3179195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22" y="0"/>
                </a:lnTo>
              </a:path>
            </a:pathLst>
          </a:custGeom>
          <a:ln w="1904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515355" y="3133371"/>
            <a:ext cx="89153" cy="12265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28690" y="3150489"/>
            <a:ext cx="70485" cy="104775"/>
          </a:xfrm>
          <a:custGeom>
            <a:avLst/>
            <a:gdLst/>
            <a:ahLst/>
            <a:cxnLst/>
            <a:rect l="l" t="t" r="r" b="b"/>
            <a:pathLst>
              <a:path w="70485" h="104775">
                <a:moveTo>
                  <a:pt x="69977" y="8636"/>
                </a:moveTo>
                <a:lnTo>
                  <a:pt x="52705" y="8636"/>
                </a:lnTo>
                <a:lnTo>
                  <a:pt x="54610" y="9398"/>
                </a:lnTo>
                <a:lnTo>
                  <a:pt x="55880" y="10922"/>
                </a:lnTo>
                <a:lnTo>
                  <a:pt x="57023" y="12446"/>
                </a:lnTo>
                <a:lnTo>
                  <a:pt x="57499" y="14350"/>
                </a:lnTo>
                <a:lnTo>
                  <a:pt x="57531" y="21844"/>
                </a:lnTo>
                <a:lnTo>
                  <a:pt x="57150" y="24257"/>
                </a:lnTo>
                <a:lnTo>
                  <a:pt x="56896" y="26543"/>
                </a:lnTo>
                <a:lnTo>
                  <a:pt x="56387" y="29337"/>
                </a:lnTo>
                <a:lnTo>
                  <a:pt x="56134" y="30607"/>
                </a:lnTo>
                <a:lnTo>
                  <a:pt x="39878" y="104521"/>
                </a:lnTo>
                <a:lnTo>
                  <a:pt x="52070" y="104521"/>
                </a:lnTo>
                <a:lnTo>
                  <a:pt x="70104" y="22733"/>
                </a:lnTo>
                <a:lnTo>
                  <a:pt x="70485" y="19685"/>
                </a:lnTo>
                <a:lnTo>
                  <a:pt x="70400" y="9906"/>
                </a:lnTo>
                <a:lnTo>
                  <a:pt x="69977" y="8636"/>
                </a:lnTo>
                <a:close/>
              </a:path>
              <a:path w="70485" h="104775">
                <a:moveTo>
                  <a:pt x="29210" y="8509"/>
                </a:moveTo>
                <a:lnTo>
                  <a:pt x="15112" y="8509"/>
                </a:lnTo>
                <a:lnTo>
                  <a:pt x="16129" y="9016"/>
                </a:lnTo>
                <a:lnTo>
                  <a:pt x="17399" y="10795"/>
                </a:lnTo>
                <a:lnTo>
                  <a:pt x="17606" y="11937"/>
                </a:lnTo>
                <a:lnTo>
                  <a:pt x="17560" y="16128"/>
                </a:lnTo>
                <a:lnTo>
                  <a:pt x="17447" y="17018"/>
                </a:lnTo>
                <a:lnTo>
                  <a:pt x="17272" y="18161"/>
                </a:lnTo>
                <a:lnTo>
                  <a:pt x="17154" y="19685"/>
                </a:lnTo>
                <a:lnTo>
                  <a:pt x="16891" y="21209"/>
                </a:lnTo>
                <a:lnTo>
                  <a:pt x="5334" y="72262"/>
                </a:lnTo>
                <a:lnTo>
                  <a:pt x="18161" y="72262"/>
                </a:lnTo>
                <a:lnTo>
                  <a:pt x="26543" y="33400"/>
                </a:lnTo>
                <a:lnTo>
                  <a:pt x="28448" y="29337"/>
                </a:lnTo>
                <a:lnTo>
                  <a:pt x="31369" y="24637"/>
                </a:lnTo>
                <a:lnTo>
                  <a:pt x="34289" y="20065"/>
                </a:lnTo>
                <a:lnTo>
                  <a:pt x="28194" y="20065"/>
                </a:lnTo>
                <a:lnTo>
                  <a:pt x="27432" y="19685"/>
                </a:lnTo>
                <a:lnTo>
                  <a:pt x="28701" y="16128"/>
                </a:lnTo>
                <a:lnTo>
                  <a:pt x="29210" y="12826"/>
                </a:lnTo>
                <a:lnTo>
                  <a:pt x="29210" y="8509"/>
                </a:lnTo>
                <a:close/>
              </a:path>
              <a:path w="70485" h="104775">
                <a:moveTo>
                  <a:pt x="60706" y="0"/>
                </a:moveTo>
                <a:lnTo>
                  <a:pt x="53212" y="0"/>
                </a:lnTo>
                <a:lnTo>
                  <a:pt x="50546" y="508"/>
                </a:lnTo>
                <a:lnTo>
                  <a:pt x="34089" y="12446"/>
                </a:lnTo>
                <a:lnTo>
                  <a:pt x="32385" y="14350"/>
                </a:lnTo>
                <a:lnTo>
                  <a:pt x="30225" y="17018"/>
                </a:lnTo>
                <a:lnTo>
                  <a:pt x="28194" y="20065"/>
                </a:lnTo>
                <a:lnTo>
                  <a:pt x="34289" y="20065"/>
                </a:lnTo>
                <a:lnTo>
                  <a:pt x="37592" y="16256"/>
                </a:lnTo>
                <a:lnTo>
                  <a:pt x="44450" y="10160"/>
                </a:lnTo>
                <a:lnTo>
                  <a:pt x="47498" y="8636"/>
                </a:lnTo>
                <a:lnTo>
                  <a:pt x="69977" y="8636"/>
                </a:lnTo>
                <a:lnTo>
                  <a:pt x="69342" y="6731"/>
                </a:lnTo>
                <a:lnTo>
                  <a:pt x="64262" y="1397"/>
                </a:lnTo>
                <a:lnTo>
                  <a:pt x="60706" y="0"/>
                </a:lnTo>
                <a:close/>
              </a:path>
              <a:path w="70485" h="104775">
                <a:moveTo>
                  <a:pt x="22225" y="0"/>
                </a:moveTo>
                <a:lnTo>
                  <a:pt x="16001" y="0"/>
                </a:lnTo>
                <a:lnTo>
                  <a:pt x="13081" y="635"/>
                </a:lnTo>
                <a:lnTo>
                  <a:pt x="8000" y="3428"/>
                </a:lnTo>
                <a:lnTo>
                  <a:pt x="4445" y="6223"/>
                </a:lnTo>
                <a:lnTo>
                  <a:pt x="0" y="10413"/>
                </a:lnTo>
                <a:lnTo>
                  <a:pt x="4063" y="14605"/>
                </a:lnTo>
                <a:lnTo>
                  <a:pt x="6096" y="12319"/>
                </a:lnTo>
                <a:lnTo>
                  <a:pt x="7874" y="10795"/>
                </a:lnTo>
                <a:lnTo>
                  <a:pt x="9525" y="9906"/>
                </a:lnTo>
                <a:lnTo>
                  <a:pt x="11049" y="9016"/>
                </a:lnTo>
                <a:lnTo>
                  <a:pt x="12446" y="8509"/>
                </a:lnTo>
                <a:lnTo>
                  <a:pt x="29210" y="8509"/>
                </a:lnTo>
                <a:lnTo>
                  <a:pt x="29163" y="6731"/>
                </a:lnTo>
                <a:lnTo>
                  <a:pt x="28321" y="4445"/>
                </a:lnTo>
                <a:lnTo>
                  <a:pt x="26543" y="2666"/>
                </a:lnTo>
                <a:lnTo>
                  <a:pt x="24637" y="888"/>
                </a:lnTo>
                <a:lnTo>
                  <a:pt x="222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528690" y="3150489"/>
            <a:ext cx="71120" cy="104775"/>
          </a:xfrm>
          <a:custGeom>
            <a:avLst/>
            <a:gdLst/>
            <a:ahLst/>
            <a:cxnLst/>
            <a:rect l="l" t="t" r="r" b="b"/>
            <a:pathLst>
              <a:path w="71120" h="104775">
                <a:moveTo>
                  <a:pt x="19050" y="0"/>
                </a:moveTo>
                <a:lnTo>
                  <a:pt x="22225" y="0"/>
                </a:lnTo>
                <a:lnTo>
                  <a:pt x="24637" y="888"/>
                </a:lnTo>
                <a:lnTo>
                  <a:pt x="26543" y="2666"/>
                </a:lnTo>
                <a:lnTo>
                  <a:pt x="28321" y="4445"/>
                </a:lnTo>
                <a:lnTo>
                  <a:pt x="29210" y="6858"/>
                </a:lnTo>
                <a:lnTo>
                  <a:pt x="29210" y="9778"/>
                </a:lnTo>
                <a:lnTo>
                  <a:pt x="29210" y="12826"/>
                </a:lnTo>
                <a:lnTo>
                  <a:pt x="28701" y="16128"/>
                </a:lnTo>
                <a:lnTo>
                  <a:pt x="27432" y="19685"/>
                </a:lnTo>
                <a:lnTo>
                  <a:pt x="28194" y="20065"/>
                </a:lnTo>
                <a:lnTo>
                  <a:pt x="30225" y="17018"/>
                </a:lnTo>
                <a:lnTo>
                  <a:pt x="32385" y="14350"/>
                </a:lnTo>
                <a:lnTo>
                  <a:pt x="34544" y="11937"/>
                </a:lnTo>
                <a:lnTo>
                  <a:pt x="36575" y="9525"/>
                </a:lnTo>
                <a:lnTo>
                  <a:pt x="48133" y="1524"/>
                </a:lnTo>
                <a:lnTo>
                  <a:pt x="50546" y="508"/>
                </a:lnTo>
                <a:lnTo>
                  <a:pt x="53212" y="0"/>
                </a:lnTo>
                <a:lnTo>
                  <a:pt x="56007" y="0"/>
                </a:lnTo>
                <a:lnTo>
                  <a:pt x="60706" y="0"/>
                </a:lnTo>
                <a:lnTo>
                  <a:pt x="64262" y="1397"/>
                </a:lnTo>
                <a:lnTo>
                  <a:pt x="66801" y="4063"/>
                </a:lnTo>
                <a:lnTo>
                  <a:pt x="69342" y="6731"/>
                </a:lnTo>
                <a:lnTo>
                  <a:pt x="70612" y="10540"/>
                </a:lnTo>
                <a:lnTo>
                  <a:pt x="70612" y="15621"/>
                </a:lnTo>
                <a:lnTo>
                  <a:pt x="70612" y="18669"/>
                </a:lnTo>
                <a:lnTo>
                  <a:pt x="70104" y="22733"/>
                </a:lnTo>
                <a:lnTo>
                  <a:pt x="68961" y="27939"/>
                </a:lnTo>
                <a:lnTo>
                  <a:pt x="52070" y="104521"/>
                </a:lnTo>
                <a:lnTo>
                  <a:pt x="39878" y="104521"/>
                </a:lnTo>
                <a:lnTo>
                  <a:pt x="56134" y="30607"/>
                </a:lnTo>
                <a:lnTo>
                  <a:pt x="56514" y="28701"/>
                </a:lnTo>
                <a:lnTo>
                  <a:pt x="56896" y="26543"/>
                </a:lnTo>
                <a:lnTo>
                  <a:pt x="57150" y="24257"/>
                </a:lnTo>
                <a:lnTo>
                  <a:pt x="57531" y="21844"/>
                </a:lnTo>
                <a:lnTo>
                  <a:pt x="57658" y="19938"/>
                </a:lnTo>
                <a:lnTo>
                  <a:pt x="57658" y="18414"/>
                </a:lnTo>
                <a:lnTo>
                  <a:pt x="57658" y="14986"/>
                </a:lnTo>
                <a:lnTo>
                  <a:pt x="57023" y="12446"/>
                </a:lnTo>
                <a:lnTo>
                  <a:pt x="55880" y="10922"/>
                </a:lnTo>
                <a:lnTo>
                  <a:pt x="54610" y="9398"/>
                </a:lnTo>
                <a:lnTo>
                  <a:pt x="52705" y="8636"/>
                </a:lnTo>
                <a:lnTo>
                  <a:pt x="50164" y="8636"/>
                </a:lnTo>
                <a:lnTo>
                  <a:pt x="47498" y="8636"/>
                </a:lnTo>
                <a:lnTo>
                  <a:pt x="44450" y="10160"/>
                </a:lnTo>
                <a:lnTo>
                  <a:pt x="41021" y="13208"/>
                </a:lnTo>
                <a:lnTo>
                  <a:pt x="37592" y="16256"/>
                </a:lnTo>
                <a:lnTo>
                  <a:pt x="25781" y="36957"/>
                </a:lnTo>
                <a:lnTo>
                  <a:pt x="18161" y="72262"/>
                </a:lnTo>
                <a:lnTo>
                  <a:pt x="5334" y="72262"/>
                </a:lnTo>
                <a:lnTo>
                  <a:pt x="16637" y="22351"/>
                </a:lnTo>
                <a:lnTo>
                  <a:pt x="16891" y="21209"/>
                </a:lnTo>
                <a:lnTo>
                  <a:pt x="17145" y="19812"/>
                </a:lnTo>
                <a:lnTo>
                  <a:pt x="17272" y="18161"/>
                </a:lnTo>
                <a:lnTo>
                  <a:pt x="17525" y="16510"/>
                </a:lnTo>
                <a:lnTo>
                  <a:pt x="17653" y="15112"/>
                </a:lnTo>
                <a:lnTo>
                  <a:pt x="17653" y="13843"/>
                </a:lnTo>
                <a:lnTo>
                  <a:pt x="17653" y="12191"/>
                </a:lnTo>
                <a:lnTo>
                  <a:pt x="17399" y="10795"/>
                </a:lnTo>
                <a:lnTo>
                  <a:pt x="16763" y="9906"/>
                </a:lnTo>
                <a:lnTo>
                  <a:pt x="16129" y="9016"/>
                </a:lnTo>
                <a:lnTo>
                  <a:pt x="15112" y="8509"/>
                </a:lnTo>
                <a:lnTo>
                  <a:pt x="13588" y="8509"/>
                </a:lnTo>
                <a:lnTo>
                  <a:pt x="12446" y="8509"/>
                </a:lnTo>
                <a:lnTo>
                  <a:pt x="11049" y="9016"/>
                </a:lnTo>
                <a:lnTo>
                  <a:pt x="9525" y="9906"/>
                </a:lnTo>
                <a:lnTo>
                  <a:pt x="7874" y="10795"/>
                </a:lnTo>
                <a:lnTo>
                  <a:pt x="6096" y="12319"/>
                </a:lnTo>
                <a:lnTo>
                  <a:pt x="4063" y="14605"/>
                </a:lnTo>
                <a:lnTo>
                  <a:pt x="0" y="10413"/>
                </a:lnTo>
                <a:lnTo>
                  <a:pt x="4445" y="6223"/>
                </a:lnTo>
                <a:lnTo>
                  <a:pt x="8000" y="3428"/>
                </a:lnTo>
                <a:lnTo>
                  <a:pt x="10541" y="2032"/>
                </a:lnTo>
                <a:lnTo>
                  <a:pt x="13081" y="635"/>
                </a:lnTo>
                <a:lnTo>
                  <a:pt x="16001" y="0"/>
                </a:lnTo>
                <a:lnTo>
                  <a:pt x="190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96128" y="3102864"/>
            <a:ext cx="99786" cy="12115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09844" y="3120008"/>
            <a:ext cx="81915" cy="102870"/>
          </a:xfrm>
          <a:custGeom>
            <a:avLst/>
            <a:gdLst/>
            <a:ahLst/>
            <a:cxnLst/>
            <a:rect l="l" t="t" r="r" b="b"/>
            <a:pathLst>
              <a:path w="81914" h="102869">
                <a:moveTo>
                  <a:pt x="50037" y="0"/>
                </a:moveTo>
                <a:lnTo>
                  <a:pt x="38988" y="0"/>
                </a:lnTo>
                <a:lnTo>
                  <a:pt x="0" y="98043"/>
                </a:lnTo>
                <a:lnTo>
                  <a:pt x="0" y="102742"/>
                </a:lnTo>
                <a:lnTo>
                  <a:pt x="81406" y="102742"/>
                </a:lnTo>
                <a:lnTo>
                  <a:pt x="81406" y="98043"/>
                </a:lnTo>
                <a:lnTo>
                  <a:pt x="79131" y="90931"/>
                </a:lnTo>
                <a:lnTo>
                  <a:pt x="13207" y="90931"/>
                </a:lnTo>
                <a:lnTo>
                  <a:pt x="41528" y="16510"/>
                </a:lnTo>
                <a:lnTo>
                  <a:pt x="55320" y="16510"/>
                </a:lnTo>
                <a:lnTo>
                  <a:pt x="50037" y="0"/>
                </a:lnTo>
                <a:close/>
              </a:path>
              <a:path w="81914" h="102869">
                <a:moveTo>
                  <a:pt x="55320" y="16510"/>
                </a:moveTo>
                <a:lnTo>
                  <a:pt x="41528" y="16510"/>
                </a:lnTo>
                <a:lnTo>
                  <a:pt x="65023" y="90931"/>
                </a:lnTo>
                <a:lnTo>
                  <a:pt x="79131" y="90931"/>
                </a:lnTo>
                <a:lnTo>
                  <a:pt x="55320" y="1651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23052" y="3136519"/>
            <a:ext cx="52069" cy="74930"/>
          </a:xfrm>
          <a:custGeom>
            <a:avLst/>
            <a:gdLst/>
            <a:ahLst/>
            <a:cxnLst/>
            <a:rect l="l" t="t" r="r" b="b"/>
            <a:pathLst>
              <a:path w="52070" h="74930">
                <a:moveTo>
                  <a:pt x="28321" y="0"/>
                </a:moveTo>
                <a:lnTo>
                  <a:pt x="0" y="74421"/>
                </a:lnTo>
                <a:lnTo>
                  <a:pt x="51815" y="74421"/>
                </a:lnTo>
                <a:lnTo>
                  <a:pt x="28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09844" y="3120008"/>
            <a:ext cx="81915" cy="102870"/>
          </a:xfrm>
          <a:custGeom>
            <a:avLst/>
            <a:gdLst/>
            <a:ahLst/>
            <a:cxnLst/>
            <a:rect l="l" t="t" r="r" b="b"/>
            <a:pathLst>
              <a:path w="81914" h="102869">
                <a:moveTo>
                  <a:pt x="38988" y="0"/>
                </a:moveTo>
                <a:lnTo>
                  <a:pt x="50037" y="0"/>
                </a:lnTo>
                <a:lnTo>
                  <a:pt x="81406" y="98043"/>
                </a:lnTo>
                <a:lnTo>
                  <a:pt x="81406" y="102742"/>
                </a:lnTo>
                <a:lnTo>
                  <a:pt x="0" y="102742"/>
                </a:lnTo>
                <a:lnTo>
                  <a:pt x="0" y="98043"/>
                </a:lnTo>
                <a:lnTo>
                  <a:pt x="389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40252" y="3407638"/>
            <a:ext cx="142519" cy="142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550792" y="3422015"/>
            <a:ext cx="132461" cy="13258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843528" y="3369576"/>
            <a:ext cx="4392295" cy="22325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951732" y="3732250"/>
            <a:ext cx="128803" cy="1288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62400" y="3745865"/>
            <a:ext cx="118745" cy="11874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19955" y="3698773"/>
            <a:ext cx="1383029" cy="16329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312920" y="4131564"/>
            <a:ext cx="121158" cy="12115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322826" y="4146041"/>
            <a:ext cx="111251" cy="1113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521708" y="4143788"/>
            <a:ext cx="144017" cy="10436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31867" y="4159122"/>
            <a:ext cx="133604" cy="9372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713732" y="4140746"/>
            <a:ext cx="148589" cy="9063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724527" y="4155440"/>
            <a:ext cx="138557" cy="8115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907279" y="4143788"/>
            <a:ext cx="144017" cy="10436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17440" y="4159122"/>
            <a:ext cx="133604" cy="9372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91684" y="4171188"/>
            <a:ext cx="127228" cy="2971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107051" y="4190215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79"/>
                </a:moveTo>
                <a:lnTo>
                  <a:pt x="107264" y="11579"/>
                </a:lnTo>
                <a:lnTo>
                  <a:pt x="107264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102478" y="4185643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23"/>
                </a:moveTo>
                <a:lnTo>
                  <a:pt x="116408" y="20723"/>
                </a:lnTo>
                <a:lnTo>
                  <a:pt x="116408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253228" y="4143781"/>
            <a:ext cx="101379" cy="14094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263769" y="4157726"/>
            <a:ext cx="91821" cy="13144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66003" y="4107179"/>
            <a:ext cx="112013" cy="13944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380735" y="4126738"/>
            <a:ext cx="92710" cy="120650"/>
          </a:xfrm>
          <a:custGeom>
            <a:avLst/>
            <a:gdLst/>
            <a:ahLst/>
            <a:cxnLst/>
            <a:rect l="l" t="t" r="r" b="b"/>
            <a:pathLst>
              <a:path w="92710" h="120650">
                <a:moveTo>
                  <a:pt x="92583" y="0"/>
                </a:moveTo>
                <a:lnTo>
                  <a:pt x="1142" y="0"/>
                </a:lnTo>
                <a:lnTo>
                  <a:pt x="0" y="5587"/>
                </a:lnTo>
                <a:lnTo>
                  <a:pt x="10287" y="120268"/>
                </a:lnTo>
                <a:lnTo>
                  <a:pt x="22478" y="120268"/>
                </a:lnTo>
                <a:lnTo>
                  <a:pt x="34010" y="101092"/>
                </a:lnTo>
                <a:lnTo>
                  <a:pt x="21971" y="101092"/>
                </a:lnTo>
                <a:lnTo>
                  <a:pt x="21851" y="94656"/>
                </a:lnTo>
                <a:lnTo>
                  <a:pt x="21494" y="86185"/>
                </a:lnTo>
                <a:lnTo>
                  <a:pt x="20899" y="75642"/>
                </a:lnTo>
                <a:lnTo>
                  <a:pt x="20065" y="62992"/>
                </a:lnTo>
                <a:lnTo>
                  <a:pt x="16383" y="13081"/>
                </a:lnTo>
                <a:lnTo>
                  <a:pt x="86934" y="13081"/>
                </a:lnTo>
                <a:lnTo>
                  <a:pt x="91439" y="5587"/>
                </a:lnTo>
                <a:lnTo>
                  <a:pt x="92583" y="0"/>
                </a:lnTo>
                <a:close/>
              </a:path>
              <a:path w="92710" h="120650">
                <a:moveTo>
                  <a:pt x="86934" y="13081"/>
                </a:moveTo>
                <a:lnTo>
                  <a:pt x="74167" y="13081"/>
                </a:lnTo>
                <a:lnTo>
                  <a:pt x="23113" y="101092"/>
                </a:lnTo>
                <a:lnTo>
                  <a:pt x="34010" y="101092"/>
                </a:lnTo>
                <a:lnTo>
                  <a:pt x="86934" y="130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397119" y="4139819"/>
            <a:ext cx="57785" cy="88265"/>
          </a:xfrm>
          <a:custGeom>
            <a:avLst/>
            <a:gdLst/>
            <a:ahLst/>
            <a:cxnLst/>
            <a:rect l="l" t="t" r="r" b="b"/>
            <a:pathLst>
              <a:path w="57785" h="88264">
                <a:moveTo>
                  <a:pt x="0" y="0"/>
                </a:moveTo>
                <a:lnTo>
                  <a:pt x="3682" y="49910"/>
                </a:lnTo>
                <a:lnTo>
                  <a:pt x="5587" y="88010"/>
                </a:lnTo>
                <a:lnTo>
                  <a:pt x="6730" y="88010"/>
                </a:lnTo>
                <a:lnTo>
                  <a:pt x="5778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380735" y="4126738"/>
            <a:ext cx="92710" cy="120650"/>
          </a:xfrm>
          <a:custGeom>
            <a:avLst/>
            <a:gdLst/>
            <a:ahLst/>
            <a:cxnLst/>
            <a:rect l="l" t="t" r="r" b="b"/>
            <a:pathLst>
              <a:path w="92710" h="120650">
                <a:moveTo>
                  <a:pt x="1142" y="0"/>
                </a:moveTo>
                <a:lnTo>
                  <a:pt x="92583" y="0"/>
                </a:lnTo>
                <a:lnTo>
                  <a:pt x="91439" y="5587"/>
                </a:lnTo>
                <a:lnTo>
                  <a:pt x="22478" y="120268"/>
                </a:lnTo>
                <a:lnTo>
                  <a:pt x="10287" y="120268"/>
                </a:lnTo>
                <a:lnTo>
                  <a:pt x="0" y="5587"/>
                </a:lnTo>
                <a:lnTo>
                  <a:pt x="11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430011" y="4201628"/>
            <a:ext cx="116586" cy="83097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444997" y="4220717"/>
            <a:ext cx="97155" cy="64135"/>
          </a:xfrm>
          <a:custGeom>
            <a:avLst/>
            <a:gdLst/>
            <a:ahLst/>
            <a:cxnLst/>
            <a:rect l="l" t="t" r="r" b="b"/>
            <a:pathLst>
              <a:path w="97154" h="64135">
                <a:moveTo>
                  <a:pt x="22987" y="0"/>
                </a:moveTo>
                <a:lnTo>
                  <a:pt x="888" y="0"/>
                </a:lnTo>
                <a:lnTo>
                  <a:pt x="0" y="4190"/>
                </a:lnTo>
                <a:lnTo>
                  <a:pt x="1524" y="4317"/>
                </a:lnTo>
                <a:lnTo>
                  <a:pt x="2793" y="4698"/>
                </a:lnTo>
                <a:lnTo>
                  <a:pt x="4444" y="6095"/>
                </a:lnTo>
                <a:lnTo>
                  <a:pt x="5079" y="7111"/>
                </a:lnTo>
                <a:lnTo>
                  <a:pt x="5461" y="8508"/>
                </a:lnTo>
                <a:lnTo>
                  <a:pt x="5968" y="9905"/>
                </a:lnTo>
                <a:lnTo>
                  <a:pt x="6350" y="12191"/>
                </a:lnTo>
                <a:lnTo>
                  <a:pt x="6603" y="15112"/>
                </a:lnTo>
                <a:lnTo>
                  <a:pt x="11684" y="63753"/>
                </a:lnTo>
                <a:lnTo>
                  <a:pt x="23113" y="63753"/>
                </a:lnTo>
                <a:lnTo>
                  <a:pt x="29854" y="54042"/>
                </a:lnTo>
                <a:lnTo>
                  <a:pt x="35007" y="45973"/>
                </a:lnTo>
                <a:lnTo>
                  <a:pt x="26542" y="45973"/>
                </a:lnTo>
                <a:lnTo>
                  <a:pt x="22987" y="0"/>
                </a:lnTo>
                <a:close/>
              </a:path>
              <a:path w="97154" h="64135">
                <a:moveTo>
                  <a:pt x="61912" y="27431"/>
                </a:moveTo>
                <a:lnTo>
                  <a:pt x="45974" y="27431"/>
                </a:lnTo>
                <a:lnTo>
                  <a:pt x="46100" y="30987"/>
                </a:lnTo>
                <a:lnTo>
                  <a:pt x="46354" y="36194"/>
                </a:lnTo>
                <a:lnTo>
                  <a:pt x="47353" y="45973"/>
                </a:lnTo>
                <a:lnTo>
                  <a:pt x="49275" y="63753"/>
                </a:lnTo>
                <a:lnTo>
                  <a:pt x="59943" y="63753"/>
                </a:lnTo>
                <a:lnTo>
                  <a:pt x="66585" y="54729"/>
                </a:lnTo>
                <a:lnTo>
                  <a:pt x="72764" y="45973"/>
                </a:lnTo>
                <a:lnTo>
                  <a:pt x="63500" y="45973"/>
                </a:lnTo>
                <a:lnTo>
                  <a:pt x="61912" y="27431"/>
                </a:lnTo>
                <a:close/>
              </a:path>
              <a:path w="97154" h="64135">
                <a:moveTo>
                  <a:pt x="59562" y="0"/>
                </a:moveTo>
                <a:lnTo>
                  <a:pt x="45338" y="0"/>
                </a:lnTo>
                <a:lnTo>
                  <a:pt x="44450" y="4190"/>
                </a:lnTo>
                <a:lnTo>
                  <a:pt x="43814" y="10667"/>
                </a:lnTo>
                <a:lnTo>
                  <a:pt x="42290" y="16763"/>
                </a:lnTo>
                <a:lnTo>
                  <a:pt x="26542" y="45973"/>
                </a:lnTo>
                <a:lnTo>
                  <a:pt x="35007" y="45973"/>
                </a:lnTo>
                <a:lnTo>
                  <a:pt x="35798" y="44735"/>
                </a:lnTo>
                <a:lnTo>
                  <a:pt x="40955" y="35857"/>
                </a:lnTo>
                <a:lnTo>
                  <a:pt x="45338" y="27431"/>
                </a:lnTo>
                <a:lnTo>
                  <a:pt x="61912" y="27431"/>
                </a:lnTo>
                <a:lnTo>
                  <a:pt x="59562" y="0"/>
                </a:lnTo>
                <a:close/>
              </a:path>
              <a:path w="97154" h="64135">
                <a:moveTo>
                  <a:pt x="94487" y="0"/>
                </a:moveTo>
                <a:lnTo>
                  <a:pt x="76707" y="0"/>
                </a:lnTo>
                <a:lnTo>
                  <a:pt x="75818" y="4190"/>
                </a:lnTo>
                <a:lnTo>
                  <a:pt x="77724" y="4317"/>
                </a:lnTo>
                <a:lnTo>
                  <a:pt x="78993" y="4698"/>
                </a:lnTo>
                <a:lnTo>
                  <a:pt x="79755" y="5587"/>
                </a:lnTo>
                <a:lnTo>
                  <a:pt x="80517" y="6349"/>
                </a:lnTo>
                <a:lnTo>
                  <a:pt x="80899" y="7619"/>
                </a:lnTo>
                <a:lnTo>
                  <a:pt x="80899" y="12953"/>
                </a:lnTo>
                <a:lnTo>
                  <a:pt x="79628" y="17779"/>
                </a:lnTo>
                <a:lnTo>
                  <a:pt x="63500" y="45973"/>
                </a:lnTo>
                <a:lnTo>
                  <a:pt x="72764" y="45973"/>
                </a:lnTo>
                <a:lnTo>
                  <a:pt x="94821" y="8955"/>
                </a:lnTo>
                <a:lnTo>
                  <a:pt x="96774" y="4190"/>
                </a:lnTo>
                <a:lnTo>
                  <a:pt x="944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444997" y="4220717"/>
            <a:ext cx="97155" cy="64135"/>
          </a:xfrm>
          <a:custGeom>
            <a:avLst/>
            <a:gdLst/>
            <a:ahLst/>
            <a:cxnLst/>
            <a:rect l="l" t="t" r="r" b="b"/>
            <a:pathLst>
              <a:path w="97154" h="64135">
                <a:moveTo>
                  <a:pt x="888" y="0"/>
                </a:moveTo>
                <a:lnTo>
                  <a:pt x="22987" y="0"/>
                </a:lnTo>
                <a:lnTo>
                  <a:pt x="26542" y="45973"/>
                </a:lnTo>
                <a:lnTo>
                  <a:pt x="30874" y="39018"/>
                </a:lnTo>
                <a:lnTo>
                  <a:pt x="44450" y="4190"/>
                </a:lnTo>
                <a:lnTo>
                  <a:pt x="45338" y="0"/>
                </a:lnTo>
                <a:lnTo>
                  <a:pt x="59562" y="0"/>
                </a:lnTo>
                <a:lnTo>
                  <a:pt x="63500" y="45973"/>
                </a:lnTo>
                <a:lnTo>
                  <a:pt x="67762" y="39425"/>
                </a:lnTo>
                <a:lnTo>
                  <a:pt x="80899" y="12953"/>
                </a:lnTo>
                <a:lnTo>
                  <a:pt x="80899" y="9270"/>
                </a:lnTo>
                <a:lnTo>
                  <a:pt x="80899" y="7619"/>
                </a:lnTo>
                <a:lnTo>
                  <a:pt x="80517" y="6349"/>
                </a:lnTo>
                <a:lnTo>
                  <a:pt x="79755" y="5587"/>
                </a:lnTo>
                <a:lnTo>
                  <a:pt x="78993" y="4698"/>
                </a:lnTo>
                <a:lnTo>
                  <a:pt x="77724" y="4317"/>
                </a:lnTo>
                <a:lnTo>
                  <a:pt x="75818" y="4190"/>
                </a:lnTo>
                <a:lnTo>
                  <a:pt x="76707" y="0"/>
                </a:lnTo>
                <a:lnTo>
                  <a:pt x="94487" y="0"/>
                </a:lnTo>
                <a:lnTo>
                  <a:pt x="96774" y="4190"/>
                </a:lnTo>
                <a:lnTo>
                  <a:pt x="72786" y="45942"/>
                </a:lnTo>
                <a:lnTo>
                  <a:pt x="59943" y="63753"/>
                </a:lnTo>
                <a:lnTo>
                  <a:pt x="49275" y="63753"/>
                </a:lnTo>
                <a:lnTo>
                  <a:pt x="47243" y="44957"/>
                </a:lnTo>
                <a:lnTo>
                  <a:pt x="46736" y="40004"/>
                </a:lnTo>
                <a:lnTo>
                  <a:pt x="46354" y="36194"/>
                </a:lnTo>
                <a:lnTo>
                  <a:pt x="46227" y="33527"/>
                </a:lnTo>
                <a:lnTo>
                  <a:pt x="46100" y="30987"/>
                </a:lnTo>
                <a:lnTo>
                  <a:pt x="45974" y="28955"/>
                </a:lnTo>
                <a:lnTo>
                  <a:pt x="45974" y="27431"/>
                </a:lnTo>
                <a:lnTo>
                  <a:pt x="45338" y="27431"/>
                </a:lnTo>
                <a:lnTo>
                  <a:pt x="40955" y="35857"/>
                </a:lnTo>
                <a:lnTo>
                  <a:pt x="35798" y="44735"/>
                </a:lnTo>
                <a:lnTo>
                  <a:pt x="29854" y="54042"/>
                </a:lnTo>
                <a:lnTo>
                  <a:pt x="23113" y="63753"/>
                </a:lnTo>
                <a:lnTo>
                  <a:pt x="11684" y="63753"/>
                </a:lnTo>
                <a:lnTo>
                  <a:pt x="6603" y="15112"/>
                </a:lnTo>
                <a:lnTo>
                  <a:pt x="6350" y="12191"/>
                </a:lnTo>
                <a:lnTo>
                  <a:pt x="5968" y="9905"/>
                </a:lnTo>
                <a:lnTo>
                  <a:pt x="5461" y="8508"/>
                </a:lnTo>
                <a:lnTo>
                  <a:pt x="5079" y="7111"/>
                </a:lnTo>
                <a:lnTo>
                  <a:pt x="4444" y="6095"/>
                </a:lnTo>
                <a:lnTo>
                  <a:pt x="3682" y="5460"/>
                </a:lnTo>
                <a:lnTo>
                  <a:pt x="2793" y="4698"/>
                </a:lnTo>
                <a:lnTo>
                  <a:pt x="1524" y="4317"/>
                </a:lnTo>
                <a:lnTo>
                  <a:pt x="0" y="4190"/>
                </a:lnTo>
                <a:lnTo>
                  <a:pt x="88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541264" y="4108678"/>
            <a:ext cx="122654" cy="13794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56250" y="4128134"/>
            <a:ext cx="102870" cy="118745"/>
          </a:xfrm>
          <a:custGeom>
            <a:avLst/>
            <a:gdLst/>
            <a:ahLst/>
            <a:cxnLst/>
            <a:rect l="l" t="t" r="r" b="b"/>
            <a:pathLst>
              <a:path w="102870" h="118745">
                <a:moveTo>
                  <a:pt x="102870" y="0"/>
                </a:moveTo>
                <a:lnTo>
                  <a:pt x="22733" y="0"/>
                </a:lnTo>
                <a:lnTo>
                  <a:pt x="21844" y="4190"/>
                </a:lnTo>
                <a:lnTo>
                  <a:pt x="24764" y="4444"/>
                </a:lnTo>
                <a:lnTo>
                  <a:pt x="26924" y="5079"/>
                </a:lnTo>
                <a:lnTo>
                  <a:pt x="28321" y="6095"/>
                </a:lnTo>
                <a:lnTo>
                  <a:pt x="29590" y="7112"/>
                </a:lnTo>
                <a:lnTo>
                  <a:pt x="30352" y="9016"/>
                </a:lnTo>
                <a:lnTo>
                  <a:pt x="30352" y="15366"/>
                </a:lnTo>
                <a:lnTo>
                  <a:pt x="13588" y="92837"/>
                </a:lnTo>
                <a:lnTo>
                  <a:pt x="5841" y="112775"/>
                </a:lnTo>
                <a:lnTo>
                  <a:pt x="4699" y="113664"/>
                </a:lnTo>
                <a:lnTo>
                  <a:pt x="3048" y="114172"/>
                </a:lnTo>
                <a:lnTo>
                  <a:pt x="888" y="114553"/>
                </a:lnTo>
                <a:lnTo>
                  <a:pt x="0" y="118744"/>
                </a:lnTo>
                <a:lnTo>
                  <a:pt x="77215" y="118744"/>
                </a:lnTo>
                <a:lnTo>
                  <a:pt x="79145" y="111125"/>
                </a:lnTo>
                <a:lnTo>
                  <a:pt x="25146" y="111125"/>
                </a:lnTo>
                <a:lnTo>
                  <a:pt x="36322" y="60959"/>
                </a:lnTo>
                <a:lnTo>
                  <a:pt x="73840" y="60959"/>
                </a:lnTo>
                <a:lnTo>
                  <a:pt x="75660" y="53212"/>
                </a:lnTo>
                <a:lnTo>
                  <a:pt x="37973" y="53212"/>
                </a:lnTo>
                <a:lnTo>
                  <a:pt x="47878" y="7619"/>
                </a:lnTo>
                <a:lnTo>
                  <a:pt x="101164" y="7619"/>
                </a:lnTo>
                <a:lnTo>
                  <a:pt x="102870" y="0"/>
                </a:lnTo>
                <a:close/>
              </a:path>
              <a:path w="102870" h="118745">
                <a:moveTo>
                  <a:pt x="84836" y="88645"/>
                </a:moveTo>
                <a:lnTo>
                  <a:pt x="76326" y="88645"/>
                </a:lnTo>
                <a:lnTo>
                  <a:pt x="73913" y="93471"/>
                </a:lnTo>
                <a:lnTo>
                  <a:pt x="71882" y="97281"/>
                </a:lnTo>
                <a:lnTo>
                  <a:pt x="70103" y="100075"/>
                </a:lnTo>
                <a:lnTo>
                  <a:pt x="68325" y="102996"/>
                </a:lnTo>
                <a:lnTo>
                  <a:pt x="66548" y="105156"/>
                </a:lnTo>
                <a:lnTo>
                  <a:pt x="54355" y="111125"/>
                </a:lnTo>
                <a:lnTo>
                  <a:pt x="79145" y="111125"/>
                </a:lnTo>
                <a:lnTo>
                  <a:pt x="84836" y="88645"/>
                </a:lnTo>
                <a:close/>
              </a:path>
              <a:path w="102870" h="118745">
                <a:moveTo>
                  <a:pt x="73840" y="60959"/>
                </a:moveTo>
                <a:lnTo>
                  <a:pt x="56769" y="60959"/>
                </a:lnTo>
                <a:lnTo>
                  <a:pt x="58800" y="61087"/>
                </a:lnTo>
                <a:lnTo>
                  <a:pt x="59944" y="61594"/>
                </a:lnTo>
                <a:lnTo>
                  <a:pt x="63373" y="69468"/>
                </a:lnTo>
                <a:lnTo>
                  <a:pt x="63373" y="74167"/>
                </a:lnTo>
                <a:lnTo>
                  <a:pt x="70738" y="74167"/>
                </a:lnTo>
                <a:lnTo>
                  <a:pt x="73840" y="60959"/>
                </a:lnTo>
                <a:close/>
              </a:path>
              <a:path w="102870" h="118745">
                <a:moveTo>
                  <a:pt x="78612" y="40639"/>
                </a:moveTo>
                <a:lnTo>
                  <a:pt x="70612" y="40639"/>
                </a:lnTo>
                <a:lnTo>
                  <a:pt x="68452" y="45212"/>
                </a:lnTo>
                <a:lnTo>
                  <a:pt x="66294" y="48387"/>
                </a:lnTo>
                <a:lnTo>
                  <a:pt x="64008" y="50291"/>
                </a:lnTo>
                <a:lnTo>
                  <a:pt x="61849" y="52323"/>
                </a:lnTo>
                <a:lnTo>
                  <a:pt x="58800" y="53212"/>
                </a:lnTo>
                <a:lnTo>
                  <a:pt x="75660" y="53212"/>
                </a:lnTo>
                <a:lnTo>
                  <a:pt x="78612" y="40639"/>
                </a:lnTo>
                <a:close/>
              </a:path>
              <a:path w="102870" h="118745">
                <a:moveTo>
                  <a:pt x="101164" y="7619"/>
                </a:moveTo>
                <a:lnTo>
                  <a:pt x="78612" y="7619"/>
                </a:lnTo>
                <a:lnTo>
                  <a:pt x="80390" y="7746"/>
                </a:lnTo>
                <a:lnTo>
                  <a:pt x="81661" y="8127"/>
                </a:lnTo>
                <a:lnTo>
                  <a:pt x="82930" y="8381"/>
                </a:lnTo>
                <a:lnTo>
                  <a:pt x="83947" y="9016"/>
                </a:lnTo>
                <a:lnTo>
                  <a:pt x="84836" y="10032"/>
                </a:lnTo>
                <a:lnTo>
                  <a:pt x="85725" y="10921"/>
                </a:lnTo>
                <a:lnTo>
                  <a:pt x="86487" y="12700"/>
                </a:lnTo>
                <a:lnTo>
                  <a:pt x="87160" y="15366"/>
                </a:lnTo>
                <a:lnTo>
                  <a:pt x="87884" y="17779"/>
                </a:lnTo>
                <a:lnTo>
                  <a:pt x="88264" y="21589"/>
                </a:lnTo>
                <a:lnTo>
                  <a:pt x="88519" y="26669"/>
                </a:lnTo>
                <a:lnTo>
                  <a:pt x="96900" y="26669"/>
                </a:lnTo>
                <a:lnTo>
                  <a:pt x="101164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556250" y="4128134"/>
            <a:ext cx="102870" cy="118745"/>
          </a:xfrm>
          <a:custGeom>
            <a:avLst/>
            <a:gdLst/>
            <a:ahLst/>
            <a:cxnLst/>
            <a:rect l="l" t="t" r="r" b="b"/>
            <a:pathLst>
              <a:path w="102870" h="118745">
                <a:moveTo>
                  <a:pt x="22733" y="0"/>
                </a:moveTo>
                <a:lnTo>
                  <a:pt x="102870" y="0"/>
                </a:lnTo>
                <a:lnTo>
                  <a:pt x="96900" y="26669"/>
                </a:lnTo>
                <a:lnTo>
                  <a:pt x="88519" y="26669"/>
                </a:lnTo>
                <a:lnTo>
                  <a:pt x="88264" y="21589"/>
                </a:lnTo>
                <a:lnTo>
                  <a:pt x="87884" y="17779"/>
                </a:lnTo>
                <a:lnTo>
                  <a:pt x="87122" y="15239"/>
                </a:lnTo>
                <a:lnTo>
                  <a:pt x="86487" y="12700"/>
                </a:lnTo>
                <a:lnTo>
                  <a:pt x="85725" y="10921"/>
                </a:lnTo>
                <a:lnTo>
                  <a:pt x="84836" y="10032"/>
                </a:lnTo>
                <a:lnTo>
                  <a:pt x="83947" y="9016"/>
                </a:lnTo>
                <a:lnTo>
                  <a:pt x="82930" y="8381"/>
                </a:lnTo>
                <a:lnTo>
                  <a:pt x="81661" y="8127"/>
                </a:lnTo>
                <a:lnTo>
                  <a:pt x="80390" y="7746"/>
                </a:lnTo>
                <a:lnTo>
                  <a:pt x="78612" y="7619"/>
                </a:lnTo>
                <a:lnTo>
                  <a:pt x="76326" y="7619"/>
                </a:lnTo>
                <a:lnTo>
                  <a:pt x="47878" y="7619"/>
                </a:lnTo>
                <a:lnTo>
                  <a:pt x="37973" y="53212"/>
                </a:lnTo>
                <a:lnTo>
                  <a:pt x="54610" y="53212"/>
                </a:lnTo>
                <a:lnTo>
                  <a:pt x="58800" y="53212"/>
                </a:lnTo>
                <a:lnTo>
                  <a:pt x="61849" y="52323"/>
                </a:lnTo>
                <a:lnTo>
                  <a:pt x="64008" y="50291"/>
                </a:lnTo>
                <a:lnTo>
                  <a:pt x="66294" y="48387"/>
                </a:lnTo>
                <a:lnTo>
                  <a:pt x="68452" y="45212"/>
                </a:lnTo>
                <a:lnTo>
                  <a:pt x="70612" y="40639"/>
                </a:lnTo>
                <a:lnTo>
                  <a:pt x="78612" y="40639"/>
                </a:lnTo>
                <a:lnTo>
                  <a:pt x="70738" y="74167"/>
                </a:lnTo>
                <a:lnTo>
                  <a:pt x="63373" y="74167"/>
                </a:lnTo>
                <a:lnTo>
                  <a:pt x="63373" y="69468"/>
                </a:lnTo>
                <a:lnTo>
                  <a:pt x="62991" y="66293"/>
                </a:lnTo>
                <a:lnTo>
                  <a:pt x="62484" y="64642"/>
                </a:lnTo>
                <a:lnTo>
                  <a:pt x="61849" y="62991"/>
                </a:lnTo>
                <a:lnTo>
                  <a:pt x="60960" y="61975"/>
                </a:lnTo>
                <a:lnTo>
                  <a:pt x="59944" y="61594"/>
                </a:lnTo>
                <a:lnTo>
                  <a:pt x="58800" y="61087"/>
                </a:lnTo>
                <a:lnTo>
                  <a:pt x="56769" y="60959"/>
                </a:lnTo>
                <a:lnTo>
                  <a:pt x="53721" y="60959"/>
                </a:lnTo>
                <a:lnTo>
                  <a:pt x="36322" y="60959"/>
                </a:lnTo>
                <a:lnTo>
                  <a:pt x="25146" y="111125"/>
                </a:lnTo>
                <a:lnTo>
                  <a:pt x="50926" y="111125"/>
                </a:lnTo>
                <a:lnTo>
                  <a:pt x="54355" y="111125"/>
                </a:lnTo>
                <a:lnTo>
                  <a:pt x="70103" y="100075"/>
                </a:lnTo>
                <a:lnTo>
                  <a:pt x="71882" y="97281"/>
                </a:lnTo>
                <a:lnTo>
                  <a:pt x="73913" y="93471"/>
                </a:lnTo>
                <a:lnTo>
                  <a:pt x="76326" y="88645"/>
                </a:lnTo>
                <a:lnTo>
                  <a:pt x="84836" y="88645"/>
                </a:lnTo>
                <a:lnTo>
                  <a:pt x="77215" y="118744"/>
                </a:lnTo>
                <a:lnTo>
                  <a:pt x="0" y="118744"/>
                </a:lnTo>
                <a:lnTo>
                  <a:pt x="888" y="114553"/>
                </a:lnTo>
                <a:lnTo>
                  <a:pt x="3048" y="114172"/>
                </a:lnTo>
                <a:lnTo>
                  <a:pt x="4699" y="113664"/>
                </a:lnTo>
                <a:lnTo>
                  <a:pt x="5841" y="112775"/>
                </a:lnTo>
                <a:lnTo>
                  <a:pt x="6985" y="112013"/>
                </a:lnTo>
                <a:lnTo>
                  <a:pt x="7874" y="110997"/>
                </a:lnTo>
                <a:lnTo>
                  <a:pt x="28448" y="25781"/>
                </a:lnTo>
                <a:lnTo>
                  <a:pt x="29717" y="20065"/>
                </a:lnTo>
                <a:lnTo>
                  <a:pt x="30352" y="15366"/>
                </a:lnTo>
                <a:lnTo>
                  <a:pt x="30352" y="11810"/>
                </a:lnTo>
                <a:lnTo>
                  <a:pt x="30352" y="9016"/>
                </a:lnTo>
                <a:lnTo>
                  <a:pt x="21844" y="4190"/>
                </a:lnTo>
                <a:lnTo>
                  <a:pt x="227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669279" y="4096499"/>
            <a:ext cx="848105" cy="18365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684265" y="4115053"/>
            <a:ext cx="829310" cy="165100"/>
          </a:xfrm>
          <a:custGeom>
            <a:avLst/>
            <a:gdLst/>
            <a:ahLst/>
            <a:cxnLst/>
            <a:rect l="l" t="t" r="r" b="b"/>
            <a:pathLst>
              <a:path w="829309" h="165100">
                <a:moveTo>
                  <a:pt x="776351" y="0"/>
                </a:moveTo>
                <a:lnTo>
                  <a:pt x="774064" y="6731"/>
                </a:lnTo>
                <a:lnTo>
                  <a:pt x="783590" y="10854"/>
                </a:lnTo>
                <a:lnTo>
                  <a:pt x="791781" y="16573"/>
                </a:lnTo>
                <a:lnTo>
                  <a:pt x="811530" y="54816"/>
                </a:lnTo>
                <a:lnTo>
                  <a:pt x="813943" y="81788"/>
                </a:lnTo>
                <a:lnTo>
                  <a:pt x="813325" y="96341"/>
                </a:lnTo>
                <a:lnTo>
                  <a:pt x="798643" y="141029"/>
                </a:lnTo>
                <a:lnTo>
                  <a:pt x="774319" y="158496"/>
                </a:lnTo>
                <a:lnTo>
                  <a:pt x="776351" y="165100"/>
                </a:lnTo>
                <a:lnTo>
                  <a:pt x="815467" y="136271"/>
                </a:lnTo>
                <a:lnTo>
                  <a:pt x="828200" y="97766"/>
                </a:lnTo>
                <a:lnTo>
                  <a:pt x="829056" y="82550"/>
                </a:lnTo>
                <a:lnTo>
                  <a:pt x="828200" y="67425"/>
                </a:lnTo>
                <a:lnTo>
                  <a:pt x="815467" y="28956"/>
                </a:lnTo>
                <a:lnTo>
                  <a:pt x="788356" y="4310"/>
                </a:lnTo>
                <a:lnTo>
                  <a:pt x="776351" y="0"/>
                </a:lnTo>
                <a:close/>
              </a:path>
              <a:path w="829309" h="165100">
                <a:moveTo>
                  <a:pt x="52705" y="0"/>
                </a:moveTo>
                <a:lnTo>
                  <a:pt x="13588" y="28956"/>
                </a:lnTo>
                <a:lnTo>
                  <a:pt x="855" y="67425"/>
                </a:lnTo>
                <a:lnTo>
                  <a:pt x="0" y="82550"/>
                </a:lnTo>
                <a:lnTo>
                  <a:pt x="855" y="97766"/>
                </a:lnTo>
                <a:lnTo>
                  <a:pt x="13588" y="136271"/>
                </a:lnTo>
                <a:lnTo>
                  <a:pt x="52705" y="165100"/>
                </a:lnTo>
                <a:lnTo>
                  <a:pt x="54737" y="158496"/>
                </a:lnTo>
                <a:lnTo>
                  <a:pt x="45358" y="154277"/>
                </a:lnTo>
                <a:lnTo>
                  <a:pt x="37242" y="148462"/>
                </a:lnTo>
                <a:lnTo>
                  <a:pt x="17462" y="109537"/>
                </a:lnTo>
                <a:lnTo>
                  <a:pt x="14986" y="81788"/>
                </a:lnTo>
                <a:lnTo>
                  <a:pt x="15605" y="67665"/>
                </a:lnTo>
                <a:lnTo>
                  <a:pt x="30416" y="23911"/>
                </a:lnTo>
                <a:lnTo>
                  <a:pt x="54991" y="6731"/>
                </a:lnTo>
                <a:lnTo>
                  <a:pt x="527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53759" y="4110482"/>
            <a:ext cx="64135" cy="17424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679694" y="4102595"/>
            <a:ext cx="164084" cy="18365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41923" y="4121911"/>
            <a:ext cx="98425" cy="164465"/>
          </a:xfrm>
          <a:custGeom>
            <a:avLst/>
            <a:gdLst/>
            <a:ahLst/>
            <a:cxnLst/>
            <a:rect l="l" t="t" r="r" b="b"/>
            <a:pathLst>
              <a:path w="98425" h="164464">
                <a:moveTo>
                  <a:pt x="1524" y="155829"/>
                </a:moveTo>
                <a:lnTo>
                  <a:pt x="0" y="163449"/>
                </a:lnTo>
                <a:lnTo>
                  <a:pt x="1397" y="163830"/>
                </a:lnTo>
                <a:lnTo>
                  <a:pt x="3301" y="163956"/>
                </a:lnTo>
                <a:lnTo>
                  <a:pt x="14097" y="163956"/>
                </a:lnTo>
                <a:lnTo>
                  <a:pt x="21081" y="160908"/>
                </a:lnTo>
                <a:lnTo>
                  <a:pt x="25317" y="156082"/>
                </a:lnTo>
                <a:lnTo>
                  <a:pt x="3428" y="156082"/>
                </a:lnTo>
                <a:lnTo>
                  <a:pt x="2031" y="155956"/>
                </a:lnTo>
                <a:lnTo>
                  <a:pt x="1524" y="155829"/>
                </a:lnTo>
                <a:close/>
              </a:path>
              <a:path w="98425" h="164464">
                <a:moveTo>
                  <a:pt x="54990" y="50545"/>
                </a:moveTo>
                <a:lnTo>
                  <a:pt x="40639" y="50545"/>
                </a:lnTo>
                <a:lnTo>
                  <a:pt x="21843" y="133350"/>
                </a:lnTo>
                <a:lnTo>
                  <a:pt x="20574" y="139192"/>
                </a:lnTo>
                <a:lnTo>
                  <a:pt x="19050" y="143890"/>
                </a:lnTo>
                <a:lnTo>
                  <a:pt x="17525" y="147193"/>
                </a:lnTo>
                <a:lnTo>
                  <a:pt x="15875" y="150494"/>
                </a:lnTo>
                <a:lnTo>
                  <a:pt x="14097" y="152781"/>
                </a:lnTo>
                <a:lnTo>
                  <a:pt x="12318" y="154050"/>
                </a:lnTo>
                <a:lnTo>
                  <a:pt x="10413" y="155448"/>
                </a:lnTo>
                <a:lnTo>
                  <a:pt x="8254" y="156082"/>
                </a:lnTo>
                <a:lnTo>
                  <a:pt x="25317" y="156082"/>
                </a:lnTo>
                <a:lnTo>
                  <a:pt x="38862" y="126492"/>
                </a:lnTo>
                <a:lnTo>
                  <a:pt x="54990" y="50545"/>
                </a:lnTo>
                <a:close/>
              </a:path>
              <a:path w="98425" h="164464">
                <a:moveTo>
                  <a:pt x="89026" y="0"/>
                </a:moveTo>
                <a:lnTo>
                  <a:pt x="83312" y="0"/>
                </a:lnTo>
                <a:lnTo>
                  <a:pt x="76170" y="507"/>
                </a:lnTo>
                <a:lnTo>
                  <a:pt x="44576" y="31368"/>
                </a:lnTo>
                <a:lnTo>
                  <a:pt x="43561" y="34925"/>
                </a:lnTo>
                <a:lnTo>
                  <a:pt x="42672" y="37337"/>
                </a:lnTo>
                <a:lnTo>
                  <a:pt x="35560" y="43561"/>
                </a:lnTo>
                <a:lnTo>
                  <a:pt x="33909" y="44068"/>
                </a:lnTo>
                <a:lnTo>
                  <a:pt x="31114" y="44323"/>
                </a:lnTo>
                <a:lnTo>
                  <a:pt x="27177" y="44576"/>
                </a:lnTo>
                <a:lnTo>
                  <a:pt x="25908" y="50545"/>
                </a:lnTo>
                <a:lnTo>
                  <a:pt x="77470" y="50545"/>
                </a:lnTo>
                <a:lnTo>
                  <a:pt x="79375" y="41782"/>
                </a:lnTo>
                <a:lnTo>
                  <a:pt x="57023" y="41782"/>
                </a:lnTo>
                <a:lnTo>
                  <a:pt x="60578" y="26162"/>
                </a:lnTo>
                <a:lnTo>
                  <a:pt x="62102" y="21336"/>
                </a:lnTo>
                <a:lnTo>
                  <a:pt x="63803" y="17668"/>
                </a:lnTo>
                <a:lnTo>
                  <a:pt x="65404" y="14096"/>
                </a:lnTo>
                <a:lnTo>
                  <a:pt x="67310" y="11430"/>
                </a:lnTo>
                <a:lnTo>
                  <a:pt x="69596" y="9651"/>
                </a:lnTo>
                <a:lnTo>
                  <a:pt x="71881" y="7746"/>
                </a:lnTo>
                <a:lnTo>
                  <a:pt x="74675" y="6857"/>
                </a:lnTo>
                <a:lnTo>
                  <a:pt x="96772" y="6857"/>
                </a:lnTo>
                <a:lnTo>
                  <a:pt x="98043" y="1396"/>
                </a:lnTo>
                <a:lnTo>
                  <a:pt x="93883" y="498"/>
                </a:lnTo>
                <a:lnTo>
                  <a:pt x="89026" y="0"/>
                </a:lnTo>
                <a:close/>
              </a:path>
              <a:path w="98425" h="164464">
                <a:moveTo>
                  <a:pt x="96772" y="6857"/>
                </a:moveTo>
                <a:lnTo>
                  <a:pt x="80645" y="6857"/>
                </a:lnTo>
                <a:lnTo>
                  <a:pt x="82550" y="7619"/>
                </a:lnTo>
                <a:lnTo>
                  <a:pt x="83820" y="9017"/>
                </a:lnTo>
                <a:lnTo>
                  <a:pt x="85089" y="10540"/>
                </a:lnTo>
                <a:lnTo>
                  <a:pt x="86233" y="12826"/>
                </a:lnTo>
                <a:lnTo>
                  <a:pt x="86995" y="16129"/>
                </a:lnTo>
                <a:lnTo>
                  <a:pt x="94614" y="16129"/>
                </a:lnTo>
                <a:lnTo>
                  <a:pt x="96772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741923" y="4121911"/>
            <a:ext cx="98425" cy="164465"/>
          </a:xfrm>
          <a:custGeom>
            <a:avLst/>
            <a:gdLst/>
            <a:ahLst/>
            <a:cxnLst/>
            <a:rect l="l" t="t" r="r" b="b"/>
            <a:pathLst>
              <a:path w="98425" h="164464">
                <a:moveTo>
                  <a:pt x="83312" y="0"/>
                </a:moveTo>
                <a:lnTo>
                  <a:pt x="89026" y="0"/>
                </a:lnTo>
                <a:lnTo>
                  <a:pt x="93979" y="507"/>
                </a:lnTo>
                <a:lnTo>
                  <a:pt x="98043" y="1396"/>
                </a:lnTo>
                <a:lnTo>
                  <a:pt x="94614" y="16129"/>
                </a:lnTo>
                <a:lnTo>
                  <a:pt x="86995" y="16129"/>
                </a:lnTo>
                <a:lnTo>
                  <a:pt x="86233" y="12826"/>
                </a:lnTo>
                <a:lnTo>
                  <a:pt x="85089" y="10540"/>
                </a:lnTo>
                <a:lnTo>
                  <a:pt x="83820" y="9017"/>
                </a:lnTo>
                <a:lnTo>
                  <a:pt x="82550" y="7619"/>
                </a:lnTo>
                <a:lnTo>
                  <a:pt x="80645" y="6857"/>
                </a:lnTo>
                <a:lnTo>
                  <a:pt x="77977" y="6857"/>
                </a:lnTo>
                <a:lnTo>
                  <a:pt x="74675" y="6857"/>
                </a:lnTo>
                <a:lnTo>
                  <a:pt x="71881" y="7746"/>
                </a:lnTo>
                <a:lnTo>
                  <a:pt x="69596" y="9651"/>
                </a:lnTo>
                <a:lnTo>
                  <a:pt x="67310" y="11430"/>
                </a:lnTo>
                <a:lnTo>
                  <a:pt x="65404" y="14096"/>
                </a:lnTo>
                <a:lnTo>
                  <a:pt x="63753" y="17780"/>
                </a:lnTo>
                <a:lnTo>
                  <a:pt x="62102" y="21336"/>
                </a:lnTo>
                <a:lnTo>
                  <a:pt x="60578" y="26162"/>
                </a:lnTo>
                <a:lnTo>
                  <a:pt x="59181" y="32257"/>
                </a:lnTo>
                <a:lnTo>
                  <a:pt x="57023" y="41782"/>
                </a:lnTo>
                <a:lnTo>
                  <a:pt x="79375" y="41782"/>
                </a:lnTo>
                <a:lnTo>
                  <a:pt x="77470" y="50545"/>
                </a:lnTo>
                <a:lnTo>
                  <a:pt x="54990" y="50545"/>
                </a:lnTo>
                <a:lnTo>
                  <a:pt x="38862" y="126492"/>
                </a:lnTo>
                <a:lnTo>
                  <a:pt x="36597" y="135326"/>
                </a:lnTo>
                <a:lnTo>
                  <a:pt x="14097" y="163956"/>
                </a:lnTo>
                <a:lnTo>
                  <a:pt x="5714" y="163956"/>
                </a:lnTo>
                <a:lnTo>
                  <a:pt x="3301" y="163956"/>
                </a:lnTo>
                <a:lnTo>
                  <a:pt x="1397" y="163830"/>
                </a:lnTo>
                <a:lnTo>
                  <a:pt x="0" y="163449"/>
                </a:lnTo>
                <a:lnTo>
                  <a:pt x="1524" y="155829"/>
                </a:lnTo>
                <a:lnTo>
                  <a:pt x="2031" y="155956"/>
                </a:lnTo>
                <a:lnTo>
                  <a:pt x="3428" y="156082"/>
                </a:lnTo>
                <a:lnTo>
                  <a:pt x="5587" y="156082"/>
                </a:lnTo>
                <a:lnTo>
                  <a:pt x="8254" y="156082"/>
                </a:lnTo>
                <a:lnTo>
                  <a:pt x="10413" y="155448"/>
                </a:lnTo>
                <a:lnTo>
                  <a:pt x="12318" y="154050"/>
                </a:lnTo>
                <a:lnTo>
                  <a:pt x="14097" y="152781"/>
                </a:lnTo>
                <a:lnTo>
                  <a:pt x="15875" y="150494"/>
                </a:lnTo>
                <a:lnTo>
                  <a:pt x="17525" y="147193"/>
                </a:lnTo>
                <a:lnTo>
                  <a:pt x="19050" y="143890"/>
                </a:lnTo>
                <a:lnTo>
                  <a:pt x="20574" y="139192"/>
                </a:lnTo>
                <a:lnTo>
                  <a:pt x="21843" y="133350"/>
                </a:lnTo>
                <a:lnTo>
                  <a:pt x="40639" y="50545"/>
                </a:lnTo>
                <a:lnTo>
                  <a:pt x="25908" y="50545"/>
                </a:lnTo>
                <a:lnTo>
                  <a:pt x="27177" y="44576"/>
                </a:lnTo>
                <a:lnTo>
                  <a:pt x="31114" y="44323"/>
                </a:lnTo>
                <a:lnTo>
                  <a:pt x="33909" y="44068"/>
                </a:lnTo>
                <a:lnTo>
                  <a:pt x="35560" y="43561"/>
                </a:lnTo>
                <a:lnTo>
                  <a:pt x="37337" y="43180"/>
                </a:lnTo>
                <a:lnTo>
                  <a:pt x="38608" y="42544"/>
                </a:lnTo>
                <a:lnTo>
                  <a:pt x="39624" y="41782"/>
                </a:lnTo>
                <a:lnTo>
                  <a:pt x="40512" y="41020"/>
                </a:lnTo>
                <a:lnTo>
                  <a:pt x="41401" y="39877"/>
                </a:lnTo>
                <a:lnTo>
                  <a:pt x="42037" y="38607"/>
                </a:lnTo>
                <a:lnTo>
                  <a:pt x="42672" y="37337"/>
                </a:lnTo>
                <a:lnTo>
                  <a:pt x="43561" y="34925"/>
                </a:lnTo>
                <a:lnTo>
                  <a:pt x="44576" y="31368"/>
                </a:lnTo>
                <a:lnTo>
                  <a:pt x="47192" y="24036"/>
                </a:lnTo>
                <a:lnTo>
                  <a:pt x="76213" y="498"/>
                </a:lnTo>
                <a:lnTo>
                  <a:pt x="833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846064" y="4096499"/>
            <a:ext cx="456425" cy="18365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61050" y="4115053"/>
            <a:ext cx="437515" cy="165100"/>
          </a:xfrm>
          <a:custGeom>
            <a:avLst/>
            <a:gdLst/>
            <a:ahLst/>
            <a:cxnLst/>
            <a:rect l="l" t="t" r="r" b="b"/>
            <a:pathLst>
              <a:path w="437514" h="165100">
                <a:moveTo>
                  <a:pt x="384683" y="0"/>
                </a:moveTo>
                <a:lnTo>
                  <a:pt x="382397" y="6731"/>
                </a:lnTo>
                <a:lnTo>
                  <a:pt x="391922" y="10854"/>
                </a:lnTo>
                <a:lnTo>
                  <a:pt x="400113" y="16573"/>
                </a:lnTo>
                <a:lnTo>
                  <a:pt x="419862" y="54816"/>
                </a:lnTo>
                <a:lnTo>
                  <a:pt x="422275" y="81788"/>
                </a:lnTo>
                <a:lnTo>
                  <a:pt x="421657" y="96341"/>
                </a:lnTo>
                <a:lnTo>
                  <a:pt x="406975" y="141029"/>
                </a:lnTo>
                <a:lnTo>
                  <a:pt x="382650" y="158496"/>
                </a:lnTo>
                <a:lnTo>
                  <a:pt x="384683" y="165100"/>
                </a:lnTo>
                <a:lnTo>
                  <a:pt x="423799" y="136271"/>
                </a:lnTo>
                <a:lnTo>
                  <a:pt x="436532" y="97766"/>
                </a:lnTo>
                <a:lnTo>
                  <a:pt x="437388" y="82550"/>
                </a:lnTo>
                <a:lnTo>
                  <a:pt x="436532" y="67425"/>
                </a:lnTo>
                <a:lnTo>
                  <a:pt x="423799" y="28956"/>
                </a:lnTo>
                <a:lnTo>
                  <a:pt x="396688" y="4310"/>
                </a:lnTo>
                <a:lnTo>
                  <a:pt x="384683" y="0"/>
                </a:lnTo>
                <a:close/>
              </a:path>
              <a:path w="437514" h="165100">
                <a:moveTo>
                  <a:pt x="52704" y="0"/>
                </a:moveTo>
                <a:lnTo>
                  <a:pt x="13588" y="28956"/>
                </a:lnTo>
                <a:lnTo>
                  <a:pt x="855" y="67425"/>
                </a:lnTo>
                <a:lnTo>
                  <a:pt x="0" y="82550"/>
                </a:lnTo>
                <a:lnTo>
                  <a:pt x="855" y="97766"/>
                </a:lnTo>
                <a:lnTo>
                  <a:pt x="13588" y="136271"/>
                </a:lnTo>
                <a:lnTo>
                  <a:pt x="52704" y="165100"/>
                </a:lnTo>
                <a:lnTo>
                  <a:pt x="54737" y="158496"/>
                </a:lnTo>
                <a:lnTo>
                  <a:pt x="45358" y="154277"/>
                </a:lnTo>
                <a:lnTo>
                  <a:pt x="37242" y="148462"/>
                </a:lnTo>
                <a:lnTo>
                  <a:pt x="17462" y="109537"/>
                </a:lnTo>
                <a:lnTo>
                  <a:pt x="14986" y="81788"/>
                </a:lnTo>
                <a:lnTo>
                  <a:pt x="15605" y="67665"/>
                </a:lnTo>
                <a:lnTo>
                  <a:pt x="30416" y="23911"/>
                </a:lnTo>
                <a:lnTo>
                  <a:pt x="54990" y="6731"/>
                </a:lnTo>
                <a:lnTo>
                  <a:pt x="527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243446" y="4115053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286" y="0"/>
                </a:moveTo>
                <a:lnTo>
                  <a:pt x="41401" y="28956"/>
                </a:lnTo>
                <a:lnTo>
                  <a:pt x="54135" y="67425"/>
                </a:lnTo>
                <a:lnTo>
                  <a:pt x="54990" y="82550"/>
                </a:lnTo>
                <a:lnTo>
                  <a:pt x="54135" y="97766"/>
                </a:lnTo>
                <a:lnTo>
                  <a:pt x="41401" y="136271"/>
                </a:lnTo>
                <a:lnTo>
                  <a:pt x="2286" y="165100"/>
                </a:lnTo>
                <a:lnTo>
                  <a:pt x="253" y="158496"/>
                </a:lnTo>
                <a:lnTo>
                  <a:pt x="9632" y="154277"/>
                </a:lnTo>
                <a:lnTo>
                  <a:pt x="17748" y="148463"/>
                </a:lnTo>
                <a:lnTo>
                  <a:pt x="37417" y="109537"/>
                </a:lnTo>
                <a:lnTo>
                  <a:pt x="39877" y="81788"/>
                </a:lnTo>
                <a:lnTo>
                  <a:pt x="39278" y="67665"/>
                </a:lnTo>
                <a:lnTo>
                  <a:pt x="24574" y="23911"/>
                </a:lnTo>
                <a:lnTo>
                  <a:pt x="0" y="6731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856478" y="4110482"/>
            <a:ext cx="168656" cy="17424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922645" y="4159122"/>
            <a:ext cx="97790" cy="89535"/>
          </a:xfrm>
          <a:custGeom>
            <a:avLst/>
            <a:gdLst/>
            <a:ahLst/>
            <a:cxnLst/>
            <a:rect l="l" t="t" r="r" b="b"/>
            <a:pathLst>
              <a:path w="97789" h="89535">
                <a:moveTo>
                  <a:pt x="11937" y="68833"/>
                </a:moveTo>
                <a:lnTo>
                  <a:pt x="4063" y="68833"/>
                </a:lnTo>
                <a:lnTo>
                  <a:pt x="0" y="87756"/>
                </a:lnTo>
                <a:lnTo>
                  <a:pt x="2285" y="88391"/>
                </a:lnTo>
                <a:lnTo>
                  <a:pt x="4190" y="88772"/>
                </a:lnTo>
                <a:lnTo>
                  <a:pt x="5968" y="89026"/>
                </a:lnTo>
                <a:lnTo>
                  <a:pt x="7492" y="89153"/>
                </a:lnTo>
                <a:lnTo>
                  <a:pt x="11556" y="89153"/>
                </a:lnTo>
                <a:lnTo>
                  <a:pt x="13842" y="88772"/>
                </a:lnTo>
                <a:lnTo>
                  <a:pt x="15747" y="88010"/>
                </a:lnTo>
                <a:lnTo>
                  <a:pt x="17779" y="87375"/>
                </a:lnTo>
                <a:lnTo>
                  <a:pt x="19812" y="85978"/>
                </a:lnTo>
                <a:lnTo>
                  <a:pt x="24002" y="82295"/>
                </a:lnTo>
                <a:lnTo>
                  <a:pt x="26542" y="79501"/>
                </a:lnTo>
                <a:lnTo>
                  <a:pt x="29463" y="75818"/>
                </a:lnTo>
                <a:lnTo>
                  <a:pt x="32196" y="72516"/>
                </a:lnTo>
                <a:lnTo>
                  <a:pt x="14096" y="72516"/>
                </a:lnTo>
                <a:lnTo>
                  <a:pt x="13462" y="72135"/>
                </a:lnTo>
                <a:lnTo>
                  <a:pt x="12826" y="71627"/>
                </a:lnTo>
                <a:lnTo>
                  <a:pt x="12318" y="70993"/>
                </a:lnTo>
                <a:lnTo>
                  <a:pt x="11992" y="70231"/>
                </a:lnTo>
                <a:lnTo>
                  <a:pt x="11937" y="68833"/>
                </a:lnTo>
                <a:close/>
              </a:path>
              <a:path w="97789" h="89535">
                <a:moveTo>
                  <a:pt x="64660" y="59562"/>
                </a:moveTo>
                <a:lnTo>
                  <a:pt x="42290" y="59562"/>
                </a:lnTo>
                <a:lnTo>
                  <a:pt x="43179" y="65785"/>
                </a:lnTo>
                <a:lnTo>
                  <a:pt x="44361" y="70865"/>
                </a:lnTo>
                <a:lnTo>
                  <a:pt x="45465" y="74549"/>
                </a:lnTo>
                <a:lnTo>
                  <a:pt x="46481" y="78358"/>
                </a:lnTo>
                <a:lnTo>
                  <a:pt x="59689" y="89153"/>
                </a:lnTo>
                <a:lnTo>
                  <a:pt x="68960" y="89153"/>
                </a:lnTo>
                <a:lnTo>
                  <a:pt x="73913" y="87756"/>
                </a:lnTo>
                <a:lnTo>
                  <a:pt x="82550" y="81660"/>
                </a:lnTo>
                <a:lnTo>
                  <a:pt x="86359" y="77088"/>
                </a:lnTo>
                <a:lnTo>
                  <a:pt x="86629" y="76581"/>
                </a:lnTo>
                <a:lnTo>
                  <a:pt x="71754" y="76581"/>
                </a:lnTo>
                <a:lnTo>
                  <a:pt x="70738" y="76200"/>
                </a:lnTo>
                <a:lnTo>
                  <a:pt x="68579" y="73659"/>
                </a:lnTo>
                <a:lnTo>
                  <a:pt x="67182" y="70231"/>
                </a:lnTo>
                <a:lnTo>
                  <a:pt x="64815" y="60325"/>
                </a:lnTo>
                <a:lnTo>
                  <a:pt x="64660" y="59562"/>
                </a:lnTo>
                <a:close/>
              </a:path>
              <a:path w="97789" h="89535">
                <a:moveTo>
                  <a:pt x="81787" y="67309"/>
                </a:moveTo>
                <a:lnTo>
                  <a:pt x="79679" y="71374"/>
                </a:lnTo>
                <a:lnTo>
                  <a:pt x="78231" y="73787"/>
                </a:lnTo>
                <a:lnTo>
                  <a:pt x="75691" y="76072"/>
                </a:lnTo>
                <a:lnTo>
                  <a:pt x="74294" y="76581"/>
                </a:lnTo>
                <a:lnTo>
                  <a:pt x="86629" y="76581"/>
                </a:lnTo>
                <a:lnTo>
                  <a:pt x="89662" y="70865"/>
                </a:lnTo>
                <a:lnTo>
                  <a:pt x="81787" y="67309"/>
                </a:lnTo>
                <a:close/>
              </a:path>
              <a:path w="97789" h="89535">
                <a:moveTo>
                  <a:pt x="55691" y="12700"/>
                </a:moveTo>
                <a:lnTo>
                  <a:pt x="29590" y="12700"/>
                </a:lnTo>
                <a:lnTo>
                  <a:pt x="30479" y="13081"/>
                </a:lnTo>
                <a:lnTo>
                  <a:pt x="32003" y="14604"/>
                </a:lnTo>
                <a:lnTo>
                  <a:pt x="32892" y="16001"/>
                </a:lnTo>
                <a:lnTo>
                  <a:pt x="33803" y="18668"/>
                </a:lnTo>
                <a:lnTo>
                  <a:pt x="34543" y="20574"/>
                </a:lnTo>
                <a:lnTo>
                  <a:pt x="35559" y="24129"/>
                </a:lnTo>
                <a:lnTo>
                  <a:pt x="36575" y="29082"/>
                </a:lnTo>
                <a:lnTo>
                  <a:pt x="37718" y="34035"/>
                </a:lnTo>
                <a:lnTo>
                  <a:pt x="38862" y="40004"/>
                </a:lnTo>
                <a:lnTo>
                  <a:pt x="40004" y="46862"/>
                </a:lnTo>
                <a:lnTo>
                  <a:pt x="34289" y="54228"/>
                </a:lnTo>
                <a:lnTo>
                  <a:pt x="25272" y="65150"/>
                </a:lnTo>
                <a:lnTo>
                  <a:pt x="23240" y="67437"/>
                </a:lnTo>
                <a:lnTo>
                  <a:pt x="21589" y="68960"/>
                </a:lnTo>
                <a:lnTo>
                  <a:pt x="20065" y="70484"/>
                </a:lnTo>
                <a:lnTo>
                  <a:pt x="18795" y="71374"/>
                </a:lnTo>
                <a:lnTo>
                  <a:pt x="17906" y="71881"/>
                </a:lnTo>
                <a:lnTo>
                  <a:pt x="17017" y="72262"/>
                </a:lnTo>
                <a:lnTo>
                  <a:pt x="16001" y="72516"/>
                </a:lnTo>
                <a:lnTo>
                  <a:pt x="32196" y="72516"/>
                </a:lnTo>
                <a:lnTo>
                  <a:pt x="32512" y="72135"/>
                </a:lnTo>
                <a:lnTo>
                  <a:pt x="36449" y="66675"/>
                </a:lnTo>
                <a:lnTo>
                  <a:pt x="41401" y="59562"/>
                </a:lnTo>
                <a:lnTo>
                  <a:pt x="64660" y="59562"/>
                </a:lnTo>
                <a:lnTo>
                  <a:pt x="63576" y="54228"/>
                </a:lnTo>
                <a:lnTo>
                  <a:pt x="62233" y="46862"/>
                </a:lnTo>
                <a:lnTo>
                  <a:pt x="60832" y="38607"/>
                </a:lnTo>
                <a:lnTo>
                  <a:pt x="65277" y="33146"/>
                </a:lnTo>
                <a:lnTo>
                  <a:pt x="68579" y="28956"/>
                </a:lnTo>
                <a:lnTo>
                  <a:pt x="70956" y="26034"/>
                </a:lnTo>
                <a:lnTo>
                  <a:pt x="58546" y="26034"/>
                </a:lnTo>
                <a:lnTo>
                  <a:pt x="57118" y="18287"/>
                </a:lnTo>
                <a:lnTo>
                  <a:pt x="55816" y="13081"/>
                </a:lnTo>
                <a:lnTo>
                  <a:pt x="55691" y="12700"/>
                </a:lnTo>
                <a:close/>
              </a:path>
              <a:path w="97789" h="89535">
                <a:moveTo>
                  <a:pt x="91693" y="0"/>
                </a:moveTo>
                <a:lnTo>
                  <a:pt x="86232" y="0"/>
                </a:lnTo>
                <a:lnTo>
                  <a:pt x="83946" y="381"/>
                </a:lnTo>
                <a:lnTo>
                  <a:pt x="80137" y="1904"/>
                </a:lnTo>
                <a:lnTo>
                  <a:pt x="78104" y="3175"/>
                </a:lnTo>
                <a:lnTo>
                  <a:pt x="76072" y="5079"/>
                </a:lnTo>
                <a:lnTo>
                  <a:pt x="74040" y="6857"/>
                </a:lnTo>
                <a:lnTo>
                  <a:pt x="71781" y="9397"/>
                </a:lnTo>
                <a:lnTo>
                  <a:pt x="67055" y="15366"/>
                </a:lnTo>
                <a:lnTo>
                  <a:pt x="63304" y="20574"/>
                </a:lnTo>
                <a:lnTo>
                  <a:pt x="59435" y="26034"/>
                </a:lnTo>
                <a:lnTo>
                  <a:pt x="70956" y="26034"/>
                </a:lnTo>
                <a:lnTo>
                  <a:pt x="73025" y="23621"/>
                </a:lnTo>
                <a:lnTo>
                  <a:pt x="74802" y="21589"/>
                </a:lnTo>
                <a:lnTo>
                  <a:pt x="81660" y="16763"/>
                </a:lnTo>
                <a:lnTo>
                  <a:pt x="94293" y="16763"/>
                </a:lnTo>
                <a:lnTo>
                  <a:pt x="97662" y="1650"/>
                </a:lnTo>
                <a:lnTo>
                  <a:pt x="94614" y="634"/>
                </a:lnTo>
                <a:lnTo>
                  <a:pt x="91693" y="0"/>
                </a:lnTo>
                <a:close/>
              </a:path>
              <a:path w="97789" h="89535">
                <a:moveTo>
                  <a:pt x="42163" y="0"/>
                </a:moveTo>
                <a:lnTo>
                  <a:pt x="32130" y="0"/>
                </a:lnTo>
                <a:lnTo>
                  <a:pt x="27304" y="1524"/>
                </a:lnTo>
                <a:lnTo>
                  <a:pt x="18922" y="7619"/>
                </a:lnTo>
                <a:lnTo>
                  <a:pt x="15112" y="12191"/>
                </a:lnTo>
                <a:lnTo>
                  <a:pt x="11810" y="18287"/>
                </a:lnTo>
                <a:lnTo>
                  <a:pt x="19684" y="21970"/>
                </a:lnTo>
                <a:lnTo>
                  <a:pt x="20827" y="19684"/>
                </a:lnTo>
                <a:lnTo>
                  <a:pt x="21924" y="17779"/>
                </a:lnTo>
                <a:lnTo>
                  <a:pt x="27431" y="12700"/>
                </a:lnTo>
                <a:lnTo>
                  <a:pt x="55691" y="12700"/>
                </a:lnTo>
                <a:lnTo>
                  <a:pt x="54045" y="9270"/>
                </a:lnTo>
                <a:lnTo>
                  <a:pt x="52577" y="5968"/>
                </a:lnTo>
                <a:lnTo>
                  <a:pt x="50545" y="3556"/>
                </a:lnTo>
                <a:lnTo>
                  <a:pt x="45719" y="762"/>
                </a:lnTo>
                <a:lnTo>
                  <a:pt x="42163" y="0"/>
                </a:lnTo>
                <a:close/>
              </a:path>
              <a:path w="97789" h="89535">
                <a:moveTo>
                  <a:pt x="94293" y="16763"/>
                </a:moveTo>
                <a:lnTo>
                  <a:pt x="84327" y="16763"/>
                </a:lnTo>
                <a:lnTo>
                  <a:pt x="85343" y="18033"/>
                </a:lnTo>
                <a:lnTo>
                  <a:pt x="85725" y="20446"/>
                </a:lnTo>
                <a:lnTo>
                  <a:pt x="93471" y="20446"/>
                </a:lnTo>
                <a:lnTo>
                  <a:pt x="94293" y="167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922645" y="4159122"/>
            <a:ext cx="97790" cy="89535"/>
          </a:xfrm>
          <a:custGeom>
            <a:avLst/>
            <a:gdLst/>
            <a:ahLst/>
            <a:cxnLst/>
            <a:rect l="l" t="t" r="r" b="b"/>
            <a:pathLst>
              <a:path w="97789" h="89535">
                <a:moveTo>
                  <a:pt x="37591" y="0"/>
                </a:moveTo>
                <a:lnTo>
                  <a:pt x="42163" y="0"/>
                </a:lnTo>
                <a:lnTo>
                  <a:pt x="45719" y="762"/>
                </a:lnTo>
                <a:lnTo>
                  <a:pt x="48132" y="2158"/>
                </a:lnTo>
                <a:lnTo>
                  <a:pt x="50545" y="3556"/>
                </a:lnTo>
                <a:lnTo>
                  <a:pt x="52577" y="5968"/>
                </a:lnTo>
                <a:lnTo>
                  <a:pt x="54101" y="9397"/>
                </a:lnTo>
                <a:lnTo>
                  <a:pt x="55752" y="12826"/>
                </a:lnTo>
                <a:lnTo>
                  <a:pt x="57150" y="18414"/>
                </a:lnTo>
                <a:lnTo>
                  <a:pt x="58546" y="26034"/>
                </a:lnTo>
                <a:lnTo>
                  <a:pt x="59435" y="26034"/>
                </a:lnTo>
                <a:lnTo>
                  <a:pt x="63753" y="19938"/>
                </a:lnTo>
                <a:lnTo>
                  <a:pt x="67055" y="15366"/>
                </a:lnTo>
                <a:lnTo>
                  <a:pt x="69468" y="12318"/>
                </a:lnTo>
                <a:lnTo>
                  <a:pt x="71881" y="9270"/>
                </a:lnTo>
                <a:lnTo>
                  <a:pt x="74040" y="6857"/>
                </a:lnTo>
                <a:lnTo>
                  <a:pt x="76072" y="5079"/>
                </a:lnTo>
                <a:lnTo>
                  <a:pt x="78104" y="3175"/>
                </a:lnTo>
                <a:lnTo>
                  <a:pt x="80137" y="1904"/>
                </a:lnTo>
                <a:lnTo>
                  <a:pt x="82041" y="1143"/>
                </a:lnTo>
                <a:lnTo>
                  <a:pt x="83946" y="381"/>
                </a:lnTo>
                <a:lnTo>
                  <a:pt x="86232" y="0"/>
                </a:lnTo>
                <a:lnTo>
                  <a:pt x="88772" y="0"/>
                </a:lnTo>
                <a:lnTo>
                  <a:pt x="91693" y="0"/>
                </a:lnTo>
                <a:lnTo>
                  <a:pt x="94614" y="634"/>
                </a:lnTo>
                <a:lnTo>
                  <a:pt x="97662" y="1650"/>
                </a:lnTo>
                <a:lnTo>
                  <a:pt x="93471" y="20446"/>
                </a:lnTo>
                <a:lnTo>
                  <a:pt x="85725" y="20446"/>
                </a:lnTo>
                <a:lnTo>
                  <a:pt x="85343" y="18033"/>
                </a:lnTo>
                <a:lnTo>
                  <a:pt x="84327" y="16763"/>
                </a:lnTo>
                <a:lnTo>
                  <a:pt x="82422" y="16763"/>
                </a:lnTo>
                <a:lnTo>
                  <a:pt x="81660" y="16763"/>
                </a:lnTo>
                <a:lnTo>
                  <a:pt x="80771" y="17018"/>
                </a:lnTo>
                <a:lnTo>
                  <a:pt x="79882" y="17399"/>
                </a:lnTo>
                <a:lnTo>
                  <a:pt x="78993" y="17779"/>
                </a:lnTo>
                <a:lnTo>
                  <a:pt x="77850" y="18668"/>
                </a:lnTo>
                <a:lnTo>
                  <a:pt x="65277" y="33146"/>
                </a:lnTo>
                <a:lnTo>
                  <a:pt x="60832" y="38607"/>
                </a:lnTo>
                <a:lnTo>
                  <a:pt x="62287" y="47180"/>
                </a:lnTo>
                <a:lnTo>
                  <a:pt x="63611" y="54419"/>
                </a:lnTo>
                <a:lnTo>
                  <a:pt x="64815" y="60325"/>
                </a:lnTo>
                <a:lnTo>
                  <a:pt x="65912" y="64896"/>
                </a:lnTo>
                <a:lnTo>
                  <a:pt x="67182" y="70231"/>
                </a:lnTo>
                <a:lnTo>
                  <a:pt x="68579" y="73659"/>
                </a:lnTo>
                <a:lnTo>
                  <a:pt x="69976" y="75310"/>
                </a:lnTo>
                <a:lnTo>
                  <a:pt x="70738" y="76200"/>
                </a:lnTo>
                <a:lnTo>
                  <a:pt x="71754" y="76581"/>
                </a:lnTo>
                <a:lnTo>
                  <a:pt x="72897" y="76581"/>
                </a:lnTo>
                <a:lnTo>
                  <a:pt x="74294" y="76581"/>
                </a:lnTo>
                <a:lnTo>
                  <a:pt x="81787" y="67309"/>
                </a:lnTo>
                <a:lnTo>
                  <a:pt x="89662" y="70865"/>
                </a:lnTo>
                <a:lnTo>
                  <a:pt x="86359" y="77088"/>
                </a:lnTo>
                <a:lnTo>
                  <a:pt x="82550" y="81660"/>
                </a:lnTo>
                <a:lnTo>
                  <a:pt x="78231" y="84708"/>
                </a:lnTo>
                <a:lnTo>
                  <a:pt x="73913" y="87756"/>
                </a:lnTo>
                <a:lnTo>
                  <a:pt x="68960" y="89153"/>
                </a:lnTo>
                <a:lnTo>
                  <a:pt x="63245" y="89153"/>
                </a:lnTo>
                <a:lnTo>
                  <a:pt x="59689" y="89153"/>
                </a:lnTo>
                <a:lnTo>
                  <a:pt x="56895" y="88772"/>
                </a:lnTo>
                <a:lnTo>
                  <a:pt x="54737" y="87883"/>
                </a:lnTo>
                <a:lnTo>
                  <a:pt x="52577" y="86994"/>
                </a:lnTo>
                <a:lnTo>
                  <a:pt x="45465" y="74549"/>
                </a:lnTo>
                <a:lnTo>
                  <a:pt x="44322" y="70738"/>
                </a:lnTo>
                <a:lnTo>
                  <a:pt x="43179" y="65785"/>
                </a:lnTo>
                <a:lnTo>
                  <a:pt x="42290" y="59562"/>
                </a:lnTo>
                <a:lnTo>
                  <a:pt x="41401" y="59562"/>
                </a:lnTo>
                <a:lnTo>
                  <a:pt x="36449" y="66675"/>
                </a:lnTo>
                <a:lnTo>
                  <a:pt x="32512" y="72135"/>
                </a:lnTo>
                <a:lnTo>
                  <a:pt x="29463" y="75818"/>
                </a:lnTo>
                <a:lnTo>
                  <a:pt x="26542" y="79501"/>
                </a:lnTo>
                <a:lnTo>
                  <a:pt x="15747" y="88010"/>
                </a:lnTo>
                <a:lnTo>
                  <a:pt x="13842" y="88772"/>
                </a:lnTo>
                <a:lnTo>
                  <a:pt x="11556" y="89153"/>
                </a:lnTo>
                <a:lnTo>
                  <a:pt x="8762" y="89153"/>
                </a:lnTo>
                <a:lnTo>
                  <a:pt x="7492" y="89153"/>
                </a:lnTo>
                <a:lnTo>
                  <a:pt x="0" y="87756"/>
                </a:lnTo>
                <a:lnTo>
                  <a:pt x="4063" y="68833"/>
                </a:lnTo>
                <a:lnTo>
                  <a:pt x="11937" y="68833"/>
                </a:lnTo>
                <a:lnTo>
                  <a:pt x="11937" y="70103"/>
                </a:lnTo>
                <a:lnTo>
                  <a:pt x="12318" y="70993"/>
                </a:lnTo>
                <a:lnTo>
                  <a:pt x="12826" y="71627"/>
                </a:lnTo>
                <a:lnTo>
                  <a:pt x="13462" y="72135"/>
                </a:lnTo>
                <a:lnTo>
                  <a:pt x="14096" y="72516"/>
                </a:lnTo>
                <a:lnTo>
                  <a:pt x="14985" y="72516"/>
                </a:lnTo>
                <a:lnTo>
                  <a:pt x="16001" y="72516"/>
                </a:lnTo>
                <a:lnTo>
                  <a:pt x="21589" y="68960"/>
                </a:lnTo>
                <a:lnTo>
                  <a:pt x="23240" y="67437"/>
                </a:lnTo>
                <a:lnTo>
                  <a:pt x="25272" y="65150"/>
                </a:lnTo>
                <a:lnTo>
                  <a:pt x="27685" y="62229"/>
                </a:lnTo>
                <a:lnTo>
                  <a:pt x="30099" y="59308"/>
                </a:lnTo>
                <a:lnTo>
                  <a:pt x="34289" y="54228"/>
                </a:lnTo>
                <a:lnTo>
                  <a:pt x="40004" y="46862"/>
                </a:lnTo>
                <a:lnTo>
                  <a:pt x="38862" y="40004"/>
                </a:lnTo>
                <a:lnTo>
                  <a:pt x="37718" y="34035"/>
                </a:lnTo>
                <a:lnTo>
                  <a:pt x="36575" y="29082"/>
                </a:lnTo>
                <a:lnTo>
                  <a:pt x="35559" y="24129"/>
                </a:lnTo>
                <a:lnTo>
                  <a:pt x="34543" y="20574"/>
                </a:lnTo>
                <a:lnTo>
                  <a:pt x="33654" y="18287"/>
                </a:lnTo>
                <a:lnTo>
                  <a:pt x="32892" y="16001"/>
                </a:lnTo>
                <a:lnTo>
                  <a:pt x="32003" y="14604"/>
                </a:lnTo>
                <a:lnTo>
                  <a:pt x="31241" y="13843"/>
                </a:lnTo>
                <a:lnTo>
                  <a:pt x="30479" y="13081"/>
                </a:lnTo>
                <a:lnTo>
                  <a:pt x="29590" y="12700"/>
                </a:lnTo>
                <a:lnTo>
                  <a:pt x="28575" y="12700"/>
                </a:lnTo>
                <a:lnTo>
                  <a:pt x="27431" y="12700"/>
                </a:lnTo>
                <a:lnTo>
                  <a:pt x="26415" y="12953"/>
                </a:lnTo>
                <a:lnTo>
                  <a:pt x="25526" y="13588"/>
                </a:lnTo>
                <a:lnTo>
                  <a:pt x="24637" y="14224"/>
                </a:lnTo>
                <a:lnTo>
                  <a:pt x="19684" y="21970"/>
                </a:lnTo>
                <a:lnTo>
                  <a:pt x="11810" y="18287"/>
                </a:lnTo>
                <a:lnTo>
                  <a:pt x="15112" y="12191"/>
                </a:lnTo>
                <a:lnTo>
                  <a:pt x="18922" y="7619"/>
                </a:lnTo>
                <a:lnTo>
                  <a:pt x="23113" y="4571"/>
                </a:lnTo>
                <a:lnTo>
                  <a:pt x="27304" y="1524"/>
                </a:lnTo>
                <a:lnTo>
                  <a:pt x="32130" y="0"/>
                </a:lnTo>
                <a:lnTo>
                  <a:pt x="37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013703" y="4149852"/>
            <a:ext cx="44881" cy="12115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028563" y="4168266"/>
            <a:ext cx="26034" cy="102870"/>
          </a:xfrm>
          <a:custGeom>
            <a:avLst/>
            <a:gdLst/>
            <a:ahLst/>
            <a:cxnLst/>
            <a:rect l="l" t="t" r="r" b="b"/>
            <a:pathLst>
              <a:path w="26035" h="102870">
                <a:moveTo>
                  <a:pt x="24764" y="58419"/>
                </a:moveTo>
                <a:lnTo>
                  <a:pt x="9525" y="58419"/>
                </a:lnTo>
                <a:lnTo>
                  <a:pt x="9906" y="62737"/>
                </a:lnTo>
                <a:lnTo>
                  <a:pt x="10130" y="66547"/>
                </a:lnTo>
                <a:lnTo>
                  <a:pt x="6350" y="89915"/>
                </a:lnTo>
                <a:lnTo>
                  <a:pt x="5079" y="92074"/>
                </a:lnTo>
                <a:lnTo>
                  <a:pt x="2921" y="94614"/>
                </a:lnTo>
                <a:lnTo>
                  <a:pt x="0" y="97408"/>
                </a:lnTo>
                <a:lnTo>
                  <a:pt x="4699" y="102742"/>
                </a:lnTo>
                <a:lnTo>
                  <a:pt x="26035" y="74548"/>
                </a:lnTo>
                <a:lnTo>
                  <a:pt x="26035" y="66547"/>
                </a:lnTo>
                <a:lnTo>
                  <a:pt x="25526" y="62483"/>
                </a:lnTo>
                <a:lnTo>
                  <a:pt x="24764" y="58419"/>
                </a:lnTo>
                <a:close/>
              </a:path>
              <a:path w="26035" h="102870">
                <a:moveTo>
                  <a:pt x="25781" y="0"/>
                </a:moveTo>
                <a:lnTo>
                  <a:pt x="8382" y="0"/>
                </a:lnTo>
                <a:lnTo>
                  <a:pt x="8382" y="20446"/>
                </a:lnTo>
                <a:lnTo>
                  <a:pt x="25781" y="20446"/>
                </a:lnTo>
                <a:lnTo>
                  <a:pt x="257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028563" y="4226686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525" y="0"/>
                </a:moveTo>
                <a:lnTo>
                  <a:pt x="24764" y="0"/>
                </a:lnTo>
                <a:lnTo>
                  <a:pt x="25526" y="4063"/>
                </a:lnTo>
                <a:lnTo>
                  <a:pt x="26035" y="8127"/>
                </a:lnTo>
                <a:lnTo>
                  <a:pt x="26035" y="12064"/>
                </a:lnTo>
                <a:lnTo>
                  <a:pt x="26035" y="16129"/>
                </a:lnTo>
                <a:lnTo>
                  <a:pt x="4699" y="44323"/>
                </a:lnTo>
                <a:lnTo>
                  <a:pt x="0" y="38988"/>
                </a:lnTo>
                <a:lnTo>
                  <a:pt x="2921" y="36194"/>
                </a:lnTo>
                <a:lnTo>
                  <a:pt x="5079" y="33655"/>
                </a:lnTo>
                <a:lnTo>
                  <a:pt x="6350" y="31495"/>
                </a:lnTo>
                <a:lnTo>
                  <a:pt x="7747" y="29210"/>
                </a:lnTo>
                <a:lnTo>
                  <a:pt x="8636" y="26669"/>
                </a:lnTo>
                <a:lnTo>
                  <a:pt x="9271" y="23875"/>
                </a:lnTo>
                <a:lnTo>
                  <a:pt x="9778" y="20955"/>
                </a:lnTo>
                <a:lnTo>
                  <a:pt x="10160" y="17399"/>
                </a:lnTo>
                <a:lnTo>
                  <a:pt x="10160" y="13081"/>
                </a:lnTo>
                <a:lnTo>
                  <a:pt x="10160" y="8636"/>
                </a:lnTo>
                <a:lnTo>
                  <a:pt x="9906" y="4318"/>
                </a:lnTo>
                <a:lnTo>
                  <a:pt x="9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036945" y="4168266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4">
                <a:moveTo>
                  <a:pt x="0" y="0"/>
                </a:moveTo>
                <a:lnTo>
                  <a:pt x="17399" y="0"/>
                </a:lnTo>
                <a:lnTo>
                  <a:pt x="17399" y="20446"/>
                </a:lnTo>
                <a:lnTo>
                  <a:pt x="0" y="2044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089903" y="4140708"/>
            <a:ext cx="151663" cy="10744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104635" y="4160520"/>
            <a:ext cx="133350" cy="88265"/>
          </a:xfrm>
          <a:custGeom>
            <a:avLst/>
            <a:gdLst/>
            <a:ahLst/>
            <a:cxnLst/>
            <a:rect l="l" t="t" r="r" b="b"/>
            <a:pathLst>
              <a:path w="133350" h="88264">
                <a:moveTo>
                  <a:pt x="31750" y="0"/>
                </a:moveTo>
                <a:lnTo>
                  <a:pt x="1269" y="0"/>
                </a:lnTo>
                <a:lnTo>
                  <a:pt x="0" y="5841"/>
                </a:lnTo>
                <a:lnTo>
                  <a:pt x="2286" y="5968"/>
                </a:lnTo>
                <a:lnTo>
                  <a:pt x="3937" y="6476"/>
                </a:lnTo>
                <a:lnTo>
                  <a:pt x="5079" y="7492"/>
                </a:lnTo>
                <a:lnTo>
                  <a:pt x="6223" y="8381"/>
                </a:lnTo>
                <a:lnTo>
                  <a:pt x="6985" y="9778"/>
                </a:lnTo>
                <a:lnTo>
                  <a:pt x="7821" y="12416"/>
                </a:lnTo>
                <a:lnTo>
                  <a:pt x="8254" y="13715"/>
                </a:lnTo>
                <a:lnTo>
                  <a:pt x="8762" y="16763"/>
                </a:lnTo>
                <a:lnTo>
                  <a:pt x="9143" y="20827"/>
                </a:lnTo>
                <a:lnTo>
                  <a:pt x="16001" y="87756"/>
                </a:lnTo>
                <a:lnTo>
                  <a:pt x="31876" y="87756"/>
                </a:lnTo>
                <a:lnTo>
                  <a:pt x="41159" y="74348"/>
                </a:lnTo>
                <a:lnTo>
                  <a:pt x="48281" y="63245"/>
                </a:lnTo>
                <a:lnTo>
                  <a:pt x="36449" y="63245"/>
                </a:lnTo>
                <a:lnTo>
                  <a:pt x="31750" y="0"/>
                </a:lnTo>
                <a:close/>
              </a:path>
              <a:path w="133350" h="88264">
                <a:moveTo>
                  <a:pt x="85216" y="37718"/>
                </a:moveTo>
                <a:lnTo>
                  <a:pt x="63373" y="37718"/>
                </a:lnTo>
                <a:lnTo>
                  <a:pt x="63373" y="42671"/>
                </a:lnTo>
                <a:lnTo>
                  <a:pt x="63880" y="49783"/>
                </a:lnTo>
                <a:lnTo>
                  <a:pt x="64388" y="54990"/>
                </a:lnTo>
                <a:lnTo>
                  <a:pt x="65295" y="63372"/>
                </a:lnTo>
                <a:lnTo>
                  <a:pt x="67817" y="87756"/>
                </a:lnTo>
                <a:lnTo>
                  <a:pt x="82550" y="87756"/>
                </a:lnTo>
                <a:lnTo>
                  <a:pt x="91741" y="75348"/>
                </a:lnTo>
                <a:lnTo>
                  <a:pt x="100188" y="63372"/>
                </a:lnTo>
                <a:lnTo>
                  <a:pt x="87375" y="63372"/>
                </a:lnTo>
                <a:lnTo>
                  <a:pt x="85216" y="37718"/>
                </a:lnTo>
                <a:close/>
              </a:path>
              <a:path w="133350" h="88264">
                <a:moveTo>
                  <a:pt x="130175" y="0"/>
                </a:moveTo>
                <a:lnTo>
                  <a:pt x="105663" y="0"/>
                </a:lnTo>
                <a:lnTo>
                  <a:pt x="104393" y="5841"/>
                </a:lnTo>
                <a:lnTo>
                  <a:pt x="107061" y="5968"/>
                </a:lnTo>
                <a:lnTo>
                  <a:pt x="108838" y="6476"/>
                </a:lnTo>
                <a:lnTo>
                  <a:pt x="109854" y="7619"/>
                </a:lnTo>
                <a:lnTo>
                  <a:pt x="110998" y="8762"/>
                </a:lnTo>
                <a:lnTo>
                  <a:pt x="111505" y="10413"/>
                </a:lnTo>
                <a:lnTo>
                  <a:pt x="111505" y="17779"/>
                </a:lnTo>
                <a:lnTo>
                  <a:pt x="109600" y="24383"/>
                </a:lnTo>
                <a:lnTo>
                  <a:pt x="87375" y="63372"/>
                </a:lnTo>
                <a:lnTo>
                  <a:pt x="100188" y="63372"/>
                </a:lnTo>
                <a:lnTo>
                  <a:pt x="121650" y="29434"/>
                </a:lnTo>
                <a:lnTo>
                  <a:pt x="133223" y="5841"/>
                </a:lnTo>
                <a:lnTo>
                  <a:pt x="130175" y="0"/>
                </a:lnTo>
                <a:close/>
              </a:path>
              <a:path w="133350" h="88264">
                <a:moveTo>
                  <a:pt x="82041" y="0"/>
                </a:moveTo>
                <a:lnTo>
                  <a:pt x="62484" y="0"/>
                </a:lnTo>
                <a:lnTo>
                  <a:pt x="61213" y="5841"/>
                </a:lnTo>
                <a:lnTo>
                  <a:pt x="60309" y="12416"/>
                </a:lnTo>
                <a:lnTo>
                  <a:pt x="58927" y="18811"/>
                </a:lnTo>
                <a:lnTo>
                  <a:pt x="42521" y="53671"/>
                </a:lnTo>
                <a:lnTo>
                  <a:pt x="36449" y="63245"/>
                </a:lnTo>
                <a:lnTo>
                  <a:pt x="48281" y="63245"/>
                </a:lnTo>
                <a:lnTo>
                  <a:pt x="49371" y="61547"/>
                </a:lnTo>
                <a:lnTo>
                  <a:pt x="56487" y="49341"/>
                </a:lnTo>
                <a:lnTo>
                  <a:pt x="62484" y="37718"/>
                </a:lnTo>
                <a:lnTo>
                  <a:pt x="85216" y="37718"/>
                </a:lnTo>
                <a:lnTo>
                  <a:pt x="820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104635" y="4160520"/>
            <a:ext cx="133350" cy="88265"/>
          </a:xfrm>
          <a:custGeom>
            <a:avLst/>
            <a:gdLst/>
            <a:ahLst/>
            <a:cxnLst/>
            <a:rect l="l" t="t" r="r" b="b"/>
            <a:pathLst>
              <a:path w="133350" h="88264">
                <a:moveTo>
                  <a:pt x="1269" y="0"/>
                </a:moveTo>
                <a:lnTo>
                  <a:pt x="31750" y="0"/>
                </a:lnTo>
                <a:lnTo>
                  <a:pt x="36449" y="63245"/>
                </a:lnTo>
                <a:lnTo>
                  <a:pt x="42521" y="53671"/>
                </a:lnTo>
                <a:lnTo>
                  <a:pt x="58927" y="18811"/>
                </a:lnTo>
                <a:lnTo>
                  <a:pt x="61213" y="5841"/>
                </a:lnTo>
                <a:lnTo>
                  <a:pt x="62484" y="0"/>
                </a:lnTo>
                <a:lnTo>
                  <a:pt x="82041" y="0"/>
                </a:lnTo>
                <a:lnTo>
                  <a:pt x="87375" y="63372"/>
                </a:lnTo>
                <a:lnTo>
                  <a:pt x="93307" y="54280"/>
                </a:lnTo>
                <a:lnTo>
                  <a:pt x="111505" y="17779"/>
                </a:lnTo>
                <a:lnTo>
                  <a:pt x="111505" y="12699"/>
                </a:lnTo>
                <a:lnTo>
                  <a:pt x="111505" y="10413"/>
                </a:lnTo>
                <a:lnTo>
                  <a:pt x="110998" y="8762"/>
                </a:lnTo>
                <a:lnTo>
                  <a:pt x="109854" y="7619"/>
                </a:lnTo>
                <a:lnTo>
                  <a:pt x="108838" y="6476"/>
                </a:lnTo>
                <a:lnTo>
                  <a:pt x="107061" y="5968"/>
                </a:lnTo>
                <a:lnTo>
                  <a:pt x="104393" y="5841"/>
                </a:lnTo>
                <a:lnTo>
                  <a:pt x="105663" y="0"/>
                </a:lnTo>
                <a:lnTo>
                  <a:pt x="130175" y="0"/>
                </a:lnTo>
                <a:lnTo>
                  <a:pt x="133223" y="5841"/>
                </a:lnTo>
                <a:lnTo>
                  <a:pt x="115315" y="40004"/>
                </a:lnTo>
                <a:lnTo>
                  <a:pt x="91741" y="75348"/>
                </a:lnTo>
                <a:lnTo>
                  <a:pt x="82550" y="87756"/>
                </a:lnTo>
                <a:lnTo>
                  <a:pt x="67817" y="87756"/>
                </a:lnTo>
                <a:lnTo>
                  <a:pt x="65150" y="61975"/>
                </a:lnTo>
                <a:lnTo>
                  <a:pt x="64388" y="54990"/>
                </a:lnTo>
                <a:lnTo>
                  <a:pt x="63880" y="49783"/>
                </a:lnTo>
                <a:lnTo>
                  <a:pt x="63626" y="46227"/>
                </a:lnTo>
                <a:lnTo>
                  <a:pt x="63373" y="42671"/>
                </a:lnTo>
                <a:lnTo>
                  <a:pt x="63373" y="39877"/>
                </a:lnTo>
                <a:lnTo>
                  <a:pt x="63373" y="37718"/>
                </a:lnTo>
                <a:lnTo>
                  <a:pt x="62484" y="37718"/>
                </a:lnTo>
                <a:lnTo>
                  <a:pt x="56487" y="49341"/>
                </a:lnTo>
                <a:lnTo>
                  <a:pt x="49371" y="61547"/>
                </a:lnTo>
                <a:lnTo>
                  <a:pt x="41159" y="74348"/>
                </a:lnTo>
                <a:lnTo>
                  <a:pt x="31876" y="87756"/>
                </a:lnTo>
                <a:lnTo>
                  <a:pt x="16001" y="87756"/>
                </a:lnTo>
                <a:lnTo>
                  <a:pt x="9143" y="20827"/>
                </a:lnTo>
                <a:lnTo>
                  <a:pt x="8762" y="16763"/>
                </a:lnTo>
                <a:lnTo>
                  <a:pt x="8254" y="13715"/>
                </a:lnTo>
                <a:lnTo>
                  <a:pt x="7619" y="11810"/>
                </a:lnTo>
                <a:lnTo>
                  <a:pt x="6985" y="9778"/>
                </a:lnTo>
                <a:lnTo>
                  <a:pt x="6223" y="8381"/>
                </a:lnTo>
                <a:lnTo>
                  <a:pt x="5079" y="7492"/>
                </a:lnTo>
                <a:lnTo>
                  <a:pt x="3937" y="6476"/>
                </a:lnTo>
                <a:lnTo>
                  <a:pt x="2286" y="5968"/>
                </a:lnTo>
                <a:lnTo>
                  <a:pt x="0" y="5841"/>
                </a:lnTo>
                <a:lnTo>
                  <a:pt x="12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301740" y="4207818"/>
            <a:ext cx="44881" cy="6319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316853" y="4226686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764" y="0"/>
                </a:moveTo>
                <a:lnTo>
                  <a:pt x="9525" y="0"/>
                </a:lnTo>
                <a:lnTo>
                  <a:pt x="10033" y="4318"/>
                </a:lnTo>
                <a:lnTo>
                  <a:pt x="10160" y="17399"/>
                </a:lnTo>
                <a:lnTo>
                  <a:pt x="9906" y="20955"/>
                </a:lnTo>
                <a:lnTo>
                  <a:pt x="9271" y="23875"/>
                </a:lnTo>
                <a:lnTo>
                  <a:pt x="8762" y="26669"/>
                </a:lnTo>
                <a:lnTo>
                  <a:pt x="0" y="38988"/>
                </a:lnTo>
                <a:lnTo>
                  <a:pt x="4699" y="44323"/>
                </a:lnTo>
                <a:lnTo>
                  <a:pt x="26035" y="16129"/>
                </a:lnTo>
                <a:lnTo>
                  <a:pt x="26035" y="8127"/>
                </a:lnTo>
                <a:lnTo>
                  <a:pt x="25654" y="4063"/>
                </a:lnTo>
                <a:lnTo>
                  <a:pt x="247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312280" y="4119346"/>
            <a:ext cx="144103" cy="15623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385940" y="4134230"/>
            <a:ext cx="71120" cy="11861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74535" y="4152900"/>
            <a:ext cx="127228" cy="66293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589903" y="4208271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56"/>
                </a:moveTo>
                <a:lnTo>
                  <a:pt x="107188" y="11556"/>
                </a:lnTo>
                <a:lnTo>
                  <a:pt x="107188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589903" y="4172203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56"/>
                </a:moveTo>
                <a:lnTo>
                  <a:pt x="107188" y="11556"/>
                </a:lnTo>
                <a:lnTo>
                  <a:pt x="107188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585331" y="4203700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00"/>
                </a:moveTo>
                <a:lnTo>
                  <a:pt x="116332" y="20700"/>
                </a:lnTo>
                <a:lnTo>
                  <a:pt x="116332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585331" y="4167632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00"/>
                </a:moveTo>
                <a:lnTo>
                  <a:pt x="116332" y="20700"/>
                </a:lnTo>
                <a:lnTo>
                  <a:pt x="116332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749795" y="4143788"/>
            <a:ext cx="144018" cy="10436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759956" y="4159122"/>
            <a:ext cx="133604" cy="9372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934200" y="4171188"/>
            <a:ext cx="127228" cy="2971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949567" y="4190215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79"/>
                </a:moveTo>
                <a:lnTo>
                  <a:pt x="107262" y="11579"/>
                </a:lnTo>
                <a:lnTo>
                  <a:pt x="107262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944994" y="4185643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23"/>
                </a:moveTo>
                <a:lnTo>
                  <a:pt x="116406" y="20723"/>
                </a:lnTo>
                <a:lnTo>
                  <a:pt x="116406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095743" y="4143781"/>
            <a:ext cx="101379" cy="14094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106284" y="4157726"/>
            <a:ext cx="91821" cy="131445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223759" y="4171170"/>
            <a:ext cx="121157" cy="3113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48143" y="4041683"/>
            <a:ext cx="73958" cy="9978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263638" y="4060316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4670" y="14858"/>
                </a:moveTo>
                <a:lnTo>
                  <a:pt x="19938" y="14858"/>
                </a:lnTo>
                <a:lnTo>
                  <a:pt x="20827" y="15239"/>
                </a:lnTo>
                <a:lnTo>
                  <a:pt x="21462" y="15874"/>
                </a:lnTo>
                <a:lnTo>
                  <a:pt x="22097" y="16636"/>
                </a:lnTo>
                <a:lnTo>
                  <a:pt x="22154" y="16890"/>
                </a:lnTo>
                <a:lnTo>
                  <a:pt x="22250" y="68198"/>
                </a:lnTo>
                <a:lnTo>
                  <a:pt x="22097" y="69341"/>
                </a:lnTo>
                <a:lnTo>
                  <a:pt x="18541" y="74040"/>
                </a:lnTo>
                <a:lnTo>
                  <a:pt x="17906" y="74421"/>
                </a:lnTo>
                <a:lnTo>
                  <a:pt x="17144" y="74548"/>
                </a:lnTo>
                <a:lnTo>
                  <a:pt x="16382" y="74802"/>
                </a:lnTo>
                <a:lnTo>
                  <a:pt x="15366" y="75056"/>
                </a:lnTo>
                <a:lnTo>
                  <a:pt x="14223" y="75183"/>
                </a:lnTo>
                <a:lnTo>
                  <a:pt x="12953" y="75437"/>
                </a:lnTo>
                <a:lnTo>
                  <a:pt x="8000" y="75818"/>
                </a:lnTo>
                <a:lnTo>
                  <a:pt x="5968" y="75818"/>
                </a:lnTo>
                <a:lnTo>
                  <a:pt x="3428" y="75945"/>
                </a:lnTo>
                <a:lnTo>
                  <a:pt x="3428" y="81406"/>
                </a:lnTo>
                <a:lnTo>
                  <a:pt x="53593" y="81406"/>
                </a:lnTo>
                <a:lnTo>
                  <a:pt x="53593" y="75945"/>
                </a:lnTo>
                <a:lnTo>
                  <a:pt x="51053" y="75945"/>
                </a:lnTo>
                <a:lnTo>
                  <a:pt x="48767" y="75818"/>
                </a:lnTo>
                <a:lnTo>
                  <a:pt x="46989" y="75691"/>
                </a:lnTo>
                <a:lnTo>
                  <a:pt x="45084" y="75691"/>
                </a:lnTo>
                <a:lnTo>
                  <a:pt x="43560" y="75437"/>
                </a:lnTo>
                <a:lnTo>
                  <a:pt x="42290" y="75310"/>
                </a:lnTo>
                <a:lnTo>
                  <a:pt x="41020" y="75056"/>
                </a:lnTo>
                <a:lnTo>
                  <a:pt x="39877" y="74929"/>
                </a:lnTo>
                <a:lnTo>
                  <a:pt x="38988" y="74548"/>
                </a:lnTo>
                <a:lnTo>
                  <a:pt x="38226" y="74294"/>
                </a:lnTo>
                <a:lnTo>
                  <a:pt x="37464" y="73913"/>
                </a:lnTo>
                <a:lnTo>
                  <a:pt x="36956" y="73405"/>
                </a:lnTo>
                <a:lnTo>
                  <a:pt x="36575" y="73151"/>
                </a:lnTo>
                <a:lnTo>
                  <a:pt x="35559" y="71754"/>
                </a:lnTo>
                <a:lnTo>
                  <a:pt x="35305" y="71246"/>
                </a:lnTo>
                <a:lnTo>
                  <a:pt x="35178" y="70611"/>
                </a:lnTo>
                <a:lnTo>
                  <a:pt x="34925" y="69849"/>
                </a:lnTo>
                <a:lnTo>
                  <a:pt x="34840" y="69341"/>
                </a:lnTo>
                <a:lnTo>
                  <a:pt x="34797" y="68198"/>
                </a:lnTo>
                <a:lnTo>
                  <a:pt x="34670" y="14858"/>
                </a:lnTo>
                <a:close/>
              </a:path>
              <a:path w="53975" h="81914">
                <a:moveTo>
                  <a:pt x="34925" y="0"/>
                </a:moveTo>
                <a:lnTo>
                  <a:pt x="31114" y="0"/>
                </a:lnTo>
                <a:lnTo>
                  <a:pt x="25780" y="2793"/>
                </a:lnTo>
                <a:lnTo>
                  <a:pt x="20573" y="5714"/>
                </a:lnTo>
                <a:lnTo>
                  <a:pt x="10413" y="11302"/>
                </a:lnTo>
                <a:lnTo>
                  <a:pt x="5206" y="14223"/>
                </a:lnTo>
                <a:lnTo>
                  <a:pt x="0" y="17017"/>
                </a:lnTo>
                <a:lnTo>
                  <a:pt x="507" y="18033"/>
                </a:lnTo>
                <a:lnTo>
                  <a:pt x="888" y="19049"/>
                </a:lnTo>
                <a:lnTo>
                  <a:pt x="1396" y="20065"/>
                </a:lnTo>
                <a:lnTo>
                  <a:pt x="1904" y="20954"/>
                </a:lnTo>
                <a:lnTo>
                  <a:pt x="2920" y="22986"/>
                </a:lnTo>
                <a:lnTo>
                  <a:pt x="17398" y="14858"/>
                </a:lnTo>
                <a:lnTo>
                  <a:pt x="34670" y="14858"/>
                </a:lnTo>
                <a:lnTo>
                  <a:pt x="34797" y="2285"/>
                </a:lnTo>
                <a:lnTo>
                  <a:pt x="349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263638" y="4060316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4" y="0"/>
                </a:moveTo>
                <a:lnTo>
                  <a:pt x="34925" y="0"/>
                </a:lnTo>
                <a:lnTo>
                  <a:pt x="34797" y="2285"/>
                </a:lnTo>
                <a:lnTo>
                  <a:pt x="34797" y="4444"/>
                </a:lnTo>
                <a:lnTo>
                  <a:pt x="34797" y="6222"/>
                </a:lnTo>
                <a:lnTo>
                  <a:pt x="34670" y="8000"/>
                </a:lnTo>
                <a:lnTo>
                  <a:pt x="34670" y="9778"/>
                </a:lnTo>
                <a:lnTo>
                  <a:pt x="34670" y="67182"/>
                </a:lnTo>
                <a:lnTo>
                  <a:pt x="34797" y="68198"/>
                </a:lnTo>
                <a:lnTo>
                  <a:pt x="34797" y="69087"/>
                </a:lnTo>
                <a:lnTo>
                  <a:pt x="34925" y="69849"/>
                </a:lnTo>
                <a:lnTo>
                  <a:pt x="35178" y="70611"/>
                </a:lnTo>
                <a:lnTo>
                  <a:pt x="35305" y="71246"/>
                </a:lnTo>
                <a:lnTo>
                  <a:pt x="35559" y="71754"/>
                </a:lnTo>
                <a:lnTo>
                  <a:pt x="35940" y="72262"/>
                </a:lnTo>
                <a:lnTo>
                  <a:pt x="36194" y="72643"/>
                </a:lnTo>
                <a:lnTo>
                  <a:pt x="36575" y="73151"/>
                </a:lnTo>
                <a:lnTo>
                  <a:pt x="36956" y="73405"/>
                </a:lnTo>
                <a:lnTo>
                  <a:pt x="37464" y="73913"/>
                </a:lnTo>
                <a:lnTo>
                  <a:pt x="38226" y="74294"/>
                </a:lnTo>
                <a:lnTo>
                  <a:pt x="38988" y="74548"/>
                </a:lnTo>
                <a:lnTo>
                  <a:pt x="39877" y="74929"/>
                </a:lnTo>
                <a:lnTo>
                  <a:pt x="41020" y="75056"/>
                </a:lnTo>
                <a:lnTo>
                  <a:pt x="42290" y="75310"/>
                </a:lnTo>
                <a:lnTo>
                  <a:pt x="43560" y="75437"/>
                </a:lnTo>
                <a:lnTo>
                  <a:pt x="45084" y="75691"/>
                </a:lnTo>
                <a:lnTo>
                  <a:pt x="46989" y="75691"/>
                </a:lnTo>
                <a:lnTo>
                  <a:pt x="48767" y="75818"/>
                </a:lnTo>
                <a:lnTo>
                  <a:pt x="51053" y="75945"/>
                </a:lnTo>
                <a:lnTo>
                  <a:pt x="53593" y="75945"/>
                </a:lnTo>
                <a:lnTo>
                  <a:pt x="53593" y="81406"/>
                </a:lnTo>
                <a:lnTo>
                  <a:pt x="3428" y="81406"/>
                </a:lnTo>
                <a:lnTo>
                  <a:pt x="3428" y="75945"/>
                </a:lnTo>
                <a:lnTo>
                  <a:pt x="5968" y="75818"/>
                </a:lnTo>
                <a:lnTo>
                  <a:pt x="8000" y="75818"/>
                </a:lnTo>
                <a:lnTo>
                  <a:pt x="9778" y="75691"/>
                </a:lnTo>
                <a:lnTo>
                  <a:pt x="11429" y="75564"/>
                </a:lnTo>
                <a:lnTo>
                  <a:pt x="12953" y="75437"/>
                </a:lnTo>
                <a:lnTo>
                  <a:pt x="14223" y="75183"/>
                </a:lnTo>
                <a:lnTo>
                  <a:pt x="15366" y="75056"/>
                </a:lnTo>
                <a:lnTo>
                  <a:pt x="16382" y="74802"/>
                </a:lnTo>
                <a:lnTo>
                  <a:pt x="17144" y="74548"/>
                </a:lnTo>
                <a:lnTo>
                  <a:pt x="17906" y="74421"/>
                </a:lnTo>
                <a:lnTo>
                  <a:pt x="18541" y="74040"/>
                </a:lnTo>
                <a:lnTo>
                  <a:pt x="19050" y="73786"/>
                </a:lnTo>
                <a:lnTo>
                  <a:pt x="19684" y="73405"/>
                </a:lnTo>
                <a:lnTo>
                  <a:pt x="20192" y="72897"/>
                </a:lnTo>
                <a:lnTo>
                  <a:pt x="20573" y="72516"/>
                </a:lnTo>
                <a:lnTo>
                  <a:pt x="20954" y="72008"/>
                </a:lnTo>
                <a:lnTo>
                  <a:pt x="21335" y="71500"/>
                </a:lnTo>
                <a:lnTo>
                  <a:pt x="21589" y="70865"/>
                </a:lnTo>
                <a:lnTo>
                  <a:pt x="21843" y="70103"/>
                </a:lnTo>
                <a:lnTo>
                  <a:pt x="22097" y="69341"/>
                </a:lnTo>
                <a:lnTo>
                  <a:pt x="22225" y="68325"/>
                </a:lnTo>
                <a:lnTo>
                  <a:pt x="22351" y="67436"/>
                </a:lnTo>
                <a:lnTo>
                  <a:pt x="22351" y="66166"/>
                </a:lnTo>
                <a:lnTo>
                  <a:pt x="22351" y="64769"/>
                </a:lnTo>
                <a:lnTo>
                  <a:pt x="22351" y="19430"/>
                </a:lnTo>
                <a:lnTo>
                  <a:pt x="22351" y="17779"/>
                </a:lnTo>
                <a:lnTo>
                  <a:pt x="22097" y="16636"/>
                </a:lnTo>
                <a:lnTo>
                  <a:pt x="21462" y="15874"/>
                </a:lnTo>
                <a:lnTo>
                  <a:pt x="20827" y="15239"/>
                </a:lnTo>
                <a:lnTo>
                  <a:pt x="19938" y="14858"/>
                </a:lnTo>
                <a:lnTo>
                  <a:pt x="18795" y="14858"/>
                </a:lnTo>
                <a:lnTo>
                  <a:pt x="17398" y="14858"/>
                </a:lnTo>
                <a:lnTo>
                  <a:pt x="2920" y="22986"/>
                </a:lnTo>
                <a:lnTo>
                  <a:pt x="2412" y="21970"/>
                </a:lnTo>
                <a:lnTo>
                  <a:pt x="1904" y="20954"/>
                </a:lnTo>
                <a:lnTo>
                  <a:pt x="1396" y="20065"/>
                </a:lnTo>
                <a:lnTo>
                  <a:pt x="888" y="19049"/>
                </a:lnTo>
                <a:lnTo>
                  <a:pt x="507" y="18033"/>
                </a:lnTo>
                <a:lnTo>
                  <a:pt x="0" y="17017"/>
                </a:lnTo>
                <a:lnTo>
                  <a:pt x="5206" y="14223"/>
                </a:lnTo>
                <a:lnTo>
                  <a:pt x="10413" y="11302"/>
                </a:lnTo>
                <a:lnTo>
                  <a:pt x="15493" y="8508"/>
                </a:lnTo>
                <a:lnTo>
                  <a:pt x="20573" y="5714"/>
                </a:lnTo>
                <a:lnTo>
                  <a:pt x="25780" y="2793"/>
                </a:lnTo>
                <a:lnTo>
                  <a:pt x="311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226807" y="4185920"/>
            <a:ext cx="118110" cy="150621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237730" y="4250182"/>
            <a:ext cx="99060" cy="91186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356347" y="4096524"/>
            <a:ext cx="131800" cy="18210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371588" y="4116196"/>
            <a:ext cx="113030" cy="162560"/>
          </a:xfrm>
          <a:custGeom>
            <a:avLst/>
            <a:gdLst/>
            <a:ahLst/>
            <a:cxnLst/>
            <a:rect l="l" t="t" r="r" b="b"/>
            <a:pathLst>
              <a:path w="113029" h="162560">
                <a:moveTo>
                  <a:pt x="110870" y="0"/>
                </a:moveTo>
                <a:lnTo>
                  <a:pt x="3301" y="0"/>
                </a:lnTo>
                <a:lnTo>
                  <a:pt x="3301" y="4952"/>
                </a:lnTo>
                <a:lnTo>
                  <a:pt x="53847" y="83311"/>
                </a:lnTo>
                <a:lnTo>
                  <a:pt x="0" y="157225"/>
                </a:lnTo>
                <a:lnTo>
                  <a:pt x="0" y="162051"/>
                </a:lnTo>
                <a:lnTo>
                  <a:pt x="110489" y="162051"/>
                </a:lnTo>
                <a:lnTo>
                  <a:pt x="111436" y="145414"/>
                </a:lnTo>
                <a:lnTo>
                  <a:pt x="23240" y="145414"/>
                </a:lnTo>
                <a:lnTo>
                  <a:pt x="70738" y="80009"/>
                </a:lnTo>
                <a:lnTo>
                  <a:pt x="70738" y="73405"/>
                </a:lnTo>
                <a:lnTo>
                  <a:pt x="28320" y="9143"/>
                </a:lnTo>
                <a:lnTo>
                  <a:pt x="110870" y="9143"/>
                </a:lnTo>
                <a:lnTo>
                  <a:pt x="110870" y="0"/>
                </a:lnTo>
                <a:close/>
              </a:path>
              <a:path w="113029" h="162560">
                <a:moveTo>
                  <a:pt x="112902" y="119633"/>
                </a:moveTo>
                <a:lnTo>
                  <a:pt x="102742" y="119633"/>
                </a:lnTo>
                <a:lnTo>
                  <a:pt x="101853" y="124459"/>
                </a:lnTo>
                <a:lnTo>
                  <a:pt x="100964" y="128396"/>
                </a:lnTo>
                <a:lnTo>
                  <a:pt x="99948" y="131444"/>
                </a:lnTo>
                <a:lnTo>
                  <a:pt x="99059" y="134492"/>
                </a:lnTo>
                <a:lnTo>
                  <a:pt x="97916" y="136778"/>
                </a:lnTo>
                <a:lnTo>
                  <a:pt x="96900" y="138556"/>
                </a:lnTo>
                <a:lnTo>
                  <a:pt x="95884" y="140207"/>
                </a:lnTo>
                <a:lnTo>
                  <a:pt x="94614" y="141604"/>
                </a:lnTo>
                <a:lnTo>
                  <a:pt x="93344" y="142494"/>
                </a:lnTo>
                <a:lnTo>
                  <a:pt x="92075" y="143509"/>
                </a:lnTo>
                <a:lnTo>
                  <a:pt x="90423" y="144144"/>
                </a:lnTo>
                <a:lnTo>
                  <a:pt x="88645" y="144652"/>
                </a:lnTo>
                <a:lnTo>
                  <a:pt x="86740" y="145160"/>
                </a:lnTo>
                <a:lnTo>
                  <a:pt x="84073" y="145414"/>
                </a:lnTo>
                <a:lnTo>
                  <a:pt x="111436" y="145414"/>
                </a:lnTo>
                <a:lnTo>
                  <a:pt x="112902" y="119633"/>
                </a:lnTo>
                <a:close/>
              </a:path>
              <a:path w="113029" h="162560">
                <a:moveTo>
                  <a:pt x="110870" y="9143"/>
                </a:moveTo>
                <a:lnTo>
                  <a:pt x="79882" y="9143"/>
                </a:lnTo>
                <a:lnTo>
                  <a:pt x="82422" y="9397"/>
                </a:lnTo>
                <a:lnTo>
                  <a:pt x="84200" y="9905"/>
                </a:lnTo>
                <a:lnTo>
                  <a:pt x="97281" y="25272"/>
                </a:lnTo>
                <a:lnTo>
                  <a:pt x="98678" y="28828"/>
                </a:lnTo>
                <a:lnTo>
                  <a:pt x="100075" y="33273"/>
                </a:lnTo>
                <a:lnTo>
                  <a:pt x="101472" y="38734"/>
                </a:lnTo>
                <a:lnTo>
                  <a:pt x="110870" y="38734"/>
                </a:lnTo>
                <a:lnTo>
                  <a:pt x="110870" y="91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371588" y="4116196"/>
            <a:ext cx="113030" cy="162560"/>
          </a:xfrm>
          <a:custGeom>
            <a:avLst/>
            <a:gdLst/>
            <a:ahLst/>
            <a:cxnLst/>
            <a:rect l="l" t="t" r="r" b="b"/>
            <a:pathLst>
              <a:path w="113029" h="162560">
                <a:moveTo>
                  <a:pt x="3301" y="0"/>
                </a:moveTo>
                <a:lnTo>
                  <a:pt x="110870" y="0"/>
                </a:lnTo>
                <a:lnTo>
                  <a:pt x="110870" y="38734"/>
                </a:lnTo>
                <a:lnTo>
                  <a:pt x="101472" y="38734"/>
                </a:lnTo>
                <a:lnTo>
                  <a:pt x="100075" y="33273"/>
                </a:lnTo>
                <a:lnTo>
                  <a:pt x="98678" y="28828"/>
                </a:lnTo>
                <a:lnTo>
                  <a:pt x="97281" y="25272"/>
                </a:lnTo>
                <a:lnTo>
                  <a:pt x="96011" y="21843"/>
                </a:lnTo>
                <a:lnTo>
                  <a:pt x="94741" y="19050"/>
                </a:lnTo>
                <a:lnTo>
                  <a:pt x="79882" y="9143"/>
                </a:lnTo>
                <a:lnTo>
                  <a:pt x="76834" y="9143"/>
                </a:lnTo>
                <a:lnTo>
                  <a:pt x="28320" y="9143"/>
                </a:lnTo>
                <a:lnTo>
                  <a:pt x="70738" y="73405"/>
                </a:lnTo>
                <a:lnTo>
                  <a:pt x="70738" y="80009"/>
                </a:lnTo>
                <a:lnTo>
                  <a:pt x="23240" y="145414"/>
                </a:lnTo>
                <a:lnTo>
                  <a:pt x="80517" y="145414"/>
                </a:lnTo>
                <a:lnTo>
                  <a:pt x="84073" y="145414"/>
                </a:lnTo>
                <a:lnTo>
                  <a:pt x="86740" y="145160"/>
                </a:lnTo>
                <a:lnTo>
                  <a:pt x="88645" y="144652"/>
                </a:lnTo>
                <a:lnTo>
                  <a:pt x="90423" y="144144"/>
                </a:lnTo>
                <a:lnTo>
                  <a:pt x="92075" y="143509"/>
                </a:lnTo>
                <a:lnTo>
                  <a:pt x="93344" y="142494"/>
                </a:lnTo>
                <a:lnTo>
                  <a:pt x="94614" y="141604"/>
                </a:lnTo>
                <a:lnTo>
                  <a:pt x="99948" y="131444"/>
                </a:lnTo>
                <a:lnTo>
                  <a:pt x="100964" y="128396"/>
                </a:lnTo>
                <a:lnTo>
                  <a:pt x="101853" y="124459"/>
                </a:lnTo>
                <a:lnTo>
                  <a:pt x="102742" y="119633"/>
                </a:lnTo>
                <a:lnTo>
                  <a:pt x="112902" y="119633"/>
                </a:lnTo>
                <a:lnTo>
                  <a:pt x="110489" y="162051"/>
                </a:lnTo>
                <a:lnTo>
                  <a:pt x="0" y="162051"/>
                </a:lnTo>
                <a:lnTo>
                  <a:pt x="0" y="157225"/>
                </a:lnTo>
                <a:lnTo>
                  <a:pt x="53847" y="83311"/>
                </a:lnTo>
                <a:lnTo>
                  <a:pt x="3301" y="4952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491983" y="4181825"/>
            <a:ext cx="49460" cy="11052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01763" y="4197096"/>
            <a:ext cx="132750" cy="99695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556881" y="4235577"/>
            <a:ext cx="73025" cy="37465"/>
          </a:xfrm>
          <a:custGeom>
            <a:avLst/>
            <a:gdLst/>
            <a:ahLst/>
            <a:cxnLst/>
            <a:rect l="l" t="t" r="r" b="b"/>
            <a:pathLst>
              <a:path w="73025" h="37464">
                <a:moveTo>
                  <a:pt x="72771" y="27431"/>
                </a:moveTo>
                <a:lnTo>
                  <a:pt x="0" y="27431"/>
                </a:lnTo>
                <a:lnTo>
                  <a:pt x="0" y="37084"/>
                </a:lnTo>
                <a:lnTo>
                  <a:pt x="72771" y="37084"/>
                </a:lnTo>
                <a:lnTo>
                  <a:pt x="72771" y="27431"/>
                </a:lnTo>
                <a:close/>
              </a:path>
              <a:path w="73025" h="37464">
                <a:moveTo>
                  <a:pt x="72771" y="0"/>
                </a:moveTo>
                <a:lnTo>
                  <a:pt x="0" y="0"/>
                </a:lnTo>
                <a:lnTo>
                  <a:pt x="0" y="9652"/>
                </a:lnTo>
                <a:lnTo>
                  <a:pt x="72771" y="9652"/>
                </a:lnTo>
                <a:lnTo>
                  <a:pt x="7277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556881" y="4263009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0"/>
                </a:moveTo>
                <a:lnTo>
                  <a:pt x="72771" y="0"/>
                </a:lnTo>
                <a:lnTo>
                  <a:pt x="72771" y="9652"/>
                </a:lnTo>
                <a:lnTo>
                  <a:pt x="0" y="965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556881" y="423557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0"/>
                </a:moveTo>
                <a:lnTo>
                  <a:pt x="72771" y="0"/>
                </a:lnTo>
                <a:lnTo>
                  <a:pt x="72771" y="9652"/>
                </a:lnTo>
                <a:lnTo>
                  <a:pt x="0" y="965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636764" y="4191035"/>
            <a:ext cx="73958" cy="9978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652257" y="4209669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4671" y="14858"/>
                </a:moveTo>
                <a:lnTo>
                  <a:pt x="19939" y="14858"/>
                </a:lnTo>
                <a:lnTo>
                  <a:pt x="20827" y="15239"/>
                </a:lnTo>
                <a:lnTo>
                  <a:pt x="21463" y="15874"/>
                </a:lnTo>
                <a:lnTo>
                  <a:pt x="22098" y="16636"/>
                </a:lnTo>
                <a:lnTo>
                  <a:pt x="22154" y="16890"/>
                </a:lnTo>
                <a:lnTo>
                  <a:pt x="22250" y="68198"/>
                </a:lnTo>
                <a:lnTo>
                  <a:pt x="22098" y="69341"/>
                </a:lnTo>
                <a:lnTo>
                  <a:pt x="18542" y="74040"/>
                </a:lnTo>
                <a:lnTo>
                  <a:pt x="17907" y="74421"/>
                </a:lnTo>
                <a:lnTo>
                  <a:pt x="17145" y="74548"/>
                </a:lnTo>
                <a:lnTo>
                  <a:pt x="16383" y="74802"/>
                </a:lnTo>
                <a:lnTo>
                  <a:pt x="15367" y="75056"/>
                </a:lnTo>
                <a:lnTo>
                  <a:pt x="14224" y="75183"/>
                </a:lnTo>
                <a:lnTo>
                  <a:pt x="12953" y="75437"/>
                </a:lnTo>
                <a:lnTo>
                  <a:pt x="8000" y="75818"/>
                </a:lnTo>
                <a:lnTo>
                  <a:pt x="5969" y="75818"/>
                </a:lnTo>
                <a:lnTo>
                  <a:pt x="3428" y="75945"/>
                </a:lnTo>
                <a:lnTo>
                  <a:pt x="3428" y="81406"/>
                </a:lnTo>
                <a:lnTo>
                  <a:pt x="53594" y="81406"/>
                </a:lnTo>
                <a:lnTo>
                  <a:pt x="53594" y="75945"/>
                </a:lnTo>
                <a:lnTo>
                  <a:pt x="51053" y="75945"/>
                </a:lnTo>
                <a:lnTo>
                  <a:pt x="48768" y="75818"/>
                </a:lnTo>
                <a:lnTo>
                  <a:pt x="46990" y="75691"/>
                </a:lnTo>
                <a:lnTo>
                  <a:pt x="45085" y="75691"/>
                </a:lnTo>
                <a:lnTo>
                  <a:pt x="43561" y="75437"/>
                </a:lnTo>
                <a:lnTo>
                  <a:pt x="42291" y="75310"/>
                </a:lnTo>
                <a:lnTo>
                  <a:pt x="41021" y="75056"/>
                </a:lnTo>
                <a:lnTo>
                  <a:pt x="39877" y="74929"/>
                </a:lnTo>
                <a:lnTo>
                  <a:pt x="38989" y="74548"/>
                </a:lnTo>
                <a:lnTo>
                  <a:pt x="38226" y="74294"/>
                </a:lnTo>
                <a:lnTo>
                  <a:pt x="37465" y="73913"/>
                </a:lnTo>
                <a:lnTo>
                  <a:pt x="36957" y="73405"/>
                </a:lnTo>
                <a:lnTo>
                  <a:pt x="36575" y="73151"/>
                </a:lnTo>
                <a:lnTo>
                  <a:pt x="35560" y="71754"/>
                </a:lnTo>
                <a:lnTo>
                  <a:pt x="35306" y="71246"/>
                </a:lnTo>
                <a:lnTo>
                  <a:pt x="35178" y="70611"/>
                </a:lnTo>
                <a:lnTo>
                  <a:pt x="34925" y="69849"/>
                </a:lnTo>
                <a:lnTo>
                  <a:pt x="34798" y="68198"/>
                </a:lnTo>
                <a:lnTo>
                  <a:pt x="34671" y="14858"/>
                </a:lnTo>
                <a:close/>
              </a:path>
              <a:path w="53975" h="81914">
                <a:moveTo>
                  <a:pt x="34925" y="0"/>
                </a:moveTo>
                <a:lnTo>
                  <a:pt x="31115" y="0"/>
                </a:lnTo>
                <a:lnTo>
                  <a:pt x="25781" y="2793"/>
                </a:lnTo>
                <a:lnTo>
                  <a:pt x="20574" y="5714"/>
                </a:lnTo>
                <a:lnTo>
                  <a:pt x="10414" y="11302"/>
                </a:lnTo>
                <a:lnTo>
                  <a:pt x="5207" y="14223"/>
                </a:lnTo>
                <a:lnTo>
                  <a:pt x="0" y="17017"/>
                </a:lnTo>
                <a:lnTo>
                  <a:pt x="508" y="18033"/>
                </a:lnTo>
                <a:lnTo>
                  <a:pt x="889" y="19049"/>
                </a:lnTo>
                <a:lnTo>
                  <a:pt x="1397" y="20065"/>
                </a:lnTo>
                <a:lnTo>
                  <a:pt x="1905" y="20954"/>
                </a:lnTo>
                <a:lnTo>
                  <a:pt x="2921" y="22986"/>
                </a:lnTo>
                <a:lnTo>
                  <a:pt x="17399" y="14858"/>
                </a:lnTo>
                <a:lnTo>
                  <a:pt x="34671" y="14858"/>
                </a:lnTo>
                <a:lnTo>
                  <a:pt x="34798" y="2285"/>
                </a:lnTo>
                <a:lnTo>
                  <a:pt x="349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652257" y="4209669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5" y="0"/>
                </a:moveTo>
                <a:lnTo>
                  <a:pt x="34925" y="0"/>
                </a:lnTo>
                <a:lnTo>
                  <a:pt x="34798" y="2285"/>
                </a:lnTo>
                <a:lnTo>
                  <a:pt x="34798" y="4444"/>
                </a:lnTo>
                <a:lnTo>
                  <a:pt x="34798" y="6222"/>
                </a:lnTo>
                <a:lnTo>
                  <a:pt x="34671" y="8000"/>
                </a:lnTo>
                <a:lnTo>
                  <a:pt x="34671" y="9778"/>
                </a:lnTo>
                <a:lnTo>
                  <a:pt x="34671" y="67182"/>
                </a:lnTo>
                <a:lnTo>
                  <a:pt x="34798" y="68198"/>
                </a:lnTo>
                <a:lnTo>
                  <a:pt x="34798" y="69087"/>
                </a:lnTo>
                <a:lnTo>
                  <a:pt x="34925" y="69849"/>
                </a:lnTo>
                <a:lnTo>
                  <a:pt x="35178" y="70611"/>
                </a:lnTo>
                <a:lnTo>
                  <a:pt x="35306" y="71246"/>
                </a:lnTo>
                <a:lnTo>
                  <a:pt x="35560" y="71754"/>
                </a:lnTo>
                <a:lnTo>
                  <a:pt x="35941" y="72262"/>
                </a:lnTo>
                <a:lnTo>
                  <a:pt x="36195" y="72643"/>
                </a:lnTo>
                <a:lnTo>
                  <a:pt x="36575" y="73151"/>
                </a:lnTo>
                <a:lnTo>
                  <a:pt x="36957" y="73405"/>
                </a:lnTo>
                <a:lnTo>
                  <a:pt x="37465" y="73913"/>
                </a:lnTo>
                <a:lnTo>
                  <a:pt x="38226" y="74294"/>
                </a:lnTo>
                <a:lnTo>
                  <a:pt x="38989" y="74548"/>
                </a:lnTo>
                <a:lnTo>
                  <a:pt x="39877" y="74929"/>
                </a:lnTo>
                <a:lnTo>
                  <a:pt x="41021" y="75056"/>
                </a:lnTo>
                <a:lnTo>
                  <a:pt x="42291" y="75310"/>
                </a:lnTo>
                <a:lnTo>
                  <a:pt x="43561" y="75437"/>
                </a:lnTo>
                <a:lnTo>
                  <a:pt x="45085" y="75691"/>
                </a:lnTo>
                <a:lnTo>
                  <a:pt x="46990" y="75691"/>
                </a:lnTo>
                <a:lnTo>
                  <a:pt x="48768" y="75818"/>
                </a:lnTo>
                <a:lnTo>
                  <a:pt x="51053" y="75945"/>
                </a:lnTo>
                <a:lnTo>
                  <a:pt x="53594" y="75945"/>
                </a:lnTo>
                <a:lnTo>
                  <a:pt x="53594" y="81406"/>
                </a:lnTo>
                <a:lnTo>
                  <a:pt x="3428" y="81406"/>
                </a:lnTo>
                <a:lnTo>
                  <a:pt x="3428" y="75945"/>
                </a:lnTo>
                <a:lnTo>
                  <a:pt x="5969" y="75818"/>
                </a:lnTo>
                <a:lnTo>
                  <a:pt x="8000" y="75818"/>
                </a:lnTo>
                <a:lnTo>
                  <a:pt x="9778" y="75691"/>
                </a:lnTo>
                <a:lnTo>
                  <a:pt x="11430" y="75564"/>
                </a:lnTo>
                <a:lnTo>
                  <a:pt x="12953" y="75437"/>
                </a:lnTo>
                <a:lnTo>
                  <a:pt x="14224" y="75183"/>
                </a:lnTo>
                <a:lnTo>
                  <a:pt x="15367" y="75056"/>
                </a:lnTo>
                <a:lnTo>
                  <a:pt x="16383" y="74802"/>
                </a:lnTo>
                <a:lnTo>
                  <a:pt x="17145" y="74548"/>
                </a:lnTo>
                <a:lnTo>
                  <a:pt x="17907" y="74421"/>
                </a:lnTo>
                <a:lnTo>
                  <a:pt x="18542" y="74040"/>
                </a:lnTo>
                <a:lnTo>
                  <a:pt x="19050" y="73786"/>
                </a:lnTo>
                <a:lnTo>
                  <a:pt x="19685" y="73405"/>
                </a:lnTo>
                <a:lnTo>
                  <a:pt x="21844" y="70103"/>
                </a:lnTo>
                <a:lnTo>
                  <a:pt x="22098" y="69341"/>
                </a:lnTo>
                <a:lnTo>
                  <a:pt x="22225" y="68325"/>
                </a:lnTo>
                <a:lnTo>
                  <a:pt x="22351" y="67436"/>
                </a:lnTo>
                <a:lnTo>
                  <a:pt x="22351" y="66166"/>
                </a:lnTo>
                <a:lnTo>
                  <a:pt x="22351" y="64769"/>
                </a:lnTo>
                <a:lnTo>
                  <a:pt x="22351" y="19430"/>
                </a:lnTo>
                <a:lnTo>
                  <a:pt x="22351" y="17779"/>
                </a:lnTo>
                <a:lnTo>
                  <a:pt x="22098" y="16636"/>
                </a:lnTo>
                <a:lnTo>
                  <a:pt x="21463" y="15874"/>
                </a:lnTo>
                <a:lnTo>
                  <a:pt x="20827" y="15239"/>
                </a:lnTo>
                <a:lnTo>
                  <a:pt x="19939" y="14858"/>
                </a:lnTo>
                <a:lnTo>
                  <a:pt x="18796" y="14858"/>
                </a:lnTo>
                <a:lnTo>
                  <a:pt x="17399" y="14858"/>
                </a:lnTo>
                <a:lnTo>
                  <a:pt x="2921" y="22986"/>
                </a:lnTo>
                <a:lnTo>
                  <a:pt x="2413" y="21970"/>
                </a:lnTo>
                <a:lnTo>
                  <a:pt x="1905" y="20954"/>
                </a:lnTo>
                <a:lnTo>
                  <a:pt x="1397" y="20065"/>
                </a:lnTo>
                <a:lnTo>
                  <a:pt x="889" y="19049"/>
                </a:lnTo>
                <a:lnTo>
                  <a:pt x="508" y="18033"/>
                </a:lnTo>
                <a:lnTo>
                  <a:pt x="0" y="17017"/>
                </a:lnTo>
                <a:lnTo>
                  <a:pt x="5207" y="14223"/>
                </a:lnTo>
                <a:lnTo>
                  <a:pt x="10414" y="11302"/>
                </a:lnTo>
                <a:lnTo>
                  <a:pt x="15494" y="8508"/>
                </a:lnTo>
                <a:lnTo>
                  <a:pt x="20574" y="5714"/>
                </a:lnTo>
                <a:lnTo>
                  <a:pt x="25781" y="2793"/>
                </a:lnTo>
                <a:lnTo>
                  <a:pt x="3111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84364" y="4073618"/>
            <a:ext cx="108934" cy="10137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99857" y="4093209"/>
            <a:ext cx="90170" cy="82550"/>
          </a:xfrm>
          <a:custGeom>
            <a:avLst/>
            <a:gdLst/>
            <a:ahLst/>
            <a:cxnLst/>
            <a:rect l="l" t="t" r="r" b="b"/>
            <a:pathLst>
              <a:path w="90170" h="82550">
                <a:moveTo>
                  <a:pt x="37465" y="0"/>
                </a:moveTo>
                <a:lnTo>
                  <a:pt x="15621" y="0"/>
                </a:lnTo>
                <a:lnTo>
                  <a:pt x="14732" y="4063"/>
                </a:lnTo>
                <a:lnTo>
                  <a:pt x="17272" y="4063"/>
                </a:lnTo>
                <a:lnTo>
                  <a:pt x="19050" y="4444"/>
                </a:lnTo>
                <a:lnTo>
                  <a:pt x="20955" y="6095"/>
                </a:lnTo>
                <a:lnTo>
                  <a:pt x="21463" y="7365"/>
                </a:lnTo>
                <a:lnTo>
                  <a:pt x="21426" y="10794"/>
                </a:lnTo>
                <a:lnTo>
                  <a:pt x="9798" y="64896"/>
                </a:lnTo>
                <a:lnTo>
                  <a:pt x="8000" y="71627"/>
                </a:lnTo>
                <a:lnTo>
                  <a:pt x="7493" y="73406"/>
                </a:lnTo>
                <a:lnTo>
                  <a:pt x="889" y="78231"/>
                </a:lnTo>
                <a:lnTo>
                  <a:pt x="0" y="82041"/>
                </a:lnTo>
                <a:lnTo>
                  <a:pt x="23622" y="82041"/>
                </a:lnTo>
                <a:lnTo>
                  <a:pt x="24384" y="78231"/>
                </a:lnTo>
                <a:lnTo>
                  <a:pt x="21844" y="78104"/>
                </a:lnTo>
                <a:lnTo>
                  <a:pt x="20193" y="77596"/>
                </a:lnTo>
                <a:lnTo>
                  <a:pt x="19176" y="76834"/>
                </a:lnTo>
                <a:lnTo>
                  <a:pt x="18161" y="76200"/>
                </a:lnTo>
                <a:lnTo>
                  <a:pt x="17652" y="74929"/>
                </a:lnTo>
                <a:lnTo>
                  <a:pt x="19176" y="62610"/>
                </a:lnTo>
                <a:lnTo>
                  <a:pt x="19611" y="60070"/>
                </a:lnTo>
                <a:lnTo>
                  <a:pt x="20066" y="57912"/>
                </a:lnTo>
                <a:lnTo>
                  <a:pt x="20700" y="55498"/>
                </a:lnTo>
                <a:lnTo>
                  <a:pt x="21242" y="52831"/>
                </a:lnTo>
                <a:lnTo>
                  <a:pt x="21844" y="50545"/>
                </a:lnTo>
                <a:lnTo>
                  <a:pt x="22860" y="45719"/>
                </a:lnTo>
                <a:lnTo>
                  <a:pt x="23495" y="43433"/>
                </a:lnTo>
                <a:lnTo>
                  <a:pt x="24612" y="38734"/>
                </a:lnTo>
                <a:lnTo>
                  <a:pt x="25400" y="35687"/>
                </a:lnTo>
                <a:lnTo>
                  <a:pt x="27090" y="26288"/>
                </a:lnTo>
                <a:lnTo>
                  <a:pt x="27686" y="23113"/>
                </a:lnTo>
                <a:lnTo>
                  <a:pt x="28448" y="19303"/>
                </a:lnTo>
                <a:lnTo>
                  <a:pt x="28701" y="17525"/>
                </a:lnTo>
                <a:lnTo>
                  <a:pt x="29210" y="14350"/>
                </a:lnTo>
                <a:lnTo>
                  <a:pt x="29464" y="13081"/>
                </a:lnTo>
                <a:lnTo>
                  <a:pt x="42448" y="13081"/>
                </a:lnTo>
                <a:lnTo>
                  <a:pt x="37465" y="0"/>
                </a:lnTo>
                <a:close/>
              </a:path>
              <a:path w="90170" h="82550">
                <a:moveTo>
                  <a:pt x="42448" y="13081"/>
                </a:moveTo>
                <a:lnTo>
                  <a:pt x="30225" y="13081"/>
                </a:lnTo>
                <a:lnTo>
                  <a:pt x="32003" y="18541"/>
                </a:lnTo>
                <a:lnTo>
                  <a:pt x="33782" y="24256"/>
                </a:lnTo>
                <a:lnTo>
                  <a:pt x="35941" y="29971"/>
                </a:lnTo>
                <a:lnTo>
                  <a:pt x="37973" y="35687"/>
                </a:lnTo>
                <a:lnTo>
                  <a:pt x="40231" y="41782"/>
                </a:lnTo>
                <a:lnTo>
                  <a:pt x="42519" y="47625"/>
                </a:lnTo>
                <a:lnTo>
                  <a:pt x="44703" y="53085"/>
                </a:lnTo>
                <a:lnTo>
                  <a:pt x="49328" y="64896"/>
                </a:lnTo>
                <a:lnTo>
                  <a:pt x="51689" y="70612"/>
                </a:lnTo>
                <a:lnTo>
                  <a:pt x="54694" y="78231"/>
                </a:lnTo>
                <a:lnTo>
                  <a:pt x="56134" y="82041"/>
                </a:lnTo>
                <a:lnTo>
                  <a:pt x="65659" y="82041"/>
                </a:lnTo>
                <a:lnTo>
                  <a:pt x="69967" y="62864"/>
                </a:lnTo>
                <a:lnTo>
                  <a:pt x="60706" y="62864"/>
                </a:lnTo>
                <a:lnTo>
                  <a:pt x="59182" y="57912"/>
                </a:lnTo>
                <a:lnTo>
                  <a:pt x="57531" y="52831"/>
                </a:lnTo>
                <a:lnTo>
                  <a:pt x="55530" y="47370"/>
                </a:lnTo>
                <a:lnTo>
                  <a:pt x="53358" y="41528"/>
                </a:lnTo>
                <a:lnTo>
                  <a:pt x="51816" y="37210"/>
                </a:lnTo>
                <a:lnTo>
                  <a:pt x="49784" y="31876"/>
                </a:lnTo>
                <a:lnTo>
                  <a:pt x="47751" y="26669"/>
                </a:lnTo>
                <a:lnTo>
                  <a:pt x="45720" y="21335"/>
                </a:lnTo>
                <a:lnTo>
                  <a:pt x="43561" y="16001"/>
                </a:lnTo>
                <a:lnTo>
                  <a:pt x="42448" y="13081"/>
                </a:lnTo>
                <a:close/>
              </a:path>
              <a:path w="90170" h="82550">
                <a:moveTo>
                  <a:pt x="89916" y="0"/>
                </a:moveTo>
                <a:lnTo>
                  <a:pt x="66421" y="0"/>
                </a:lnTo>
                <a:lnTo>
                  <a:pt x="65532" y="4063"/>
                </a:lnTo>
                <a:lnTo>
                  <a:pt x="68199" y="4063"/>
                </a:lnTo>
                <a:lnTo>
                  <a:pt x="69850" y="4444"/>
                </a:lnTo>
                <a:lnTo>
                  <a:pt x="71755" y="6095"/>
                </a:lnTo>
                <a:lnTo>
                  <a:pt x="72059" y="6857"/>
                </a:lnTo>
                <a:lnTo>
                  <a:pt x="72159" y="12445"/>
                </a:lnTo>
                <a:lnTo>
                  <a:pt x="72085" y="13081"/>
                </a:lnTo>
                <a:lnTo>
                  <a:pt x="71627" y="15366"/>
                </a:lnTo>
                <a:lnTo>
                  <a:pt x="71101" y="18541"/>
                </a:lnTo>
                <a:lnTo>
                  <a:pt x="70739" y="20446"/>
                </a:lnTo>
                <a:lnTo>
                  <a:pt x="68834" y="29337"/>
                </a:lnTo>
                <a:lnTo>
                  <a:pt x="67310" y="35687"/>
                </a:lnTo>
                <a:lnTo>
                  <a:pt x="66548" y="38734"/>
                </a:lnTo>
                <a:lnTo>
                  <a:pt x="65913" y="41782"/>
                </a:lnTo>
                <a:lnTo>
                  <a:pt x="64897" y="45719"/>
                </a:lnTo>
                <a:lnTo>
                  <a:pt x="62611" y="56895"/>
                </a:lnTo>
                <a:lnTo>
                  <a:pt x="62056" y="60325"/>
                </a:lnTo>
                <a:lnTo>
                  <a:pt x="61595" y="62864"/>
                </a:lnTo>
                <a:lnTo>
                  <a:pt x="69967" y="62864"/>
                </a:lnTo>
                <a:lnTo>
                  <a:pt x="80162" y="17525"/>
                </a:lnTo>
                <a:lnTo>
                  <a:pt x="80772" y="14985"/>
                </a:lnTo>
                <a:lnTo>
                  <a:pt x="81280" y="12445"/>
                </a:lnTo>
                <a:lnTo>
                  <a:pt x="81915" y="10794"/>
                </a:lnTo>
                <a:lnTo>
                  <a:pt x="82423" y="9016"/>
                </a:lnTo>
                <a:lnTo>
                  <a:pt x="82931" y="7746"/>
                </a:lnTo>
                <a:lnTo>
                  <a:pt x="83566" y="6857"/>
                </a:lnTo>
                <a:lnTo>
                  <a:pt x="84074" y="5841"/>
                </a:lnTo>
                <a:lnTo>
                  <a:pt x="84836" y="5333"/>
                </a:lnTo>
                <a:lnTo>
                  <a:pt x="85725" y="4952"/>
                </a:lnTo>
                <a:lnTo>
                  <a:pt x="89153" y="3809"/>
                </a:lnTo>
                <a:lnTo>
                  <a:pt x="899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99857" y="4093209"/>
            <a:ext cx="90170" cy="82550"/>
          </a:xfrm>
          <a:custGeom>
            <a:avLst/>
            <a:gdLst/>
            <a:ahLst/>
            <a:cxnLst/>
            <a:rect l="l" t="t" r="r" b="b"/>
            <a:pathLst>
              <a:path w="90170" h="82550">
                <a:moveTo>
                  <a:pt x="15621" y="0"/>
                </a:moveTo>
                <a:lnTo>
                  <a:pt x="37465" y="0"/>
                </a:lnTo>
                <a:lnTo>
                  <a:pt x="39497" y="5333"/>
                </a:lnTo>
                <a:lnTo>
                  <a:pt x="41528" y="10667"/>
                </a:lnTo>
                <a:lnTo>
                  <a:pt x="43561" y="16001"/>
                </a:lnTo>
                <a:lnTo>
                  <a:pt x="45720" y="21335"/>
                </a:lnTo>
                <a:lnTo>
                  <a:pt x="47751" y="26669"/>
                </a:lnTo>
                <a:lnTo>
                  <a:pt x="49784" y="31876"/>
                </a:lnTo>
                <a:lnTo>
                  <a:pt x="51816" y="37210"/>
                </a:lnTo>
                <a:lnTo>
                  <a:pt x="53721" y="42544"/>
                </a:lnTo>
                <a:lnTo>
                  <a:pt x="55625" y="47625"/>
                </a:lnTo>
                <a:lnTo>
                  <a:pt x="57531" y="52831"/>
                </a:lnTo>
                <a:lnTo>
                  <a:pt x="59182" y="57912"/>
                </a:lnTo>
                <a:lnTo>
                  <a:pt x="60706" y="62864"/>
                </a:lnTo>
                <a:lnTo>
                  <a:pt x="61595" y="62864"/>
                </a:lnTo>
                <a:lnTo>
                  <a:pt x="62102" y="60070"/>
                </a:lnTo>
                <a:lnTo>
                  <a:pt x="62611" y="56895"/>
                </a:lnTo>
                <a:lnTo>
                  <a:pt x="63373" y="53212"/>
                </a:lnTo>
                <a:lnTo>
                  <a:pt x="64135" y="49529"/>
                </a:lnTo>
                <a:lnTo>
                  <a:pt x="64897" y="45719"/>
                </a:lnTo>
                <a:lnTo>
                  <a:pt x="65913" y="41782"/>
                </a:lnTo>
                <a:lnTo>
                  <a:pt x="66548" y="38734"/>
                </a:lnTo>
                <a:lnTo>
                  <a:pt x="67310" y="35687"/>
                </a:lnTo>
                <a:lnTo>
                  <a:pt x="68072" y="32512"/>
                </a:lnTo>
                <a:lnTo>
                  <a:pt x="68834" y="29337"/>
                </a:lnTo>
                <a:lnTo>
                  <a:pt x="69469" y="26288"/>
                </a:lnTo>
                <a:lnTo>
                  <a:pt x="70103" y="23367"/>
                </a:lnTo>
                <a:lnTo>
                  <a:pt x="70739" y="20446"/>
                </a:lnTo>
                <a:lnTo>
                  <a:pt x="71247" y="17779"/>
                </a:lnTo>
                <a:lnTo>
                  <a:pt x="71627" y="15366"/>
                </a:lnTo>
                <a:lnTo>
                  <a:pt x="72136" y="12826"/>
                </a:lnTo>
                <a:lnTo>
                  <a:pt x="72263" y="10794"/>
                </a:lnTo>
                <a:lnTo>
                  <a:pt x="72263" y="9270"/>
                </a:lnTo>
                <a:lnTo>
                  <a:pt x="72263" y="7365"/>
                </a:lnTo>
                <a:lnTo>
                  <a:pt x="71755" y="6095"/>
                </a:lnTo>
                <a:lnTo>
                  <a:pt x="70866" y="5333"/>
                </a:lnTo>
                <a:lnTo>
                  <a:pt x="69850" y="4444"/>
                </a:lnTo>
                <a:lnTo>
                  <a:pt x="68199" y="4063"/>
                </a:lnTo>
                <a:lnTo>
                  <a:pt x="65532" y="4063"/>
                </a:lnTo>
                <a:lnTo>
                  <a:pt x="66421" y="0"/>
                </a:lnTo>
                <a:lnTo>
                  <a:pt x="89916" y="0"/>
                </a:lnTo>
                <a:lnTo>
                  <a:pt x="89153" y="3809"/>
                </a:lnTo>
                <a:lnTo>
                  <a:pt x="87630" y="4317"/>
                </a:lnTo>
                <a:lnTo>
                  <a:pt x="86487" y="4698"/>
                </a:lnTo>
                <a:lnTo>
                  <a:pt x="85725" y="4952"/>
                </a:lnTo>
                <a:lnTo>
                  <a:pt x="84836" y="5333"/>
                </a:lnTo>
                <a:lnTo>
                  <a:pt x="84074" y="5841"/>
                </a:lnTo>
                <a:lnTo>
                  <a:pt x="83566" y="6857"/>
                </a:lnTo>
                <a:lnTo>
                  <a:pt x="82931" y="7746"/>
                </a:lnTo>
                <a:lnTo>
                  <a:pt x="82423" y="9016"/>
                </a:lnTo>
                <a:lnTo>
                  <a:pt x="81915" y="10794"/>
                </a:lnTo>
                <a:lnTo>
                  <a:pt x="81280" y="12445"/>
                </a:lnTo>
                <a:lnTo>
                  <a:pt x="80772" y="14985"/>
                </a:lnTo>
                <a:lnTo>
                  <a:pt x="80010" y="18160"/>
                </a:lnTo>
                <a:lnTo>
                  <a:pt x="65659" y="82041"/>
                </a:lnTo>
                <a:lnTo>
                  <a:pt x="56134" y="82041"/>
                </a:lnTo>
                <a:lnTo>
                  <a:pt x="53975" y="76326"/>
                </a:lnTo>
                <a:lnTo>
                  <a:pt x="51689" y="70612"/>
                </a:lnTo>
                <a:lnTo>
                  <a:pt x="49275" y="64769"/>
                </a:lnTo>
                <a:lnTo>
                  <a:pt x="46990" y="58927"/>
                </a:lnTo>
                <a:lnTo>
                  <a:pt x="44703" y="53085"/>
                </a:lnTo>
                <a:lnTo>
                  <a:pt x="42418" y="47370"/>
                </a:lnTo>
                <a:lnTo>
                  <a:pt x="40132" y="41528"/>
                </a:lnTo>
                <a:lnTo>
                  <a:pt x="37973" y="35687"/>
                </a:lnTo>
                <a:lnTo>
                  <a:pt x="35941" y="29971"/>
                </a:lnTo>
                <a:lnTo>
                  <a:pt x="33782" y="24256"/>
                </a:lnTo>
                <a:lnTo>
                  <a:pt x="32003" y="18541"/>
                </a:lnTo>
                <a:lnTo>
                  <a:pt x="30225" y="13081"/>
                </a:lnTo>
                <a:lnTo>
                  <a:pt x="29464" y="13081"/>
                </a:lnTo>
                <a:lnTo>
                  <a:pt x="29210" y="14350"/>
                </a:lnTo>
                <a:lnTo>
                  <a:pt x="28956" y="15875"/>
                </a:lnTo>
                <a:lnTo>
                  <a:pt x="28701" y="17525"/>
                </a:lnTo>
                <a:lnTo>
                  <a:pt x="28448" y="19303"/>
                </a:lnTo>
                <a:lnTo>
                  <a:pt x="28067" y="21208"/>
                </a:lnTo>
                <a:lnTo>
                  <a:pt x="27686" y="23113"/>
                </a:lnTo>
                <a:lnTo>
                  <a:pt x="27305" y="25145"/>
                </a:lnTo>
                <a:lnTo>
                  <a:pt x="26924" y="27177"/>
                </a:lnTo>
                <a:lnTo>
                  <a:pt x="26543" y="29337"/>
                </a:lnTo>
                <a:lnTo>
                  <a:pt x="26162" y="31495"/>
                </a:lnTo>
                <a:lnTo>
                  <a:pt x="25781" y="33527"/>
                </a:lnTo>
                <a:lnTo>
                  <a:pt x="25400" y="35687"/>
                </a:lnTo>
                <a:lnTo>
                  <a:pt x="25019" y="37210"/>
                </a:lnTo>
                <a:lnTo>
                  <a:pt x="24511" y="39115"/>
                </a:lnTo>
                <a:lnTo>
                  <a:pt x="24002" y="41275"/>
                </a:lnTo>
                <a:lnTo>
                  <a:pt x="23495" y="43433"/>
                </a:lnTo>
                <a:lnTo>
                  <a:pt x="22860" y="45719"/>
                </a:lnTo>
                <a:lnTo>
                  <a:pt x="22351" y="48132"/>
                </a:lnTo>
                <a:lnTo>
                  <a:pt x="21844" y="50545"/>
                </a:lnTo>
                <a:lnTo>
                  <a:pt x="21209" y="52958"/>
                </a:lnTo>
                <a:lnTo>
                  <a:pt x="20700" y="55498"/>
                </a:lnTo>
                <a:lnTo>
                  <a:pt x="20066" y="57912"/>
                </a:lnTo>
                <a:lnTo>
                  <a:pt x="19558" y="60325"/>
                </a:lnTo>
                <a:lnTo>
                  <a:pt x="19176" y="62610"/>
                </a:lnTo>
                <a:lnTo>
                  <a:pt x="18669" y="64896"/>
                </a:lnTo>
                <a:lnTo>
                  <a:pt x="18288" y="66928"/>
                </a:lnTo>
                <a:lnTo>
                  <a:pt x="18034" y="68706"/>
                </a:lnTo>
                <a:lnTo>
                  <a:pt x="17780" y="70612"/>
                </a:lnTo>
                <a:lnTo>
                  <a:pt x="17652" y="72008"/>
                </a:lnTo>
                <a:lnTo>
                  <a:pt x="17652" y="73151"/>
                </a:lnTo>
                <a:lnTo>
                  <a:pt x="17652" y="74929"/>
                </a:lnTo>
                <a:lnTo>
                  <a:pt x="18161" y="76200"/>
                </a:lnTo>
                <a:lnTo>
                  <a:pt x="19176" y="76834"/>
                </a:lnTo>
                <a:lnTo>
                  <a:pt x="20193" y="77596"/>
                </a:lnTo>
                <a:lnTo>
                  <a:pt x="21844" y="78104"/>
                </a:lnTo>
                <a:lnTo>
                  <a:pt x="24384" y="78231"/>
                </a:lnTo>
                <a:lnTo>
                  <a:pt x="23622" y="82041"/>
                </a:lnTo>
                <a:lnTo>
                  <a:pt x="0" y="82041"/>
                </a:lnTo>
                <a:lnTo>
                  <a:pt x="889" y="78231"/>
                </a:lnTo>
                <a:lnTo>
                  <a:pt x="2159" y="77977"/>
                </a:lnTo>
                <a:lnTo>
                  <a:pt x="3175" y="77723"/>
                </a:lnTo>
                <a:lnTo>
                  <a:pt x="4064" y="77469"/>
                </a:lnTo>
                <a:lnTo>
                  <a:pt x="4825" y="77215"/>
                </a:lnTo>
                <a:lnTo>
                  <a:pt x="5588" y="76581"/>
                </a:lnTo>
                <a:lnTo>
                  <a:pt x="6223" y="75691"/>
                </a:lnTo>
                <a:lnTo>
                  <a:pt x="6858" y="74802"/>
                </a:lnTo>
                <a:lnTo>
                  <a:pt x="7493" y="73406"/>
                </a:lnTo>
                <a:lnTo>
                  <a:pt x="8000" y="71627"/>
                </a:lnTo>
                <a:lnTo>
                  <a:pt x="8636" y="69722"/>
                </a:lnTo>
                <a:lnTo>
                  <a:pt x="9271" y="67182"/>
                </a:lnTo>
                <a:lnTo>
                  <a:pt x="10033" y="63881"/>
                </a:lnTo>
                <a:lnTo>
                  <a:pt x="20320" y="17779"/>
                </a:lnTo>
                <a:lnTo>
                  <a:pt x="20700" y="16128"/>
                </a:lnTo>
                <a:lnTo>
                  <a:pt x="20955" y="14604"/>
                </a:lnTo>
                <a:lnTo>
                  <a:pt x="21209" y="13081"/>
                </a:lnTo>
                <a:lnTo>
                  <a:pt x="21336" y="11683"/>
                </a:lnTo>
                <a:lnTo>
                  <a:pt x="21463" y="10413"/>
                </a:lnTo>
                <a:lnTo>
                  <a:pt x="21463" y="9270"/>
                </a:lnTo>
                <a:lnTo>
                  <a:pt x="21463" y="7365"/>
                </a:lnTo>
                <a:lnTo>
                  <a:pt x="20955" y="6095"/>
                </a:lnTo>
                <a:lnTo>
                  <a:pt x="20066" y="5333"/>
                </a:lnTo>
                <a:lnTo>
                  <a:pt x="19050" y="4444"/>
                </a:lnTo>
                <a:lnTo>
                  <a:pt x="17272" y="4063"/>
                </a:lnTo>
                <a:lnTo>
                  <a:pt x="14732" y="4063"/>
                </a:lnTo>
                <a:lnTo>
                  <a:pt x="156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744968" y="4107179"/>
            <a:ext cx="112012" cy="13944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759700" y="4126738"/>
            <a:ext cx="92710" cy="120650"/>
          </a:xfrm>
          <a:custGeom>
            <a:avLst/>
            <a:gdLst/>
            <a:ahLst/>
            <a:cxnLst/>
            <a:rect l="l" t="t" r="r" b="b"/>
            <a:pathLst>
              <a:path w="92709" h="120650">
                <a:moveTo>
                  <a:pt x="92582" y="0"/>
                </a:moveTo>
                <a:lnTo>
                  <a:pt x="1143" y="0"/>
                </a:lnTo>
                <a:lnTo>
                  <a:pt x="0" y="5587"/>
                </a:lnTo>
                <a:lnTo>
                  <a:pt x="10286" y="120268"/>
                </a:lnTo>
                <a:lnTo>
                  <a:pt x="22478" y="120268"/>
                </a:lnTo>
                <a:lnTo>
                  <a:pt x="34010" y="101092"/>
                </a:lnTo>
                <a:lnTo>
                  <a:pt x="21971" y="101092"/>
                </a:lnTo>
                <a:lnTo>
                  <a:pt x="21849" y="94656"/>
                </a:lnTo>
                <a:lnTo>
                  <a:pt x="21478" y="86185"/>
                </a:lnTo>
                <a:lnTo>
                  <a:pt x="20845" y="75642"/>
                </a:lnTo>
                <a:lnTo>
                  <a:pt x="16382" y="13081"/>
                </a:lnTo>
                <a:lnTo>
                  <a:pt x="86934" y="13081"/>
                </a:lnTo>
                <a:lnTo>
                  <a:pt x="91440" y="5587"/>
                </a:lnTo>
                <a:lnTo>
                  <a:pt x="92582" y="0"/>
                </a:lnTo>
                <a:close/>
              </a:path>
              <a:path w="92709" h="120650">
                <a:moveTo>
                  <a:pt x="86934" y="13081"/>
                </a:moveTo>
                <a:lnTo>
                  <a:pt x="74168" y="13081"/>
                </a:lnTo>
                <a:lnTo>
                  <a:pt x="22986" y="101092"/>
                </a:lnTo>
                <a:lnTo>
                  <a:pt x="34010" y="101092"/>
                </a:lnTo>
                <a:lnTo>
                  <a:pt x="86934" y="130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776082" y="4139819"/>
            <a:ext cx="57785" cy="88265"/>
          </a:xfrm>
          <a:custGeom>
            <a:avLst/>
            <a:gdLst/>
            <a:ahLst/>
            <a:cxnLst/>
            <a:rect l="l" t="t" r="r" b="b"/>
            <a:pathLst>
              <a:path w="57784" h="88264">
                <a:moveTo>
                  <a:pt x="0" y="0"/>
                </a:moveTo>
                <a:lnTo>
                  <a:pt x="3556" y="49910"/>
                </a:lnTo>
                <a:lnTo>
                  <a:pt x="4462" y="62561"/>
                </a:lnTo>
                <a:lnTo>
                  <a:pt x="5095" y="73104"/>
                </a:lnTo>
                <a:lnTo>
                  <a:pt x="5466" y="81575"/>
                </a:lnTo>
                <a:lnTo>
                  <a:pt x="5588" y="88010"/>
                </a:lnTo>
                <a:lnTo>
                  <a:pt x="6603" y="88010"/>
                </a:lnTo>
                <a:lnTo>
                  <a:pt x="5778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759700" y="4126738"/>
            <a:ext cx="92710" cy="120650"/>
          </a:xfrm>
          <a:custGeom>
            <a:avLst/>
            <a:gdLst/>
            <a:ahLst/>
            <a:cxnLst/>
            <a:rect l="l" t="t" r="r" b="b"/>
            <a:pathLst>
              <a:path w="92709" h="120650">
                <a:moveTo>
                  <a:pt x="1143" y="0"/>
                </a:moveTo>
                <a:lnTo>
                  <a:pt x="92582" y="0"/>
                </a:lnTo>
                <a:lnTo>
                  <a:pt x="91440" y="5587"/>
                </a:lnTo>
                <a:lnTo>
                  <a:pt x="22478" y="120268"/>
                </a:lnTo>
                <a:lnTo>
                  <a:pt x="10286" y="120268"/>
                </a:lnTo>
                <a:lnTo>
                  <a:pt x="0" y="5587"/>
                </a:lnTo>
                <a:lnTo>
                  <a:pt x="11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808976" y="4201628"/>
            <a:ext cx="116585" cy="83097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823961" y="4220717"/>
            <a:ext cx="97155" cy="64135"/>
          </a:xfrm>
          <a:custGeom>
            <a:avLst/>
            <a:gdLst/>
            <a:ahLst/>
            <a:cxnLst/>
            <a:rect l="l" t="t" r="r" b="b"/>
            <a:pathLst>
              <a:path w="97154" h="64135">
                <a:moveTo>
                  <a:pt x="22987" y="0"/>
                </a:moveTo>
                <a:lnTo>
                  <a:pt x="889" y="0"/>
                </a:lnTo>
                <a:lnTo>
                  <a:pt x="0" y="4190"/>
                </a:lnTo>
                <a:lnTo>
                  <a:pt x="1524" y="4317"/>
                </a:lnTo>
                <a:lnTo>
                  <a:pt x="2794" y="4698"/>
                </a:lnTo>
                <a:lnTo>
                  <a:pt x="4445" y="6095"/>
                </a:lnTo>
                <a:lnTo>
                  <a:pt x="5080" y="7111"/>
                </a:lnTo>
                <a:lnTo>
                  <a:pt x="5461" y="8508"/>
                </a:lnTo>
                <a:lnTo>
                  <a:pt x="5969" y="9905"/>
                </a:lnTo>
                <a:lnTo>
                  <a:pt x="6350" y="12191"/>
                </a:lnTo>
                <a:lnTo>
                  <a:pt x="6604" y="15112"/>
                </a:lnTo>
                <a:lnTo>
                  <a:pt x="11684" y="63753"/>
                </a:lnTo>
                <a:lnTo>
                  <a:pt x="23114" y="63753"/>
                </a:lnTo>
                <a:lnTo>
                  <a:pt x="29854" y="54042"/>
                </a:lnTo>
                <a:lnTo>
                  <a:pt x="35007" y="45973"/>
                </a:lnTo>
                <a:lnTo>
                  <a:pt x="26543" y="45973"/>
                </a:lnTo>
                <a:lnTo>
                  <a:pt x="22987" y="0"/>
                </a:lnTo>
                <a:close/>
              </a:path>
              <a:path w="97154" h="64135">
                <a:moveTo>
                  <a:pt x="61912" y="27431"/>
                </a:moveTo>
                <a:lnTo>
                  <a:pt x="45974" y="27431"/>
                </a:lnTo>
                <a:lnTo>
                  <a:pt x="45981" y="29082"/>
                </a:lnTo>
                <a:lnTo>
                  <a:pt x="46101" y="30987"/>
                </a:lnTo>
                <a:lnTo>
                  <a:pt x="46355" y="36194"/>
                </a:lnTo>
                <a:lnTo>
                  <a:pt x="47353" y="45973"/>
                </a:lnTo>
                <a:lnTo>
                  <a:pt x="49276" y="63753"/>
                </a:lnTo>
                <a:lnTo>
                  <a:pt x="59944" y="63753"/>
                </a:lnTo>
                <a:lnTo>
                  <a:pt x="66585" y="54729"/>
                </a:lnTo>
                <a:lnTo>
                  <a:pt x="72764" y="45973"/>
                </a:lnTo>
                <a:lnTo>
                  <a:pt x="63500" y="45973"/>
                </a:lnTo>
                <a:lnTo>
                  <a:pt x="61912" y="27431"/>
                </a:lnTo>
                <a:close/>
              </a:path>
              <a:path w="97154" h="64135">
                <a:moveTo>
                  <a:pt x="59563" y="0"/>
                </a:moveTo>
                <a:lnTo>
                  <a:pt x="45339" y="0"/>
                </a:lnTo>
                <a:lnTo>
                  <a:pt x="44450" y="4190"/>
                </a:lnTo>
                <a:lnTo>
                  <a:pt x="43815" y="10667"/>
                </a:lnTo>
                <a:lnTo>
                  <a:pt x="42291" y="16763"/>
                </a:lnTo>
                <a:lnTo>
                  <a:pt x="26543" y="45973"/>
                </a:lnTo>
                <a:lnTo>
                  <a:pt x="35007" y="45973"/>
                </a:lnTo>
                <a:lnTo>
                  <a:pt x="35798" y="44735"/>
                </a:lnTo>
                <a:lnTo>
                  <a:pt x="40955" y="35857"/>
                </a:lnTo>
                <a:lnTo>
                  <a:pt x="45339" y="27431"/>
                </a:lnTo>
                <a:lnTo>
                  <a:pt x="61912" y="27431"/>
                </a:lnTo>
                <a:lnTo>
                  <a:pt x="59563" y="0"/>
                </a:lnTo>
                <a:close/>
              </a:path>
              <a:path w="97154" h="64135">
                <a:moveTo>
                  <a:pt x="94488" y="0"/>
                </a:moveTo>
                <a:lnTo>
                  <a:pt x="76708" y="0"/>
                </a:lnTo>
                <a:lnTo>
                  <a:pt x="75819" y="4190"/>
                </a:lnTo>
                <a:lnTo>
                  <a:pt x="77724" y="4317"/>
                </a:lnTo>
                <a:lnTo>
                  <a:pt x="78994" y="4698"/>
                </a:lnTo>
                <a:lnTo>
                  <a:pt x="79756" y="5587"/>
                </a:lnTo>
                <a:lnTo>
                  <a:pt x="80518" y="6349"/>
                </a:lnTo>
                <a:lnTo>
                  <a:pt x="80899" y="7619"/>
                </a:lnTo>
                <a:lnTo>
                  <a:pt x="80899" y="12953"/>
                </a:lnTo>
                <a:lnTo>
                  <a:pt x="79502" y="17779"/>
                </a:lnTo>
                <a:lnTo>
                  <a:pt x="63500" y="45973"/>
                </a:lnTo>
                <a:lnTo>
                  <a:pt x="72764" y="45973"/>
                </a:lnTo>
                <a:lnTo>
                  <a:pt x="94821" y="8955"/>
                </a:lnTo>
                <a:lnTo>
                  <a:pt x="96774" y="4190"/>
                </a:lnTo>
                <a:lnTo>
                  <a:pt x="944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823961" y="4220717"/>
            <a:ext cx="97155" cy="64135"/>
          </a:xfrm>
          <a:custGeom>
            <a:avLst/>
            <a:gdLst/>
            <a:ahLst/>
            <a:cxnLst/>
            <a:rect l="l" t="t" r="r" b="b"/>
            <a:pathLst>
              <a:path w="97154" h="64135">
                <a:moveTo>
                  <a:pt x="889" y="0"/>
                </a:moveTo>
                <a:lnTo>
                  <a:pt x="22987" y="0"/>
                </a:lnTo>
                <a:lnTo>
                  <a:pt x="26543" y="45973"/>
                </a:lnTo>
                <a:lnTo>
                  <a:pt x="30874" y="39018"/>
                </a:lnTo>
                <a:lnTo>
                  <a:pt x="44450" y="4190"/>
                </a:lnTo>
                <a:lnTo>
                  <a:pt x="45339" y="0"/>
                </a:lnTo>
                <a:lnTo>
                  <a:pt x="59563" y="0"/>
                </a:lnTo>
                <a:lnTo>
                  <a:pt x="63500" y="45973"/>
                </a:lnTo>
                <a:lnTo>
                  <a:pt x="67762" y="39425"/>
                </a:lnTo>
                <a:lnTo>
                  <a:pt x="80899" y="12953"/>
                </a:lnTo>
                <a:lnTo>
                  <a:pt x="80899" y="9270"/>
                </a:lnTo>
                <a:lnTo>
                  <a:pt x="80899" y="7619"/>
                </a:lnTo>
                <a:lnTo>
                  <a:pt x="80518" y="6349"/>
                </a:lnTo>
                <a:lnTo>
                  <a:pt x="79756" y="5587"/>
                </a:lnTo>
                <a:lnTo>
                  <a:pt x="78994" y="4698"/>
                </a:lnTo>
                <a:lnTo>
                  <a:pt x="77724" y="4317"/>
                </a:lnTo>
                <a:lnTo>
                  <a:pt x="75819" y="4190"/>
                </a:lnTo>
                <a:lnTo>
                  <a:pt x="76708" y="0"/>
                </a:lnTo>
                <a:lnTo>
                  <a:pt x="94488" y="0"/>
                </a:lnTo>
                <a:lnTo>
                  <a:pt x="96774" y="4190"/>
                </a:lnTo>
                <a:lnTo>
                  <a:pt x="72786" y="45942"/>
                </a:lnTo>
                <a:lnTo>
                  <a:pt x="59944" y="63753"/>
                </a:lnTo>
                <a:lnTo>
                  <a:pt x="49276" y="63753"/>
                </a:lnTo>
                <a:lnTo>
                  <a:pt x="47244" y="44957"/>
                </a:lnTo>
                <a:lnTo>
                  <a:pt x="46736" y="40004"/>
                </a:lnTo>
                <a:lnTo>
                  <a:pt x="46355" y="36194"/>
                </a:lnTo>
                <a:lnTo>
                  <a:pt x="46228" y="33527"/>
                </a:lnTo>
                <a:lnTo>
                  <a:pt x="46101" y="30987"/>
                </a:lnTo>
                <a:lnTo>
                  <a:pt x="45974" y="28955"/>
                </a:lnTo>
                <a:lnTo>
                  <a:pt x="45974" y="27431"/>
                </a:lnTo>
                <a:lnTo>
                  <a:pt x="45339" y="27431"/>
                </a:lnTo>
                <a:lnTo>
                  <a:pt x="40955" y="35857"/>
                </a:lnTo>
                <a:lnTo>
                  <a:pt x="35798" y="44735"/>
                </a:lnTo>
                <a:lnTo>
                  <a:pt x="29854" y="54042"/>
                </a:lnTo>
                <a:lnTo>
                  <a:pt x="23114" y="63753"/>
                </a:lnTo>
                <a:lnTo>
                  <a:pt x="11684" y="63753"/>
                </a:lnTo>
                <a:lnTo>
                  <a:pt x="6604" y="15112"/>
                </a:lnTo>
                <a:lnTo>
                  <a:pt x="6350" y="12191"/>
                </a:lnTo>
                <a:lnTo>
                  <a:pt x="5969" y="9905"/>
                </a:lnTo>
                <a:lnTo>
                  <a:pt x="5461" y="8508"/>
                </a:lnTo>
                <a:lnTo>
                  <a:pt x="5080" y="7111"/>
                </a:lnTo>
                <a:lnTo>
                  <a:pt x="4445" y="6095"/>
                </a:lnTo>
                <a:lnTo>
                  <a:pt x="3683" y="5460"/>
                </a:lnTo>
                <a:lnTo>
                  <a:pt x="2794" y="4698"/>
                </a:lnTo>
                <a:lnTo>
                  <a:pt x="1524" y="4317"/>
                </a:lnTo>
                <a:lnTo>
                  <a:pt x="0" y="4190"/>
                </a:lnTo>
                <a:lnTo>
                  <a:pt x="88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920228" y="4108678"/>
            <a:ext cx="122652" cy="13794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935214" y="4128134"/>
            <a:ext cx="102870" cy="118745"/>
          </a:xfrm>
          <a:custGeom>
            <a:avLst/>
            <a:gdLst/>
            <a:ahLst/>
            <a:cxnLst/>
            <a:rect l="l" t="t" r="r" b="b"/>
            <a:pathLst>
              <a:path w="102870" h="118745">
                <a:moveTo>
                  <a:pt x="102869" y="0"/>
                </a:moveTo>
                <a:lnTo>
                  <a:pt x="22732" y="0"/>
                </a:lnTo>
                <a:lnTo>
                  <a:pt x="21843" y="4190"/>
                </a:lnTo>
                <a:lnTo>
                  <a:pt x="24764" y="4444"/>
                </a:lnTo>
                <a:lnTo>
                  <a:pt x="26924" y="5079"/>
                </a:lnTo>
                <a:lnTo>
                  <a:pt x="28320" y="6095"/>
                </a:lnTo>
                <a:lnTo>
                  <a:pt x="29590" y="7112"/>
                </a:lnTo>
                <a:lnTo>
                  <a:pt x="30352" y="9016"/>
                </a:lnTo>
                <a:lnTo>
                  <a:pt x="30352" y="15366"/>
                </a:lnTo>
                <a:lnTo>
                  <a:pt x="13588" y="92837"/>
                </a:lnTo>
                <a:lnTo>
                  <a:pt x="5841" y="112775"/>
                </a:lnTo>
                <a:lnTo>
                  <a:pt x="4699" y="113664"/>
                </a:lnTo>
                <a:lnTo>
                  <a:pt x="3047" y="114172"/>
                </a:lnTo>
                <a:lnTo>
                  <a:pt x="888" y="114553"/>
                </a:lnTo>
                <a:lnTo>
                  <a:pt x="0" y="118744"/>
                </a:lnTo>
                <a:lnTo>
                  <a:pt x="77215" y="118744"/>
                </a:lnTo>
                <a:lnTo>
                  <a:pt x="79145" y="111125"/>
                </a:lnTo>
                <a:lnTo>
                  <a:pt x="25145" y="111125"/>
                </a:lnTo>
                <a:lnTo>
                  <a:pt x="36321" y="60959"/>
                </a:lnTo>
                <a:lnTo>
                  <a:pt x="73840" y="60959"/>
                </a:lnTo>
                <a:lnTo>
                  <a:pt x="75660" y="53212"/>
                </a:lnTo>
                <a:lnTo>
                  <a:pt x="37972" y="53212"/>
                </a:lnTo>
                <a:lnTo>
                  <a:pt x="47878" y="7619"/>
                </a:lnTo>
                <a:lnTo>
                  <a:pt x="101164" y="7619"/>
                </a:lnTo>
                <a:lnTo>
                  <a:pt x="102869" y="0"/>
                </a:lnTo>
                <a:close/>
              </a:path>
              <a:path w="102870" h="118745">
                <a:moveTo>
                  <a:pt x="84835" y="88645"/>
                </a:moveTo>
                <a:lnTo>
                  <a:pt x="76326" y="88645"/>
                </a:lnTo>
                <a:lnTo>
                  <a:pt x="73913" y="93471"/>
                </a:lnTo>
                <a:lnTo>
                  <a:pt x="71881" y="97281"/>
                </a:lnTo>
                <a:lnTo>
                  <a:pt x="70103" y="100075"/>
                </a:lnTo>
                <a:lnTo>
                  <a:pt x="68325" y="102996"/>
                </a:lnTo>
                <a:lnTo>
                  <a:pt x="66547" y="105156"/>
                </a:lnTo>
                <a:lnTo>
                  <a:pt x="54355" y="111125"/>
                </a:lnTo>
                <a:lnTo>
                  <a:pt x="79145" y="111125"/>
                </a:lnTo>
                <a:lnTo>
                  <a:pt x="84835" y="88645"/>
                </a:lnTo>
                <a:close/>
              </a:path>
              <a:path w="102870" h="118745">
                <a:moveTo>
                  <a:pt x="73840" y="60959"/>
                </a:moveTo>
                <a:lnTo>
                  <a:pt x="56768" y="60959"/>
                </a:lnTo>
                <a:lnTo>
                  <a:pt x="58800" y="61087"/>
                </a:lnTo>
                <a:lnTo>
                  <a:pt x="59943" y="61594"/>
                </a:lnTo>
                <a:lnTo>
                  <a:pt x="63372" y="69468"/>
                </a:lnTo>
                <a:lnTo>
                  <a:pt x="63372" y="74167"/>
                </a:lnTo>
                <a:lnTo>
                  <a:pt x="70738" y="74167"/>
                </a:lnTo>
                <a:lnTo>
                  <a:pt x="73840" y="60959"/>
                </a:lnTo>
                <a:close/>
              </a:path>
              <a:path w="102870" h="118745">
                <a:moveTo>
                  <a:pt x="78612" y="40639"/>
                </a:moveTo>
                <a:lnTo>
                  <a:pt x="70611" y="40639"/>
                </a:lnTo>
                <a:lnTo>
                  <a:pt x="68452" y="45212"/>
                </a:lnTo>
                <a:lnTo>
                  <a:pt x="66293" y="48387"/>
                </a:lnTo>
                <a:lnTo>
                  <a:pt x="64007" y="50291"/>
                </a:lnTo>
                <a:lnTo>
                  <a:pt x="61849" y="52323"/>
                </a:lnTo>
                <a:lnTo>
                  <a:pt x="58800" y="53212"/>
                </a:lnTo>
                <a:lnTo>
                  <a:pt x="75660" y="53212"/>
                </a:lnTo>
                <a:lnTo>
                  <a:pt x="78612" y="40639"/>
                </a:lnTo>
                <a:close/>
              </a:path>
              <a:path w="102870" h="118745">
                <a:moveTo>
                  <a:pt x="101164" y="7619"/>
                </a:moveTo>
                <a:lnTo>
                  <a:pt x="78612" y="7619"/>
                </a:lnTo>
                <a:lnTo>
                  <a:pt x="80390" y="7746"/>
                </a:lnTo>
                <a:lnTo>
                  <a:pt x="81660" y="8127"/>
                </a:lnTo>
                <a:lnTo>
                  <a:pt x="82930" y="8381"/>
                </a:lnTo>
                <a:lnTo>
                  <a:pt x="83946" y="9016"/>
                </a:lnTo>
                <a:lnTo>
                  <a:pt x="84835" y="10032"/>
                </a:lnTo>
                <a:lnTo>
                  <a:pt x="85725" y="10921"/>
                </a:lnTo>
                <a:lnTo>
                  <a:pt x="86486" y="12700"/>
                </a:lnTo>
                <a:lnTo>
                  <a:pt x="87160" y="15366"/>
                </a:lnTo>
                <a:lnTo>
                  <a:pt x="87883" y="17779"/>
                </a:lnTo>
                <a:lnTo>
                  <a:pt x="88264" y="21589"/>
                </a:lnTo>
                <a:lnTo>
                  <a:pt x="88518" y="26669"/>
                </a:lnTo>
                <a:lnTo>
                  <a:pt x="96900" y="26669"/>
                </a:lnTo>
                <a:lnTo>
                  <a:pt x="101164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935214" y="4128134"/>
            <a:ext cx="102870" cy="118745"/>
          </a:xfrm>
          <a:custGeom>
            <a:avLst/>
            <a:gdLst/>
            <a:ahLst/>
            <a:cxnLst/>
            <a:rect l="l" t="t" r="r" b="b"/>
            <a:pathLst>
              <a:path w="102870" h="118745">
                <a:moveTo>
                  <a:pt x="22732" y="0"/>
                </a:moveTo>
                <a:lnTo>
                  <a:pt x="102869" y="0"/>
                </a:lnTo>
                <a:lnTo>
                  <a:pt x="96900" y="26669"/>
                </a:lnTo>
                <a:lnTo>
                  <a:pt x="88518" y="26669"/>
                </a:lnTo>
                <a:lnTo>
                  <a:pt x="88264" y="21589"/>
                </a:lnTo>
                <a:lnTo>
                  <a:pt x="87883" y="17779"/>
                </a:lnTo>
                <a:lnTo>
                  <a:pt x="87121" y="15239"/>
                </a:lnTo>
                <a:lnTo>
                  <a:pt x="86486" y="12700"/>
                </a:lnTo>
                <a:lnTo>
                  <a:pt x="85725" y="10921"/>
                </a:lnTo>
                <a:lnTo>
                  <a:pt x="84835" y="10032"/>
                </a:lnTo>
                <a:lnTo>
                  <a:pt x="83946" y="9016"/>
                </a:lnTo>
                <a:lnTo>
                  <a:pt x="82930" y="8381"/>
                </a:lnTo>
                <a:lnTo>
                  <a:pt x="81660" y="8127"/>
                </a:lnTo>
                <a:lnTo>
                  <a:pt x="80390" y="7746"/>
                </a:lnTo>
                <a:lnTo>
                  <a:pt x="78612" y="7619"/>
                </a:lnTo>
                <a:lnTo>
                  <a:pt x="76326" y="7619"/>
                </a:lnTo>
                <a:lnTo>
                  <a:pt x="47878" y="7619"/>
                </a:lnTo>
                <a:lnTo>
                  <a:pt x="37972" y="53212"/>
                </a:lnTo>
                <a:lnTo>
                  <a:pt x="54609" y="53212"/>
                </a:lnTo>
                <a:lnTo>
                  <a:pt x="58800" y="53212"/>
                </a:lnTo>
                <a:lnTo>
                  <a:pt x="61849" y="52323"/>
                </a:lnTo>
                <a:lnTo>
                  <a:pt x="64007" y="50291"/>
                </a:lnTo>
                <a:lnTo>
                  <a:pt x="66293" y="48387"/>
                </a:lnTo>
                <a:lnTo>
                  <a:pt x="68452" y="45212"/>
                </a:lnTo>
                <a:lnTo>
                  <a:pt x="70611" y="40639"/>
                </a:lnTo>
                <a:lnTo>
                  <a:pt x="78612" y="40639"/>
                </a:lnTo>
                <a:lnTo>
                  <a:pt x="70738" y="74167"/>
                </a:lnTo>
                <a:lnTo>
                  <a:pt x="63372" y="74167"/>
                </a:lnTo>
                <a:lnTo>
                  <a:pt x="63372" y="69468"/>
                </a:lnTo>
                <a:lnTo>
                  <a:pt x="62991" y="66293"/>
                </a:lnTo>
                <a:lnTo>
                  <a:pt x="62483" y="64642"/>
                </a:lnTo>
                <a:lnTo>
                  <a:pt x="61849" y="62991"/>
                </a:lnTo>
                <a:lnTo>
                  <a:pt x="60959" y="61975"/>
                </a:lnTo>
                <a:lnTo>
                  <a:pt x="59943" y="61594"/>
                </a:lnTo>
                <a:lnTo>
                  <a:pt x="58800" y="61087"/>
                </a:lnTo>
                <a:lnTo>
                  <a:pt x="56768" y="60959"/>
                </a:lnTo>
                <a:lnTo>
                  <a:pt x="53720" y="60959"/>
                </a:lnTo>
                <a:lnTo>
                  <a:pt x="36321" y="60959"/>
                </a:lnTo>
                <a:lnTo>
                  <a:pt x="25145" y="111125"/>
                </a:lnTo>
                <a:lnTo>
                  <a:pt x="50926" y="111125"/>
                </a:lnTo>
                <a:lnTo>
                  <a:pt x="54355" y="111125"/>
                </a:lnTo>
                <a:lnTo>
                  <a:pt x="64769" y="106679"/>
                </a:lnTo>
                <a:lnTo>
                  <a:pt x="66547" y="105156"/>
                </a:lnTo>
                <a:lnTo>
                  <a:pt x="68325" y="102996"/>
                </a:lnTo>
                <a:lnTo>
                  <a:pt x="70103" y="100075"/>
                </a:lnTo>
                <a:lnTo>
                  <a:pt x="71881" y="97281"/>
                </a:lnTo>
                <a:lnTo>
                  <a:pt x="73913" y="93471"/>
                </a:lnTo>
                <a:lnTo>
                  <a:pt x="76326" y="88645"/>
                </a:lnTo>
                <a:lnTo>
                  <a:pt x="84835" y="88645"/>
                </a:lnTo>
                <a:lnTo>
                  <a:pt x="77215" y="118744"/>
                </a:lnTo>
                <a:lnTo>
                  <a:pt x="0" y="118744"/>
                </a:lnTo>
                <a:lnTo>
                  <a:pt x="888" y="114553"/>
                </a:lnTo>
                <a:lnTo>
                  <a:pt x="3047" y="114172"/>
                </a:lnTo>
                <a:lnTo>
                  <a:pt x="4699" y="113664"/>
                </a:lnTo>
                <a:lnTo>
                  <a:pt x="5841" y="112775"/>
                </a:lnTo>
                <a:lnTo>
                  <a:pt x="6984" y="112013"/>
                </a:lnTo>
                <a:lnTo>
                  <a:pt x="7874" y="110997"/>
                </a:lnTo>
                <a:lnTo>
                  <a:pt x="28447" y="25781"/>
                </a:lnTo>
                <a:lnTo>
                  <a:pt x="29717" y="20065"/>
                </a:lnTo>
                <a:lnTo>
                  <a:pt x="30352" y="15366"/>
                </a:lnTo>
                <a:lnTo>
                  <a:pt x="30352" y="11810"/>
                </a:lnTo>
                <a:lnTo>
                  <a:pt x="30352" y="9016"/>
                </a:lnTo>
                <a:lnTo>
                  <a:pt x="21843" y="4190"/>
                </a:lnTo>
                <a:lnTo>
                  <a:pt x="227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046719" y="4070591"/>
            <a:ext cx="1277874" cy="23394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8061711" y="4089780"/>
            <a:ext cx="1259205" cy="215900"/>
          </a:xfrm>
          <a:custGeom>
            <a:avLst/>
            <a:gdLst/>
            <a:ahLst/>
            <a:cxnLst/>
            <a:rect l="l" t="t" r="r" b="b"/>
            <a:pathLst>
              <a:path w="1259204" h="215900">
                <a:moveTo>
                  <a:pt x="1202176" y="0"/>
                </a:moveTo>
                <a:lnTo>
                  <a:pt x="1200017" y="7239"/>
                </a:lnTo>
                <a:lnTo>
                  <a:pt x="1209927" y="12332"/>
                </a:lnTo>
                <a:lnTo>
                  <a:pt x="1218527" y="19796"/>
                </a:lnTo>
                <a:lnTo>
                  <a:pt x="1236654" y="55905"/>
                </a:lnTo>
                <a:lnTo>
                  <a:pt x="1242816" y="107823"/>
                </a:lnTo>
                <a:lnTo>
                  <a:pt x="1242127" y="126730"/>
                </a:lnTo>
                <a:lnTo>
                  <a:pt x="1231894" y="173736"/>
                </a:lnTo>
                <a:lnTo>
                  <a:pt x="1200017" y="208280"/>
                </a:lnTo>
                <a:lnTo>
                  <a:pt x="1202176" y="215392"/>
                </a:lnTo>
                <a:lnTo>
                  <a:pt x="1235965" y="191960"/>
                </a:lnTo>
                <a:lnTo>
                  <a:pt x="1255119" y="145827"/>
                </a:lnTo>
                <a:lnTo>
                  <a:pt x="1258818" y="107696"/>
                </a:lnTo>
                <a:lnTo>
                  <a:pt x="1257891" y="87983"/>
                </a:lnTo>
                <a:lnTo>
                  <a:pt x="1244086" y="37084"/>
                </a:lnTo>
                <a:lnTo>
                  <a:pt x="1215010" y="5026"/>
                </a:lnTo>
                <a:lnTo>
                  <a:pt x="1202176" y="0"/>
                </a:lnTo>
                <a:close/>
              </a:path>
              <a:path w="1259204" h="215900">
                <a:moveTo>
                  <a:pt x="56509" y="0"/>
                </a:moveTo>
                <a:lnTo>
                  <a:pt x="22844" y="23556"/>
                </a:lnTo>
                <a:lnTo>
                  <a:pt x="3692" y="69627"/>
                </a:lnTo>
                <a:lnTo>
                  <a:pt x="0" y="107823"/>
                </a:lnTo>
                <a:lnTo>
                  <a:pt x="920" y="127464"/>
                </a:lnTo>
                <a:lnTo>
                  <a:pt x="14726" y="178435"/>
                </a:lnTo>
                <a:lnTo>
                  <a:pt x="43747" y="210439"/>
                </a:lnTo>
                <a:lnTo>
                  <a:pt x="56509" y="215392"/>
                </a:lnTo>
                <a:lnTo>
                  <a:pt x="58795" y="208280"/>
                </a:lnTo>
                <a:lnTo>
                  <a:pt x="48865" y="203186"/>
                </a:lnTo>
                <a:lnTo>
                  <a:pt x="40221" y="195722"/>
                </a:lnTo>
                <a:lnTo>
                  <a:pt x="22050" y="159686"/>
                </a:lnTo>
                <a:lnTo>
                  <a:pt x="16000" y="107696"/>
                </a:lnTo>
                <a:lnTo>
                  <a:pt x="16664" y="88913"/>
                </a:lnTo>
                <a:lnTo>
                  <a:pt x="26791" y="41783"/>
                </a:lnTo>
                <a:lnTo>
                  <a:pt x="58795" y="7239"/>
                </a:lnTo>
                <a:lnTo>
                  <a:pt x="565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257156" y="4085209"/>
            <a:ext cx="67945" cy="22453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8057133" y="4085209"/>
            <a:ext cx="170179" cy="224536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8125459" y="4121911"/>
            <a:ext cx="98425" cy="164465"/>
          </a:xfrm>
          <a:custGeom>
            <a:avLst/>
            <a:gdLst/>
            <a:ahLst/>
            <a:cxnLst/>
            <a:rect l="l" t="t" r="r" b="b"/>
            <a:pathLst>
              <a:path w="98425" h="164464">
                <a:moveTo>
                  <a:pt x="1524" y="155829"/>
                </a:moveTo>
                <a:lnTo>
                  <a:pt x="0" y="163449"/>
                </a:lnTo>
                <a:lnTo>
                  <a:pt x="1397" y="163830"/>
                </a:lnTo>
                <a:lnTo>
                  <a:pt x="3301" y="163956"/>
                </a:lnTo>
                <a:lnTo>
                  <a:pt x="14097" y="163956"/>
                </a:lnTo>
                <a:lnTo>
                  <a:pt x="21082" y="160908"/>
                </a:lnTo>
                <a:lnTo>
                  <a:pt x="25317" y="156082"/>
                </a:lnTo>
                <a:lnTo>
                  <a:pt x="3429" y="156082"/>
                </a:lnTo>
                <a:lnTo>
                  <a:pt x="2032" y="155956"/>
                </a:lnTo>
                <a:lnTo>
                  <a:pt x="1524" y="155829"/>
                </a:lnTo>
                <a:close/>
              </a:path>
              <a:path w="98425" h="164464">
                <a:moveTo>
                  <a:pt x="54991" y="50545"/>
                </a:moveTo>
                <a:lnTo>
                  <a:pt x="40640" y="50545"/>
                </a:lnTo>
                <a:lnTo>
                  <a:pt x="21844" y="133350"/>
                </a:lnTo>
                <a:lnTo>
                  <a:pt x="20574" y="139192"/>
                </a:lnTo>
                <a:lnTo>
                  <a:pt x="19050" y="143890"/>
                </a:lnTo>
                <a:lnTo>
                  <a:pt x="17525" y="147193"/>
                </a:lnTo>
                <a:lnTo>
                  <a:pt x="15875" y="150494"/>
                </a:lnTo>
                <a:lnTo>
                  <a:pt x="14097" y="152781"/>
                </a:lnTo>
                <a:lnTo>
                  <a:pt x="12319" y="154050"/>
                </a:lnTo>
                <a:lnTo>
                  <a:pt x="10414" y="155448"/>
                </a:lnTo>
                <a:lnTo>
                  <a:pt x="8255" y="156082"/>
                </a:lnTo>
                <a:lnTo>
                  <a:pt x="25317" y="156082"/>
                </a:lnTo>
                <a:lnTo>
                  <a:pt x="38862" y="126492"/>
                </a:lnTo>
                <a:lnTo>
                  <a:pt x="54991" y="50545"/>
                </a:lnTo>
                <a:close/>
              </a:path>
              <a:path w="98425" h="164464">
                <a:moveTo>
                  <a:pt x="89026" y="0"/>
                </a:moveTo>
                <a:lnTo>
                  <a:pt x="83312" y="0"/>
                </a:lnTo>
                <a:lnTo>
                  <a:pt x="76170" y="507"/>
                </a:lnTo>
                <a:lnTo>
                  <a:pt x="44576" y="31368"/>
                </a:lnTo>
                <a:lnTo>
                  <a:pt x="43561" y="34925"/>
                </a:lnTo>
                <a:lnTo>
                  <a:pt x="42672" y="37337"/>
                </a:lnTo>
                <a:lnTo>
                  <a:pt x="35560" y="43561"/>
                </a:lnTo>
                <a:lnTo>
                  <a:pt x="33909" y="44068"/>
                </a:lnTo>
                <a:lnTo>
                  <a:pt x="31115" y="44323"/>
                </a:lnTo>
                <a:lnTo>
                  <a:pt x="27178" y="44576"/>
                </a:lnTo>
                <a:lnTo>
                  <a:pt x="25908" y="50545"/>
                </a:lnTo>
                <a:lnTo>
                  <a:pt x="77470" y="50545"/>
                </a:lnTo>
                <a:lnTo>
                  <a:pt x="79375" y="41782"/>
                </a:lnTo>
                <a:lnTo>
                  <a:pt x="57023" y="41782"/>
                </a:lnTo>
                <a:lnTo>
                  <a:pt x="60579" y="26162"/>
                </a:lnTo>
                <a:lnTo>
                  <a:pt x="62103" y="21336"/>
                </a:lnTo>
                <a:lnTo>
                  <a:pt x="63803" y="17668"/>
                </a:lnTo>
                <a:lnTo>
                  <a:pt x="65405" y="14096"/>
                </a:lnTo>
                <a:lnTo>
                  <a:pt x="67310" y="11430"/>
                </a:lnTo>
                <a:lnTo>
                  <a:pt x="69596" y="9651"/>
                </a:lnTo>
                <a:lnTo>
                  <a:pt x="71882" y="7746"/>
                </a:lnTo>
                <a:lnTo>
                  <a:pt x="74675" y="6857"/>
                </a:lnTo>
                <a:lnTo>
                  <a:pt x="96772" y="6857"/>
                </a:lnTo>
                <a:lnTo>
                  <a:pt x="98044" y="1396"/>
                </a:lnTo>
                <a:lnTo>
                  <a:pt x="93883" y="498"/>
                </a:lnTo>
                <a:lnTo>
                  <a:pt x="89026" y="0"/>
                </a:lnTo>
                <a:close/>
              </a:path>
              <a:path w="98425" h="164464">
                <a:moveTo>
                  <a:pt x="96772" y="6857"/>
                </a:moveTo>
                <a:lnTo>
                  <a:pt x="80645" y="6857"/>
                </a:lnTo>
                <a:lnTo>
                  <a:pt x="82550" y="7619"/>
                </a:lnTo>
                <a:lnTo>
                  <a:pt x="83820" y="9017"/>
                </a:lnTo>
                <a:lnTo>
                  <a:pt x="85090" y="10540"/>
                </a:lnTo>
                <a:lnTo>
                  <a:pt x="86233" y="12826"/>
                </a:lnTo>
                <a:lnTo>
                  <a:pt x="86995" y="16129"/>
                </a:lnTo>
                <a:lnTo>
                  <a:pt x="94615" y="16129"/>
                </a:lnTo>
                <a:lnTo>
                  <a:pt x="96772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8125459" y="4121911"/>
            <a:ext cx="98425" cy="164465"/>
          </a:xfrm>
          <a:custGeom>
            <a:avLst/>
            <a:gdLst/>
            <a:ahLst/>
            <a:cxnLst/>
            <a:rect l="l" t="t" r="r" b="b"/>
            <a:pathLst>
              <a:path w="98425" h="164464">
                <a:moveTo>
                  <a:pt x="83312" y="0"/>
                </a:moveTo>
                <a:lnTo>
                  <a:pt x="89026" y="0"/>
                </a:lnTo>
                <a:lnTo>
                  <a:pt x="93980" y="507"/>
                </a:lnTo>
                <a:lnTo>
                  <a:pt x="98044" y="1396"/>
                </a:lnTo>
                <a:lnTo>
                  <a:pt x="94615" y="16129"/>
                </a:lnTo>
                <a:lnTo>
                  <a:pt x="86995" y="16129"/>
                </a:lnTo>
                <a:lnTo>
                  <a:pt x="86233" y="12826"/>
                </a:lnTo>
                <a:lnTo>
                  <a:pt x="85090" y="10540"/>
                </a:lnTo>
                <a:lnTo>
                  <a:pt x="83820" y="9017"/>
                </a:lnTo>
                <a:lnTo>
                  <a:pt x="82550" y="7619"/>
                </a:lnTo>
                <a:lnTo>
                  <a:pt x="80645" y="6857"/>
                </a:lnTo>
                <a:lnTo>
                  <a:pt x="77978" y="6857"/>
                </a:lnTo>
                <a:lnTo>
                  <a:pt x="74675" y="6857"/>
                </a:lnTo>
                <a:lnTo>
                  <a:pt x="71882" y="7746"/>
                </a:lnTo>
                <a:lnTo>
                  <a:pt x="69596" y="9651"/>
                </a:lnTo>
                <a:lnTo>
                  <a:pt x="67310" y="11430"/>
                </a:lnTo>
                <a:lnTo>
                  <a:pt x="65405" y="14096"/>
                </a:lnTo>
                <a:lnTo>
                  <a:pt x="63754" y="17780"/>
                </a:lnTo>
                <a:lnTo>
                  <a:pt x="62103" y="21336"/>
                </a:lnTo>
                <a:lnTo>
                  <a:pt x="60579" y="26162"/>
                </a:lnTo>
                <a:lnTo>
                  <a:pt x="59182" y="32257"/>
                </a:lnTo>
                <a:lnTo>
                  <a:pt x="57023" y="41782"/>
                </a:lnTo>
                <a:lnTo>
                  <a:pt x="79375" y="41782"/>
                </a:lnTo>
                <a:lnTo>
                  <a:pt x="77470" y="50545"/>
                </a:lnTo>
                <a:lnTo>
                  <a:pt x="54991" y="50545"/>
                </a:lnTo>
                <a:lnTo>
                  <a:pt x="38862" y="126492"/>
                </a:lnTo>
                <a:lnTo>
                  <a:pt x="36597" y="135326"/>
                </a:lnTo>
                <a:lnTo>
                  <a:pt x="14097" y="163956"/>
                </a:lnTo>
                <a:lnTo>
                  <a:pt x="5715" y="163956"/>
                </a:lnTo>
                <a:lnTo>
                  <a:pt x="3301" y="163956"/>
                </a:lnTo>
                <a:lnTo>
                  <a:pt x="1397" y="163830"/>
                </a:lnTo>
                <a:lnTo>
                  <a:pt x="0" y="163449"/>
                </a:lnTo>
                <a:lnTo>
                  <a:pt x="1524" y="155829"/>
                </a:lnTo>
                <a:lnTo>
                  <a:pt x="2032" y="155956"/>
                </a:lnTo>
                <a:lnTo>
                  <a:pt x="3429" y="156082"/>
                </a:lnTo>
                <a:lnTo>
                  <a:pt x="5588" y="156082"/>
                </a:lnTo>
                <a:lnTo>
                  <a:pt x="8255" y="156082"/>
                </a:lnTo>
                <a:lnTo>
                  <a:pt x="10414" y="155448"/>
                </a:lnTo>
                <a:lnTo>
                  <a:pt x="12319" y="154050"/>
                </a:lnTo>
                <a:lnTo>
                  <a:pt x="14097" y="152781"/>
                </a:lnTo>
                <a:lnTo>
                  <a:pt x="15875" y="150494"/>
                </a:lnTo>
                <a:lnTo>
                  <a:pt x="17525" y="147193"/>
                </a:lnTo>
                <a:lnTo>
                  <a:pt x="19050" y="143890"/>
                </a:lnTo>
                <a:lnTo>
                  <a:pt x="20574" y="139192"/>
                </a:lnTo>
                <a:lnTo>
                  <a:pt x="21844" y="133350"/>
                </a:lnTo>
                <a:lnTo>
                  <a:pt x="40640" y="50545"/>
                </a:lnTo>
                <a:lnTo>
                  <a:pt x="25908" y="50545"/>
                </a:lnTo>
                <a:lnTo>
                  <a:pt x="27178" y="44576"/>
                </a:lnTo>
                <a:lnTo>
                  <a:pt x="31115" y="44323"/>
                </a:lnTo>
                <a:lnTo>
                  <a:pt x="33909" y="44068"/>
                </a:lnTo>
                <a:lnTo>
                  <a:pt x="35560" y="43561"/>
                </a:lnTo>
                <a:lnTo>
                  <a:pt x="37338" y="43180"/>
                </a:lnTo>
                <a:lnTo>
                  <a:pt x="38608" y="42544"/>
                </a:lnTo>
                <a:lnTo>
                  <a:pt x="44576" y="31368"/>
                </a:lnTo>
                <a:lnTo>
                  <a:pt x="47192" y="24036"/>
                </a:lnTo>
                <a:lnTo>
                  <a:pt x="76213" y="498"/>
                </a:lnTo>
                <a:lnTo>
                  <a:pt x="833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8231123" y="4070591"/>
            <a:ext cx="666750" cy="233946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8246116" y="4089780"/>
            <a:ext cx="647700" cy="215900"/>
          </a:xfrm>
          <a:custGeom>
            <a:avLst/>
            <a:gdLst/>
            <a:ahLst/>
            <a:cxnLst/>
            <a:rect l="l" t="t" r="r" b="b"/>
            <a:pathLst>
              <a:path w="647700" h="215900">
                <a:moveTo>
                  <a:pt x="591052" y="0"/>
                </a:moveTo>
                <a:lnTo>
                  <a:pt x="588893" y="7239"/>
                </a:lnTo>
                <a:lnTo>
                  <a:pt x="598803" y="12332"/>
                </a:lnTo>
                <a:lnTo>
                  <a:pt x="607403" y="19796"/>
                </a:lnTo>
                <a:lnTo>
                  <a:pt x="625530" y="55905"/>
                </a:lnTo>
                <a:lnTo>
                  <a:pt x="631692" y="107823"/>
                </a:lnTo>
                <a:lnTo>
                  <a:pt x="631003" y="126730"/>
                </a:lnTo>
                <a:lnTo>
                  <a:pt x="620770" y="173736"/>
                </a:lnTo>
                <a:lnTo>
                  <a:pt x="588893" y="208280"/>
                </a:lnTo>
                <a:lnTo>
                  <a:pt x="591052" y="215392"/>
                </a:lnTo>
                <a:lnTo>
                  <a:pt x="624841" y="191960"/>
                </a:lnTo>
                <a:lnTo>
                  <a:pt x="643995" y="145827"/>
                </a:lnTo>
                <a:lnTo>
                  <a:pt x="647694" y="107696"/>
                </a:lnTo>
                <a:lnTo>
                  <a:pt x="646767" y="87983"/>
                </a:lnTo>
                <a:lnTo>
                  <a:pt x="632962" y="37084"/>
                </a:lnTo>
                <a:lnTo>
                  <a:pt x="603886" y="5026"/>
                </a:lnTo>
                <a:lnTo>
                  <a:pt x="591052" y="0"/>
                </a:lnTo>
                <a:close/>
              </a:path>
              <a:path w="647700" h="215900">
                <a:moveTo>
                  <a:pt x="56509" y="0"/>
                </a:moveTo>
                <a:lnTo>
                  <a:pt x="22844" y="23556"/>
                </a:lnTo>
                <a:lnTo>
                  <a:pt x="3692" y="69627"/>
                </a:lnTo>
                <a:lnTo>
                  <a:pt x="0" y="107823"/>
                </a:lnTo>
                <a:lnTo>
                  <a:pt x="920" y="127464"/>
                </a:lnTo>
                <a:lnTo>
                  <a:pt x="14726" y="178435"/>
                </a:lnTo>
                <a:lnTo>
                  <a:pt x="43747" y="210439"/>
                </a:lnTo>
                <a:lnTo>
                  <a:pt x="56509" y="215392"/>
                </a:lnTo>
                <a:lnTo>
                  <a:pt x="58795" y="208280"/>
                </a:lnTo>
                <a:lnTo>
                  <a:pt x="48865" y="203186"/>
                </a:lnTo>
                <a:lnTo>
                  <a:pt x="40221" y="195722"/>
                </a:lnTo>
                <a:lnTo>
                  <a:pt x="22050" y="159686"/>
                </a:lnTo>
                <a:lnTo>
                  <a:pt x="16000" y="107696"/>
                </a:lnTo>
                <a:lnTo>
                  <a:pt x="16664" y="88913"/>
                </a:lnTo>
                <a:lnTo>
                  <a:pt x="26791" y="41783"/>
                </a:lnTo>
                <a:lnTo>
                  <a:pt x="58795" y="7239"/>
                </a:lnTo>
                <a:lnTo>
                  <a:pt x="565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8835008" y="4089780"/>
            <a:ext cx="59055" cy="215900"/>
          </a:xfrm>
          <a:custGeom>
            <a:avLst/>
            <a:gdLst/>
            <a:ahLst/>
            <a:cxnLst/>
            <a:rect l="l" t="t" r="r" b="b"/>
            <a:pathLst>
              <a:path w="59054" h="215900">
                <a:moveTo>
                  <a:pt x="2159" y="0"/>
                </a:moveTo>
                <a:lnTo>
                  <a:pt x="35948" y="23556"/>
                </a:lnTo>
                <a:lnTo>
                  <a:pt x="55102" y="69627"/>
                </a:lnTo>
                <a:lnTo>
                  <a:pt x="58800" y="107696"/>
                </a:lnTo>
                <a:lnTo>
                  <a:pt x="57874" y="127464"/>
                </a:lnTo>
                <a:lnTo>
                  <a:pt x="44069" y="178435"/>
                </a:lnTo>
                <a:lnTo>
                  <a:pt x="14993" y="210439"/>
                </a:lnTo>
                <a:lnTo>
                  <a:pt x="2159" y="215392"/>
                </a:lnTo>
                <a:lnTo>
                  <a:pt x="0" y="208280"/>
                </a:lnTo>
                <a:lnTo>
                  <a:pt x="9909" y="203186"/>
                </a:lnTo>
                <a:lnTo>
                  <a:pt x="18510" y="195722"/>
                </a:lnTo>
                <a:lnTo>
                  <a:pt x="36637" y="159686"/>
                </a:lnTo>
                <a:lnTo>
                  <a:pt x="42799" y="107823"/>
                </a:lnTo>
                <a:lnTo>
                  <a:pt x="42110" y="88913"/>
                </a:lnTo>
                <a:lnTo>
                  <a:pt x="31876" y="41783"/>
                </a:lnTo>
                <a:lnTo>
                  <a:pt x="0" y="7239"/>
                </a:lnTo>
                <a:lnTo>
                  <a:pt x="215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8241538" y="4085209"/>
            <a:ext cx="165576" cy="224536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8312531" y="4160520"/>
            <a:ext cx="90805" cy="86360"/>
          </a:xfrm>
          <a:custGeom>
            <a:avLst/>
            <a:gdLst/>
            <a:ahLst/>
            <a:cxnLst/>
            <a:rect l="l" t="t" r="r" b="b"/>
            <a:pathLst>
              <a:path w="90804" h="86360">
                <a:moveTo>
                  <a:pt x="43688" y="0"/>
                </a:moveTo>
                <a:lnTo>
                  <a:pt x="1524" y="0"/>
                </a:lnTo>
                <a:lnTo>
                  <a:pt x="1524" y="5841"/>
                </a:lnTo>
                <a:lnTo>
                  <a:pt x="3301" y="5968"/>
                </a:lnTo>
                <a:lnTo>
                  <a:pt x="5079" y="6857"/>
                </a:lnTo>
                <a:lnTo>
                  <a:pt x="6985" y="8762"/>
                </a:lnTo>
                <a:lnTo>
                  <a:pt x="8890" y="10540"/>
                </a:lnTo>
                <a:lnTo>
                  <a:pt x="11429" y="13715"/>
                </a:lnTo>
                <a:lnTo>
                  <a:pt x="34925" y="46989"/>
                </a:lnTo>
                <a:lnTo>
                  <a:pt x="16764" y="67563"/>
                </a:lnTo>
                <a:lnTo>
                  <a:pt x="13208" y="71754"/>
                </a:lnTo>
                <a:lnTo>
                  <a:pt x="10160" y="74802"/>
                </a:lnTo>
                <a:lnTo>
                  <a:pt x="5079" y="78866"/>
                </a:lnTo>
                <a:lnTo>
                  <a:pt x="2540" y="80136"/>
                </a:lnTo>
                <a:lnTo>
                  <a:pt x="0" y="80644"/>
                </a:lnTo>
                <a:lnTo>
                  <a:pt x="0" y="86359"/>
                </a:lnTo>
                <a:lnTo>
                  <a:pt x="33527" y="86359"/>
                </a:lnTo>
                <a:lnTo>
                  <a:pt x="33527" y="80644"/>
                </a:lnTo>
                <a:lnTo>
                  <a:pt x="31369" y="80390"/>
                </a:lnTo>
                <a:lnTo>
                  <a:pt x="29718" y="79882"/>
                </a:lnTo>
                <a:lnTo>
                  <a:pt x="28448" y="78739"/>
                </a:lnTo>
                <a:lnTo>
                  <a:pt x="27559" y="77850"/>
                </a:lnTo>
                <a:lnTo>
                  <a:pt x="27050" y="76707"/>
                </a:lnTo>
                <a:lnTo>
                  <a:pt x="27050" y="73913"/>
                </a:lnTo>
                <a:lnTo>
                  <a:pt x="31496" y="66293"/>
                </a:lnTo>
                <a:lnTo>
                  <a:pt x="40640" y="55117"/>
                </a:lnTo>
                <a:lnTo>
                  <a:pt x="67681" y="55117"/>
                </a:lnTo>
                <a:lnTo>
                  <a:pt x="56134" y="38734"/>
                </a:lnTo>
                <a:lnTo>
                  <a:pt x="63334" y="30606"/>
                </a:lnTo>
                <a:lnTo>
                  <a:pt x="50419" y="30606"/>
                </a:lnTo>
                <a:lnTo>
                  <a:pt x="39497" y="14858"/>
                </a:lnTo>
                <a:lnTo>
                  <a:pt x="38989" y="13715"/>
                </a:lnTo>
                <a:lnTo>
                  <a:pt x="38480" y="12699"/>
                </a:lnTo>
                <a:lnTo>
                  <a:pt x="38226" y="11683"/>
                </a:lnTo>
                <a:lnTo>
                  <a:pt x="38226" y="8127"/>
                </a:lnTo>
                <a:lnTo>
                  <a:pt x="40004" y="6603"/>
                </a:lnTo>
                <a:lnTo>
                  <a:pt x="43688" y="5841"/>
                </a:lnTo>
                <a:lnTo>
                  <a:pt x="43688" y="0"/>
                </a:lnTo>
                <a:close/>
              </a:path>
              <a:path w="90804" h="86360">
                <a:moveTo>
                  <a:pt x="67681" y="55117"/>
                </a:moveTo>
                <a:lnTo>
                  <a:pt x="40640" y="55117"/>
                </a:lnTo>
                <a:lnTo>
                  <a:pt x="50419" y="69214"/>
                </a:lnTo>
                <a:lnTo>
                  <a:pt x="51816" y="71119"/>
                </a:lnTo>
                <a:lnTo>
                  <a:pt x="52704" y="72516"/>
                </a:lnTo>
                <a:lnTo>
                  <a:pt x="53467" y="74294"/>
                </a:lnTo>
                <a:lnTo>
                  <a:pt x="53594" y="78739"/>
                </a:lnTo>
                <a:lnTo>
                  <a:pt x="51816" y="80263"/>
                </a:lnTo>
                <a:lnTo>
                  <a:pt x="48260" y="80644"/>
                </a:lnTo>
                <a:lnTo>
                  <a:pt x="48260" y="86359"/>
                </a:lnTo>
                <a:lnTo>
                  <a:pt x="90550" y="86359"/>
                </a:lnTo>
                <a:lnTo>
                  <a:pt x="90550" y="80644"/>
                </a:lnTo>
                <a:lnTo>
                  <a:pt x="88519" y="80136"/>
                </a:lnTo>
                <a:lnTo>
                  <a:pt x="86487" y="78993"/>
                </a:lnTo>
                <a:lnTo>
                  <a:pt x="84454" y="77342"/>
                </a:lnTo>
                <a:lnTo>
                  <a:pt x="82550" y="75691"/>
                </a:lnTo>
                <a:lnTo>
                  <a:pt x="79883" y="72389"/>
                </a:lnTo>
                <a:lnTo>
                  <a:pt x="76453" y="67563"/>
                </a:lnTo>
                <a:lnTo>
                  <a:pt x="67681" y="55117"/>
                </a:lnTo>
                <a:close/>
              </a:path>
              <a:path w="90804" h="86360">
                <a:moveTo>
                  <a:pt x="89662" y="0"/>
                </a:moveTo>
                <a:lnTo>
                  <a:pt x="56515" y="0"/>
                </a:lnTo>
                <a:lnTo>
                  <a:pt x="56515" y="5841"/>
                </a:lnTo>
                <a:lnTo>
                  <a:pt x="58547" y="5968"/>
                </a:lnTo>
                <a:lnTo>
                  <a:pt x="60071" y="6476"/>
                </a:lnTo>
                <a:lnTo>
                  <a:pt x="61341" y="7492"/>
                </a:lnTo>
                <a:lnTo>
                  <a:pt x="62484" y="8508"/>
                </a:lnTo>
                <a:lnTo>
                  <a:pt x="62992" y="9524"/>
                </a:lnTo>
                <a:lnTo>
                  <a:pt x="63119" y="12699"/>
                </a:lnTo>
                <a:lnTo>
                  <a:pt x="62865" y="13969"/>
                </a:lnTo>
                <a:lnTo>
                  <a:pt x="62229" y="15112"/>
                </a:lnTo>
                <a:lnTo>
                  <a:pt x="61722" y="16382"/>
                </a:lnTo>
                <a:lnTo>
                  <a:pt x="60705" y="17779"/>
                </a:lnTo>
                <a:lnTo>
                  <a:pt x="59309" y="19557"/>
                </a:lnTo>
                <a:lnTo>
                  <a:pt x="50419" y="30606"/>
                </a:lnTo>
                <a:lnTo>
                  <a:pt x="63334" y="30606"/>
                </a:lnTo>
                <a:lnTo>
                  <a:pt x="72898" y="19811"/>
                </a:lnTo>
                <a:lnTo>
                  <a:pt x="76962" y="14731"/>
                </a:lnTo>
                <a:lnTo>
                  <a:pt x="80264" y="11302"/>
                </a:lnTo>
                <a:lnTo>
                  <a:pt x="82423" y="9524"/>
                </a:lnTo>
                <a:lnTo>
                  <a:pt x="84582" y="7619"/>
                </a:lnTo>
                <a:lnTo>
                  <a:pt x="86995" y="6476"/>
                </a:lnTo>
                <a:lnTo>
                  <a:pt x="89662" y="5841"/>
                </a:lnTo>
                <a:lnTo>
                  <a:pt x="896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8312531" y="4160520"/>
            <a:ext cx="90805" cy="86360"/>
          </a:xfrm>
          <a:custGeom>
            <a:avLst/>
            <a:gdLst/>
            <a:ahLst/>
            <a:cxnLst/>
            <a:rect l="l" t="t" r="r" b="b"/>
            <a:pathLst>
              <a:path w="90804" h="86360">
                <a:moveTo>
                  <a:pt x="1524" y="0"/>
                </a:moveTo>
                <a:lnTo>
                  <a:pt x="43688" y="0"/>
                </a:lnTo>
                <a:lnTo>
                  <a:pt x="43688" y="5841"/>
                </a:lnTo>
                <a:lnTo>
                  <a:pt x="40004" y="6603"/>
                </a:lnTo>
                <a:lnTo>
                  <a:pt x="38226" y="8127"/>
                </a:lnTo>
                <a:lnTo>
                  <a:pt x="38226" y="10667"/>
                </a:lnTo>
                <a:lnTo>
                  <a:pt x="38226" y="11683"/>
                </a:lnTo>
                <a:lnTo>
                  <a:pt x="38480" y="12699"/>
                </a:lnTo>
                <a:lnTo>
                  <a:pt x="38989" y="13715"/>
                </a:lnTo>
                <a:lnTo>
                  <a:pt x="39497" y="14858"/>
                </a:lnTo>
                <a:lnTo>
                  <a:pt x="40386" y="16128"/>
                </a:lnTo>
                <a:lnTo>
                  <a:pt x="41528" y="17779"/>
                </a:lnTo>
                <a:lnTo>
                  <a:pt x="50419" y="30606"/>
                </a:lnTo>
                <a:lnTo>
                  <a:pt x="59309" y="19557"/>
                </a:lnTo>
                <a:lnTo>
                  <a:pt x="60705" y="17779"/>
                </a:lnTo>
                <a:lnTo>
                  <a:pt x="61722" y="16382"/>
                </a:lnTo>
                <a:lnTo>
                  <a:pt x="62229" y="15112"/>
                </a:lnTo>
                <a:lnTo>
                  <a:pt x="62865" y="13969"/>
                </a:lnTo>
                <a:lnTo>
                  <a:pt x="63119" y="12699"/>
                </a:lnTo>
                <a:lnTo>
                  <a:pt x="63119" y="11429"/>
                </a:lnTo>
                <a:lnTo>
                  <a:pt x="63119" y="9778"/>
                </a:lnTo>
                <a:lnTo>
                  <a:pt x="56515" y="5841"/>
                </a:lnTo>
                <a:lnTo>
                  <a:pt x="56515" y="0"/>
                </a:lnTo>
                <a:lnTo>
                  <a:pt x="89662" y="0"/>
                </a:lnTo>
                <a:lnTo>
                  <a:pt x="89662" y="5841"/>
                </a:lnTo>
                <a:lnTo>
                  <a:pt x="86995" y="6476"/>
                </a:lnTo>
                <a:lnTo>
                  <a:pt x="84582" y="7619"/>
                </a:lnTo>
                <a:lnTo>
                  <a:pt x="82423" y="9524"/>
                </a:lnTo>
                <a:lnTo>
                  <a:pt x="80264" y="11302"/>
                </a:lnTo>
                <a:lnTo>
                  <a:pt x="76962" y="14731"/>
                </a:lnTo>
                <a:lnTo>
                  <a:pt x="72898" y="19811"/>
                </a:lnTo>
                <a:lnTo>
                  <a:pt x="56134" y="38734"/>
                </a:lnTo>
                <a:lnTo>
                  <a:pt x="76453" y="67563"/>
                </a:lnTo>
                <a:lnTo>
                  <a:pt x="90550" y="80644"/>
                </a:lnTo>
                <a:lnTo>
                  <a:pt x="90550" y="86359"/>
                </a:lnTo>
                <a:lnTo>
                  <a:pt x="48260" y="86359"/>
                </a:lnTo>
                <a:lnTo>
                  <a:pt x="48260" y="80644"/>
                </a:lnTo>
                <a:lnTo>
                  <a:pt x="51816" y="80263"/>
                </a:lnTo>
                <a:lnTo>
                  <a:pt x="53594" y="78739"/>
                </a:lnTo>
                <a:lnTo>
                  <a:pt x="53594" y="76199"/>
                </a:lnTo>
                <a:lnTo>
                  <a:pt x="53594" y="75183"/>
                </a:lnTo>
                <a:lnTo>
                  <a:pt x="53467" y="74294"/>
                </a:lnTo>
                <a:lnTo>
                  <a:pt x="53086" y="73405"/>
                </a:lnTo>
                <a:lnTo>
                  <a:pt x="52704" y="72516"/>
                </a:lnTo>
                <a:lnTo>
                  <a:pt x="51816" y="71119"/>
                </a:lnTo>
                <a:lnTo>
                  <a:pt x="50419" y="69214"/>
                </a:lnTo>
                <a:lnTo>
                  <a:pt x="40640" y="55117"/>
                </a:lnTo>
                <a:lnTo>
                  <a:pt x="31496" y="66293"/>
                </a:lnTo>
                <a:lnTo>
                  <a:pt x="29464" y="68706"/>
                </a:lnTo>
                <a:lnTo>
                  <a:pt x="28321" y="70484"/>
                </a:lnTo>
                <a:lnTo>
                  <a:pt x="27813" y="71500"/>
                </a:lnTo>
                <a:lnTo>
                  <a:pt x="27304" y="72643"/>
                </a:lnTo>
                <a:lnTo>
                  <a:pt x="27050" y="73913"/>
                </a:lnTo>
                <a:lnTo>
                  <a:pt x="27050" y="75310"/>
                </a:lnTo>
                <a:lnTo>
                  <a:pt x="27050" y="76707"/>
                </a:lnTo>
                <a:lnTo>
                  <a:pt x="33527" y="80644"/>
                </a:lnTo>
                <a:lnTo>
                  <a:pt x="33527" y="86359"/>
                </a:lnTo>
                <a:lnTo>
                  <a:pt x="0" y="86359"/>
                </a:lnTo>
                <a:lnTo>
                  <a:pt x="0" y="80644"/>
                </a:lnTo>
                <a:lnTo>
                  <a:pt x="2540" y="80136"/>
                </a:lnTo>
                <a:lnTo>
                  <a:pt x="5079" y="78866"/>
                </a:lnTo>
                <a:lnTo>
                  <a:pt x="7620" y="76834"/>
                </a:lnTo>
                <a:lnTo>
                  <a:pt x="10160" y="74802"/>
                </a:lnTo>
                <a:lnTo>
                  <a:pt x="13208" y="71754"/>
                </a:lnTo>
                <a:lnTo>
                  <a:pt x="16764" y="67563"/>
                </a:lnTo>
                <a:lnTo>
                  <a:pt x="34925" y="46989"/>
                </a:lnTo>
                <a:lnTo>
                  <a:pt x="14477" y="18033"/>
                </a:lnTo>
                <a:lnTo>
                  <a:pt x="11429" y="13715"/>
                </a:lnTo>
                <a:lnTo>
                  <a:pt x="8890" y="10540"/>
                </a:lnTo>
                <a:lnTo>
                  <a:pt x="6985" y="8762"/>
                </a:lnTo>
                <a:lnTo>
                  <a:pt x="5079" y="6857"/>
                </a:lnTo>
                <a:lnTo>
                  <a:pt x="3301" y="5968"/>
                </a:lnTo>
                <a:lnTo>
                  <a:pt x="1524" y="5841"/>
                </a:lnTo>
                <a:lnTo>
                  <a:pt x="15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8407907" y="4064508"/>
            <a:ext cx="189738" cy="139445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418576" y="4079366"/>
            <a:ext cx="178816" cy="12915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602980" y="4149852"/>
            <a:ext cx="44881" cy="12115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617839" y="4168266"/>
            <a:ext cx="26034" cy="102870"/>
          </a:xfrm>
          <a:custGeom>
            <a:avLst/>
            <a:gdLst/>
            <a:ahLst/>
            <a:cxnLst/>
            <a:rect l="l" t="t" r="r" b="b"/>
            <a:pathLst>
              <a:path w="26034" h="102870">
                <a:moveTo>
                  <a:pt x="24764" y="58419"/>
                </a:moveTo>
                <a:lnTo>
                  <a:pt x="9525" y="58419"/>
                </a:lnTo>
                <a:lnTo>
                  <a:pt x="9905" y="62737"/>
                </a:lnTo>
                <a:lnTo>
                  <a:pt x="10130" y="66547"/>
                </a:lnTo>
                <a:lnTo>
                  <a:pt x="6350" y="89915"/>
                </a:lnTo>
                <a:lnTo>
                  <a:pt x="5079" y="92074"/>
                </a:lnTo>
                <a:lnTo>
                  <a:pt x="2920" y="94614"/>
                </a:lnTo>
                <a:lnTo>
                  <a:pt x="0" y="97408"/>
                </a:lnTo>
                <a:lnTo>
                  <a:pt x="4699" y="102742"/>
                </a:lnTo>
                <a:lnTo>
                  <a:pt x="26034" y="74548"/>
                </a:lnTo>
                <a:lnTo>
                  <a:pt x="26034" y="66547"/>
                </a:lnTo>
                <a:lnTo>
                  <a:pt x="25526" y="62483"/>
                </a:lnTo>
                <a:lnTo>
                  <a:pt x="24764" y="58419"/>
                </a:lnTo>
                <a:close/>
              </a:path>
              <a:path w="26034" h="102870">
                <a:moveTo>
                  <a:pt x="25780" y="0"/>
                </a:moveTo>
                <a:lnTo>
                  <a:pt x="8381" y="0"/>
                </a:lnTo>
                <a:lnTo>
                  <a:pt x="8381" y="20446"/>
                </a:lnTo>
                <a:lnTo>
                  <a:pt x="25780" y="20446"/>
                </a:lnTo>
                <a:lnTo>
                  <a:pt x="257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617839" y="4226686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4" h="44450">
                <a:moveTo>
                  <a:pt x="9525" y="0"/>
                </a:moveTo>
                <a:lnTo>
                  <a:pt x="24764" y="0"/>
                </a:lnTo>
                <a:lnTo>
                  <a:pt x="25526" y="4063"/>
                </a:lnTo>
                <a:lnTo>
                  <a:pt x="26034" y="8127"/>
                </a:lnTo>
                <a:lnTo>
                  <a:pt x="26034" y="12064"/>
                </a:lnTo>
                <a:lnTo>
                  <a:pt x="26034" y="16129"/>
                </a:lnTo>
                <a:lnTo>
                  <a:pt x="17271" y="33274"/>
                </a:lnTo>
                <a:lnTo>
                  <a:pt x="14224" y="36575"/>
                </a:lnTo>
                <a:lnTo>
                  <a:pt x="10032" y="40258"/>
                </a:lnTo>
                <a:lnTo>
                  <a:pt x="4699" y="44323"/>
                </a:lnTo>
                <a:lnTo>
                  <a:pt x="0" y="38988"/>
                </a:lnTo>
                <a:lnTo>
                  <a:pt x="2920" y="36194"/>
                </a:lnTo>
                <a:lnTo>
                  <a:pt x="5079" y="33655"/>
                </a:lnTo>
                <a:lnTo>
                  <a:pt x="6350" y="31495"/>
                </a:lnTo>
                <a:lnTo>
                  <a:pt x="7746" y="29210"/>
                </a:lnTo>
                <a:lnTo>
                  <a:pt x="8635" y="26669"/>
                </a:lnTo>
                <a:lnTo>
                  <a:pt x="9270" y="23875"/>
                </a:lnTo>
                <a:lnTo>
                  <a:pt x="9778" y="20955"/>
                </a:lnTo>
                <a:lnTo>
                  <a:pt x="10159" y="17399"/>
                </a:lnTo>
                <a:lnTo>
                  <a:pt x="10159" y="13081"/>
                </a:lnTo>
                <a:lnTo>
                  <a:pt x="10159" y="8636"/>
                </a:lnTo>
                <a:lnTo>
                  <a:pt x="9905" y="4318"/>
                </a:lnTo>
                <a:lnTo>
                  <a:pt x="9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626220" y="4168266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4">
                <a:moveTo>
                  <a:pt x="0" y="0"/>
                </a:moveTo>
                <a:lnTo>
                  <a:pt x="17399" y="0"/>
                </a:lnTo>
                <a:lnTo>
                  <a:pt x="17399" y="20446"/>
                </a:lnTo>
                <a:lnTo>
                  <a:pt x="0" y="2044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8679180" y="4140708"/>
            <a:ext cx="151663" cy="10744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8693911" y="4160520"/>
            <a:ext cx="133350" cy="88265"/>
          </a:xfrm>
          <a:custGeom>
            <a:avLst/>
            <a:gdLst/>
            <a:ahLst/>
            <a:cxnLst/>
            <a:rect l="l" t="t" r="r" b="b"/>
            <a:pathLst>
              <a:path w="133350" h="88264">
                <a:moveTo>
                  <a:pt x="31750" y="0"/>
                </a:moveTo>
                <a:lnTo>
                  <a:pt x="1270" y="0"/>
                </a:lnTo>
                <a:lnTo>
                  <a:pt x="0" y="5841"/>
                </a:lnTo>
                <a:lnTo>
                  <a:pt x="2286" y="5968"/>
                </a:lnTo>
                <a:lnTo>
                  <a:pt x="3937" y="6476"/>
                </a:lnTo>
                <a:lnTo>
                  <a:pt x="5080" y="7492"/>
                </a:lnTo>
                <a:lnTo>
                  <a:pt x="6223" y="8381"/>
                </a:lnTo>
                <a:lnTo>
                  <a:pt x="6985" y="9778"/>
                </a:lnTo>
                <a:lnTo>
                  <a:pt x="7821" y="12416"/>
                </a:lnTo>
                <a:lnTo>
                  <a:pt x="8255" y="13715"/>
                </a:lnTo>
                <a:lnTo>
                  <a:pt x="8763" y="16763"/>
                </a:lnTo>
                <a:lnTo>
                  <a:pt x="9144" y="20827"/>
                </a:lnTo>
                <a:lnTo>
                  <a:pt x="16002" y="87756"/>
                </a:lnTo>
                <a:lnTo>
                  <a:pt x="31877" y="87756"/>
                </a:lnTo>
                <a:lnTo>
                  <a:pt x="41159" y="74348"/>
                </a:lnTo>
                <a:lnTo>
                  <a:pt x="48281" y="63245"/>
                </a:lnTo>
                <a:lnTo>
                  <a:pt x="36449" y="63245"/>
                </a:lnTo>
                <a:lnTo>
                  <a:pt x="31750" y="0"/>
                </a:lnTo>
                <a:close/>
              </a:path>
              <a:path w="133350" h="88264">
                <a:moveTo>
                  <a:pt x="85216" y="37718"/>
                </a:moveTo>
                <a:lnTo>
                  <a:pt x="63373" y="37718"/>
                </a:lnTo>
                <a:lnTo>
                  <a:pt x="63373" y="42671"/>
                </a:lnTo>
                <a:lnTo>
                  <a:pt x="63881" y="49783"/>
                </a:lnTo>
                <a:lnTo>
                  <a:pt x="64389" y="54990"/>
                </a:lnTo>
                <a:lnTo>
                  <a:pt x="65295" y="63372"/>
                </a:lnTo>
                <a:lnTo>
                  <a:pt x="67818" y="87756"/>
                </a:lnTo>
                <a:lnTo>
                  <a:pt x="82550" y="87756"/>
                </a:lnTo>
                <a:lnTo>
                  <a:pt x="91741" y="75348"/>
                </a:lnTo>
                <a:lnTo>
                  <a:pt x="100188" y="63372"/>
                </a:lnTo>
                <a:lnTo>
                  <a:pt x="87376" y="63372"/>
                </a:lnTo>
                <a:lnTo>
                  <a:pt x="85216" y="37718"/>
                </a:lnTo>
                <a:close/>
              </a:path>
              <a:path w="133350" h="88264">
                <a:moveTo>
                  <a:pt x="130175" y="0"/>
                </a:moveTo>
                <a:lnTo>
                  <a:pt x="105664" y="0"/>
                </a:lnTo>
                <a:lnTo>
                  <a:pt x="104394" y="5841"/>
                </a:lnTo>
                <a:lnTo>
                  <a:pt x="107061" y="5968"/>
                </a:lnTo>
                <a:lnTo>
                  <a:pt x="108839" y="6476"/>
                </a:lnTo>
                <a:lnTo>
                  <a:pt x="109855" y="7619"/>
                </a:lnTo>
                <a:lnTo>
                  <a:pt x="110998" y="8762"/>
                </a:lnTo>
                <a:lnTo>
                  <a:pt x="111506" y="10413"/>
                </a:lnTo>
                <a:lnTo>
                  <a:pt x="111506" y="17779"/>
                </a:lnTo>
                <a:lnTo>
                  <a:pt x="109601" y="24383"/>
                </a:lnTo>
                <a:lnTo>
                  <a:pt x="87376" y="63372"/>
                </a:lnTo>
                <a:lnTo>
                  <a:pt x="100188" y="63372"/>
                </a:lnTo>
                <a:lnTo>
                  <a:pt x="121650" y="29434"/>
                </a:lnTo>
                <a:lnTo>
                  <a:pt x="133223" y="5841"/>
                </a:lnTo>
                <a:lnTo>
                  <a:pt x="130175" y="0"/>
                </a:lnTo>
                <a:close/>
              </a:path>
              <a:path w="133350" h="88264">
                <a:moveTo>
                  <a:pt x="82042" y="0"/>
                </a:moveTo>
                <a:lnTo>
                  <a:pt x="62484" y="0"/>
                </a:lnTo>
                <a:lnTo>
                  <a:pt x="61214" y="5841"/>
                </a:lnTo>
                <a:lnTo>
                  <a:pt x="60309" y="12416"/>
                </a:lnTo>
                <a:lnTo>
                  <a:pt x="58928" y="18811"/>
                </a:lnTo>
                <a:lnTo>
                  <a:pt x="42521" y="53671"/>
                </a:lnTo>
                <a:lnTo>
                  <a:pt x="36449" y="63245"/>
                </a:lnTo>
                <a:lnTo>
                  <a:pt x="48281" y="63245"/>
                </a:lnTo>
                <a:lnTo>
                  <a:pt x="49371" y="61547"/>
                </a:lnTo>
                <a:lnTo>
                  <a:pt x="56487" y="49341"/>
                </a:lnTo>
                <a:lnTo>
                  <a:pt x="62484" y="37718"/>
                </a:lnTo>
                <a:lnTo>
                  <a:pt x="85216" y="37718"/>
                </a:lnTo>
                <a:lnTo>
                  <a:pt x="820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8693911" y="4160520"/>
            <a:ext cx="133350" cy="88265"/>
          </a:xfrm>
          <a:custGeom>
            <a:avLst/>
            <a:gdLst/>
            <a:ahLst/>
            <a:cxnLst/>
            <a:rect l="l" t="t" r="r" b="b"/>
            <a:pathLst>
              <a:path w="133350" h="88264">
                <a:moveTo>
                  <a:pt x="1270" y="0"/>
                </a:moveTo>
                <a:lnTo>
                  <a:pt x="31750" y="0"/>
                </a:lnTo>
                <a:lnTo>
                  <a:pt x="36449" y="63245"/>
                </a:lnTo>
                <a:lnTo>
                  <a:pt x="42521" y="53671"/>
                </a:lnTo>
                <a:lnTo>
                  <a:pt x="58928" y="18811"/>
                </a:lnTo>
                <a:lnTo>
                  <a:pt x="61214" y="5841"/>
                </a:lnTo>
                <a:lnTo>
                  <a:pt x="62484" y="0"/>
                </a:lnTo>
                <a:lnTo>
                  <a:pt x="82042" y="0"/>
                </a:lnTo>
                <a:lnTo>
                  <a:pt x="87376" y="63372"/>
                </a:lnTo>
                <a:lnTo>
                  <a:pt x="93307" y="54280"/>
                </a:lnTo>
                <a:lnTo>
                  <a:pt x="111506" y="17779"/>
                </a:lnTo>
                <a:lnTo>
                  <a:pt x="111506" y="12699"/>
                </a:lnTo>
                <a:lnTo>
                  <a:pt x="111506" y="10413"/>
                </a:lnTo>
                <a:lnTo>
                  <a:pt x="110998" y="8762"/>
                </a:lnTo>
                <a:lnTo>
                  <a:pt x="109855" y="7619"/>
                </a:lnTo>
                <a:lnTo>
                  <a:pt x="108839" y="6476"/>
                </a:lnTo>
                <a:lnTo>
                  <a:pt x="107061" y="5968"/>
                </a:lnTo>
                <a:lnTo>
                  <a:pt x="104394" y="5841"/>
                </a:lnTo>
                <a:lnTo>
                  <a:pt x="105664" y="0"/>
                </a:lnTo>
                <a:lnTo>
                  <a:pt x="130175" y="0"/>
                </a:lnTo>
                <a:lnTo>
                  <a:pt x="133223" y="5841"/>
                </a:lnTo>
                <a:lnTo>
                  <a:pt x="115316" y="40004"/>
                </a:lnTo>
                <a:lnTo>
                  <a:pt x="91741" y="75348"/>
                </a:lnTo>
                <a:lnTo>
                  <a:pt x="82550" y="87756"/>
                </a:lnTo>
                <a:lnTo>
                  <a:pt x="67818" y="87756"/>
                </a:lnTo>
                <a:lnTo>
                  <a:pt x="65151" y="61975"/>
                </a:lnTo>
                <a:lnTo>
                  <a:pt x="64389" y="54990"/>
                </a:lnTo>
                <a:lnTo>
                  <a:pt x="63881" y="49783"/>
                </a:lnTo>
                <a:lnTo>
                  <a:pt x="63627" y="46227"/>
                </a:lnTo>
                <a:lnTo>
                  <a:pt x="63373" y="42671"/>
                </a:lnTo>
                <a:lnTo>
                  <a:pt x="63373" y="39877"/>
                </a:lnTo>
                <a:lnTo>
                  <a:pt x="63373" y="37718"/>
                </a:lnTo>
                <a:lnTo>
                  <a:pt x="62484" y="37718"/>
                </a:lnTo>
                <a:lnTo>
                  <a:pt x="56487" y="49341"/>
                </a:lnTo>
                <a:lnTo>
                  <a:pt x="49371" y="61547"/>
                </a:lnTo>
                <a:lnTo>
                  <a:pt x="41159" y="74348"/>
                </a:lnTo>
                <a:lnTo>
                  <a:pt x="31877" y="87756"/>
                </a:lnTo>
                <a:lnTo>
                  <a:pt x="16002" y="87756"/>
                </a:lnTo>
                <a:lnTo>
                  <a:pt x="9144" y="20827"/>
                </a:lnTo>
                <a:lnTo>
                  <a:pt x="8763" y="16763"/>
                </a:lnTo>
                <a:lnTo>
                  <a:pt x="8255" y="13715"/>
                </a:lnTo>
                <a:lnTo>
                  <a:pt x="7620" y="11810"/>
                </a:lnTo>
                <a:lnTo>
                  <a:pt x="6985" y="9778"/>
                </a:lnTo>
                <a:lnTo>
                  <a:pt x="6223" y="8381"/>
                </a:lnTo>
                <a:lnTo>
                  <a:pt x="5080" y="7492"/>
                </a:lnTo>
                <a:lnTo>
                  <a:pt x="3937" y="6476"/>
                </a:lnTo>
                <a:lnTo>
                  <a:pt x="2286" y="5968"/>
                </a:lnTo>
                <a:lnTo>
                  <a:pt x="0" y="5841"/>
                </a:lnTo>
                <a:lnTo>
                  <a:pt x="12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8897111" y="4207818"/>
            <a:ext cx="44881" cy="6319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8912225" y="4226686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4" h="44450">
                <a:moveTo>
                  <a:pt x="24765" y="0"/>
                </a:moveTo>
                <a:lnTo>
                  <a:pt x="9525" y="0"/>
                </a:lnTo>
                <a:lnTo>
                  <a:pt x="10032" y="4318"/>
                </a:lnTo>
                <a:lnTo>
                  <a:pt x="10159" y="17399"/>
                </a:lnTo>
                <a:lnTo>
                  <a:pt x="9905" y="20955"/>
                </a:lnTo>
                <a:lnTo>
                  <a:pt x="9271" y="23875"/>
                </a:lnTo>
                <a:lnTo>
                  <a:pt x="8763" y="26669"/>
                </a:lnTo>
                <a:lnTo>
                  <a:pt x="0" y="38988"/>
                </a:lnTo>
                <a:lnTo>
                  <a:pt x="4699" y="44323"/>
                </a:lnTo>
                <a:lnTo>
                  <a:pt x="26034" y="16129"/>
                </a:lnTo>
                <a:lnTo>
                  <a:pt x="26034" y="8127"/>
                </a:lnTo>
                <a:lnTo>
                  <a:pt x="25653" y="4063"/>
                </a:lnTo>
                <a:lnTo>
                  <a:pt x="247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8907653" y="4122420"/>
            <a:ext cx="138004" cy="153162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8984360" y="4142232"/>
            <a:ext cx="57785" cy="106045"/>
          </a:xfrm>
          <a:custGeom>
            <a:avLst/>
            <a:gdLst/>
            <a:ahLst/>
            <a:cxnLst/>
            <a:rect l="l" t="t" r="r" b="b"/>
            <a:pathLst>
              <a:path w="57784" h="106045">
                <a:moveTo>
                  <a:pt x="29083" y="30226"/>
                </a:moveTo>
                <a:lnTo>
                  <a:pt x="14605" y="30226"/>
                </a:lnTo>
                <a:lnTo>
                  <a:pt x="4318" y="75438"/>
                </a:lnTo>
                <a:lnTo>
                  <a:pt x="3302" y="79756"/>
                </a:lnTo>
                <a:lnTo>
                  <a:pt x="2889" y="83058"/>
                </a:lnTo>
                <a:lnTo>
                  <a:pt x="2866" y="88265"/>
                </a:lnTo>
                <a:lnTo>
                  <a:pt x="3937" y="95758"/>
                </a:lnTo>
                <a:lnTo>
                  <a:pt x="7366" y="101473"/>
                </a:lnTo>
                <a:lnTo>
                  <a:pt x="13081" y="104902"/>
                </a:lnTo>
                <a:lnTo>
                  <a:pt x="21082" y="106045"/>
                </a:lnTo>
                <a:lnTo>
                  <a:pt x="26162" y="106045"/>
                </a:lnTo>
                <a:lnTo>
                  <a:pt x="30988" y="104648"/>
                </a:lnTo>
                <a:lnTo>
                  <a:pt x="40386" y="98806"/>
                </a:lnTo>
                <a:lnTo>
                  <a:pt x="43557" y="95885"/>
                </a:lnTo>
                <a:lnTo>
                  <a:pt x="20828" y="95885"/>
                </a:lnTo>
                <a:lnTo>
                  <a:pt x="17907" y="92329"/>
                </a:lnTo>
                <a:lnTo>
                  <a:pt x="17935" y="83058"/>
                </a:lnTo>
                <a:lnTo>
                  <a:pt x="18161" y="81026"/>
                </a:lnTo>
                <a:lnTo>
                  <a:pt x="18923" y="75311"/>
                </a:lnTo>
                <a:lnTo>
                  <a:pt x="19812" y="70612"/>
                </a:lnTo>
                <a:lnTo>
                  <a:pt x="29083" y="30226"/>
                </a:lnTo>
                <a:close/>
              </a:path>
              <a:path w="57784" h="106045">
                <a:moveTo>
                  <a:pt x="45212" y="83058"/>
                </a:moveTo>
                <a:lnTo>
                  <a:pt x="41275" y="87757"/>
                </a:lnTo>
                <a:lnTo>
                  <a:pt x="37846" y="91059"/>
                </a:lnTo>
                <a:lnTo>
                  <a:pt x="35052" y="92964"/>
                </a:lnTo>
                <a:lnTo>
                  <a:pt x="32131" y="94996"/>
                </a:lnTo>
                <a:lnTo>
                  <a:pt x="29464" y="95885"/>
                </a:lnTo>
                <a:lnTo>
                  <a:pt x="43557" y="95885"/>
                </a:lnTo>
                <a:lnTo>
                  <a:pt x="45212" y="94361"/>
                </a:lnTo>
                <a:lnTo>
                  <a:pt x="50292" y="88265"/>
                </a:lnTo>
                <a:lnTo>
                  <a:pt x="45212" y="83058"/>
                </a:lnTo>
                <a:close/>
              </a:path>
              <a:path w="57784" h="106045">
                <a:moveTo>
                  <a:pt x="35814" y="0"/>
                </a:moveTo>
                <a:lnTo>
                  <a:pt x="23875" y="0"/>
                </a:lnTo>
                <a:lnTo>
                  <a:pt x="21971" y="5842"/>
                </a:lnTo>
                <a:lnTo>
                  <a:pt x="20574" y="9906"/>
                </a:lnTo>
                <a:lnTo>
                  <a:pt x="4699" y="24257"/>
                </a:lnTo>
                <a:lnTo>
                  <a:pt x="1270" y="24257"/>
                </a:lnTo>
                <a:lnTo>
                  <a:pt x="0" y="30226"/>
                </a:lnTo>
                <a:lnTo>
                  <a:pt x="55625" y="30226"/>
                </a:lnTo>
                <a:lnTo>
                  <a:pt x="57531" y="21463"/>
                </a:lnTo>
                <a:lnTo>
                  <a:pt x="30988" y="21463"/>
                </a:lnTo>
                <a:lnTo>
                  <a:pt x="358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8984360" y="4142232"/>
            <a:ext cx="57785" cy="106045"/>
          </a:xfrm>
          <a:custGeom>
            <a:avLst/>
            <a:gdLst/>
            <a:ahLst/>
            <a:cxnLst/>
            <a:rect l="l" t="t" r="r" b="b"/>
            <a:pathLst>
              <a:path w="57784" h="106045">
                <a:moveTo>
                  <a:pt x="23875" y="0"/>
                </a:moveTo>
                <a:lnTo>
                  <a:pt x="35814" y="0"/>
                </a:lnTo>
                <a:lnTo>
                  <a:pt x="30988" y="21463"/>
                </a:lnTo>
                <a:lnTo>
                  <a:pt x="57531" y="21463"/>
                </a:lnTo>
                <a:lnTo>
                  <a:pt x="55625" y="30226"/>
                </a:lnTo>
                <a:lnTo>
                  <a:pt x="29083" y="30226"/>
                </a:lnTo>
                <a:lnTo>
                  <a:pt x="21336" y="64008"/>
                </a:lnTo>
                <a:lnTo>
                  <a:pt x="19812" y="70612"/>
                </a:lnTo>
                <a:lnTo>
                  <a:pt x="18923" y="75311"/>
                </a:lnTo>
                <a:lnTo>
                  <a:pt x="18542" y="78232"/>
                </a:lnTo>
                <a:lnTo>
                  <a:pt x="18161" y="81026"/>
                </a:lnTo>
                <a:lnTo>
                  <a:pt x="17907" y="83312"/>
                </a:lnTo>
                <a:lnTo>
                  <a:pt x="17907" y="85090"/>
                </a:lnTo>
                <a:lnTo>
                  <a:pt x="17907" y="92329"/>
                </a:lnTo>
                <a:lnTo>
                  <a:pt x="20828" y="95885"/>
                </a:lnTo>
                <a:lnTo>
                  <a:pt x="26924" y="95885"/>
                </a:lnTo>
                <a:lnTo>
                  <a:pt x="29464" y="95885"/>
                </a:lnTo>
                <a:lnTo>
                  <a:pt x="32131" y="94996"/>
                </a:lnTo>
                <a:lnTo>
                  <a:pt x="35052" y="92964"/>
                </a:lnTo>
                <a:lnTo>
                  <a:pt x="37846" y="91059"/>
                </a:lnTo>
                <a:lnTo>
                  <a:pt x="41275" y="87757"/>
                </a:lnTo>
                <a:lnTo>
                  <a:pt x="45212" y="83058"/>
                </a:lnTo>
                <a:lnTo>
                  <a:pt x="50292" y="88265"/>
                </a:lnTo>
                <a:lnTo>
                  <a:pt x="45212" y="94361"/>
                </a:lnTo>
                <a:lnTo>
                  <a:pt x="40386" y="98806"/>
                </a:lnTo>
                <a:lnTo>
                  <a:pt x="35687" y="101727"/>
                </a:lnTo>
                <a:lnTo>
                  <a:pt x="30988" y="104648"/>
                </a:lnTo>
                <a:lnTo>
                  <a:pt x="26162" y="106045"/>
                </a:lnTo>
                <a:lnTo>
                  <a:pt x="21082" y="106045"/>
                </a:lnTo>
                <a:lnTo>
                  <a:pt x="13081" y="104902"/>
                </a:lnTo>
                <a:lnTo>
                  <a:pt x="7366" y="101473"/>
                </a:lnTo>
                <a:lnTo>
                  <a:pt x="3937" y="95758"/>
                </a:lnTo>
                <a:lnTo>
                  <a:pt x="2794" y="87757"/>
                </a:lnTo>
                <a:lnTo>
                  <a:pt x="2794" y="83820"/>
                </a:lnTo>
                <a:lnTo>
                  <a:pt x="3302" y="79756"/>
                </a:lnTo>
                <a:lnTo>
                  <a:pt x="4318" y="75438"/>
                </a:lnTo>
                <a:lnTo>
                  <a:pt x="14605" y="30226"/>
                </a:lnTo>
                <a:lnTo>
                  <a:pt x="0" y="30226"/>
                </a:lnTo>
                <a:lnTo>
                  <a:pt x="1270" y="24257"/>
                </a:lnTo>
                <a:lnTo>
                  <a:pt x="4699" y="24257"/>
                </a:lnTo>
                <a:lnTo>
                  <a:pt x="7239" y="23876"/>
                </a:lnTo>
                <a:lnTo>
                  <a:pt x="21971" y="5842"/>
                </a:lnTo>
                <a:lnTo>
                  <a:pt x="238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9051035" y="4064508"/>
            <a:ext cx="189738" cy="139445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9061704" y="4079366"/>
            <a:ext cx="178816" cy="129159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312920" y="4469891"/>
            <a:ext cx="121158" cy="121157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322826" y="4482846"/>
            <a:ext cx="111251" cy="11137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526279" y="4437888"/>
            <a:ext cx="2997200" cy="188722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951732" y="4763998"/>
            <a:ext cx="128803" cy="1288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962400" y="4777613"/>
            <a:ext cx="118745" cy="1187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223003" y="4730508"/>
            <a:ext cx="1540002" cy="199504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800344" y="4732020"/>
            <a:ext cx="610362" cy="161289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312920" y="5129784"/>
            <a:ext cx="121158" cy="1211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22826" y="5144261"/>
            <a:ext cx="111251" cy="11137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21708" y="5143500"/>
            <a:ext cx="144017" cy="102869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531867" y="5157342"/>
            <a:ext cx="133604" cy="9372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715255" y="5138892"/>
            <a:ext cx="147091" cy="92237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724527" y="5153659"/>
            <a:ext cx="138557" cy="8115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907279" y="5143500"/>
            <a:ext cx="144017" cy="102869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917440" y="5157342"/>
            <a:ext cx="133604" cy="9372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093208" y="5169390"/>
            <a:ext cx="125729" cy="31132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107051" y="5188435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79"/>
                </a:moveTo>
                <a:lnTo>
                  <a:pt x="107264" y="11579"/>
                </a:lnTo>
                <a:lnTo>
                  <a:pt x="107264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102478" y="5183863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23"/>
                </a:moveTo>
                <a:lnTo>
                  <a:pt x="116408" y="20723"/>
                </a:lnTo>
                <a:lnTo>
                  <a:pt x="116408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253228" y="5142001"/>
            <a:ext cx="102870" cy="140944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263769" y="5155946"/>
            <a:ext cx="91821" cy="13144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366003" y="5106923"/>
            <a:ext cx="112013" cy="139445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380735" y="5124958"/>
            <a:ext cx="92710" cy="120650"/>
          </a:xfrm>
          <a:custGeom>
            <a:avLst/>
            <a:gdLst/>
            <a:ahLst/>
            <a:cxnLst/>
            <a:rect l="l" t="t" r="r" b="b"/>
            <a:pathLst>
              <a:path w="92710" h="120650">
                <a:moveTo>
                  <a:pt x="92583" y="0"/>
                </a:moveTo>
                <a:lnTo>
                  <a:pt x="1142" y="0"/>
                </a:lnTo>
                <a:lnTo>
                  <a:pt x="0" y="5588"/>
                </a:lnTo>
                <a:lnTo>
                  <a:pt x="10287" y="120269"/>
                </a:lnTo>
                <a:lnTo>
                  <a:pt x="22478" y="120269"/>
                </a:lnTo>
                <a:lnTo>
                  <a:pt x="34010" y="101092"/>
                </a:lnTo>
                <a:lnTo>
                  <a:pt x="21971" y="101092"/>
                </a:lnTo>
                <a:lnTo>
                  <a:pt x="21851" y="94656"/>
                </a:lnTo>
                <a:lnTo>
                  <a:pt x="21494" y="86185"/>
                </a:lnTo>
                <a:lnTo>
                  <a:pt x="20899" y="75642"/>
                </a:lnTo>
                <a:lnTo>
                  <a:pt x="20065" y="62992"/>
                </a:lnTo>
                <a:lnTo>
                  <a:pt x="16383" y="13081"/>
                </a:lnTo>
                <a:lnTo>
                  <a:pt x="86934" y="13081"/>
                </a:lnTo>
                <a:lnTo>
                  <a:pt x="91439" y="5588"/>
                </a:lnTo>
                <a:lnTo>
                  <a:pt x="92583" y="0"/>
                </a:lnTo>
                <a:close/>
              </a:path>
              <a:path w="92710" h="120650">
                <a:moveTo>
                  <a:pt x="86934" y="13081"/>
                </a:moveTo>
                <a:lnTo>
                  <a:pt x="74167" y="13081"/>
                </a:lnTo>
                <a:lnTo>
                  <a:pt x="23113" y="101092"/>
                </a:lnTo>
                <a:lnTo>
                  <a:pt x="34010" y="101092"/>
                </a:lnTo>
                <a:lnTo>
                  <a:pt x="86934" y="130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97119" y="5138039"/>
            <a:ext cx="57785" cy="88265"/>
          </a:xfrm>
          <a:custGeom>
            <a:avLst/>
            <a:gdLst/>
            <a:ahLst/>
            <a:cxnLst/>
            <a:rect l="l" t="t" r="r" b="b"/>
            <a:pathLst>
              <a:path w="57785" h="88264">
                <a:moveTo>
                  <a:pt x="0" y="0"/>
                </a:moveTo>
                <a:lnTo>
                  <a:pt x="3682" y="49911"/>
                </a:lnTo>
                <a:lnTo>
                  <a:pt x="5587" y="88011"/>
                </a:lnTo>
                <a:lnTo>
                  <a:pt x="6730" y="88011"/>
                </a:lnTo>
                <a:lnTo>
                  <a:pt x="5778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80735" y="5124958"/>
            <a:ext cx="92710" cy="120650"/>
          </a:xfrm>
          <a:custGeom>
            <a:avLst/>
            <a:gdLst/>
            <a:ahLst/>
            <a:cxnLst/>
            <a:rect l="l" t="t" r="r" b="b"/>
            <a:pathLst>
              <a:path w="92710" h="120650">
                <a:moveTo>
                  <a:pt x="1142" y="0"/>
                </a:moveTo>
                <a:lnTo>
                  <a:pt x="92583" y="0"/>
                </a:lnTo>
                <a:lnTo>
                  <a:pt x="91439" y="5588"/>
                </a:lnTo>
                <a:lnTo>
                  <a:pt x="22478" y="120269"/>
                </a:lnTo>
                <a:lnTo>
                  <a:pt x="10287" y="120269"/>
                </a:lnTo>
                <a:lnTo>
                  <a:pt x="0" y="5588"/>
                </a:lnTo>
                <a:lnTo>
                  <a:pt x="11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430011" y="5199848"/>
            <a:ext cx="116586" cy="83097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444997" y="5218938"/>
            <a:ext cx="97155" cy="64135"/>
          </a:xfrm>
          <a:custGeom>
            <a:avLst/>
            <a:gdLst/>
            <a:ahLst/>
            <a:cxnLst/>
            <a:rect l="l" t="t" r="r" b="b"/>
            <a:pathLst>
              <a:path w="97154" h="64135">
                <a:moveTo>
                  <a:pt x="22987" y="0"/>
                </a:moveTo>
                <a:lnTo>
                  <a:pt x="888" y="0"/>
                </a:lnTo>
                <a:lnTo>
                  <a:pt x="0" y="4191"/>
                </a:lnTo>
                <a:lnTo>
                  <a:pt x="1524" y="4318"/>
                </a:lnTo>
                <a:lnTo>
                  <a:pt x="2793" y="4699"/>
                </a:lnTo>
                <a:lnTo>
                  <a:pt x="4444" y="6095"/>
                </a:lnTo>
                <a:lnTo>
                  <a:pt x="5079" y="7112"/>
                </a:lnTo>
                <a:lnTo>
                  <a:pt x="5461" y="8509"/>
                </a:lnTo>
                <a:lnTo>
                  <a:pt x="5968" y="9906"/>
                </a:lnTo>
                <a:lnTo>
                  <a:pt x="6350" y="12192"/>
                </a:lnTo>
                <a:lnTo>
                  <a:pt x="6603" y="15112"/>
                </a:lnTo>
                <a:lnTo>
                  <a:pt x="11684" y="63753"/>
                </a:lnTo>
                <a:lnTo>
                  <a:pt x="23113" y="63753"/>
                </a:lnTo>
                <a:lnTo>
                  <a:pt x="29854" y="54042"/>
                </a:lnTo>
                <a:lnTo>
                  <a:pt x="35007" y="45974"/>
                </a:lnTo>
                <a:lnTo>
                  <a:pt x="26542" y="45974"/>
                </a:lnTo>
                <a:lnTo>
                  <a:pt x="22987" y="0"/>
                </a:lnTo>
                <a:close/>
              </a:path>
              <a:path w="97154" h="64135">
                <a:moveTo>
                  <a:pt x="61912" y="27431"/>
                </a:moveTo>
                <a:lnTo>
                  <a:pt x="45974" y="27431"/>
                </a:lnTo>
                <a:lnTo>
                  <a:pt x="46100" y="30987"/>
                </a:lnTo>
                <a:lnTo>
                  <a:pt x="46354" y="36195"/>
                </a:lnTo>
                <a:lnTo>
                  <a:pt x="47353" y="45974"/>
                </a:lnTo>
                <a:lnTo>
                  <a:pt x="49275" y="63753"/>
                </a:lnTo>
                <a:lnTo>
                  <a:pt x="59943" y="63753"/>
                </a:lnTo>
                <a:lnTo>
                  <a:pt x="66585" y="54729"/>
                </a:lnTo>
                <a:lnTo>
                  <a:pt x="72764" y="45974"/>
                </a:lnTo>
                <a:lnTo>
                  <a:pt x="63500" y="45974"/>
                </a:lnTo>
                <a:lnTo>
                  <a:pt x="61912" y="27431"/>
                </a:lnTo>
                <a:close/>
              </a:path>
              <a:path w="97154" h="64135">
                <a:moveTo>
                  <a:pt x="59562" y="0"/>
                </a:moveTo>
                <a:lnTo>
                  <a:pt x="45338" y="0"/>
                </a:lnTo>
                <a:lnTo>
                  <a:pt x="44450" y="4191"/>
                </a:lnTo>
                <a:lnTo>
                  <a:pt x="43814" y="10668"/>
                </a:lnTo>
                <a:lnTo>
                  <a:pt x="42290" y="16764"/>
                </a:lnTo>
                <a:lnTo>
                  <a:pt x="26542" y="45974"/>
                </a:lnTo>
                <a:lnTo>
                  <a:pt x="35007" y="45974"/>
                </a:lnTo>
                <a:lnTo>
                  <a:pt x="35798" y="44735"/>
                </a:lnTo>
                <a:lnTo>
                  <a:pt x="40955" y="35857"/>
                </a:lnTo>
                <a:lnTo>
                  <a:pt x="45338" y="27431"/>
                </a:lnTo>
                <a:lnTo>
                  <a:pt x="61912" y="27431"/>
                </a:lnTo>
                <a:lnTo>
                  <a:pt x="59562" y="0"/>
                </a:lnTo>
                <a:close/>
              </a:path>
              <a:path w="97154" h="64135">
                <a:moveTo>
                  <a:pt x="94487" y="0"/>
                </a:moveTo>
                <a:lnTo>
                  <a:pt x="76707" y="0"/>
                </a:lnTo>
                <a:lnTo>
                  <a:pt x="75818" y="4191"/>
                </a:lnTo>
                <a:lnTo>
                  <a:pt x="77724" y="4318"/>
                </a:lnTo>
                <a:lnTo>
                  <a:pt x="78993" y="4699"/>
                </a:lnTo>
                <a:lnTo>
                  <a:pt x="79755" y="5587"/>
                </a:lnTo>
                <a:lnTo>
                  <a:pt x="80517" y="6350"/>
                </a:lnTo>
                <a:lnTo>
                  <a:pt x="80899" y="7619"/>
                </a:lnTo>
                <a:lnTo>
                  <a:pt x="80899" y="12954"/>
                </a:lnTo>
                <a:lnTo>
                  <a:pt x="79628" y="17780"/>
                </a:lnTo>
                <a:lnTo>
                  <a:pt x="63500" y="45974"/>
                </a:lnTo>
                <a:lnTo>
                  <a:pt x="72764" y="45974"/>
                </a:lnTo>
                <a:lnTo>
                  <a:pt x="94821" y="8955"/>
                </a:lnTo>
                <a:lnTo>
                  <a:pt x="96774" y="4191"/>
                </a:lnTo>
                <a:lnTo>
                  <a:pt x="944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444997" y="5218938"/>
            <a:ext cx="97155" cy="64135"/>
          </a:xfrm>
          <a:custGeom>
            <a:avLst/>
            <a:gdLst/>
            <a:ahLst/>
            <a:cxnLst/>
            <a:rect l="l" t="t" r="r" b="b"/>
            <a:pathLst>
              <a:path w="97154" h="64135">
                <a:moveTo>
                  <a:pt x="888" y="0"/>
                </a:moveTo>
                <a:lnTo>
                  <a:pt x="22987" y="0"/>
                </a:lnTo>
                <a:lnTo>
                  <a:pt x="26542" y="45974"/>
                </a:lnTo>
                <a:lnTo>
                  <a:pt x="30874" y="39018"/>
                </a:lnTo>
                <a:lnTo>
                  <a:pt x="44450" y="4191"/>
                </a:lnTo>
                <a:lnTo>
                  <a:pt x="45338" y="0"/>
                </a:lnTo>
                <a:lnTo>
                  <a:pt x="59562" y="0"/>
                </a:lnTo>
                <a:lnTo>
                  <a:pt x="63500" y="45974"/>
                </a:lnTo>
                <a:lnTo>
                  <a:pt x="67762" y="39425"/>
                </a:lnTo>
                <a:lnTo>
                  <a:pt x="80899" y="12954"/>
                </a:lnTo>
                <a:lnTo>
                  <a:pt x="80899" y="9270"/>
                </a:lnTo>
                <a:lnTo>
                  <a:pt x="80899" y="7619"/>
                </a:lnTo>
                <a:lnTo>
                  <a:pt x="80517" y="6350"/>
                </a:lnTo>
                <a:lnTo>
                  <a:pt x="79755" y="5587"/>
                </a:lnTo>
                <a:lnTo>
                  <a:pt x="78993" y="4699"/>
                </a:lnTo>
                <a:lnTo>
                  <a:pt x="77724" y="4318"/>
                </a:lnTo>
                <a:lnTo>
                  <a:pt x="75818" y="4191"/>
                </a:lnTo>
                <a:lnTo>
                  <a:pt x="76707" y="0"/>
                </a:lnTo>
                <a:lnTo>
                  <a:pt x="94487" y="0"/>
                </a:lnTo>
                <a:lnTo>
                  <a:pt x="96774" y="4191"/>
                </a:lnTo>
                <a:lnTo>
                  <a:pt x="72786" y="45942"/>
                </a:lnTo>
                <a:lnTo>
                  <a:pt x="59943" y="63753"/>
                </a:lnTo>
                <a:lnTo>
                  <a:pt x="49275" y="63753"/>
                </a:lnTo>
                <a:lnTo>
                  <a:pt x="47243" y="44958"/>
                </a:lnTo>
                <a:lnTo>
                  <a:pt x="46736" y="40005"/>
                </a:lnTo>
                <a:lnTo>
                  <a:pt x="46354" y="36195"/>
                </a:lnTo>
                <a:lnTo>
                  <a:pt x="46227" y="33528"/>
                </a:lnTo>
                <a:lnTo>
                  <a:pt x="46100" y="30987"/>
                </a:lnTo>
                <a:lnTo>
                  <a:pt x="45974" y="28956"/>
                </a:lnTo>
                <a:lnTo>
                  <a:pt x="45974" y="27431"/>
                </a:lnTo>
                <a:lnTo>
                  <a:pt x="45338" y="27431"/>
                </a:lnTo>
                <a:lnTo>
                  <a:pt x="40955" y="35857"/>
                </a:lnTo>
                <a:lnTo>
                  <a:pt x="35798" y="44735"/>
                </a:lnTo>
                <a:lnTo>
                  <a:pt x="29854" y="54042"/>
                </a:lnTo>
                <a:lnTo>
                  <a:pt x="23113" y="63753"/>
                </a:lnTo>
                <a:lnTo>
                  <a:pt x="11684" y="63753"/>
                </a:lnTo>
                <a:lnTo>
                  <a:pt x="6603" y="15112"/>
                </a:lnTo>
                <a:lnTo>
                  <a:pt x="6350" y="12192"/>
                </a:lnTo>
                <a:lnTo>
                  <a:pt x="5968" y="9906"/>
                </a:lnTo>
                <a:lnTo>
                  <a:pt x="5461" y="8509"/>
                </a:lnTo>
                <a:lnTo>
                  <a:pt x="5079" y="7112"/>
                </a:lnTo>
                <a:lnTo>
                  <a:pt x="4444" y="6095"/>
                </a:lnTo>
                <a:lnTo>
                  <a:pt x="3682" y="5461"/>
                </a:lnTo>
                <a:lnTo>
                  <a:pt x="2793" y="4699"/>
                </a:lnTo>
                <a:lnTo>
                  <a:pt x="1524" y="4318"/>
                </a:lnTo>
                <a:lnTo>
                  <a:pt x="0" y="4191"/>
                </a:lnTo>
                <a:lnTo>
                  <a:pt x="88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541264" y="5108422"/>
            <a:ext cx="122654" cy="137947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556250" y="5126354"/>
            <a:ext cx="102870" cy="118745"/>
          </a:xfrm>
          <a:custGeom>
            <a:avLst/>
            <a:gdLst/>
            <a:ahLst/>
            <a:cxnLst/>
            <a:rect l="l" t="t" r="r" b="b"/>
            <a:pathLst>
              <a:path w="102870" h="118745">
                <a:moveTo>
                  <a:pt x="102870" y="0"/>
                </a:moveTo>
                <a:lnTo>
                  <a:pt x="22733" y="0"/>
                </a:lnTo>
                <a:lnTo>
                  <a:pt x="21844" y="4191"/>
                </a:lnTo>
                <a:lnTo>
                  <a:pt x="24764" y="4445"/>
                </a:lnTo>
                <a:lnTo>
                  <a:pt x="26924" y="5080"/>
                </a:lnTo>
                <a:lnTo>
                  <a:pt x="28321" y="6096"/>
                </a:lnTo>
                <a:lnTo>
                  <a:pt x="29590" y="7112"/>
                </a:lnTo>
                <a:lnTo>
                  <a:pt x="30352" y="9017"/>
                </a:lnTo>
                <a:lnTo>
                  <a:pt x="30352" y="15367"/>
                </a:lnTo>
                <a:lnTo>
                  <a:pt x="13588" y="92837"/>
                </a:lnTo>
                <a:lnTo>
                  <a:pt x="5841" y="112776"/>
                </a:lnTo>
                <a:lnTo>
                  <a:pt x="4699" y="113665"/>
                </a:lnTo>
                <a:lnTo>
                  <a:pt x="3048" y="114173"/>
                </a:lnTo>
                <a:lnTo>
                  <a:pt x="888" y="114554"/>
                </a:lnTo>
                <a:lnTo>
                  <a:pt x="0" y="118745"/>
                </a:lnTo>
                <a:lnTo>
                  <a:pt x="77215" y="118745"/>
                </a:lnTo>
                <a:lnTo>
                  <a:pt x="79145" y="111125"/>
                </a:lnTo>
                <a:lnTo>
                  <a:pt x="25146" y="111125"/>
                </a:lnTo>
                <a:lnTo>
                  <a:pt x="36322" y="60960"/>
                </a:lnTo>
                <a:lnTo>
                  <a:pt x="73840" y="60960"/>
                </a:lnTo>
                <a:lnTo>
                  <a:pt x="75660" y="53213"/>
                </a:lnTo>
                <a:lnTo>
                  <a:pt x="37973" y="53213"/>
                </a:lnTo>
                <a:lnTo>
                  <a:pt x="47878" y="7620"/>
                </a:lnTo>
                <a:lnTo>
                  <a:pt x="101164" y="7620"/>
                </a:lnTo>
                <a:lnTo>
                  <a:pt x="102870" y="0"/>
                </a:lnTo>
                <a:close/>
              </a:path>
              <a:path w="102870" h="118745">
                <a:moveTo>
                  <a:pt x="84836" y="88646"/>
                </a:moveTo>
                <a:lnTo>
                  <a:pt x="76326" y="88646"/>
                </a:lnTo>
                <a:lnTo>
                  <a:pt x="73913" y="93472"/>
                </a:lnTo>
                <a:lnTo>
                  <a:pt x="71882" y="97282"/>
                </a:lnTo>
                <a:lnTo>
                  <a:pt x="70103" y="100076"/>
                </a:lnTo>
                <a:lnTo>
                  <a:pt x="68325" y="102997"/>
                </a:lnTo>
                <a:lnTo>
                  <a:pt x="66548" y="105156"/>
                </a:lnTo>
                <a:lnTo>
                  <a:pt x="54355" y="111125"/>
                </a:lnTo>
                <a:lnTo>
                  <a:pt x="79145" y="111125"/>
                </a:lnTo>
                <a:lnTo>
                  <a:pt x="84836" y="88646"/>
                </a:lnTo>
                <a:close/>
              </a:path>
              <a:path w="102870" h="118745">
                <a:moveTo>
                  <a:pt x="73840" y="60960"/>
                </a:moveTo>
                <a:lnTo>
                  <a:pt x="56769" y="60960"/>
                </a:lnTo>
                <a:lnTo>
                  <a:pt x="58800" y="61087"/>
                </a:lnTo>
                <a:lnTo>
                  <a:pt x="59944" y="61595"/>
                </a:lnTo>
                <a:lnTo>
                  <a:pt x="63373" y="69469"/>
                </a:lnTo>
                <a:lnTo>
                  <a:pt x="63373" y="74168"/>
                </a:lnTo>
                <a:lnTo>
                  <a:pt x="70738" y="74168"/>
                </a:lnTo>
                <a:lnTo>
                  <a:pt x="73840" y="60960"/>
                </a:lnTo>
                <a:close/>
              </a:path>
              <a:path w="102870" h="118745">
                <a:moveTo>
                  <a:pt x="78612" y="40640"/>
                </a:moveTo>
                <a:lnTo>
                  <a:pt x="70612" y="40640"/>
                </a:lnTo>
                <a:lnTo>
                  <a:pt x="68452" y="45212"/>
                </a:lnTo>
                <a:lnTo>
                  <a:pt x="66294" y="48387"/>
                </a:lnTo>
                <a:lnTo>
                  <a:pt x="64008" y="50292"/>
                </a:lnTo>
                <a:lnTo>
                  <a:pt x="61849" y="52324"/>
                </a:lnTo>
                <a:lnTo>
                  <a:pt x="58800" y="53213"/>
                </a:lnTo>
                <a:lnTo>
                  <a:pt x="75660" y="53213"/>
                </a:lnTo>
                <a:lnTo>
                  <a:pt x="78612" y="40640"/>
                </a:lnTo>
                <a:close/>
              </a:path>
              <a:path w="102870" h="118745">
                <a:moveTo>
                  <a:pt x="101164" y="7620"/>
                </a:moveTo>
                <a:lnTo>
                  <a:pt x="78612" y="7620"/>
                </a:lnTo>
                <a:lnTo>
                  <a:pt x="80390" y="7747"/>
                </a:lnTo>
                <a:lnTo>
                  <a:pt x="81661" y="8128"/>
                </a:lnTo>
                <a:lnTo>
                  <a:pt x="82930" y="8382"/>
                </a:lnTo>
                <a:lnTo>
                  <a:pt x="83947" y="9017"/>
                </a:lnTo>
                <a:lnTo>
                  <a:pt x="84836" y="10033"/>
                </a:lnTo>
                <a:lnTo>
                  <a:pt x="85725" y="10922"/>
                </a:lnTo>
                <a:lnTo>
                  <a:pt x="86487" y="12700"/>
                </a:lnTo>
                <a:lnTo>
                  <a:pt x="87160" y="15367"/>
                </a:lnTo>
                <a:lnTo>
                  <a:pt x="87884" y="17780"/>
                </a:lnTo>
                <a:lnTo>
                  <a:pt x="88264" y="21590"/>
                </a:lnTo>
                <a:lnTo>
                  <a:pt x="88519" y="26670"/>
                </a:lnTo>
                <a:lnTo>
                  <a:pt x="96900" y="26670"/>
                </a:lnTo>
                <a:lnTo>
                  <a:pt x="101164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556250" y="5126354"/>
            <a:ext cx="102870" cy="118745"/>
          </a:xfrm>
          <a:custGeom>
            <a:avLst/>
            <a:gdLst/>
            <a:ahLst/>
            <a:cxnLst/>
            <a:rect l="l" t="t" r="r" b="b"/>
            <a:pathLst>
              <a:path w="102870" h="118745">
                <a:moveTo>
                  <a:pt x="22733" y="0"/>
                </a:moveTo>
                <a:lnTo>
                  <a:pt x="102870" y="0"/>
                </a:lnTo>
                <a:lnTo>
                  <a:pt x="96900" y="26670"/>
                </a:lnTo>
                <a:lnTo>
                  <a:pt x="88519" y="26670"/>
                </a:lnTo>
                <a:lnTo>
                  <a:pt x="88264" y="21590"/>
                </a:lnTo>
                <a:lnTo>
                  <a:pt x="87884" y="17780"/>
                </a:lnTo>
                <a:lnTo>
                  <a:pt x="87122" y="15240"/>
                </a:lnTo>
                <a:lnTo>
                  <a:pt x="86487" y="12700"/>
                </a:lnTo>
                <a:lnTo>
                  <a:pt x="85725" y="10922"/>
                </a:lnTo>
                <a:lnTo>
                  <a:pt x="84836" y="10033"/>
                </a:lnTo>
                <a:lnTo>
                  <a:pt x="83947" y="9017"/>
                </a:lnTo>
                <a:lnTo>
                  <a:pt x="82930" y="8382"/>
                </a:lnTo>
                <a:lnTo>
                  <a:pt x="81661" y="8128"/>
                </a:lnTo>
                <a:lnTo>
                  <a:pt x="80390" y="7747"/>
                </a:lnTo>
                <a:lnTo>
                  <a:pt x="78612" y="7620"/>
                </a:lnTo>
                <a:lnTo>
                  <a:pt x="76326" y="7620"/>
                </a:lnTo>
                <a:lnTo>
                  <a:pt x="47878" y="7620"/>
                </a:lnTo>
                <a:lnTo>
                  <a:pt x="37973" y="53213"/>
                </a:lnTo>
                <a:lnTo>
                  <a:pt x="54610" y="53213"/>
                </a:lnTo>
                <a:lnTo>
                  <a:pt x="58800" y="53213"/>
                </a:lnTo>
                <a:lnTo>
                  <a:pt x="61849" y="52324"/>
                </a:lnTo>
                <a:lnTo>
                  <a:pt x="64008" y="50292"/>
                </a:lnTo>
                <a:lnTo>
                  <a:pt x="66294" y="48387"/>
                </a:lnTo>
                <a:lnTo>
                  <a:pt x="68452" y="45212"/>
                </a:lnTo>
                <a:lnTo>
                  <a:pt x="70612" y="40640"/>
                </a:lnTo>
                <a:lnTo>
                  <a:pt x="78612" y="40640"/>
                </a:lnTo>
                <a:lnTo>
                  <a:pt x="70738" y="74168"/>
                </a:lnTo>
                <a:lnTo>
                  <a:pt x="63373" y="74168"/>
                </a:lnTo>
                <a:lnTo>
                  <a:pt x="63373" y="69469"/>
                </a:lnTo>
                <a:lnTo>
                  <a:pt x="62991" y="66294"/>
                </a:lnTo>
                <a:lnTo>
                  <a:pt x="62484" y="64643"/>
                </a:lnTo>
                <a:lnTo>
                  <a:pt x="61849" y="62992"/>
                </a:lnTo>
                <a:lnTo>
                  <a:pt x="60960" y="61976"/>
                </a:lnTo>
                <a:lnTo>
                  <a:pt x="59944" y="61595"/>
                </a:lnTo>
                <a:lnTo>
                  <a:pt x="58800" y="61087"/>
                </a:lnTo>
                <a:lnTo>
                  <a:pt x="56769" y="60960"/>
                </a:lnTo>
                <a:lnTo>
                  <a:pt x="53721" y="60960"/>
                </a:lnTo>
                <a:lnTo>
                  <a:pt x="36322" y="60960"/>
                </a:lnTo>
                <a:lnTo>
                  <a:pt x="25146" y="111125"/>
                </a:lnTo>
                <a:lnTo>
                  <a:pt x="50926" y="111125"/>
                </a:lnTo>
                <a:lnTo>
                  <a:pt x="54355" y="111125"/>
                </a:lnTo>
                <a:lnTo>
                  <a:pt x="70103" y="100076"/>
                </a:lnTo>
                <a:lnTo>
                  <a:pt x="71882" y="97282"/>
                </a:lnTo>
                <a:lnTo>
                  <a:pt x="73913" y="93472"/>
                </a:lnTo>
                <a:lnTo>
                  <a:pt x="76326" y="88646"/>
                </a:lnTo>
                <a:lnTo>
                  <a:pt x="84836" y="88646"/>
                </a:lnTo>
                <a:lnTo>
                  <a:pt x="77215" y="118745"/>
                </a:lnTo>
                <a:lnTo>
                  <a:pt x="0" y="118745"/>
                </a:lnTo>
                <a:lnTo>
                  <a:pt x="888" y="114554"/>
                </a:lnTo>
                <a:lnTo>
                  <a:pt x="3048" y="114173"/>
                </a:lnTo>
                <a:lnTo>
                  <a:pt x="4699" y="113665"/>
                </a:lnTo>
                <a:lnTo>
                  <a:pt x="5841" y="112776"/>
                </a:lnTo>
                <a:lnTo>
                  <a:pt x="6985" y="112014"/>
                </a:lnTo>
                <a:lnTo>
                  <a:pt x="7874" y="110998"/>
                </a:lnTo>
                <a:lnTo>
                  <a:pt x="8636" y="109601"/>
                </a:lnTo>
                <a:lnTo>
                  <a:pt x="9398" y="108204"/>
                </a:lnTo>
                <a:lnTo>
                  <a:pt x="10160" y="106426"/>
                </a:lnTo>
                <a:lnTo>
                  <a:pt x="28448" y="25781"/>
                </a:lnTo>
                <a:lnTo>
                  <a:pt x="29717" y="20066"/>
                </a:lnTo>
                <a:lnTo>
                  <a:pt x="30352" y="15367"/>
                </a:lnTo>
                <a:lnTo>
                  <a:pt x="30352" y="11811"/>
                </a:lnTo>
                <a:lnTo>
                  <a:pt x="30352" y="9017"/>
                </a:lnTo>
                <a:lnTo>
                  <a:pt x="21844" y="4191"/>
                </a:lnTo>
                <a:lnTo>
                  <a:pt x="227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669279" y="5068823"/>
            <a:ext cx="1277874" cy="235457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684272" y="5088001"/>
            <a:ext cx="1259205" cy="215900"/>
          </a:xfrm>
          <a:custGeom>
            <a:avLst/>
            <a:gdLst/>
            <a:ahLst/>
            <a:cxnLst/>
            <a:rect l="l" t="t" r="r" b="b"/>
            <a:pathLst>
              <a:path w="1259204" h="215900">
                <a:moveTo>
                  <a:pt x="1202176" y="0"/>
                </a:moveTo>
                <a:lnTo>
                  <a:pt x="1200017" y="7238"/>
                </a:lnTo>
                <a:lnTo>
                  <a:pt x="1209927" y="12332"/>
                </a:lnTo>
                <a:lnTo>
                  <a:pt x="1218527" y="19796"/>
                </a:lnTo>
                <a:lnTo>
                  <a:pt x="1236654" y="55905"/>
                </a:lnTo>
                <a:lnTo>
                  <a:pt x="1242816" y="107823"/>
                </a:lnTo>
                <a:lnTo>
                  <a:pt x="1242127" y="126730"/>
                </a:lnTo>
                <a:lnTo>
                  <a:pt x="1231894" y="173736"/>
                </a:lnTo>
                <a:lnTo>
                  <a:pt x="1200017" y="208280"/>
                </a:lnTo>
                <a:lnTo>
                  <a:pt x="1202176" y="215392"/>
                </a:lnTo>
                <a:lnTo>
                  <a:pt x="1235965" y="191960"/>
                </a:lnTo>
                <a:lnTo>
                  <a:pt x="1255119" y="145827"/>
                </a:lnTo>
                <a:lnTo>
                  <a:pt x="1258818" y="107696"/>
                </a:lnTo>
                <a:lnTo>
                  <a:pt x="1257891" y="87983"/>
                </a:lnTo>
                <a:lnTo>
                  <a:pt x="1244086" y="37084"/>
                </a:lnTo>
                <a:lnTo>
                  <a:pt x="1215010" y="5026"/>
                </a:lnTo>
                <a:lnTo>
                  <a:pt x="1202176" y="0"/>
                </a:lnTo>
                <a:close/>
              </a:path>
              <a:path w="1259204" h="215900">
                <a:moveTo>
                  <a:pt x="56509" y="0"/>
                </a:moveTo>
                <a:lnTo>
                  <a:pt x="22844" y="23556"/>
                </a:lnTo>
                <a:lnTo>
                  <a:pt x="3692" y="69627"/>
                </a:lnTo>
                <a:lnTo>
                  <a:pt x="0" y="107823"/>
                </a:lnTo>
                <a:lnTo>
                  <a:pt x="920" y="127464"/>
                </a:lnTo>
                <a:lnTo>
                  <a:pt x="14726" y="178435"/>
                </a:lnTo>
                <a:lnTo>
                  <a:pt x="43747" y="210439"/>
                </a:lnTo>
                <a:lnTo>
                  <a:pt x="56509" y="215392"/>
                </a:lnTo>
                <a:lnTo>
                  <a:pt x="58795" y="208280"/>
                </a:lnTo>
                <a:lnTo>
                  <a:pt x="48865" y="203186"/>
                </a:lnTo>
                <a:lnTo>
                  <a:pt x="40221" y="195722"/>
                </a:lnTo>
                <a:lnTo>
                  <a:pt x="22050" y="159686"/>
                </a:lnTo>
                <a:lnTo>
                  <a:pt x="16000" y="107696"/>
                </a:lnTo>
                <a:lnTo>
                  <a:pt x="16664" y="88913"/>
                </a:lnTo>
                <a:lnTo>
                  <a:pt x="26791" y="41782"/>
                </a:lnTo>
                <a:lnTo>
                  <a:pt x="58795" y="7238"/>
                </a:lnTo>
                <a:lnTo>
                  <a:pt x="565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879717" y="5083428"/>
            <a:ext cx="67945" cy="224536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679694" y="5083428"/>
            <a:ext cx="170180" cy="224536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748020" y="5120132"/>
            <a:ext cx="98425" cy="164465"/>
          </a:xfrm>
          <a:custGeom>
            <a:avLst/>
            <a:gdLst/>
            <a:ahLst/>
            <a:cxnLst/>
            <a:rect l="l" t="t" r="r" b="b"/>
            <a:pathLst>
              <a:path w="98425" h="164464">
                <a:moveTo>
                  <a:pt x="1524" y="155829"/>
                </a:moveTo>
                <a:lnTo>
                  <a:pt x="0" y="163449"/>
                </a:lnTo>
                <a:lnTo>
                  <a:pt x="1396" y="163830"/>
                </a:lnTo>
                <a:lnTo>
                  <a:pt x="3301" y="163957"/>
                </a:lnTo>
                <a:lnTo>
                  <a:pt x="14096" y="163957"/>
                </a:lnTo>
                <a:lnTo>
                  <a:pt x="21081" y="160909"/>
                </a:lnTo>
                <a:lnTo>
                  <a:pt x="25317" y="156083"/>
                </a:lnTo>
                <a:lnTo>
                  <a:pt x="3428" y="156083"/>
                </a:lnTo>
                <a:lnTo>
                  <a:pt x="2031" y="155956"/>
                </a:lnTo>
                <a:lnTo>
                  <a:pt x="1524" y="155829"/>
                </a:lnTo>
                <a:close/>
              </a:path>
              <a:path w="98425" h="164464">
                <a:moveTo>
                  <a:pt x="54990" y="50546"/>
                </a:moveTo>
                <a:lnTo>
                  <a:pt x="40639" y="50546"/>
                </a:lnTo>
                <a:lnTo>
                  <a:pt x="21843" y="133350"/>
                </a:lnTo>
                <a:lnTo>
                  <a:pt x="20574" y="139192"/>
                </a:lnTo>
                <a:lnTo>
                  <a:pt x="19050" y="143891"/>
                </a:lnTo>
                <a:lnTo>
                  <a:pt x="17525" y="147193"/>
                </a:lnTo>
                <a:lnTo>
                  <a:pt x="15875" y="150495"/>
                </a:lnTo>
                <a:lnTo>
                  <a:pt x="14096" y="152781"/>
                </a:lnTo>
                <a:lnTo>
                  <a:pt x="12318" y="154051"/>
                </a:lnTo>
                <a:lnTo>
                  <a:pt x="10413" y="155448"/>
                </a:lnTo>
                <a:lnTo>
                  <a:pt x="8254" y="156083"/>
                </a:lnTo>
                <a:lnTo>
                  <a:pt x="25317" y="156083"/>
                </a:lnTo>
                <a:lnTo>
                  <a:pt x="38862" y="126492"/>
                </a:lnTo>
                <a:lnTo>
                  <a:pt x="54990" y="50546"/>
                </a:lnTo>
                <a:close/>
              </a:path>
              <a:path w="98425" h="164464">
                <a:moveTo>
                  <a:pt x="89026" y="0"/>
                </a:moveTo>
                <a:lnTo>
                  <a:pt x="83312" y="0"/>
                </a:lnTo>
                <a:lnTo>
                  <a:pt x="76170" y="508"/>
                </a:lnTo>
                <a:lnTo>
                  <a:pt x="44576" y="31369"/>
                </a:lnTo>
                <a:lnTo>
                  <a:pt x="43560" y="34925"/>
                </a:lnTo>
                <a:lnTo>
                  <a:pt x="42671" y="37338"/>
                </a:lnTo>
                <a:lnTo>
                  <a:pt x="35559" y="43561"/>
                </a:lnTo>
                <a:lnTo>
                  <a:pt x="33908" y="44069"/>
                </a:lnTo>
                <a:lnTo>
                  <a:pt x="31114" y="44323"/>
                </a:lnTo>
                <a:lnTo>
                  <a:pt x="27177" y="44577"/>
                </a:lnTo>
                <a:lnTo>
                  <a:pt x="25907" y="50546"/>
                </a:lnTo>
                <a:lnTo>
                  <a:pt x="77469" y="50546"/>
                </a:lnTo>
                <a:lnTo>
                  <a:pt x="79375" y="41783"/>
                </a:lnTo>
                <a:lnTo>
                  <a:pt x="57022" y="41783"/>
                </a:lnTo>
                <a:lnTo>
                  <a:pt x="60578" y="26162"/>
                </a:lnTo>
                <a:lnTo>
                  <a:pt x="62102" y="21336"/>
                </a:lnTo>
                <a:lnTo>
                  <a:pt x="63803" y="17668"/>
                </a:lnTo>
                <a:lnTo>
                  <a:pt x="65404" y="14097"/>
                </a:lnTo>
                <a:lnTo>
                  <a:pt x="67309" y="11430"/>
                </a:lnTo>
                <a:lnTo>
                  <a:pt x="69595" y="9652"/>
                </a:lnTo>
                <a:lnTo>
                  <a:pt x="71881" y="7747"/>
                </a:lnTo>
                <a:lnTo>
                  <a:pt x="74675" y="6858"/>
                </a:lnTo>
                <a:lnTo>
                  <a:pt x="96772" y="6858"/>
                </a:lnTo>
                <a:lnTo>
                  <a:pt x="98043" y="1397"/>
                </a:lnTo>
                <a:lnTo>
                  <a:pt x="93883" y="498"/>
                </a:lnTo>
                <a:lnTo>
                  <a:pt x="89026" y="0"/>
                </a:lnTo>
                <a:close/>
              </a:path>
              <a:path w="98425" h="164464">
                <a:moveTo>
                  <a:pt x="96772" y="6858"/>
                </a:moveTo>
                <a:lnTo>
                  <a:pt x="80644" y="6858"/>
                </a:lnTo>
                <a:lnTo>
                  <a:pt x="82550" y="7620"/>
                </a:lnTo>
                <a:lnTo>
                  <a:pt x="83819" y="9017"/>
                </a:lnTo>
                <a:lnTo>
                  <a:pt x="85089" y="10541"/>
                </a:lnTo>
                <a:lnTo>
                  <a:pt x="86232" y="12827"/>
                </a:lnTo>
                <a:lnTo>
                  <a:pt x="86994" y="16129"/>
                </a:lnTo>
                <a:lnTo>
                  <a:pt x="94614" y="16129"/>
                </a:lnTo>
                <a:lnTo>
                  <a:pt x="96772" y="68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748020" y="5120132"/>
            <a:ext cx="98425" cy="164465"/>
          </a:xfrm>
          <a:custGeom>
            <a:avLst/>
            <a:gdLst/>
            <a:ahLst/>
            <a:cxnLst/>
            <a:rect l="l" t="t" r="r" b="b"/>
            <a:pathLst>
              <a:path w="98425" h="164464">
                <a:moveTo>
                  <a:pt x="83312" y="0"/>
                </a:moveTo>
                <a:lnTo>
                  <a:pt x="89026" y="0"/>
                </a:lnTo>
                <a:lnTo>
                  <a:pt x="93979" y="508"/>
                </a:lnTo>
                <a:lnTo>
                  <a:pt x="98043" y="1397"/>
                </a:lnTo>
                <a:lnTo>
                  <a:pt x="94614" y="16129"/>
                </a:lnTo>
                <a:lnTo>
                  <a:pt x="86994" y="16129"/>
                </a:lnTo>
                <a:lnTo>
                  <a:pt x="86232" y="12827"/>
                </a:lnTo>
                <a:lnTo>
                  <a:pt x="85089" y="10541"/>
                </a:lnTo>
                <a:lnTo>
                  <a:pt x="83819" y="9017"/>
                </a:lnTo>
                <a:lnTo>
                  <a:pt x="82550" y="7620"/>
                </a:lnTo>
                <a:lnTo>
                  <a:pt x="80644" y="6858"/>
                </a:lnTo>
                <a:lnTo>
                  <a:pt x="77977" y="6858"/>
                </a:lnTo>
                <a:lnTo>
                  <a:pt x="74675" y="6858"/>
                </a:lnTo>
                <a:lnTo>
                  <a:pt x="71881" y="7747"/>
                </a:lnTo>
                <a:lnTo>
                  <a:pt x="69595" y="9652"/>
                </a:lnTo>
                <a:lnTo>
                  <a:pt x="67309" y="11430"/>
                </a:lnTo>
                <a:lnTo>
                  <a:pt x="65404" y="14097"/>
                </a:lnTo>
                <a:lnTo>
                  <a:pt x="63753" y="17780"/>
                </a:lnTo>
                <a:lnTo>
                  <a:pt x="62102" y="21336"/>
                </a:lnTo>
                <a:lnTo>
                  <a:pt x="60578" y="26162"/>
                </a:lnTo>
                <a:lnTo>
                  <a:pt x="59181" y="32258"/>
                </a:lnTo>
                <a:lnTo>
                  <a:pt x="57022" y="41783"/>
                </a:lnTo>
                <a:lnTo>
                  <a:pt x="79375" y="41783"/>
                </a:lnTo>
                <a:lnTo>
                  <a:pt x="77469" y="50546"/>
                </a:lnTo>
                <a:lnTo>
                  <a:pt x="54990" y="50546"/>
                </a:lnTo>
                <a:lnTo>
                  <a:pt x="38862" y="126492"/>
                </a:lnTo>
                <a:lnTo>
                  <a:pt x="36597" y="135326"/>
                </a:lnTo>
                <a:lnTo>
                  <a:pt x="14096" y="163957"/>
                </a:lnTo>
                <a:lnTo>
                  <a:pt x="5714" y="163957"/>
                </a:lnTo>
                <a:lnTo>
                  <a:pt x="3301" y="163957"/>
                </a:lnTo>
                <a:lnTo>
                  <a:pt x="1396" y="163830"/>
                </a:lnTo>
                <a:lnTo>
                  <a:pt x="0" y="163449"/>
                </a:lnTo>
                <a:lnTo>
                  <a:pt x="1524" y="155829"/>
                </a:lnTo>
                <a:lnTo>
                  <a:pt x="2031" y="155956"/>
                </a:lnTo>
                <a:lnTo>
                  <a:pt x="3428" y="156083"/>
                </a:lnTo>
                <a:lnTo>
                  <a:pt x="5587" y="156083"/>
                </a:lnTo>
                <a:lnTo>
                  <a:pt x="8254" y="156083"/>
                </a:lnTo>
                <a:lnTo>
                  <a:pt x="10413" y="155448"/>
                </a:lnTo>
                <a:lnTo>
                  <a:pt x="12318" y="154051"/>
                </a:lnTo>
                <a:lnTo>
                  <a:pt x="14096" y="152781"/>
                </a:lnTo>
                <a:lnTo>
                  <a:pt x="15875" y="150495"/>
                </a:lnTo>
                <a:lnTo>
                  <a:pt x="17525" y="147193"/>
                </a:lnTo>
                <a:lnTo>
                  <a:pt x="19050" y="143891"/>
                </a:lnTo>
                <a:lnTo>
                  <a:pt x="20574" y="139192"/>
                </a:lnTo>
                <a:lnTo>
                  <a:pt x="21843" y="133350"/>
                </a:lnTo>
                <a:lnTo>
                  <a:pt x="40639" y="50546"/>
                </a:lnTo>
                <a:lnTo>
                  <a:pt x="25907" y="50546"/>
                </a:lnTo>
                <a:lnTo>
                  <a:pt x="27177" y="44577"/>
                </a:lnTo>
                <a:lnTo>
                  <a:pt x="31114" y="44323"/>
                </a:lnTo>
                <a:lnTo>
                  <a:pt x="33908" y="44069"/>
                </a:lnTo>
                <a:lnTo>
                  <a:pt x="35559" y="43561"/>
                </a:lnTo>
                <a:lnTo>
                  <a:pt x="37337" y="43180"/>
                </a:lnTo>
                <a:lnTo>
                  <a:pt x="38607" y="42545"/>
                </a:lnTo>
                <a:lnTo>
                  <a:pt x="44576" y="31369"/>
                </a:lnTo>
                <a:lnTo>
                  <a:pt x="47192" y="24036"/>
                </a:lnTo>
                <a:lnTo>
                  <a:pt x="76213" y="498"/>
                </a:lnTo>
                <a:lnTo>
                  <a:pt x="833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852159" y="5068823"/>
            <a:ext cx="668273" cy="235457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867151" y="5088001"/>
            <a:ext cx="649605" cy="215900"/>
          </a:xfrm>
          <a:custGeom>
            <a:avLst/>
            <a:gdLst/>
            <a:ahLst/>
            <a:cxnLst/>
            <a:rect l="l" t="t" r="r" b="b"/>
            <a:pathLst>
              <a:path w="649604" h="215900">
                <a:moveTo>
                  <a:pt x="592576" y="0"/>
                </a:moveTo>
                <a:lnTo>
                  <a:pt x="590417" y="7238"/>
                </a:lnTo>
                <a:lnTo>
                  <a:pt x="600327" y="12332"/>
                </a:lnTo>
                <a:lnTo>
                  <a:pt x="608927" y="19796"/>
                </a:lnTo>
                <a:lnTo>
                  <a:pt x="627054" y="55905"/>
                </a:lnTo>
                <a:lnTo>
                  <a:pt x="633216" y="107823"/>
                </a:lnTo>
                <a:lnTo>
                  <a:pt x="632527" y="126730"/>
                </a:lnTo>
                <a:lnTo>
                  <a:pt x="622294" y="173736"/>
                </a:lnTo>
                <a:lnTo>
                  <a:pt x="590417" y="208280"/>
                </a:lnTo>
                <a:lnTo>
                  <a:pt x="592576" y="215392"/>
                </a:lnTo>
                <a:lnTo>
                  <a:pt x="626365" y="191960"/>
                </a:lnTo>
                <a:lnTo>
                  <a:pt x="645519" y="145827"/>
                </a:lnTo>
                <a:lnTo>
                  <a:pt x="649218" y="107696"/>
                </a:lnTo>
                <a:lnTo>
                  <a:pt x="648291" y="87983"/>
                </a:lnTo>
                <a:lnTo>
                  <a:pt x="634486" y="37084"/>
                </a:lnTo>
                <a:lnTo>
                  <a:pt x="605410" y="5026"/>
                </a:lnTo>
                <a:lnTo>
                  <a:pt x="592576" y="0"/>
                </a:lnTo>
                <a:close/>
              </a:path>
              <a:path w="649604" h="215900">
                <a:moveTo>
                  <a:pt x="56509" y="0"/>
                </a:moveTo>
                <a:lnTo>
                  <a:pt x="22844" y="23556"/>
                </a:lnTo>
                <a:lnTo>
                  <a:pt x="3692" y="69627"/>
                </a:lnTo>
                <a:lnTo>
                  <a:pt x="0" y="107823"/>
                </a:lnTo>
                <a:lnTo>
                  <a:pt x="920" y="127464"/>
                </a:lnTo>
                <a:lnTo>
                  <a:pt x="14726" y="178435"/>
                </a:lnTo>
                <a:lnTo>
                  <a:pt x="43747" y="210439"/>
                </a:lnTo>
                <a:lnTo>
                  <a:pt x="56509" y="215392"/>
                </a:lnTo>
                <a:lnTo>
                  <a:pt x="58795" y="208280"/>
                </a:lnTo>
                <a:lnTo>
                  <a:pt x="48865" y="203186"/>
                </a:lnTo>
                <a:lnTo>
                  <a:pt x="40221" y="195722"/>
                </a:lnTo>
                <a:lnTo>
                  <a:pt x="22050" y="159686"/>
                </a:lnTo>
                <a:lnTo>
                  <a:pt x="16000" y="107696"/>
                </a:lnTo>
                <a:lnTo>
                  <a:pt x="16664" y="88913"/>
                </a:lnTo>
                <a:lnTo>
                  <a:pt x="26791" y="41782"/>
                </a:lnTo>
                <a:lnTo>
                  <a:pt x="58795" y="7238"/>
                </a:lnTo>
                <a:lnTo>
                  <a:pt x="565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457569" y="5088001"/>
            <a:ext cx="59055" cy="215900"/>
          </a:xfrm>
          <a:custGeom>
            <a:avLst/>
            <a:gdLst/>
            <a:ahLst/>
            <a:cxnLst/>
            <a:rect l="l" t="t" r="r" b="b"/>
            <a:pathLst>
              <a:path w="59054" h="215900">
                <a:moveTo>
                  <a:pt x="2158" y="0"/>
                </a:moveTo>
                <a:lnTo>
                  <a:pt x="35948" y="23556"/>
                </a:lnTo>
                <a:lnTo>
                  <a:pt x="55102" y="69627"/>
                </a:lnTo>
                <a:lnTo>
                  <a:pt x="58800" y="107696"/>
                </a:lnTo>
                <a:lnTo>
                  <a:pt x="57874" y="127464"/>
                </a:lnTo>
                <a:lnTo>
                  <a:pt x="44068" y="178435"/>
                </a:lnTo>
                <a:lnTo>
                  <a:pt x="14993" y="210439"/>
                </a:lnTo>
                <a:lnTo>
                  <a:pt x="2158" y="215392"/>
                </a:lnTo>
                <a:lnTo>
                  <a:pt x="0" y="208280"/>
                </a:lnTo>
                <a:lnTo>
                  <a:pt x="9909" y="203186"/>
                </a:lnTo>
                <a:lnTo>
                  <a:pt x="18510" y="195722"/>
                </a:lnTo>
                <a:lnTo>
                  <a:pt x="36637" y="159686"/>
                </a:lnTo>
                <a:lnTo>
                  <a:pt x="42798" y="107823"/>
                </a:lnTo>
                <a:lnTo>
                  <a:pt x="42110" y="88913"/>
                </a:lnTo>
                <a:lnTo>
                  <a:pt x="31876" y="41782"/>
                </a:lnTo>
                <a:lnTo>
                  <a:pt x="0" y="7238"/>
                </a:lnTo>
                <a:lnTo>
                  <a:pt x="215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862573" y="5083428"/>
            <a:ext cx="165576" cy="224536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933566" y="5158740"/>
            <a:ext cx="90805" cy="86360"/>
          </a:xfrm>
          <a:custGeom>
            <a:avLst/>
            <a:gdLst/>
            <a:ahLst/>
            <a:cxnLst/>
            <a:rect l="l" t="t" r="r" b="b"/>
            <a:pathLst>
              <a:path w="90804" h="86360">
                <a:moveTo>
                  <a:pt x="43687" y="0"/>
                </a:moveTo>
                <a:lnTo>
                  <a:pt x="1524" y="0"/>
                </a:lnTo>
                <a:lnTo>
                  <a:pt x="1524" y="5842"/>
                </a:lnTo>
                <a:lnTo>
                  <a:pt x="3302" y="5968"/>
                </a:lnTo>
                <a:lnTo>
                  <a:pt x="5080" y="6858"/>
                </a:lnTo>
                <a:lnTo>
                  <a:pt x="6985" y="8762"/>
                </a:lnTo>
                <a:lnTo>
                  <a:pt x="8890" y="10541"/>
                </a:lnTo>
                <a:lnTo>
                  <a:pt x="11430" y="13716"/>
                </a:lnTo>
                <a:lnTo>
                  <a:pt x="34925" y="46990"/>
                </a:lnTo>
                <a:lnTo>
                  <a:pt x="16763" y="67564"/>
                </a:lnTo>
                <a:lnTo>
                  <a:pt x="13208" y="71755"/>
                </a:lnTo>
                <a:lnTo>
                  <a:pt x="10160" y="74803"/>
                </a:lnTo>
                <a:lnTo>
                  <a:pt x="5080" y="78867"/>
                </a:lnTo>
                <a:lnTo>
                  <a:pt x="2540" y="80137"/>
                </a:lnTo>
                <a:lnTo>
                  <a:pt x="0" y="80645"/>
                </a:lnTo>
                <a:lnTo>
                  <a:pt x="0" y="86360"/>
                </a:lnTo>
                <a:lnTo>
                  <a:pt x="33528" y="86360"/>
                </a:lnTo>
                <a:lnTo>
                  <a:pt x="33528" y="80645"/>
                </a:lnTo>
                <a:lnTo>
                  <a:pt x="31369" y="80391"/>
                </a:lnTo>
                <a:lnTo>
                  <a:pt x="29718" y="79883"/>
                </a:lnTo>
                <a:lnTo>
                  <a:pt x="28448" y="78740"/>
                </a:lnTo>
                <a:lnTo>
                  <a:pt x="27559" y="77851"/>
                </a:lnTo>
                <a:lnTo>
                  <a:pt x="27050" y="76708"/>
                </a:lnTo>
                <a:lnTo>
                  <a:pt x="27050" y="73914"/>
                </a:lnTo>
                <a:lnTo>
                  <a:pt x="31496" y="66293"/>
                </a:lnTo>
                <a:lnTo>
                  <a:pt x="40640" y="55118"/>
                </a:lnTo>
                <a:lnTo>
                  <a:pt x="67681" y="55118"/>
                </a:lnTo>
                <a:lnTo>
                  <a:pt x="56134" y="38735"/>
                </a:lnTo>
                <a:lnTo>
                  <a:pt x="63334" y="30607"/>
                </a:lnTo>
                <a:lnTo>
                  <a:pt x="50419" y="30607"/>
                </a:lnTo>
                <a:lnTo>
                  <a:pt x="39497" y="14859"/>
                </a:lnTo>
                <a:lnTo>
                  <a:pt x="38988" y="13716"/>
                </a:lnTo>
                <a:lnTo>
                  <a:pt x="38481" y="12700"/>
                </a:lnTo>
                <a:lnTo>
                  <a:pt x="38227" y="11684"/>
                </a:lnTo>
                <a:lnTo>
                  <a:pt x="38227" y="8128"/>
                </a:lnTo>
                <a:lnTo>
                  <a:pt x="40005" y="6604"/>
                </a:lnTo>
                <a:lnTo>
                  <a:pt x="43687" y="5842"/>
                </a:lnTo>
                <a:lnTo>
                  <a:pt x="43687" y="0"/>
                </a:lnTo>
                <a:close/>
              </a:path>
              <a:path w="90804" h="86360">
                <a:moveTo>
                  <a:pt x="67681" y="55118"/>
                </a:moveTo>
                <a:lnTo>
                  <a:pt x="40640" y="55118"/>
                </a:lnTo>
                <a:lnTo>
                  <a:pt x="50419" y="69215"/>
                </a:lnTo>
                <a:lnTo>
                  <a:pt x="51816" y="71120"/>
                </a:lnTo>
                <a:lnTo>
                  <a:pt x="52705" y="72517"/>
                </a:lnTo>
                <a:lnTo>
                  <a:pt x="53467" y="74295"/>
                </a:lnTo>
                <a:lnTo>
                  <a:pt x="53594" y="78740"/>
                </a:lnTo>
                <a:lnTo>
                  <a:pt x="51816" y="80264"/>
                </a:lnTo>
                <a:lnTo>
                  <a:pt x="48260" y="80645"/>
                </a:lnTo>
                <a:lnTo>
                  <a:pt x="48260" y="86360"/>
                </a:lnTo>
                <a:lnTo>
                  <a:pt x="90550" y="86360"/>
                </a:lnTo>
                <a:lnTo>
                  <a:pt x="90550" y="80645"/>
                </a:lnTo>
                <a:lnTo>
                  <a:pt x="88519" y="80137"/>
                </a:lnTo>
                <a:lnTo>
                  <a:pt x="86487" y="78994"/>
                </a:lnTo>
                <a:lnTo>
                  <a:pt x="84455" y="77343"/>
                </a:lnTo>
                <a:lnTo>
                  <a:pt x="82550" y="75692"/>
                </a:lnTo>
                <a:lnTo>
                  <a:pt x="79883" y="72390"/>
                </a:lnTo>
                <a:lnTo>
                  <a:pt x="76454" y="67564"/>
                </a:lnTo>
                <a:lnTo>
                  <a:pt x="67681" y="55118"/>
                </a:lnTo>
                <a:close/>
              </a:path>
              <a:path w="90804" h="86360">
                <a:moveTo>
                  <a:pt x="89662" y="0"/>
                </a:moveTo>
                <a:lnTo>
                  <a:pt x="56515" y="0"/>
                </a:lnTo>
                <a:lnTo>
                  <a:pt x="56515" y="5842"/>
                </a:lnTo>
                <a:lnTo>
                  <a:pt x="58547" y="5968"/>
                </a:lnTo>
                <a:lnTo>
                  <a:pt x="60071" y="6477"/>
                </a:lnTo>
                <a:lnTo>
                  <a:pt x="61341" y="7493"/>
                </a:lnTo>
                <a:lnTo>
                  <a:pt x="62484" y="8509"/>
                </a:lnTo>
                <a:lnTo>
                  <a:pt x="62992" y="9525"/>
                </a:lnTo>
                <a:lnTo>
                  <a:pt x="63119" y="12700"/>
                </a:lnTo>
                <a:lnTo>
                  <a:pt x="62865" y="13970"/>
                </a:lnTo>
                <a:lnTo>
                  <a:pt x="62230" y="15112"/>
                </a:lnTo>
                <a:lnTo>
                  <a:pt x="61722" y="16383"/>
                </a:lnTo>
                <a:lnTo>
                  <a:pt x="60706" y="17780"/>
                </a:lnTo>
                <a:lnTo>
                  <a:pt x="59309" y="19558"/>
                </a:lnTo>
                <a:lnTo>
                  <a:pt x="50419" y="30607"/>
                </a:lnTo>
                <a:lnTo>
                  <a:pt x="63334" y="30607"/>
                </a:lnTo>
                <a:lnTo>
                  <a:pt x="72898" y="19812"/>
                </a:lnTo>
                <a:lnTo>
                  <a:pt x="76962" y="14732"/>
                </a:lnTo>
                <a:lnTo>
                  <a:pt x="80263" y="11303"/>
                </a:lnTo>
                <a:lnTo>
                  <a:pt x="82423" y="9525"/>
                </a:lnTo>
                <a:lnTo>
                  <a:pt x="84582" y="7620"/>
                </a:lnTo>
                <a:lnTo>
                  <a:pt x="86995" y="6477"/>
                </a:lnTo>
                <a:lnTo>
                  <a:pt x="89662" y="5842"/>
                </a:lnTo>
                <a:lnTo>
                  <a:pt x="896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933566" y="5158740"/>
            <a:ext cx="90805" cy="86360"/>
          </a:xfrm>
          <a:custGeom>
            <a:avLst/>
            <a:gdLst/>
            <a:ahLst/>
            <a:cxnLst/>
            <a:rect l="l" t="t" r="r" b="b"/>
            <a:pathLst>
              <a:path w="90804" h="86360">
                <a:moveTo>
                  <a:pt x="1524" y="0"/>
                </a:moveTo>
                <a:lnTo>
                  <a:pt x="43687" y="0"/>
                </a:lnTo>
                <a:lnTo>
                  <a:pt x="43687" y="5842"/>
                </a:lnTo>
                <a:lnTo>
                  <a:pt x="40005" y="6604"/>
                </a:lnTo>
                <a:lnTo>
                  <a:pt x="38227" y="8128"/>
                </a:lnTo>
                <a:lnTo>
                  <a:pt x="38227" y="10668"/>
                </a:lnTo>
                <a:lnTo>
                  <a:pt x="38227" y="11684"/>
                </a:lnTo>
                <a:lnTo>
                  <a:pt x="38481" y="12700"/>
                </a:lnTo>
                <a:lnTo>
                  <a:pt x="38988" y="13716"/>
                </a:lnTo>
                <a:lnTo>
                  <a:pt x="39497" y="14859"/>
                </a:lnTo>
                <a:lnTo>
                  <a:pt x="40386" y="16129"/>
                </a:lnTo>
                <a:lnTo>
                  <a:pt x="41529" y="17780"/>
                </a:lnTo>
                <a:lnTo>
                  <a:pt x="50419" y="30607"/>
                </a:lnTo>
                <a:lnTo>
                  <a:pt x="59309" y="19558"/>
                </a:lnTo>
                <a:lnTo>
                  <a:pt x="60706" y="17780"/>
                </a:lnTo>
                <a:lnTo>
                  <a:pt x="61722" y="16383"/>
                </a:lnTo>
                <a:lnTo>
                  <a:pt x="62230" y="15112"/>
                </a:lnTo>
                <a:lnTo>
                  <a:pt x="62865" y="13970"/>
                </a:lnTo>
                <a:lnTo>
                  <a:pt x="63119" y="12700"/>
                </a:lnTo>
                <a:lnTo>
                  <a:pt x="63119" y="11430"/>
                </a:lnTo>
                <a:lnTo>
                  <a:pt x="63119" y="9779"/>
                </a:lnTo>
                <a:lnTo>
                  <a:pt x="56515" y="5842"/>
                </a:lnTo>
                <a:lnTo>
                  <a:pt x="56515" y="0"/>
                </a:lnTo>
                <a:lnTo>
                  <a:pt x="89662" y="0"/>
                </a:lnTo>
                <a:lnTo>
                  <a:pt x="89662" y="5842"/>
                </a:lnTo>
                <a:lnTo>
                  <a:pt x="86995" y="6477"/>
                </a:lnTo>
                <a:lnTo>
                  <a:pt x="84582" y="7620"/>
                </a:lnTo>
                <a:lnTo>
                  <a:pt x="82423" y="9525"/>
                </a:lnTo>
                <a:lnTo>
                  <a:pt x="80263" y="11303"/>
                </a:lnTo>
                <a:lnTo>
                  <a:pt x="76962" y="14732"/>
                </a:lnTo>
                <a:lnTo>
                  <a:pt x="72898" y="19812"/>
                </a:lnTo>
                <a:lnTo>
                  <a:pt x="56134" y="38735"/>
                </a:lnTo>
                <a:lnTo>
                  <a:pt x="76454" y="67564"/>
                </a:lnTo>
                <a:lnTo>
                  <a:pt x="90550" y="80645"/>
                </a:lnTo>
                <a:lnTo>
                  <a:pt x="90550" y="86360"/>
                </a:lnTo>
                <a:lnTo>
                  <a:pt x="48260" y="86360"/>
                </a:lnTo>
                <a:lnTo>
                  <a:pt x="48260" y="80645"/>
                </a:lnTo>
                <a:lnTo>
                  <a:pt x="51816" y="80264"/>
                </a:lnTo>
                <a:lnTo>
                  <a:pt x="53594" y="78740"/>
                </a:lnTo>
                <a:lnTo>
                  <a:pt x="53594" y="76200"/>
                </a:lnTo>
                <a:lnTo>
                  <a:pt x="53594" y="75184"/>
                </a:lnTo>
                <a:lnTo>
                  <a:pt x="53467" y="74295"/>
                </a:lnTo>
                <a:lnTo>
                  <a:pt x="53086" y="73406"/>
                </a:lnTo>
                <a:lnTo>
                  <a:pt x="52705" y="72517"/>
                </a:lnTo>
                <a:lnTo>
                  <a:pt x="51816" y="71120"/>
                </a:lnTo>
                <a:lnTo>
                  <a:pt x="50419" y="69215"/>
                </a:lnTo>
                <a:lnTo>
                  <a:pt x="40640" y="55118"/>
                </a:lnTo>
                <a:lnTo>
                  <a:pt x="31496" y="66293"/>
                </a:lnTo>
                <a:lnTo>
                  <a:pt x="27050" y="73914"/>
                </a:lnTo>
                <a:lnTo>
                  <a:pt x="27050" y="75311"/>
                </a:lnTo>
                <a:lnTo>
                  <a:pt x="27050" y="76708"/>
                </a:lnTo>
                <a:lnTo>
                  <a:pt x="33528" y="80645"/>
                </a:lnTo>
                <a:lnTo>
                  <a:pt x="33528" y="86360"/>
                </a:lnTo>
                <a:lnTo>
                  <a:pt x="0" y="86360"/>
                </a:lnTo>
                <a:lnTo>
                  <a:pt x="0" y="80645"/>
                </a:lnTo>
                <a:lnTo>
                  <a:pt x="2540" y="80137"/>
                </a:lnTo>
                <a:lnTo>
                  <a:pt x="5080" y="78867"/>
                </a:lnTo>
                <a:lnTo>
                  <a:pt x="7620" y="76835"/>
                </a:lnTo>
                <a:lnTo>
                  <a:pt x="10160" y="74803"/>
                </a:lnTo>
                <a:lnTo>
                  <a:pt x="13208" y="71755"/>
                </a:lnTo>
                <a:lnTo>
                  <a:pt x="16763" y="67564"/>
                </a:lnTo>
                <a:lnTo>
                  <a:pt x="34925" y="46990"/>
                </a:lnTo>
                <a:lnTo>
                  <a:pt x="14478" y="18034"/>
                </a:lnTo>
                <a:lnTo>
                  <a:pt x="11430" y="13716"/>
                </a:lnTo>
                <a:lnTo>
                  <a:pt x="8890" y="10541"/>
                </a:lnTo>
                <a:lnTo>
                  <a:pt x="6985" y="8762"/>
                </a:lnTo>
                <a:lnTo>
                  <a:pt x="5080" y="6858"/>
                </a:lnTo>
                <a:lnTo>
                  <a:pt x="3302" y="5968"/>
                </a:lnTo>
                <a:lnTo>
                  <a:pt x="1524" y="5842"/>
                </a:lnTo>
                <a:lnTo>
                  <a:pt x="15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6028944" y="5064226"/>
            <a:ext cx="189737" cy="1379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039611" y="5077586"/>
            <a:ext cx="178815" cy="129159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225540" y="5148071"/>
            <a:ext cx="44881" cy="121157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6240398" y="5166486"/>
            <a:ext cx="26034" cy="102870"/>
          </a:xfrm>
          <a:custGeom>
            <a:avLst/>
            <a:gdLst/>
            <a:ahLst/>
            <a:cxnLst/>
            <a:rect l="l" t="t" r="r" b="b"/>
            <a:pathLst>
              <a:path w="26035" h="102870">
                <a:moveTo>
                  <a:pt x="24764" y="58419"/>
                </a:moveTo>
                <a:lnTo>
                  <a:pt x="9525" y="58419"/>
                </a:lnTo>
                <a:lnTo>
                  <a:pt x="9905" y="62737"/>
                </a:lnTo>
                <a:lnTo>
                  <a:pt x="10130" y="66547"/>
                </a:lnTo>
                <a:lnTo>
                  <a:pt x="6350" y="89915"/>
                </a:lnTo>
                <a:lnTo>
                  <a:pt x="5079" y="92075"/>
                </a:lnTo>
                <a:lnTo>
                  <a:pt x="2921" y="94615"/>
                </a:lnTo>
                <a:lnTo>
                  <a:pt x="0" y="97409"/>
                </a:lnTo>
                <a:lnTo>
                  <a:pt x="4699" y="102743"/>
                </a:lnTo>
                <a:lnTo>
                  <a:pt x="26035" y="74549"/>
                </a:lnTo>
                <a:lnTo>
                  <a:pt x="26035" y="66547"/>
                </a:lnTo>
                <a:lnTo>
                  <a:pt x="25526" y="62483"/>
                </a:lnTo>
                <a:lnTo>
                  <a:pt x="24764" y="58419"/>
                </a:lnTo>
                <a:close/>
              </a:path>
              <a:path w="26035" h="102870">
                <a:moveTo>
                  <a:pt x="25780" y="0"/>
                </a:moveTo>
                <a:lnTo>
                  <a:pt x="8381" y="0"/>
                </a:lnTo>
                <a:lnTo>
                  <a:pt x="8381" y="20446"/>
                </a:lnTo>
                <a:lnTo>
                  <a:pt x="25780" y="20446"/>
                </a:lnTo>
                <a:lnTo>
                  <a:pt x="257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240398" y="5224907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525" y="0"/>
                </a:moveTo>
                <a:lnTo>
                  <a:pt x="24764" y="0"/>
                </a:lnTo>
                <a:lnTo>
                  <a:pt x="25526" y="4064"/>
                </a:lnTo>
                <a:lnTo>
                  <a:pt x="26035" y="8128"/>
                </a:lnTo>
                <a:lnTo>
                  <a:pt x="26035" y="12065"/>
                </a:lnTo>
                <a:lnTo>
                  <a:pt x="26035" y="16129"/>
                </a:lnTo>
                <a:lnTo>
                  <a:pt x="17272" y="33274"/>
                </a:lnTo>
                <a:lnTo>
                  <a:pt x="14224" y="36576"/>
                </a:lnTo>
                <a:lnTo>
                  <a:pt x="10033" y="40259"/>
                </a:lnTo>
                <a:lnTo>
                  <a:pt x="4699" y="44323"/>
                </a:lnTo>
                <a:lnTo>
                  <a:pt x="0" y="38989"/>
                </a:lnTo>
                <a:lnTo>
                  <a:pt x="2921" y="36195"/>
                </a:lnTo>
                <a:lnTo>
                  <a:pt x="5079" y="33655"/>
                </a:lnTo>
                <a:lnTo>
                  <a:pt x="6350" y="31496"/>
                </a:lnTo>
                <a:lnTo>
                  <a:pt x="7747" y="29210"/>
                </a:lnTo>
                <a:lnTo>
                  <a:pt x="8636" y="26670"/>
                </a:lnTo>
                <a:lnTo>
                  <a:pt x="9271" y="23876"/>
                </a:lnTo>
                <a:lnTo>
                  <a:pt x="9778" y="20955"/>
                </a:lnTo>
                <a:lnTo>
                  <a:pt x="10160" y="17399"/>
                </a:lnTo>
                <a:lnTo>
                  <a:pt x="10160" y="13081"/>
                </a:lnTo>
                <a:lnTo>
                  <a:pt x="10160" y="8636"/>
                </a:lnTo>
                <a:lnTo>
                  <a:pt x="9905" y="4318"/>
                </a:lnTo>
                <a:lnTo>
                  <a:pt x="9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248780" y="5166486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4">
                <a:moveTo>
                  <a:pt x="0" y="0"/>
                </a:moveTo>
                <a:lnTo>
                  <a:pt x="17399" y="0"/>
                </a:lnTo>
                <a:lnTo>
                  <a:pt x="17399" y="20446"/>
                </a:lnTo>
                <a:lnTo>
                  <a:pt x="0" y="2044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301740" y="5140420"/>
            <a:ext cx="153162" cy="105949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316471" y="5158740"/>
            <a:ext cx="133350" cy="88265"/>
          </a:xfrm>
          <a:custGeom>
            <a:avLst/>
            <a:gdLst/>
            <a:ahLst/>
            <a:cxnLst/>
            <a:rect l="l" t="t" r="r" b="b"/>
            <a:pathLst>
              <a:path w="133350" h="88264">
                <a:moveTo>
                  <a:pt x="31750" y="0"/>
                </a:moveTo>
                <a:lnTo>
                  <a:pt x="1269" y="0"/>
                </a:lnTo>
                <a:lnTo>
                  <a:pt x="0" y="5842"/>
                </a:lnTo>
                <a:lnTo>
                  <a:pt x="2286" y="5968"/>
                </a:lnTo>
                <a:lnTo>
                  <a:pt x="3937" y="6477"/>
                </a:lnTo>
                <a:lnTo>
                  <a:pt x="5079" y="7493"/>
                </a:lnTo>
                <a:lnTo>
                  <a:pt x="6223" y="8382"/>
                </a:lnTo>
                <a:lnTo>
                  <a:pt x="6985" y="9779"/>
                </a:lnTo>
                <a:lnTo>
                  <a:pt x="7821" y="12416"/>
                </a:lnTo>
                <a:lnTo>
                  <a:pt x="8254" y="13716"/>
                </a:lnTo>
                <a:lnTo>
                  <a:pt x="8762" y="16764"/>
                </a:lnTo>
                <a:lnTo>
                  <a:pt x="9143" y="20828"/>
                </a:lnTo>
                <a:lnTo>
                  <a:pt x="16001" y="87757"/>
                </a:lnTo>
                <a:lnTo>
                  <a:pt x="31876" y="87757"/>
                </a:lnTo>
                <a:lnTo>
                  <a:pt x="41159" y="74348"/>
                </a:lnTo>
                <a:lnTo>
                  <a:pt x="48281" y="63246"/>
                </a:lnTo>
                <a:lnTo>
                  <a:pt x="36449" y="63246"/>
                </a:lnTo>
                <a:lnTo>
                  <a:pt x="31750" y="0"/>
                </a:lnTo>
                <a:close/>
              </a:path>
              <a:path w="133350" h="88264">
                <a:moveTo>
                  <a:pt x="85216" y="37718"/>
                </a:moveTo>
                <a:lnTo>
                  <a:pt x="63373" y="37718"/>
                </a:lnTo>
                <a:lnTo>
                  <a:pt x="63373" y="42672"/>
                </a:lnTo>
                <a:lnTo>
                  <a:pt x="63880" y="49784"/>
                </a:lnTo>
                <a:lnTo>
                  <a:pt x="64388" y="54991"/>
                </a:lnTo>
                <a:lnTo>
                  <a:pt x="65295" y="63373"/>
                </a:lnTo>
                <a:lnTo>
                  <a:pt x="67817" y="87757"/>
                </a:lnTo>
                <a:lnTo>
                  <a:pt x="82550" y="87757"/>
                </a:lnTo>
                <a:lnTo>
                  <a:pt x="91741" y="75348"/>
                </a:lnTo>
                <a:lnTo>
                  <a:pt x="100188" y="63373"/>
                </a:lnTo>
                <a:lnTo>
                  <a:pt x="87375" y="63373"/>
                </a:lnTo>
                <a:lnTo>
                  <a:pt x="85216" y="37718"/>
                </a:lnTo>
                <a:close/>
              </a:path>
              <a:path w="133350" h="88264">
                <a:moveTo>
                  <a:pt x="130175" y="0"/>
                </a:moveTo>
                <a:lnTo>
                  <a:pt x="105663" y="0"/>
                </a:lnTo>
                <a:lnTo>
                  <a:pt x="104393" y="5842"/>
                </a:lnTo>
                <a:lnTo>
                  <a:pt x="107061" y="5968"/>
                </a:lnTo>
                <a:lnTo>
                  <a:pt x="108838" y="6477"/>
                </a:lnTo>
                <a:lnTo>
                  <a:pt x="109854" y="7620"/>
                </a:lnTo>
                <a:lnTo>
                  <a:pt x="110998" y="8762"/>
                </a:lnTo>
                <a:lnTo>
                  <a:pt x="111505" y="10414"/>
                </a:lnTo>
                <a:lnTo>
                  <a:pt x="111505" y="17780"/>
                </a:lnTo>
                <a:lnTo>
                  <a:pt x="109600" y="24384"/>
                </a:lnTo>
                <a:lnTo>
                  <a:pt x="87375" y="63373"/>
                </a:lnTo>
                <a:lnTo>
                  <a:pt x="100188" y="63373"/>
                </a:lnTo>
                <a:lnTo>
                  <a:pt x="121650" y="29434"/>
                </a:lnTo>
                <a:lnTo>
                  <a:pt x="133223" y="5842"/>
                </a:lnTo>
                <a:lnTo>
                  <a:pt x="130175" y="0"/>
                </a:lnTo>
                <a:close/>
              </a:path>
              <a:path w="133350" h="88264">
                <a:moveTo>
                  <a:pt x="82041" y="0"/>
                </a:moveTo>
                <a:lnTo>
                  <a:pt x="62483" y="0"/>
                </a:lnTo>
                <a:lnTo>
                  <a:pt x="61213" y="5842"/>
                </a:lnTo>
                <a:lnTo>
                  <a:pt x="60309" y="12416"/>
                </a:lnTo>
                <a:lnTo>
                  <a:pt x="58927" y="18811"/>
                </a:lnTo>
                <a:lnTo>
                  <a:pt x="42521" y="53671"/>
                </a:lnTo>
                <a:lnTo>
                  <a:pt x="36449" y="63246"/>
                </a:lnTo>
                <a:lnTo>
                  <a:pt x="48281" y="63246"/>
                </a:lnTo>
                <a:lnTo>
                  <a:pt x="49371" y="61547"/>
                </a:lnTo>
                <a:lnTo>
                  <a:pt x="56487" y="49341"/>
                </a:lnTo>
                <a:lnTo>
                  <a:pt x="62483" y="37718"/>
                </a:lnTo>
                <a:lnTo>
                  <a:pt x="85216" y="37718"/>
                </a:lnTo>
                <a:lnTo>
                  <a:pt x="820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316471" y="5158740"/>
            <a:ext cx="133350" cy="88265"/>
          </a:xfrm>
          <a:custGeom>
            <a:avLst/>
            <a:gdLst/>
            <a:ahLst/>
            <a:cxnLst/>
            <a:rect l="l" t="t" r="r" b="b"/>
            <a:pathLst>
              <a:path w="133350" h="88264">
                <a:moveTo>
                  <a:pt x="1269" y="0"/>
                </a:moveTo>
                <a:lnTo>
                  <a:pt x="31750" y="0"/>
                </a:lnTo>
                <a:lnTo>
                  <a:pt x="36449" y="63246"/>
                </a:lnTo>
                <a:lnTo>
                  <a:pt x="42521" y="53671"/>
                </a:lnTo>
                <a:lnTo>
                  <a:pt x="58927" y="18811"/>
                </a:lnTo>
                <a:lnTo>
                  <a:pt x="61213" y="5842"/>
                </a:lnTo>
                <a:lnTo>
                  <a:pt x="62483" y="0"/>
                </a:lnTo>
                <a:lnTo>
                  <a:pt x="82041" y="0"/>
                </a:lnTo>
                <a:lnTo>
                  <a:pt x="87375" y="63373"/>
                </a:lnTo>
                <a:lnTo>
                  <a:pt x="93307" y="54280"/>
                </a:lnTo>
                <a:lnTo>
                  <a:pt x="111505" y="17780"/>
                </a:lnTo>
                <a:lnTo>
                  <a:pt x="111505" y="12700"/>
                </a:lnTo>
                <a:lnTo>
                  <a:pt x="111505" y="10414"/>
                </a:lnTo>
                <a:lnTo>
                  <a:pt x="110998" y="8762"/>
                </a:lnTo>
                <a:lnTo>
                  <a:pt x="109854" y="7620"/>
                </a:lnTo>
                <a:lnTo>
                  <a:pt x="108838" y="6477"/>
                </a:lnTo>
                <a:lnTo>
                  <a:pt x="107061" y="5968"/>
                </a:lnTo>
                <a:lnTo>
                  <a:pt x="104393" y="5842"/>
                </a:lnTo>
                <a:lnTo>
                  <a:pt x="105663" y="0"/>
                </a:lnTo>
                <a:lnTo>
                  <a:pt x="130175" y="0"/>
                </a:lnTo>
                <a:lnTo>
                  <a:pt x="133223" y="5842"/>
                </a:lnTo>
                <a:lnTo>
                  <a:pt x="115315" y="40005"/>
                </a:lnTo>
                <a:lnTo>
                  <a:pt x="91741" y="75348"/>
                </a:lnTo>
                <a:lnTo>
                  <a:pt x="82550" y="87757"/>
                </a:lnTo>
                <a:lnTo>
                  <a:pt x="67817" y="87757"/>
                </a:lnTo>
                <a:lnTo>
                  <a:pt x="65150" y="61976"/>
                </a:lnTo>
                <a:lnTo>
                  <a:pt x="64388" y="54991"/>
                </a:lnTo>
                <a:lnTo>
                  <a:pt x="63880" y="49784"/>
                </a:lnTo>
                <a:lnTo>
                  <a:pt x="63626" y="46228"/>
                </a:lnTo>
                <a:lnTo>
                  <a:pt x="63373" y="42672"/>
                </a:lnTo>
                <a:lnTo>
                  <a:pt x="63373" y="39878"/>
                </a:lnTo>
                <a:lnTo>
                  <a:pt x="63373" y="37718"/>
                </a:lnTo>
                <a:lnTo>
                  <a:pt x="62483" y="37718"/>
                </a:lnTo>
                <a:lnTo>
                  <a:pt x="56487" y="49341"/>
                </a:lnTo>
                <a:lnTo>
                  <a:pt x="49371" y="61547"/>
                </a:lnTo>
                <a:lnTo>
                  <a:pt x="41159" y="74348"/>
                </a:lnTo>
                <a:lnTo>
                  <a:pt x="31876" y="87757"/>
                </a:lnTo>
                <a:lnTo>
                  <a:pt x="16001" y="87757"/>
                </a:lnTo>
                <a:lnTo>
                  <a:pt x="9143" y="20828"/>
                </a:lnTo>
                <a:lnTo>
                  <a:pt x="8762" y="16764"/>
                </a:lnTo>
                <a:lnTo>
                  <a:pt x="8254" y="13716"/>
                </a:lnTo>
                <a:lnTo>
                  <a:pt x="7619" y="11811"/>
                </a:lnTo>
                <a:lnTo>
                  <a:pt x="6985" y="9779"/>
                </a:lnTo>
                <a:lnTo>
                  <a:pt x="6223" y="8382"/>
                </a:lnTo>
                <a:lnTo>
                  <a:pt x="5079" y="7493"/>
                </a:lnTo>
                <a:lnTo>
                  <a:pt x="3937" y="6477"/>
                </a:lnTo>
                <a:lnTo>
                  <a:pt x="2286" y="5968"/>
                </a:lnTo>
                <a:lnTo>
                  <a:pt x="0" y="5842"/>
                </a:lnTo>
                <a:lnTo>
                  <a:pt x="12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519671" y="5206038"/>
            <a:ext cx="44881" cy="631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534784" y="5224907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4" h="44450">
                <a:moveTo>
                  <a:pt x="24765" y="0"/>
                </a:moveTo>
                <a:lnTo>
                  <a:pt x="9525" y="0"/>
                </a:lnTo>
                <a:lnTo>
                  <a:pt x="10033" y="4318"/>
                </a:lnTo>
                <a:lnTo>
                  <a:pt x="10160" y="17399"/>
                </a:lnTo>
                <a:lnTo>
                  <a:pt x="9906" y="20955"/>
                </a:lnTo>
                <a:lnTo>
                  <a:pt x="9271" y="23876"/>
                </a:lnTo>
                <a:lnTo>
                  <a:pt x="8763" y="26670"/>
                </a:lnTo>
                <a:lnTo>
                  <a:pt x="0" y="38989"/>
                </a:lnTo>
                <a:lnTo>
                  <a:pt x="4699" y="44323"/>
                </a:lnTo>
                <a:lnTo>
                  <a:pt x="26035" y="16129"/>
                </a:lnTo>
                <a:lnTo>
                  <a:pt x="26035" y="8128"/>
                </a:lnTo>
                <a:lnTo>
                  <a:pt x="25654" y="4064"/>
                </a:lnTo>
                <a:lnTo>
                  <a:pt x="247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6530213" y="5122137"/>
            <a:ext cx="138049" cy="151664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606920" y="5140452"/>
            <a:ext cx="57785" cy="106045"/>
          </a:xfrm>
          <a:custGeom>
            <a:avLst/>
            <a:gdLst/>
            <a:ahLst/>
            <a:cxnLst/>
            <a:rect l="l" t="t" r="r" b="b"/>
            <a:pathLst>
              <a:path w="57784" h="106045">
                <a:moveTo>
                  <a:pt x="29082" y="30225"/>
                </a:moveTo>
                <a:lnTo>
                  <a:pt x="14604" y="30225"/>
                </a:lnTo>
                <a:lnTo>
                  <a:pt x="4318" y="75437"/>
                </a:lnTo>
                <a:lnTo>
                  <a:pt x="3301" y="79756"/>
                </a:lnTo>
                <a:lnTo>
                  <a:pt x="2889" y="83058"/>
                </a:lnTo>
                <a:lnTo>
                  <a:pt x="2866" y="88265"/>
                </a:lnTo>
                <a:lnTo>
                  <a:pt x="3937" y="95758"/>
                </a:lnTo>
                <a:lnTo>
                  <a:pt x="7366" y="101473"/>
                </a:lnTo>
                <a:lnTo>
                  <a:pt x="13080" y="104902"/>
                </a:lnTo>
                <a:lnTo>
                  <a:pt x="21081" y="106045"/>
                </a:lnTo>
                <a:lnTo>
                  <a:pt x="26161" y="106045"/>
                </a:lnTo>
                <a:lnTo>
                  <a:pt x="30987" y="104648"/>
                </a:lnTo>
                <a:lnTo>
                  <a:pt x="40385" y="98806"/>
                </a:lnTo>
                <a:lnTo>
                  <a:pt x="43557" y="95885"/>
                </a:lnTo>
                <a:lnTo>
                  <a:pt x="20827" y="95885"/>
                </a:lnTo>
                <a:lnTo>
                  <a:pt x="17906" y="92329"/>
                </a:lnTo>
                <a:lnTo>
                  <a:pt x="17935" y="83058"/>
                </a:lnTo>
                <a:lnTo>
                  <a:pt x="18160" y="81025"/>
                </a:lnTo>
                <a:lnTo>
                  <a:pt x="18923" y="75311"/>
                </a:lnTo>
                <a:lnTo>
                  <a:pt x="19811" y="70612"/>
                </a:lnTo>
                <a:lnTo>
                  <a:pt x="29082" y="30225"/>
                </a:lnTo>
                <a:close/>
              </a:path>
              <a:path w="57784" h="106045">
                <a:moveTo>
                  <a:pt x="45211" y="83058"/>
                </a:moveTo>
                <a:lnTo>
                  <a:pt x="41275" y="87756"/>
                </a:lnTo>
                <a:lnTo>
                  <a:pt x="37846" y="91059"/>
                </a:lnTo>
                <a:lnTo>
                  <a:pt x="35051" y="92964"/>
                </a:lnTo>
                <a:lnTo>
                  <a:pt x="32130" y="94996"/>
                </a:lnTo>
                <a:lnTo>
                  <a:pt x="29463" y="95885"/>
                </a:lnTo>
                <a:lnTo>
                  <a:pt x="43557" y="95885"/>
                </a:lnTo>
                <a:lnTo>
                  <a:pt x="45211" y="94361"/>
                </a:lnTo>
                <a:lnTo>
                  <a:pt x="50292" y="88265"/>
                </a:lnTo>
                <a:lnTo>
                  <a:pt x="45211" y="83058"/>
                </a:lnTo>
                <a:close/>
              </a:path>
              <a:path w="57784" h="106045">
                <a:moveTo>
                  <a:pt x="35813" y="0"/>
                </a:moveTo>
                <a:lnTo>
                  <a:pt x="23875" y="0"/>
                </a:lnTo>
                <a:lnTo>
                  <a:pt x="21971" y="5842"/>
                </a:lnTo>
                <a:lnTo>
                  <a:pt x="20574" y="9906"/>
                </a:lnTo>
                <a:lnTo>
                  <a:pt x="4699" y="24256"/>
                </a:lnTo>
                <a:lnTo>
                  <a:pt x="1270" y="24256"/>
                </a:lnTo>
                <a:lnTo>
                  <a:pt x="0" y="30225"/>
                </a:lnTo>
                <a:lnTo>
                  <a:pt x="55625" y="30225"/>
                </a:lnTo>
                <a:lnTo>
                  <a:pt x="57530" y="21462"/>
                </a:lnTo>
                <a:lnTo>
                  <a:pt x="30987" y="21462"/>
                </a:lnTo>
                <a:lnTo>
                  <a:pt x="3581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606920" y="5140452"/>
            <a:ext cx="57785" cy="106045"/>
          </a:xfrm>
          <a:custGeom>
            <a:avLst/>
            <a:gdLst/>
            <a:ahLst/>
            <a:cxnLst/>
            <a:rect l="l" t="t" r="r" b="b"/>
            <a:pathLst>
              <a:path w="57784" h="106045">
                <a:moveTo>
                  <a:pt x="23875" y="0"/>
                </a:moveTo>
                <a:lnTo>
                  <a:pt x="35813" y="0"/>
                </a:lnTo>
                <a:lnTo>
                  <a:pt x="30987" y="21462"/>
                </a:lnTo>
                <a:lnTo>
                  <a:pt x="57530" y="21462"/>
                </a:lnTo>
                <a:lnTo>
                  <a:pt x="55625" y="30225"/>
                </a:lnTo>
                <a:lnTo>
                  <a:pt x="29082" y="30225"/>
                </a:lnTo>
                <a:lnTo>
                  <a:pt x="21335" y="64008"/>
                </a:lnTo>
                <a:lnTo>
                  <a:pt x="19811" y="70612"/>
                </a:lnTo>
                <a:lnTo>
                  <a:pt x="18923" y="75311"/>
                </a:lnTo>
                <a:lnTo>
                  <a:pt x="18542" y="78231"/>
                </a:lnTo>
                <a:lnTo>
                  <a:pt x="18160" y="81025"/>
                </a:lnTo>
                <a:lnTo>
                  <a:pt x="17906" y="83312"/>
                </a:lnTo>
                <a:lnTo>
                  <a:pt x="17906" y="85090"/>
                </a:lnTo>
                <a:lnTo>
                  <a:pt x="17906" y="92329"/>
                </a:lnTo>
                <a:lnTo>
                  <a:pt x="20827" y="95885"/>
                </a:lnTo>
                <a:lnTo>
                  <a:pt x="26924" y="95885"/>
                </a:lnTo>
                <a:lnTo>
                  <a:pt x="29463" y="95885"/>
                </a:lnTo>
                <a:lnTo>
                  <a:pt x="32130" y="94996"/>
                </a:lnTo>
                <a:lnTo>
                  <a:pt x="35051" y="92964"/>
                </a:lnTo>
                <a:lnTo>
                  <a:pt x="37846" y="91059"/>
                </a:lnTo>
                <a:lnTo>
                  <a:pt x="41275" y="87756"/>
                </a:lnTo>
                <a:lnTo>
                  <a:pt x="45211" y="83058"/>
                </a:lnTo>
                <a:lnTo>
                  <a:pt x="50292" y="88265"/>
                </a:lnTo>
                <a:lnTo>
                  <a:pt x="45211" y="94361"/>
                </a:lnTo>
                <a:lnTo>
                  <a:pt x="40385" y="98806"/>
                </a:lnTo>
                <a:lnTo>
                  <a:pt x="35686" y="101727"/>
                </a:lnTo>
                <a:lnTo>
                  <a:pt x="30987" y="104648"/>
                </a:lnTo>
                <a:lnTo>
                  <a:pt x="26161" y="106045"/>
                </a:lnTo>
                <a:lnTo>
                  <a:pt x="21081" y="106045"/>
                </a:lnTo>
                <a:lnTo>
                  <a:pt x="13080" y="104902"/>
                </a:lnTo>
                <a:lnTo>
                  <a:pt x="7366" y="101473"/>
                </a:lnTo>
                <a:lnTo>
                  <a:pt x="3937" y="95758"/>
                </a:lnTo>
                <a:lnTo>
                  <a:pt x="2794" y="87756"/>
                </a:lnTo>
                <a:lnTo>
                  <a:pt x="2794" y="83820"/>
                </a:lnTo>
                <a:lnTo>
                  <a:pt x="3301" y="79756"/>
                </a:lnTo>
                <a:lnTo>
                  <a:pt x="4318" y="75437"/>
                </a:lnTo>
                <a:lnTo>
                  <a:pt x="14604" y="30225"/>
                </a:lnTo>
                <a:lnTo>
                  <a:pt x="0" y="30225"/>
                </a:lnTo>
                <a:lnTo>
                  <a:pt x="1270" y="24256"/>
                </a:lnTo>
                <a:lnTo>
                  <a:pt x="4699" y="24256"/>
                </a:lnTo>
                <a:lnTo>
                  <a:pt x="7238" y="23875"/>
                </a:lnTo>
                <a:lnTo>
                  <a:pt x="16763" y="18034"/>
                </a:lnTo>
                <a:lnTo>
                  <a:pt x="17779" y="16510"/>
                </a:lnTo>
                <a:lnTo>
                  <a:pt x="18669" y="14605"/>
                </a:lnTo>
                <a:lnTo>
                  <a:pt x="19684" y="12318"/>
                </a:lnTo>
                <a:lnTo>
                  <a:pt x="20574" y="9906"/>
                </a:lnTo>
                <a:lnTo>
                  <a:pt x="21971" y="5842"/>
                </a:lnTo>
                <a:lnTo>
                  <a:pt x="238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673595" y="5064226"/>
            <a:ext cx="189738" cy="1379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684264" y="5077586"/>
            <a:ext cx="178816" cy="129159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312920" y="5434584"/>
            <a:ext cx="121158" cy="121158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322826" y="5447538"/>
            <a:ext cx="111251" cy="1113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526279" y="5402579"/>
            <a:ext cx="3092957" cy="188722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312920" y="5724144"/>
            <a:ext cx="121158" cy="121158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322826" y="5737136"/>
            <a:ext cx="111251" cy="11134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518659" y="5692140"/>
            <a:ext cx="4022852" cy="188734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951732" y="6018276"/>
            <a:ext cx="128803" cy="1288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962400" y="6031839"/>
            <a:ext cx="118745" cy="118821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13859" y="5984747"/>
            <a:ext cx="465582" cy="160591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628260" y="6088583"/>
            <a:ext cx="46355" cy="15875"/>
          </a:xfrm>
          <a:custGeom>
            <a:avLst/>
            <a:gdLst/>
            <a:ahLst/>
            <a:cxnLst/>
            <a:rect l="l" t="t" r="r" b="b"/>
            <a:pathLst>
              <a:path w="46354" h="15875">
                <a:moveTo>
                  <a:pt x="3683" y="1206"/>
                </a:moveTo>
                <a:lnTo>
                  <a:pt x="2489" y="5829"/>
                </a:lnTo>
                <a:lnTo>
                  <a:pt x="1397" y="9956"/>
                </a:lnTo>
                <a:lnTo>
                  <a:pt x="0" y="14147"/>
                </a:lnTo>
                <a:lnTo>
                  <a:pt x="1142" y="15341"/>
                </a:lnTo>
                <a:lnTo>
                  <a:pt x="18796" y="14884"/>
                </a:lnTo>
                <a:lnTo>
                  <a:pt x="41522" y="14884"/>
                </a:lnTo>
                <a:lnTo>
                  <a:pt x="42672" y="10541"/>
                </a:lnTo>
                <a:lnTo>
                  <a:pt x="44269" y="5638"/>
                </a:lnTo>
                <a:lnTo>
                  <a:pt x="45900" y="1397"/>
                </a:lnTo>
                <a:lnTo>
                  <a:pt x="17525" y="1397"/>
                </a:lnTo>
                <a:lnTo>
                  <a:pt x="3683" y="1206"/>
                </a:lnTo>
                <a:close/>
              </a:path>
              <a:path w="46354" h="15875">
                <a:moveTo>
                  <a:pt x="41522" y="14884"/>
                </a:moveTo>
                <a:lnTo>
                  <a:pt x="28321" y="14884"/>
                </a:lnTo>
                <a:lnTo>
                  <a:pt x="34416" y="15036"/>
                </a:lnTo>
                <a:lnTo>
                  <a:pt x="41401" y="15341"/>
                </a:lnTo>
                <a:lnTo>
                  <a:pt x="41522" y="14884"/>
                </a:lnTo>
                <a:close/>
              </a:path>
              <a:path w="46354" h="15875">
                <a:moveTo>
                  <a:pt x="44958" y="0"/>
                </a:moveTo>
                <a:lnTo>
                  <a:pt x="38226" y="927"/>
                </a:lnTo>
                <a:lnTo>
                  <a:pt x="30479" y="1397"/>
                </a:lnTo>
                <a:lnTo>
                  <a:pt x="45900" y="1397"/>
                </a:lnTo>
                <a:lnTo>
                  <a:pt x="45974" y="1206"/>
                </a:lnTo>
                <a:lnTo>
                  <a:pt x="449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628260" y="6088583"/>
            <a:ext cx="46355" cy="15875"/>
          </a:xfrm>
          <a:custGeom>
            <a:avLst/>
            <a:gdLst/>
            <a:ahLst/>
            <a:cxnLst/>
            <a:rect l="l" t="t" r="r" b="b"/>
            <a:pathLst>
              <a:path w="46354" h="15875">
                <a:moveTo>
                  <a:pt x="44958" y="0"/>
                </a:moveTo>
                <a:lnTo>
                  <a:pt x="45974" y="1206"/>
                </a:lnTo>
                <a:lnTo>
                  <a:pt x="44196" y="5829"/>
                </a:lnTo>
                <a:lnTo>
                  <a:pt x="42672" y="10541"/>
                </a:lnTo>
                <a:lnTo>
                  <a:pt x="41401" y="15341"/>
                </a:lnTo>
                <a:lnTo>
                  <a:pt x="34416" y="15036"/>
                </a:lnTo>
                <a:lnTo>
                  <a:pt x="28321" y="14884"/>
                </a:lnTo>
                <a:lnTo>
                  <a:pt x="23367" y="14884"/>
                </a:lnTo>
                <a:lnTo>
                  <a:pt x="18796" y="14884"/>
                </a:lnTo>
                <a:lnTo>
                  <a:pt x="11302" y="15036"/>
                </a:lnTo>
                <a:lnTo>
                  <a:pt x="1142" y="15341"/>
                </a:lnTo>
                <a:lnTo>
                  <a:pt x="0" y="14147"/>
                </a:lnTo>
                <a:lnTo>
                  <a:pt x="1397" y="9956"/>
                </a:lnTo>
                <a:lnTo>
                  <a:pt x="2539" y="5638"/>
                </a:lnTo>
                <a:lnTo>
                  <a:pt x="3683" y="1206"/>
                </a:lnTo>
                <a:lnTo>
                  <a:pt x="11684" y="1333"/>
                </a:lnTo>
                <a:lnTo>
                  <a:pt x="17525" y="1397"/>
                </a:lnTo>
                <a:lnTo>
                  <a:pt x="21589" y="1397"/>
                </a:lnTo>
                <a:lnTo>
                  <a:pt x="30479" y="1397"/>
                </a:lnTo>
                <a:lnTo>
                  <a:pt x="38226" y="927"/>
                </a:lnTo>
                <a:lnTo>
                  <a:pt x="449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63440" y="5984747"/>
            <a:ext cx="2562606" cy="200494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 txBox="1"/>
          <p:nvPr/>
        </p:nvSpPr>
        <p:spPr>
          <a:xfrm>
            <a:off x="11036045" y="5973876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23</a:t>
            </a:r>
            <a:endParaRPr sz="10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4971" y="481571"/>
            <a:ext cx="4517898" cy="553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0880" y="507479"/>
            <a:ext cx="4466082" cy="494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57897" y="532256"/>
            <a:ext cx="4449445" cy="477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20440" y="1149095"/>
            <a:ext cx="7256526" cy="4876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6347" y="1219174"/>
            <a:ext cx="165379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7270" y="1234947"/>
            <a:ext cx="154940" cy="155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43528" y="1175016"/>
            <a:ext cx="871601" cy="210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7828" y="1645945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8622" y="1660525"/>
            <a:ext cx="140081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21479" y="1606308"/>
            <a:ext cx="1584706" cy="1912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46347" y="2066518"/>
            <a:ext cx="165379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7270" y="2082292"/>
            <a:ext cx="154940" cy="15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43528" y="2022348"/>
            <a:ext cx="1263269" cy="2599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7828" y="2493289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68622" y="2507869"/>
            <a:ext cx="140081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6052" y="2453627"/>
            <a:ext cx="3124962" cy="2347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92923" y="2453639"/>
            <a:ext cx="448830" cy="1894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9747" y="2453639"/>
            <a:ext cx="957072" cy="1906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19015" y="2883407"/>
            <a:ext cx="134874" cy="1348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28286" y="2896870"/>
            <a:ext cx="125095" cy="1250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23232" y="2846832"/>
            <a:ext cx="5302885" cy="2119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7828" y="3267481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68622" y="3282060"/>
            <a:ext cx="140081" cy="1400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26052" y="3227819"/>
            <a:ext cx="3942588" cy="2347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9015" y="3657600"/>
            <a:ext cx="134874" cy="1348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28286" y="3671061"/>
            <a:ext cx="125095" cy="1250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23232" y="3621011"/>
            <a:ext cx="6228080" cy="2109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19015" y="4026408"/>
            <a:ext cx="134874" cy="1348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28286" y="4039870"/>
            <a:ext cx="125095" cy="1250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21708" y="3989819"/>
            <a:ext cx="2136647" cy="21095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56303" y="4552188"/>
            <a:ext cx="151663" cy="1531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68622" y="4571365"/>
            <a:ext cx="140081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16908" y="4512551"/>
            <a:ext cx="1472946" cy="23394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30751" y="4531614"/>
            <a:ext cx="1459865" cy="2213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42432" y="4523232"/>
            <a:ext cx="226313" cy="17602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60592" y="4546853"/>
            <a:ext cx="203835" cy="154305"/>
          </a:xfrm>
          <a:custGeom>
            <a:avLst/>
            <a:gdLst/>
            <a:ahLst/>
            <a:cxnLst/>
            <a:rect l="l" t="t" r="r" b="b"/>
            <a:pathLst>
              <a:path w="203835" h="154304">
                <a:moveTo>
                  <a:pt x="47752" y="0"/>
                </a:moveTo>
                <a:lnTo>
                  <a:pt x="1270" y="0"/>
                </a:lnTo>
                <a:lnTo>
                  <a:pt x="0" y="5588"/>
                </a:lnTo>
                <a:lnTo>
                  <a:pt x="3175" y="5969"/>
                </a:lnTo>
                <a:lnTo>
                  <a:pt x="5587" y="6985"/>
                </a:lnTo>
                <a:lnTo>
                  <a:pt x="9017" y="9906"/>
                </a:lnTo>
                <a:lnTo>
                  <a:pt x="10414" y="12319"/>
                </a:lnTo>
                <a:lnTo>
                  <a:pt x="11303" y="15621"/>
                </a:lnTo>
                <a:lnTo>
                  <a:pt x="12319" y="18796"/>
                </a:lnTo>
                <a:lnTo>
                  <a:pt x="12961" y="23749"/>
                </a:lnTo>
                <a:lnTo>
                  <a:pt x="13335" y="29718"/>
                </a:lnTo>
                <a:lnTo>
                  <a:pt x="18542" y="153924"/>
                </a:lnTo>
                <a:lnTo>
                  <a:pt x="36068" y="153924"/>
                </a:lnTo>
                <a:lnTo>
                  <a:pt x="49052" y="127127"/>
                </a:lnTo>
                <a:lnTo>
                  <a:pt x="34798" y="127127"/>
                </a:lnTo>
                <a:lnTo>
                  <a:pt x="34671" y="74549"/>
                </a:lnTo>
                <a:lnTo>
                  <a:pt x="33782" y="36322"/>
                </a:lnTo>
                <a:lnTo>
                  <a:pt x="33655" y="22860"/>
                </a:lnTo>
                <a:lnTo>
                  <a:pt x="34036" y="18669"/>
                </a:lnTo>
                <a:lnTo>
                  <a:pt x="34798" y="15621"/>
                </a:lnTo>
                <a:lnTo>
                  <a:pt x="35433" y="12573"/>
                </a:lnTo>
                <a:lnTo>
                  <a:pt x="36830" y="10287"/>
                </a:lnTo>
                <a:lnTo>
                  <a:pt x="40640" y="6731"/>
                </a:lnTo>
                <a:lnTo>
                  <a:pt x="43180" y="5715"/>
                </a:lnTo>
                <a:lnTo>
                  <a:pt x="46609" y="5588"/>
                </a:lnTo>
                <a:lnTo>
                  <a:pt x="47752" y="0"/>
                </a:lnTo>
                <a:close/>
              </a:path>
              <a:path w="203835" h="154304">
                <a:moveTo>
                  <a:pt x="114427" y="30734"/>
                </a:moveTo>
                <a:lnTo>
                  <a:pt x="96901" y="30734"/>
                </a:lnTo>
                <a:lnTo>
                  <a:pt x="96474" y="41400"/>
                </a:lnTo>
                <a:lnTo>
                  <a:pt x="96154" y="51863"/>
                </a:lnTo>
                <a:lnTo>
                  <a:pt x="95954" y="62112"/>
                </a:lnTo>
                <a:lnTo>
                  <a:pt x="95885" y="153924"/>
                </a:lnTo>
                <a:lnTo>
                  <a:pt x="113157" y="153924"/>
                </a:lnTo>
                <a:lnTo>
                  <a:pt x="127713" y="127127"/>
                </a:lnTo>
                <a:lnTo>
                  <a:pt x="113411" y="127127"/>
                </a:lnTo>
                <a:lnTo>
                  <a:pt x="113837" y="110982"/>
                </a:lnTo>
                <a:lnTo>
                  <a:pt x="114157" y="96837"/>
                </a:lnTo>
                <a:lnTo>
                  <a:pt x="114357" y="84693"/>
                </a:lnTo>
                <a:lnTo>
                  <a:pt x="114427" y="30734"/>
                </a:lnTo>
                <a:close/>
              </a:path>
              <a:path w="203835" h="154304">
                <a:moveTo>
                  <a:pt x="114427" y="0"/>
                </a:moveTo>
                <a:lnTo>
                  <a:pt x="97536" y="0"/>
                </a:lnTo>
                <a:lnTo>
                  <a:pt x="35814" y="127127"/>
                </a:lnTo>
                <a:lnTo>
                  <a:pt x="49052" y="127127"/>
                </a:lnTo>
                <a:lnTo>
                  <a:pt x="95758" y="30734"/>
                </a:lnTo>
                <a:lnTo>
                  <a:pt x="114427" y="30734"/>
                </a:lnTo>
                <a:lnTo>
                  <a:pt x="114427" y="0"/>
                </a:lnTo>
                <a:close/>
              </a:path>
              <a:path w="203835" h="154304">
                <a:moveTo>
                  <a:pt x="203708" y="0"/>
                </a:moveTo>
                <a:lnTo>
                  <a:pt x="158115" y="0"/>
                </a:lnTo>
                <a:lnTo>
                  <a:pt x="156845" y="5588"/>
                </a:lnTo>
                <a:lnTo>
                  <a:pt x="164337" y="6731"/>
                </a:lnTo>
                <a:lnTo>
                  <a:pt x="167894" y="10287"/>
                </a:lnTo>
                <a:lnTo>
                  <a:pt x="114554" y="127127"/>
                </a:lnTo>
                <a:lnTo>
                  <a:pt x="127713" y="127127"/>
                </a:lnTo>
                <a:lnTo>
                  <a:pt x="180212" y="30480"/>
                </a:lnTo>
                <a:lnTo>
                  <a:pt x="202565" y="5588"/>
                </a:lnTo>
                <a:lnTo>
                  <a:pt x="2037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60592" y="4546853"/>
            <a:ext cx="203835" cy="154305"/>
          </a:xfrm>
          <a:custGeom>
            <a:avLst/>
            <a:gdLst/>
            <a:ahLst/>
            <a:cxnLst/>
            <a:rect l="l" t="t" r="r" b="b"/>
            <a:pathLst>
              <a:path w="203835" h="154304">
                <a:moveTo>
                  <a:pt x="1270" y="0"/>
                </a:moveTo>
                <a:lnTo>
                  <a:pt x="47752" y="0"/>
                </a:lnTo>
                <a:lnTo>
                  <a:pt x="46609" y="5588"/>
                </a:lnTo>
                <a:lnTo>
                  <a:pt x="43180" y="5715"/>
                </a:lnTo>
                <a:lnTo>
                  <a:pt x="40640" y="6731"/>
                </a:lnTo>
                <a:lnTo>
                  <a:pt x="38735" y="8509"/>
                </a:lnTo>
                <a:lnTo>
                  <a:pt x="36830" y="10287"/>
                </a:lnTo>
                <a:lnTo>
                  <a:pt x="35433" y="12573"/>
                </a:lnTo>
                <a:lnTo>
                  <a:pt x="34798" y="15621"/>
                </a:lnTo>
                <a:lnTo>
                  <a:pt x="34036" y="18669"/>
                </a:lnTo>
                <a:lnTo>
                  <a:pt x="33655" y="22860"/>
                </a:lnTo>
                <a:lnTo>
                  <a:pt x="33655" y="28448"/>
                </a:lnTo>
                <a:lnTo>
                  <a:pt x="33655" y="32258"/>
                </a:lnTo>
                <a:lnTo>
                  <a:pt x="33655" y="33528"/>
                </a:lnTo>
                <a:lnTo>
                  <a:pt x="33655" y="34925"/>
                </a:lnTo>
                <a:lnTo>
                  <a:pt x="33782" y="36322"/>
                </a:lnTo>
                <a:lnTo>
                  <a:pt x="34798" y="80010"/>
                </a:lnTo>
                <a:lnTo>
                  <a:pt x="34798" y="83185"/>
                </a:lnTo>
                <a:lnTo>
                  <a:pt x="34798" y="91059"/>
                </a:lnTo>
                <a:lnTo>
                  <a:pt x="34798" y="103759"/>
                </a:lnTo>
                <a:lnTo>
                  <a:pt x="34798" y="127127"/>
                </a:lnTo>
                <a:lnTo>
                  <a:pt x="35814" y="127127"/>
                </a:lnTo>
                <a:lnTo>
                  <a:pt x="97536" y="0"/>
                </a:lnTo>
                <a:lnTo>
                  <a:pt x="114427" y="0"/>
                </a:lnTo>
                <a:lnTo>
                  <a:pt x="114427" y="74549"/>
                </a:lnTo>
                <a:lnTo>
                  <a:pt x="114357" y="84693"/>
                </a:lnTo>
                <a:lnTo>
                  <a:pt x="114157" y="96837"/>
                </a:lnTo>
                <a:lnTo>
                  <a:pt x="113837" y="110982"/>
                </a:lnTo>
                <a:lnTo>
                  <a:pt x="113411" y="127127"/>
                </a:lnTo>
                <a:lnTo>
                  <a:pt x="114554" y="127127"/>
                </a:lnTo>
                <a:lnTo>
                  <a:pt x="159766" y="39624"/>
                </a:lnTo>
                <a:lnTo>
                  <a:pt x="161417" y="36449"/>
                </a:lnTo>
                <a:lnTo>
                  <a:pt x="163322" y="32512"/>
                </a:lnTo>
                <a:lnTo>
                  <a:pt x="165227" y="28067"/>
                </a:lnTo>
                <a:lnTo>
                  <a:pt x="167005" y="23749"/>
                </a:lnTo>
                <a:lnTo>
                  <a:pt x="168021" y="19939"/>
                </a:lnTo>
                <a:lnTo>
                  <a:pt x="168021" y="16637"/>
                </a:lnTo>
                <a:lnTo>
                  <a:pt x="168021" y="10414"/>
                </a:lnTo>
                <a:lnTo>
                  <a:pt x="164337" y="6731"/>
                </a:lnTo>
                <a:lnTo>
                  <a:pt x="156845" y="5588"/>
                </a:lnTo>
                <a:lnTo>
                  <a:pt x="158115" y="0"/>
                </a:lnTo>
                <a:lnTo>
                  <a:pt x="203708" y="0"/>
                </a:lnTo>
                <a:lnTo>
                  <a:pt x="202565" y="5588"/>
                </a:lnTo>
                <a:lnTo>
                  <a:pt x="199136" y="5969"/>
                </a:lnTo>
                <a:lnTo>
                  <a:pt x="195834" y="7874"/>
                </a:lnTo>
                <a:lnTo>
                  <a:pt x="113157" y="153924"/>
                </a:lnTo>
                <a:lnTo>
                  <a:pt x="95885" y="153924"/>
                </a:lnTo>
                <a:lnTo>
                  <a:pt x="95885" y="72136"/>
                </a:lnTo>
                <a:lnTo>
                  <a:pt x="95954" y="62112"/>
                </a:lnTo>
                <a:lnTo>
                  <a:pt x="96154" y="51863"/>
                </a:lnTo>
                <a:lnTo>
                  <a:pt x="96474" y="41400"/>
                </a:lnTo>
                <a:lnTo>
                  <a:pt x="96901" y="30734"/>
                </a:lnTo>
                <a:lnTo>
                  <a:pt x="95758" y="30734"/>
                </a:lnTo>
                <a:lnTo>
                  <a:pt x="36068" y="153924"/>
                </a:lnTo>
                <a:lnTo>
                  <a:pt x="18542" y="153924"/>
                </a:lnTo>
                <a:lnTo>
                  <a:pt x="13335" y="29718"/>
                </a:lnTo>
                <a:lnTo>
                  <a:pt x="12954" y="23622"/>
                </a:lnTo>
                <a:lnTo>
                  <a:pt x="12319" y="18796"/>
                </a:lnTo>
                <a:lnTo>
                  <a:pt x="11303" y="15621"/>
                </a:lnTo>
                <a:lnTo>
                  <a:pt x="10414" y="12319"/>
                </a:lnTo>
                <a:lnTo>
                  <a:pt x="0" y="5588"/>
                </a:lnTo>
                <a:lnTo>
                  <a:pt x="12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13120" y="4631435"/>
            <a:ext cx="61722" cy="1394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30167" y="4655184"/>
            <a:ext cx="40640" cy="117475"/>
          </a:xfrm>
          <a:custGeom>
            <a:avLst/>
            <a:gdLst/>
            <a:ahLst/>
            <a:cxnLst/>
            <a:rect l="l" t="t" r="r" b="b"/>
            <a:pathLst>
              <a:path w="40639" h="117475">
                <a:moveTo>
                  <a:pt x="29688" y="33019"/>
                </a:moveTo>
                <a:lnTo>
                  <a:pt x="25624" y="33019"/>
                </a:lnTo>
                <a:lnTo>
                  <a:pt x="1875" y="33908"/>
                </a:lnTo>
                <a:lnTo>
                  <a:pt x="986" y="39369"/>
                </a:lnTo>
                <a:lnTo>
                  <a:pt x="4542" y="39496"/>
                </a:lnTo>
                <a:lnTo>
                  <a:pt x="6955" y="40131"/>
                </a:lnTo>
                <a:lnTo>
                  <a:pt x="8352" y="41020"/>
                </a:lnTo>
                <a:lnTo>
                  <a:pt x="9749" y="42037"/>
                </a:lnTo>
                <a:lnTo>
                  <a:pt x="10511" y="43560"/>
                </a:lnTo>
                <a:lnTo>
                  <a:pt x="10511" y="47625"/>
                </a:lnTo>
                <a:lnTo>
                  <a:pt x="10384" y="48132"/>
                </a:lnTo>
                <a:lnTo>
                  <a:pt x="10130" y="50672"/>
                </a:lnTo>
                <a:lnTo>
                  <a:pt x="9749" y="53466"/>
                </a:lnTo>
                <a:lnTo>
                  <a:pt x="8479" y="59816"/>
                </a:lnTo>
                <a:lnTo>
                  <a:pt x="6955" y="66420"/>
                </a:lnTo>
                <a:lnTo>
                  <a:pt x="6193" y="69850"/>
                </a:lnTo>
                <a:lnTo>
                  <a:pt x="5304" y="73278"/>
                </a:lnTo>
                <a:lnTo>
                  <a:pt x="3780" y="80137"/>
                </a:lnTo>
                <a:lnTo>
                  <a:pt x="3018" y="83438"/>
                </a:lnTo>
                <a:lnTo>
                  <a:pt x="2256" y="86487"/>
                </a:lnTo>
                <a:lnTo>
                  <a:pt x="1621" y="89662"/>
                </a:lnTo>
                <a:lnTo>
                  <a:pt x="992" y="93217"/>
                </a:lnTo>
                <a:lnTo>
                  <a:pt x="605" y="95250"/>
                </a:lnTo>
                <a:lnTo>
                  <a:pt x="224" y="97916"/>
                </a:lnTo>
                <a:lnTo>
                  <a:pt x="125" y="98806"/>
                </a:lnTo>
                <a:lnTo>
                  <a:pt x="0" y="104393"/>
                </a:lnTo>
                <a:lnTo>
                  <a:pt x="224" y="106298"/>
                </a:lnTo>
                <a:lnTo>
                  <a:pt x="986" y="108076"/>
                </a:lnTo>
                <a:lnTo>
                  <a:pt x="1621" y="109981"/>
                </a:lnTo>
                <a:lnTo>
                  <a:pt x="11527" y="117220"/>
                </a:lnTo>
                <a:lnTo>
                  <a:pt x="15845" y="117220"/>
                </a:lnTo>
                <a:lnTo>
                  <a:pt x="18004" y="116966"/>
                </a:lnTo>
                <a:lnTo>
                  <a:pt x="19909" y="116331"/>
                </a:lnTo>
                <a:lnTo>
                  <a:pt x="21941" y="115823"/>
                </a:lnTo>
                <a:lnTo>
                  <a:pt x="35690" y="106171"/>
                </a:lnTo>
                <a:lnTo>
                  <a:pt x="18893" y="106171"/>
                </a:lnTo>
                <a:lnTo>
                  <a:pt x="17623" y="105790"/>
                </a:lnTo>
                <a:lnTo>
                  <a:pt x="15972" y="103885"/>
                </a:lnTo>
                <a:lnTo>
                  <a:pt x="15464" y="102362"/>
                </a:lnTo>
                <a:lnTo>
                  <a:pt x="15585" y="97916"/>
                </a:lnTo>
                <a:lnTo>
                  <a:pt x="16226" y="93217"/>
                </a:lnTo>
                <a:lnTo>
                  <a:pt x="16734" y="90677"/>
                </a:lnTo>
                <a:lnTo>
                  <a:pt x="17496" y="87502"/>
                </a:lnTo>
                <a:lnTo>
                  <a:pt x="29688" y="33019"/>
                </a:lnTo>
                <a:close/>
              </a:path>
              <a:path w="40639" h="117475">
                <a:moveTo>
                  <a:pt x="34768" y="96012"/>
                </a:moveTo>
                <a:lnTo>
                  <a:pt x="33244" y="97916"/>
                </a:lnTo>
                <a:lnTo>
                  <a:pt x="31720" y="99440"/>
                </a:lnTo>
                <a:lnTo>
                  <a:pt x="30323" y="100710"/>
                </a:lnTo>
                <a:lnTo>
                  <a:pt x="29053" y="101981"/>
                </a:lnTo>
                <a:lnTo>
                  <a:pt x="21560" y="106171"/>
                </a:lnTo>
                <a:lnTo>
                  <a:pt x="35690" y="106171"/>
                </a:lnTo>
                <a:lnTo>
                  <a:pt x="37562" y="104393"/>
                </a:lnTo>
                <a:lnTo>
                  <a:pt x="40356" y="101472"/>
                </a:lnTo>
                <a:lnTo>
                  <a:pt x="34768" y="96012"/>
                </a:lnTo>
                <a:close/>
              </a:path>
              <a:path w="40639" h="117475">
                <a:moveTo>
                  <a:pt x="37308" y="0"/>
                </a:moveTo>
                <a:lnTo>
                  <a:pt x="20925" y="0"/>
                </a:lnTo>
                <a:lnTo>
                  <a:pt x="17115" y="17525"/>
                </a:lnTo>
                <a:lnTo>
                  <a:pt x="33244" y="17525"/>
                </a:lnTo>
                <a:lnTo>
                  <a:pt x="373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30138" y="4688204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39" h="84454">
                <a:moveTo>
                  <a:pt x="25653" y="0"/>
                </a:moveTo>
                <a:lnTo>
                  <a:pt x="29717" y="0"/>
                </a:lnTo>
                <a:lnTo>
                  <a:pt x="17525" y="54483"/>
                </a:lnTo>
                <a:lnTo>
                  <a:pt x="16763" y="57658"/>
                </a:lnTo>
                <a:lnTo>
                  <a:pt x="16256" y="60198"/>
                </a:lnTo>
                <a:lnTo>
                  <a:pt x="16001" y="62103"/>
                </a:lnTo>
                <a:lnTo>
                  <a:pt x="15748" y="64008"/>
                </a:lnTo>
                <a:lnTo>
                  <a:pt x="15494" y="65786"/>
                </a:lnTo>
                <a:lnTo>
                  <a:pt x="15494" y="67310"/>
                </a:lnTo>
                <a:lnTo>
                  <a:pt x="15494" y="69342"/>
                </a:lnTo>
                <a:lnTo>
                  <a:pt x="16001" y="70866"/>
                </a:lnTo>
                <a:lnTo>
                  <a:pt x="16763" y="71755"/>
                </a:lnTo>
                <a:lnTo>
                  <a:pt x="17652" y="72771"/>
                </a:lnTo>
                <a:lnTo>
                  <a:pt x="18923" y="73152"/>
                </a:lnTo>
                <a:lnTo>
                  <a:pt x="20574" y="73152"/>
                </a:lnTo>
                <a:lnTo>
                  <a:pt x="21589" y="73152"/>
                </a:lnTo>
                <a:lnTo>
                  <a:pt x="30352" y="67691"/>
                </a:lnTo>
                <a:lnTo>
                  <a:pt x="31750" y="66421"/>
                </a:lnTo>
                <a:lnTo>
                  <a:pt x="33274" y="64897"/>
                </a:lnTo>
                <a:lnTo>
                  <a:pt x="34798" y="62992"/>
                </a:lnTo>
                <a:lnTo>
                  <a:pt x="40386" y="68453"/>
                </a:lnTo>
                <a:lnTo>
                  <a:pt x="19938" y="83312"/>
                </a:lnTo>
                <a:lnTo>
                  <a:pt x="18034" y="83947"/>
                </a:lnTo>
                <a:lnTo>
                  <a:pt x="15875" y="84201"/>
                </a:lnTo>
                <a:lnTo>
                  <a:pt x="13715" y="84201"/>
                </a:lnTo>
                <a:lnTo>
                  <a:pt x="11557" y="84201"/>
                </a:lnTo>
                <a:lnTo>
                  <a:pt x="3810" y="79883"/>
                </a:lnTo>
                <a:lnTo>
                  <a:pt x="2539" y="78486"/>
                </a:lnTo>
                <a:lnTo>
                  <a:pt x="1650" y="76962"/>
                </a:lnTo>
                <a:lnTo>
                  <a:pt x="1015" y="75057"/>
                </a:lnTo>
                <a:lnTo>
                  <a:pt x="253" y="73279"/>
                </a:lnTo>
                <a:lnTo>
                  <a:pt x="0" y="71120"/>
                </a:lnTo>
                <a:lnTo>
                  <a:pt x="0" y="68961"/>
                </a:lnTo>
                <a:lnTo>
                  <a:pt x="0" y="67183"/>
                </a:lnTo>
                <a:lnTo>
                  <a:pt x="253" y="64897"/>
                </a:lnTo>
                <a:lnTo>
                  <a:pt x="635" y="62230"/>
                </a:lnTo>
                <a:lnTo>
                  <a:pt x="1142" y="59563"/>
                </a:lnTo>
                <a:lnTo>
                  <a:pt x="1650" y="56642"/>
                </a:lnTo>
                <a:lnTo>
                  <a:pt x="2286" y="53467"/>
                </a:lnTo>
                <a:lnTo>
                  <a:pt x="3048" y="50419"/>
                </a:lnTo>
                <a:lnTo>
                  <a:pt x="3810" y="47117"/>
                </a:lnTo>
                <a:lnTo>
                  <a:pt x="4572" y="43688"/>
                </a:lnTo>
                <a:lnTo>
                  <a:pt x="5334" y="40259"/>
                </a:lnTo>
                <a:lnTo>
                  <a:pt x="6223" y="36830"/>
                </a:lnTo>
                <a:lnTo>
                  <a:pt x="6985" y="33401"/>
                </a:lnTo>
                <a:lnTo>
                  <a:pt x="7747" y="30099"/>
                </a:lnTo>
                <a:lnTo>
                  <a:pt x="8509" y="26797"/>
                </a:lnTo>
                <a:lnTo>
                  <a:pt x="9144" y="23622"/>
                </a:lnTo>
                <a:lnTo>
                  <a:pt x="9778" y="20447"/>
                </a:lnTo>
                <a:lnTo>
                  <a:pt x="10160" y="17653"/>
                </a:lnTo>
                <a:lnTo>
                  <a:pt x="10413" y="15113"/>
                </a:lnTo>
                <a:lnTo>
                  <a:pt x="10540" y="14605"/>
                </a:lnTo>
                <a:lnTo>
                  <a:pt x="10667" y="14224"/>
                </a:lnTo>
                <a:lnTo>
                  <a:pt x="10667" y="13843"/>
                </a:lnTo>
                <a:lnTo>
                  <a:pt x="10667" y="13462"/>
                </a:lnTo>
                <a:lnTo>
                  <a:pt x="10667" y="13081"/>
                </a:lnTo>
                <a:lnTo>
                  <a:pt x="10667" y="12700"/>
                </a:lnTo>
                <a:lnTo>
                  <a:pt x="10540" y="10541"/>
                </a:lnTo>
                <a:lnTo>
                  <a:pt x="1015" y="6350"/>
                </a:lnTo>
                <a:lnTo>
                  <a:pt x="1904" y="889"/>
                </a:lnTo>
                <a:lnTo>
                  <a:pt x="256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47283" y="4655184"/>
            <a:ext cx="20320" cy="17780"/>
          </a:xfrm>
          <a:custGeom>
            <a:avLst/>
            <a:gdLst/>
            <a:ahLst/>
            <a:cxnLst/>
            <a:rect l="l" t="t" r="r" b="b"/>
            <a:pathLst>
              <a:path w="20320" h="17779">
                <a:moveTo>
                  <a:pt x="3809" y="0"/>
                </a:moveTo>
                <a:lnTo>
                  <a:pt x="20192" y="0"/>
                </a:lnTo>
                <a:lnTo>
                  <a:pt x="16128" y="17525"/>
                </a:lnTo>
                <a:lnTo>
                  <a:pt x="0" y="17525"/>
                </a:lnTo>
                <a:lnTo>
                  <a:pt x="38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66459" y="4729026"/>
            <a:ext cx="46551" cy="631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83985" y="4751959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23367" y="0"/>
                </a:moveTo>
                <a:lnTo>
                  <a:pt x="9016" y="0"/>
                </a:lnTo>
                <a:lnTo>
                  <a:pt x="9398" y="3937"/>
                </a:lnTo>
                <a:lnTo>
                  <a:pt x="9613" y="7493"/>
                </a:lnTo>
                <a:lnTo>
                  <a:pt x="9651" y="16256"/>
                </a:lnTo>
                <a:lnTo>
                  <a:pt x="9398" y="19685"/>
                </a:lnTo>
                <a:lnTo>
                  <a:pt x="8762" y="22352"/>
                </a:lnTo>
                <a:lnTo>
                  <a:pt x="8254" y="25019"/>
                </a:lnTo>
                <a:lnTo>
                  <a:pt x="7365" y="27305"/>
                </a:lnTo>
                <a:lnTo>
                  <a:pt x="4825" y="31623"/>
                </a:lnTo>
                <a:lnTo>
                  <a:pt x="2793" y="33909"/>
                </a:lnTo>
                <a:lnTo>
                  <a:pt x="0" y="36576"/>
                </a:lnTo>
                <a:lnTo>
                  <a:pt x="4444" y="41529"/>
                </a:lnTo>
                <a:lnTo>
                  <a:pt x="24511" y="15113"/>
                </a:lnTo>
                <a:lnTo>
                  <a:pt x="24511" y="7493"/>
                </a:lnTo>
                <a:lnTo>
                  <a:pt x="24129" y="3810"/>
                </a:lnTo>
                <a:lnTo>
                  <a:pt x="233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79414" y="4631435"/>
            <a:ext cx="114335" cy="1714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19165" y="4655184"/>
            <a:ext cx="71120" cy="148590"/>
          </a:xfrm>
          <a:custGeom>
            <a:avLst/>
            <a:gdLst/>
            <a:ahLst/>
            <a:cxnLst/>
            <a:rect l="l" t="t" r="r" b="b"/>
            <a:pathLst>
              <a:path w="71120" h="148589">
                <a:moveTo>
                  <a:pt x="2032" y="138937"/>
                </a:moveTo>
                <a:lnTo>
                  <a:pt x="0" y="147573"/>
                </a:lnTo>
                <a:lnTo>
                  <a:pt x="1015" y="147827"/>
                </a:lnTo>
                <a:lnTo>
                  <a:pt x="2159" y="148081"/>
                </a:lnTo>
                <a:lnTo>
                  <a:pt x="4825" y="148335"/>
                </a:lnTo>
                <a:lnTo>
                  <a:pt x="12954" y="148335"/>
                </a:lnTo>
                <a:lnTo>
                  <a:pt x="33324" y="139572"/>
                </a:lnTo>
                <a:lnTo>
                  <a:pt x="5714" y="139572"/>
                </a:lnTo>
                <a:lnTo>
                  <a:pt x="4699" y="139445"/>
                </a:lnTo>
                <a:lnTo>
                  <a:pt x="3556" y="139445"/>
                </a:lnTo>
                <a:lnTo>
                  <a:pt x="2667" y="139191"/>
                </a:lnTo>
                <a:lnTo>
                  <a:pt x="2032" y="138937"/>
                </a:lnTo>
                <a:close/>
              </a:path>
              <a:path w="71120" h="148589">
                <a:moveTo>
                  <a:pt x="62992" y="33019"/>
                </a:moveTo>
                <a:lnTo>
                  <a:pt x="57276" y="33019"/>
                </a:lnTo>
                <a:lnTo>
                  <a:pt x="35306" y="33908"/>
                </a:lnTo>
                <a:lnTo>
                  <a:pt x="34162" y="39369"/>
                </a:lnTo>
                <a:lnTo>
                  <a:pt x="37846" y="39496"/>
                </a:lnTo>
                <a:lnTo>
                  <a:pt x="40386" y="40004"/>
                </a:lnTo>
                <a:lnTo>
                  <a:pt x="43180" y="41782"/>
                </a:lnTo>
                <a:lnTo>
                  <a:pt x="43942" y="43306"/>
                </a:lnTo>
                <a:lnTo>
                  <a:pt x="43942" y="46862"/>
                </a:lnTo>
                <a:lnTo>
                  <a:pt x="43814" y="47625"/>
                </a:lnTo>
                <a:lnTo>
                  <a:pt x="43687" y="48767"/>
                </a:lnTo>
                <a:lnTo>
                  <a:pt x="43307" y="50418"/>
                </a:lnTo>
                <a:lnTo>
                  <a:pt x="43052" y="52196"/>
                </a:lnTo>
                <a:lnTo>
                  <a:pt x="41275" y="60832"/>
                </a:lnTo>
                <a:lnTo>
                  <a:pt x="40386" y="65023"/>
                </a:lnTo>
                <a:lnTo>
                  <a:pt x="36702" y="81914"/>
                </a:lnTo>
                <a:lnTo>
                  <a:pt x="34925" y="89662"/>
                </a:lnTo>
                <a:lnTo>
                  <a:pt x="33589" y="95587"/>
                </a:lnTo>
                <a:lnTo>
                  <a:pt x="22860" y="132841"/>
                </a:lnTo>
                <a:lnTo>
                  <a:pt x="11049" y="139572"/>
                </a:lnTo>
                <a:lnTo>
                  <a:pt x="33324" y="139572"/>
                </a:lnTo>
                <a:lnTo>
                  <a:pt x="45974" y="113156"/>
                </a:lnTo>
                <a:lnTo>
                  <a:pt x="62992" y="33019"/>
                </a:lnTo>
                <a:close/>
              </a:path>
              <a:path w="71120" h="148589">
                <a:moveTo>
                  <a:pt x="70738" y="0"/>
                </a:moveTo>
                <a:lnTo>
                  <a:pt x="54229" y="0"/>
                </a:lnTo>
                <a:lnTo>
                  <a:pt x="50292" y="17525"/>
                </a:lnTo>
                <a:lnTo>
                  <a:pt x="66675" y="17525"/>
                </a:lnTo>
                <a:lnTo>
                  <a:pt x="7073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19165" y="4688204"/>
            <a:ext cx="63500" cy="115570"/>
          </a:xfrm>
          <a:custGeom>
            <a:avLst/>
            <a:gdLst/>
            <a:ahLst/>
            <a:cxnLst/>
            <a:rect l="l" t="t" r="r" b="b"/>
            <a:pathLst>
              <a:path w="63500" h="115570">
                <a:moveTo>
                  <a:pt x="57276" y="0"/>
                </a:moveTo>
                <a:lnTo>
                  <a:pt x="62992" y="0"/>
                </a:lnTo>
                <a:lnTo>
                  <a:pt x="45974" y="80137"/>
                </a:lnTo>
                <a:lnTo>
                  <a:pt x="44576" y="86360"/>
                </a:lnTo>
                <a:lnTo>
                  <a:pt x="42799" y="91694"/>
                </a:lnTo>
                <a:lnTo>
                  <a:pt x="40639" y="96139"/>
                </a:lnTo>
                <a:lnTo>
                  <a:pt x="38481" y="100584"/>
                </a:lnTo>
                <a:lnTo>
                  <a:pt x="35813" y="104267"/>
                </a:lnTo>
                <a:lnTo>
                  <a:pt x="32765" y="107061"/>
                </a:lnTo>
                <a:lnTo>
                  <a:pt x="29590" y="109982"/>
                </a:lnTo>
                <a:lnTo>
                  <a:pt x="26035" y="112014"/>
                </a:lnTo>
                <a:lnTo>
                  <a:pt x="21844" y="113411"/>
                </a:lnTo>
                <a:lnTo>
                  <a:pt x="17652" y="114681"/>
                </a:lnTo>
                <a:lnTo>
                  <a:pt x="12954" y="115316"/>
                </a:lnTo>
                <a:lnTo>
                  <a:pt x="7620" y="115316"/>
                </a:lnTo>
                <a:lnTo>
                  <a:pt x="6223" y="115316"/>
                </a:lnTo>
                <a:lnTo>
                  <a:pt x="4825" y="115316"/>
                </a:lnTo>
                <a:lnTo>
                  <a:pt x="3556" y="115189"/>
                </a:lnTo>
                <a:lnTo>
                  <a:pt x="2159" y="115062"/>
                </a:lnTo>
                <a:lnTo>
                  <a:pt x="1015" y="114808"/>
                </a:lnTo>
                <a:lnTo>
                  <a:pt x="0" y="114554"/>
                </a:lnTo>
                <a:lnTo>
                  <a:pt x="2032" y="105918"/>
                </a:lnTo>
                <a:lnTo>
                  <a:pt x="2667" y="106172"/>
                </a:lnTo>
                <a:lnTo>
                  <a:pt x="3556" y="106426"/>
                </a:lnTo>
                <a:lnTo>
                  <a:pt x="4699" y="106426"/>
                </a:lnTo>
                <a:lnTo>
                  <a:pt x="5714" y="106553"/>
                </a:lnTo>
                <a:lnTo>
                  <a:pt x="6985" y="106553"/>
                </a:lnTo>
                <a:lnTo>
                  <a:pt x="8382" y="106553"/>
                </a:lnTo>
                <a:lnTo>
                  <a:pt x="11049" y="106553"/>
                </a:lnTo>
                <a:lnTo>
                  <a:pt x="13462" y="106299"/>
                </a:lnTo>
                <a:lnTo>
                  <a:pt x="30870" y="75037"/>
                </a:lnTo>
                <a:lnTo>
                  <a:pt x="32242" y="68707"/>
                </a:lnTo>
                <a:lnTo>
                  <a:pt x="33589" y="62567"/>
                </a:lnTo>
                <a:lnTo>
                  <a:pt x="34925" y="56642"/>
                </a:lnTo>
                <a:lnTo>
                  <a:pt x="36702" y="48895"/>
                </a:lnTo>
                <a:lnTo>
                  <a:pt x="38100" y="42418"/>
                </a:lnTo>
                <a:lnTo>
                  <a:pt x="39243" y="37211"/>
                </a:lnTo>
                <a:lnTo>
                  <a:pt x="40386" y="32004"/>
                </a:lnTo>
                <a:lnTo>
                  <a:pt x="41275" y="27813"/>
                </a:lnTo>
                <a:lnTo>
                  <a:pt x="41910" y="24638"/>
                </a:lnTo>
                <a:lnTo>
                  <a:pt x="42545" y="21590"/>
                </a:lnTo>
                <a:lnTo>
                  <a:pt x="43052" y="19177"/>
                </a:lnTo>
                <a:lnTo>
                  <a:pt x="43307" y="17399"/>
                </a:lnTo>
                <a:lnTo>
                  <a:pt x="43687" y="15748"/>
                </a:lnTo>
                <a:lnTo>
                  <a:pt x="43814" y="14605"/>
                </a:lnTo>
                <a:lnTo>
                  <a:pt x="43942" y="13843"/>
                </a:lnTo>
                <a:lnTo>
                  <a:pt x="43942" y="13208"/>
                </a:lnTo>
                <a:lnTo>
                  <a:pt x="43942" y="12573"/>
                </a:lnTo>
                <a:lnTo>
                  <a:pt x="43942" y="12192"/>
                </a:lnTo>
                <a:lnTo>
                  <a:pt x="43942" y="10287"/>
                </a:lnTo>
                <a:lnTo>
                  <a:pt x="43180" y="8763"/>
                </a:lnTo>
                <a:lnTo>
                  <a:pt x="41783" y="7874"/>
                </a:lnTo>
                <a:lnTo>
                  <a:pt x="40386" y="6985"/>
                </a:lnTo>
                <a:lnTo>
                  <a:pt x="37846" y="6477"/>
                </a:lnTo>
                <a:lnTo>
                  <a:pt x="34162" y="6350"/>
                </a:lnTo>
                <a:lnTo>
                  <a:pt x="35306" y="889"/>
                </a:lnTo>
                <a:lnTo>
                  <a:pt x="5727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69457" y="4655184"/>
            <a:ext cx="20955" cy="17780"/>
          </a:xfrm>
          <a:custGeom>
            <a:avLst/>
            <a:gdLst/>
            <a:ahLst/>
            <a:cxnLst/>
            <a:rect l="l" t="t" r="r" b="b"/>
            <a:pathLst>
              <a:path w="20954" h="17779">
                <a:moveTo>
                  <a:pt x="3937" y="0"/>
                </a:moveTo>
                <a:lnTo>
                  <a:pt x="20446" y="0"/>
                </a:lnTo>
                <a:lnTo>
                  <a:pt x="16382" y="17525"/>
                </a:lnTo>
                <a:lnTo>
                  <a:pt x="0" y="17525"/>
                </a:lnTo>
                <a:lnTo>
                  <a:pt x="39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77128" y="4434840"/>
            <a:ext cx="240029" cy="17602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95289" y="4457572"/>
            <a:ext cx="217170" cy="155575"/>
          </a:xfrm>
          <a:custGeom>
            <a:avLst/>
            <a:gdLst/>
            <a:ahLst/>
            <a:cxnLst/>
            <a:rect l="l" t="t" r="r" b="b"/>
            <a:pathLst>
              <a:path w="217170" h="155575">
                <a:moveTo>
                  <a:pt x="167386" y="0"/>
                </a:moveTo>
                <a:lnTo>
                  <a:pt x="165100" y="6222"/>
                </a:lnTo>
                <a:lnTo>
                  <a:pt x="174099" y="10179"/>
                </a:lnTo>
                <a:lnTo>
                  <a:pt x="181848" y="15589"/>
                </a:lnTo>
                <a:lnTo>
                  <a:pt x="200405" y="51514"/>
                </a:lnTo>
                <a:lnTo>
                  <a:pt x="202691" y="76834"/>
                </a:lnTo>
                <a:lnTo>
                  <a:pt x="202120" y="90503"/>
                </a:lnTo>
                <a:lnTo>
                  <a:pt x="188303" y="132576"/>
                </a:lnTo>
                <a:lnTo>
                  <a:pt x="165353" y="148970"/>
                </a:lnTo>
                <a:lnTo>
                  <a:pt x="167386" y="155194"/>
                </a:lnTo>
                <a:lnTo>
                  <a:pt x="204088" y="128143"/>
                </a:lnTo>
                <a:lnTo>
                  <a:pt x="216108" y="91888"/>
                </a:lnTo>
                <a:lnTo>
                  <a:pt x="216915" y="77596"/>
                </a:lnTo>
                <a:lnTo>
                  <a:pt x="216108" y="63378"/>
                </a:lnTo>
                <a:lnTo>
                  <a:pt x="204088" y="27177"/>
                </a:lnTo>
                <a:lnTo>
                  <a:pt x="178621" y="4050"/>
                </a:lnTo>
                <a:lnTo>
                  <a:pt x="167386" y="0"/>
                </a:lnTo>
                <a:close/>
              </a:path>
              <a:path w="217170" h="155575">
                <a:moveTo>
                  <a:pt x="49530" y="0"/>
                </a:moveTo>
                <a:lnTo>
                  <a:pt x="12826" y="27177"/>
                </a:lnTo>
                <a:lnTo>
                  <a:pt x="807" y="63378"/>
                </a:lnTo>
                <a:lnTo>
                  <a:pt x="0" y="77596"/>
                </a:lnTo>
                <a:lnTo>
                  <a:pt x="787" y="91888"/>
                </a:lnTo>
                <a:lnTo>
                  <a:pt x="12700" y="128143"/>
                </a:lnTo>
                <a:lnTo>
                  <a:pt x="49530" y="155194"/>
                </a:lnTo>
                <a:lnTo>
                  <a:pt x="51435" y="148970"/>
                </a:lnTo>
                <a:lnTo>
                  <a:pt x="42602" y="145045"/>
                </a:lnTo>
                <a:lnTo>
                  <a:pt x="34972" y="139572"/>
                </a:lnTo>
                <a:lnTo>
                  <a:pt x="16446" y="102933"/>
                </a:lnTo>
                <a:lnTo>
                  <a:pt x="14097" y="76834"/>
                </a:lnTo>
                <a:lnTo>
                  <a:pt x="14688" y="63597"/>
                </a:lnTo>
                <a:lnTo>
                  <a:pt x="28578" y="22475"/>
                </a:lnTo>
                <a:lnTo>
                  <a:pt x="51688" y="6222"/>
                </a:lnTo>
                <a:lnTo>
                  <a:pt x="4953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60389" y="4457572"/>
            <a:ext cx="52069" cy="155575"/>
          </a:xfrm>
          <a:custGeom>
            <a:avLst/>
            <a:gdLst/>
            <a:ahLst/>
            <a:cxnLst/>
            <a:rect l="l" t="t" r="r" b="b"/>
            <a:pathLst>
              <a:path w="52070" h="155575">
                <a:moveTo>
                  <a:pt x="2286" y="0"/>
                </a:moveTo>
                <a:lnTo>
                  <a:pt x="38988" y="27177"/>
                </a:lnTo>
                <a:lnTo>
                  <a:pt x="51008" y="63378"/>
                </a:lnTo>
                <a:lnTo>
                  <a:pt x="51815" y="77596"/>
                </a:lnTo>
                <a:lnTo>
                  <a:pt x="51008" y="91888"/>
                </a:lnTo>
                <a:lnTo>
                  <a:pt x="38988" y="128143"/>
                </a:lnTo>
                <a:lnTo>
                  <a:pt x="2286" y="155194"/>
                </a:lnTo>
                <a:lnTo>
                  <a:pt x="253" y="148970"/>
                </a:lnTo>
                <a:lnTo>
                  <a:pt x="9142" y="145045"/>
                </a:lnTo>
                <a:lnTo>
                  <a:pt x="16779" y="139572"/>
                </a:lnTo>
                <a:lnTo>
                  <a:pt x="35305" y="102933"/>
                </a:lnTo>
                <a:lnTo>
                  <a:pt x="37591" y="76834"/>
                </a:lnTo>
                <a:lnTo>
                  <a:pt x="37020" y="63597"/>
                </a:lnTo>
                <a:lnTo>
                  <a:pt x="23235" y="22475"/>
                </a:lnTo>
                <a:lnTo>
                  <a:pt x="0" y="6222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90716" y="4448555"/>
            <a:ext cx="160877" cy="16878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60185" y="4471670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51326" y="70738"/>
                </a:moveTo>
                <a:lnTo>
                  <a:pt x="32258" y="70738"/>
                </a:lnTo>
                <a:lnTo>
                  <a:pt x="33909" y="70992"/>
                </a:lnTo>
                <a:lnTo>
                  <a:pt x="34543" y="71246"/>
                </a:lnTo>
                <a:lnTo>
                  <a:pt x="39115" y="82168"/>
                </a:lnTo>
                <a:lnTo>
                  <a:pt x="40639" y="87248"/>
                </a:lnTo>
                <a:lnTo>
                  <a:pt x="56134" y="113283"/>
                </a:lnTo>
                <a:lnTo>
                  <a:pt x="61467" y="113283"/>
                </a:lnTo>
                <a:lnTo>
                  <a:pt x="63373" y="113029"/>
                </a:lnTo>
                <a:lnTo>
                  <a:pt x="65150" y="112394"/>
                </a:lnTo>
                <a:lnTo>
                  <a:pt x="67055" y="111759"/>
                </a:lnTo>
                <a:lnTo>
                  <a:pt x="77215" y="105028"/>
                </a:lnTo>
                <a:lnTo>
                  <a:pt x="79501" y="103123"/>
                </a:lnTo>
                <a:lnTo>
                  <a:pt x="80440" y="102234"/>
                </a:lnTo>
                <a:lnTo>
                  <a:pt x="64897" y="102234"/>
                </a:lnTo>
                <a:lnTo>
                  <a:pt x="63880" y="101980"/>
                </a:lnTo>
                <a:lnTo>
                  <a:pt x="63118" y="101599"/>
                </a:lnTo>
                <a:lnTo>
                  <a:pt x="62356" y="101091"/>
                </a:lnTo>
                <a:lnTo>
                  <a:pt x="61722" y="100329"/>
                </a:lnTo>
                <a:lnTo>
                  <a:pt x="61087" y="99313"/>
                </a:lnTo>
                <a:lnTo>
                  <a:pt x="60325" y="98297"/>
                </a:lnTo>
                <a:lnTo>
                  <a:pt x="59816" y="97027"/>
                </a:lnTo>
                <a:lnTo>
                  <a:pt x="58547" y="93725"/>
                </a:lnTo>
                <a:lnTo>
                  <a:pt x="57996" y="91693"/>
                </a:lnTo>
                <a:lnTo>
                  <a:pt x="57276" y="89534"/>
                </a:lnTo>
                <a:lnTo>
                  <a:pt x="56006" y="85343"/>
                </a:lnTo>
                <a:lnTo>
                  <a:pt x="54610" y="81152"/>
                </a:lnTo>
                <a:lnTo>
                  <a:pt x="53136" y="76580"/>
                </a:lnTo>
                <a:lnTo>
                  <a:pt x="51942" y="72643"/>
                </a:lnTo>
                <a:lnTo>
                  <a:pt x="51326" y="70738"/>
                </a:lnTo>
                <a:close/>
              </a:path>
              <a:path w="86995" h="113664">
                <a:moveTo>
                  <a:pt x="40512" y="0"/>
                </a:moveTo>
                <a:lnTo>
                  <a:pt x="34671" y="0"/>
                </a:lnTo>
                <a:lnTo>
                  <a:pt x="12191" y="1015"/>
                </a:lnTo>
                <a:lnTo>
                  <a:pt x="10922" y="6603"/>
                </a:lnTo>
                <a:lnTo>
                  <a:pt x="12953" y="6603"/>
                </a:lnTo>
                <a:lnTo>
                  <a:pt x="14604" y="6730"/>
                </a:lnTo>
                <a:lnTo>
                  <a:pt x="21462" y="15366"/>
                </a:lnTo>
                <a:lnTo>
                  <a:pt x="21209" y="17017"/>
                </a:lnTo>
                <a:lnTo>
                  <a:pt x="20827" y="18668"/>
                </a:lnTo>
                <a:lnTo>
                  <a:pt x="20447" y="20954"/>
                </a:lnTo>
                <a:lnTo>
                  <a:pt x="19812" y="23875"/>
                </a:lnTo>
                <a:lnTo>
                  <a:pt x="0" y="111759"/>
                </a:lnTo>
                <a:lnTo>
                  <a:pt x="15621" y="111759"/>
                </a:lnTo>
                <a:lnTo>
                  <a:pt x="24637" y="70738"/>
                </a:lnTo>
                <a:lnTo>
                  <a:pt x="51326" y="70738"/>
                </a:lnTo>
                <a:lnTo>
                  <a:pt x="50546" y="68325"/>
                </a:lnTo>
                <a:lnTo>
                  <a:pt x="49275" y="64261"/>
                </a:lnTo>
                <a:lnTo>
                  <a:pt x="49944" y="63753"/>
                </a:lnTo>
                <a:lnTo>
                  <a:pt x="26162" y="63753"/>
                </a:lnTo>
                <a:lnTo>
                  <a:pt x="40512" y="0"/>
                </a:lnTo>
                <a:close/>
              </a:path>
              <a:path w="86995" h="113664">
                <a:moveTo>
                  <a:pt x="78866" y="92836"/>
                </a:moveTo>
                <a:lnTo>
                  <a:pt x="77215" y="94741"/>
                </a:lnTo>
                <a:lnTo>
                  <a:pt x="75818" y="96265"/>
                </a:lnTo>
                <a:lnTo>
                  <a:pt x="74549" y="97535"/>
                </a:lnTo>
                <a:lnTo>
                  <a:pt x="73151" y="98678"/>
                </a:lnTo>
                <a:lnTo>
                  <a:pt x="72009" y="99694"/>
                </a:lnTo>
                <a:lnTo>
                  <a:pt x="66675" y="102234"/>
                </a:lnTo>
                <a:lnTo>
                  <a:pt x="80440" y="102234"/>
                </a:lnTo>
                <a:lnTo>
                  <a:pt x="81914" y="100837"/>
                </a:lnTo>
                <a:lnTo>
                  <a:pt x="84454" y="98170"/>
                </a:lnTo>
                <a:lnTo>
                  <a:pt x="78866" y="92836"/>
                </a:lnTo>
                <a:close/>
              </a:path>
              <a:path w="86995" h="113664">
                <a:moveTo>
                  <a:pt x="84709" y="29971"/>
                </a:moveTo>
                <a:lnTo>
                  <a:pt x="55244" y="29971"/>
                </a:lnTo>
                <a:lnTo>
                  <a:pt x="54355" y="35178"/>
                </a:lnTo>
                <a:lnTo>
                  <a:pt x="56641" y="35432"/>
                </a:lnTo>
                <a:lnTo>
                  <a:pt x="58165" y="35940"/>
                </a:lnTo>
                <a:lnTo>
                  <a:pt x="59054" y="36829"/>
                </a:lnTo>
                <a:lnTo>
                  <a:pt x="59943" y="37591"/>
                </a:lnTo>
                <a:lnTo>
                  <a:pt x="60325" y="38734"/>
                </a:lnTo>
                <a:lnTo>
                  <a:pt x="60325" y="41147"/>
                </a:lnTo>
                <a:lnTo>
                  <a:pt x="59816" y="42417"/>
                </a:lnTo>
                <a:lnTo>
                  <a:pt x="58927" y="43941"/>
                </a:lnTo>
                <a:lnTo>
                  <a:pt x="57912" y="45592"/>
                </a:lnTo>
                <a:lnTo>
                  <a:pt x="56641" y="47243"/>
                </a:lnTo>
                <a:lnTo>
                  <a:pt x="54863" y="49021"/>
                </a:lnTo>
                <a:lnTo>
                  <a:pt x="53212" y="50799"/>
                </a:lnTo>
                <a:lnTo>
                  <a:pt x="42290" y="59054"/>
                </a:lnTo>
                <a:lnTo>
                  <a:pt x="40004" y="60451"/>
                </a:lnTo>
                <a:lnTo>
                  <a:pt x="37591" y="61594"/>
                </a:lnTo>
                <a:lnTo>
                  <a:pt x="35178" y="62483"/>
                </a:lnTo>
                <a:lnTo>
                  <a:pt x="32765" y="63245"/>
                </a:lnTo>
                <a:lnTo>
                  <a:pt x="30479" y="63753"/>
                </a:lnTo>
                <a:lnTo>
                  <a:pt x="49944" y="63753"/>
                </a:lnTo>
                <a:lnTo>
                  <a:pt x="52450" y="61848"/>
                </a:lnTo>
                <a:lnTo>
                  <a:pt x="64642" y="52704"/>
                </a:lnTo>
                <a:lnTo>
                  <a:pt x="67563" y="50418"/>
                </a:lnTo>
                <a:lnTo>
                  <a:pt x="73787" y="45719"/>
                </a:lnTo>
                <a:lnTo>
                  <a:pt x="76962" y="43179"/>
                </a:lnTo>
                <a:lnTo>
                  <a:pt x="80010" y="40639"/>
                </a:lnTo>
                <a:lnTo>
                  <a:pt x="83312" y="37972"/>
                </a:lnTo>
                <a:lnTo>
                  <a:pt x="86867" y="35051"/>
                </a:lnTo>
                <a:lnTo>
                  <a:pt x="84709" y="299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60185" y="4471670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34671" y="0"/>
                </a:moveTo>
                <a:lnTo>
                  <a:pt x="40512" y="0"/>
                </a:lnTo>
                <a:lnTo>
                  <a:pt x="26162" y="63753"/>
                </a:lnTo>
                <a:lnTo>
                  <a:pt x="28448" y="63753"/>
                </a:lnTo>
                <a:lnTo>
                  <a:pt x="30479" y="63753"/>
                </a:lnTo>
                <a:lnTo>
                  <a:pt x="32765" y="63245"/>
                </a:lnTo>
                <a:lnTo>
                  <a:pt x="35178" y="62483"/>
                </a:lnTo>
                <a:lnTo>
                  <a:pt x="37591" y="61594"/>
                </a:lnTo>
                <a:lnTo>
                  <a:pt x="40004" y="60451"/>
                </a:lnTo>
                <a:lnTo>
                  <a:pt x="42290" y="59054"/>
                </a:lnTo>
                <a:lnTo>
                  <a:pt x="44703" y="57657"/>
                </a:lnTo>
                <a:lnTo>
                  <a:pt x="54863" y="49021"/>
                </a:lnTo>
                <a:lnTo>
                  <a:pt x="56641" y="47243"/>
                </a:lnTo>
                <a:lnTo>
                  <a:pt x="57912" y="45592"/>
                </a:lnTo>
                <a:lnTo>
                  <a:pt x="58927" y="43941"/>
                </a:lnTo>
                <a:lnTo>
                  <a:pt x="59816" y="42417"/>
                </a:lnTo>
                <a:lnTo>
                  <a:pt x="60325" y="41147"/>
                </a:lnTo>
                <a:lnTo>
                  <a:pt x="60325" y="40004"/>
                </a:lnTo>
                <a:lnTo>
                  <a:pt x="60325" y="38734"/>
                </a:lnTo>
                <a:lnTo>
                  <a:pt x="59943" y="37591"/>
                </a:lnTo>
                <a:lnTo>
                  <a:pt x="59054" y="36829"/>
                </a:lnTo>
                <a:lnTo>
                  <a:pt x="58165" y="35940"/>
                </a:lnTo>
                <a:lnTo>
                  <a:pt x="56641" y="35432"/>
                </a:lnTo>
                <a:lnTo>
                  <a:pt x="54355" y="35178"/>
                </a:lnTo>
                <a:lnTo>
                  <a:pt x="55244" y="29971"/>
                </a:lnTo>
                <a:lnTo>
                  <a:pt x="84709" y="29971"/>
                </a:lnTo>
                <a:lnTo>
                  <a:pt x="86867" y="35051"/>
                </a:lnTo>
                <a:lnTo>
                  <a:pt x="83312" y="37972"/>
                </a:lnTo>
                <a:lnTo>
                  <a:pt x="80010" y="40639"/>
                </a:lnTo>
                <a:lnTo>
                  <a:pt x="76962" y="43179"/>
                </a:lnTo>
                <a:lnTo>
                  <a:pt x="73787" y="45719"/>
                </a:lnTo>
                <a:lnTo>
                  <a:pt x="70612" y="48132"/>
                </a:lnTo>
                <a:lnTo>
                  <a:pt x="67563" y="50418"/>
                </a:lnTo>
                <a:lnTo>
                  <a:pt x="64642" y="52704"/>
                </a:lnTo>
                <a:lnTo>
                  <a:pt x="61594" y="54990"/>
                </a:lnTo>
                <a:lnTo>
                  <a:pt x="58547" y="57276"/>
                </a:lnTo>
                <a:lnTo>
                  <a:pt x="55499" y="59562"/>
                </a:lnTo>
                <a:lnTo>
                  <a:pt x="52450" y="61848"/>
                </a:lnTo>
                <a:lnTo>
                  <a:pt x="49275" y="64261"/>
                </a:lnTo>
                <a:lnTo>
                  <a:pt x="50546" y="68325"/>
                </a:lnTo>
                <a:lnTo>
                  <a:pt x="51942" y="72643"/>
                </a:lnTo>
                <a:lnTo>
                  <a:pt x="53212" y="76834"/>
                </a:lnTo>
                <a:lnTo>
                  <a:pt x="54610" y="81152"/>
                </a:lnTo>
                <a:lnTo>
                  <a:pt x="56006" y="85343"/>
                </a:lnTo>
                <a:lnTo>
                  <a:pt x="57276" y="89534"/>
                </a:lnTo>
                <a:lnTo>
                  <a:pt x="58038" y="91820"/>
                </a:lnTo>
                <a:lnTo>
                  <a:pt x="58547" y="93725"/>
                </a:lnTo>
                <a:lnTo>
                  <a:pt x="59181" y="95376"/>
                </a:lnTo>
                <a:lnTo>
                  <a:pt x="59816" y="97027"/>
                </a:lnTo>
                <a:lnTo>
                  <a:pt x="60325" y="98297"/>
                </a:lnTo>
                <a:lnTo>
                  <a:pt x="61087" y="99313"/>
                </a:lnTo>
                <a:lnTo>
                  <a:pt x="61722" y="100329"/>
                </a:lnTo>
                <a:lnTo>
                  <a:pt x="62356" y="101091"/>
                </a:lnTo>
                <a:lnTo>
                  <a:pt x="63118" y="101599"/>
                </a:lnTo>
                <a:lnTo>
                  <a:pt x="63880" y="101980"/>
                </a:lnTo>
                <a:lnTo>
                  <a:pt x="64897" y="102234"/>
                </a:lnTo>
                <a:lnTo>
                  <a:pt x="65912" y="102234"/>
                </a:lnTo>
                <a:lnTo>
                  <a:pt x="66675" y="102234"/>
                </a:lnTo>
                <a:lnTo>
                  <a:pt x="73151" y="98678"/>
                </a:lnTo>
                <a:lnTo>
                  <a:pt x="74549" y="97535"/>
                </a:lnTo>
                <a:lnTo>
                  <a:pt x="75818" y="96265"/>
                </a:lnTo>
                <a:lnTo>
                  <a:pt x="77215" y="94741"/>
                </a:lnTo>
                <a:lnTo>
                  <a:pt x="78866" y="92836"/>
                </a:lnTo>
                <a:lnTo>
                  <a:pt x="84454" y="98170"/>
                </a:lnTo>
                <a:lnTo>
                  <a:pt x="81914" y="100837"/>
                </a:lnTo>
                <a:lnTo>
                  <a:pt x="79501" y="103123"/>
                </a:lnTo>
                <a:lnTo>
                  <a:pt x="77215" y="105028"/>
                </a:lnTo>
                <a:lnTo>
                  <a:pt x="75056" y="106933"/>
                </a:lnTo>
                <a:lnTo>
                  <a:pt x="65150" y="112394"/>
                </a:lnTo>
                <a:lnTo>
                  <a:pt x="63373" y="113029"/>
                </a:lnTo>
                <a:lnTo>
                  <a:pt x="61467" y="113283"/>
                </a:lnTo>
                <a:lnTo>
                  <a:pt x="59562" y="113283"/>
                </a:lnTo>
                <a:lnTo>
                  <a:pt x="56134" y="113283"/>
                </a:lnTo>
                <a:lnTo>
                  <a:pt x="53339" y="112394"/>
                </a:lnTo>
                <a:lnTo>
                  <a:pt x="51180" y="110616"/>
                </a:lnTo>
                <a:lnTo>
                  <a:pt x="49149" y="108965"/>
                </a:lnTo>
                <a:lnTo>
                  <a:pt x="40639" y="87248"/>
                </a:lnTo>
                <a:lnTo>
                  <a:pt x="39115" y="82168"/>
                </a:lnTo>
                <a:lnTo>
                  <a:pt x="35051" y="71627"/>
                </a:lnTo>
                <a:lnTo>
                  <a:pt x="34543" y="71246"/>
                </a:lnTo>
                <a:lnTo>
                  <a:pt x="33909" y="70992"/>
                </a:lnTo>
                <a:lnTo>
                  <a:pt x="33019" y="70865"/>
                </a:lnTo>
                <a:lnTo>
                  <a:pt x="32258" y="70738"/>
                </a:lnTo>
                <a:lnTo>
                  <a:pt x="31114" y="70738"/>
                </a:lnTo>
                <a:lnTo>
                  <a:pt x="29972" y="70738"/>
                </a:lnTo>
                <a:lnTo>
                  <a:pt x="24637" y="70738"/>
                </a:lnTo>
                <a:lnTo>
                  <a:pt x="15621" y="111759"/>
                </a:lnTo>
                <a:lnTo>
                  <a:pt x="0" y="111759"/>
                </a:lnTo>
                <a:lnTo>
                  <a:pt x="19812" y="23875"/>
                </a:lnTo>
                <a:lnTo>
                  <a:pt x="20447" y="20954"/>
                </a:lnTo>
                <a:lnTo>
                  <a:pt x="20827" y="18668"/>
                </a:lnTo>
                <a:lnTo>
                  <a:pt x="21209" y="17017"/>
                </a:lnTo>
                <a:lnTo>
                  <a:pt x="21462" y="15366"/>
                </a:lnTo>
                <a:lnTo>
                  <a:pt x="21589" y="13842"/>
                </a:lnTo>
                <a:lnTo>
                  <a:pt x="21589" y="12572"/>
                </a:lnTo>
                <a:lnTo>
                  <a:pt x="21589" y="11556"/>
                </a:lnTo>
                <a:lnTo>
                  <a:pt x="16001" y="6984"/>
                </a:lnTo>
                <a:lnTo>
                  <a:pt x="14604" y="6730"/>
                </a:lnTo>
                <a:lnTo>
                  <a:pt x="12953" y="6603"/>
                </a:lnTo>
                <a:lnTo>
                  <a:pt x="10922" y="6603"/>
                </a:lnTo>
                <a:lnTo>
                  <a:pt x="12191" y="1015"/>
                </a:lnTo>
                <a:lnTo>
                  <a:pt x="346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80403" y="4512564"/>
            <a:ext cx="480834" cy="18973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94246" y="4531867"/>
            <a:ext cx="467105" cy="1758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19900" y="4523232"/>
            <a:ext cx="154660" cy="17602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32727" y="4542282"/>
            <a:ext cx="142113" cy="16344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87540" y="4503420"/>
            <a:ext cx="643890" cy="2354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77963" y="4730750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5" h="8889">
                <a:moveTo>
                  <a:pt x="0" y="8889"/>
                </a:moveTo>
                <a:lnTo>
                  <a:pt x="49783" y="8889"/>
                </a:lnTo>
                <a:lnTo>
                  <a:pt x="49783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18476" y="453517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579"/>
                </a:lnTo>
              </a:path>
            </a:pathLst>
          </a:custGeom>
          <a:ln w="18542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77963" y="452755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5" h="7620">
                <a:moveTo>
                  <a:pt x="0" y="7619"/>
                </a:moveTo>
                <a:lnTo>
                  <a:pt x="49783" y="7619"/>
                </a:lnTo>
                <a:lnTo>
                  <a:pt x="49783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05701" y="4730750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5" h="8889">
                <a:moveTo>
                  <a:pt x="0" y="8889"/>
                </a:moveTo>
                <a:lnTo>
                  <a:pt x="49783" y="8889"/>
                </a:lnTo>
                <a:lnTo>
                  <a:pt x="49783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14971" y="453517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579"/>
                </a:lnTo>
              </a:path>
            </a:pathLst>
          </a:custGeom>
          <a:ln w="18542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05701" y="452755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5" h="7620">
                <a:moveTo>
                  <a:pt x="0" y="7619"/>
                </a:moveTo>
                <a:lnTo>
                  <a:pt x="49783" y="7619"/>
                </a:lnTo>
                <a:lnTo>
                  <a:pt x="49783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577963" y="4526915"/>
            <a:ext cx="50165" cy="213360"/>
          </a:xfrm>
          <a:custGeom>
            <a:avLst/>
            <a:gdLst/>
            <a:ahLst/>
            <a:cxnLst/>
            <a:rect l="l" t="t" r="r" b="b"/>
            <a:pathLst>
              <a:path w="50165" h="213360">
                <a:moveTo>
                  <a:pt x="0" y="0"/>
                </a:moveTo>
                <a:lnTo>
                  <a:pt x="49783" y="0"/>
                </a:lnTo>
                <a:lnTo>
                  <a:pt x="49783" y="212852"/>
                </a:lnTo>
                <a:lnTo>
                  <a:pt x="0" y="212852"/>
                </a:lnTo>
                <a:lnTo>
                  <a:pt x="0" y="204216"/>
                </a:lnTo>
                <a:lnTo>
                  <a:pt x="31241" y="204216"/>
                </a:lnTo>
                <a:lnTo>
                  <a:pt x="31241" y="8509"/>
                </a:lnTo>
                <a:lnTo>
                  <a:pt x="0" y="85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05701" y="4526915"/>
            <a:ext cx="50165" cy="213360"/>
          </a:xfrm>
          <a:custGeom>
            <a:avLst/>
            <a:gdLst/>
            <a:ahLst/>
            <a:cxnLst/>
            <a:rect l="l" t="t" r="r" b="b"/>
            <a:pathLst>
              <a:path w="50165" h="213360">
                <a:moveTo>
                  <a:pt x="0" y="0"/>
                </a:moveTo>
                <a:lnTo>
                  <a:pt x="49783" y="0"/>
                </a:lnTo>
                <a:lnTo>
                  <a:pt x="49783" y="8509"/>
                </a:lnTo>
                <a:lnTo>
                  <a:pt x="18542" y="8509"/>
                </a:lnTo>
                <a:lnTo>
                  <a:pt x="18542" y="204216"/>
                </a:lnTo>
                <a:lnTo>
                  <a:pt x="49783" y="204216"/>
                </a:lnTo>
                <a:lnTo>
                  <a:pt x="49783" y="212852"/>
                </a:lnTo>
                <a:lnTo>
                  <a:pt x="0" y="21285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60692" y="4602521"/>
            <a:ext cx="159232" cy="3742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77709" y="462649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0" y="14845"/>
                </a:moveTo>
                <a:lnTo>
                  <a:pt x="137515" y="14845"/>
                </a:lnTo>
                <a:lnTo>
                  <a:pt x="137515" y="0"/>
                </a:lnTo>
                <a:lnTo>
                  <a:pt x="0" y="0"/>
                </a:lnTo>
                <a:lnTo>
                  <a:pt x="0" y="1484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73138" y="4621924"/>
            <a:ext cx="146685" cy="24130"/>
          </a:xfrm>
          <a:custGeom>
            <a:avLst/>
            <a:gdLst/>
            <a:ahLst/>
            <a:cxnLst/>
            <a:rect l="l" t="t" r="r" b="b"/>
            <a:pathLst>
              <a:path w="146684" h="24129">
                <a:moveTo>
                  <a:pt x="0" y="23989"/>
                </a:moveTo>
                <a:lnTo>
                  <a:pt x="146659" y="23989"/>
                </a:lnTo>
                <a:lnTo>
                  <a:pt x="146659" y="0"/>
                </a:lnTo>
                <a:lnTo>
                  <a:pt x="0" y="0"/>
                </a:lnTo>
                <a:lnTo>
                  <a:pt x="0" y="2398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223759" y="4515599"/>
            <a:ext cx="124232" cy="1836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42047" y="4539615"/>
            <a:ext cx="101600" cy="161925"/>
          </a:xfrm>
          <a:custGeom>
            <a:avLst/>
            <a:gdLst/>
            <a:ahLst/>
            <a:cxnLst/>
            <a:rect l="l" t="t" r="r" b="b"/>
            <a:pathLst>
              <a:path w="101600" h="161925">
                <a:moveTo>
                  <a:pt x="54482" y="0"/>
                </a:moveTo>
                <a:lnTo>
                  <a:pt x="48005" y="0"/>
                </a:lnTo>
                <a:lnTo>
                  <a:pt x="19684" y="1016"/>
                </a:lnTo>
                <a:lnTo>
                  <a:pt x="18415" y="6858"/>
                </a:lnTo>
                <a:lnTo>
                  <a:pt x="23241" y="6985"/>
                </a:lnTo>
                <a:lnTo>
                  <a:pt x="26670" y="7747"/>
                </a:lnTo>
                <a:lnTo>
                  <a:pt x="30479" y="10287"/>
                </a:lnTo>
                <a:lnTo>
                  <a:pt x="31496" y="12446"/>
                </a:lnTo>
                <a:lnTo>
                  <a:pt x="31496" y="18923"/>
                </a:lnTo>
                <a:lnTo>
                  <a:pt x="30606" y="24511"/>
                </a:lnTo>
                <a:lnTo>
                  <a:pt x="28828" y="32131"/>
                </a:lnTo>
                <a:lnTo>
                  <a:pt x="0" y="159639"/>
                </a:lnTo>
                <a:lnTo>
                  <a:pt x="7111" y="161417"/>
                </a:lnTo>
                <a:lnTo>
                  <a:pt x="17399" y="154178"/>
                </a:lnTo>
                <a:lnTo>
                  <a:pt x="68456" y="154178"/>
                </a:lnTo>
                <a:lnTo>
                  <a:pt x="70710" y="152654"/>
                </a:lnTo>
                <a:lnTo>
                  <a:pt x="36195" y="152654"/>
                </a:lnTo>
                <a:lnTo>
                  <a:pt x="32003" y="151384"/>
                </a:lnTo>
                <a:lnTo>
                  <a:pt x="26797" y="146177"/>
                </a:lnTo>
                <a:lnTo>
                  <a:pt x="25526" y="141859"/>
                </a:lnTo>
                <a:lnTo>
                  <a:pt x="25526" y="131064"/>
                </a:lnTo>
                <a:lnTo>
                  <a:pt x="37719" y="89535"/>
                </a:lnTo>
                <a:lnTo>
                  <a:pt x="45549" y="78612"/>
                </a:lnTo>
                <a:lnTo>
                  <a:pt x="36195" y="78612"/>
                </a:lnTo>
                <a:lnTo>
                  <a:pt x="34798" y="78232"/>
                </a:lnTo>
                <a:lnTo>
                  <a:pt x="54482" y="0"/>
                </a:lnTo>
                <a:close/>
              </a:path>
              <a:path w="101600" h="161925">
                <a:moveTo>
                  <a:pt x="68456" y="154178"/>
                </a:moveTo>
                <a:lnTo>
                  <a:pt x="17399" y="154178"/>
                </a:lnTo>
                <a:lnTo>
                  <a:pt x="23328" y="157345"/>
                </a:lnTo>
                <a:lnTo>
                  <a:pt x="29686" y="159607"/>
                </a:lnTo>
                <a:lnTo>
                  <a:pt x="36472" y="160964"/>
                </a:lnTo>
                <a:lnTo>
                  <a:pt x="43687" y="161417"/>
                </a:lnTo>
                <a:lnTo>
                  <a:pt x="51667" y="160772"/>
                </a:lnTo>
                <a:lnTo>
                  <a:pt x="59229" y="158829"/>
                </a:lnTo>
                <a:lnTo>
                  <a:pt x="66387" y="155576"/>
                </a:lnTo>
                <a:lnTo>
                  <a:pt x="68456" y="154178"/>
                </a:lnTo>
                <a:close/>
              </a:path>
              <a:path w="101600" h="161925">
                <a:moveTo>
                  <a:pt x="96688" y="64262"/>
                </a:moveTo>
                <a:lnTo>
                  <a:pt x="72390" y="64262"/>
                </a:lnTo>
                <a:lnTo>
                  <a:pt x="75819" y="66167"/>
                </a:lnTo>
                <a:lnTo>
                  <a:pt x="78104" y="69977"/>
                </a:lnTo>
                <a:lnTo>
                  <a:pt x="80263" y="73914"/>
                </a:lnTo>
                <a:lnTo>
                  <a:pt x="81406" y="79756"/>
                </a:lnTo>
                <a:lnTo>
                  <a:pt x="81406" y="93218"/>
                </a:lnTo>
                <a:lnTo>
                  <a:pt x="80772" y="99187"/>
                </a:lnTo>
                <a:lnTo>
                  <a:pt x="79501" y="105410"/>
                </a:lnTo>
                <a:lnTo>
                  <a:pt x="78358" y="111760"/>
                </a:lnTo>
                <a:lnTo>
                  <a:pt x="67436" y="137033"/>
                </a:lnTo>
                <a:lnTo>
                  <a:pt x="64897" y="140843"/>
                </a:lnTo>
                <a:lnTo>
                  <a:pt x="45211" y="152654"/>
                </a:lnTo>
                <a:lnTo>
                  <a:pt x="70710" y="152654"/>
                </a:lnTo>
                <a:lnTo>
                  <a:pt x="97039" y="113829"/>
                </a:lnTo>
                <a:lnTo>
                  <a:pt x="101219" y="86487"/>
                </a:lnTo>
                <a:lnTo>
                  <a:pt x="100856" y="79756"/>
                </a:lnTo>
                <a:lnTo>
                  <a:pt x="100732" y="78232"/>
                </a:lnTo>
                <a:lnTo>
                  <a:pt x="99520" y="71564"/>
                </a:lnTo>
                <a:lnTo>
                  <a:pt x="97414" y="65520"/>
                </a:lnTo>
                <a:lnTo>
                  <a:pt x="96688" y="64262"/>
                </a:lnTo>
                <a:close/>
              </a:path>
              <a:path w="101600" h="161925">
                <a:moveTo>
                  <a:pt x="83693" y="51181"/>
                </a:moveTo>
                <a:lnTo>
                  <a:pt x="69215" y="51181"/>
                </a:lnTo>
                <a:lnTo>
                  <a:pt x="62865" y="53340"/>
                </a:lnTo>
                <a:lnTo>
                  <a:pt x="36195" y="78612"/>
                </a:lnTo>
                <a:lnTo>
                  <a:pt x="45549" y="78612"/>
                </a:lnTo>
                <a:lnTo>
                  <a:pt x="49656" y="73660"/>
                </a:lnTo>
                <a:lnTo>
                  <a:pt x="53467" y="69850"/>
                </a:lnTo>
                <a:lnTo>
                  <a:pt x="56896" y="67691"/>
                </a:lnTo>
                <a:lnTo>
                  <a:pt x="60451" y="65405"/>
                </a:lnTo>
                <a:lnTo>
                  <a:pt x="63880" y="64262"/>
                </a:lnTo>
                <a:lnTo>
                  <a:pt x="96688" y="64262"/>
                </a:lnTo>
                <a:lnTo>
                  <a:pt x="94487" y="60452"/>
                </a:lnTo>
                <a:lnTo>
                  <a:pt x="89916" y="54229"/>
                </a:lnTo>
                <a:lnTo>
                  <a:pt x="83693" y="511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67575" y="4603877"/>
            <a:ext cx="55880" cy="88900"/>
          </a:xfrm>
          <a:custGeom>
            <a:avLst/>
            <a:gdLst/>
            <a:ahLst/>
            <a:cxnLst/>
            <a:rect l="l" t="t" r="r" b="b"/>
            <a:pathLst>
              <a:path w="55879" h="88900">
                <a:moveTo>
                  <a:pt x="42036" y="0"/>
                </a:moveTo>
                <a:lnTo>
                  <a:pt x="38353" y="0"/>
                </a:lnTo>
                <a:lnTo>
                  <a:pt x="34925" y="1143"/>
                </a:lnTo>
                <a:lnTo>
                  <a:pt x="31369" y="3429"/>
                </a:lnTo>
                <a:lnTo>
                  <a:pt x="27940" y="5587"/>
                </a:lnTo>
                <a:lnTo>
                  <a:pt x="4572" y="43306"/>
                </a:lnTo>
                <a:lnTo>
                  <a:pt x="1650" y="56515"/>
                </a:lnTo>
                <a:lnTo>
                  <a:pt x="507" y="61722"/>
                </a:lnTo>
                <a:lnTo>
                  <a:pt x="0" y="66802"/>
                </a:lnTo>
                <a:lnTo>
                  <a:pt x="0" y="71755"/>
                </a:lnTo>
                <a:lnTo>
                  <a:pt x="0" y="77597"/>
                </a:lnTo>
                <a:lnTo>
                  <a:pt x="1270" y="81915"/>
                </a:lnTo>
                <a:lnTo>
                  <a:pt x="3809" y="84455"/>
                </a:lnTo>
                <a:lnTo>
                  <a:pt x="6476" y="87122"/>
                </a:lnTo>
                <a:lnTo>
                  <a:pt x="10668" y="88392"/>
                </a:lnTo>
                <a:lnTo>
                  <a:pt x="16636" y="88392"/>
                </a:lnTo>
                <a:lnTo>
                  <a:pt x="19684" y="88392"/>
                </a:lnTo>
                <a:lnTo>
                  <a:pt x="41909" y="72771"/>
                </a:lnTo>
                <a:lnTo>
                  <a:pt x="44450" y="69087"/>
                </a:lnTo>
                <a:lnTo>
                  <a:pt x="53975" y="41148"/>
                </a:lnTo>
                <a:lnTo>
                  <a:pt x="55245" y="34925"/>
                </a:lnTo>
                <a:lnTo>
                  <a:pt x="55879" y="28956"/>
                </a:lnTo>
                <a:lnTo>
                  <a:pt x="55879" y="23241"/>
                </a:lnTo>
                <a:lnTo>
                  <a:pt x="55879" y="15493"/>
                </a:lnTo>
                <a:lnTo>
                  <a:pt x="54736" y="9652"/>
                </a:lnTo>
                <a:lnTo>
                  <a:pt x="52577" y="5715"/>
                </a:lnTo>
                <a:lnTo>
                  <a:pt x="50292" y="1905"/>
                </a:lnTo>
                <a:lnTo>
                  <a:pt x="46863" y="0"/>
                </a:lnTo>
                <a:lnTo>
                  <a:pt x="420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242047" y="4539615"/>
            <a:ext cx="101600" cy="161925"/>
          </a:xfrm>
          <a:custGeom>
            <a:avLst/>
            <a:gdLst/>
            <a:ahLst/>
            <a:cxnLst/>
            <a:rect l="l" t="t" r="r" b="b"/>
            <a:pathLst>
              <a:path w="101600" h="161925">
                <a:moveTo>
                  <a:pt x="48005" y="0"/>
                </a:moveTo>
                <a:lnTo>
                  <a:pt x="54482" y="0"/>
                </a:lnTo>
                <a:lnTo>
                  <a:pt x="34798" y="78232"/>
                </a:lnTo>
                <a:lnTo>
                  <a:pt x="36195" y="78612"/>
                </a:lnTo>
                <a:lnTo>
                  <a:pt x="69215" y="51181"/>
                </a:lnTo>
                <a:lnTo>
                  <a:pt x="75565" y="51181"/>
                </a:lnTo>
                <a:lnTo>
                  <a:pt x="83693" y="51181"/>
                </a:lnTo>
                <a:lnTo>
                  <a:pt x="101219" y="86487"/>
                </a:lnTo>
                <a:lnTo>
                  <a:pt x="100746" y="95680"/>
                </a:lnTo>
                <a:lnTo>
                  <a:pt x="84931" y="138715"/>
                </a:lnTo>
                <a:lnTo>
                  <a:pt x="51667" y="160772"/>
                </a:lnTo>
                <a:lnTo>
                  <a:pt x="43687" y="161417"/>
                </a:lnTo>
                <a:lnTo>
                  <a:pt x="36472" y="160964"/>
                </a:lnTo>
                <a:lnTo>
                  <a:pt x="29686" y="159607"/>
                </a:lnTo>
                <a:lnTo>
                  <a:pt x="23328" y="157345"/>
                </a:lnTo>
                <a:lnTo>
                  <a:pt x="17399" y="154178"/>
                </a:lnTo>
                <a:lnTo>
                  <a:pt x="7111" y="161417"/>
                </a:lnTo>
                <a:lnTo>
                  <a:pt x="0" y="159639"/>
                </a:lnTo>
                <a:lnTo>
                  <a:pt x="28828" y="32131"/>
                </a:lnTo>
                <a:lnTo>
                  <a:pt x="30606" y="24511"/>
                </a:lnTo>
                <a:lnTo>
                  <a:pt x="31496" y="18923"/>
                </a:lnTo>
                <a:lnTo>
                  <a:pt x="31496" y="15493"/>
                </a:lnTo>
                <a:lnTo>
                  <a:pt x="31496" y="12446"/>
                </a:lnTo>
                <a:lnTo>
                  <a:pt x="30479" y="10287"/>
                </a:lnTo>
                <a:lnTo>
                  <a:pt x="28575" y="9017"/>
                </a:lnTo>
                <a:lnTo>
                  <a:pt x="26670" y="7747"/>
                </a:lnTo>
                <a:lnTo>
                  <a:pt x="23241" y="6985"/>
                </a:lnTo>
                <a:lnTo>
                  <a:pt x="18415" y="6858"/>
                </a:lnTo>
                <a:lnTo>
                  <a:pt x="19684" y="1016"/>
                </a:lnTo>
                <a:lnTo>
                  <a:pt x="480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344156" y="4649682"/>
            <a:ext cx="55684" cy="7852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362443" y="4673346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6" y="0"/>
                </a:moveTo>
                <a:lnTo>
                  <a:pt x="12319" y="0"/>
                </a:lnTo>
                <a:lnTo>
                  <a:pt x="12826" y="5587"/>
                </a:lnTo>
                <a:lnTo>
                  <a:pt x="13046" y="10413"/>
                </a:lnTo>
                <a:lnTo>
                  <a:pt x="8254" y="40258"/>
                </a:lnTo>
                <a:lnTo>
                  <a:pt x="6603" y="43179"/>
                </a:lnTo>
                <a:lnTo>
                  <a:pt x="3809" y="46354"/>
                </a:lnTo>
                <a:lnTo>
                  <a:pt x="0" y="49910"/>
                </a:lnTo>
                <a:lnTo>
                  <a:pt x="5969" y="56768"/>
                </a:lnTo>
                <a:lnTo>
                  <a:pt x="32511" y="25399"/>
                </a:lnTo>
                <a:lnTo>
                  <a:pt x="33400" y="20700"/>
                </a:lnTo>
                <a:lnTo>
                  <a:pt x="33400" y="10413"/>
                </a:lnTo>
                <a:lnTo>
                  <a:pt x="32892" y="5206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362443" y="4673346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9" y="0"/>
                </a:moveTo>
                <a:lnTo>
                  <a:pt x="31876" y="0"/>
                </a:lnTo>
                <a:lnTo>
                  <a:pt x="32892" y="5206"/>
                </a:lnTo>
                <a:lnTo>
                  <a:pt x="33400" y="10413"/>
                </a:lnTo>
                <a:lnTo>
                  <a:pt x="33400" y="15493"/>
                </a:lnTo>
                <a:lnTo>
                  <a:pt x="33400" y="20700"/>
                </a:lnTo>
                <a:lnTo>
                  <a:pt x="32511" y="25399"/>
                </a:lnTo>
                <a:lnTo>
                  <a:pt x="30733" y="29717"/>
                </a:lnTo>
                <a:lnTo>
                  <a:pt x="28955" y="34035"/>
                </a:lnTo>
                <a:lnTo>
                  <a:pt x="26034" y="38353"/>
                </a:lnTo>
                <a:lnTo>
                  <a:pt x="22098" y="42671"/>
                </a:lnTo>
                <a:lnTo>
                  <a:pt x="18287" y="46862"/>
                </a:lnTo>
                <a:lnTo>
                  <a:pt x="12826" y="51561"/>
                </a:lnTo>
                <a:lnTo>
                  <a:pt x="5969" y="56768"/>
                </a:lnTo>
                <a:lnTo>
                  <a:pt x="0" y="49910"/>
                </a:lnTo>
                <a:lnTo>
                  <a:pt x="3809" y="46354"/>
                </a:lnTo>
                <a:lnTo>
                  <a:pt x="6603" y="43179"/>
                </a:lnTo>
                <a:lnTo>
                  <a:pt x="8254" y="40258"/>
                </a:lnTo>
                <a:lnTo>
                  <a:pt x="10032" y="37464"/>
                </a:lnTo>
                <a:lnTo>
                  <a:pt x="11175" y="34162"/>
                </a:lnTo>
                <a:lnTo>
                  <a:pt x="11937" y="30479"/>
                </a:lnTo>
                <a:lnTo>
                  <a:pt x="12700" y="26796"/>
                </a:lnTo>
                <a:lnTo>
                  <a:pt x="13080" y="22224"/>
                </a:lnTo>
                <a:lnTo>
                  <a:pt x="13080" y="16763"/>
                </a:lnTo>
                <a:lnTo>
                  <a:pt x="13080" y="11175"/>
                </a:lnTo>
                <a:lnTo>
                  <a:pt x="12826" y="5587"/>
                </a:lnTo>
                <a:lnTo>
                  <a:pt x="1231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437119" y="4515599"/>
            <a:ext cx="124232" cy="1836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55407" y="4539615"/>
            <a:ext cx="101600" cy="161925"/>
          </a:xfrm>
          <a:custGeom>
            <a:avLst/>
            <a:gdLst/>
            <a:ahLst/>
            <a:cxnLst/>
            <a:rect l="l" t="t" r="r" b="b"/>
            <a:pathLst>
              <a:path w="101600" h="161925">
                <a:moveTo>
                  <a:pt x="54483" y="0"/>
                </a:moveTo>
                <a:lnTo>
                  <a:pt x="48006" y="0"/>
                </a:lnTo>
                <a:lnTo>
                  <a:pt x="19685" y="1016"/>
                </a:lnTo>
                <a:lnTo>
                  <a:pt x="18415" y="6858"/>
                </a:lnTo>
                <a:lnTo>
                  <a:pt x="23241" y="6985"/>
                </a:lnTo>
                <a:lnTo>
                  <a:pt x="26670" y="7747"/>
                </a:lnTo>
                <a:lnTo>
                  <a:pt x="30480" y="10287"/>
                </a:lnTo>
                <a:lnTo>
                  <a:pt x="31496" y="12446"/>
                </a:lnTo>
                <a:lnTo>
                  <a:pt x="31496" y="18923"/>
                </a:lnTo>
                <a:lnTo>
                  <a:pt x="30607" y="24511"/>
                </a:lnTo>
                <a:lnTo>
                  <a:pt x="28828" y="32131"/>
                </a:lnTo>
                <a:lnTo>
                  <a:pt x="0" y="159639"/>
                </a:lnTo>
                <a:lnTo>
                  <a:pt x="7112" y="161417"/>
                </a:lnTo>
                <a:lnTo>
                  <a:pt x="17399" y="154178"/>
                </a:lnTo>
                <a:lnTo>
                  <a:pt x="68456" y="154178"/>
                </a:lnTo>
                <a:lnTo>
                  <a:pt x="70710" y="152654"/>
                </a:lnTo>
                <a:lnTo>
                  <a:pt x="36195" y="152654"/>
                </a:lnTo>
                <a:lnTo>
                  <a:pt x="32003" y="151384"/>
                </a:lnTo>
                <a:lnTo>
                  <a:pt x="26797" y="146177"/>
                </a:lnTo>
                <a:lnTo>
                  <a:pt x="25526" y="141859"/>
                </a:lnTo>
                <a:lnTo>
                  <a:pt x="25526" y="131064"/>
                </a:lnTo>
                <a:lnTo>
                  <a:pt x="37719" y="89535"/>
                </a:lnTo>
                <a:lnTo>
                  <a:pt x="45549" y="78612"/>
                </a:lnTo>
                <a:lnTo>
                  <a:pt x="36195" y="78612"/>
                </a:lnTo>
                <a:lnTo>
                  <a:pt x="34798" y="78232"/>
                </a:lnTo>
                <a:lnTo>
                  <a:pt x="54483" y="0"/>
                </a:lnTo>
                <a:close/>
              </a:path>
              <a:path w="101600" h="161925">
                <a:moveTo>
                  <a:pt x="68456" y="154178"/>
                </a:moveTo>
                <a:lnTo>
                  <a:pt x="17399" y="154178"/>
                </a:lnTo>
                <a:lnTo>
                  <a:pt x="23328" y="157345"/>
                </a:lnTo>
                <a:lnTo>
                  <a:pt x="29686" y="159607"/>
                </a:lnTo>
                <a:lnTo>
                  <a:pt x="36472" y="160964"/>
                </a:lnTo>
                <a:lnTo>
                  <a:pt x="43688" y="161417"/>
                </a:lnTo>
                <a:lnTo>
                  <a:pt x="51667" y="160772"/>
                </a:lnTo>
                <a:lnTo>
                  <a:pt x="59229" y="158829"/>
                </a:lnTo>
                <a:lnTo>
                  <a:pt x="66387" y="155576"/>
                </a:lnTo>
                <a:lnTo>
                  <a:pt x="68456" y="154178"/>
                </a:lnTo>
                <a:close/>
              </a:path>
              <a:path w="101600" h="161925">
                <a:moveTo>
                  <a:pt x="96688" y="64262"/>
                </a:moveTo>
                <a:lnTo>
                  <a:pt x="72390" y="64262"/>
                </a:lnTo>
                <a:lnTo>
                  <a:pt x="75819" y="66167"/>
                </a:lnTo>
                <a:lnTo>
                  <a:pt x="78105" y="69977"/>
                </a:lnTo>
                <a:lnTo>
                  <a:pt x="80264" y="73914"/>
                </a:lnTo>
                <a:lnTo>
                  <a:pt x="81407" y="79756"/>
                </a:lnTo>
                <a:lnTo>
                  <a:pt x="81407" y="93218"/>
                </a:lnTo>
                <a:lnTo>
                  <a:pt x="80772" y="99187"/>
                </a:lnTo>
                <a:lnTo>
                  <a:pt x="79501" y="105410"/>
                </a:lnTo>
                <a:lnTo>
                  <a:pt x="78359" y="111760"/>
                </a:lnTo>
                <a:lnTo>
                  <a:pt x="67437" y="137033"/>
                </a:lnTo>
                <a:lnTo>
                  <a:pt x="64897" y="140843"/>
                </a:lnTo>
                <a:lnTo>
                  <a:pt x="45212" y="152654"/>
                </a:lnTo>
                <a:lnTo>
                  <a:pt x="70710" y="152654"/>
                </a:lnTo>
                <a:lnTo>
                  <a:pt x="96986" y="113829"/>
                </a:lnTo>
                <a:lnTo>
                  <a:pt x="101219" y="86487"/>
                </a:lnTo>
                <a:lnTo>
                  <a:pt x="100856" y="79756"/>
                </a:lnTo>
                <a:lnTo>
                  <a:pt x="100732" y="78232"/>
                </a:lnTo>
                <a:lnTo>
                  <a:pt x="99520" y="71564"/>
                </a:lnTo>
                <a:lnTo>
                  <a:pt x="97414" y="65520"/>
                </a:lnTo>
                <a:lnTo>
                  <a:pt x="96688" y="64262"/>
                </a:lnTo>
                <a:close/>
              </a:path>
              <a:path w="101600" h="161925">
                <a:moveTo>
                  <a:pt x="83693" y="51181"/>
                </a:moveTo>
                <a:lnTo>
                  <a:pt x="69215" y="51181"/>
                </a:lnTo>
                <a:lnTo>
                  <a:pt x="62865" y="53340"/>
                </a:lnTo>
                <a:lnTo>
                  <a:pt x="36195" y="78612"/>
                </a:lnTo>
                <a:lnTo>
                  <a:pt x="45549" y="78612"/>
                </a:lnTo>
                <a:lnTo>
                  <a:pt x="49657" y="73660"/>
                </a:lnTo>
                <a:lnTo>
                  <a:pt x="53467" y="69850"/>
                </a:lnTo>
                <a:lnTo>
                  <a:pt x="56896" y="67691"/>
                </a:lnTo>
                <a:lnTo>
                  <a:pt x="60451" y="65405"/>
                </a:lnTo>
                <a:lnTo>
                  <a:pt x="63881" y="64262"/>
                </a:lnTo>
                <a:lnTo>
                  <a:pt x="96688" y="64262"/>
                </a:lnTo>
                <a:lnTo>
                  <a:pt x="94488" y="60452"/>
                </a:lnTo>
                <a:lnTo>
                  <a:pt x="89916" y="54229"/>
                </a:lnTo>
                <a:lnTo>
                  <a:pt x="83693" y="511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80934" y="4603877"/>
            <a:ext cx="55880" cy="88900"/>
          </a:xfrm>
          <a:custGeom>
            <a:avLst/>
            <a:gdLst/>
            <a:ahLst/>
            <a:cxnLst/>
            <a:rect l="l" t="t" r="r" b="b"/>
            <a:pathLst>
              <a:path w="55879" h="88900">
                <a:moveTo>
                  <a:pt x="42037" y="0"/>
                </a:moveTo>
                <a:lnTo>
                  <a:pt x="38354" y="0"/>
                </a:lnTo>
                <a:lnTo>
                  <a:pt x="34925" y="1143"/>
                </a:lnTo>
                <a:lnTo>
                  <a:pt x="31369" y="3429"/>
                </a:lnTo>
                <a:lnTo>
                  <a:pt x="27940" y="5587"/>
                </a:lnTo>
                <a:lnTo>
                  <a:pt x="4572" y="43306"/>
                </a:lnTo>
                <a:lnTo>
                  <a:pt x="1650" y="56515"/>
                </a:lnTo>
                <a:lnTo>
                  <a:pt x="508" y="61722"/>
                </a:lnTo>
                <a:lnTo>
                  <a:pt x="0" y="66802"/>
                </a:lnTo>
                <a:lnTo>
                  <a:pt x="0" y="71755"/>
                </a:lnTo>
                <a:lnTo>
                  <a:pt x="0" y="77597"/>
                </a:lnTo>
                <a:lnTo>
                  <a:pt x="1270" y="81915"/>
                </a:lnTo>
                <a:lnTo>
                  <a:pt x="3810" y="84455"/>
                </a:lnTo>
                <a:lnTo>
                  <a:pt x="6476" y="87122"/>
                </a:lnTo>
                <a:lnTo>
                  <a:pt x="10668" y="88392"/>
                </a:lnTo>
                <a:lnTo>
                  <a:pt x="16637" y="88392"/>
                </a:lnTo>
                <a:lnTo>
                  <a:pt x="19685" y="88392"/>
                </a:lnTo>
                <a:lnTo>
                  <a:pt x="41910" y="72771"/>
                </a:lnTo>
                <a:lnTo>
                  <a:pt x="44450" y="69087"/>
                </a:lnTo>
                <a:lnTo>
                  <a:pt x="53975" y="41148"/>
                </a:lnTo>
                <a:lnTo>
                  <a:pt x="55245" y="34925"/>
                </a:lnTo>
                <a:lnTo>
                  <a:pt x="55880" y="28956"/>
                </a:lnTo>
                <a:lnTo>
                  <a:pt x="55880" y="23241"/>
                </a:lnTo>
                <a:lnTo>
                  <a:pt x="55880" y="15493"/>
                </a:lnTo>
                <a:lnTo>
                  <a:pt x="54737" y="9652"/>
                </a:lnTo>
                <a:lnTo>
                  <a:pt x="52578" y="5715"/>
                </a:lnTo>
                <a:lnTo>
                  <a:pt x="50292" y="1905"/>
                </a:lnTo>
                <a:lnTo>
                  <a:pt x="46863" y="0"/>
                </a:lnTo>
                <a:lnTo>
                  <a:pt x="420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55407" y="4539615"/>
            <a:ext cx="101600" cy="161925"/>
          </a:xfrm>
          <a:custGeom>
            <a:avLst/>
            <a:gdLst/>
            <a:ahLst/>
            <a:cxnLst/>
            <a:rect l="l" t="t" r="r" b="b"/>
            <a:pathLst>
              <a:path w="101600" h="161925">
                <a:moveTo>
                  <a:pt x="48006" y="0"/>
                </a:moveTo>
                <a:lnTo>
                  <a:pt x="54483" y="0"/>
                </a:lnTo>
                <a:lnTo>
                  <a:pt x="34798" y="78232"/>
                </a:lnTo>
                <a:lnTo>
                  <a:pt x="36195" y="78612"/>
                </a:lnTo>
                <a:lnTo>
                  <a:pt x="69215" y="51181"/>
                </a:lnTo>
                <a:lnTo>
                  <a:pt x="75565" y="51181"/>
                </a:lnTo>
                <a:lnTo>
                  <a:pt x="83693" y="51181"/>
                </a:lnTo>
                <a:lnTo>
                  <a:pt x="101219" y="86487"/>
                </a:lnTo>
                <a:lnTo>
                  <a:pt x="100744" y="95680"/>
                </a:lnTo>
                <a:lnTo>
                  <a:pt x="84915" y="138715"/>
                </a:lnTo>
                <a:lnTo>
                  <a:pt x="51667" y="160772"/>
                </a:lnTo>
                <a:lnTo>
                  <a:pt x="43688" y="161417"/>
                </a:lnTo>
                <a:lnTo>
                  <a:pt x="36472" y="160964"/>
                </a:lnTo>
                <a:lnTo>
                  <a:pt x="29686" y="159607"/>
                </a:lnTo>
                <a:lnTo>
                  <a:pt x="23328" y="157345"/>
                </a:lnTo>
                <a:lnTo>
                  <a:pt x="17399" y="154178"/>
                </a:lnTo>
                <a:lnTo>
                  <a:pt x="7112" y="161417"/>
                </a:lnTo>
                <a:lnTo>
                  <a:pt x="0" y="159639"/>
                </a:lnTo>
                <a:lnTo>
                  <a:pt x="28828" y="32131"/>
                </a:lnTo>
                <a:lnTo>
                  <a:pt x="30607" y="24511"/>
                </a:lnTo>
                <a:lnTo>
                  <a:pt x="31496" y="18923"/>
                </a:lnTo>
                <a:lnTo>
                  <a:pt x="31496" y="15493"/>
                </a:lnTo>
                <a:lnTo>
                  <a:pt x="31496" y="12446"/>
                </a:lnTo>
                <a:lnTo>
                  <a:pt x="30480" y="10287"/>
                </a:lnTo>
                <a:lnTo>
                  <a:pt x="28575" y="9017"/>
                </a:lnTo>
                <a:lnTo>
                  <a:pt x="26670" y="7747"/>
                </a:lnTo>
                <a:lnTo>
                  <a:pt x="23241" y="6985"/>
                </a:lnTo>
                <a:lnTo>
                  <a:pt x="18415" y="6858"/>
                </a:lnTo>
                <a:lnTo>
                  <a:pt x="19685" y="1016"/>
                </a:lnTo>
                <a:lnTo>
                  <a:pt x="480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99247" y="4512564"/>
            <a:ext cx="604266" cy="18973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11567" y="4531867"/>
            <a:ext cx="592708" cy="17589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354568" y="4515599"/>
            <a:ext cx="124232" cy="1836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68283" y="4535042"/>
            <a:ext cx="110363" cy="17056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554211" y="4579580"/>
            <a:ext cx="159232" cy="8309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571230" y="4649723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0" y="14858"/>
                </a:moveTo>
                <a:lnTo>
                  <a:pt x="137541" y="14858"/>
                </a:lnTo>
                <a:lnTo>
                  <a:pt x="137541" y="0"/>
                </a:lnTo>
                <a:lnTo>
                  <a:pt x="0" y="0"/>
                </a:lnTo>
                <a:lnTo>
                  <a:pt x="0" y="148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571230" y="4603369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0" y="14858"/>
                </a:moveTo>
                <a:lnTo>
                  <a:pt x="137541" y="14858"/>
                </a:lnTo>
                <a:lnTo>
                  <a:pt x="137541" y="0"/>
                </a:lnTo>
                <a:lnTo>
                  <a:pt x="0" y="0"/>
                </a:lnTo>
                <a:lnTo>
                  <a:pt x="0" y="148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566657" y="4645152"/>
            <a:ext cx="146685" cy="24130"/>
          </a:xfrm>
          <a:custGeom>
            <a:avLst/>
            <a:gdLst/>
            <a:ahLst/>
            <a:cxnLst/>
            <a:rect l="l" t="t" r="r" b="b"/>
            <a:pathLst>
              <a:path w="146684" h="24129">
                <a:moveTo>
                  <a:pt x="0" y="24002"/>
                </a:moveTo>
                <a:lnTo>
                  <a:pt x="146685" y="24002"/>
                </a:lnTo>
                <a:lnTo>
                  <a:pt x="146685" y="0"/>
                </a:lnTo>
                <a:lnTo>
                  <a:pt x="0" y="0"/>
                </a:lnTo>
                <a:lnTo>
                  <a:pt x="0" y="2400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566657" y="4598796"/>
            <a:ext cx="146685" cy="24130"/>
          </a:xfrm>
          <a:custGeom>
            <a:avLst/>
            <a:gdLst/>
            <a:ahLst/>
            <a:cxnLst/>
            <a:rect l="l" t="t" r="r" b="b"/>
            <a:pathLst>
              <a:path w="146684" h="24129">
                <a:moveTo>
                  <a:pt x="0" y="24002"/>
                </a:moveTo>
                <a:lnTo>
                  <a:pt x="146685" y="24002"/>
                </a:lnTo>
                <a:lnTo>
                  <a:pt x="146685" y="0"/>
                </a:lnTo>
                <a:lnTo>
                  <a:pt x="0" y="0"/>
                </a:lnTo>
                <a:lnTo>
                  <a:pt x="0" y="2400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72143" y="4602521"/>
            <a:ext cx="927353" cy="374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789289" y="4626102"/>
            <a:ext cx="905510" cy="15240"/>
          </a:xfrm>
          <a:custGeom>
            <a:avLst/>
            <a:gdLst/>
            <a:ahLst/>
            <a:cxnLst/>
            <a:rect l="l" t="t" r="r" b="b"/>
            <a:pathLst>
              <a:path w="905509" h="15239">
                <a:moveTo>
                  <a:pt x="0" y="15240"/>
                </a:moveTo>
                <a:lnTo>
                  <a:pt x="905255" y="15240"/>
                </a:lnTo>
                <a:lnTo>
                  <a:pt x="90525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784717" y="4621529"/>
            <a:ext cx="914400" cy="24765"/>
          </a:xfrm>
          <a:custGeom>
            <a:avLst/>
            <a:gdLst/>
            <a:ahLst/>
            <a:cxnLst/>
            <a:rect l="l" t="t" r="r" b="b"/>
            <a:pathLst>
              <a:path w="914400" h="24764">
                <a:moveTo>
                  <a:pt x="0" y="24384"/>
                </a:moveTo>
                <a:lnTo>
                  <a:pt x="914400" y="24384"/>
                </a:lnTo>
                <a:lnTo>
                  <a:pt x="914400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24188" y="4398251"/>
            <a:ext cx="226314" cy="18365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41079" y="4421504"/>
            <a:ext cx="204470" cy="161290"/>
          </a:xfrm>
          <a:custGeom>
            <a:avLst/>
            <a:gdLst/>
            <a:ahLst/>
            <a:cxnLst/>
            <a:rect l="l" t="t" r="r" b="b"/>
            <a:pathLst>
              <a:path w="204470" h="161289">
                <a:moveTo>
                  <a:pt x="32459" y="88392"/>
                </a:moveTo>
                <a:lnTo>
                  <a:pt x="16382" y="88392"/>
                </a:lnTo>
                <a:lnTo>
                  <a:pt x="50292" y="161290"/>
                </a:lnTo>
                <a:lnTo>
                  <a:pt x="58293" y="161290"/>
                </a:lnTo>
                <a:lnTo>
                  <a:pt x="64596" y="139700"/>
                </a:lnTo>
                <a:lnTo>
                  <a:pt x="55752" y="139700"/>
                </a:lnTo>
                <a:lnTo>
                  <a:pt x="32459" y="88392"/>
                </a:lnTo>
                <a:close/>
              </a:path>
              <a:path w="204470" h="161289">
                <a:moveTo>
                  <a:pt x="117094" y="0"/>
                </a:moveTo>
                <a:lnTo>
                  <a:pt x="96266" y="0"/>
                </a:lnTo>
                <a:lnTo>
                  <a:pt x="55752" y="139700"/>
                </a:lnTo>
                <a:lnTo>
                  <a:pt x="64596" y="139700"/>
                </a:lnTo>
                <a:lnTo>
                  <a:pt x="102235" y="10795"/>
                </a:lnTo>
                <a:lnTo>
                  <a:pt x="204470" y="10795"/>
                </a:lnTo>
                <a:lnTo>
                  <a:pt x="204470" y="381"/>
                </a:lnTo>
                <a:lnTo>
                  <a:pt x="117094" y="381"/>
                </a:lnTo>
                <a:lnTo>
                  <a:pt x="117094" y="0"/>
                </a:lnTo>
                <a:close/>
              </a:path>
              <a:path w="204470" h="161289">
                <a:moveTo>
                  <a:pt x="26924" y="76200"/>
                </a:moveTo>
                <a:lnTo>
                  <a:pt x="0" y="88392"/>
                </a:lnTo>
                <a:lnTo>
                  <a:pt x="2540" y="94615"/>
                </a:lnTo>
                <a:lnTo>
                  <a:pt x="16382" y="88392"/>
                </a:lnTo>
                <a:lnTo>
                  <a:pt x="32459" y="88392"/>
                </a:lnTo>
                <a:lnTo>
                  <a:pt x="26924" y="76200"/>
                </a:lnTo>
                <a:close/>
              </a:path>
              <a:path w="204470" h="161289">
                <a:moveTo>
                  <a:pt x="204470" y="10795"/>
                </a:moveTo>
                <a:lnTo>
                  <a:pt x="106934" y="10795"/>
                </a:lnTo>
                <a:lnTo>
                  <a:pt x="106934" y="11049"/>
                </a:lnTo>
                <a:lnTo>
                  <a:pt x="204470" y="11049"/>
                </a:lnTo>
                <a:lnTo>
                  <a:pt x="204470" y="1079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141079" y="4421504"/>
            <a:ext cx="204470" cy="161290"/>
          </a:xfrm>
          <a:custGeom>
            <a:avLst/>
            <a:gdLst/>
            <a:ahLst/>
            <a:cxnLst/>
            <a:rect l="l" t="t" r="r" b="b"/>
            <a:pathLst>
              <a:path w="204470" h="161289">
                <a:moveTo>
                  <a:pt x="96266" y="0"/>
                </a:moveTo>
                <a:lnTo>
                  <a:pt x="117094" y="0"/>
                </a:lnTo>
                <a:lnTo>
                  <a:pt x="117094" y="381"/>
                </a:lnTo>
                <a:lnTo>
                  <a:pt x="204470" y="381"/>
                </a:lnTo>
                <a:lnTo>
                  <a:pt x="204470" y="11049"/>
                </a:lnTo>
                <a:lnTo>
                  <a:pt x="106934" y="11049"/>
                </a:lnTo>
                <a:lnTo>
                  <a:pt x="106934" y="10795"/>
                </a:lnTo>
                <a:lnTo>
                  <a:pt x="102235" y="10795"/>
                </a:lnTo>
                <a:lnTo>
                  <a:pt x="58293" y="161290"/>
                </a:lnTo>
                <a:lnTo>
                  <a:pt x="50292" y="161290"/>
                </a:lnTo>
                <a:lnTo>
                  <a:pt x="16382" y="88392"/>
                </a:lnTo>
                <a:lnTo>
                  <a:pt x="2540" y="94615"/>
                </a:lnTo>
                <a:lnTo>
                  <a:pt x="0" y="88392"/>
                </a:lnTo>
                <a:lnTo>
                  <a:pt x="26924" y="76200"/>
                </a:lnTo>
                <a:lnTo>
                  <a:pt x="55752" y="139700"/>
                </a:lnTo>
                <a:lnTo>
                  <a:pt x="962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41535" y="4436338"/>
            <a:ext cx="98298" cy="1288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259638" y="4459096"/>
            <a:ext cx="76200" cy="107950"/>
          </a:xfrm>
          <a:custGeom>
            <a:avLst/>
            <a:gdLst/>
            <a:ahLst/>
            <a:cxnLst/>
            <a:rect l="l" t="t" r="r" b="b"/>
            <a:pathLst>
              <a:path w="76200" h="107950">
                <a:moveTo>
                  <a:pt x="62161" y="0"/>
                </a:moveTo>
                <a:lnTo>
                  <a:pt x="30157" y="9905"/>
                </a:lnTo>
                <a:lnTo>
                  <a:pt x="25585" y="12700"/>
                </a:lnTo>
                <a:lnTo>
                  <a:pt x="566" y="54355"/>
                </a:lnTo>
                <a:lnTo>
                  <a:pt x="0" y="67436"/>
                </a:lnTo>
                <a:lnTo>
                  <a:pt x="506" y="75886"/>
                </a:lnTo>
                <a:lnTo>
                  <a:pt x="28421" y="107158"/>
                </a:lnTo>
                <a:lnTo>
                  <a:pt x="37015" y="107822"/>
                </a:lnTo>
                <a:lnTo>
                  <a:pt x="43619" y="107822"/>
                </a:lnTo>
                <a:lnTo>
                  <a:pt x="64712" y="99567"/>
                </a:lnTo>
                <a:lnTo>
                  <a:pt x="37777" y="99567"/>
                </a:lnTo>
                <a:lnTo>
                  <a:pt x="28536" y="97756"/>
                </a:lnTo>
                <a:lnTo>
                  <a:pt x="21950" y="92313"/>
                </a:lnTo>
                <a:lnTo>
                  <a:pt x="18007" y="83226"/>
                </a:lnTo>
                <a:lnTo>
                  <a:pt x="16695" y="70484"/>
                </a:lnTo>
                <a:lnTo>
                  <a:pt x="16707" y="66293"/>
                </a:lnTo>
                <a:lnTo>
                  <a:pt x="36761" y="51815"/>
                </a:lnTo>
                <a:lnTo>
                  <a:pt x="69296" y="51815"/>
                </a:lnTo>
                <a:lnTo>
                  <a:pt x="68719" y="51180"/>
                </a:lnTo>
                <a:lnTo>
                  <a:pt x="18219" y="51180"/>
                </a:lnTo>
                <a:lnTo>
                  <a:pt x="17330" y="50800"/>
                </a:lnTo>
                <a:lnTo>
                  <a:pt x="37904" y="16382"/>
                </a:lnTo>
                <a:lnTo>
                  <a:pt x="59113" y="9143"/>
                </a:lnTo>
                <a:lnTo>
                  <a:pt x="65717" y="9143"/>
                </a:lnTo>
                <a:lnTo>
                  <a:pt x="65717" y="4444"/>
                </a:lnTo>
                <a:lnTo>
                  <a:pt x="63939" y="2285"/>
                </a:lnTo>
                <a:lnTo>
                  <a:pt x="63431" y="1523"/>
                </a:lnTo>
                <a:lnTo>
                  <a:pt x="62796" y="888"/>
                </a:lnTo>
                <a:lnTo>
                  <a:pt x="62161" y="0"/>
                </a:lnTo>
                <a:close/>
              </a:path>
              <a:path w="76200" h="107950">
                <a:moveTo>
                  <a:pt x="69296" y="51815"/>
                </a:moveTo>
                <a:lnTo>
                  <a:pt x="46540" y="51815"/>
                </a:lnTo>
                <a:lnTo>
                  <a:pt x="51239" y="53847"/>
                </a:lnTo>
                <a:lnTo>
                  <a:pt x="54541" y="57784"/>
                </a:lnTo>
                <a:lnTo>
                  <a:pt x="57716" y="61721"/>
                </a:lnTo>
                <a:lnTo>
                  <a:pt x="59367" y="67436"/>
                </a:lnTo>
                <a:lnTo>
                  <a:pt x="59367" y="78612"/>
                </a:lnTo>
                <a:lnTo>
                  <a:pt x="54287" y="92963"/>
                </a:lnTo>
                <a:lnTo>
                  <a:pt x="52636" y="95122"/>
                </a:lnTo>
                <a:lnTo>
                  <a:pt x="50350" y="96773"/>
                </a:lnTo>
                <a:lnTo>
                  <a:pt x="47556" y="97789"/>
                </a:lnTo>
                <a:lnTo>
                  <a:pt x="44889" y="98932"/>
                </a:lnTo>
                <a:lnTo>
                  <a:pt x="41587" y="99567"/>
                </a:lnTo>
                <a:lnTo>
                  <a:pt x="64712" y="99567"/>
                </a:lnTo>
                <a:lnTo>
                  <a:pt x="69527" y="95122"/>
                </a:lnTo>
                <a:lnTo>
                  <a:pt x="71954" y="91404"/>
                </a:lnTo>
                <a:lnTo>
                  <a:pt x="73591" y="87121"/>
                </a:lnTo>
                <a:lnTo>
                  <a:pt x="75242" y="82930"/>
                </a:lnTo>
                <a:lnTo>
                  <a:pt x="75942" y="78612"/>
                </a:lnTo>
                <a:lnTo>
                  <a:pt x="76004" y="68579"/>
                </a:lnTo>
                <a:lnTo>
                  <a:pt x="75369" y="64388"/>
                </a:lnTo>
                <a:lnTo>
                  <a:pt x="73913" y="60070"/>
                </a:lnTo>
                <a:lnTo>
                  <a:pt x="72702" y="56768"/>
                </a:lnTo>
                <a:lnTo>
                  <a:pt x="70797" y="53466"/>
                </a:lnTo>
                <a:lnTo>
                  <a:pt x="69296" y="51815"/>
                </a:lnTo>
                <a:close/>
              </a:path>
              <a:path w="76200" h="107950">
                <a:moveTo>
                  <a:pt x="50985" y="42417"/>
                </a:moveTo>
                <a:lnTo>
                  <a:pt x="43365" y="42417"/>
                </a:lnTo>
                <a:lnTo>
                  <a:pt x="40825" y="42544"/>
                </a:lnTo>
                <a:lnTo>
                  <a:pt x="38412" y="42925"/>
                </a:lnTo>
                <a:lnTo>
                  <a:pt x="35999" y="43179"/>
                </a:lnTo>
                <a:lnTo>
                  <a:pt x="33713" y="43687"/>
                </a:lnTo>
                <a:lnTo>
                  <a:pt x="31554" y="44450"/>
                </a:lnTo>
                <a:lnTo>
                  <a:pt x="29268" y="45211"/>
                </a:lnTo>
                <a:lnTo>
                  <a:pt x="18219" y="51180"/>
                </a:lnTo>
                <a:lnTo>
                  <a:pt x="68719" y="51180"/>
                </a:lnTo>
                <a:lnTo>
                  <a:pt x="55176" y="43052"/>
                </a:lnTo>
                <a:lnTo>
                  <a:pt x="50985" y="42417"/>
                </a:lnTo>
                <a:close/>
              </a:path>
              <a:path w="76200" h="107950">
                <a:moveTo>
                  <a:pt x="65717" y="9143"/>
                </a:moveTo>
                <a:lnTo>
                  <a:pt x="59113" y="9143"/>
                </a:lnTo>
                <a:lnTo>
                  <a:pt x="65717" y="92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276333" y="4510913"/>
            <a:ext cx="43180" cy="48260"/>
          </a:xfrm>
          <a:custGeom>
            <a:avLst/>
            <a:gdLst/>
            <a:ahLst/>
            <a:cxnLst/>
            <a:rect l="l" t="t" r="r" b="b"/>
            <a:pathLst>
              <a:path w="43179" h="48260">
                <a:moveTo>
                  <a:pt x="23749" y="0"/>
                </a:moveTo>
                <a:lnTo>
                  <a:pt x="20066" y="0"/>
                </a:lnTo>
                <a:lnTo>
                  <a:pt x="16764" y="507"/>
                </a:lnTo>
                <a:lnTo>
                  <a:pt x="2159" y="7619"/>
                </a:lnTo>
                <a:lnTo>
                  <a:pt x="1524" y="8255"/>
                </a:lnTo>
                <a:lnTo>
                  <a:pt x="1016" y="9017"/>
                </a:lnTo>
                <a:lnTo>
                  <a:pt x="762" y="9906"/>
                </a:lnTo>
                <a:lnTo>
                  <a:pt x="508" y="10794"/>
                </a:lnTo>
                <a:lnTo>
                  <a:pt x="254" y="11937"/>
                </a:lnTo>
                <a:lnTo>
                  <a:pt x="126" y="13335"/>
                </a:lnTo>
                <a:lnTo>
                  <a:pt x="0" y="14605"/>
                </a:lnTo>
                <a:lnTo>
                  <a:pt x="0" y="16382"/>
                </a:lnTo>
                <a:lnTo>
                  <a:pt x="0" y="18668"/>
                </a:lnTo>
                <a:lnTo>
                  <a:pt x="1311" y="31410"/>
                </a:lnTo>
                <a:lnTo>
                  <a:pt x="5254" y="40497"/>
                </a:lnTo>
                <a:lnTo>
                  <a:pt x="11840" y="45940"/>
                </a:lnTo>
                <a:lnTo>
                  <a:pt x="21082" y="47751"/>
                </a:lnTo>
                <a:lnTo>
                  <a:pt x="24892" y="47751"/>
                </a:lnTo>
                <a:lnTo>
                  <a:pt x="28194" y="47117"/>
                </a:lnTo>
                <a:lnTo>
                  <a:pt x="30861" y="45974"/>
                </a:lnTo>
                <a:lnTo>
                  <a:pt x="33655" y="44957"/>
                </a:lnTo>
                <a:lnTo>
                  <a:pt x="35941" y="43306"/>
                </a:lnTo>
                <a:lnTo>
                  <a:pt x="37592" y="41148"/>
                </a:lnTo>
                <a:lnTo>
                  <a:pt x="39370" y="39116"/>
                </a:lnTo>
                <a:lnTo>
                  <a:pt x="40640" y="36449"/>
                </a:lnTo>
                <a:lnTo>
                  <a:pt x="41529" y="33400"/>
                </a:lnTo>
                <a:lnTo>
                  <a:pt x="42291" y="30353"/>
                </a:lnTo>
                <a:lnTo>
                  <a:pt x="42672" y="26797"/>
                </a:lnTo>
                <a:lnTo>
                  <a:pt x="42672" y="22860"/>
                </a:lnTo>
                <a:lnTo>
                  <a:pt x="42672" y="15620"/>
                </a:lnTo>
                <a:lnTo>
                  <a:pt x="41021" y="9906"/>
                </a:lnTo>
                <a:lnTo>
                  <a:pt x="37846" y="5968"/>
                </a:lnTo>
                <a:lnTo>
                  <a:pt x="34544" y="2031"/>
                </a:lnTo>
                <a:lnTo>
                  <a:pt x="29845" y="0"/>
                </a:lnTo>
                <a:lnTo>
                  <a:pt x="237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259569" y="4459096"/>
            <a:ext cx="76200" cy="107950"/>
          </a:xfrm>
          <a:custGeom>
            <a:avLst/>
            <a:gdLst/>
            <a:ahLst/>
            <a:cxnLst/>
            <a:rect l="l" t="t" r="r" b="b"/>
            <a:pathLst>
              <a:path w="76200" h="107950">
                <a:moveTo>
                  <a:pt x="62229" y="0"/>
                </a:moveTo>
                <a:lnTo>
                  <a:pt x="62864" y="888"/>
                </a:lnTo>
                <a:lnTo>
                  <a:pt x="63500" y="1523"/>
                </a:lnTo>
                <a:lnTo>
                  <a:pt x="64007" y="2285"/>
                </a:lnTo>
                <a:lnTo>
                  <a:pt x="64515" y="2920"/>
                </a:lnTo>
                <a:lnTo>
                  <a:pt x="65150" y="3682"/>
                </a:lnTo>
                <a:lnTo>
                  <a:pt x="65785" y="4444"/>
                </a:lnTo>
                <a:lnTo>
                  <a:pt x="65785" y="9270"/>
                </a:lnTo>
                <a:lnTo>
                  <a:pt x="59181" y="9143"/>
                </a:lnTo>
                <a:lnTo>
                  <a:pt x="53212" y="10032"/>
                </a:lnTo>
                <a:lnTo>
                  <a:pt x="21081" y="38353"/>
                </a:lnTo>
                <a:lnTo>
                  <a:pt x="17399" y="50800"/>
                </a:lnTo>
                <a:lnTo>
                  <a:pt x="18287" y="51180"/>
                </a:lnTo>
                <a:lnTo>
                  <a:pt x="20574" y="49656"/>
                </a:lnTo>
                <a:lnTo>
                  <a:pt x="22732" y="48386"/>
                </a:lnTo>
                <a:lnTo>
                  <a:pt x="24891" y="47243"/>
                </a:lnTo>
                <a:lnTo>
                  <a:pt x="27177" y="46100"/>
                </a:lnTo>
                <a:lnTo>
                  <a:pt x="29336" y="45211"/>
                </a:lnTo>
                <a:lnTo>
                  <a:pt x="31623" y="44450"/>
                </a:lnTo>
                <a:lnTo>
                  <a:pt x="33781" y="43687"/>
                </a:lnTo>
                <a:lnTo>
                  <a:pt x="36068" y="43179"/>
                </a:lnTo>
                <a:lnTo>
                  <a:pt x="38480" y="42925"/>
                </a:lnTo>
                <a:lnTo>
                  <a:pt x="40894" y="42544"/>
                </a:lnTo>
                <a:lnTo>
                  <a:pt x="43433" y="42417"/>
                </a:lnTo>
                <a:lnTo>
                  <a:pt x="46227" y="42417"/>
                </a:lnTo>
                <a:lnTo>
                  <a:pt x="51053" y="42417"/>
                </a:lnTo>
                <a:lnTo>
                  <a:pt x="76073" y="68579"/>
                </a:lnTo>
                <a:lnTo>
                  <a:pt x="76073" y="73278"/>
                </a:lnTo>
                <a:lnTo>
                  <a:pt x="76073" y="78231"/>
                </a:lnTo>
                <a:lnTo>
                  <a:pt x="75310" y="82930"/>
                </a:lnTo>
                <a:lnTo>
                  <a:pt x="73659" y="87121"/>
                </a:lnTo>
                <a:lnTo>
                  <a:pt x="72008" y="91439"/>
                </a:lnTo>
                <a:lnTo>
                  <a:pt x="43687" y="107822"/>
                </a:lnTo>
                <a:lnTo>
                  <a:pt x="37083" y="107822"/>
                </a:lnTo>
                <a:lnTo>
                  <a:pt x="2317" y="84264"/>
                </a:lnTo>
                <a:lnTo>
                  <a:pt x="0" y="66293"/>
                </a:lnTo>
                <a:lnTo>
                  <a:pt x="0" y="60197"/>
                </a:lnTo>
                <a:lnTo>
                  <a:pt x="634" y="54355"/>
                </a:lnTo>
                <a:lnTo>
                  <a:pt x="2031" y="48767"/>
                </a:lnTo>
                <a:lnTo>
                  <a:pt x="3428" y="43179"/>
                </a:lnTo>
                <a:lnTo>
                  <a:pt x="5333" y="37972"/>
                </a:lnTo>
                <a:lnTo>
                  <a:pt x="8000" y="33146"/>
                </a:lnTo>
                <a:lnTo>
                  <a:pt x="10668" y="28320"/>
                </a:lnTo>
                <a:lnTo>
                  <a:pt x="30225" y="9905"/>
                </a:lnTo>
                <a:lnTo>
                  <a:pt x="34925" y="6984"/>
                </a:lnTo>
                <a:lnTo>
                  <a:pt x="39877" y="4698"/>
                </a:lnTo>
                <a:lnTo>
                  <a:pt x="45338" y="3047"/>
                </a:lnTo>
                <a:lnTo>
                  <a:pt x="50673" y="1396"/>
                </a:lnTo>
                <a:lnTo>
                  <a:pt x="56387" y="380"/>
                </a:lnTo>
                <a:lnTo>
                  <a:pt x="622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775192" y="4643628"/>
            <a:ext cx="924305" cy="2308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92082" y="4667250"/>
            <a:ext cx="902969" cy="208279"/>
          </a:xfrm>
          <a:custGeom>
            <a:avLst/>
            <a:gdLst/>
            <a:ahLst/>
            <a:cxnLst/>
            <a:rect l="l" t="t" r="r" b="b"/>
            <a:pathLst>
              <a:path w="902970" h="208279">
                <a:moveTo>
                  <a:pt x="32440" y="135381"/>
                </a:moveTo>
                <a:lnTo>
                  <a:pt x="16383" y="135381"/>
                </a:lnTo>
                <a:lnTo>
                  <a:pt x="50292" y="208280"/>
                </a:lnTo>
                <a:lnTo>
                  <a:pt x="58293" y="208280"/>
                </a:lnTo>
                <a:lnTo>
                  <a:pt x="64216" y="186308"/>
                </a:lnTo>
                <a:lnTo>
                  <a:pt x="55245" y="186308"/>
                </a:lnTo>
                <a:lnTo>
                  <a:pt x="32440" y="135381"/>
                </a:lnTo>
                <a:close/>
              </a:path>
              <a:path w="902970" h="208279">
                <a:moveTo>
                  <a:pt x="902462" y="0"/>
                </a:moveTo>
                <a:lnTo>
                  <a:pt x="104901" y="0"/>
                </a:lnTo>
                <a:lnTo>
                  <a:pt x="55245" y="186308"/>
                </a:lnTo>
                <a:lnTo>
                  <a:pt x="64216" y="186308"/>
                </a:lnTo>
                <a:lnTo>
                  <a:pt x="111506" y="10922"/>
                </a:lnTo>
                <a:lnTo>
                  <a:pt x="127889" y="10922"/>
                </a:lnTo>
                <a:lnTo>
                  <a:pt x="127889" y="10668"/>
                </a:lnTo>
                <a:lnTo>
                  <a:pt x="902462" y="10668"/>
                </a:lnTo>
                <a:lnTo>
                  <a:pt x="902462" y="0"/>
                </a:lnTo>
                <a:close/>
              </a:path>
              <a:path w="902970" h="208279">
                <a:moveTo>
                  <a:pt x="26924" y="123062"/>
                </a:moveTo>
                <a:lnTo>
                  <a:pt x="0" y="135381"/>
                </a:lnTo>
                <a:lnTo>
                  <a:pt x="2540" y="141477"/>
                </a:lnTo>
                <a:lnTo>
                  <a:pt x="16383" y="135381"/>
                </a:lnTo>
                <a:lnTo>
                  <a:pt x="32440" y="135381"/>
                </a:lnTo>
                <a:lnTo>
                  <a:pt x="26924" y="1230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92082" y="4667250"/>
            <a:ext cx="902969" cy="208279"/>
          </a:xfrm>
          <a:custGeom>
            <a:avLst/>
            <a:gdLst/>
            <a:ahLst/>
            <a:cxnLst/>
            <a:rect l="l" t="t" r="r" b="b"/>
            <a:pathLst>
              <a:path w="902970" h="208279">
                <a:moveTo>
                  <a:pt x="122174" y="0"/>
                </a:moveTo>
                <a:lnTo>
                  <a:pt x="902462" y="0"/>
                </a:lnTo>
                <a:lnTo>
                  <a:pt x="902462" y="10668"/>
                </a:lnTo>
                <a:lnTo>
                  <a:pt x="127889" y="10668"/>
                </a:lnTo>
                <a:lnTo>
                  <a:pt x="127889" y="10922"/>
                </a:lnTo>
                <a:lnTo>
                  <a:pt x="111506" y="10922"/>
                </a:lnTo>
                <a:lnTo>
                  <a:pt x="58293" y="208280"/>
                </a:lnTo>
                <a:lnTo>
                  <a:pt x="50292" y="208280"/>
                </a:lnTo>
                <a:lnTo>
                  <a:pt x="16383" y="135381"/>
                </a:lnTo>
                <a:lnTo>
                  <a:pt x="2540" y="141477"/>
                </a:lnTo>
                <a:lnTo>
                  <a:pt x="0" y="135381"/>
                </a:lnTo>
                <a:lnTo>
                  <a:pt x="26924" y="123062"/>
                </a:lnTo>
                <a:lnTo>
                  <a:pt x="55245" y="186308"/>
                </a:lnTo>
                <a:lnTo>
                  <a:pt x="104901" y="0"/>
                </a:lnTo>
                <a:lnTo>
                  <a:pt x="1221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901683" y="4686274"/>
            <a:ext cx="137947" cy="1288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919591" y="4710429"/>
            <a:ext cx="115570" cy="106680"/>
          </a:xfrm>
          <a:custGeom>
            <a:avLst/>
            <a:gdLst/>
            <a:ahLst/>
            <a:cxnLst/>
            <a:rect l="l" t="t" r="r" b="b"/>
            <a:pathLst>
              <a:path w="115570" h="106679">
                <a:moveTo>
                  <a:pt x="54863" y="0"/>
                </a:moveTo>
                <a:lnTo>
                  <a:pt x="20319" y="0"/>
                </a:lnTo>
                <a:lnTo>
                  <a:pt x="19050" y="5207"/>
                </a:lnTo>
                <a:lnTo>
                  <a:pt x="22351" y="5207"/>
                </a:lnTo>
                <a:lnTo>
                  <a:pt x="24637" y="5715"/>
                </a:lnTo>
                <a:lnTo>
                  <a:pt x="27177" y="7747"/>
                </a:lnTo>
                <a:lnTo>
                  <a:pt x="27812" y="9525"/>
                </a:lnTo>
                <a:lnTo>
                  <a:pt x="27685" y="14732"/>
                </a:lnTo>
                <a:lnTo>
                  <a:pt x="27304" y="16764"/>
                </a:lnTo>
                <a:lnTo>
                  <a:pt x="27066" y="18669"/>
                </a:lnTo>
                <a:lnTo>
                  <a:pt x="26669" y="20828"/>
                </a:lnTo>
                <a:lnTo>
                  <a:pt x="26047" y="23495"/>
                </a:lnTo>
                <a:lnTo>
                  <a:pt x="12565" y="83312"/>
                </a:lnTo>
                <a:lnTo>
                  <a:pt x="1015" y="101219"/>
                </a:lnTo>
                <a:lnTo>
                  <a:pt x="0" y="106172"/>
                </a:lnTo>
                <a:lnTo>
                  <a:pt x="34543" y="106172"/>
                </a:lnTo>
                <a:lnTo>
                  <a:pt x="35813" y="101219"/>
                </a:lnTo>
                <a:lnTo>
                  <a:pt x="32384" y="100965"/>
                </a:lnTo>
                <a:lnTo>
                  <a:pt x="30099" y="100330"/>
                </a:lnTo>
                <a:lnTo>
                  <a:pt x="27558" y="98298"/>
                </a:lnTo>
                <a:lnTo>
                  <a:pt x="27093" y="96901"/>
                </a:lnTo>
                <a:lnTo>
                  <a:pt x="27177" y="90805"/>
                </a:lnTo>
                <a:lnTo>
                  <a:pt x="27304" y="89408"/>
                </a:lnTo>
                <a:lnTo>
                  <a:pt x="27812" y="86233"/>
                </a:lnTo>
                <a:lnTo>
                  <a:pt x="28565" y="82423"/>
                </a:lnTo>
                <a:lnTo>
                  <a:pt x="29082" y="79629"/>
                </a:lnTo>
                <a:lnTo>
                  <a:pt x="29972" y="76073"/>
                </a:lnTo>
                <a:lnTo>
                  <a:pt x="30733" y="72517"/>
                </a:lnTo>
                <a:lnTo>
                  <a:pt x="32511" y="65405"/>
                </a:lnTo>
                <a:lnTo>
                  <a:pt x="33527" y="61722"/>
                </a:lnTo>
                <a:lnTo>
                  <a:pt x="34289" y="58293"/>
                </a:lnTo>
                <a:lnTo>
                  <a:pt x="35051" y="55118"/>
                </a:lnTo>
                <a:lnTo>
                  <a:pt x="95432" y="55118"/>
                </a:lnTo>
                <a:lnTo>
                  <a:pt x="97422" y="46355"/>
                </a:lnTo>
                <a:lnTo>
                  <a:pt x="36829" y="46355"/>
                </a:lnTo>
                <a:lnTo>
                  <a:pt x="42029" y="22987"/>
                </a:lnTo>
                <a:lnTo>
                  <a:pt x="53975" y="4953"/>
                </a:lnTo>
                <a:lnTo>
                  <a:pt x="54863" y="0"/>
                </a:lnTo>
                <a:close/>
              </a:path>
              <a:path w="115570" h="106679">
                <a:moveTo>
                  <a:pt x="95432" y="55118"/>
                </a:moveTo>
                <a:lnTo>
                  <a:pt x="79501" y="55118"/>
                </a:lnTo>
                <a:lnTo>
                  <a:pt x="78231" y="61214"/>
                </a:lnTo>
                <a:lnTo>
                  <a:pt x="77469" y="64389"/>
                </a:lnTo>
                <a:lnTo>
                  <a:pt x="76834" y="67564"/>
                </a:lnTo>
                <a:lnTo>
                  <a:pt x="76073" y="70612"/>
                </a:lnTo>
                <a:lnTo>
                  <a:pt x="75437" y="73660"/>
                </a:lnTo>
                <a:lnTo>
                  <a:pt x="74675" y="76708"/>
                </a:lnTo>
                <a:lnTo>
                  <a:pt x="74040" y="79629"/>
                </a:lnTo>
                <a:lnTo>
                  <a:pt x="73221" y="82677"/>
                </a:lnTo>
                <a:lnTo>
                  <a:pt x="72643" y="85217"/>
                </a:lnTo>
                <a:lnTo>
                  <a:pt x="71769" y="88011"/>
                </a:lnTo>
                <a:lnTo>
                  <a:pt x="70400" y="92583"/>
                </a:lnTo>
                <a:lnTo>
                  <a:pt x="69468" y="95377"/>
                </a:lnTo>
                <a:lnTo>
                  <a:pt x="68833" y="96901"/>
                </a:lnTo>
                <a:lnTo>
                  <a:pt x="68325" y="97790"/>
                </a:lnTo>
                <a:lnTo>
                  <a:pt x="67817" y="98298"/>
                </a:lnTo>
                <a:lnTo>
                  <a:pt x="67309" y="99060"/>
                </a:lnTo>
                <a:lnTo>
                  <a:pt x="61340" y="101219"/>
                </a:lnTo>
                <a:lnTo>
                  <a:pt x="60451" y="106172"/>
                </a:lnTo>
                <a:lnTo>
                  <a:pt x="95123" y="106172"/>
                </a:lnTo>
                <a:lnTo>
                  <a:pt x="96265" y="101219"/>
                </a:lnTo>
                <a:lnTo>
                  <a:pt x="93090" y="100965"/>
                </a:lnTo>
                <a:lnTo>
                  <a:pt x="90804" y="100457"/>
                </a:lnTo>
                <a:lnTo>
                  <a:pt x="88264" y="98425"/>
                </a:lnTo>
                <a:lnTo>
                  <a:pt x="87629" y="96901"/>
                </a:lnTo>
                <a:lnTo>
                  <a:pt x="87756" y="91567"/>
                </a:lnTo>
                <a:lnTo>
                  <a:pt x="88264" y="88011"/>
                </a:lnTo>
                <a:lnTo>
                  <a:pt x="88391" y="86868"/>
                </a:lnTo>
                <a:lnTo>
                  <a:pt x="88645" y="85852"/>
                </a:lnTo>
                <a:lnTo>
                  <a:pt x="88773" y="84709"/>
                </a:lnTo>
                <a:lnTo>
                  <a:pt x="89228" y="82423"/>
                </a:lnTo>
                <a:lnTo>
                  <a:pt x="95432" y="55118"/>
                </a:lnTo>
                <a:close/>
              </a:path>
              <a:path w="115570" h="106679">
                <a:moveTo>
                  <a:pt x="115188" y="0"/>
                </a:moveTo>
                <a:lnTo>
                  <a:pt x="80772" y="0"/>
                </a:lnTo>
                <a:lnTo>
                  <a:pt x="79501" y="5207"/>
                </a:lnTo>
                <a:lnTo>
                  <a:pt x="82930" y="5207"/>
                </a:lnTo>
                <a:lnTo>
                  <a:pt x="85216" y="5715"/>
                </a:lnTo>
                <a:lnTo>
                  <a:pt x="86359" y="6731"/>
                </a:lnTo>
                <a:lnTo>
                  <a:pt x="87629" y="7747"/>
                </a:lnTo>
                <a:lnTo>
                  <a:pt x="88264" y="9525"/>
                </a:lnTo>
                <a:lnTo>
                  <a:pt x="84327" y="33909"/>
                </a:lnTo>
                <a:lnTo>
                  <a:pt x="83565" y="37211"/>
                </a:lnTo>
                <a:lnTo>
                  <a:pt x="82803" y="40386"/>
                </a:lnTo>
                <a:lnTo>
                  <a:pt x="82041" y="43434"/>
                </a:lnTo>
                <a:lnTo>
                  <a:pt x="81279" y="46355"/>
                </a:lnTo>
                <a:lnTo>
                  <a:pt x="97422" y="46355"/>
                </a:lnTo>
                <a:lnTo>
                  <a:pt x="102723" y="22987"/>
                </a:lnTo>
                <a:lnTo>
                  <a:pt x="103657" y="18669"/>
                </a:lnTo>
                <a:lnTo>
                  <a:pt x="104337" y="15875"/>
                </a:lnTo>
                <a:lnTo>
                  <a:pt x="104939" y="13716"/>
                </a:lnTo>
                <a:lnTo>
                  <a:pt x="105536" y="11684"/>
                </a:lnTo>
                <a:lnTo>
                  <a:pt x="106172" y="9906"/>
                </a:lnTo>
                <a:lnTo>
                  <a:pt x="107060" y="8763"/>
                </a:lnTo>
                <a:lnTo>
                  <a:pt x="107823" y="7620"/>
                </a:lnTo>
                <a:lnTo>
                  <a:pt x="108711" y="6731"/>
                </a:lnTo>
                <a:lnTo>
                  <a:pt x="112522" y="5461"/>
                </a:lnTo>
                <a:lnTo>
                  <a:pt x="114300" y="4953"/>
                </a:lnTo>
                <a:lnTo>
                  <a:pt x="1151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919591" y="4710429"/>
            <a:ext cx="115570" cy="106680"/>
          </a:xfrm>
          <a:custGeom>
            <a:avLst/>
            <a:gdLst/>
            <a:ahLst/>
            <a:cxnLst/>
            <a:rect l="l" t="t" r="r" b="b"/>
            <a:pathLst>
              <a:path w="115570" h="106679">
                <a:moveTo>
                  <a:pt x="20319" y="0"/>
                </a:moveTo>
                <a:lnTo>
                  <a:pt x="54863" y="0"/>
                </a:lnTo>
                <a:lnTo>
                  <a:pt x="53975" y="4953"/>
                </a:lnTo>
                <a:lnTo>
                  <a:pt x="52069" y="5334"/>
                </a:lnTo>
                <a:lnTo>
                  <a:pt x="50545" y="5842"/>
                </a:lnTo>
                <a:lnTo>
                  <a:pt x="49402" y="6223"/>
                </a:lnTo>
                <a:lnTo>
                  <a:pt x="48386" y="6604"/>
                </a:lnTo>
                <a:lnTo>
                  <a:pt x="47370" y="7366"/>
                </a:lnTo>
                <a:lnTo>
                  <a:pt x="46608" y="8509"/>
                </a:lnTo>
                <a:lnTo>
                  <a:pt x="45847" y="9652"/>
                </a:lnTo>
                <a:lnTo>
                  <a:pt x="45084" y="11303"/>
                </a:lnTo>
                <a:lnTo>
                  <a:pt x="44450" y="13589"/>
                </a:lnTo>
                <a:lnTo>
                  <a:pt x="43814" y="15875"/>
                </a:lnTo>
                <a:lnTo>
                  <a:pt x="42925" y="19177"/>
                </a:lnTo>
                <a:lnTo>
                  <a:pt x="41909" y="23495"/>
                </a:lnTo>
                <a:lnTo>
                  <a:pt x="36829" y="46355"/>
                </a:lnTo>
                <a:lnTo>
                  <a:pt x="81279" y="46355"/>
                </a:lnTo>
                <a:lnTo>
                  <a:pt x="82041" y="43434"/>
                </a:lnTo>
                <a:lnTo>
                  <a:pt x="82803" y="40386"/>
                </a:lnTo>
                <a:lnTo>
                  <a:pt x="83565" y="37211"/>
                </a:lnTo>
                <a:lnTo>
                  <a:pt x="84327" y="33909"/>
                </a:lnTo>
                <a:lnTo>
                  <a:pt x="85089" y="30734"/>
                </a:lnTo>
                <a:lnTo>
                  <a:pt x="85851" y="27559"/>
                </a:lnTo>
                <a:lnTo>
                  <a:pt x="86613" y="24384"/>
                </a:lnTo>
                <a:lnTo>
                  <a:pt x="87122" y="21463"/>
                </a:lnTo>
                <a:lnTo>
                  <a:pt x="87629" y="18669"/>
                </a:lnTo>
                <a:lnTo>
                  <a:pt x="88010" y="16002"/>
                </a:lnTo>
                <a:lnTo>
                  <a:pt x="88264" y="13716"/>
                </a:lnTo>
                <a:lnTo>
                  <a:pt x="88264" y="11938"/>
                </a:lnTo>
                <a:lnTo>
                  <a:pt x="88264" y="9525"/>
                </a:lnTo>
                <a:lnTo>
                  <a:pt x="87629" y="7747"/>
                </a:lnTo>
                <a:lnTo>
                  <a:pt x="86359" y="6731"/>
                </a:lnTo>
                <a:lnTo>
                  <a:pt x="85216" y="5715"/>
                </a:lnTo>
                <a:lnTo>
                  <a:pt x="82930" y="5207"/>
                </a:lnTo>
                <a:lnTo>
                  <a:pt x="79501" y="5207"/>
                </a:lnTo>
                <a:lnTo>
                  <a:pt x="80772" y="0"/>
                </a:lnTo>
                <a:lnTo>
                  <a:pt x="115188" y="0"/>
                </a:lnTo>
                <a:lnTo>
                  <a:pt x="114300" y="4953"/>
                </a:lnTo>
                <a:lnTo>
                  <a:pt x="112522" y="5461"/>
                </a:lnTo>
                <a:lnTo>
                  <a:pt x="110998" y="5969"/>
                </a:lnTo>
                <a:lnTo>
                  <a:pt x="109854" y="6350"/>
                </a:lnTo>
                <a:lnTo>
                  <a:pt x="108711" y="6731"/>
                </a:lnTo>
                <a:lnTo>
                  <a:pt x="107823" y="7620"/>
                </a:lnTo>
                <a:lnTo>
                  <a:pt x="107060" y="8763"/>
                </a:lnTo>
                <a:lnTo>
                  <a:pt x="106172" y="9906"/>
                </a:lnTo>
                <a:lnTo>
                  <a:pt x="105536" y="11684"/>
                </a:lnTo>
                <a:lnTo>
                  <a:pt x="104901" y="13843"/>
                </a:lnTo>
                <a:lnTo>
                  <a:pt x="104266" y="16129"/>
                </a:lnTo>
                <a:lnTo>
                  <a:pt x="103504" y="19304"/>
                </a:lnTo>
                <a:lnTo>
                  <a:pt x="102615" y="23495"/>
                </a:lnTo>
                <a:lnTo>
                  <a:pt x="89026" y="83312"/>
                </a:lnTo>
                <a:lnTo>
                  <a:pt x="88773" y="84709"/>
                </a:lnTo>
                <a:lnTo>
                  <a:pt x="88645" y="85852"/>
                </a:lnTo>
                <a:lnTo>
                  <a:pt x="88391" y="86868"/>
                </a:lnTo>
                <a:lnTo>
                  <a:pt x="88264" y="88011"/>
                </a:lnTo>
                <a:lnTo>
                  <a:pt x="88137" y="88900"/>
                </a:lnTo>
                <a:lnTo>
                  <a:pt x="88010" y="89916"/>
                </a:lnTo>
                <a:lnTo>
                  <a:pt x="87883" y="90805"/>
                </a:lnTo>
                <a:lnTo>
                  <a:pt x="87756" y="91567"/>
                </a:lnTo>
                <a:lnTo>
                  <a:pt x="87756" y="92329"/>
                </a:lnTo>
                <a:lnTo>
                  <a:pt x="87629" y="93091"/>
                </a:lnTo>
                <a:lnTo>
                  <a:pt x="87629" y="93853"/>
                </a:lnTo>
                <a:lnTo>
                  <a:pt x="87629" y="94615"/>
                </a:lnTo>
                <a:lnTo>
                  <a:pt x="87629" y="96901"/>
                </a:lnTo>
                <a:lnTo>
                  <a:pt x="88264" y="98425"/>
                </a:lnTo>
                <a:lnTo>
                  <a:pt x="89534" y="99441"/>
                </a:lnTo>
                <a:lnTo>
                  <a:pt x="90804" y="100457"/>
                </a:lnTo>
                <a:lnTo>
                  <a:pt x="93090" y="100965"/>
                </a:lnTo>
                <a:lnTo>
                  <a:pt x="96265" y="101219"/>
                </a:lnTo>
                <a:lnTo>
                  <a:pt x="95123" y="106172"/>
                </a:lnTo>
                <a:lnTo>
                  <a:pt x="60451" y="106172"/>
                </a:lnTo>
                <a:lnTo>
                  <a:pt x="61340" y="101219"/>
                </a:lnTo>
                <a:lnTo>
                  <a:pt x="63118" y="100838"/>
                </a:lnTo>
                <a:lnTo>
                  <a:pt x="64388" y="100457"/>
                </a:lnTo>
                <a:lnTo>
                  <a:pt x="65404" y="100076"/>
                </a:lnTo>
                <a:lnTo>
                  <a:pt x="66548" y="99568"/>
                </a:lnTo>
                <a:lnTo>
                  <a:pt x="67309" y="99060"/>
                </a:lnTo>
                <a:lnTo>
                  <a:pt x="67817" y="98298"/>
                </a:lnTo>
                <a:lnTo>
                  <a:pt x="68325" y="97790"/>
                </a:lnTo>
                <a:lnTo>
                  <a:pt x="71881" y="87630"/>
                </a:lnTo>
                <a:lnTo>
                  <a:pt x="72643" y="85217"/>
                </a:lnTo>
                <a:lnTo>
                  <a:pt x="73278" y="82423"/>
                </a:lnTo>
                <a:lnTo>
                  <a:pt x="74040" y="79629"/>
                </a:lnTo>
                <a:lnTo>
                  <a:pt x="74675" y="76708"/>
                </a:lnTo>
                <a:lnTo>
                  <a:pt x="75437" y="73660"/>
                </a:lnTo>
                <a:lnTo>
                  <a:pt x="76073" y="70612"/>
                </a:lnTo>
                <a:lnTo>
                  <a:pt x="76834" y="67564"/>
                </a:lnTo>
                <a:lnTo>
                  <a:pt x="77469" y="64389"/>
                </a:lnTo>
                <a:lnTo>
                  <a:pt x="78231" y="61214"/>
                </a:lnTo>
                <a:lnTo>
                  <a:pt x="78866" y="58166"/>
                </a:lnTo>
                <a:lnTo>
                  <a:pt x="79501" y="55118"/>
                </a:lnTo>
                <a:lnTo>
                  <a:pt x="35051" y="55118"/>
                </a:lnTo>
                <a:lnTo>
                  <a:pt x="34289" y="58293"/>
                </a:lnTo>
                <a:lnTo>
                  <a:pt x="33527" y="61722"/>
                </a:lnTo>
                <a:lnTo>
                  <a:pt x="32511" y="65405"/>
                </a:lnTo>
                <a:lnTo>
                  <a:pt x="31623" y="68961"/>
                </a:lnTo>
                <a:lnTo>
                  <a:pt x="30733" y="72517"/>
                </a:lnTo>
                <a:lnTo>
                  <a:pt x="29972" y="76073"/>
                </a:lnTo>
                <a:lnTo>
                  <a:pt x="29082" y="79629"/>
                </a:lnTo>
                <a:lnTo>
                  <a:pt x="28448" y="83058"/>
                </a:lnTo>
                <a:lnTo>
                  <a:pt x="27812" y="86233"/>
                </a:lnTo>
                <a:lnTo>
                  <a:pt x="27304" y="89408"/>
                </a:lnTo>
                <a:lnTo>
                  <a:pt x="27050" y="92202"/>
                </a:lnTo>
                <a:lnTo>
                  <a:pt x="27050" y="94615"/>
                </a:lnTo>
                <a:lnTo>
                  <a:pt x="27050" y="96774"/>
                </a:lnTo>
                <a:lnTo>
                  <a:pt x="27558" y="98298"/>
                </a:lnTo>
                <a:lnTo>
                  <a:pt x="28828" y="99314"/>
                </a:lnTo>
                <a:lnTo>
                  <a:pt x="30099" y="100330"/>
                </a:lnTo>
                <a:lnTo>
                  <a:pt x="32384" y="100965"/>
                </a:lnTo>
                <a:lnTo>
                  <a:pt x="35813" y="101219"/>
                </a:lnTo>
                <a:lnTo>
                  <a:pt x="34543" y="106172"/>
                </a:lnTo>
                <a:lnTo>
                  <a:pt x="0" y="106172"/>
                </a:lnTo>
                <a:lnTo>
                  <a:pt x="1015" y="101219"/>
                </a:lnTo>
                <a:lnTo>
                  <a:pt x="2666" y="100965"/>
                </a:lnTo>
                <a:lnTo>
                  <a:pt x="4063" y="100584"/>
                </a:lnTo>
                <a:lnTo>
                  <a:pt x="12700" y="82677"/>
                </a:lnTo>
                <a:lnTo>
                  <a:pt x="26161" y="22987"/>
                </a:lnTo>
                <a:lnTo>
                  <a:pt x="26669" y="20828"/>
                </a:lnTo>
                <a:lnTo>
                  <a:pt x="27050" y="18796"/>
                </a:lnTo>
                <a:lnTo>
                  <a:pt x="27304" y="16764"/>
                </a:lnTo>
                <a:lnTo>
                  <a:pt x="27685" y="14732"/>
                </a:lnTo>
                <a:lnTo>
                  <a:pt x="27812" y="13081"/>
                </a:lnTo>
                <a:lnTo>
                  <a:pt x="27812" y="11938"/>
                </a:lnTo>
                <a:lnTo>
                  <a:pt x="27812" y="9525"/>
                </a:lnTo>
                <a:lnTo>
                  <a:pt x="27177" y="7747"/>
                </a:lnTo>
                <a:lnTo>
                  <a:pt x="25907" y="6731"/>
                </a:lnTo>
                <a:lnTo>
                  <a:pt x="24637" y="5715"/>
                </a:lnTo>
                <a:lnTo>
                  <a:pt x="22351" y="5207"/>
                </a:lnTo>
                <a:lnTo>
                  <a:pt x="19050" y="5207"/>
                </a:lnTo>
                <a:lnTo>
                  <a:pt x="2031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032747" y="4731992"/>
            <a:ext cx="96808" cy="11966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049893" y="4755134"/>
            <a:ext cx="74930" cy="98425"/>
          </a:xfrm>
          <a:custGeom>
            <a:avLst/>
            <a:gdLst/>
            <a:ahLst/>
            <a:cxnLst/>
            <a:rect l="l" t="t" r="r" b="b"/>
            <a:pathLst>
              <a:path w="74929" h="98425">
                <a:moveTo>
                  <a:pt x="44075" y="62230"/>
                </a:moveTo>
                <a:lnTo>
                  <a:pt x="26797" y="62230"/>
                </a:lnTo>
                <a:lnTo>
                  <a:pt x="27939" y="62357"/>
                </a:lnTo>
                <a:lnTo>
                  <a:pt x="28575" y="62611"/>
                </a:lnTo>
                <a:lnTo>
                  <a:pt x="38607" y="88646"/>
                </a:lnTo>
                <a:lnTo>
                  <a:pt x="40512" y="92329"/>
                </a:lnTo>
                <a:lnTo>
                  <a:pt x="42545" y="94615"/>
                </a:lnTo>
                <a:lnTo>
                  <a:pt x="44703" y="96774"/>
                </a:lnTo>
                <a:lnTo>
                  <a:pt x="47625" y="97917"/>
                </a:lnTo>
                <a:lnTo>
                  <a:pt x="54863" y="97917"/>
                </a:lnTo>
                <a:lnTo>
                  <a:pt x="58420" y="96901"/>
                </a:lnTo>
                <a:lnTo>
                  <a:pt x="61975" y="94615"/>
                </a:lnTo>
                <a:lnTo>
                  <a:pt x="65404" y="92456"/>
                </a:lnTo>
                <a:lnTo>
                  <a:pt x="69341" y="89281"/>
                </a:lnTo>
                <a:lnTo>
                  <a:pt x="70452" y="88138"/>
                </a:lnTo>
                <a:lnTo>
                  <a:pt x="56006" y="88138"/>
                </a:lnTo>
                <a:lnTo>
                  <a:pt x="54990" y="87757"/>
                </a:lnTo>
                <a:lnTo>
                  <a:pt x="54101" y="86995"/>
                </a:lnTo>
                <a:lnTo>
                  <a:pt x="53339" y="86233"/>
                </a:lnTo>
                <a:lnTo>
                  <a:pt x="52577" y="85217"/>
                </a:lnTo>
                <a:lnTo>
                  <a:pt x="51884" y="83566"/>
                </a:lnTo>
                <a:lnTo>
                  <a:pt x="50546" y="80645"/>
                </a:lnTo>
                <a:lnTo>
                  <a:pt x="50037" y="78867"/>
                </a:lnTo>
                <a:lnTo>
                  <a:pt x="44075" y="62230"/>
                </a:lnTo>
                <a:close/>
              </a:path>
              <a:path w="74929" h="98425">
                <a:moveTo>
                  <a:pt x="35559" y="0"/>
                </a:moveTo>
                <a:lnTo>
                  <a:pt x="29845" y="0"/>
                </a:lnTo>
                <a:lnTo>
                  <a:pt x="10413" y="889"/>
                </a:lnTo>
                <a:lnTo>
                  <a:pt x="9271" y="6096"/>
                </a:lnTo>
                <a:lnTo>
                  <a:pt x="12953" y="6223"/>
                </a:lnTo>
                <a:lnTo>
                  <a:pt x="15493" y="6604"/>
                </a:lnTo>
                <a:lnTo>
                  <a:pt x="16763" y="7239"/>
                </a:lnTo>
                <a:lnTo>
                  <a:pt x="18033" y="8001"/>
                </a:lnTo>
                <a:lnTo>
                  <a:pt x="18668" y="9271"/>
                </a:lnTo>
                <a:lnTo>
                  <a:pt x="18668" y="11938"/>
                </a:lnTo>
                <a:lnTo>
                  <a:pt x="18414" y="14351"/>
                </a:lnTo>
                <a:lnTo>
                  <a:pt x="18160" y="15621"/>
                </a:lnTo>
                <a:lnTo>
                  <a:pt x="0" y="96520"/>
                </a:lnTo>
                <a:lnTo>
                  <a:pt x="13970" y="96520"/>
                </a:lnTo>
                <a:lnTo>
                  <a:pt x="21335" y="62230"/>
                </a:lnTo>
                <a:lnTo>
                  <a:pt x="44075" y="62230"/>
                </a:lnTo>
                <a:lnTo>
                  <a:pt x="42163" y="56896"/>
                </a:lnTo>
                <a:lnTo>
                  <a:pt x="43532" y="55880"/>
                </a:lnTo>
                <a:lnTo>
                  <a:pt x="22732" y="55880"/>
                </a:lnTo>
                <a:lnTo>
                  <a:pt x="35559" y="0"/>
                </a:lnTo>
                <a:close/>
              </a:path>
              <a:path w="74929" h="98425">
                <a:moveTo>
                  <a:pt x="68706" y="80010"/>
                </a:moveTo>
                <a:lnTo>
                  <a:pt x="65404" y="83566"/>
                </a:lnTo>
                <a:lnTo>
                  <a:pt x="62991" y="85725"/>
                </a:lnTo>
                <a:lnTo>
                  <a:pt x="61467" y="86614"/>
                </a:lnTo>
                <a:lnTo>
                  <a:pt x="60071" y="87630"/>
                </a:lnTo>
                <a:lnTo>
                  <a:pt x="58674" y="88138"/>
                </a:lnTo>
                <a:lnTo>
                  <a:pt x="70452" y="88138"/>
                </a:lnTo>
                <a:lnTo>
                  <a:pt x="73659" y="84836"/>
                </a:lnTo>
                <a:lnTo>
                  <a:pt x="68706" y="80010"/>
                </a:lnTo>
                <a:close/>
              </a:path>
              <a:path w="74929" h="98425">
                <a:moveTo>
                  <a:pt x="72389" y="27559"/>
                </a:moveTo>
                <a:lnTo>
                  <a:pt x="46608" y="27559"/>
                </a:lnTo>
                <a:lnTo>
                  <a:pt x="45720" y="32512"/>
                </a:lnTo>
                <a:lnTo>
                  <a:pt x="47878" y="32639"/>
                </a:lnTo>
                <a:lnTo>
                  <a:pt x="49275" y="33147"/>
                </a:lnTo>
                <a:lnTo>
                  <a:pt x="49910" y="33909"/>
                </a:lnTo>
                <a:lnTo>
                  <a:pt x="50673" y="34671"/>
                </a:lnTo>
                <a:lnTo>
                  <a:pt x="51053" y="35560"/>
                </a:lnTo>
                <a:lnTo>
                  <a:pt x="51053" y="38862"/>
                </a:lnTo>
                <a:lnTo>
                  <a:pt x="49529" y="41402"/>
                </a:lnTo>
                <a:lnTo>
                  <a:pt x="28321" y="55880"/>
                </a:lnTo>
                <a:lnTo>
                  <a:pt x="43532" y="55880"/>
                </a:lnTo>
                <a:lnTo>
                  <a:pt x="63373" y="41148"/>
                </a:lnTo>
                <a:lnTo>
                  <a:pt x="68452" y="37211"/>
                </a:lnTo>
                <a:lnTo>
                  <a:pt x="74549" y="32258"/>
                </a:lnTo>
                <a:lnTo>
                  <a:pt x="72389" y="275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049893" y="4755134"/>
            <a:ext cx="74930" cy="98425"/>
          </a:xfrm>
          <a:custGeom>
            <a:avLst/>
            <a:gdLst/>
            <a:ahLst/>
            <a:cxnLst/>
            <a:rect l="l" t="t" r="r" b="b"/>
            <a:pathLst>
              <a:path w="74929" h="98425">
                <a:moveTo>
                  <a:pt x="29845" y="0"/>
                </a:moveTo>
                <a:lnTo>
                  <a:pt x="35559" y="0"/>
                </a:lnTo>
                <a:lnTo>
                  <a:pt x="22732" y="55880"/>
                </a:lnTo>
                <a:lnTo>
                  <a:pt x="24129" y="55880"/>
                </a:lnTo>
                <a:lnTo>
                  <a:pt x="28321" y="55880"/>
                </a:lnTo>
                <a:lnTo>
                  <a:pt x="32257" y="54610"/>
                </a:lnTo>
                <a:lnTo>
                  <a:pt x="36067" y="52197"/>
                </a:lnTo>
                <a:lnTo>
                  <a:pt x="39750" y="49657"/>
                </a:lnTo>
                <a:lnTo>
                  <a:pt x="43179" y="46990"/>
                </a:lnTo>
                <a:lnTo>
                  <a:pt x="46354" y="44196"/>
                </a:lnTo>
                <a:lnTo>
                  <a:pt x="49529" y="41402"/>
                </a:lnTo>
                <a:lnTo>
                  <a:pt x="51053" y="38862"/>
                </a:lnTo>
                <a:lnTo>
                  <a:pt x="51053" y="36830"/>
                </a:lnTo>
                <a:lnTo>
                  <a:pt x="51053" y="35560"/>
                </a:lnTo>
                <a:lnTo>
                  <a:pt x="50673" y="34671"/>
                </a:lnTo>
                <a:lnTo>
                  <a:pt x="49910" y="33909"/>
                </a:lnTo>
                <a:lnTo>
                  <a:pt x="49275" y="33147"/>
                </a:lnTo>
                <a:lnTo>
                  <a:pt x="47878" y="32639"/>
                </a:lnTo>
                <a:lnTo>
                  <a:pt x="45720" y="32512"/>
                </a:lnTo>
                <a:lnTo>
                  <a:pt x="46608" y="27559"/>
                </a:lnTo>
                <a:lnTo>
                  <a:pt x="72389" y="27559"/>
                </a:lnTo>
                <a:lnTo>
                  <a:pt x="74549" y="32258"/>
                </a:lnTo>
                <a:lnTo>
                  <a:pt x="68452" y="37211"/>
                </a:lnTo>
                <a:lnTo>
                  <a:pt x="63373" y="41148"/>
                </a:lnTo>
                <a:lnTo>
                  <a:pt x="59435" y="44069"/>
                </a:lnTo>
                <a:lnTo>
                  <a:pt x="42163" y="56896"/>
                </a:lnTo>
                <a:lnTo>
                  <a:pt x="50037" y="78867"/>
                </a:lnTo>
                <a:lnTo>
                  <a:pt x="50546" y="80645"/>
                </a:lnTo>
                <a:lnTo>
                  <a:pt x="51307" y="82296"/>
                </a:lnTo>
                <a:lnTo>
                  <a:pt x="51942" y="83693"/>
                </a:lnTo>
                <a:lnTo>
                  <a:pt x="52577" y="85217"/>
                </a:lnTo>
                <a:lnTo>
                  <a:pt x="53339" y="86233"/>
                </a:lnTo>
                <a:lnTo>
                  <a:pt x="54101" y="86995"/>
                </a:lnTo>
                <a:lnTo>
                  <a:pt x="54990" y="87757"/>
                </a:lnTo>
                <a:lnTo>
                  <a:pt x="56006" y="88138"/>
                </a:lnTo>
                <a:lnTo>
                  <a:pt x="57403" y="88138"/>
                </a:lnTo>
                <a:lnTo>
                  <a:pt x="58674" y="88138"/>
                </a:lnTo>
                <a:lnTo>
                  <a:pt x="60071" y="87630"/>
                </a:lnTo>
                <a:lnTo>
                  <a:pt x="61467" y="86614"/>
                </a:lnTo>
                <a:lnTo>
                  <a:pt x="62991" y="85725"/>
                </a:lnTo>
                <a:lnTo>
                  <a:pt x="65404" y="83566"/>
                </a:lnTo>
                <a:lnTo>
                  <a:pt x="68706" y="80010"/>
                </a:lnTo>
                <a:lnTo>
                  <a:pt x="73659" y="84836"/>
                </a:lnTo>
                <a:lnTo>
                  <a:pt x="69341" y="89281"/>
                </a:lnTo>
                <a:lnTo>
                  <a:pt x="65404" y="92456"/>
                </a:lnTo>
                <a:lnTo>
                  <a:pt x="61975" y="94615"/>
                </a:lnTo>
                <a:lnTo>
                  <a:pt x="58420" y="96901"/>
                </a:lnTo>
                <a:lnTo>
                  <a:pt x="54863" y="97917"/>
                </a:lnTo>
                <a:lnTo>
                  <a:pt x="51434" y="97917"/>
                </a:lnTo>
                <a:lnTo>
                  <a:pt x="47625" y="97917"/>
                </a:lnTo>
                <a:lnTo>
                  <a:pt x="31750" y="66929"/>
                </a:lnTo>
                <a:lnTo>
                  <a:pt x="31241" y="65532"/>
                </a:lnTo>
                <a:lnTo>
                  <a:pt x="28575" y="62611"/>
                </a:lnTo>
                <a:lnTo>
                  <a:pt x="27939" y="62357"/>
                </a:lnTo>
                <a:lnTo>
                  <a:pt x="26797" y="62230"/>
                </a:lnTo>
                <a:lnTo>
                  <a:pt x="25400" y="62230"/>
                </a:lnTo>
                <a:lnTo>
                  <a:pt x="21335" y="62230"/>
                </a:lnTo>
                <a:lnTo>
                  <a:pt x="13970" y="96520"/>
                </a:lnTo>
                <a:lnTo>
                  <a:pt x="0" y="96520"/>
                </a:lnTo>
                <a:lnTo>
                  <a:pt x="17272" y="19558"/>
                </a:lnTo>
                <a:lnTo>
                  <a:pt x="17779" y="17272"/>
                </a:lnTo>
                <a:lnTo>
                  <a:pt x="18160" y="15621"/>
                </a:lnTo>
                <a:lnTo>
                  <a:pt x="18414" y="14351"/>
                </a:lnTo>
                <a:lnTo>
                  <a:pt x="18541" y="13081"/>
                </a:lnTo>
                <a:lnTo>
                  <a:pt x="18668" y="11938"/>
                </a:lnTo>
                <a:lnTo>
                  <a:pt x="18668" y="10922"/>
                </a:lnTo>
                <a:lnTo>
                  <a:pt x="18668" y="9271"/>
                </a:lnTo>
                <a:lnTo>
                  <a:pt x="18033" y="8001"/>
                </a:lnTo>
                <a:lnTo>
                  <a:pt x="16763" y="7239"/>
                </a:lnTo>
                <a:lnTo>
                  <a:pt x="15493" y="6604"/>
                </a:lnTo>
                <a:lnTo>
                  <a:pt x="12953" y="6223"/>
                </a:lnTo>
                <a:lnTo>
                  <a:pt x="9271" y="6096"/>
                </a:lnTo>
                <a:lnTo>
                  <a:pt x="10413" y="889"/>
                </a:lnTo>
                <a:lnTo>
                  <a:pt x="298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133331" y="4695444"/>
            <a:ext cx="116585" cy="12115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150604" y="4768659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234" y="0"/>
                </a:lnTo>
              </a:path>
            </a:pathLst>
          </a:custGeom>
          <a:ln w="12572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197720" y="4719320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98678"/>
                </a:moveTo>
                <a:lnTo>
                  <a:pt x="0" y="0"/>
                </a:lnTo>
                <a:lnTo>
                  <a:pt x="0" y="9867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150604" y="4719320"/>
            <a:ext cx="94615" cy="99060"/>
          </a:xfrm>
          <a:custGeom>
            <a:avLst/>
            <a:gdLst/>
            <a:ahLst/>
            <a:cxnLst/>
            <a:rect l="l" t="t" r="r" b="b"/>
            <a:pathLst>
              <a:path w="94615" h="99060">
                <a:moveTo>
                  <a:pt x="40513" y="0"/>
                </a:moveTo>
                <a:lnTo>
                  <a:pt x="53721" y="0"/>
                </a:lnTo>
                <a:lnTo>
                  <a:pt x="53721" y="43052"/>
                </a:lnTo>
                <a:lnTo>
                  <a:pt x="94234" y="43052"/>
                </a:lnTo>
                <a:lnTo>
                  <a:pt x="94234" y="55625"/>
                </a:lnTo>
                <a:lnTo>
                  <a:pt x="53721" y="55625"/>
                </a:lnTo>
                <a:lnTo>
                  <a:pt x="53721" y="98678"/>
                </a:lnTo>
                <a:lnTo>
                  <a:pt x="40513" y="98678"/>
                </a:lnTo>
                <a:lnTo>
                  <a:pt x="40513" y="55625"/>
                </a:lnTo>
                <a:lnTo>
                  <a:pt x="0" y="55625"/>
                </a:lnTo>
                <a:lnTo>
                  <a:pt x="0" y="43052"/>
                </a:lnTo>
                <a:lnTo>
                  <a:pt x="40513" y="43052"/>
                </a:lnTo>
                <a:lnTo>
                  <a:pt x="405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244583" y="4686274"/>
            <a:ext cx="137947" cy="1288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262491" y="4710429"/>
            <a:ext cx="115570" cy="106680"/>
          </a:xfrm>
          <a:custGeom>
            <a:avLst/>
            <a:gdLst/>
            <a:ahLst/>
            <a:cxnLst/>
            <a:rect l="l" t="t" r="r" b="b"/>
            <a:pathLst>
              <a:path w="115570" h="106679">
                <a:moveTo>
                  <a:pt x="54863" y="0"/>
                </a:moveTo>
                <a:lnTo>
                  <a:pt x="20319" y="0"/>
                </a:lnTo>
                <a:lnTo>
                  <a:pt x="19050" y="5207"/>
                </a:lnTo>
                <a:lnTo>
                  <a:pt x="22351" y="5207"/>
                </a:lnTo>
                <a:lnTo>
                  <a:pt x="24637" y="5715"/>
                </a:lnTo>
                <a:lnTo>
                  <a:pt x="27177" y="7747"/>
                </a:lnTo>
                <a:lnTo>
                  <a:pt x="27812" y="9525"/>
                </a:lnTo>
                <a:lnTo>
                  <a:pt x="27685" y="14732"/>
                </a:lnTo>
                <a:lnTo>
                  <a:pt x="27304" y="16764"/>
                </a:lnTo>
                <a:lnTo>
                  <a:pt x="27066" y="18669"/>
                </a:lnTo>
                <a:lnTo>
                  <a:pt x="26669" y="20828"/>
                </a:lnTo>
                <a:lnTo>
                  <a:pt x="26047" y="23495"/>
                </a:lnTo>
                <a:lnTo>
                  <a:pt x="12565" y="83312"/>
                </a:lnTo>
                <a:lnTo>
                  <a:pt x="1015" y="101219"/>
                </a:lnTo>
                <a:lnTo>
                  <a:pt x="0" y="106172"/>
                </a:lnTo>
                <a:lnTo>
                  <a:pt x="34543" y="106172"/>
                </a:lnTo>
                <a:lnTo>
                  <a:pt x="35813" y="101219"/>
                </a:lnTo>
                <a:lnTo>
                  <a:pt x="32384" y="100965"/>
                </a:lnTo>
                <a:lnTo>
                  <a:pt x="30099" y="100330"/>
                </a:lnTo>
                <a:lnTo>
                  <a:pt x="27558" y="98298"/>
                </a:lnTo>
                <a:lnTo>
                  <a:pt x="27093" y="96901"/>
                </a:lnTo>
                <a:lnTo>
                  <a:pt x="27177" y="90805"/>
                </a:lnTo>
                <a:lnTo>
                  <a:pt x="27304" y="89408"/>
                </a:lnTo>
                <a:lnTo>
                  <a:pt x="27812" y="86233"/>
                </a:lnTo>
                <a:lnTo>
                  <a:pt x="28565" y="82423"/>
                </a:lnTo>
                <a:lnTo>
                  <a:pt x="29082" y="79629"/>
                </a:lnTo>
                <a:lnTo>
                  <a:pt x="29972" y="76073"/>
                </a:lnTo>
                <a:lnTo>
                  <a:pt x="30733" y="72517"/>
                </a:lnTo>
                <a:lnTo>
                  <a:pt x="32511" y="65405"/>
                </a:lnTo>
                <a:lnTo>
                  <a:pt x="33527" y="61722"/>
                </a:lnTo>
                <a:lnTo>
                  <a:pt x="34289" y="58293"/>
                </a:lnTo>
                <a:lnTo>
                  <a:pt x="35051" y="55118"/>
                </a:lnTo>
                <a:lnTo>
                  <a:pt x="95432" y="55118"/>
                </a:lnTo>
                <a:lnTo>
                  <a:pt x="97422" y="46355"/>
                </a:lnTo>
                <a:lnTo>
                  <a:pt x="36829" y="46355"/>
                </a:lnTo>
                <a:lnTo>
                  <a:pt x="42029" y="22987"/>
                </a:lnTo>
                <a:lnTo>
                  <a:pt x="53975" y="4953"/>
                </a:lnTo>
                <a:lnTo>
                  <a:pt x="54863" y="0"/>
                </a:lnTo>
                <a:close/>
              </a:path>
              <a:path w="115570" h="106679">
                <a:moveTo>
                  <a:pt x="95432" y="55118"/>
                </a:moveTo>
                <a:lnTo>
                  <a:pt x="79501" y="55118"/>
                </a:lnTo>
                <a:lnTo>
                  <a:pt x="78231" y="61214"/>
                </a:lnTo>
                <a:lnTo>
                  <a:pt x="77469" y="64389"/>
                </a:lnTo>
                <a:lnTo>
                  <a:pt x="76834" y="67564"/>
                </a:lnTo>
                <a:lnTo>
                  <a:pt x="76073" y="70612"/>
                </a:lnTo>
                <a:lnTo>
                  <a:pt x="75437" y="73660"/>
                </a:lnTo>
                <a:lnTo>
                  <a:pt x="74675" y="76708"/>
                </a:lnTo>
                <a:lnTo>
                  <a:pt x="74040" y="79629"/>
                </a:lnTo>
                <a:lnTo>
                  <a:pt x="73221" y="82677"/>
                </a:lnTo>
                <a:lnTo>
                  <a:pt x="72643" y="85217"/>
                </a:lnTo>
                <a:lnTo>
                  <a:pt x="71769" y="88011"/>
                </a:lnTo>
                <a:lnTo>
                  <a:pt x="70400" y="92583"/>
                </a:lnTo>
                <a:lnTo>
                  <a:pt x="69468" y="95377"/>
                </a:lnTo>
                <a:lnTo>
                  <a:pt x="68833" y="96901"/>
                </a:lnTo>
                <a:lnTo>
                  <a:pt x="68325" y="97790"/>
                </a:lnTo>
                <a:lnTo>
                  <a:pt x="67817" y="98298"/>
                </a:lnTo>
                <a:lnTo>
                  <a:pt x="67309" y="99060"/>
                </a:lnTo>
                <a:lnTo>
                  <a:pt x="61340" y="101219"/>
                </a:lnTo>
                <a:lnTo>
                  <a:pt x="60451" y="106172"/>
                </a:lnTo>
                <a:lnTo>
                  <a:pt x="95123" y="106172"/>
                </a:lnTo>
                <a:lnTo>
                  <a:pt x="96265" y="101219"/>
                </a:lnTo>
                <a:lnTo>
                  <a:pt x="93090" y="100965"/>
                </a:lnTo>
                <a:lnTo>
                  <a:pt x="90804" y="100457"/>
                </a:lnTo>
                <a:lnTo>
                  <a:pt x="88264" y="98425"/>
                </a:lnTo>
                <a:lnTo>
                  <a:pt x="87629" y="96901"/>
                </a:lnTo>
                <a:lnTo>
                  <a:pt x="87756" y="91567"/>
                </a:lnTo>
                <a:lnTo>
                  <a:pt x="88264" y="88011"/>
                </a:lnTo>
                <a:lnTo>
                  <a:pt x="88391" y="86868"/>
                </a:lnTo>
                <a:lnTo>
                  <a:pt x="88645" y="85852"/>
                </a:lnTo>
                <a:lnTo>
                  <a:pt x="88773" y="84709"/>
                </a:lnTo>
                <a:lnTo>
                  <a:pt x="89228" y="82423"/>
                </a:lnTo>
                <a:lnTo>
                  <a:pt x="95432" y="55118"/>
                </a:lnTo>
                <a:close/>
              </a:path>
              <a:path w="115570" h="106679">
                <a:moveTo>
                  <a:pt x="115188" y="0"/>
                </a:moveTo>
                <a:lnTo>
                  <a:pt x="80772" y="0"/>
                </a:lnTo>
                <a:lnTo>
                  <a:pt x="79501" y="5207"/>
                </a:lnTo>
                <a:lnTo>
                  <a:pt x="82930" y="5207"/>
                </a:lnTo>
                <a:lnTo>
                  <a:pt x="85216" y="5715"/>
                </a:lnTo>
                <a:lnTo>
                  <a:pt x="86359" y="6731"/>
                </a:lnTo>
                <a:lnTo>
                  <a:pt x="87629" y="7747"/>
                </a:lnTo>
                <a:lnTo>
                  <a:pt x="88264" y="9525"/>
                </a:lnTo>
                <a:lnTo>
                  <a:pt x="84327" y="33909"/>
                </a:lnTo>
                <a:lnTo>
                  <a:pt x="83565" y="37211"/>
                </a:lnTo>
                <a:lnTo>
                  <a:pt x="82803" y="40386"/>
                </a:lnTo>
                <a:lnTo>
                  <a:pt x="82041" y="43434"/>
                </a:lnTo>
                <a:lnTo>
                  <a:pt x="81279" y="46355"/>
                </a:lnTo>
                <a:lnTo>
                  <a:pt x="97422" y="46355"/>
                </a:lnTo>
                <a:lnTo>
                  <a:pt x="102723" y="22987"/>
                </a:lnTo>
                <a:lnTo>
                  <a:pt x="103657" y="18669"/>
                </a:lnTo>
                <a:lnTo>
                  <a:pt x="104337" y="15875"/>
                </a:lnTo>
                <a:lnTo>
                  <a:pt x="104939" y="13716"/>
                </a:lnTo>
                <a:lnTo>
                  <a:pt x="105536" y="11684"/>
                </a:lnTo>
                <a:lnTo>
                  <a:pt x="106172" y="9906"/>
                </a:lnTo>
                <a:lnTo>
                  <a:pt x="107060" y="8763"/>
                </a:lnTo>
                <a:lnTo>
                  <a:pt x="107823" y="7620"/>
                </a:lnTo>
                <a:lnTo>
                  <a:pt x="108711" y="6731"/>
                </a:lnTo>
                <a:lnTo>
                  <a:pt x="112522" y="5461"/>
                </a:lnTo>
                <a:lnTo>
                  <a:pt x="114300" y="4953"/>
                </a:lnTo>
                <a:lnTo>
                  <a:pt x="1151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262491" y="4710429"/>
            <a:ext cx="115570" cy="106680"/>
          </a:xfrm>
          <a:custGeom>
            <a:avLst/>
            <a:gdLst/>
            <a:ahLst/>
            <a:cxnLst/>
            <a:rect l="l" t="t" r="r" b="b"/>
            <a:pathLst>
              <a:path w="115570" h="106679">
                <a:moveTo>
                  <a:pt x="20319" y="0"/>
                </a:moveTo>
                <a:lnTo>
                  <a:pt x="54863" y="0"/>
                </a:lnTo>
                <a:lnTo>
                  <a:pt x="53975" y="4953"/>
                </a:lnTo>
                <a:lnTo>
                  <a:pt x="52069" y="5334"/>
                </a:lnTo>
                <a:lnTo>
                  <a:pt x="50545" y="5842"/>
                </a:lnTo>
                <a:lnTo>
                  <a:pt x="49402" y="6223"/>
                </a:lnTo>
                <a:lnTo>
                  <a:pt x="48386" y="6604"/>
                </a:lnTo>
                <a:lnTo>
                  <a:pt x="47370" y="7366"/>
                </a:lnTo>
                <a:lnTo>
                  <a:pt x="46608" y="8509"/>
                </a:lnTo>
                <a:lnTo>
                  <a:pt x="45847" y="9652"/>
                </a:lnTo>
                <a:lnTo>
                  <a:pt x="45084" y="11303"/>
                </a:lnTo>
                <a:lnTo>
                  <a:pt x="44450" y="13589"/>
                </a:lnTo>
                <a:lnTo>
                  <a:pt x="43814" y="15875"/>
                </a:lnTo>
                <a:lnTo>
                  <a:pt x="42925" y="19177"/>
                </a:lnTo>
                <a:lnTo>
                  <a:pt x="41909" y="23495"/>
                </a:lnTo>
                <a:lnTo>
                  <a:pt x="36829" y="46355"/>
                </a:lnTo>
                <a:lnTo>
                  <a:pt x="81279" y="46355"/>
                </a:lnTo>
                <a:lnTo>
                  <a:pt x="82041" y="43434"/>
                </a:lnTo>
                <a:lnTo>
                  <a:pt x="82803" y="40386"/>
                </a:lnTo>
                <a:lnTo>
                  <a:pt x="83565" y="37211"/>
                </a:lnTo>
                <a:lnTo>
                  <a:pt x="84327" y="33909"/>
                </a:lnTo>
                <a:lnTo>
                  <a:pt x="85089" y="30734"/>
                </a:lnTo>
                <a:lnTo>
                  <a:pt x="85851" y="27559"/>
                </a:lnTo>
                <a:lnTo>
                  <a:pt x="86613" y="24384"/>
                </a:lnTo>
                <a:lnTo>
                  <a:pt x="87122" y="21463"/>
                </a:lnTo>
                <a:lnTo>
                  <a:pt x="87629" y="18669"/>
                </a:lnTo>
                <a:lnTo>
                  <a:pt x="88010" y="16002"/>
                </a:lnTo>
                <a:lnTo>
                  <a:pt x="88264" y="13716"/>
                </a:lnTo>
                <a:lnTo>
                  <a:pt x="88264" y="11938"/>
                </a:lnTo>
                <a:lnTo>
                  <a:pt x="88264" y="9525"/>
                </a:lnTo>
                <a:lnTo>
                  <a:pt x="87629" y="7747"/>
                </a:lnTo>
                <a:lnTo>
                  <a:pt x="86359" y="6731"/>
                </a:lnTo>
                <a:lnTo>
                  <a:pt x="85216" y="5715"/>
                </a:lnTo>
                <a:lnTo>
                  <a:pt x="82930" y="5207"/>
                </a:lnTo>
                <a:lnTo>
                  <a:pt x="79501" y="5207"/>
                </a:lnTo>
                <a:lnTo>
                  <a:pt x="80772" y="0"/>
                </a:lnTo>
                <a:lnTo>
                  <a:pt x="115188" y="0"/>
                </a:lnTo>
                <a:lnTo>
                  <a:pt x="114300" y="4953"/>
                </a:lnTo>
                <a:lnTo>
                  <a:pt x="112522" y="5461"/>
                </a:lnTo>
                <a:lnTo>
                  <a:pt x="110998" y="5969"/>
                </a:lnTo>
                <a:lnTo>
                  <a:pt x="109854" y="6350"/>
                </a:lnTo>
                <a:lnTo>
                  <a:pt x="108711" y="6731"/>
                </a:lnTo>
                <a:lnTo>
                  <a:pt x="107823" y="7620"/>
                </a:lnTo>
                <a:lnTo>
                  <a:pt x="107060" y="8763"/>
                </a:lnTo>
                <a:lnTo>
                  <a:pt x="106172" y="9906"/>
                </a:lnTo>
                <a:lnTo>
                  <a:pt x="105536" y="11684"/>
                </a:lnTo>
                <a:lnTo>
                  <a:pt x="104901" y="13843"/>
                </a:lnTo>
                <a:lnTo>
                  <a:pt x="104266" y="16129"/>
                </a:lnTo>
                <a:lnTo>
                  <a:pt x="103504" y="19304"/>
                </a:lnTo>
                <a:lnTo>
                  <a:pt x="102615" y="23495"/>
                </a:lnTo>
                <a:lnTo>
                  <a:pt x="89026" y="83312"/>
                </a:lnTo>
                <a:lnTo>
                  <a:pt x="88773" y="84709"/>
                </a:lnTo>
                <a:lnTo>
                  <a:pt x="88645" y="85852"/>
                </a:lnTo>
                <a:lnTo>
                  <a:pt x="88391" y="86868"/>
                </a:lnTo>
                <a:lnTo>
                  <a:pt x="88264" y="88011"/>
                </a:lnTo>
                <a:lnTo>
                  <a:pt x="88137" y="88900"/>
                </a:lnTo>
                <a:lnTo>
                  <a:pt x="88010" y="89916"/>
                </a:lnTo>
                <a:lnTo>
                  <a:pt x="87883" y="90805"/>
                </a:lnTo>
                <a:lnTo>
                  <a:pt x="87756" y="91567"/>
                </a:lnTo>
                <a:lnTo>
                  <a:pt x="87756" y="92329"/>
                </a:lnTo>
                <a:lnTo>
                  <a:pt x="87629" y="93091"/>
                </a:lnTo>
                <a:lnTo>
                  <a:pt x="87629" y="93853"/>
                </a:lnTo>
                <a:lnTo>
                  <a:pt x="87629" y="94615"/>
                </a:lnTo>
                <a:lnTo>
                  <a:pt x="87629" y="96901"/>
                </a:lnTo>
                <a:lnTo>
                  <a:pt x="88264" y="98425"/>
                </a:lnTo>
                <a:lnTo>
                  <a:pt x="89534" y="99441"/>
                </a:lnTo>
                <a:lnTo>
                  <a:pt x="90804" y="100457"/>
                </a:lnTo>
                <a:lnTo>
                  <a:pt x="93090" y="100965"/>
                </a:lnTo>
                <a:lnTo>
                  <a:pt x="96265" y="101219"/>
                </a:lnTo>
                <a:lnTo>
                  <a:pt x="95123" y="106172"/>
                </a:lnTo>
                <a:lnTo>
                  <a:pt x="60451" y="106172"/>
                </a:lnTo>
                <a:lnTo>
                  <a:pt x="61340" y="101219"/>
                </a:lnTo>
                <a:lnTo>
                  <a:pt x="63118" y="100838"/>
                </a:lnTo>
                <a:lnTo>
                  <a:pt x="64388" y="100457"/>
                </a:lnTo>
                <a:lnTo>
                  <a:pt x="65404" y="100076"/>
                </a:lnTo>
                <a:lnTo>
                  <a:pt x="66548" y="99568"/>
                </a:lnTo>
                <a:lnTo>
                  <a:pt x="67309" y="99060"/>
                </a:lnTo>
                <a:lnTo>
                  <a:pt x="67817" y="98298"/>
                </a:lnTo>
                <a:lnTo>
                  <a:pt x="68325" y="97790"/>
                </a:lnTo>
                <a:lnTo>
                  <a:pt x="71881" y="87630"/>
                </a:lnTo>
                <a:lnTo>
                  <a:pt x="72643" y="85217"/>
                </a:lnTo>
                <a:lnTo>
                  <a:pt x="73278" y="82423"/>
                </a:lnTo>
                <a:lnTo>
                  <a:pt x="74040" y="79629"/>
                </a:lnTo>
                <a:lnTo>
                  <a:pt x="74675" y="76708"/>
                </a:lnTo>
                <a:lnTo>
                  <a:pt x="75437" y="73660"/>
                </a:lnTo>
                <a:lnTo>
                  <a:pt x="76073" y="70612"/>
                </a:lnTo>
                <a:lnTo>
                  <a:pt x="76834" y="67564"/>
                </a:lnTo>
                <a:lnTo>
                  <a:pt x="77469" y="64389"/>
                </a:lnTo>
                <a:lnTo>
                  <a:pt x="78231" y="61214"/>
                </a:lnTo>
                <a:lnTo>
                  <a:pt x="78866" y="58166"/>
                </a:lnTo>
                <a:lnTo>
                  <a:pt x="79501" y="55118"/>
                </a:lnTo>
                <a:lnTo>
                  <a:pt x="35051" y="55118"/>
                </a:lnTo>
                <a:lnTo>
                  <a:pt x="34289" y="58293"/>
                </a:lnTo>
                <a:lnTo>
                  <a:pt x="33527" y="61722"/>
                </a:lnTo>
                <a:lnTo>
                  <a:pt x="32511" y="65405"/>
                </a:lnTo>
                <a:lnTo>
                  <a:pt x="31623" y="68961"/>
                </a:lnTo>
                <a:lnTo>
                  <a:pt x="30733" y="72517"/>
                </a:lnTo>
                <a:lnTo>
                  <a:pt x="29972" y="76073"/>
                </a:lnTo>
                <a:lnTo>
                  <a:pt x="29082" y="79629"/>
                </a:lnTo>
                <a:lnTo>
                  <a:pt x="28448" y="83058"/>
                </a:lnTo>
                <a:lnTo>
                  <a:pt x="27812" y="86233"/>
                </a:lnTo>
                <a:lnTo>
                  <a:pt x="27304" y="89408"/>
                </a:lnTo>
                <a:lnTo>
                  <a:pt x="27050" y="92202"/>
                </a:lnTo>
                <a:lnTo>
                  <a:pt x="27050" y="94615"/>
                </a:lnTo>
                <a:lnTo>
                  <a:pt x="27050" y="96774"/>
                </a:lnTo>
                <a:lnTo>
                  <a:pt x="27558" y="98298"/>
                </a:lnTo>
                <a:lnTo>
                  <a:pt x="28828" y="99314"/>
                </a:lnTo>
                <a:lnTo>
                  <a:pt x="30099" y="100330"/>
                </a:lnTo>
                <a:lnTo>
                  <a:pt x="32384" y="100965"/>
                </a:lnTo>
                <a:lnTo>
                  <a:pt x="35813" y="101219"/>
                </a:lnTo>
                <a:lnTo>
                  <a:pt x="34543" y="106172"/>
                </a:lnTo>
                <a:lnTo>
                  <a:pt x="0" y="106172"/>
                </a:lnTo>
                <a:lnTo>
                  <a:pt x="1015" y="101219"/>
                </a:lnTo>
                <a:lnTo>
                  <a:pt x="2666" y="100965"/>
                </a:lnTo>
                <a:lnTo>
                  <a:pt x="4063" y="100584"/>
                </a:lnTo>
                <a:lnTo>
                  <a:pt x="12700" y="82677"/>
                </a:lnTo>
                <a:lnTo>
                  <a:pt x="26161" y="22987"/>
                </a:lnTo>
                <a:lnTo>
                  <a:pt x="26669" y="20828"/>
                </a:lnTo>
                <a:lnTo>
                  <a:pt x="27050" y="18796"/>
                </a:lnTo>
                <a:lnTo>
                  <a:pt x="27304" y="16764"/>
                </a:lnTo>
                <a:lnTo>
                  <a:pt x="27685" y="14732"/>
                </a:lnTo>
                <a:lnTo>
                  <a:pt x="27812" y="13081"/>
                </a:lnTo>
                <a:lnTo>
                  <a:pt x="27812" y="11938"/>
                </a:lnTo>
                <a:lnTo>
                  <a:pt x="27812" y="9525"/>
                </a:lnTo>
                <a:lnTo>
                  <a:pt x="27177" y="7747"/>
                </a:lnTo>
                <a:lnTo>
                  <a:pt x="25907" y="6731"/>
                </a:lnTo>
                <a:lnTo>
                  <a:pt x="24637" y="5715"/>
                </a:lnTo>
                <a:lnTo>
                  <a:pt x="22351" y="5207"/>
                </a:lnTo>
                <a:lnTo>
                  <a:pt x="19050" y="5207"/>
                </a:lnTo>
                <a:lnTo>
                  <a:pt x="2031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374123" y="4731992"/>
            <a:ext cx="96808" cy="11966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391268" y="4755134"/>
            <a:ext cx="74930" cy="98425"/>
          </a:xfrm>
          <a:custGeom>
            <a:avLst/>
            <a:gdLst/>
            <a:ahLst/>
            <a:cxnLst/>
            <a:rect l="l" t="t" r="r" b="b"/>
            <a:pathLst>
              <a:path w="74929" h="98425">
                <a:moveTo>
                  <a:pt x="44075" y="62230"/>
                </a:moveTo>
                <a:lnTo>
                  <a:pt x="26797" y="62230"/>
                </a:lnTo>
                <a:lnTo>
                  <a:pt x="27939" y="62357"/>
                </a:lnTo>
                <a:lnTo>
                  <a:pt x="28575" y="62611"/>
                </a:lnTo>
                <a:lnTo>
                  <a:pt x="38607" y="88646"/>
                </a:lnTo>
                <a:lnTo>
                  <a:pt x="40512" y="92329"/>
                </a:lnTo>
                <a:lnTo>
                  <a:pt x="42545" y="94615"/>
                </a:lnTo>
                <a:lnTo>
                  <a:pt x="44703" y="96774"/>
                </a:lnTo>
                <a:lnTo>
                  <a:pt x="47625" y="97917"/>
                </a:lnTo>
                <a:lnTo>
                  <a:pt x="54863" y="97917"/>
                </a:lnTo>
                <a:lnTo>
                  <a:pt x="58420" y="96901"/>
                </a:lnTo>
                <a:lnTo>
                  <a:pt x="61975" y="94615"/>
                </a:lnTo>
                <a:lnTo>
                  <a:pt x="65404" y="92456"/>
                </a:lnTo>
                <a:lnTo>
                  <a:pt x="69341" y="89281"/>
                </a:lnTo>
                <a:lnTo>
                  <a:pt x="70452" y="88138"/>
                </a:lnTo>
                <a:lnTo>
                  <a:pt x="56006" y="88138"/>
                </a:lnTo>
                <a:lnTo>
                  <a:pt x="54990" y="87757"/>
                </a:lnTo>
                <a:lnTo>
                  <a:pt x="54101" y="86995"/>
                </a:lnTo>
                <a:lnTo>
                  <a:pt x="53339" y="86233"/>
                </a:lnTo>
                <a:lnTo>
                  <a:pt x="52577" y="85217"/>
                </a:lnTo>
                <a:lnTo>
                  <a:pt x="51884" y="83566"/>
                </a:lnTo>
                <a:lnTo>
                  <a:pt x="50546" y="80645"/>
                </a:lnTo>
                <a:lnTo>
                  <a:pt x="50037" y="78867"/>
                </a:lnTo>
                <a:lnTo>
                  <a:pt x="44075" y="62230"/>
                </a:lnTo>
                <a:close/>
              </a:path>
              <a:path w="74929" h="98425">
                <a:moveTo>
                  <a:pt x="35559" y="0"/>
                </a:moveTo>
                <a:lnTo>
                  <a:pt x="29845" y="0"/>
                </a:lnTo>
                <a:lnTo>
                  <a:pt x="10413" y="889"/>
                </a:lnTo>
                <a:lnTo>
                  <a:pt x="9271" y="6096"/>
                </a:lnTo>
                <a:lnTo>
                  <a:pt x="12953" y="6223"/>
                </a:lnTo>
                <a:lnTo>
                  <a:pt x="15494" y="6604"/>
                </a:lnTo>
                <a:lnTo>
                  <a:pt x="16763" y="7239"/>
                </a:lnTo>
                <a:lnTo>
                  <a:pt x="18033" y="8001"/>
                </a:lnTo>
                <a:lnTo>
                  <a:pt x="18669" y="9271"/>
                </a:lnTo>
                <a:lnTo>
                  <a:pt x="18669" y="11938"/>
                </a:lnTo>
                <a:lnTo>
                  <a:pt x="18414" y="14351"/>
                </a:lnTo>
                <a:lnTo>
                  <a:pt x="18160" y="15621"/>
                </a:lnTo>
                <a:lnTo>
                  <a:pt x="0" y="96520"/>
                </a:lnTo>
                <a:lnTo>
                  <a:pt x="13970" y="96520"/>
                </a:lnTo>
                <a:lnTo>
                  <a:pt x="21335" y="62230"/>
                </a:lnTo>
                <a:lnTo>
                  <a:pt x="44075" y="62230"/>
                </a:lnTo>
                <a:lnTo>
                  <a:pt x="42163" y="56896"/>
                </a:lnTo>
                <a:lnTo>
                  <a:pt x="43532" y="55880"/>
                </a:lnTo>
                <a:lnTo>
                  <a:pt x="22732" y="55880"/>
                </a:lnTo>
                <a:lnTo>
                  <a:pt x="35559" y="0"/>
                </a:lnTo>
                <a:close/>
              </a:path>
              <a:path w="74929" h="98425">
                <a:moveTo>
                  <a:pt x="68706" y="80010"/>
                </a:moveTo>
                <a:lnTo>
                  <a:pt x="65404" y="83566"/>
                </a:lnTo>
                <a:lnTo>
                  <a:pt x="62991" y="85725"/>
                </a:lnTo>
                <a:lnTo>
                  <a:pt x="61467" y="86614"/>
                </a:lnTo>
                <a:lnTo>
                  <a:pt x="60071" y="87630"/>
                </a:lnTo>
                <a:lnTo>
                  <a:pt x="58674" y="88138"/>
                </a:lnTo>
                <a:lnTo>
                  <a:pt x="70452" y="88138"/>
                </a:lnTo>
                <a:lnTo>
                  <a:pt x="73659" y="84836"/>
                </a:lnTo>
                <a:lnTo>
                  <a:pt x="68706" y="80010"/>
                </a:lnTo>
                <a:close/>
              </a:path>
              <a:path w="74929" h="98425">
                <a:moveTo>
                  <a:pt x="72389" y="27559"/>
                </a:moveTo>
                <a:lnTo>
                  <a:pt x="46608" y="27559"/>
                </a:lnTo>
                <a:lnTo>
                  <a:pt x="45720" y="32512"/>
                </a:lnTo>
                <a:lnTo>
                  <a:pt x="47878" y="32639"/>
                </a:lnTo>
                <a:lnTo>
                  <a:pt x="49275" y="33147"/>
                </a:lnTo>
                <a:lnTo>
                  <a:pt x="49910" y="33909"/>
                </a:lnTo>
                <a:lnTo>
                  <a:pt x="50673" y="34671"/>
                </a:lnTo>
                <a:lnTo>
                  <a:pt x="51053" y="35560"/>
                </a:lnTo>
                <a:lnTo>
                  <a:pt x="51053" y="38862"/>
                </a:lnTo>
                <a:lnTo>
                  <a:pt x="49529" y="41402"/>
                </a:lnTo>
                <a:lnTo>
                  <a:pt x="28321" y="55880"/>
                </a:lnTo>
                <a:lnTo>
                  <a:pt x="43532" y="55880"/>
                </a:lnTo>
                <a:lnTo>
                  <a:pt x="63373" y="41148"/>
                </a:lnTo>
                <a:lnTo>
                  <a:pt x="68452" y="37211"/>
                </a:lnTo>
                <a:lnTo>
                  <a:pt x="74549" y="32258"/>
                </a:lnTo>
                <a:lnTo>
                  <a:pt x="72389" y="275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391268" y="4755134"/>
            <a:ext cx="74930" cy="98425"/>
          </a:xfrm>
          <a:custGeom>
            <a:avLst/>
            <a:gdLst/>
            <a:ahLst/>
            <a:cxnLst/>
            <a:rect l="l" t="t" r="r" b="b"/>
            <a:pathLst>
              <a:path w="74929" h="98425">
                <a:moveTo>
                  <a:pt x="29845" y="0"/>
                </a:moveTo>
                <a:lnTo>
                  <a:pt x="35559" y="0"/>
                </a:lnTo>
                <a:lnTo>
                  <a:pt x="22732" y="55880"/>
                </a:lnTo>
                <a:lnTo>
                  <a:pt x="24129" y="55880"/>
                </a:lnTo>
                <a:lnTo>
                  <a:pt x="28321" y="55880"/>
                </a:lnTo>
                <a:lnTo>
                  <a:pt x="32257" y="54610"/>
                </a:lnTo>
                <a:lnTo>
                  <a:pt x="36067" y="52197"/>
                </a:lnTo>
                <a:lnTo>
                  <a:pt x="39750" y="49657"/>
                </a:lnTo>
                <a:lnTo>
                  <a:pt x="43179" y="46990"/>
                </a:lnTo>
                <a:lnTo>
                  <a:pt x="46354" y="44196"/>
                </a:lnTo>
                <a:lnTo>
                  <a:pt x="49529" y="41402"/>
                </a:lnTo>
                <a:lnTo>
                  <a:pt x="51053" y="38862"/>
                </a:lnTo>
                <a:lnTo>
                  <a:pt x="51053" y="36830"/>
                </a:lnTo>
                <a:lnTo>
                  <a:pt x="51053" y="35560"/>
                </a:lnTo>
                <a:lnTo>
                  <a:pt x="50673" y="34671"/>
                </a:lnTo>
                <a:lnTo>
                  <a:pt x="49910" y="33909"/>
                </a:lnTo>
                <a:lnTo>
                  <a:pt x="49275" y="33147"/>
                </a:lnTo>
                <a:lnTo>
                  <a:pt x="47878" y="32639"/>
                </a:lnTo>
                <a:lnTo>
                  <a:pt x="45720" y="32512"/>
                </a:lnTo>
                <a:lnTo>
                  <a:pt x="46608" y="27559"/>
                </a:lnTo>
                <a:lnTo>
                  <a:pt x="72389" y="27559"/>
                </a:lnTo>
                <a:lnTo>
                  <a:pt x="74549" y="32258"/>
                </a:lnTo>
                <a:lnTo>
                  <a:pt x="68452" y="37211"/>
                </a:lnTo>
                <a:lnTo>
                  <a:pt x="63373" y="41148"/>
                </a:lnTo>
                <a:lnTo>
                  <a:pt x="59435" y="44069"/>
                </a:lnTo>
                <a:lnTo>
                  <a:pt x="42163" y="56896"/>
                </a:lnTo>
                <a:lnTo>
                  <a:pt x="50037" y="78867"/>
                </a:lnTo>
                <a:lnTo>
                  <a:pt x="50546" y="80645"/>
                </a:lnTo>
                <a:lnTo>
                  <a:pt x="51307" y="82296"/>
                </a:lnTo>
                <a:lnTo>
                  <a:pt x="51942" y="83693"/>
                </a:lnTo>
                <a:lnTo>
                  <a:pt x="52577" y="85217"/>
                </a:lnTo>
                <a:lnTo>
                  <a:pt x="53339" y="86233"/>
                </a:lnTo>
                <a:lnTo>
                  <a:pt x="54101" y="86995"/>
                </a:lnTo>
                <a:lnTo>
                  <a:pt x="54990" y="87757"/>
                </a:lnTo>
                <a:lnTo>
                  <a:pt x="56006" y="88138"/>
                </a:lnTo>
                <a:lnTo>
                  <a:pt x="57403" y="88138"/>
                </a:lnTo>
                <a:lnTo>
                  <a:pt x="58674" y="88138"/>
                </a:lnTo>
                <a:lnTo>
                  <a:pt x="60071" y="87630"/>
                </a:lnTo>
                <a:lnTo>
                  <a:pt x="61467" y="86614"/>
                </a:lnTo>
                <a:lnTo>
                  <a:pt x="62991" y="85725"/>
                </a:lnTo>
                <a:lnTo>
                  <a:pt x="65404" y="83566"/>
                </a:lnTo>
                <a:lnTo>
                  <a:pt x="68706" y="80010"/>
                </a:lnTo>
                <a:lnTo>
                  <a:pt x="73659" y="84836"/>
                </a:lnTo>
                <a:lnTo>
                  <a:pt x="69341" y="89281"/>
                </a:lnTo>
                <a:lnTo>
                  <a:pt x="65404" y="92456"/>
                </a:lnTo>
                <a:lnTo>
                  <a:pt x="61975" y="94615"/>
                </a:lnTo>
                <a:lnTo>
                  <a:pt x="58420" y="96901"/>
                </a:lnTo>
                <a:lnTo>
                  <a:pt x="54863" y="97917"/>
                </a:lnTo>
                <a:lnTo>
                  <a:pt x="51434" y="97917"/>
                </a:lnTo>
                <a:lnTo>
                  <a:pt x="47625" y="97917"/>
                </a:lnTo>
                <a:lnTo>
                  <a:pt x="31750" y="66929"/>
                </a:lnTo>
                <a:lnTo>
                  <a:pt x="31241" y="65532"/>
                </a:lnTo>
                <a:lnTo>
                  <a:pt x="28575" y="62611"/>
                </a:lnTo>
                <a:lnTo>
                  <a:pt x="27939" y="62357"/>
                </a:lnTo>
                <a:lnTo>
                  <a:pt x="26797" y="62230"/>
                </a:lnTo>
                <a:lnTo>
                  <a:pt x="25400" y="62230"/>
                </a:lnTo>
                <a:lnTo>
                  <a:pt x="21335" y="62230"/>
                </a:lnTo>
                <a:lnTo>
                  <a:pt x="13970" y="96520"/>
                </a:lnTo>
                <a:lnTo>
                  <a:pt x="0" y="96520"/>
                </a:lnTo>
                <a:lnTo>
                  <a:pt x="17272" y="19558"/>
                </a:lnTo>
                <a:lnTo>
                  <a:pt x="17779" y="17272"/>
                </a:lnTo>
                <a:lnTo>
                  <a:pt x="18160" y="15621"/>
                </a:lnTo>
                <a:lnTo>
                  <a:pt x="18414" y="14351"/>
                </a:lnTo>
                <a:lnTo>
                  <a:pt x="18541" y="13081"/>
                </a:lnTo>
                <a:lnTo>
                  <a:pt x="18669" y="11938"/>
                </a:lnTo>
                <a:lnTo>
                  <a:pt x="18669" y="10922"/>
                </a:lnTo>
                <a:lnTo>
                  <a:pt x="18669" y="9271"/>
                </a:lnTo>
                <a:lnTo>
                  <a:pt x="18033" y="8001"/>
                </a:lnTo>
                <a:lnTo>
                  <a:pt x="16763" y="7239"/>
                </a:lnTo>
                <a:lnTo>
                  <a:pt x="15494" y="6604"/>
                </a:lnTo>
                <a:lnTo>
                  <a:pt x="12953" y="6223"/>
                </a:lnTo>
                <a:lnTo>
                  <a:pt x="9271" y="6096"/>
                </a:lnTo>
                <a:lnTo>
                  <a:pt x="10413" y="889"/>
                </a:lnTo>
                <a:lnTo>
                  <a:pt x="298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474707" y="4739640"/>
            <a:ext cx="116585" cy="342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491980" y="4762422"/>
            <a:ext cx="94615" cy="12700"/>
          </a:xfrm>
          <a:custGeom>
            <a:avLst/>
            <a:gdLst/>
            <a:ahLst/>
            <a:cxnLst/>
            <a:rect l="l" t="t" r="r" b="b"/>
            <a:pathLst>
              <a:path w="94615" h="12700">
                <a:moveTo>
                  <a:pt x="0" y="12523"/>
                </a:moveTo>
                <a:lnTo>
                  <a:pt x="94297" y="12523"/>
                </a:lnTo>
                <a:lnTo>
                  <a:pt x="94297" y="0"/>
                </a:lnTo>
                <a:lnTo>
                  <a:pt x="0" y="0"/>
                </a:lnTo>
                <a:lnTo>
                  <a:pt x="0" y="125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487407" y="4757850"/>
            <a:ext cx="103505" cy="22225"/>
          </a:xfrm>
          <a:custGeom>
            <a:avLst/>
            <a:gdLst/>
            <a:ahLst/>
            <a:cxnLst/>
            <a:rect l="l" t="t" r="r" b="b"/>
            <a:pathLst>
              <a:path w="103504" h="22225">
                <a:moveTo>
                  <a:pt x="0" y="21667"/>
                </a:moveTo>
                <a:lnTo>
                  <a:pt x="103441" y="21667"/>
                </a:lnTo>
                <a:lnTo>
                  <a:pt x="103441" y="0"/>
                </a:lnTo>
                <a:lnTo>
                  <a:pt x="0" y="0"/>
                </a:lnTo>
                <a:lnTo>
                  <a:pt x="0" y="2166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595104" y="4687849"/>
            <a:ext cx="92237" cy="12722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613518" y="4711191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4830" y="19303"/>
                </a:moveTo>
                <a:lnTo>
                  <a:pt x="25780" y="19303"/>
                </a:lnTo>
                <a:lnTo>
                  <a:pt x="27050" y="19811"/>
                </a:lnTo>
                <a:lnTo>
                  <a:pt x="27812" y="20573"/>
                </a:lnTo>
                <a:lnTo>
                  <a:pt x="28575" y="21462"/>
                </a:lnTo>
                <a:lnTo>
                  <a:pt x="29082" y="22986"/>
                </a:lnTo>
                <a:lnTo>
                  <a:pt x="28955" y="87248"/>
                </a:lnTo>
                <a:lnTo>
                  <a:pt x="28701" y="88518"/>
                </a:lnTo>
                <a:lnTo>
                  <a:pt x="28575" y="89788"/>
                </a:lnTo>
                <a:lnTo>
                  <a:pt x="28321" y="90804"/>
                </a:lnTo>
                <a:lnTo>
                  <a:pt x="27939" y="91693"/>
                </a:lnTo>
                <a:lnTo>
                  <a:pt x="27685" y="92582"/>
                </a:lnTo>
                <a:lnTo>
                  <a:pt x="22225" y="96519"/>
                </a:lnTo>
                <a:lnTo>
                  <a:pt x="21208" y="96900"/>
                </a:lnTo>
                <a:lnTo>
                  <a:pt x="4445" y="98297"/>
                </a:lnTo>
                <a:lnTo>
                  <a:pt x="4445" y="105409"/>
                </a:lnTo>
                <a:lnTo>
                  <a:pt x="69341" y="105409"/>
                </a:lnTo>
                <a:lnTo>
                  <a:pt x="69341" y="98297"/>
                </a:lnTo>
                <a:lnTo>
                  <a:pt x="66039" y="98297"/>
                </a:lnTo>
                <a:lnTo>
                  <a:pt x="58420" y="97916"/>
                </a:lnTo>
                <a:lnTo>
                  <a:pt x="48005" y="94995"/>
                </a:lnTo>
                <a:lnTo>
                  <a:pt x="47371" y="94614"/>
                </a:lnTo>
                <a:lnTo>
                  <a:pt x="46481" y="93471"/>
                </a:lnTo>
                <a:lnTo>
                  <a:pt x="45720" y="92201"/>
                </a:lnTo>
                <a:lnTo>
                  <a:pt x="45592" y="91312"/>
                </a:lnTo>
                <a:lnTo>
                  <a:pt x="45338" y="90423"/>
                </a:lnTo>
                <a:lnTo>
                  <a:pt x="45084" y="89407"/>
                </a:lnTo>
                <a:lnTo>
                  <a:pt x="44957" y="86994"/>
                </a:lnTo>
                <a:lnTo>
                  <a:pt x="44830" y="19303"/>
                </a:lnTo>
                <a:close/>
              </a:path>
              <a:path w="69850" h="105410">
                <a:moveTo>
                  <a:pt x="45211" y="0"/>
                </a:moveTo>
                <a:lnTo>
                  <a:pt x="40258" y="0"/>
                </a:lnTo>
                <a:lnTo>
                  <a:pt x="33400" y="3682"/>
                </a:lnTo>
                <a:lnTo>
                  <a:pt x="26670" y="7365"/>
                </a:lnTo>
                <a:lnTo>
                  <a:pt x="13461" y="14731"/>
                </a:lnTo>
                <a:lnTo>
                  <a:pt x="0" y="22097"/>
                </a:lnTo>
                <a:lnTo>
                  <a:pt x="1904" y="25907"/>
                </a:lnTo>
                <a:lnTo>
                  <a:pt x="2412" y="27177"/>
                </a:lnTo>
                <a:lnTo>
                  <a:pt x="3175" y="28447"/>
                </a:lnTo>
                <a:lnTo>
                  <a:pt x="3809" y="29717"/>
                </a:lnTo>
                <a:lnTo>
                  <a:pt x="9144" y="26288"/>
                </a:lnTo>
                <a:lnTo>
                  <a:pt x="13461" y="23621"/>
                </a:lnTo>
                <a:lnTo>
                  <a:pt x="16763" y="21970"/>
                </a:lnTo>
                <a:lnTo>
                  <a:pt x="20065" y="20192"/>
                </a:lnTo>
                <a:lnTo>
                  <a:pt x="22605" y="19303"/>
                </a:lnTo>
                <a:lnTo>
                  <a:pt x="44830" y="19303"/>
                </a:lnTo>
                <a:lnTo>
                  <a:pt x="44957" y="8000"/>
                </a:lnTo>
                <a:lnTo>
                  <a:pt x="45084" y="3047"/>
                </a:lnTo>
                <a:lnTo>
                  <a:pt x="452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613518" y="4711191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0258" y="0"/>
                </a:moveTo>
                <a:lnTo>
                  <a:pt x="45211" y="0"/>
                </a:lnTo>
                <a:lnTo>
                  <a:pt x="45084" y="3047"/>
                </a:lnTo>
                <a:lnTo>
                  <a:pt x="45084" y="5714"/>
                </a:lnTo>
                <a:lnTo>
                  <a:pt x="44957" y="8000"/>
                </a:lnTo>
                <a:lnTo>
                  <a:pt x="44957" y="10413"/>
                </a:lnTo>
                <a:lnTo>
                  <a:pt x="44957" y="12699"/>
                </a:lnTo>
                <a:lnTo>
                  <a:pt x="44830" y="14985"/>
                </a:lnTo>
                <a:lnTo>
                  <a:pt x="44830" y="17271"/>
                </a:lnTo>
                <a:lnTo>
                  <a:pt x="44830" y="19430"/>
                </a:lnTo>
                <a:lnTo>
                  <a:pt x="44830" y="21589"/>
                </a:lnTo>
                <a:lnTo>
                  <a:pt x="44830" y="83819"/>
                </a:lnTo>
                <a:lnTo>
                  <a:pt x="44830" y="85470"/>
                </a:lnTo>
                <a:lnTo>
                  <a:pt x="44957" y="86994"/>
                </a:lnTo>
                <a:lnTo>
                  <a:pt x="44957" y="88137"/>
                </a:lnTo>
                <a:lnTo>
                  <a:pt x="45084" y="89407"/>
                </a:lnTo>
                <a:lnTo>
                  <a:pt x="45338" y="90423"/>
                </a:lnTo>
                <a:lnTo>
                  <a:pt x="45592" y="91312"/>
                </a:lnTo>
                <a:lnTo>
                  <a:pt x="45720" y="92201"/>
                </a:lnTo>
                <a:lnTo>
                  <a:pt x="46100" y="92836"/>
                </a:lnTo>
                <a:lnTo>
                  <a:pt x="46481" y="93471"/>
                </a:lnTo>
                <a:lnTo>
                  <a:pt x="46989" y="94106"/>
                </a:lnTo>
                <a:lnTo>
                  <a:pt x="47371" y="94614"/>
                </a:lnTo>
                <a:lnTo>
                  <a:pt x="48005" y="94995"/>
                </a:lnTo>
                <a:lnTo>
                  <a:pt x="48640" y="95630"/>
                </a:lnTo>
                <a:lnTo>
                  <a:pt x="49529" y="96138"/>
                </a:lnTo>
                <a:lnTo>
                  <a:pt x="50546" y="96519"/>
                </a:lnTo>
                <a:lnTo>
                  <a:pt x="51688" y="96900"/>
                </a:lnTo>
                <a:lnTo>
                  <a:pt x="53085" y="97154"/>
                </a:lnTo>
                <a:lnTo>
                  <a:pt x="54736" y="97408"/>
                </a:lnTo>
                <a:lnTo>
                  <a:pt x="56387" y="97662"/>
                </a:lnTo>
                <a:lnTo>
                  <a:pt x="58420" y="97916"/>
                </a:lnTo>
                <a:lnTo>
                  <a:pt x="60832" y="98043"/>
                </a:lnTo>
                <a:lnTo>
                  <a:pt x="63246" y="98170"/>
                </a:lnTo>
                <a:lnTo>
                  <a:pt x="66039" y="98297"/>
                </a:lnTo>
                <a:lnTo>
                  <a:pt x="69341" y="98297"/>
                </a:lnTo>
                <a:lnTo>
                  <a:pt x="69341" y="105409"/>
                </a:lnTo>
                <a:lnTo>
                  <a:pt x="4445" y="105409"/>
                </a:lnTo>
                <a:lnTo>
                  <a:pt x="4445" y="98297"/>
                </a:lnTo>
                <a:lnTo>
                  <a:pt x="7747" y="98170"/>
                </a:lnTo>
                <a:lnTo>
                  <a:pt x="10413" y="98043"/>
                </a:lnTo>
                <a:lnTo>
                  <a:pt x="22225" y="96519"/>
                </a:lnTo>
                <a:lnTo>
                  <a:pt x="23113" y="96265"/>
                </a:lnTo>
                <a:lnTo>
                  <a:pt x="24002" y="95884"/>
                </a:lnTo>
                <a:lnTo>
                  <a:pt x="24764" y="95503"/>
                </a:lnTo>
                <a:lnTo>
                  <a:pt x="25526" y="94995"/>
                </a:lnTo>
                <a:lnTo>
                  <a:pt x="26161" y="94360"/>
                </a:lnTo>
                <a:lnTo>
                  <a:pt x="26670" y="93852"/>
                </a:lnTo>
                <a:lnTo>
                  <a:pt x="27177" y="93217"/>
                </a:lnTo>
                <a:lnTo>
                  <a:pt x="27685" y="92582"/>
                </a:lnTo>
                <a:lnTo>
                  <a:pt x="27939" y="91693"/>
                </a:lnTo>
                <a:lnTo>
                  <a:pt x="28321" y="90804"/>
                </a:lnTo>
                <a:lnTo>
                  <a:pt x="28575" y="89788"/>
                </a:lnTo>
                <a:lnTo>
                  <a:pt x="28701" y="88518"/>
                </a:lnTo>
                <a:lnTo>
                  <a:pt x="28955" y="87248"/>
                </a:lnTo>
                <a:lnTo>
                  <a:pt x="29082" y="85724"/>
                </a:lnTo>
                <a:lnTo>
                  <a:pt x="29082" y="83819"/>
                </a:lnTo>
                <a:lnTo>
                  <a:pt x="29082" y="25145"/>
                </a:lnTo>
                <a:lnTo>
                  <a:pt x="29082" y="22986"/>
                </a:lnTo>
                <a:lnTo>
                  <a:pt x="28575" y="21462"/>
                </a:lnTo>
                <a:lnTo>
                  <a:pt x="27812" y="20573"/>
                </a:lnTo>
                <a:lnTo>
                  <a:pt x="27050" y="19811"/>
                </a:lnTo>
                <a:lnTo>
                  <a:pt x="25780" y="19303"/>
                </a:lnTo>
                <a:lnTo>
                  <a:pt x="24256" y="19303"/>
                </a:lnTo>
                <a:lnTo>
                  <a:pt x="22605" y="19303"/>
                </a:lnTo>
                <a:lnTo>
                  <a:pt x="20065" y="20192"/>
                </a:lnTo>
                <a:lnTo>
                  <a:pt x="16763" y="21970"/>
                </a:lnTo>
                <a:lnTo>
                  <a:pt x="13461" y="23621"/>
                </a:lnTo>
                <a:lnTo>
                  <a:pt x="9144" y="26288"/>
                </a:lnTo>
                <a:lnTo>
                  <a:pt x="3809" y="29717"/>
                </a:lnTo>
                <a:lnTo>
                  <a:pt x="3175" y="28447"/>
                </a:lnTo>
                <a:lnTo>
                  <a:pt x="2412" y="27177"/>
                </a:lnTo>
                <a:lnTo>
                  <a:pt x="1904" y="25907"/>
                </a:lnTo>
                <a:lnTo>
                  <a:pt x="1270" y="24637"/>
                </a:lnTo>
                <a:lnTo>
                  <a:pt x="634" y="23367"/>
                </a:lnTo>
                <a:lnTo>
                  <a:pt x="0" y="22097"/>
                </a:lnTo>
                <a:lnTo>
                  <a:pt x="6730" y="18414"/>
                </a:lnTo>
                <a:lnTo>
                  <a:pt x="13461" y="14731"/>
                </a:lnTo>
                <a:lnTo>
                  <a:pt x="20065" y="11048"/>
                </a:lnTo>
                <a:lnTo>
                  <a:pt x="26670" y="7365"/>
                </a:lnTo>
                <a:lnTo>
                  <a:pt x="33400" y="3682"/>
                </a:lnTo>
                <a:lnTo>
                  <a:pt x="402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17491" y="5085588"/>
            <a:ext cx="134874" cy="13487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328286" y="5100573"/>
            <a:ext cx="125095" cy="1250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526279" y="5059705"/>
            <a:ext cx="156235" cy="15466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41392" y="5079238"/>
            <a:ext cx="136525" cy="135255"/>
          </a:xfrm>
          <a:custGeom>
            <a:avLst/>
            <a:gdLst/>
            <a:ahLst/>
            <a:cxnLst/>
            <a:rect l="l" t="t" r="r" b="b"/>
            <a:pathLst>
              <a:path w="136525" h="135254">
                <a:moveTo>
                  <a:pt x="65532" y="0"/>
                </a:moveTo>
                <a:lnTo>
                  <a:pt x="26035" y="0"/>
                </a:lnTo>
                <a:lnTo>
                  <a:pt x="24892" y="4953"/>
                </a:lnTo>
                <a:lnTo>
                  <a:pt x="28194" y="5080"/>
                </a:lnTo>
                <a:lnTo>
                  <a:pt x="30734" y="5842"/>
                </a:lnTo>
                <a:lnTo>
                  <a:pt x="32258" y="6985"/>
                </a:lnTo>
                <a:lnTo>
                  <a:pt x="33782" y="8255"/>
                </a:lnTo>
                <a:lnTo>
                  <a:pt x="34544" y="10413"/>
                </a:lnTo>
                <a:lnTo>
                  <a:pt x="34417" y="17780"/>
                </a:lnTo>
                <a:lnTo>
                  <a:pt x="33909" y="20828"/>
                </a:lnTo>
                <a:lnTo>
                  <a:pt x="33528" y="23875"/>
                </a:lnTo>
                <a:lnTo>
                  <a:pt x="33020" y="26797"/>
                </a:lnTo>
                <a:lnTo>
                  <a:pt x="32357" y="29591"/>
                </a:lnTo>
                <a:lnTo>
                  <a:pt x="15621" y="105663"/>
                </a:lnTo>
                <a:lnTo>
                  <a:pt x="13038" y="116712"/>
                </a:lnTo>
                <a:lnTo>
                  <a:pt x="11557" y="121157"/>
                </a:lnTo>
                <a:lnTo>
                  <a:pt x="10795" y="123062"/>
                </a:lnTo>
                <a:lnTo>
                  <a:pt x="9906" y="124713"/>
                </a:lnTo>
                <a:lnTo>
                  <a:pt x="9144" y="126237"/>
                </a:lnTo>
                <a:lnTo>
                  <a:pt x="8001" y="127507"/>
                </a:lnTo>
                <a:lnTo>
                  <a:pt x="5461" y="129286"/>
                </a:lnTo>
                <a:lnTo>
                  <a:pt x="3683" y="129920"/>
                </a:lnTo>
                <a:lnTo>
                  <a:pt x="1143" y="130301"/>
                </a:lnTo>
                <a:lnTo>
                  <a:pt x="0" y="135128"/>
                </a:lnTo>
                <a:lnTo>
                  <a:pt x="39624" y="135128"/>
                </a:lnTo>
                <a:lnTo>
                  <a:pt x="40767" y="130301"/>
                </a:lnTo>
                <a:lnTo>
                  <a:pt x="36957" y="129920"/>
                </a:lnTo>
                <a:lnTo>
                  <a:pt x="34290" y="129159"/>
                </a:lnTo>
                <a:lnTo>
                  <a:pt x="33020" y="127888"/>
                </a:lnTo>
                <a:lnTo>
                  <a:pt x="31623" y="126618"/>
                </a:lnTo>
                <a:lnTo>
                  <a:pt x="31027" y="124713"/>
                </a:lnTo>
                <a:lnTo>
                  <a:pt x="30987" y="119125"/>
                </a:lnTo>
                <a:lnTo>
                  <a:pt x="31496" y="114554"/>
                </a:lnTo>
                <a:lnTo>
                  <a:pt x="32385" y="109600"/>
                </a:lnTo>
                <a:lnTo>
                  <a:pt x="33147" y="106299"/>
                </a:lnTo>
                <a:lnTo>
                  <a:pt x="41275" y="68961"/>
                </a:lnTo>
                <a:lnTo>
                  <a:pt x="112107" y="68961"/>
                </a:lnTo>
                <a:lnTo>
                  <a:pt x="114120" y="59817"/>
                </a:lnTo>
                <a:lnTo>
                  <a:pt x="43307" y="59817"/>
                </a:lnTo>
                <a:lnTo>
                  <a:pt x="50065" y="29463"/>
                </a:lnTo>
                <a:lnTo>
                  <a:pt x="59055" y="6731"/>
                </a:lnTo>
                <a:lnTo>
                  <a:pt x="60198" y="5968"/>
                </a:lnTo>
                <a:lnTo>
                  <a:pt x="61976" y="5461"/>
                </a:lnTo>
                <a:lnTo>
                  <a:pt x="64516" y="4953"/>
                </a:lnTo>
                <a:lnTo>
                  <a:pt x="65532" y="0"/>
                </a:lnTo>
                <a:close/>
              </a:path>
              <a:path w="136525" h="135254">
                <a:moveTo>
                  <a:pt x="112107" y="68961"/>
                </a:moveTo>
                <a:lnTo>
                  <a:pt x="94487" y="68961"/>
                </a:lnTo>
                <a:lnTo>
                  <a:pt x="86360" y="105663"/>
                </a:lnTo>
                <a:lnTo>
                  <a:pt x="83777" y="116712"/>
                </a:lnTo>
                <a:lnTo>
                  <a:pt x="82296" y="121157"/>
                </a:lnTo>
                <a:lnTo>
                  <a:pt x="81534" y="123062"/>
                </a:lnTo>
                <a:lnTo>
                  <a:pt x="80645" y="124713"/>
                </a:lnTo>
                <a:lnTo>
                  <a:pt x="79883" y="126237"/>
                </a:lnTo>
                <a:lnTo>
                  <a:pt x="71882" y="130301"/>
                </a:lnTo>
                <a:lnTo>
                  <a:pt x="70866" y="135128"/>
                </a:lnTo>
                <a:lnTo>
                  <a:pt x="110362" y="135128"/>
                </a:lnTo>
                <a:lnTo>
                  <a:pt x="111506" y="130301"/>
                </a:lnTo>
                <a:lnTo>
                  <a:pt x="107950" y="130048"/>
                </a:lnTo>
                <a:lnTo>
                  <a:pt x="105537" y="129286"/>
                </a:lnTo>
                <a:lnTo>
                  <a:pt x="104012" y="128016"/>
                </a:lnTo>
                <a:lnTo>
                  <a:pt x="102489" y="126873"/>
                </a:lnTo>
                <a:lnTo>
                  <a:pt x="101727" y="124713"/>
                </a:lnTo>
                <a:lnTo>
                  <a:pt x="101854" y="117856"/>
                </a:lnTo>
                <a:lnTo>
                  <a:pt x="102235" y="115569"/>
                </a:lnTo>
                <a:lnTo>
                  <a:pt x="102489" y="113284"/>
                </a:lnTo>
                <a:lnTo>
                  <a:pt x="102997" y="110236"/>
                </a:lnTo>
                <a:lnTo>
                  <a:pt x="103886" y="106299"/>
                </a:lnTo>
                <a:lnTo>
                  <a:pt x="112107" y="68961"/>
                </a:lnTo>
                <a:close/>
              </a:path>
              <a:path w="136525" h="135254">
                <a:moveTo>
                  <a:pt x="136271" y="0"/>
                </a:moveTo>
                <a:lnTo>
                  <a:pt x="96774" y="0"/>
                </a:lnTo>
                <a:lnTo>
                  <a:pt x="95631" y="4953"/>
                </a:lnTo>
                <a:lnTo>
                  <a:pt x="99060" y="5080"/>
                </a:lnTo>
                <a:lnTo>
                  <a:pt x="101473" y="5842"/>
                </a:lnTo>
                <a:lnTo>
                  <a:pt x="102997" y="6985"/>
                </a:lnTo>
                <a:lnTo>
                  <a:pt x="104521" y="8255"/>
                </a:lnTo>
                <a:lnTo>
                  <a:pt x="105410" y="10413"/>
                </a:lnTo>
                <a:lnTo>
                  <a:pt x="105346" y="15875"/>
                </a:lnTo>
                <a:lnTo>
                  <a:pt x="105156" y="17780"/>
                </a:lnTo>
                <a:lnTo>
                  <a:pt x="104648" y="20828"/>
                </a:lnTo>
                <a:lnTo>
                  <a:pt x="104267" y="23875"/>
                </a:lnTo>
                <a:lnTo>
                  <a:pt x="103759" y="26797"/>
                </a:lnTo>
                <a:lnTo>
                  <a:pt x="103095" y="29591"/>
                </a:lnTo>
                <a:lnTo>
                  <a:pt x="96393" y="59817"/>
                </a:lnTo>
                <a:lnTo>
                  <a:pt x="114120" y="59817"/>
                </a:lnTo>
                <a:lnTo>
                  <a:pt x="122174" y="23241"/>
                </a:lnTo>
                <a:lnTo>
                  <a:pt x="123317" y="18668"/>
                </a:lnTo>
                <a:lnTo>
                  <a:pt x="129794" y="6731"/>
                </a:lnTo>
                <a:lnTo>
                  <a:pt x="130937" y="5968"/>
                </a:lnTo>
                <a:lnTo>
                  <a:pt x="132715" y="5461"/>
                </a:lnTo>
                <a:lnTo>
                  <a:pt x="135255" y="4953"/>
                </a:lnTo>
                <a:lnTo>
                  <a:pt x="13627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41392" y="5079238"/>
            <a:ext cx="136525" cy="135255"/>
          </a:xfrm>
          <a:custGeom>
            <a:avLst/>
            <a:gdLst/>
            <a:ahLst/>
            <a:cxnLst/>
            <a:rect l="l" t="t" r="r" b="b"/>
            <a:pathLst>
              <a:path w="136525" h="135254">
                <a:moveTo>
                  <a:pt x="26035" y="0"/>
                </a:moveTo>
                <a:lnTo>
                  <a:pt x="65532" y="0"/>
                </a:lnTo>
                <a:lnTo>
                  <a:pt x="64516" y="4953"/>
                </a:lnTo>
                <a:lnTo>
                  <a:pt x="61976" y="5461"/>
                </a:lnTo>
                <a:lnTo>
                  <a:pt x="60198" y="5968"/>
                </a:lnTo>
                <a:lnTo>
                  <a:pt x="59055" y="6731"/>
                </a:lnTo>
                <a:lnTo>
                  <a:pt x="58039" y="7366"/>
                </a:lnTo>
                <a:lnTo>
                  <a:pt x="57023" y="8381"/>
                </a:lnTo>
                <a:lnTo>
                  <a:pt x="56134" y="9651"/>
                </a:lnTo>
                <a:lnTo>
                  <a:pt x="55245" y="10922"/>
                </a:lnTo>
                <a:lnTo>
                  <a:pt x="54356" y="13081"/>
                </a:lnTo>
                <a:lnTo>
                  <a:pt x="53467" y="15875"/>
                </a:lnTo>
                <a:lnTo>
                  <a:pt x="52578" y="18668"/>
                </a:lnTo>
                <a:lnTo>
                  <a:pt x="51435" y="23241"/>
                </a:lnTo>
                <a:lnTo>
                  <a:pt x="50037" y="29591"/>
                </a:lnTo>
                <a:lnTo>
                  <a:pt x="43307" y="59817"/>
                </a:lnTo>
                <a:lnTo>
                  <a:pt x="96393" y="59817"/>
                </a:lnTo>
                <a:lnTo>
                  <a:pt x="103124" y="29463"/>
                </a:lnTo>
                <a:lnTo>
                  <a:pt x="103759" y="26797"/>
                </a:lnTo>
                <a:lnTo>
                  <a:pt x="104267" y="23875"/>
                </a:lnTo>
                <a:lnTo>
                  <a:pt x="104648" y="20828"/>
                </a:lnTo>
                <a:lnTo>
                  <a:pt x="105156" y="17780"/>
                </a:lnTo>
                <a:lnTo>
                  <a:pt x="105410" y="15239"/>
                </a:lnTo>
                <a:lnTo>
                  <a:pt x="105410" y="13462"/>
                </a:lnTo>
                <a:lnTo>
                  <a:pt x="105410" y="10413"/>
                </a:lnTo>
                <a:lnTo>
                  <a:pt x="95631" y="4953"/>
                </a:lnTo>
                <a:lnTo>
                  <a:pt x="96774" y="0"/>
                </a:lnTo>
                <a:lnTo>
                  <a:pt x="136271" y="0"/>
                </a:lnTo>
                <a:lnTo>
                  <a:pt x="135255" y="4953"/>
                </a:lnTo>
                <a:lnTo>
                  <a:pt x="132715" y="5461"/>
                </a:lnTo>
                <a:lnTo>
                  <a:pt x="130937" y="5968"/>
                </a:lnTo>
                <a:lnTo>
                  <a:pt x="129794" y="6731"/>
                </a:lnTo>
                <a:lnTo>
                  <a:pt x="128778" y="7366"/>
                </a:lnTo>
                <a:lnTo>
                  <a:pt x="127762" y="8381"/>
                </a:lnTo>
                <a:lnTo>
                  <a:pt x="120777" y="29591"/>
                </a:lnTo>
                <a:lnTo>
                  <a:pt x="103886" y="106299"/>
                </a:lnTo>
                <a:lnTo>
                  <a:pt x="102997" y="110236"/>
                </a:lnTo>
                <a:lnTo>
                  <a:pt x="102489" y="113284"/>
                </a:lnTo>
                <a:lnTo>
                  <a:pt x="102235" y="115569"/>
                </a:lnTo>
                <a:lnTo>
                  <a:pt x="101854" y="117856"/>
                </a:lnTo>
                <a:lnTo>
                  <a:pt x="101727" y="119887"/>
                </a:lnTo>
                <a:lnTo>
                  <a:pt x="101727" y="121793"/>
                </a:lnTo>
                <a:lnTo>
                  <a:pt x="101727" y="124713"/>
                </a:lnTo>
                <a:lnTo>
                  <a:pt x="102489" y="126873"/>
                </a:lnTo>
                <a:lnTo>
                  <a:pt x="104012" y="128016"/>
                </a:lnTo>
                <a:lnTo>
                  <a:pt x="105537" y="129286"/>
                </a:lnTo>
                <a:lnTo>
                  <a:pt x="107950" y="130048"/>
                </a:lnTo>
                <a:lnTo>
                  <a:pt x="111506" y="130301"/>
                </a:lnTo>
                <a:lnTo>
                  <a:pt x="110362" y="135128"/>
                </a:lnTo>
                <a:lnTo>
                  <a:pt x="70866" y="135128"/>
                </a:lnTo>
                <a:lnTo>
                  <a:pt x="71882" y="130301"/>
                </a:lnTo>
                <a:lnTo>
                  <a:pt x="74422" y="129920"/>
                </a:lnTo>
                <a:lnTo>
                  <a:pt x="76327" y="129286"/>
                </a:lnTo>
                <a:lnTo>
                  <a:pt x="77597" y="128397"/>
                </a:lnTo>
                <a:lnTo>
                  <a:pt x="78740" y="127507"/>
                </a:lnTo>
                <a:lnTo>
                  <a:pt x="79883" y="126237"/>
                </a:lnTo>
                <a:lnTo>
                  <a:pt x="80645" y="124713"/>
                </a:lnTo>
                <a:lnTo>
                  <a:pt x="81534" y="123062"/>
                </a:lnTo>
                <a:lnTo>
                  <a:pt x="82296" y="121157"/>
                </a:lnTo>
                <a:lnTo>
                  <a:pt x="83058" y="118872"/>
                </a:lnTo>
                <a:lnTo>
                  <a:pt x="83820" y="116586"/>
                </a:lnTo>
                <a:lnTo>
                  <a:pt x="84836" y="112141"/>
                </a:lnTo>
                <a:lnTo>
                  <a:pt x="86360" y="105663"/>
                </a:lnTo>
                <a:lnTo>
                  <a:pt x="94487" y="68961"/>
                </a:lnTo>
                <a:lnTo>
                  <a:pt x="41275" y="68961"/>
                </a:lnTo>
                <a:lnTo>
                  <a:pt x="33147" y="106299"/>
                </a:lnTo>
                <a:lnTo>
                  <a:pt x="32385" y="109600"/>
                </a:lnTo>
                <a:lnTo>
                  <a:pt x="31877" y="112394"/>
                </a:lnTo>
                <a:lnTo>
                  <a:pt x="31496" y="114554"/>
                </a:lnTo>
                <a:lnTo>
                  <a:pt x="31242" y="116712"/>
                </a:lnTo>
                <a:lnTo>
                  <a:pt x="30987" y="119125"/>
                </a:lnTo>
                <a:lnTo>
                  <a:pt x="30987" y="121793"/>
                </a:lnTo>
                <a:lnTo>
                  <a:pt x="30987" y="124587"/>
                </a:lnTo>
                <a:lnTo>
                  <a:pt x="31623" y="126618"/>
                </a:lnTo>
                <a:lnTo>
                  <a:pt x="33020" y="127888"/>
                </a:lnTo>
                <a:lnTo>
                  <a:pt x="34290" y="129159"/>
                </a:lnTo>
                <a:lnTo>
                  <a:pt x="36957" y="129920"/>
                </a:lnTo>
                <a:lnTo>
                  <a:pt x="40767" y="130301"/>
                </a:lnTo>
                <a:lnTo>
                  <a:pt x="39624" y="135128"/>
                </a:lnTo>
                <a:lnTo>
                  <a:pt x="0" y="135128"/>
                </a:lnTo>
                <a:lnTo>
                  <a:pt x="1143" y="130301"/>
                </a:lnTo>
                <a:lnTo>
                  <a:pt x="3683" y="129920"/>
                </a:lnTo>
                <a:lnTo>
                  <a:pt x="5461" y="129286"/>
                </a:lnTo>
                <a:lnTo>
                  <a:pt x="6731" y="128397"/>
                </a:lnTo>
                <a:lnTo>
                  <a:pt x="8001" y="127507"/>
                </a:lnTo>
                <a:lnTo>
                  <a:pt x="9144" y="126237"/>
                </a:lnTo>
                <a:lnTo>
                  <a:pt x="9906" y="124713"/>
                </a:lnTo>
                <a:lnTo>
                  <a:pt x="10795" y="123062"/>
                </a:lnTo>
                <a:lnTo>
                  <a:pt x="11557" y="121157"/>
                </a:lnTo>
                <a:lnTo>
                  <a:pt x="12319" y="118872"/>
                </a:lnTo>
                <a:lnTo>
                  <a:pt x="13081" y="116586"/>
                </a:lnTo>
                <a:lnTo>
                  <a:pt x="14097" y="112141"/>
                </a:lnTo>
                <a:lnTo>
                  <a:pt x="15621" y="105663"/>
                </a:lnTo>
                <a:lnTo>
                  <a:pt x="32385" y="29463"/>
                </a:lnTo>
                <a:lnTo>
                  <a:pt x="33020" y="26797"/>
                </a:lnTo>
                <a:lnTo>
                  <a:pt x="33528" y="23875"/>
                </a:lnTo>
                <a:lnTo>
                  <a:pt x="33909" y="20828"/>
                </a:lnTo>
                <a:lnTo>
                  <a:pt x="34417" y="17780"/>
                </a:lnTo>
                <a:lnTo>
                  <a:pt x="34544" y="15239"/>
                </a:lnTo>
                <a:lnTo>
                  <a:pt x="34544" y="13462"/>
                </a:lnTo>
                <a:lnTo>
                  <a:pt x="34544" y="10413"/>
                </a:lnTo>
                <a:lnTo>
                  <a:pt x="33782" y="8255"/>
                </a:lnTo>
                <a:lnTo>
                  <a:pt x="32258" y="6985"/>
                </a:lnTo>
                <a:lnTo>
                  <a:pt x="30734" y="5842"/>
                </a:lnTo>
                <a:lnTo>
                  <a:pt x="28194" y="5080"/>
                </a:lnTo>
                <a:lnTo>
                  <a:pt x="24892" y="4953"/>
                </a:lnTo>
                <a:lnTo>
                  <a:pt x="2603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64964" y="5137375"/>
            <a:ext cx="95213" cy="11966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79822" y="5156961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29">
                <a:moveTo>
                  <a:pt x="45207" y="62356"/>
                </a:moveTo>
                <a:lnTo>
                  <a:pt x="28448" y="62356"/>
                </a:lnTo>
                <a:lnTo>
                  <a:pt x="29844" y="62611"/>
                </a:lnTo>
                <a:lnTo>
                  <a:pt x="30479" y="62864"/>
                </a:lnTo>
                <a:lnTo>
                  <a:pt x="30987" y="63118"/>
                </a:lnTo>
                <a:lnTo>
                  <a:pt x="31876" y="64007"/>
                </a:lnTo>
                <a:lnTo>
                  <a:pt x="32130" y="64769"/>
                </a:lnTo>
                <a:lnTo>
                  <a:pt x="32512" y="65405"/>
                </a:lnTo>
                <a:lnTo>
                  <a:pt x="32765" y="66420"/>
                </a:lnTo>
                <a:lnTo>
                  <a:pt x="33220" y="67818"/>
                </a:lnTo>
                <a:lnTo>
                  <a:pt x="34543" y="72389"/>
                </a:lnTo>
                <a:lnTo>
                  <a:pt x="36956" y="80899"/>
                </a:lnTo>
                <a:lnTo>
                  <a:pt x="37973" y="84835"/>
                </a:lnTo>
                <a:lnTo>
                  <a:pt x="39115" y="88265"/>
                </a:lnTo>
                <a:lnTo>
                  <a:pt x="40512" y="91059"/>
                </a:lnTo>
                <a:lnTo>
                  <a:pt x="41782" y="93979"/>
                </a:lnTo>
                <a:lnTo>
                  <a:pt x="43306" y="96138"/>
                </a:lnTo>
                <a:lnTo>
                  <a:pt x="45212" y="97535"/>
                </a:lnTo>
                <a:lnTo>
                  <a:pt x="47116" y="99059"/>
                </a:lnTo>
                <a:lnTo>
                  <a:pt x="49529" y="99822"/>
                </a:lnTo>
                <a:lnTo>
                  <a:pt x="54228" y="99822"/>
                </a:lnTo>
                <a:lnTo>
                  <a:pt x="55879" y="99568"/>
                </a:lnTo>
                <a:lnTo>
                  <a:pt x="70913" y="90169"/>
                </a:lnTo>
                <a:lnTo>
                  <a:pt x="57150" y="90169"/>
                </a:lnTo>
                <a:lnTo>
                  <a:pt x="56387" y="90043"/>
                </a:lnTo>
                <a:lnTo>
                  <a:pt x="55752" y="89534"/>
                </a:lnTo>
                <a:lnTo>
                  <a:pt x="54990" y="89153"/>
                </a:lnTo>
                <a:lnTo>
                  <a:pt x="54355" y="88391"/>
                </a:lnTo>
                <a:lnTo>
                  <a:pt x="53848" y="87503"/>
                </a:lnTo>
                <a:lnTo>
                  <a:pt x="53212" y="86613"/>
                </a:lnTo>
                <a:lnTo>
                  <a:pt x="52704" y="85471"/>
                </a:lnTo>
                <a:lnTo>
                  <a:pt x="51688" y="82676"/>
                </a:lnTo>
                <a:lnTo>
                  <a:pt x="49402" y="75311"/>
                </a:lnTo>
                <a:lnTo>
                  <a:pt x="48132" y="71627"/>
                </a:lnTo>
                <a:lnTo>
                  <a:pt x="46905" y="67563"/>
                </a:lnTo>
                <a:lnTo>
                  <a:pt x="45719" y="64007"/>
                </a:lnTo>
                <a:lnTo>
                  <a:pt x="45207" y="62356"/>
                </a:lnTo>
                <a:close/>
              </a:path>
              <a:path w="76835" h="100329">
                <a:moveTo>
                  <a:pt x="35813" y="0"/>
                </a:moveTo>
                <a:lnTo>
                  <a:pt x="30606" y="0"/>
                </a:lnTo>
                <a:lnTo>
                  <a:pt x="10794" y="888"/>
                </a:lnTo>
                <a:lnTo>
                  <a:pt x="9651" y="5842"/>
                </a:lnTo>
                <a:lnTo>
                  <a:pt x="11429" y="5842"/>
                </a:lnTo>
                <a:lnTo>
                  <a:pt x="12953" y="5968"/>
                </a:lnTo>
                <a:lnTo>
                  <a:pt x="14097" y="6223"/>
                </a:lnTo>
                <a:lnTo>
                  <a:pt x="15366" y="6350"/>
                </a:lnTo>
                <a:lnTo>
                  <a:pt x="16255" y="6731"/>
                </a:lnTo>
                <a:lnTo>
                  <a:pt x="17779" y="7493"/>
                </a:lnTo>
                <a:lnTo>
                  <a:pt x="18287" y="8000"/>
                </a:lnTo>
                <a:lnTo>
                  <a:pt x="18541" y="8762"/>
                </a:lnTo>
                <a:lnTo>
                  <a:pt x="18923" y="9398"/>
                </a:lnTo>
                <a:lnTo>
                  <a:pt x="18923" y="13588"/>
                </a:lnTo>
                <a:lnTo>
                  <a:pt x="18414" y="16510"/>
                </a:lnTo>
                <a:lnTo>
                  <a:pt x="18034" y="18542"/>
                </a:lnTo>
                <a:lnTo>
                  <a:pt x="17399" y="21081"/>
                </a:lnTo>
                <a:lnTo>
                  <a:pt x="0" y="98551"/>
                </a:lnTo>
                <a:lnTo>
                  <a:pt x="13842" y="98551"/>
                </a:lnTo>
                <a:lnTo>
                  <a:pt x="21716" y="62356"/>
                </a:lnTo>
                <a:lnTo>
                  <a:pt x="45207" y="62356"/>
                </a:lnTo>
                <a:lnTo>
                  <a:pt x="43434" y="56642"/>
                </a:lnTo>
                <a:lnTo>
                  <a:pt x="43930" y="56261"/>
                </a:lnTo>
                <a:lnTo>
                  <a:pt x="23113" y="56261"/>
                </a:lnTo>
                <a:lnTo>
                  <a:pt x="35813" y="0"/>
                </a:lnTo>
                <a:close/>
              </a:path>
              <a:path w="76835" h="100329">
                <a:moveTo>
                  <a:pt x="69596" y="81915"/>
                </a:moveTo>
                <a:lnTo>
                  <a:pt x="60198" y="89788"/>
                </a:lnTo>
                <a:lnTo>
                  <a:pt x="59562" y="90043"/>
                </a:lnTo>
                <a:lnTo>
                  <a:pt x="58800" y="90169"/>
                </a:lnTo>
                <a:lnTo>
                  <a:pt x="70913" y="90169"/>
                </a:lnTo>
                <a:lnTo>
                  <a:pt x="72262" y="88900"/>
                </a:lnTo>
                <a:lnTo>
                  <a:pt x="74422" y="86613"/>
                </a:lnTo>
                <a:lnTo>
                  <a:pt x="69596" y="81915"/>
                </a:lnTo>
                <a:close/>
              </a:path>
              <a:path w="76835" h="100329">
                <a:moveTo>
                  <a:pt x="74802" y="26415"/>
                </a:moveTo>
                <a:lnTo>
                  <a:pt x="48767" y="26415"/>
                </a:lnTo>
                <a:lnTo>
                  <a:pt x="47878" y="30987"/>
                </a:lnTo>
                <a:lnTo>
                  <a:pt x="49911" y="31242"/>
                </a:lnTo>
                <a:lnTo>
                  <a:pt x="51307" y="31750"/>
                </a:lnTo>
                <a:lnTo>
                  <a:pt x="52069" y="32512"/>
                </a:lnTo>
                <a:lnTo>
                  <a:pt x="52831" y="33146"/>
                </a:lnTo>
                <a:lnTo>
                  <a:pt x="53212" y="34162"/>
                </a:lnTo>
                <a:lnTo>
                  <a:pt x="53212" y="36194"/>
                </a:lnTo>
                <a:lnTo>
                  <a:pt x="52831" y="37464"/>
                </a:lnTo>
                <a:lnTo>
                  <a:pt x="43306" y="47879"/>
                </a:lnTo>
                <a:lnTo>
                  <a:pt x="41401" y="49402"/>
                </a:lnTo>
                <a:lnTo>
                  <a:pt x="30987" y="54990"/>
                </a:lnTo>
                <a:lnTo>
                  <a:pt x="28955" y="55880"/>
                </a:lnTo>
                <a:lnTo>
                  <a:pt x="26924" y="56261"/>
                </a:lnTo>
                <a:lnTo>
                  <a:pt x="43930" y="56261"/>
                </a:lnTo>
                <a:lnTo>
                  <a:pt x="48894" y="52450"/>
                </a:lnTo>
                <a:lnTo>
                  <a:pt x="51688" y="50545"/>
                </a:lnTo>
                <a:lnTo>
                  <a:pt x="62356" y="42418"/>
                </a:lnTo>
                <a:lnTo>
                  <a:pt x="65024" y="40258"/>
                </a:lnTo>
                <a:lnTo>
                  <a:pt x="67817" y="38100"/>
                </a:lnTo>
                <a:lnTo>
                  <a:pt x="70612" y="35813"/>
                </a:lnTo>
                <a:lnTo>
                  <a:pt x="73532" y="33527"/>
                </a:lnTo>
                <a:lnTo>
                  <a:pt x="76580" y="30861"/>
                </a:lnTo>
                <a:lnTo>
                  <a:pt x="74802" y="264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79822" y="5156961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29">
                <a:moveTo>
                  <a:pt x="30606" y="0"/>
                </a:moveTo>
                <a:lnTo>
                  <a:pt x="35813" y="0"/>
                </a:lnTo>
                <a:lnTo>
                  <a:pt x="23113" y="56261"/>
                </a:lnTo>
                <a:lnTo>
                  <a:pt x="25146" y="56261"/>
                </a:lnTo>
                <a:lnTo>
                  <a:pt x="26924" y="56261"/>
                </a:lnTo>
                <a:lnTo>
                  <a:pt x="28955" y="55880"/>
                </a:lnTo>
                <a:lnTo>
                  <a:pt x="30987" y="54990"/>
                </a:lnTo>
                <a:lnTo>
                  <a:pt x="33147" y="54229"/>
                </a:lnTo>
                <a:lnTo>
                  <a:pt x="43306" y="47879"/>
                </a:lnTo>
                <a:lnTo>
                  <a:pt x="45338" y="46355"/>
                </a:lnTo>
                <a:lnTo>
                  <a:pt x="53212" y="36194"/>
                </a:lnTo>
                <a:lnTo>
                  <a:pt x="53212" y="35306"/>
                </a:lnTo>
                <a:lnTo>
                  <a:pt x="53212" y="34162"/>
                </a:lnTo>
                <a:lnTo>
                  <a:pt x="52831" y="33146"/>
                </a:lnTo>
                <a:lnTo>
                  <a:pt x="52069" y="32512"/>
                </a:lnTo>
                <a:lnTo>
                  <a:pt x="51307" y="31750"/>
                </a:lnTo>
                <a:lnTo>
                  <a:pt x="49911" y="31242"/>
                </a:lnTo>
                <a:lnTo>
                  <a:pt x="47878" y="30987"/>
                </a:lnTo>
                <a:lnTo>
                  <a:pt x="48767" y="26415"/>
                </a:lnTo>
                <a:lnTo>
                  <a:pt x="74802" y="26415"/>
                </a:lnTo>
                <a:lnTo>
                  <a:pt x="76580" y="30861"/>
                </a:lnTo>
                <a:lnTo>
                  <a:pt x="73532" y="33527"/>
                </a:lnTo>
                <a:lnTo>
                  <a:pt x="70612" y="35813"/>
                </a:lnTo>
                <a:lnTo>
                  <a:pt x="67817" y="38100"/>
                </a:lnTo>
                <a:lnTo>
                  <a:pt x="65024" y="40258"/>
                </a:lnTo>
                <a:lnTo>
                  <a:pt x="62356" y="42418"/>
                </a:lnTo>
                <a:lnTo>
                  <a:pt x="59689" y="44450"/>
                </a:lnTo>
                <a:lnTo>
                  <a:pt x="57023" y="46481"/>
                </a:lnTo>
                <a:lnTo>
                  <a:pt x="54355" y="48513"/>
                </a:lnTo>
                <a:lnTo>
                  <a:pt x="51688" y="50545"/>
                </a:lnTo>
                <a:lnTo>
                  <a:pt x="48894" y="52450"/>
                </a:lnTo>
                <a:lnTo>
                  <a:pt x="46227" y="54482"/>
                </a:lnTo>
                <a:lnTo>
                  <a:pt x="43434" y="56642"/>
                </a:lnTo>
                <a:lnTo>
                  <a:pt x="44576" y="60325"/>
                </a:lnTo>
                <a:lnTo>
                  <a:pt x="45719" y="64007"/>
                </a:lnTo>
                <a:lnTo>
                  <a:pt x="46989" y="67818"/>
                </a:lnTo>
                <a:lnTo>
                  <a:pt x="48132" y="71627"/>
                </a:lnTo>
                <a:lnTo>
                  <a:pt x="49402" y="75311"/>
                </a:lnTo>
                <a:lnTo>
                  <a:pt x="50546" y="78993"/>
                </a:lnTo>
                <a:lnTo>
                  <a:pt x="51180" y="81025"/>
                </a:lnTo>
                <a:lnTo>
                  <a:pt x="51688" y="82676"/>
                </a:lnTo>
                <a:lnTo>
                  <a:pt x="52197" y="84074"/>
                </a:lnTo>
                <a:lnTo>
                  <a:pt x="52704" y="85471"/>
                </a:lnTo>
                <a:lnTo>
                  <a:pt x="53212" y="86613"/>
                </a:lnTo>
                <a:lnTo>
                  <a:pt x="53848" y="87503"/>
                </a:lnTo>
                <a:lnTo>
                  <a:pt x="54355" y="88391"/>
                </a:lnTo>
                <a:lnTo>
                  <a:pt x="54990" y="89153"/>
                </a:lnTo>
                <a:lnTo>
                  <a:pt x="55752" y="89534"/>
                </a:lnTo>
                <a:lnTo>
                  <a:pt x="56387" y="90043"/>
                </a:lnTo>
                <a:lnTo>
                  <a:pt x="57150" y="90169"/>
                </a:lnTo>
                <a:lnTo>
                  <a:pt x="58165" y="90169"/>
                </a:lnTo>
                <a:lnTo>
                  <a:pt x="58800" y="90169"/>
                </a:lnTo>
                <a:lnTo>
                  <a:pt x="59562" y="90043"/>
                </a:lnTo>
                <a:lnTo>
                  <a:pt x="60198" y="89788"/>
                </a:lnTo>
                <a:lnTo>
                  <a:pt x="60960" y="89534"/>
                </a:lnTo>
                <a:lnTo>
                  <a:pt x="61722" y="89153"/>
                </a:lnTo>
                <a:lnTo>
                  <a:pt x="62611" y="88518"/>
                </a:lnTo>
                <a:lnTo>
                  <a:pt x="63500" y="87884"/>
                </a:lnTo>
                <a:lnTo>
                  <a:pt x="64515" y="87122"/>
                </a:lnTo>
                <a:lnTo>
                  <a:pt x="65659" y="85978"/>
                </a:lnTo>
                <a:lnTo>
                  <a:pt x="66801" y="84835"/>
                </a:lnTo>
                <a:lnTo>
                  <a:pt x="68072" y="83565"/>
                </a:lnTo>
                <a:lnTo>
                  <a:pt x="69596" y="81915"/>
                </a:lnTo>
                <a:lnTo>
                  <a:pt x="74422" y="86613"/>
                </a:lnTo>
                <a:lnTo>
                  <a:pt x="72262" y="88900"/>
                </a:lnTo>
                <a:lnTo>
                  <a:pt x="57530" y="99059"/>
                </a:lnTo>
                <a:lnTo>
                  <a:pt x="55879" y="99568"/>
                </a:lnTo>
                <a:lnTo>
                  <a:pt x="54228" y="99822"/>
                </a:lnTo>
                <a:lnTo>
                  <a:pt x="52577" y="99822"/>
                </a:lnTo>
                <a:lnTo>
                  <a:pt x="49529" y="99822"/>
                </a:lnTo>
                <a:lnTo>
                  <a:pt x="47116" y="99059"/>
                </a:lnTo>
                <a:lnTo>
                  <a:pt x="45212" y="97535"/>
                </a:lnTo>
                <a:lnTo>
                  <a:pt x="43306" y="96138"/>
                </a:lnTo>
                <a:lnTo>
                  <a:pt x="41782" y="93979"/>
                </a:lnTo>
                <a:lnTo>
                  <a:pt x="40512" y="91059"/>
                </a:lnTo>
                <a:lnTo>
                  <a:pt x="39115" y="88265"/>
                </a:lnTo>
                <a:lnTo>
                  <a:pt x="37973" y="84835"/>
                </a:lnTo>
                <a:lnTo>
                  <a:pt x="36956" y="80899"/>
                </a:lnTo>
                <a:lnTo>
                  <a:pt x="35813" y="76834"/>
                </a:lnTo>
                <a:lnTo>
                  <a:pt x="34543" y="72389"/>
                </a:lnTo>
                <a:lnTo>
                  <a:pt x="33147" y="67563"/>
                </a:lnTo>
                <a:lnTo>
                  <a:pt x="32765" y="66420"/>
                </a:lnTo>
                <a:lnTo>
                  <a:pt x="32512" y="65405"/>
                </a:lnTo>
                <a:lnTo>
                  <a:pt x="32130" y="64769"/>
                </a:lnTo>
                <a:lnTo>
                  <a:pt x="31876" y="64007"/>
                </a:lnTo>
                <a:lnTo>
                  <a:pt x="31368" y="63500"/>
                </a:lnTo>
                <a:lnTo>
                  <a:pt x="30987" y="63118"/>
                </a:lnTo>
                <a:lnTo>
                  <a:pt x="30479" y="62864"/>
                </a:lnTo>
                <a:lnTo>
                  <a:pt x="29844" y="62611"/>
                </a:lnTo>
                <a:lnTo>
                  <a:pt x="29082" y="62483"/>
                </a:lnTo>
                <a:lnTo>
                  <a:pt x="28448" y="62356"/>
                </a:lnTo>
                <a:lnTo>
                  <a:pt x="27559" y="62356"/>
                </a:lnTo>
                <a:lnTo>
                  <a:pt x="26415" y="62356"/>
                </a:lnTo>
                <a:lnTo>
                  <a:pt x="21716" y="62356"/>
                </a:lnTo>
                <a:lnTo>
                  <a:pt x="13842" y="98551"/>
                </a:lnTo>
                <a:lnTo>
                  <a:pt x="0" y="98551"/>
                </a:lnTo>
                <a:lnTo>
                  <a:pt x="17399" y="21081"/>
                </a:lnTo>
                <a:lnTo>
                  <a:pt x="18034" y="18542"/>
                </a:lnTo>
                <a:lnTo>
                  <a:pt x="18414" y="16510"/>
                </a:lnTo>
                <a:lnTo>
                  <a:pt x="18668" y="14986"/>
                </a:lnTo>
                <a:lnTo>
                  <a:pt x="18923" y="13588"/>
                </a:lnTo>
                <a:lnTo>
                  <a:pt x="19050" y="12192"/>
                </a:lnTo>
                <a:lnTo>
                  <a:pt x="19050" y="11049"/>
                </a:lnTo>
                <a:lnTo>
                  <a:pt x="19050" y="10160"/>
                </a:lnTo>
                <a:lnTo>
                  <a:pt x="18923" y="9398"/>
                </a:lnTo>
                <a:lnTo>
                  <a:pt x="18541" y="8762"/>
                </a:lnTo>
                <a:lnTo>
                  <a:pt x="18287" y="8000"/>
                </a:lnTo>
                <a:lnTo>
                  <a:pt x="17779" y="7493"/>
                </a:lnTo>
                <a:lnTo>
                  <a:pt x="17017" y="7112"/>
                </a:lnTo>
                <a:lnTo>
                  <a:pt x="16255" y="6731"/>
                </a:lnTo>
                <a:lnTo>
                  <a:pt x="15366" y="6350"/>
                </a:lnTo>
                <a:lnTo>
                  <a:pt x="14097" y="6223"/>
                </a:lnTo>
                <a:lnTo>
                  <a:pt x="12953" y="5968"/>
                </a:lnTo>
                <a:lnTo>
                  <a:pt x="11429" y="5842"/>
                </a:lnTo>
                <a:lnTo>
                  <a:pt x="9651" y="5842"/>
                </a:lnTo>
                <a:lnTo>
                  <a:pt x="10794" y="888"/>
                </a:lnTo>
                <a:lnTo>
                  <a:pt x="306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829555" y="5050535"/>
            <a:ext cx="681990" cy="17183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551932" y="5053558"/>
            <a:ext cx="128803" cy="16080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567171" y="5072634"/>
            <a:ext cx="109220" cy="142240"/>
          </a:xfrm>
          <a:custGeom>
            <a:avLst/>
            <a:gdLst/>
            <a:ahLst/>
            <a:cxnLst/>
            <a:rect l="l" t="t" r="r" b="b"/>
            <a:pathLst>
              <a:path w="109220" h="142239">
                <a:moveTo>
                  <a:pt x="39750" y="0"/>
                </a:moveTo>
                <a:lnTo>
                  <a:pt x="27431" y="0"/>
                </a:lnTo>
                <a:lnTo>
                  <a:pt x="0" y="1397"/>
                </a:lnTo>
                <a:lnTo>
                  <a:pt x="0" y="8001"/>
                </a:lnTo>
                <a:lnTo>
                  <a:pt x="3301" y="8636"/>
                </a:lnTo>
                <a:lnTo>
                  <a:pt x="5587" y="9398"/>
                </a:lnTo>
                <a:lnTo>
                  <a:pt x="8127" y="11176"/>
                </a:lnTo>
                <a:lnTo>
                  <a:pt x="9016" y="12319"/>
                </a:lnTo>
                <a:lnTo>
                  <a:pt x="9651" y="13970"/>
                </a:lnTo>
                <a:lnTo>
                  <a:pt x="10287" y="15494"/>
                </a:lnTo>
                <a:lnTo>
                  <a:pt x="10667" y="17780"/>
                </a:lnTo>
                <a:lnTo>
                  <a:pt x="10922" y="20828"/>
                </a:lnTo>
                <a:lnTo>
                  <a:pt x="11049" y="23876"/>
                </a:lnTo>
                <a:lnTo>
                  <a:pt x="11175" y="119507"/>
                </a:lnTo>
                <a:lnTo>
                  <a:pt x="10922" y="123952"/>
                </a:lnTo>
                <a:lnTo>
                  <a:pt x="1142" y="135255"/>
                </a:lnTo>
                <a:lnTo>
                  <a:pt x="1142" y="141732"/>
                </a:lnTo>
                <a:lnTo>
                  <a:pt x="49656" y="141732"/>
                </a:lnTo>
                <a:lnTo>
                  <a:pt x="49656" y="135255"/>
                </a:lnTo>
                <a:lnTo>
                  <a:pt x="46354" y="134366"/>
                </a:lnTo>
                <a:lnTo>
                  <a:pt x="43941" y="133223"/>
                </a:lnTo>
                <a:lnTo>
                  <a:pt x="39750" y="119507"/>
                </a:lnTo>
                <a:lnTo>
                  <a:pt x="39750" y="71755"/>
                </a:lnTo>
                <a:lnTo>
                  <a:pt x="40639" y="68834"/>
                </a:lnTo>
                <a:lnTo>
                  <a:pt x="42544" y="66167"/>
                </a:lnTo>
                <a:lnTo>
                  <a:pt x="44323" y="63500"/>
                </a:lnTo>
                <a:lnTo>
                  <a:pt x="46608" y="61341"/>
                </a:lnTo>
                <a:lnTo>
                  <a:pt x="49275" y="59817"/>
                </a:lnTo>
                <a:lnTo>
                  <a:pt x="52069" y="58293"/>
                </a:lnTo>
                <a:lnTo>
                  <a:pt x="54610" y="57531"/>
                </a:lnTo>
                <a:lnTo>
                  <a:pt x="96265" y="57531"/>
                </a:lnTo>
                <a:lnTo>
                  <a:pt x="95932" y="56642"/>
                </a:lnTo>
                <a:lnTo>
                  <a:pt x="40131" y="56642"/>
                </a:lnTo>
                <a:lnTo>
                  <a:pt x="39750" y="56515"/>
                </a:lnTo>
                <a:lnTo>
                  <a:pt x="39750" y="0"/>
                </a:lnTo>
                <a:close/>
              </a:path>
              <a:path w="109220" h="142239">
                <a:moveTo>
                  <a:pt x="96265" y="57531"/>
                </a:moveTo>
                <a:lnTo>
                  <a:pt x="59816" y="57531"/>
                </a:lnTo>
                <a:lnTo>
                  <a:pt x="61975" y="58039"/>
                </a:lnTo>
                <a:lnTo>
                  <a:pt x="63626" y="59055"/>
                </a:lnTo>
                <a:lnTo>
                  <a:pt x="70357" y="80772"/>
                </a:lnTo>
                <a:lnTo>
                  <a:pt x="70357" y="119507"/>
                </a:lnTo>
                <a:lnTo>
                  <a:pt x="60960" y="135255"/>
                </a:lnTo>
                <a:lnTo>
                  <a:pt x="60960" y="141732"/>
                </a:lnTo>
                <a:lnTo>
                  <a:pt x="108965" y="141732"/>
                </a:lnTo>
                <a:lnTo>
                  <a:pt x="108965" y="135255"/>
                </a:lnTo>
                <a:lnTo>
                  <a:pt x="105537" y="134366"/>
                </a:lnTo>
                <a:lnTo>
                  <a:pt x="103250" y="133223"/>
                </a:lnTo>
                <a:lnTo>
                  <a:pt x="98830" y="68326"/>
                </a:lnTo>
                <a:lnTo>
                  <a:pt x="98043" y="62484"/>
                </a:lnTo>
                <a:lnTo>
                  <a:pt x="96265" y="57531"/>
                </a:lnTo>
                <a:close/>
              </a:path>
              <a:path w="109220" h="142239">
                <a:moveTo>
                  <a:pt x="77977" y="42037"/>
                </a:moveTo>
                <a:lnTo>
                  <a:pt x="65786" y="42037"/>
                </a:lnTo>
                <a:lnTo>
                  <a:pt x="60960" y="43053"/>
                </a:lnTo>
                <a:lnTo>
                  <a:pt x="56261" y="45339"/>
                </a:lnTo>
                <a:lnTo>
                  <a:pt x="51562" y="47498"/>
                </a:lnTo>
                <a:lnTo>
                  <a:pt x="46100" y="51308"/>
                </a:lnTo>
                <a:lnTo>
                  <a:pt x="40131" y="56642"/>
                </a:lnTo>
                <a:lnTo>
                  <a:pt x="95932" y="56642"/>
                </a:lnTo>
                <a:lnTo>
                  <a:pt x="94361" y="52451"/>
                </a:lnTo>
                <a:lnTo>
                  <a:pt x="91566" y="48641"/>
                </a:lnTo>
                <a:lnTo>
                  <a:pt x="87502" y="45974"/>
                </a:lnTo>
                <a:lnTo>
                  <a:pt x="83565" y="43307"/>
                </a:lnTo>
                <a:lnTo>
                  <a:pt x="77977" y="420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67171" y="5072634"/>
            <a:ext cx="109220" cy="142240"/>
          </a:xfrm>
          <a:custGeom>
            <a:avLst/>
            <a:gdLst/>
            <a:ahLst/>
            <a:cxnLst/>
            <a:rect l="l" t="t" r="r" b="b"/>
            <a:pathLst>
              <a:path w="109220" h="142239">
                <a:moveTo>
                  <a:pt x="27431" y="0"/>
                </a:moveTo>
                <a:lnTo>
                  <a:pt x="39750" y="0"/>
                </a:lnTo>
                <a:lnTo>
                  <a:pt x="39750" y="56515"/>
                </a:lnTo>
                <a:lnTo>
                  <a:pt x="40131" y="56642"/>
                </a:lnTo>
                <a:lnTo>
                  <a:pt x="46100" y="51308"/>
                </a:lnTo>
                <a:lnTo>
                  <a:pt x="51562" y="47498"/>
                </a:lnTo>
                <a:lnTo>
                  <a:pt x="56261" y="45339"/>
                </a:lnTo>
                <a:lnTo>
                  <a:pt x="60960" y="43053"/>
                </a:lnTo>
                <a:lnTo>
                  <a:pt x="65786" y="42037"/>
                </a:lnTo>
                <a:lnTo>
                  <a:pt x="70738" y="42037"/>
                </a:lnTo>
                <a:lnTo>
                  <a:pt x="77977" y="42037"/>
                </a:lnTo>
                <a:lnTo>
                  <a:pt x="83565" y="43307"/>
                </a:lnTo>
                <a:lnTo>
                  <a:pt x="87502" y="45974"/>
                </a:lnTo>
                <a:lnTo>
                  <a:pt x="91566" y="48641"/>
                </a:lnTo>
                <a:lnTo>
                  <a:pt x="94361" y="52451"/>
                </a:lnTo>
                <a:lnTo>
                  <a:pt x="96265" y="57531"/>
                </a:lnTo>
                <a:lnTo>
                  <a:pt x="98043" y="62484"/>
                </a:lnTo>
                <a:lnTo>
                  <a:pt x="98932" y="69088"/>
                </a:lnTo>
                <a:lnTo>
                  <a:pt x="98932" y="77089"/>
                </a:lnTo>
                <a:lnTo>
                  <a:pt x="98932" y="113157"/>
                </a:lnTo>
                <a:lnTo>
                  <a:pt x="98932" y="119380"/>
                </a:lnTo>
                <a:lnTo>
                  <a:pt x="99187" y="123698"/>
                </a:lnTo>
                <a:lnTo>
                  <a:pt x="108965" y="135255"/>
                </a:lnTo>
                <a:lnTo>
                  <a:pt x="108965" y="141732"/>
                </a:lnTo>
                <a:lnTo>
                  <a:pt x="60960" y="141732"/>
                </a:lnTo>
                <a:lnTo>
                  <a:pt x="60960" y="135255"/>
                </a:lnTo>
                <a:lnTo>
                  <a:pt x="64007" y="134493"/>
                </a:lnTo>
                <a:lnTo>
                  <a:pt x="66166" y="133477"/>
                </a:lnTo>
                <a:lnTo>
                  <a:pt x="70357" y="119507"/>
                </a:lnTo>
                <a:lnTo>
                  <a:pt x="70357" y="113284"/>
                </a:lnTo>
                <a:lnTo>
                  <a:pt x="70357" y="87376"/>
                </a:lnTo>
                <a:lnTo>
                  <a:pt x="70357" y="80772"/>
                </a:lnTo>
                <a:lnTo>
                  <a:pt x="70103" y="75692"/>
                </a:lnTo>
                <a:lnTo>
                  <a:pt x="63626" y="59055"/>
                </a:lnTo>
                <a:lnTo>
                  <a:pt x="61975" y="58039"/>
                </a:lnTo>
                <a:lnTo>
                  <a:pt x="59816" y="57531"/>
                </a:lnTo>
                <a:lnTo>
                  <a:pt x="57150" y="57531"/>
                </a:lnTo>
                <a:lnTo>
                  <a:pt x="54610" y="57531"/>
                </a:lnTo>
                <a:lnTo>
                  <a:pt x="42544" y="66167"/>
                </a:lnTo>
                <a:lnTo>
                  <a:pt x="40639" y="68834"/>
                </a:lnTo>
                <a:lnTo>
                  <a:pt x="39750" y="71755"/>
                </a:lnTo>
                <a:lnTo>
                  <a:pt x="39750" y="74803"/>
                </a:lnTo>
                <a:lnTo>
                  <a:pt x="39750" y="113157"/>
                </a:lnTo>
                <a:lnTo>
                  <a:pt x="39750" y="119507"/>
                </a:lnTo>
                <a:lnTo>
                  <a:pt x="40004" y="123825"/>
                </a:lnTo>
                <a:lnTo>
                  <a:pt x="49656" y="135255"/>
                </a:lnTo>
                <a:lnTo>
                  <a:pt x="49656" y="141732"/>
                </a:lnTo>
                <a:lnTo>
                  <a:pt x="1142" y="141732"/>
                </a:lnTo>
                <a:lnTo>
                  <a:pt x="1142" y="135255"/>
                </a:lnTo>
                <a:lnTo>
                  <a:pt x="4572" y="134366"/>
                </a:lnTo>
                <a:lnTo>
                  <a:pt x="6857" y="133223"/>
                </a:lnTo>
                <a:lnTo>
                  <a:pt x="8127" y="131826"/>
                </a:lnTo>
                <a:lnTo>
                  <a:pt x="9398" y="130429"/>
                </a:lnTo>
                <a:lnTo>
                  <a:pt x="10160" y="128651"/>
                </a:lnTo>
                <a:lnTo>
                  <a:pt x="10540" y="126238"/>
                </a:lnTo>
                <a:lnTo>
                  <a:pt x="10922" y="123952"/>
                </a:lnTo>
                <a:lnTo>
                  <a:pt x="11175" y="119507"/>
                </a:lnTo>
                <a:lnTo>
                  <a:pt x="11175" y="113157"/>
                </a:lnTo>
                <a:lnTo>
                  <a:pt x="11175" y="35941"/>
                </a:lnTo>
                <a:lnTo>
                  <a:pt x="11175" y="28956"/>
                </a:lnTo>
                <a:lnTo>
                  <a:pt x="11049" y="23876"/>
                </a:lnTo>
                <a:lnTo>
                  <a:pt x="10922" y="20828"/>
                </a:lnTo>
                <a:lnTo>
                  <a:pt x="10667" y="17780"/>
                </a:lnTo>
                <a:lnTo>
                  <a:pt x="10287" y="15494"/>
                </a:lnTo>
                <a:lnTo>
                  <a:pt x="9651" y="13970"/>
                </a:lnTo>
                <a:lnTo>
                  <a:pt x="9016" y="12319"/>
                </a:lnTo>
                <a:lnTo>
                  <a:pt x="8127" y="11176"/>
                </a:lnTo>
                <a:lnTo>
                  <a:pt x="6857" y="10287"/>
                </a:lnTo>
                <a:lnTo>
                  <a:pt x="5587" y="9398"/>
                </a:lnTo>
                <a:lnTo>
                  <a:pt x="3301" y="8636"/>
                </a:lnTo>
                <a:lnTo>
                  <a:pt x="0" y="8001"/>
                </a:lnTo>
                <a:lnTo>
                  <a:pt x="0" y="1397"/>
                </a:lnTo>
                <a:lnTo>
                  <a:pt x="274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682996" y="5009362"/>
            <a:ext cx="209537" cy="15623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693283" y="5021552"/>
            <a:ext cx="200025" cy="14925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754242" y="5041138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29">
                <a:moveTo>
                  <a:pt x="45207" y="62356"/>
                </a:moveTo>
                <a:lnTo>
                  <a:pt x="28448" y="62356"/>
                </a:lnTo>
                <a:lnTo>
                  <a:pt x="29845" y="62611"/>
                </a:lnTo>
                <a:lnTo>
                  <a:pt x="30480" y="62864"/>
                </a:lnTo>
                <a:lnTo>
                  <a:pt x="30987" y="63118"/>
                </a:lnTo>
                <a:lnTo>
                  <a:pt x="31877" y="64007"/>
                </a:lnTo>
                <a:lnTo>
                  <a:pt x="32131" y="64769"/>
                </a:lnTo>
                <a:lnTo>
                  <a:pt x="32512" y="65405"/>
                </a:lnTo>
                <a:lnTo>
                  <a:pt x="32766" y="66420"/>
                </a:lnTo>
                <a:lnTo>
                  <a:pt x="33220" y="67818"/>
                </a:lnTo>
                <a:lnTo>
                  <a:pt x="34544" y="72389"/>
                </a:lnTo>
                <a:lnTo>
                  <a:pt x="36957" y="80899"/>
                </a:lnTo>
                <a:lnTo>
                  <a:pt x="37973" y="84836"/>
                </a:lnTo>
                <a:lnTo>
                  <a:pt x="39116" y="88264"/>
                </a:lnTo>
                <a:lnTo>
                  <a:pt x="40512" y="91059"/>
                </a:lnTo>
                <a:lnTo>
                  <a:pt x="41783" y="93980"/>
                </a:lnTo>
                <a:lnTo>
                  <a:pt x="43307" y="96138"/>
                </a:lnTo>
                <a:lnTo>
                  <a:pt x="45212" y="97536"/>
                </a:lnTo>
                <a:lnTo>
                  <a:pt x="47117" y="99060"/>
                </a:lnTo>
                <a:lnTo>
                  <a:pt x="49530" y="99822"/>
                </a:lnTo>
                <a:lnTo>
                  <a:pt x="54229" y="99822"/>
                </a:lnTo>
                <a:lnTo>
                  <a:pt x="55880" y="99568"/>
                </a:lnTo>
                <a:lnTo>
                  <a:pt x="70913" y="90169"/>
                </a:lnTo>
                <a:lnTo>
                  <a:pt x="57150" y="90169"/>
                </a:lnTo>
                <a:lnTo>
                  <a:pt x="56387" y="90043"/>
                </a:lnTo>
                <a:lnTo>
                  <a:pt x="55753" y="89535"/>
                </a:lnTo>
                <a:lnTo>
                  <a:pt x="54991" y="89154"/>
                </a:lnTo>
                <a:lnTo>
                  <a:pt x="54356" y="88392"/>
                </a:lnTo>
                <a:lnTo>
                  <a:pt x="53848" y="87503"/>
                </a:lnTo>
                <a:lnTo>
                  <a:pt x="53212" y="86613"/>
                </a:lnTo>
                <a:lnTo>
                  <a:pt x="52705" y="85470"/>
                </a:lnTo>
                <a:lnTo>
                  <a:pt x="51689" y="82676"/>
                </a:lnTo>
                <a:lnTo>
                  <a:pt x="49403" y="75311"/>
                </a:lnTo>
                <a:lnTo>
                  <a:pt x="48133" y="71628"/>
                </a:lnTo>
                <a:lnTo>
                  <a:pt x="46905" y="67563"/>
                </a:lnTo>
                <a:lnTo>
                  <a:pt x="45720" y="64007"/>
                </a:lnTo>
                <a:lnTo>
                  <a:pt x="45207" y="62356"/>
                </a:lnTo>
                <a:close/>
              </a:path>
              <a:path w="76835" h="100329">
                <a:moveTo>
                  <a:pt x="35814" y="0"/>
                </a:moveTo>
                <a:lnTo>
                  <a:pt x="30607" y="0"/>
                </a:lnTo>
                <a:lnTo>
                  <a:pt x="10795" y="888"/>
                </a:lnTo>
                <a:lnTo>
                  <a:pt x="9652" y="5842"/>
                </a:lnTo>
                <a:lnTo>
                  <a:pt x="11430" y="5842"/>
                </a:lnTo>
                <a:lnTo>
                  <a:pt x="12954" y="5968"/>
                </a:lnTo>
                <a:lnTo>
                  <a:pt x="14097" y="6223"/>
                </a:lnTo>
                <a:lnTo>
                  <a:pt x="15367" y="6350"/>
                </a:lnTo>
                <a:lnTo>
                  <a:pt x="16256" y="6731"/>
                </a:lnTo>
                <a:lnTo>
                  <a:pt x="17780" y="7493"/>
                </a:lnTo>
                <a:lnTo>
                  <a:pt x="18287" y="8000"/>
                </a:lnTo>
                <a:lnTo>
                  <a:pt x="18542" y="8762"/>
                </a:lnTo>
                <a:lnTo>
                  <a:pt x="18923" y="9398"/>
                </a:lnTo>
                <a:lnTo>
                  <a:pt x="18923" y="13588"/>
                </a:lnTo>
                <a:lnTo>
                  <a:pt x="18415" y="16510"/>
                </a:lnTo>
                <a:lnTo>
                  <a:pt x="18034" y="18542"/>
                </a:lnTo>
                <a:lnTo>
                  <a:pt x="17399" y="21081"/>
                </a:lnTo>
                <a:lnTo>
                  <a:pt x="0" y="98551"/>
                </a:lnTo>
                <a:lnTo>
                  <a:pt x="13843" y="98551"/>
                </a:lnTo>
                <a:lnTo>
                  <a:pt x="21717" y="62356"/>
                </a:lnTo>
                <a:lnTo>
                  <a:pt x="45207" y="62356"/>
                </a:lnTo>
                <a:lnTo>
                  <a:pt x="43434" y="56642"/>
                </a:lnTo>
                <a:lnTo>
                  <a:pt x="43930" y="56261"/>
                </a:lnTo>
                <a:lnTo>
                  <a:pt x="23114" y="56261"/>
                </a:lnTo>
                <a:lnTo>
                  <a:pt x="35814" y="0"/>
                </a:lnTo>
                <a:close/>
              </a:path>
              <a:path w="76835" h="100329">
                <a:moveTo>
                  <a:pt x="69596" y="81914"/>
                </a:moveTo>
                <a:lnTo>
                  <a:pt x="60198" y="89788"/>
                </a:lnTo>
                <a:lnTo>
                  <a:pt x="59562" y="90043"/>
                </a:lnTo>
                <a:lnTo>
                  <a:pt x="58801" y="90169"/>
                </a:lnTo>
                <a:lnTo>
                  <a:pt x="70913" y="90169"/>
                </a:lnTo>
                <a:lnTo>
                  <a:pt x="72262" y="88900"/>
                </a:lnTo>
                <a:lnTo>
                  <a:pt x="74422" y="86613"/>
                </a:lnTo>
                <a:lnTo>
                  <a:pt x="69596" y="81914"/>
                </a:lnTo>
                <a:close/>
              </a:path>
              <a:path w="76835" h="100329">
                <a:moveTo>
                  <a:pt x="74803" y="26416"/>
                </a:moveTo>
                <a:lnTo>
                  <a:pt x="48768" y="26416"/>
                </a:lnTo>
                <a:lnTo>
                  <a:pt x="47879" y="30987"/>
                </a:lnTo>
                <a:lnTo>
                  <a:pt x="49911" y="31242"/>
                </a:lnTo>
                <a:lnTo>
                  <a:pt x="51308" y="31750"/>
                </a:lnTo>
                <a:lnTo>
                  <a:pt x="52070" y="32512"/>
                </a:lnTo>
                <a:lnTo>
                  <a:pt x="52832" y="33147"/>
                </a:lnTo>
                <a:lnTo>
                  <a:pt x="53212" y="34162"/>
                </a:lnTo>
                <a:lnTo>
                  <a:pt x="53212" y="36194"/>
                </a:lnTo>
                <a:lnTo>
                  <a:pt x="52832" y="37464"/>
                </a:lnTo>
                <a:lnTo>
                  <a:pt x="43307" y="47879"/>
                </a:lnTo>
                <a:lnTo>
                  <a:pt x="41402" y="49403"/>
                </a:lnTo>
                <a:lnTo>
                  <a:pt x="30987" y="54991"/>
                </a:lnTo>
                <a:lnTo>
                  <a:pt x="28956" y="55880"/>
                </a:lnTo>
                <a:lnTo>
                  <a:pt x="26924" y="56261"/>
                </a:lnTo>
                <a:lnTo>
                  <a:pt x="43930" y="56261"/>
                </a:lnTo>
                <a:lnTo>
                  <a:pt x="48895" y="52450"/>
                </a:lnTo>
                <a:lnTo>
                  <a:pt x="51689" y="50545"/>
                </a:lnTo>
                <a:lnTo>
                  <a:pt x="62357" y="42418"/>
                </a:lnTo>
                <a:lnTo>
                  <a:pt x="65024" y="40259"/>
                </a:lnTo>
                <a:lnTo>
                  <a:pt x="67818" y="38100"/>
                </a:lnTo>
                <a:lnTo>
                  <a:pt x="70612" y="35813"/>
                </a:lnTo>
                <a:lnTo>
                  <a:pt x="73533" y="33528"/>
                </a:lnTo>
                <a:lnTo>
                  <a:pt x="76581" y="30861"/>
                </a:lnTo>
                <a:lnTo>
                  <a:pt x="74803" y="264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754242" y="5041138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29">
                <a:moveTo>
                  <a:pt x="30607" y="0"/>
                </a:moveTo>
                <a:lnTo>
                  <a:pt x="35814" y="0"/>
                </a:lnTo>
                <a:lnTo>
                  <a:pt x="23114" y="56261"/>
                </a:lnTo>
                <a:lnTo>
                  <a:pt x="25146" y="56261"/>
                </a:lnTo>
                <a:lnTo>
                  <a:pt x="26924" y="56261"/>
                </a:lnTo>
                <a:lnTo>
                  <a:pt x="28956" y="55880"/>
                </a:lnTo>
                <a:lnTo>
                  <a:pt x="30987" y="54991"/>
                </a:lnTo>
                <a:lnTo>
                  <a:pt x="33147" y="54229"/>
                </a:lnTo>
                <a:lnTo>
                  <a:pt x="43307" y="47879"/>
                </a:lnTo>
                <a:lnTo>
                  <a:pt x="45339" y="46355"/>
                </a:lnTo>
                <a:lnTo>
                  <a:pt x="51943" y="38862"/>
                </a:lnTo>
                <a:lnTo>
                  <a:pt x="52832" y="37464"/>
                </a:lnTo>
                <a:lnTo>
                  <a:pt x="53212" y="36194"/>
                </a:lnTo>
                <a:lnTo>
                  <a:pt x="53212" y="35306"/>
                </a:lnTo>
                <a:lnTo>
                  <a:pt x="53212" y="34162"/>
                </a:lnTo>
                <a:lnTo>
                  <a:pt x="52832" y="33147"/>
                </a:lnTo>
                <a:lnTo>
                  <a:pt x="52070" y="32512"/>
                </a:lnTo>
                <a:lnTo>
                  <a:pt x="51308" y="31750"/>
                </a:lnTo>
                <a:lnTo>
                  <a:pt x="49911" y="31242"/>
                </a:lnTo>
                <a:lnTo>
                  <a:pt x="47879" y="30987"/>
                </a:lnTo>
                <a:lnTo>
                  <a:pt x="48768" y="26416"/>
                </a:lnTo>
                <a:lnTo>
                  <a:pt x="74803" y="26416"/>
                </a:lnTo>
                <a:lnTo>
                  <a:pt x="76581" y="30861"/>
                </a:lnTo>
                <a:lnTo>
                  <a:pt x="73533" y="33528"/>
                </a:lnTo>
                <a:lnTo>
                  <a:pt x="70612" y="35813"/>
                </a:lnTo>
                <a:lnTo>
                  <a:pt x="67818" y="38100"/>
                </a:lnTo>
                <a:lnTo>
                  <a:pt x="65024" y="40259"/>
                </a:lnTo>
                <a:lnTo>
                  <a:pt x="62357" y="42418"/>
                </a:lnTo>
                <a:lnTo>
                  <a:pt x="59690" y="44450"/>
                </a:lnTo>
                <a:lnTo>
                  <a:pt x="57023" y="46481"/>
                </a:lnTo>
                <a:lnTo>
                  <a:pt x="54356" y="48513"/>
                </a:lnTo>
                <a:lnTo>
                  <a:pt x="51689" y="50545"/>
                </a:lnTo>
                <a:lnTo>
                  <a:pt x="48895" y="52450"/>
                </a:lnTo>
                <a:lnTo>
                  <a:pt x="46228" y="54482"/>
                </a:lnTo>
                <a:lnTo>
                  <a:pt x="43434" y="56642"/>
                </a:lnTo>
                <a:lnTo>
                  <a:pt x="44577" y="60325"/>
                </a:lnTo>
                <a:lnTo>
                  <a:pt x="45720" y="64007"/>
                </a:lnTo>
                <a:lnTo>
                  <a:pt x="46990" y="67818"/>
                </a:lnTo>
                <a:lnTo>
                  <a:pt x="48133" y="71628"/>
                </a:lnTo>
                <a:lnTo>
                  <a:pt x="49403" y="75311"/>
                </a:lnTo>
                <a:lnTo>
                  <a:pt x="50546" y="78993"/>
                </a:lnTo>
                <a:lnTo>
                  <a:pt x="51181" y="81025"/>
                </a:lnTo>
                <a:lnTo>
                  <a:pt x="51689" y="82676"/>
                </a:lnTo>
                <a:lnTo>
                  <a:pt x="52197" y="84074"/>
                </a:lnTo>
                <a:lnTo>
                  <a:pt x="52705" y="85470"/>
                </a:lnTo>
                <a:lnTo>
                  <a:pt x="53212" y="86613"/>
                </a:lnTo>
                <a:lnTo>
                  <a:pt x="53848" y="87503"/>
                </a:lnTo>
                <a:lnTo>
                  <a:pt x="54356" y="88392"/>
                </a:lnTo>
                <a:lnTo>
                  <a:pt x="54991" y="89154"/>
                </a:lnTo>
                <a:lnTo>
                  <a:pt x="55753" y="89535"/>
                </a:lnTo>
                <a:lnTo>
                  <a:pt x="56387" y="90043"/>
                </a:lnTo>
                <a:lnTo>
                  <a:pt x="57150" y="90169"/>
                </a:lnTo>
                <a:lnTo>
                  <a:pt x="58166" y="90169"/>
                </a:lnTo>
                <a:lnTo>
                  <a:pt x="58801" y="90169"/>
                </a:lnTo>
                <a:lnTo>
                  <a:pt x="59562" y="90043"/>
                </a:lnTo>
                <a:lnTo>
                  <a:pt x="60198" y="89788"/>
                </a:lnTo>
                <a:lnTo>
                  <a:pt x="60960" y="89535"/>
                </a:lnTo>
                <a:lnTo>
                  <a:pt x="61722" y="89154"/>
                </a:lnTo>
                <a:lnTo>
                  <a:pt x="62611" y="88518"/>
                </a:lnTo>
                <a:lnTo>
                  <a:pt x="63500" y="87884"/>
                </a:lnTo>
                <a:lnTo>
                  <a:pt x="64516" y="87122"/>
                </a:lnTo>
                <a:lnTo>
                  <a:pt x="65659" y="85979"/>
                </a:lnTo>
                <a:lnTo>
                  <a:pt x="66802" y="84836"/>
                </a:lnTo>
                <a:lnTo>
                  <a:pt x="68072" y="83566"/>
                </a:lnTo>
                <a:lnTo>
                  <a:pt x="69596" y="81914"/>
                </a:lnTo>
                <a:lnTo>
                  <a:pt x="74422" y="86613"/>
                </a:lnTo>
                <a:lnTo>
                  <a:pt x="54229" y="99822"/>
                </a:lnTo>
                <a:lnTo>
                  <a:pt x="52578" y="99822"/>
                </a:lnTo>
                <a:lnTo>
                  <a:pt x="49530" y="99822"/>
                </a:lnTo>
                <a:lnTo>
                  <a:pt x="47117" y="99060"/>
                </a:lnTo>
                <a:lnTo>
                  <a:pt x="45212" y="97536"/>
                </a:lnTo>
                <a:lnTo>
                  <a:pt x="43307" y="96138"/>
                </a:lnTo>
                <a:lnTo>
                  <a:pt x="41783" y="93980"/>
                </a:lnTo>
                <a:lnTo>
                  <a:pt x="40512" y="91059"/>
                </a:lnTo>
                <a:lnTo>
                  <a:pt x="39116" y="88264"/>
                </a:lnTo>
                <a:lnTo>
                  <a:pt x="37973" y="84836"/>
                </a:lnTo>
                <a:lnTo>
                  <a:pt x="36957" y="80899"/>
                </a:lnTo>
                <a:lnTo>
                  <a:pt x="35814" y="76835"/>
                </a:lnTo>
                <a:lnTo>
                  <a:pt x="34544" y="72389"/>
                </a:lnTo>
                <a:lnTo>
                  <a:pt x="33147" y="67563"/>
                </a:lnTo>
                <a:lnTo>
                  <a:pt x="32766" y="66420"/>
                </a:lnTo>
                <a:lnTo>
                  <a:pt x="32512" y="65405"/>
                </a:lnTo>
                <a:lnTo>
                  <a:pt x="32131" y="64769"/>
                </a:lnTo>
                <a:lnTo>
                  <a:pt x="31877" y="64007"/>
                </a:lnTo>
                <a:lnTo>
                  <a:pt x="31369" y="63500"/>
                </a:lnTo>
                <a:lnTo>
                  <a:pt x="30987" y="63118"/>
                </a:lnTo>
                <a:lnTo>
                  <a:pt x="30480" y="62864"/>
                </a:lnTo>
                <a:lnTo>
                  <a:pt x="29845" y="62611"/>
                </a:lnTo>
                <a:lnTo>
                  <a:pt x="29083" y="62484"/>
                </a:lnTo>
                <a:lnTo>
                  <a:pt x="28448" y="62356"/>
                </a:lnTo>
                <a:lnTo>
                  <a:pt x="27559" y="62356"/>
                </a:lnTo>
                <a:lnTo>
                  <a:pt x="26416" y="62356"/>
                </a:lnTo>
                <a:lnTo>
                  <a:pt x="21717" y="62356"/>
                </a:lnTo>
                <a:lnTo>
                  <a:pt x="13843" y="98551"/>
                </a:lnTo>
                <a:lnTo>
                  <a:pt x="0" y="98551"/>
                </a:lnTo>
                <a:lnTo>
                  <a:pt x="17399" y="21081"/>
                </a:lnTo>
                <a:lnTo>
                  <a:pt x="18034" y="18542"/>
                </a:lnTo>
                <a:lnTo>
                  <a:pt x="18415" y="16510"/>
                </a:lnTo>
                <a:lnTo>
                  <a:pt x="18669" y="14986"/>
                </a:lnTo>
                <a:lnTo>
                  <a:pt x="18923" y="13588"/>
                </a:lnTo>
                <a:lnTo>
                  <a:pt x="19050" y="12192"/>
                </a:lnTo>
                <a:lnTo>
                  <a:pt x="19050" y="11049"/>
                </a:lnTo>
                <a:lnTo>
                  <a:pt x="19050" y="10160"/>
                </a:lnTo>
                <a:lnTo>
                  <a:pt x="18923" y="9398"/>
                </a:lnTo>
                <a:lnTo>
                  <a:pt x="18542" y="8762"/>
                </a:lnTo>
                <a:lnTo>
                  <a:pt x="18287" y="8000"/>
                </a:lnTo>
                <a:lnTo>
                  <a:pt x="17780" y="7493"/>
                </a:lnTo>
                <a:lnTo>
                  <a:pt x="17018" y="7112"/>
                </a:lnTo>
                <a:lnTo>
                  <a:pt x="16256" y="6731"/>
                </a:lnTo>
                <a:lnTo>
                  <a:pt x="15367" y="6350"/>
                </a:lnTo>
                <a:lnTo>
                  <a:pt x="14097" y="6223"/>
                </a:lnTo>
                <a:lnTo>
                  <a:pt x="12954" y="5968"/>
                </a:lnTo>
                <a:lnTo>
                  <a:pt x="11430" y="5842"/>
                </a:lnTo>
                <a:lnTo>
                  <a:pt x="9652" y="5842"/>
                </a:lnTo>
                <a:lnTo>
                  <a:pt x="10795" y="888"/>
                </a:lnTo>
                <a:lnTo>
                  <a:pt x="306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914644" y="5044427"/>
            <a:ext cx="258317" cy="20651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929757" y="5063744"/>
            <a:ext cx="239395" cy="187960"/>
          </a:xfrm>
          <a:custGeom>
            <a:avLst/>
            <a:gdLst/>
            <a:ahLst/>
            <a:cxnLst/>
            <a:rect l="l" t="t" r="r" b="b"/>
            <a:pathLst>
              <a:path w="239395" h="187960">
                <a:moveTo>
                  <a:pt x="179196" y="0"/>
                </a:moveTo>
                <a:lnTo>
                  <a:pt x="176529" y="7619"/>
                </a:lnTo>
                <a:lnTo>
                  <a:pt x="187388" y="12334"/>
                </a:lnTo>
                <a:lnTo>
                  <a:pt x="196722" y="18859"/>
                </a:lnTo>
                <a:lnTo>
                  <a:pt x="219106" y="62293"/>
                </a:lnTo>
                <a:lnTo>
                  <a:pt x="221868" y="92963"/>
                </a:lnTo>
                <a:lnTo>
                  <a:pt x="221178" y="109535"/>
                </a:lnTo>
                <a:lnTo>
                  <a:pt x="210819" y="149986"/>
                </a:lnTo>
                <a:lnTo>
                  <a:pt x="176783" y="180085"/>
                </a:lnTo>
                <a:lnTo>
                  <a:pt x="179196" y="187705"/>
                </a:lnTo>
                <a:lnTo>
                  <a:pt x="214969" y="166417"/>
                </a:lnTo>
                <a:lnTo>
                  <a:pt x="235172" y="127126"/>
                </a:lnTo>
                <a:lnTo>
                  <a:pt x="239013" y="93979"/>
                </a:lnTo>
                <a:lnTo>
                  <a:pt x="238039" y="76737"/>
                </a:lnTo>
                <a:lnTo>
                  <a:pt x="223519" y="32892"/>
                </a:lnTo>
                <a:lnTo>
                  <a:pt x="192766" y="4907"/>
                </a:lnTo>
                <a:lnTo>
                  <a:pt x="179196" y="0"/>
                </a:lnTo>
                <a:close/>
              </a:path>
              <a:path w="239395" h="187960">
                <a:moveTo>
                  <a:pt x="59943" y="0"/>
                </a:moveTo>
                <a:lnTo>
                  <a:pt x="24064" y="21341"/>
                </a:lnTo>
                <a:lnTo>
                  <a:pt x="3889" y="60817"/>
                </a:lnTo>
                <a:lnTo>
                  <a:pt x="0" y="93979"/>
                </a:lnTo>
                <a:lnTo>
                  <a:pt x="974" y="111220"/>
                </a:lnTo>
                <a:lnTo>
                  <a:pt x="15493" y="154939"/>
                </a:lnTo>
                <a:lnTo>
                  <a:pt x="46247" y="182800"/>
                </a:lnTo>
                <a:lnTo>
                  <a:pt x="59943" y="187705"/>
                </a:lnTo>
                <a:lnTo>
                  <a:pt x="62229" y="180085"/>
                </a:lnTo>
                <a:lnTo>
                  <a:pt x="51538" y="175347"/>
                </a:lnTo>
                <a:lnTo>
                  <a:pt x="42322" y="168751"/>
                </a:lnTo>
                <a:lnTo>
                  <a:pt x="19923" y="124571"/>
                </a:lnTo>
                <a:lnTo>
                  <a:pt x="17144" y="92963"/>
                </a:lnTo>
                <a:lnTo>
                  <a:pt x="17837" y="76914"/>
                </a:lnTo>
                <a:lnTo>
                  <a:pt x="28320" y="37337"/>
                </a:lnTo>
                <a:lnTo>
                  <a:pt x="62610" y="7619"/>
                </a:lnTo>
                <a:lnTo>
                  <a:pt x="599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106286" y="5063744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6" y="0"/>
                </a:moveTo>
                <a:lnTo>
                  <a:pt x="38421" y="21341"/>
                </a:lnTo>
                <a:lnTo>
                  <a:pt x="58594" y="60817"/>
                </a:lnTo>
                <a:lnTo>
                  <a:pt x="62484" y="93979"/>
                </a:lnTo>
                <a:lnTo>
                  <a:pt x="61527" y="111220"/>
                </a:lnTo>
                <a:lnTo>
                  <a:pt x="46989" y="154939"/>
                </a:lnTo>
                <a:lnTo>
                  <a:pt x="16289" y="182800"/>
                </a:lnTo>
                <a:lnTo>
                  <a:pt x="2666" y="187705"/>
                </a:lnTo>
                <a:lnTo>
                  <a:pt x="253" y="180085"/>
                </a:lnTo>
                <a:lnTo>
                  <a:pt x="10947" y="175347"/>
                </a:lnTo>
                <a:lnTo>
                  <a:pt x="20177" y="168751"/>
                </a:lnTo>
                <a:lnTo>
                  <a:pt x="42576" y="124571"/>
                </a:lnTo>
                <a:lnTo>
                  <a:pt x="45338" y="92963"/>
                </a:lnTo>
                <a:lnTo>
                  <a:pt x="44648" y="76914"/>
                </a:lnTo>
                <a:lnTo>
                  <a:pt x="34289" y="37337"/>
                </a:lnTo>
                <a:lnTo>
                  <a:pt x="0" y="7619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925184" y="5059171"/>
            <a:ext cx="179197" cy="19685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997321" y="5116195"/>
            <a:ext cx="103505" cy="98425"/>
          </a:xfrm>
          <a:custGeom>
            <a:avLst/>
            <a:gdLst/>
            <a:ahLst/>
            <a:cxnLst/>
            <a:rect l="l" t="t" r="r" b="b"/>
            <a:pathLst>
              <a:path w="103504" h="98425">
                <a:moveTo>
                  <a:pt x="49656" y="0"/>
                </a:moveTo>
                <a:lnTo>
                  <a:pt x="1777" y="0"/>
                </a:lnTo>
                <a:lnTo>
                  <a:pt x="1777" y="6603"/>
                </a:lnTo>
                <a:lnTo>
                  <a:pt x="3682" y="6730"/>
                </a:lnTo>
                <a:lnTo>
                  <a:pt x="5714" y="7746"/>
                </a:lnTo>
                <a:lnTo>
                  <a:pt x="7874" y="9905"/>
                </a:lnTo>
                <a:lnTo>
                  <a:pt x="10032" y="11937"/>
                </a:lnTo>
                <a:lnTo>
                  <a:pt x="13045" y="15620"/>
                </a:lnTo>
                <a:lnTo>
                  <a:pt x="16509" y="20446"/>
                </a:lnTo>
                <a:lnTo>
                  <a:pt x="39750" y="53339"/>
                </a:lnTo>
                <a:lnTo>
                  <a:pt x="19050" y="76834"/>
                </a:lnTo>
                <a:lnTo>
                  <a:pt x="14986" y="81533"/>
                </a:lnTo>
                <a:lnTo>
                  <a:pt x="11429" y="84962"/>
                </a:lnTo>
                <a:lnTo>
                  <a:pt x="5714" y="89661"/>
                </a:lnTo>
                <a:lnTo>
                  <a:pt x="2920" y="91058"/>
                </a:lnTo>
                <a:lnTo>
                  <a:pt x="0" y="91693"/>
                </a:lnTo>
                <a:lnTo>
                  <a:pt x="0" y="98170"/>
                </a:lnTo>
                <a:lnTo>
                  <a:pt x="38100" y="98170"/>
                </a:lnTo>
                <a:lnTo>
                  <a:pt x="38100" y="91693"/>
                </a:lnTo>
                <a:lnTo>
                  <a:pt x="35559" y="91439"/>
                </a:lnTo>
                <a:lnTo>
                  <a:pt x="33654" y="90677"/>
                </a:lnTo>
                <a:lnTo>
                  <a:pt x="32512" y="89534"/>
                </a:lnTo>
                <a:lnTo>
                  <a:pt x="31368" y="88518"/>
                </a:lnTo>
                <a:lnTo>
                  <a:pt x="30733" y="87121"/>
                </a:lnTo>
                <a:lnTo>
                  <a:pt x="30826" y="83438"/>
                </a:lnTo>
                <a:lnTo>
                  <a:pt x="30987" y="82549"/>
                </a:lnTo>
                <a:lnTo>
                  <a:pt x="31623" y="81279"/>
                </a:lnTo>
                <a:lnTo>
                  <a:pt x="32130" y="80009"/>
                </a:lnTo>
                <a:lnTo>
                  <a:pt x="33527" y="77977"/>
                </a:lnTo>
                <a:lnTo>
                  <a:pt x="35813" y="75310"/>
                </a:lnTo>
                <a:lnTo>
                  <a:pt x="46227" y="62610"/>
                </a:lnTo>
                <a:lnTo>
                  <a:pt x="76944" y="62610"/>
                </a:lnTo>
                <a:lnTo>
                  <a:pt x="63753" y="43941"/>
                </a:lnTo>
                <a:lnTo>
                  <a:pt x="71869" y="34797"/>
                </a:lnTo>
                <a:lnTo>
                  <a:pt x="57403" y="34797"/>
                </a:lnTo>
                <a:lnTo>
                  <a:pt x="45846" y="18414"/>
                </a:lnTo>
                <a:lnTo>
                  <a:pt x="44830" y="16763"/>
                </a:lnTo>
                <a:lnTo>
                  <a:pt x="44259" y="15493"/>
                </a:lnTo>
                <a:lnTo>
                  <a:pt x="43687" y="14350"/>
                </a:lnTo>
                <a:lnTo>
                  <a:pt x="43433" y="13207"/>
                </a:lnTo>
                <a:lnTo>
                  <a:pt x="43433" y="9270"/>
                </a:lnTo>
                <a:lnTo>
                  <a:pt x="45465" y="7365"/>
                </a:lnTo>
                <a:lnTo>
                  <a:pt x="49656" y="6603"/>
                </a:lnTo>
                <a:lnTo>
                  <a:pt x="49656" y="0"/>
                </a:lnTo>
                <a:close/>
              </a:path>
              <a:path w="103504" h="98425">
                <a:moveTo>
                  <a:pt x="76944" y="62610"/>
                </a:moveTo>
                <a:lnTo>
                  <a:pt x="46227" y="62610"/>
                </a:lnTo>
                <a:lnTo>
                  <a:pt x="57403" y="78612"/>
                </a:lnTo>
                <a:lnTo>
                  <a:pt x="58927" y="80898"/>
                </a:lnTo>
                <a:lnTo>
                  <a:pt x="60959" y="89534"/>
                </a:lnTo>
                <a:lnTo>
                  <a:pt x="58927" y="91185"/>
                </a:lnTo>
                <a:lnTo>
                  <a:pt x="54737" y="91693"/>
                </a:lnTo>
                <a:lnTo>
                  <a:pt x="54737" y="98170"/>
                </a:lnTo>
                <a:lnTo>
                  <a:pt x="102996" y="98170"/>
                </a:lnTo>
                <a:lnTo>
                  <a:pt x="102996" y="91693"/>
                </a:lnTo>
                <a:lnTo>
                  <a:pt x="100583" y="91058"/>
                </a:lnTo>
                <a:lnTo>
                  <a:pt x="98170" y="89788"/>
                </a:lnTo>
                <a:lnTo>
                  <a:pt x="93852" y="85978"/>
                </a:lnTo>
                <a:lnTo>
                  <a:pt x="90804" y="82295"/>
                </a:lnTo>
                <a:lnTo>
                  <a:pt x="86994" y="76834"/>
                </a:lnTo>
                <a:lnTo>
                  <a:pt x="76944" y="62610"/>
                </a:lnTo>
                <a:close/>
              </a:path>
              <a:path w="103504" h="98425">
                <a:moveTo>
                  <a:pt x="101853" y="0"/>
                </a:moveTo>
                <a:lnTo>
                  <a:pt x="64134" y="0"/>
                </a:lnTo>
                <a:lnTo>
                  <a:pt x="64134" y="6603"/>
                </a:lnTo>
                <a:lnTo>
                  <a:pt x="66548" y="6730"/>
                </a:lnTo>
                <a:lnTo>
                  <a:pt x="68325" y="7365"/>
                </a:lnTo>
                <a:lnTo>
                  <a:pt x="69723" y="8508"/>
                </a:lnTo>
                <a:lnTo>
                  <a:pt x="70992" y="9651"/>
                </a:lnTo>
                <a:lnTo>
                  <a:pt x="71754" y="11175"/>
                </a:lnTo>
                <a:lnTo>
                  <a:pt x="71754" y="14477"/>
                </a:lnTo>
                <a:lnTo>
                  <a:pt x="71374" y="15874"/>
                </a:lnTo>
                <a:lnTo>
                  <a:pt x="70738" y="17144"/>
                </a:lnTo>
                <a:lnTo>
                  <a:pt x="70103" y="18541"/>
                </a:lnTo>
                <a:lnTo>
                  <a:pt x="69087" y="20192"/>
                </a:lnTo>
                <a:lnTo>
                  <a:pt x="67437" y="22224"/>
                </a:lnTo>
                <a:lnTo>
                  <a:pt x="57403" y="34797"/>
                </a:lnTo>
                <a:lnTo>
                  <a:pt x="71869" y="34797"/>
                </a:lnTo>
                <a:lnTo>
                  <a:pt x="82803" y="22478"/>
                </a:lnTo>
                <a:lnTo>
                  <a:pt x="87502" y="16763"/>
                </a:lnTo>
                <a:lnTo>
                  <a:pt x="91186" y="12826"/>
                </a:lnTo>
                <a:lnTo>
                  <a:pt x="93725" y="10794"/>
                </a:lnTo>
                <a:lnTo>
                  <a:pt x="96138" y="8635"/>
                </a:lnTo>
                <a:lnTo>
                  <a:pt x="98932" y="7238"/>
                </a:lnTo>
                <a:lnTo>
                  <a:pt x="101853" y="6603"/>
                </a:lnTo>
                <a:lnTo>
                  <a:pt x="1018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997321" y="5116195"/>
            <a:ext cx="103505" cy="98425"/>
          </a:xfrm>
          <a:custGeom>
            <a:avLst/>
            <a:gdLst/>
            <a:ahLst/>
            <a:cxnLst/>
            <a:rect l="l" t="t" r="r" b="b"/>
            <a:pathLst>
              <a:path w="103504" h="98425">
                <a:moveTo>
                  <a:pt x="1777" y="0"/>
                </a:moveTo>
                <a:lnTo>
                  <a:pt x="49656" y="0"/>
                </a:lnTo>
                <a:lnTo>
                  <a:pt x="49656" y="6603"/>
                </a:lnTo>
                <a:lnTo>
                  <a:pt x="45465" y="7365"/>
                </a:lnTo>
                <a:lnTo>
                  <a:pt x="43433" y="9270"/>
                </a:lnTo>
                <a:lnTo>
                  <a:pt x="43433" y="12064"/>
                </a:lnTo>
                <a:lnTo>
                  <a:pt x="43433" y="13207"/>
                </a:lnTo>
                <a:lnTo>
                  <a:pt x="43687" y="14350"/>
                </a:lnTo>
                <a:lnTo>
                  <a:pt x="44323" y="15620"/>
                </a:lnTo>
                <a:lnTo>
                  <a:pt x="44830" y="16763"/>
                </a:lnTo>
                <a:lnTo>
                  <a:pt x="45846" y="18414"/>
                </a:lnTo>
                <a:lnTo>
                  <a:pt x="47116" y="20192"/>
                </a:lnTo>
                <a:lnTo>
                  <a:pt x="57403" y="34797"/>
                </a:lnTo>
                <a:lnTo>
                  <a:pt x="67437" y="22224"/>
                </a:lnTo>
                <a:lnTo>
                  <a:pt x="69087" y="20192"/>
                </a:lnTo>
                <a:lnTo>
                  <a:pt x="70103" y="18541"/>
                </a:lnTo>
                <a:lnTo>
                  <a:pt x="70738" y="17144"/>
                </a:lnTo>
                <a:lnTo>
                  <a:pt x="71374" y="15874"/>
                </a:lnTo>
                <a:lnTo>
                  <a:pt x="71754" y="14477"/>
                </a:lnTo>
                <a:lnTo>
                  <a:pt x="71754" y="12953"/>
                </a:lnTo>
                <a:lnTo>
                  <a:pt x="71754" y="11175"/>
                </a:lnTo>
                <a:lnTo>
                  <a:pt x="64134" y="6603"/>
                </a:lnTo>
                <a:lnTo>
                  <a:pt x="64134" y="0"/>
                </a:lnTo>
                <a:lnTo>
                  <a:pt x="101853" y="0"/>
                </a:lnTo>
                <a:lnTo>
                  <a:pt x="101853" y="6603"/>
                </a:lnTo>
                <a:lnTo>
                  <a:pt x="98932" y="7238"/>
                </a:lnTo>
                <a:lnTo>
                  <a:pt x="96138" y="8635"/>
                </a:lnTo>
                <a:lnTo>
                  <a:pt x="93725" y="10794"/>
                </a:lnTo>
                <a:lnTo>
                  <a:pt x="91186" y="12826"/>
                </a:lnTo>
                <a:lnTo>
                  <a:pt x="87502" y="16763"/>
                </a:lnTo>
                <a:lnTo>
                  <a:pt x="82803" y="22478"/>
                </a:lnTo>
                <a:lnTo>
                  <a:pt x="63753" y="43941"/>
                </a:lnTo>
                <a:lnTo>
                  <a:pt x="86994" y="76834"/>
                </a:lnTo>
                <a:lnTo>
                  <a:pt x="90804" y="82295"/>
                </a:lnTo>
                <a:lnTo>
                  <a:pt x="93852" y="85978"/>
                </a:lnTo>
                <a:lnTo>
                  <a:pt x="96012" y="87883"/>
                </a:lnTo>
                <a:lnTo>
                  <a:pt x="98170" y="89788"/>
                </a:lnTo>
                <a:lnTo>
                  <a:pt x="100583" y="91058"/>
                </a:lnTo>
                <a:lnTo>
                  <a:pt x="102996" y="91693"/>
                </a:lnTo>
                <a:lnTo>
                  <a:pt x="102996" y="98170"/>
                </a:lnTo>
                <a:lnTo>
                  <a:pt x="54737" y="98170"/>
                </a:lnTo>
                <a:lnTo>
                  <a:pt x="54737" y="91693"/>
                </a:lnTo>
                <a:lnTo>
                  <a:pt x="58927" y="91185"/>
                </a:lnTo>
                <a:lnTo>
                  <a:pt x="60959" y="89534"/>
                </a:lnTo>
                <a:lnTo>
                  <a:pt x="60959" y="86486"/>
                </a:lnTo>
                <a:lnTo>
                  <a:pt x="60959" y="85343"/>
                </a:lnTo>
                <a:lnTo>
                  <a:pt x="60705" y="84327"/>
                </a:lnTo>
                <a:lnTo>
                  <a:pt x="46227" y="62610"/>
                </a:lnTo>
                <a:lnTo>
                  <a:pt x="35813" y="75310"/>
                </a:lnTo>
                <a:lnTo>
                  <a:pt x="33527" y="77977"/>
                </a:lnTo>
                <a:lnTo>
                  <a:pt x="32130" y="80009"/>
                </a:lnTo>
                <a:lnTo>
                  <a:pt x="31623" y="81279"/>
                </a:lnTo>
                <a:lnTo>
                  <a:pt x="30987" y="82549"/>
                </a:lnTo>
                <a:lnTo>
                  <a:pt x="30733" y="83946"/>
                </a:lnTo>
                <a:lnTo>
                  <a:pt x="30733" y="85470"/>
                </a:lnTo>
                <a:lnTo>
                  <a:pt x="30733" y="87121"/>
                </a:lnTo>
                <a:lnTo>
                  <a:pt x="31368" y="88518"/>
                </a:lnTo>
                <a:lnTo>
                  <a:pt x="32512" y="89534"/>
                </a:lnTo>
                <a:lnTo>
                  <a:pt x="33654" y="90677"/>
                </a:lnTo>
                <a:lnTo>
                  <a:pt x="35559" y="91439"/>
                </a:lnTo>
                <a:lnTo>
                  <a:pt x="38100" y="91693"/>
                </a:lnTo>
                <a:lnTo>
                  <a:pt x="38100" y="98170"/>
                </a:lnTo>
                <a:lnTo>
                  <a:pt x="0" y="98170"/>
                </a:lnTo>
                <a:lnTo>
                  <a:pt x="0" y="91693"/>
                </a:lnTo>
                <a:lnTo>
                  <a:pt x="2920" y="91058"/>
                </a:lnTo>
                <a:lnTo>
                  <a:pt x="5714" y="89661"/>
                </a:lnTo>
                <a:lnTo>
                  <a:pt x="8636" y="87248"/>
                </a:lnTo>
                <a:lnTo>
                  <a:pt x="11429" y="84962"/>
                </a:lnTo>
                <a:lnTo>
                  <a:pt x="14986" y="81533"/>
                </a:lnTo>
                <a:lnTo>
                  <a:pt x="19050" y="76834"/>
                </a:lnTo>
                <a:lnTo>
                  <a:pt x="39750" y="53339"/>
                </a:lnTo>
                <a:lnTo>
                  <a:pt x="16509" y="20446"/>
                </a:lnTo>
                <a:lnTo>
                  <a:pt x="12953" y="15493"/>
                </a:lnTo>
                <a:lnTo>
                  <a:pt x="10032" y="11937"/>
                </a:lnTo>
                <a:lnTo>
                  <a:pt x="7874" y="9905"/>
                </a:lnTo>
                <a:lnTo>
                  <a:pt x="5714" y="7746"/>
                </a:lnTo>
                <a:lnTo>
                  <a:pt x="3682" y="6730"/>
                </a:lnTo>
                <a:lnTo>
                  <a:pt x="1777" y="6603"/>
                </a:lnTo>
                <a:lnTo>
                  <a:pt x="17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19015" y="5455920"/>
            <a:ext cx="134874" cy="1348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328286" y="5469382"/>
            <a:ext cx="125095" cy="1250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524755" y="5419344"/>
            <a:ext cx="4424172" cy="21197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19015" y="5824728"/>
            <a:ext cx="134874" cy="1348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28286" y="5838228"/>
            <a:ext cx="125095" cy="12505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30852" y="5788152"/>
            <a:ext cx="1341882" cy="17247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916167" y="5791200"/>
            <a:ext cx="108934" cy="16230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925692" y="5805906"/>
            <a:ext cx="98806" cy="152247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080759" y="5788152"/>
            <a:ext cx="3553967" cy="21117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1584452" y="5891657"/>
            <a:ext cx="9605010" cy="68707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40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24</a:t>
            </a:r>
            <a:endParaRPr sz="10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[1] Glorot, Xavier, </a:t>
            </a: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and 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Yoshua Bengio. "Understanding the difficulty of training deep feedforward neural</a:t>
            </a:r>
            <a:r>
              <a:rPr sz="1100" spc="-19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networks." </a:t>
            </a:r>
            <a:r>
              <a:rPr sz="1100" i="1" dirty="0">
                <a:solidFill>
                  <a:srgbClr val="EAEAEA"/>
                </a:solidFill>
                <a:latin typeface="Calisto MT"/>
                <a:cs typeface="Calisto MT"/>
              </a:rPr>
              <a:t>International conference </a:t>
            </a:r>
            <a:r>
              <a:rPr sz="1100" i="1" spc="-5" dirty="0">
                <a:solidFill>
                  <a:srgbClr val="EAEAEA"/>
                </a:solidFill>
                <a:latin typeface="Calisto MT"/>
                <a:cs typeface="Calisto MT"/>
              </a:rPr>
              <a:t>on </a:t>
            </a:r>
            <a:r>
              <a:rPr sz="1100" i="1" dirty="0">
                <a:solidFill>
                  <a:srgbClr val="EAEAEA"/>
                </a:solidFill>
                <a:latin typeface="Calisto MT"/>
                <a:cs typeface="Calisto MT"/>
              </a:rPr>
              <a:t>artificial</a:t>
            </a:r>
            <a:endParaRPr sz="11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</a:pPr>
            <a:r>
              <a:rPr sz="1100" i="1" dirty="0">
                <a:solidFill>
                  <a:srgbClr val="EAEAEA"/>
                </a:solidFill>
                <a:latin typeface="Calisto MT"/>
                <a:cs typeface="Calisto MT"/>
              </a:rPr>
              <a:t>intelligence </a:t>
            </a:r>
            <a:r>
              <a:rPr sz="1100" i="1" spc="-5" dirty="0">
                <a:solidFill>
                  <a:srgbClr val="EAEAEA"/>
                </a:solidFill>
                <a:latin typeface="Calisto MT"/>
                <a:cs typeface="Calisto MT"/>
              </a:rPr>
              <a:t>and statistics</a:t>
            </a: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.</a:t>
            </a:r>
            <a:r>
              <a:rPr sz="1100" spc="-6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2010.</a:t>
            </a:r>
            <a:endParaRPr sz="11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44084" y="176784"/>
            <a:ext cx="5558790" cy="1064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69991" y="202704"/>
            <a:ext cx="5506973" cy="497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86121" y="227456"/>
            <a:ext cx="5490845" cy="480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39356" y="813816"/>
            <a:ext cx="1971294" cy="3954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55993" y="837564"/>
            <a:ext cx="1955800" cy="3793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8292" y="1360932"/>
            <a:ext cx="6785609" cy="52006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4200" y="1424914"/>
            <a:ext cx="142519" cy="142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4741" y="1439544"/>
            <a:ext cx="132588" cy="132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9855" y="1386852"/>
            <a:ext cx="5429885" cy="2235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37203" y="1749526"/>
            <a:ext cx="127228" cy="1288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46347" y="1763395"/>
            <a:ext cx="118872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96284" y="1717560"/>
            <a:ext cx="779526" cy="1992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24200" y="2369794"/>
            <a:ext cx="142519" cy="142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34741" y="2384425"/>
            <a:ext cx="132588" cy="132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1379" y="2331707"/>
            <a:ext cx="3103626" cy="2246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7203" y="2694406"/>
            <a:ext cx="127228" cy="1288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46347" y="2708275"/>
            <a:ext cx="118872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97808" y="2662440"/>
            <a:ext cx="996188" cy="1992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6867" y="2994660"/>
            <a:ext cx="121158" cy="1211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6773" y="3007995"/>
            <a:ext cx="111378" cy="1112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05655" y="2968751"/>
            <a:ext cx="267462" cy="1440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15053" y="2981579"/>
            <a:ext cx="258318" cy="1348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07408" y="3005302"/>
            <a:ext cx="122654" cy="1425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16552" y="3019298"/>
            <a:ext cx="112903" cy="1316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38471" y="2964179"/>
            <a:ext cx="75437" cy="1851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53458" y="2982976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52704" y="0"/>
                </a:moveTo>
                <a:lnTo>
                  <a:pt x="13588" y="28956"/>
                </a:lnTo>
                <a:lnTo>
                  <a:pt x="855" y="67532"/>
                </a:lnTo>
                <a:lnTo>
                  <a:pt x="0" y="82676"/>
                </a:lnTo>
                <a:lnTo>
                  <a:pt x="855" y="97819"/>
                </a:lnTo>
                <a:lnTo>
                  <a:pt x="13588" y="136271"/>
                </a:lnTo>
                <a:lnTo>
                  <a:pt x="52704" y="165226"/>
                </a:lnTo>
                <a:lnTo>
                  <a:pt x="54737" y="158496"/>
                </a:lnTo>
                <a:lnTo>
                  <a:pt x="45358" y="154330"/>
                </a:lnTo>
                <a:lnTo>
                  <a:pt x="37242" y="148510"/>
                </a:lnTo>
                <a:lnTo>
                  <a:pt x="17573" y="109585"/>
                </a:lnTo>
                <a:lnTo>
                  <a:pt x="15112" y="81787"/>
                </a:lnTo>
                <a:lnTo>
                  <a:pt x="15730" y="67665"/>
                </a:lnTo>
                <a:lnTo>
                  <a:pt x="30434" y="23965"/>
                </a:lnTo>
                <a:lnTo>
                  <a:pt x="54990" y="6731"/>
                </a:lnTo>
                <a:lnTo>
                  <a:pt x="527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53458" y="2982976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52704" y="0"/>
                </a:moveTo>
                <a:lnTo>
                  <a:pt x="54990" y="6731"/>
                </a:lnTo>
                <a:lnTo>
                  <a:pt x="45519" y="10872"/>
                </a:lnTo>
                <a:lnTo>
                  <a:pt x="37322" y="16621"/>
                </a:lnTo>
                <a:lnTo>
                  <a:pt x="17573" y="54816"/>
                </a:lnTo>
                <a:lnTo>
                  <a:pt x="15112" y="81787"/>
                </a:lnTo>
                <a:lnTo>
                  <a:pt x="15730" y="96359"/>
                </a:lnTo>
                <a:lnTo>
                  <a:pt x="30412" y="141047"/>
                </a:lnTo>
                <a:lnTo>
                  <a:pt x="54737" y="158496"/>
                </a:lnTo>
                <a:lnTo>
                  <a:pt x="52704" y="165226"/>
                </a:lnTo>
                <a:lnTo>
                  <a:pt x="13588" y="136271"/>
                </a:lnTo>
                <a:lnTo>
                  <a:pt x="855" y="97819"/>
                </a:lnTo>
                <a:lnTo>
                  <a:pt x="0" y="82676"/>
                </a:lnTo>
                <a:lnTo>
                  <a:pt x="855" y="67532"/>
                </a:lnTo>
                <a:lnTo>
                  <a:pt x="13588" y="28956"/>
                </a:lnTo>
                <a:lnTo>
                  <a:pt x="40753" y="4310"/>
                </a:lnTo>
                <a:lnTo>
                  <a:pt x="527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1623" y="3026613"/>
            <a:ext cx="41986" cy="448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25847" y="3045332"/>
            <a:ext cx="24130" cy="25400"/>
          </a:xfrm>
          <a:custGeom>
            <a:avLst/>
            <a:gdLst/>
            <a:ahLst/>
            <a:cxnLst/>
            <a:rect l="l" t="t" r="r" b="b"/>
            <a:pathLst>
              <a:path w="24129" h="25400">
                <a:moveTo>
                  <a:pt x="14097" y="0"/>
                </a:moveTo>
                <a:lnTo>
                  <a:pt x="9525" y="0"/>
                </a:lnTo>
                <a:lnTo>
                  <a:pt x="7492" y="507"/>
                </a:lnTo>
                <a:lnTo>
                  <a:pt x="5714" y="1650"/>
                </a:lnTo>
                <a:lnTo>
                  <a:pt x="3810" y="2666"/>
                </a:lnTo>
                <a:lnTo>
                  <a:pt x="2412" y="4190"/>
                </a:lnTo>
                <a:lnTo>
                  <a:pt x="1397" y="6095"/>
                </a:lnTo>
                <a:lnTo>
                  <a:pt x="507" y="8000"/>
                </a:lnTo>
                <a:lnTo>
                  <a:pt x="0" y="10159"/>
                </a:lnTo>
                <a:lnTo>
                  <a:pt x="0" y="14986"/>
                </a:lnTo>
                <a:lnTo>
                  <a:pt x="9651" y="25018"/>
                </a:lnTo>
                <a:lnTo>
                  <a:pt x="13969" y="25018"/>
                </a:lnTo>
                <a:lnTo>
                  <a:pt x="23622" y="14986"/>
                </a:lnTo>
                <a:lnTo>
                  <a:pt x="23622" y="10159"/>
                </a:lnTo>
                <a:lnTo>
                  <a:pt x="17906" y="1650"/>
                </a:lnTo>
                <a:lnTo>
                  <a:pt x="16128" y="507"/>
                </a:lnTo>
                <a:lnTo>
                  <a:pt x="1409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21276" y="2964179"/>
            <a:ext cx="103930" cy="1851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66107" y="2982976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285" y="0"/>
                </a:moveTo>
                <a:lnTo>
                  <a:pt x="0" y="6731"/>
                </a:lnTo>
                <a:lnTo>
                  <a:pt x="9544" y="10872"/>
                </a:lnTo>
                <a:lnTo>
                  <a:pt x="17779" y="16621"/>
                </a:lnTo>
                <a:lnTo>
                  <a:pt x="37544" y="54816"/>
                </a:lnTo>
                <a:lnTo>
                  <a:pt x="40004" y="81787"/>
                </a:lnTo>
                <a:lnTo>
                  <a:pt x="39385" y="96359"/>
                </a:lnTo>
                <a:lnTo>
                  <a:pt x="24578" y="141047"/>
                </a:lnTo>
                <a:lnTo>
                  <a:pt x="253" y="158496"/>
                </a:lnTo>
                <a:lnTo>
                  <a:pt x="2285" y="165226"/>
                </a:lnTo>
                <a:lnTo>
                  <a:pt x="41401" y="136271"/>
                </a:lnTo>
                <a:lnTo>
                  <a:pt x="54135" y="97819"/>
                </a:lnTo>
                <a:lnTo>
                  <a:pt x="54990" y="82676"/>
                </a:lnTo>
                <a:lnTo>
                  <a:pt x="54135" y="67532"/>
                </a:lnTo>
                <a:lnTo>
                  <a:pt x="41401" y="28956"/>
                </a:lnTo>
                <a:lnTo>
                  <a:pt x="14291" y="4310"/>
                </a:lnTo>
                <a:lnTo>
                  <a:pt x="228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66107" y="2982976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285" y="0"/>
                </a:moveTo>
                <a:lnTo>
                  <a:pt x="41401" y="28956"/>
                </a:lnTo>
                <a:lnTo>
                  <a:pt x="54135" y="67532"/>
                </a:lnTo>
                <a:lnTo>
                  <a:pt x="54990" y="82676"/>
                </a:lnTo>
                <a:lnTo>
                  <a:pt x="54135" y="97819"/>
                </a:lnTo>
                <a:lnTo>
                  <a:pt x="41401" y="136271"/>
                </a:lnTo>
                <a:lnTo>
                  <a:pt x="2285" y="165226"/>
                </a:lnTo>
                <a:lnTo>
                  <a:pt x="253" y="158496"/>
                </a:lnTo>
                <a:lnTo>
                  <a:pt x="9632" y="154330"/>
                </a:lnTo>
                <a:lnTo>
                  <a:pt x="17748" y="148510"/>
                </a:lnTo>
                <a:lnTo>
                  <a:pt x="37528" y="109585"/>
                </a:lnTo>
                <a:lnTo>
                  <a:pt x="40004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1"/>
                </a:lnTo>
                <a:lnTo>
                  <a:pt x="22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64023" y="2964179"/>
            <a:ext cx="325386" cy="1522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19115" y="2987039"/>
            <a:ext cx="945896" cy="1294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57900" y="2964167"/>
            <a:ext cx="2327855" cy="1865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37422" y="3060954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5">
                <a:moveTo>
                  <a:pt x="10795" y="1143"/>
                </a:moveTo>
                <a:lnTo>
                  <a:pt x="3428" y="1143"/>
                </a:lnTo>
                <a:lnTo>
                  <a:pt x="2341" y="5461"/>
                </a:lnTo>
                <a:lnTo>
                  <a:pt x="1270" y="9271"/>
                </a:lnTo>
                <a:lnTo>
                  <a:pt x="0" y="13208"/>
                </a:lnTo>
                <a:lnTo>
                  <a:pt x="1016" y="14350"/>
                </a:lnTo>
                <a:lnTo>
                  <a:pt x="10541" y="13970"/>
                </a:lnTo>
                <a:lnTo>
                  <a:pt x="17525" y="13843"/>
                </a:lnTo>
                <a:lnTo>
                  <a:pt x="38861" y="13843"/>
                </a:lnTo>
                <a:lnTo>
                  <a:pt x="39877" y="9779"/>
                </a:lnTo>
                <a:lnTo>
                  <a:pt x="41275" y="5461"/>
                </a:lnTo>
                <a:lnTo>
                  <a:pt x="43000" y="1270"/>
                </a:lnTo>
                <a:lnTo>
                  <a:pt x="16382" y="1270"/>
                </a:lnTo>
                <a:lnTo>
                  <a:pt x="10795" y="1143"/>
                </a:lnTo>
                <a:close/>
              </a:path>
              <a:path w="43179" h="14605">
                <a:moveTo>
                  <a:pt x="38861" y="13843"/>
                </a:moveTo>
                <a:lnTo>
                  <a:pt x="26543" y="13843"/>
                </a:lnTo>
                <a:lnTo>
                  <a:pt x="32130" y="13970"/>
                </a:lnTo>
                <a:lnTo>
                  <a:pt x="38734" y="14350"/>
                </a:lnTo>
                <a:lnTo>
                  <a:pt x="38861" y="13843"/>
                </a:lnTo>
                <a:close/>
              </a:path>
              <a:path w="43179" h="14605">
                <a:moveTo>
                  <a:pt x="42036" y="0"/>
                </a:moveTo>
                <a:lnTo>
                  <a:pt x="35686" y="888"/>
                </a:lnTo>
                <a:lnTo>
                  <a:pt x="28448" y="1270"/>
                </a:lnTo>
                <a:lnTo>
                  <a:pt x="43000" y="1270"/>
                </a:lnTo>
                <a:lnTo>
                  <a:pt x="42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37422" y="3060954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5">
                <a:moveTo>
                  <a:pt x="42036" y="0"/>
                </a:moveTo>
                <a:lnTo>
                  <a:pt x="43052" y="1143"/>
                </a:lnTo>
                <a:lnTo>
                  <a:pt x="41275" y="5461"/>
                </a:lnTo>
                <a:lnTo>
                  <a:pt x="39877" y="9779"/>
                </a:lnTo>
                <a:lnTo>
                  <a:pt x="38734" y="14350"/>
                </a:lnTo>
                <a:lnTo>
                  <a:pt x="32130" y="13970"/>
                </a:lnTo>
                <a:lnTo>
                  <a:pt x="26543" y="13843"/>
                </a:lnTo>
                <a:lnTo>
                  <a:pt x="21844" y="13843"/>
                </a:lnTo>
                <a:lnTo>
                  <a:pt x="17525" y="13843"/>
                </a:lnTo>
                <a:lnTo>
                  <a:pt x="10541" y="13970"/>
                </a:lnTo>
                <a:lnTo>
                  <a:pt x="1016" y="14350"/>
                </a:lnTo>
                <a:lnTo>
                  <a:pt x="0" y="13208"/>
                </a:lnTo>
                <a:lnTo>
                  <a:pt x="1270" y="9271"/>
                </a:lnTo>
                <a:lnTo>
                  <a:pt x="2412" y="5207"/>
                </a:lnTo>
                <a:lnTo>
                  <a:pt x="3428" y="1143"/>
                </a:lnTo>
                <a:lnTo>
                  <a:pt x="10795" y="1143"/>
                </a:lnTo>
                <a:lnTo>
                  <a:pt x="16382" y="1270"/>
                </a:lnTo>
                <a:lnTo>
                  <a:pt x="20193" y="1270"/>
                </a:lnTo>
                <a:lnTo>
                  <a:pt x="28448" y="1270"/>
                </a:lnTo>
                <a:lnTo>
                  <a:pt x="35686" y="888"/>
                </a:lnTo>
                <a:lnTo>
                  <a:pt x="4203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74380" y="2964167"/>
            <a:ext cx="1483614" cy="186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96867" y="3284220"/>
            <a:ext cx="121158" cy="1211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06773" y="3297554"/>
            <a:ext cx="111378" cy="1112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05655" y="3258311"/>
            <a:ext cx="267716" cy="1477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02835" y="3261334"/>
            <a:ext cx="76917" cy="13794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17821" y="3279521"/>
            <a:ext cx="57785" cy="119380"/>
          </a:xfrm>
          <a:custGeom>
            <a:avLst/>
            <a:gdLst/>
            <a:ahLst/>
            <a:cxnLst/>
            <a:rect l="l" t="t" r="r" b="b"/>
            <a:pathLst>
              <a:path w="57785" h="119379">
                <a:moveTo>
                  <a:pt x="57657" y="0"/>
                </a:moveTo>
                <a:lnTo>
                  <a:pt x="22732" y="0"/>
                </a:lnTo>
                <a:lnTo>
                  <a:pt x="21843" y="4317"/>
                </a:lnTo>
                <a:lnTo>
                  <a:pt x="24764" y="4444"/>
                </a:lnTo>
                <a:lnTo>
                  <a:pt x="26924" y="5079"/>
                </a:lnTo>
                <a:lnTo>
                  <a:pt x="28320" y="6095"/>
                </a:lnTo>
                <a:lnTo>
                  <a:pt x="29717" y="7238"/>
                </a:lnTo>
                <a:lnTo>
                  <a:pt x="30352" y="9143"/>
                </a:lnTo>
                <a:lnTo>
                  <a:pt x="30352" y="15366"/>
                </a:lnTo>
                <a:lnTo>
                  <a:pt x="29717" y="20065"/>
                </a:lnTo>
                <a:lnTo>
                  <a:pt x="28448" y="25907"/>
                </a:lnTo>
                <a:lnTo>
                  <a:pt x="13715" y="92837"/>
                </a:lnTo>
                <a:lnTo>
                  <a:pt x="12318" y="98678"/>
                </a:lnTo>
                <a:lnTo>
                  <a:pt x="11429" y="102488"/>
                </a:lnTo>
                <a:lnTo>
                  <a:pt x="888" y="114553"/>
                </a:lnTo>
                <a:lnTo>
                  <a:pt x="0" y="118871"/>
                </a:lnTo>
                <a:lnTo>
                  <a:pt x="34798" y="118871"/>
                </a:lnTo>
                <a:lnTo>
                  <a:pt x="35813" y="114553"/>
                </a:lnTo>
                <a:lnTo>
                  <a:pt x="32638" y="114300"/>
                </a:lnTo>
                <a:lnTo>
                  <a:pt x="30479" y="113664"/>
                </a:lnTo>
                <a:lnTo>
                  <a:pt x="29210" y="112649"/>
                </a:lnTo>
                <a:lnTo>
                  <a:pt x="27939" y="111505"/>
                </a:lnTo>
                <a:lnTo>
                  <a:pt x="27177" y="109727"/>
                </a:lnTo>
                <a:lnTo>
                  <a:pt x="27304" y="103631"/>
                </a:lnTo>
                <a:lnTo>
                  <a:pt x="43941" y="25907"/>
                </a:lnTo>
                <a:lnTo>
                  <a:pt x="51942" y="5841"/>
                </a:lnTo>
                <a:lnTo>
                  <a:pt x="52831" y="5206"/>
                </a:lnTo>
                <a:lnTo>
                  <a:pt x="54482" y="4699"/>
                </a:lnTo>
                <a:lnTo>
                  <a:pt x="56641" y="4317"/>
                </a:lnTo>
                <a:lnTo>
                  <a:pt x="576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17821" y="3279521"/>
            <a:ext cx="57785" cy="119380"/>
          </a:xfrm>
          <a:custGeom>
            <a:avLst/>
            <a:gdLst/>
            <a:ahLst/>
            <a:cxnLst/>
            <a:rect l="l" t="t" r="r" b="b"/>
            <a:pathLst>
              <a:path w="57785" h="119379">
                <a:moveTo>
                  <a:pt x="22732" y="0"/>
                </a:moveTo>
                <a:lnTo>
                  <a:pt x="57657" y="0"/>
                </a:lnTo>
                <a:lnTo>
                  <a:pt x="56641" y="4317"/>
                </a:lnTo>
                <a:lnTo>
                  <a:pt x="54482" y="4699"/>
                </a:lnTo>
                <a:lnTo>
                  <a:pt x="52831" y="5206"/>
                </a:lnTo>
                <a:lnTo>
                  <a:pt x="51942" y="5841"/>
                </a:lnTo>
                <a:lnTo>
                  <a:pt x="50926" y="6350"/>
                </a:lnTo>
                <a:lnTo>
                  <a:pt x="50164" y="7238"/>
                </a:lnTo>
                <a:lnTo>
                  <a:pt x="29082" y="93471"/>
                </a:lnTo>
                <a:lnTo>
                  <a:pt x="28320" y="96900"/>
                </a:lnTo>
                <a:lnTo>
                  <a:pt x="27812" y="99694"/>
                </a:lnTo>
                <a:lnTo>
                  <a:pt x="27558" y="101600"/>
                </a:lnTo>
                <a:lnTo>
                  <a:pt x="27304" y="103631"/>
                </a:lnTo>
                <a:lnTo>
                  <a:pt x="27177" y="105409"/>
                </a:lnTo>
                <a:lnTo>
                  <a:pt x="27177" y="107061"/>
                </a:lnTo>
                <a:lnTo>
                  <a:pt x="27177" y="109727"/>
                </a:lnTo>
                <a:lnTo>
                  <a:pt x="35813" y="114553"/>
                </a:lnTo>
                <a:lnTo>
                  <a:pt x="34798" y="118871"/>
                </a:lnTo>
                <a:lnTo>
                  <a:pt x="0" y="118871"/>
                </a:lnTo>
                <a:lnTo>
                  <a:pt x="888" y="114553"/>
                </a:lnTo>
                <a:lnTo>
                  <a:pt x="3175" y="114173"/>
                </a:lnTo>
                <a:lnTo>
                  <a:pt x="4825" y="113664"/>
                </a:lnTo>
                <a:lnTo>
                  <a:pt x="5968" y="112902"/>
                </a:lnTo>
                <a:lnTo>
                  <a:pt x="6985" y="112140"/>
                </a:lnTo>
                <a:lnTo>
                  <a:pt x="7874" y="110998"/>
                </a:lnTo>
                <a:lnTo>
                  <a:pt x="8636" y="109600"/>
                </a:lnTo>
                <a:lnTo>
                  <a:pt x="9398" y="108203"/>
                </a:lnTo>
                <a:lnTo>
                  <a:pt x="10160" y="106552"/>
                </a:lnTo>
                <a:lnTo>
                  <a:pt x="10794" y="104520"/>
                </a:lnTo>
                <a:lnTo>
                  <a:pt x="11429" y="102488"/>
                </a:lnTo>
                <a:lnTo>
                  <a:pt x="12318" y="98678"/>
                </a:lnTo>
                <a:lnTo>
                  <a:pt x="13715" y="92837"/>
                </a:lnTo>
                <a:lnTo>
                  <a:pt x="28448" y="25907"/>
                </a:lnTo>
                <a:lnTo>
                  <a:pt x="29717" y="20065"/>
                </a:lnTo>
                <a:lnTo>
                  <a:pt x="30352" y="15366"/>
                </a:lnTo>
                <a:lnTo>
                  <a:pt x="30352" y="11811"/>
                </a:lnTo>
                <a:lnTo>
                  <a:pt x="30352" y="9143"/>
                </a:lnTo>
                <a:lnTo>
                  <a:pt x="21843" y="4317"/>
                </a:lnTo>
                <a:lnTo>
                  <a:pt x="227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57700" y="3352800"/>
            <a:ext cx="135000" cy="8788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28388" y="3253740"/>
            <a:ext cx="716987" cy="15227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97042" y="3350514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10795" y="1143"/>
                </a:moveTo>
                <a:lnTo>
                  <a:pt x="3429" y="1143"/>
                </a:lnTo>
                <a:lnTo>
                  <a:pt x="2341" y="5461"/>
                </a:lnTo>
                <a:lnTo>
                  <a:pt x="1270" y="9271"/>
                </a:lnTo>
                <a:lnTo>
                  <a:pt x="0" y="13208"/>
                </a:lnTo>
                <a:lnTo>
                  <a:pt x="1016" y="14350"/>
                </a:lnTo>
                <a:lnTo>
                  <a:pt x="10541" y="13970"/>
                </a:lnTo>
                <a:lnTo>
                  <a:pt x="17526" y="13843"/>
                </a:lnTo>
                <a:lnTo>
                  <a:pt x="38862" y="13843"/>
                </a:lnTo>
                <a:lnTo>
                  <a:pt x="39878" y="9778"/>
                </a:lnTo>
                <a:lnTo>
                  <a:pt x="41275" y="5461"/>
                </a:lnTo>
                <a:lnTo>
                  <a:pt x="43000" y="1270"/>
                </a:lnTo>
                <a:lnTo>
                  <a:pt x="16383" y="1270"/>
                </a:lnTo>
                <a:lnTo>
                  <a:pt x="10795" y="1143"/>
                </a:lnTo>
                <a:close/>
              </a:path>
              <a:path w="43179" h="14604">
                <a:moveTo>
                  <a:pt x="38862" y="13843"/>
                </a:moveTo>
                <a:lnTo>
                  <a:pt x="26543" y="13843"/>
                </a:lnTo>
                <a:lnTo>
                  <a:pt x="32131" y="13970"/>
                </a:lnTo>
                <a:lnTo>
                  <a:pt x="38735" y="14350"/>
                </a:lnTo>
                <a:lnTo>
                  <a:pt x="38862" y="13843"/>
                </a:lnTo>
                <a:close/>
              </a:path>
              <a:path w="43179" h="14604">
                <a:moveTo>
                  <a:pt x="42037" y="0"/>
                </a:moveTo>
                <a:lnTo>
                  <a:pt x="35687" y="888"/>
                </a:lnTo>
                <a:lnTo>
                  <a:pt x="28448" y="1270"/>
                </a:lnTo>
                <a:lnTo>
                  <a:pt x="43000" y="1270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97042" y="3350514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42037" y="0"/>
                </a:moveTo>
                <a:lnTo>
                  <a:pt x="43053" y="1143"/>
                </a:lnTo>
                <a:lnTo>
                  <a:pt x="41275" y="5461"/>
                </a:lnTo>
                <a:lnTo>
                  <a:pt x="39878" y="9778"/>
                </a:lnTo>
                <a:lnTo>
                  <a:pt x="38735" y="14350"/>
                </a:lnTo>
                <a:lnTo>
                  <a:pt x="32131" y="13970"/>
                </a:lnTo>
                <a:lnTo>
                  <a:pt x="26543" y="13843"/>
                </a:lnTo>
                <a:lnTo>
                  <a:pt x="21844" y="13843"/>
                </a:lnTo>
                <a:lnTo>
                  <a:pt x="17526" y="13843"/>
                </a:lnTo>
                <a:lnTo>
                  <a:pt x="10541" y="13970"/>
                </a:lnTo>
                <a:lnTo>
                  <a:pt x="1016" y="14350"/>
                </a:lnTo>
                <a:lnTo>
                  <a:pt x="0" y="13208"/>
                </a:lnTo>
                <a:lnTo>
                  <a:pt x="1270" y="9271"/>
                </a:lnTo>
                <a:lnTo>
                  <a:pt x="2412" y="5207"/>
                </a:lnTo>
                <a:lnTo>
                  <a:pt x="3429" y="1143"/>
                </a:lnTo>
                <a:lnTo>
                  <a:pt x="10795" y="1143"/>
                </a:lnTo>
                <a:lnTo>
                  <a:pt x="16383" y="1270"/>
                </a:lnTo>
                <a:lnTo>
                  <a:pt x="20193" y="1270"/>
                </a:lnTo>
                <a:lnTo>
                  <a:pt x="28448" y="1270"/>
                </a:lnTo>
                <a:lnTo>
                  <a:pt x="35687" y="888"/>
                </a:lnTo>
                <a:lnTo>
                  <a:pt x="420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37047" y="3253740"/>
            <a:ext cx="1284224" cy="15227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49211" y="3253727"/>
            <a:ext cx="817626" cy="1865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438390" y="3379723"/>
            <a:ext cx="24130" cy="51435"/>
          </a:xfrm>
          <a:custGeom>
            <a:avLst/>
            <a:gdLst/>
            <a:ahLst/>
            <a:cxnLst/>
            <a:rect l="l" t="t" r="r" b="b"/>
            <a:pathLst>
              <a:path w="24129" h="51435">
                <a:moveTo>
                  <a:pt x="24002" y="17145"/>
                </a:moveTo>
                <a:lnTo>
                  <a:pt x="7619" y="17145"/>
                </a:lnTo>
                <a:lnTo>
                  <a:pt x="9143" y="17906"/>
                </a:lnTo>
                <a:lnTo>
                  <a:pt x="12064" y="21081"/>
                </a:lnTo>
                <a:lnTo>
                  <a:pt x="12826" y="23240"/>
                </a:lnTo>
                <a:lnTo>
                  <a:pt x="12826" y="32258"/>
                </a:lnTo>
                <a:lnTo>
                  <a:pt x="9270" y="39115"/>
                </a:lnTo>
                <a:lnTo>
                  <a:pt x="2158" y="46354"/>
                </a:lnTo>
                <a:lnTo>
                  <a:pt x="5841" y="51053"/>
                </a:lnTo>
                <a:lnTo>
                  <a:pt x="13823" y="43005"/>
                </a:lnTo>
                <a:lnTo>
                  <a:pt x="19494" y="34861"/>
                </a:lnTo>
                <a:lnTo>
                  <a:pt x="22879" y="26622"/>
                </a:lnTo>
                <a:lnTo>
                  <a:pt x="24002" y="18287"/>
                </a:lnTo>
                <a:lnTo>
                  <a:pt x="24002" y="17145"/>
                </a:lnTo>
                <a:close/>
              </a:path>
              <a:path w="24129" h="51435">
                <a:moveTo>
                  <a:pt x="10159" y="0"/>
                </a:moveTo>
                <a:lnTo>
                  <a:pt x="7238" y="5206"/>
                </a:lnTo>
                <a:lnTo>
                  <a:pt x="3809" y="10033"/>
                </a:lnTo>
                <a:lnTo>
                  <a:pt x="0" y="14477"/>
                </a:lnTo>
                <a:lnTo>
                  <a:pt x="2666" y="17779"/>
                </a:lnTo>
                <a:lnTo>
                  <a:pt x="3936" y="17399"/>
                </a:lnTo>
                <a:lnTo>
                  <a:pt x="5079" y="17145"/>
                </a:lnTo>
                <a:lnTo>
                  <a:pt x="24002" y="17145"/>
                </a:lnTo>
                <a:lnTo>
                  <a:pt x="24002" y="14224"/>
                </a:lnTo>
                <a:lnTo>
                  <a:pt x="22859" y="10540"/>
                </a:lnTo>
                <a:lnTo>
                  <a:pt x="20319" y="7238"/>
                </a:lnTo>
                <a:lnTo>
                  <a:pt x="17906" y="3810"/>
                </a:lnTo>
                <a:lnTo>
                  <a:pt x="14477" y="1397"/>
                </a:lnTo>
                <a:lnTo>
                  <a:pt x="101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38390" y="3379723"/>
            <a:ext cx="24130" cy="51435"/>
          </a:xfrm>
          <a:custGeom>
            <a:avLst/>
            <a:gdLst/>
            <a:ahLst/>
            <a:cxnLst/>
            <a:rect l="l" t="t" r="r" b="b"/>
            <a:pathLst>
              <a:path w="24129" h="51435">
                <a:moveTo>
                  <a:pt x="10159" y="0"/>
                </a:moveTo>
                <a:lnTo>
                  <a:pt x="14477" y="1397"/>
                </a:lnTo>
                <a:lnTo>
                  <a:pt x="17906" y="3810"/>
                </a:lnTo>
                <a:lnTo>
                  <a:pt x="20319" y="7238"/>
                </a:lnTo>
                <a:lnTo>
                  <a:pt x="22859" y="10540"/>
                </a:lnTo>
                <a:lnTo>
                  <a:pt x="24002" y="14224"/>
                </a:lnTo>
                <a:lnTo>
                  <a:pt x="24002" y="18287"/>
                </a:lnTo>
                <a:lnTo>
                  <a:pt x="22879" y="26622"/>
                </a:lnTo>
                <a:lnTo>
                  <a:pt x="19494" y="34861"/>
                </a:lnTo>
                <a:lnTo>
                  <a:pt x="13823" y="43005"/>
                </a:lnTo>
                <a:lnTo>
                  <a:pt x="5841" y="51053"/>
                </a:lnTo>
                <a:lnTo>
                  <a:pt x="2158" y="46354"/>
                </a:lnTo>
                <a:lnTo>
                  <a:pt x="9270" y="39115"/>
                </a:lnTo>
                <a:lnTo>
                  <a:pt x="12826" y="32258"/>
                </a:lnTo>
                <a:lnTo>
                  <a:pt x="12826" y="25780"/>
                </a:lnTo>
                <a:lnTo>
                  <a:pt x="12826" y="23240"/>
                </a:lnTo>
                <a:lnTo>
                  <a:pt x="12064" y="21081"/>
                </a:lnTo>
                <a:lnTo>
                  <a:pt x="10667" y="19558"/>
                </a:lnTo>
                <a:lnTo>
                  <a:pt x="9143" y="17906"/>
                </a:lnTo>
                <a:lnTo>
                  <a:pt x="7619" y="17145"/>
                </a:lnTo>
                <a:lnTo>
                  <a:pt x="5714" y="17145"/>
                </a:lnTo>
                <a:lnTo>
                  <a:pt x="5079" y="17145"/>
                </a:lnTo>
                <a:lnTo>
                  <a:pt x="3936" y="17399"/>
                </a:lnTo>
                <a:lnTo>
                  <a:pt x="2666" y="17779"/>
                </a:lnTo>
                <a:lnTo>
                  <a:pt x="0" y="14477"/>
                </a:lnTo>
                <a:lnTo>
                  <a:pt x="3809" y="10033"/>
                </a:lnTo>
                <a:lnTo>
                  <a:pt x="7238" y="5206"/>
                </a:lnTo>
                <a:lnTo>
                  <a:pt x="10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20940" y="3253740"/>
            <a:ext cx="58615" cy="18516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35544" y="3431540"/>
            <a:ext cx="39370" cy="6350"/>
          </a:xfrm>
          <a:custGeom>
            <a:avLst/>
            <a:gdLst/>
            <a:ahLst/>
            <a:cxnLst/>
            <a:rect l="l" t="t" r="r" b="b"/>
            <a:pathLst>
              <a:path w="39370" h="6350">
                <a:moveTo>
                  <a:pt x="0" y="6350"/>
                </a:moveTo>
                <a:lnTo>
                  <a:pt x="38861" y="6350"/>
                </a:lnTo>
                <a:lnTo>
                  <a:pt x="38861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42783" y="327914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1447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35544" y="3272790"/>
            <a:ext cx="39370" cy="6350"/>
          </a:xfrm>
          <a:custGeom>
            <a:avLst/>
            <a:gdLst/>
            <a:ahLst/>
            <a:cxnLst/>
            <a:rect l="l" t="t" r="r" b="b"/>
            <a:pathLst>
              <a:path w="39370" h="6350">
                <a:moveTo>
                  <a:pt x="0" y="6350"/>
                </a:moveTo>
                <a:lnTo>
                  <a:pt x="38861" y="6350"/>
                </a:lnTo>
                <a:lnTo>
                  <a:pt x="38861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30972" y="3259861"/>
            <a:ext cx="140044" cy="1829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89439" y="3278123"/>
            <a:ext cx="76835" cy="121920"/>
          </a:xfrm>
          <a:custGeom>
            <a:avLst/>
            <a:gdLst/>
            <a:ahLst/>
            <a:cxnLst/>
            <a:rect l="l" t="t" r="r" b="b"/>
            <a:pathLst>
              <a:path w="76834" h="121920">
                <a:moveTo>
                  <a:pt x="38561" y="0"/>
                </a:moveTo>
                <a:lnTo>
                  <a:pt x="32973" y="0"/>
                </a:lnTo>
                <a:lnTo>
                  <a:pt x="27766" y="1270"/>
                </a:lnTo>
                <a:lnTo>
                  <a:pt x="2874" y="34162"/>
                </a:lnTo>
                <a:lnTo>
                  <a:pt x="0" y="62991"/>
                </a:lnTo>
                <a:lnTo>
                  <a:pt x="527" y="75999"/>
                </a:lnTo>
                <a:lnTo>
                  <a:pt x="14393" y="113307"/>
                </a:lnTo>
                <a:lnTo>
                  <a:pt x="37164" y="121665"/>
                </a:lnTo>
                <a:lnTo>
                  <a:pt x="46191" y="120667"/>
                </a:lnTo>
                <a:lnTo>
                  <a:pt x="54039" y="117681"/>
                </a:lnTo>
                <a:lnTo>
                  <a:pt x="58762" y="114173"/>
                </a:lnTo>
                <a:lnTo>
                  <a:pt x="31195" y="114173"/>
                </a:lnTo>
                <a:lnTo>
                  <a:pt x="25734" y="109854"/>
                </a:lnTo>
                <a:lnTo>
                  <a:pt x="17303" y="72550"/>
                </a:lnTo>
                <a:lnTo>
                  <a:pt x="16971" y="51180"/>
                </a:lnTo>
                <a:lnTo>
                  <a:pt x="17352" y="43941"/>
                </a:lnTo>
                <a:lnTo>
                  <a:pt x="34116" y="7365"/>
                </a:lnTo>
                <a:lnTo>
                  <a:pt x="60352" y="7365"/>
                </a:lnTo>
                <a:lnTo>
                  <a:pt x="55154" y="3683"/>
                </a:lnTo>
                <a:lnTo>
                  <a:pt x="47487" y="926"/>
                </a:lnTo>
                <a:lnTo>
                  <a:pt x="38561" y="0"/>
                </a:lnTo>
                <a:close/>
              </a:path>
              <a:path w="76834" h="121920">
                <a:moveTo>
                  <a:pt x="60352" y="7365"/>
                </a:moveTo>
                <a:lnTo>
                  <a:pt x="42498" y="7365"/>
                </a:lnTo>
                <a:lnTo>
                  <a:pt x="46308" y="9143"/>
                </a:lnTo>
                <a:lnTo>
                  <a:pt x="49356" y="12826"/>
                </a:lnTo>
                <a:lnTo>
                  <a:pt x="59097" y="53466"/>
                </a:lnTo>
                <a:lnTo>
                  <a:pt x="59262" y="62991"/>
                </a:lnTo>
                <a:lnTo>
                  <a:pt x="58991" y="73661"/>
                </a:lnTo>
                <a:lnTo>
                  <a:pt x="45546" y="114173"/>
                </a:lnTo>
                <a:lnTo>
                  <a:pt x="58762" y="114173"/>
                </a:lnTo>
                <a:lnTo>
                  <a:pt x="75659" y="73661"/>
                </a:lnTo>
                <a:lnTo>
                  <a:pt x="76280" y="59181"/>
                </a:lnTo>
                <a:lnTo>
                  <a:pt x="75759" y="46958"/>
                </a:lnTo>
                <a:lnTo>
                  <a:pt x="61671" y="8304"/>
                </a:lnTo>
                <a:lnTo>
                  <a:pt x="60352" y="736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06410" y="3285490"/>
            <a:ext cx="42545" cy="107314"/>
          </a:xfrm>
          <a:custGeom>
            <a:avLst/>
            <a:gdLst/>
            <a:ahLst/>
            <a:cxnLst/>
            <a:rect l="l" t="t" r="r" b="b"/>
            <a:pathLst>
              <a:path w="42545" h="107314">
                <a:moveTo>
                  <a:pt x="21209" y="0"/>
                </a:moveTo>
                <a:lnTo>
                  <a:pt x="17145" y="0"/>
                </a:lnTo>
                <a:lnTo>
                  <a:pt x="13843" y="1270"/>
                </a:lnTo>
                <a:lnTo>
                  <a:pt x="11049" y="3556"/>
                </a:lnTo>
                <a:lnTo>
                  <a:pt x="8382" y="5969"/>
                </a:lnTo>
                <a:lnTo>
                  <a:pt x="6223" y="9398"/>
                </a:lnTo>
                <a:lnTo>
                  <a:pt x="4572" y="13843"/>
                </a:lnTo>
                <a:lnTo>
                  <a:pt x="2921" y="18287"/>
                </a:lnTo>
                <a:lnTo>
                  <a:pt x="1778" y="23749"/>
                </a:lnTo>
                <a:lnTo>
                  <a:pt x="1016" y="30225"/>
                </a:lnTo>
                <a:lnTo>
                  <a:pt x="381" y="36575"/>
                </a:lnTo>
                <a:lnTo>
                  <a:pt x="0" y="43814"/>
                </a:lnTo>
                <a:lnTo>
                  <a:pt x="0" y="51943"/>
                </a:lnTo>
                <a:lnTo>
                  <a:pt x="5207" y="93599"/>
                </a:lnTo>
                <a:lnTo>
                  <a:pt x="14224" y="106807"/>
                </a:lnTo>
                <a:lnTo>
                  <a:pt x="21590" y="106807"/>
                </a:lnTo>
                <a:lnTo>
                  <a:pt x="28575" y="106807"/>
                </a:lnTo>
                <a:lnTo>
                  <a:pt x="41979" y="67893"/>
                </a:lnTo>
                <a:lnTo>
                  <a:pt x="42291" y="55625"/>
                </a:lnTo>
                <a:lnTo>
                  <a:pt x="42126" y="46100"/>
                </a:lnTo>
                <a:lnTo>
                  <a:pt x="32385" y="5461"/>
                </a:lnTo>
                <a:lnTo>
                  <a:pt x="29337" y="1777"/>
                </a:lnTo>
                <a:lnTo>
                  <a:pt x="25527" y="0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89393" y="3278123"/>
            <a:ext cx="76835" cy="121920"/>
          </a:xfrm>
          <a:custGeom>
            <a:avLst/>
            <a:gdLst/>
            <a:ahLst/>
            <a:cxnLst/>
            <a:rect l="l" t="t" r="r" b="b"/>
            <a:pathLst>
              <a:path w="76834" h="121920">
                <a:moveTo>
                  <a:pt x="38607" y="0"/>
                </a:moveTo>
                <a:lnTo>
                  <a:pt x="71022" y="23016"/>
                </a:lnTo>
                <a:lnTo>
                  <a:pt x="76326" y="59181"/>
                </a:lnTo>
                <a:lnTo>
                  <a:pt x="75705" y="73661"/>
                </a:lnTo>
                <a:lnTo>
                  <a:pt x="60767" y="112718"/>
                </a:lnTo>
                <a:lnTo>
                  <a:pt x="37210" y="121665"/>
                </a:lnTo>
                <a:lnTo>
                  <a:pt x="28398" y="120737"/>
                </a:lnTo>
                <a:lnTo>
                  <a:pt x="2301" y="88185"/>
                </a:lnTo>
                <a:lnTo>
                  <a:pt x="0" y="61849"/>
                </a:lnTo>
                <a:lnTo>
                  <a:pt x="188" y="54129"/>
                </a:lnTo>
                <a:lnTo>
                  <a:pt x="10795" y="14986"/>
                </a:lnTo>
                <a:lnTo>
                  <a:pt x="14224" y="9905"/>
                </a:lnTo>
                <a:lnTo>
                  <a:pt x="18287" y="6096"/>
                </a:lnTo>
                <a:lnTo>
                  <a:pt x="22986" y="3683"/>
                </a:lnTo>
                <a:lnTo>
                  <a:pt x="27812" y="1270"/>
                </a:lnTo>
                <a:lnTo>
                  <a:pt x="33020" y="0"/>
                </a:lnTo>
                <a:lnTo>
                  <a:pt x="386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665719" y="3360474"/>
            <a:ext cx="44881" cy="631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79308" y="3378200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4" h="44450">
                <a:moveTo>
                  <a:pt x="24892" y="0"/>
                </a:moveTo>
                <a:lnTo>
                  <a:pt x="9651" y="0"/>
                </a:lnTo>
                <a:lnTo>
                  <a:pt x="10033" y="4190"/>
                </a:lnTo>
                <a:lnTo>
                  <a:pt x="10160" y="17272"/>
                </a:lnTo>
                <a:lnTo>
                  <a:pt x="0" y="38862"/>
                </a:lnTo>
                <a:lnTo>
                  <a:pt x="4699" y="44196"/>
                </a:lnTo>
                <a:lnTo>
                  <a:pt x="24002" y="23113"/>
                </a:lnTo>
                <a:lnTo>
                  <a:pt x="25400" y="19812"/>
                </a:lnTo>
                <a:lnTo>
                  <a:pt x="26035" y="16001"/>
                </a:lnTo>
                <a:lnTo>
                  <a:pt x="26035" y="8000"/>
                </a:lnTo>
                <a:lnTo>
                  <a:pt x="25654" y="4063"/>
                </a:lnTo>
                <a:lnTo>
                  <a:pt x="2489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74736" y="3259835"/>
            <a:ext cx="128905" cy="1671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29346" y="3278123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4957" y="20192"/>
                </a:moveTo>
                <a:lnTo>
                  <a:pt x="26034" y="20192"/>
                </a:lnTo>
                <a:lnTo>
                  <a:pt x="27177" y="20700"/>
                </a:lnTo>
                <a:lnTo>
                  <a:pt x="28828" y="22860"/>
                </a:lnTo>
                <a:lnTo>
                  <a:pt x="29128" y="24256"/>
                </a:lnTo>
                <a:lnTo>
                  <a:pt x="29209" y="101600"/>
                </a:lnTo>
                <a:lnTo>
                  <a:pt x="28955" y="104521"/>
                </a:lnTo>
                <a:lnTo>
                  <a:pt x="28194" y="106299"/>
                </a:lnTo>
                <a:lnTo>
                  <a:pt x="27558" y="108076"/>
                </a:lnTo>
                <a:lnTo>
                  <a:pt x="26543" y="109474"/>
                </a:lnTo>
                <a:lnTo>
                  <a:pt x="25019" y="110489"/>
                </a:lnTo>
                <a:lnTo>
                  <a:pt x="23622" y="111505"/>
                </a:lnTo>
                <a:lnTo>
                  <a:pt x="21462" y="112267"/>
                </a:lnTo>
                <a:lnTo>
                  <a:pt x="18796" y="112649"/>
                </a:lnTo>
                <a:lnTo>
                  <a:pt x="16001" y="113156"/>
                </a:lnTo>
                <a:lnTo>
                  <a:pt x="11429" y="113537"/>
                </a:lnTo>
                <a:lnTo>
                  <a:pt x="4952" y="113918"/>
                </a:lnTo>
                <a:lnTo>
                  <a:pt x="4952" y="120268"/>
                </a:lnTo>
                <a:lnTo>
                  <a:pt x="69342" y="120268"/>
                </a:lnTo>
                <a:lnTo>
                  <a:pt x="69342" y="113918"/>
                </a:lnTo>
                <a:lnTo>
                  <a:pt x="64770" y="113791"/>
                </a:lnTo>
                <a:lnTo>
                  <a:pt x="61213" y="113537"/>
                </a:lnTo>
                <a:lnTo>
                  <a:pt x="45034" y="101600"/>
                </a:lnTo>
                <a:lnTo>
                  <a:pt x="44957" y="20192"/>
                </a:lnTo>
                <a:close/>
              </a:path>
              <a:path w="69850" h="120650">
                <a:moveTo>
                  <a:pt x="45466" y="0"/>
                </a:moveTo>
                <a:lnTo>
                  <a:pt x="40767" y="0"/>
                </a:lnTo>
                <a:lnTo>
                  <a:pt x="0" y="24256"/>
                </a:lnTo>
                <a:lnTo>
                  <a:pt x="3809" y="30987"/>
                </a:lnTo>
                <a:lnTo>
                  <a:pt x="8889" y="27686"/>
                </a:lnTo>
                <a:lnTo>
                  <a:pt x="13080" y="25018"/>
                </a:lnTo>
                <a:lnTo>
                  <a:pt x="19938" y="21209"/>
                </a:lnTo>
                <a:lnTo>
                  <a:pt x="22605" y="20192"/>
                </a:lnTo>
                <a:lnTo>
                  <a:pt x="44957" y="20192"/>
                </a:lnTo>
                <a:lnTo>
                  <a:pt x="44957" y="13335"/>
                </a:lnTo>
                <a:lnTo>
                  <a:pt x="45211" y="5587"/>
                </a:lnTo>
                <a:lnTo>
                  <a:pt x="454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29346" y="3278123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0767" y="0"/>
                </a:moveTo>
                <a:lnTo>
                  <a:pt x="45466" y="0"/>
                </a:lnTo>
                <a:lnTo>
                  <a:pt x="45211" y="5587"/>
                </a:lnTo>
                <a:lnTo>
                  <a:pt x="44957" y="13335"/>
                </a:lnTo>
                <a:lnTo>
                  <a:pt x="44957" y="23113"/>
                </a:lnTo>
                <a:lnTo>
                  <a:pt x="44957" y="97536"/>
                </a:lnTo>
                <a:lnTo>
                  <a:pt x="44957" y="100837"/>
                </a:lnTo>
                <a:lnTo>
                  <a:pt x="45211" y="103377"/>
                </a:lnTo>
                <a:lnTo>
                  <a:pt x="69342" y="113918"/>
                </a:lnTo>
                <a:lnTo>
                  <a:pt x="69342" y="120268"/>
                </a:lnTo>
                <a:lnTo>
                  <a:pt x="4952" y="120268"/>
                </a:lnTo>
                <a:lnTo>
                  <a:pt x="4952" y="113918"/>
                </a:lnTo>
                <a:lnTo>
                  <a:pt x="11429" y="113537"/>
                </a:lnTo>
                <a:lnTo>
                  <a:pt x="16001" y="113156"/>
                </a:lnTo>
                <a:lnTo>
                  <a:pt x="18796" y="112649"/>
                </a:lnTo>
                <a:lnTo>
                  <a:pt x="21462" y="112267"/>
                </a:lnTo>
                <a:lnTo>
                  <a:pt x="23622" y="111505"/>
                </a:lnTo>
                <a:lnTo>
                  <a:pt x="25019" y="110489"/>
                </a:lnTo>
                <a:lnTo>
                  <a:pt x="26543" y="109474"/>
                </a:lnTo>
                <a:lnTo>
                  <a:pt x="27558" y="108076"/>
                </a:lnTo>
                <a:lnTo>
                  <a:pt x="28194" y="106299"/>
                </a:lnTo>
                <a:lnTo>
                  <a:pt x="28955" y="104521"/>
                </a:lnTo>
                <a:lnTo>
                  <a:pt x="29209" y="101600"/>
                </a:lnTo>
                <a:lnTo>
                  <a:pt x="29209" y="97536"/>
                </a:lnTo>
                <a:lnTo>
                  <a:pt x="29209" y="26924"/>
                </a:lnTo>
                <a:lnTo>
                  <a:pt x="29209" y="24637"/>
                </a:lnTo>
                <a:lnTo>
                  <a:pt x="28828" y="22860"/>
                </a:lnTo>
                <a:lnTo>
                  <a:pt x="28067" y="21843"/>
                </a:lnTo>
                <a:lnTo>
                  <a:pt x="27177" y="20700"/>
                </a:lnTo>
                <a:lnTo>
                  <a:pt x="26034" y="20192"/>
                </a:lnTo>
                <a:lnTo>
                  <a:pt x="24383" y="20192"/>
                </a:lnTo>
                <a:lnTo>
                  <a:pt x="22605" y="20192"/>
                </a:lnTo>
                <a:lnTo>
                  <a:pt x="19938" y="21209"/>
                </a:lnTo>
                <a:lnTo>
                  <a:pt x="16509" y="23113"/>
                </a:lnTo>
                <a:lnTo>
                  <a:pt x="13080" y="25018"/>
                </a:lnTo>
                <a:lnTo>
                  <a:pt x="8889" y="27686"/>
                </a:lnTo>
                <a:lnTo>
                  <a:pt x="3809" y="30987"/>
                </a:lnTo>
                <a:lnTo>
                  <a:pt x="0" y="24256"/>
                </a:lnTo>
                <a:lnTo>
                  <a:pt x="407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02880" y="3253740"/>
            <a:ext cx="57150" cy="18516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16595" y="3431540"/>
            <a:ext cx="39370" cy="6350"/>
          </a:xfrm>
          <a:custGeom>
            <a:avLst/>
            <a:gdLst/>
            <a:ahLst/>
            <a:cxnLst/>
            <a:rect l="l" t="t" r="r" b="b"/>
            <a:pathLst>
              <a:path w="39370" h="6350">
                <a:moveTo>
                  <a:pt x="0" y="6350"/>
                </a:moveTo>
                <a:lnTo>
                  <a:pt x="38861" y="6350"/>
                </a:lnTo>
                <a:lnTo>
                  <a:pt x="38861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48218" y="327914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1447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16595" y="3272790"/>
            <a:ext cx="39370" cy="6350"/>
          </a:xfrm>
          <a:custGeom>
            <a:avLst/>
            <a:gdLst/>
            <a:ahLst/>
            <a:cxnLst/>
            <a:rect l="l" t="t" r="r" b="b"/>
            <a:pathLst>
              <a:path w="39370" h="6350">
                <a:moveTo>
                  <a:pt x="0" y="6350"/>
                </a:moveTo>
                <a:lnTo>
                  <a:pt x="38861" y="6350"/>
                </a:lnTo>
                <a:lnTo>
                  <a:pt x="38861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16595" y="3272154"/>
            <a:ext cx="39370" cy="166370"/>
          </a:xfrm>
          <a:custGeom>
            <a:avLst/>
            <a:gdLst/>
            <a:ahLst/>
            <a:cxnLst/>
            <a:rect l="l" t="t" r="r" b="b"/>
            <a:pathLst>
              <a:path w="39370" h="166370">
                <a:moveTo>
                  <a:pt x="0" y="0"/>
                </a:moveTo>
                <a:lnTo>
                  <a:pt x="38861" y="0"/>
                </a:lnTo>
                <a:lnTo>
                  <a:pt x="38861" y="166116"/>
                </a:lnTo>
                <a:lnTo>
                  <a:pt x="0" y="166116"/>
                </a:lnTo>
                <a:lnTo>
                  <a:pt x="0" y="159385"/>
                </a:lnTo>
                <a:lnTo>
                  <a:pt x="24383" y="159385"/>
                </a:lnTo>
                <a:lnTo>
                  <a:pt x="24383" y="6731"/>
                </a:lnTo>
                <a:lnTo>
                  <a:pt x="0" y="67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62316" y="3250692"/>
            <a:ext cx="135000" cy="8788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96867" y="3573779"/>
            <a:ext cx="121158" cy="1211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06773" y="3587115"/>
            <a:ext cx="111378" cy="1112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105655" y="3547871"/>
            <a:ext cx="267716" cy="1477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10455" y="3549421"/>
            <a:ext cx="110520" cy="14094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19980" y="3563111"/>
            <a:ext cx="101219" cy="13081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527803" y="3537203"/>
            <a:ext cx="322325" cy="18516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42790" y="3556000"/>
            <a:ext cx="303530" cy="165735"/>
          </a:xfrm>
          <a:custGeom>
            <a:avLst/>
            <a:gdLst/>
            <a:ahLst/>
            <a:cxnLst/>
            <a:rect l="l" t="t" r="r" b="b"/>
            <a:pathLst>
              <a:path w="303529" h="165735">
                <a:moveTo>
                  <a:pt x="250571" y="0"/>
                </a:moveTo>
                <a:lnTo>
                  <a:pt x="248285" y="6730"/>
                </a:lnTo>
                <a:lnTo>
                  <a:pt x="257829" y="10872"/>
                </a:lnTo>
                <a:lnTo>
                  <a:pt x="266065" y="16621"/>
                </a:lnTo>
                <a:lnTo>
                  <a:pt x="285829" y="54816"/>
                </a:lnTo>
                <a:lnTo>
                  <a:pt x="288289" y="81787"/>
                </a:lnTo>
                <a:lnTo>
                  <a:pt x="287670" y="96359"/>
                </a:lnTo>
                <a:lnTo>
                  <a:pt x="272863" y="141047"/>
                </a:lnTo>
                <a:lnTo>
                  <a:pt x="248538" y="158495"/>
                </a:lnTo>
                <a:lnTo>
                  <a:pt x="250571" y="165226"/>
                </a:lnTo>
                <a:lnTo>
                  <a:pt x="289687" y="136270"/>
                </a:lnTo>
                <a:lnTo>
                  <a:pt x="302420" y="97819"/>
                </a:lnTo>
                <a:lnTo>
                  <a:pt x="303275" y="82676"/>
                </a:lnTo>
                <a:lnTo>
                  <a:pt x="302420" y="67532"/>
                </a:lnTo>
                <a:lnTo>
                  <a:pt x="289687" y="28955"/>
                </a:lnTo>
                <a:lnTo>
                  <a:pt x="262576" y="4310"/>
                </a:lnTo>
                <a:lnTo>
                  <a:pt x="250571" y="0"/>
                </a:lnTo>
                <a:close/>
              </a:path>
              <a:path w="303529" h="165735">
                <a:moveTo>
                  <a:pt x="52705" y="0"/>
                </a:moveTo>
                <a:lnTo>
                  <a:pt x="13588" y="28955"/>
                </a:lnTo>
                <a:lnTo>
                  <a:pt x="855" y="67532"/>
                </a:lnTo>
                <a:lnTo>
                  <a:pt x="0" y="82676"/>
                </a:lnTo>
                <a:lnTo>
                  <a:pt x="855" y="97819"/>
                </a:lnTo>
                <a:lnTo>
                  <a:pt x="13588" y="136270"/>
                </a:lnTo>
                <a:lnTo>
                  <a:pt x="52705" y="165226"/>
                </a:lnTo>
                <a:lnTo>
                  <a:pt x="54737" y="158495"/>
                </a:lnTo>
                <a:lnTo>
                  <a:pt x="45358" y="154330"/>
                </a:lnTo>
                <a:lnTo>
                  <a:pt x="37242" y="148510"/>
                </a:lnTo>
                <a:lnTo>
                  <a:pt x="17573" y="109585"/>
                </a:lnTo>
                <a:lnTo>
                  <a:pt x="15112" y="81787"/>
                </a:lnTo>
                <a:lnTo>
                  <a:pt x="15730" y="67665"/>
                </a:lnTo>
                <a:lnTo>
                  <a:pt x="30434" y="23965"/>
                </a:lnTo>
                <a:lnTo>
                  <a:pt x="54990" y="6730"/>
                </a:lnTo>
                <a:lnTo>
                  <a:pt x="527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91075" y="3556000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286" y="0"/>
                </a:moveTo>
                <a:lnTo>
                  <a:pt x="41401" y="28955"/>
                </a:lnTo>
                <a:lnTo>
                  <a:pt x="54135" y="67532"/>
                </a:lnTo>
                <a:lnTo>
                  <a:pt x="54990" y="82676"/>
                </a:lnTo>
                <a:lnTo>
                  <a:pt x="54135" y="97819"/>
                </a:lnTo>
                <a:lnTo>
                  <a:pt x="41401" y="136270"/>
                </a:lnTo>
                <a:lnTo>
                  <a:pt x="2286" y="165226"/>
                </a:lnTo>
                <a:lnTo>
                  <a:pt x="253" y="158495"/>
                </a:lnTo>
                <a:lnTo>
                  <a:pt x="9632" y="154330"/>
                </a:lnTo>
                <a:lnTo>
                  <a:pt x="17748" y="148510"/>
                </a:lnTo>
                <a:lnTo>
                  <a:pt x="37528" y="109585"/>
                </a:lnTo>
                <a:lnTo>
                  <a:pt x="40004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0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538217" y="3550894"/>
            <a:ext cx="130511" cy="17490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06797" y="3569080"/>
            <a:ext cx="57785" cy="119380"/>
          </a:xfrm>
          <a:custGeom>
            <a:avLst/>
            <a:gdLst/>
            <a:ahLst/>
            <a:cxnLst/>
            <a:rect l="l" t="t" r="r" b="b"/>
            <a:pathLst>
              <a:path w="57785" h="119379">
                <a:moveTo>
                  <a:pt x="57657" y="0"/>
                </a:moveTo>
                <a:lnTo>
                  <a:pt x="22732" y="0"/>
                </a:lnTo>
                <a:lnTo>
                  <a:pt x="21843" y="4318"/>
                </a:lnTo>
                <a:lnTo>
                  <a:pt x="24764" y="4445"/>
                </a:lnTo>
                <a:lnTo>
                  <a:pt x="26924" y="5080"/>
                </a:lnTo>
                <a:lnTo>
                  <a:pt x="28321" y="6096"/>
                </a:lnTo>
                <a:lnTo>
                  <a:pt x="29717" y="7239"/>
                </a:lnTo>
                <a:lnTo>
                  <a:pt x="30352" y="9144"/>
                </a:lnTo>
                <a:lnTo>
                  <a:pt x="30352" y="15367"/>
                </a:lnTo>
                <a:lnTo>
                  <a:pt x="29717" y="20066"/>
                </a:lnTo>
                <a:lnTo>
                  <a:pt x="28448" y="25908"/>
                </a:lnTo>
                <a:lnTo>
                  <a:pt x="13715" y="92837"/>
                </a:lnTo>
                <a:lnTo>
                  <a:pt x="12318" y="98679"/>
                </a:lnTo>
                <a:lnTo>
                  <a:pt x="11429" y="102489"/>
                </a:lnTo>
                <a:lnTo>
                  <a:pt x="888" y="114554"/>
                </a:lnTo>
                <a:lnTo>
                  <a:pt x="0" y="118872"/>
                </a:lnTo>
                <a:lnTo>
                  <a:pt x="34798" y="118872"/>
                </a:lnTo>
                <a:lnTo>
                  <a:pt x="35813" y="114554"/>
                </a:lnTo>
                <a:lnTo>
                  <a:pt x="32638" y="114300"/>
                </a:lnTo>
                <a:lnTo>
                  <a:pt x="30479" y="113665"/>
                </a:lnTo>
                <a:lnTo>
                  <a:pt x="29210" y="112649"/>
                </a:lnTo>
                <a:lnTo>
                  <a:pt x="27939" y="111506"/>
                </a:lnTo>
                <a:lnTo>
                  <a:pt x="27177" y="109728"/>
                </a:lnTo>
                <a:lnTo>
                  <a:pt x="27304" y="103632"/>
                </a:lnTo>
                <a:lnTo>
                  <a:pt x="43941" y="25908"/>
                </a:lnTo>
                <a:lnTo>
                  <a:pt x="51942" y="5842"/>
                </a:lnTo>
                <a:lnTo>
                  <a:pt x="52831" y="5207"/>
                </a:lnTo>
                <a:lnTo>
                  <a:pt x="54482" y="4699"/>
                </a:lnTo>
                <a:lnTo>
                  <a:pt x="56641" y="4318"/>
                </a:lnTo>
                <a:lnTo>
                  <a:pt x="576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06797" y="3569080"/>
            <a:ext cx="57785" cy="119380"/>
          </a:xfrm>
          <a:custGeom>
            <a:avLst/>
            <a:gdLst/>
            <a:ahLst/>
            <a:cxnLst/>
            <a:rect l="l" t="t" r="r" b="b"/>
            <a:pathLst>
              <a:path w="57785" h="119379">
                <a:moveTo>
                  <a:pt x="22732" y="0"/>
                </a:moveTo>
                <a:lnTo>
                  <a:pt x="57657" y="0"/>
                </a:lnTo>
                <a:lnTo>
                  <a:pt x="56641" y="4318"/>
                </a:lnTo>
                <a:lnTo>
                  <a:pt x="54482" y="4699"/>
                </a:lnTo>
                <a:lnTo>
                  <a:pt x="52831" y="5207"/>
                </a:lnTo>
                <a:lnTo>
                  <a:pt x="51942" y="5842"/>
                </a:lnTo>
                <a:lnTo>
                  <a:pt x="50926" y="6350"/>
                </a:lnTo>
                <a:lnTo>
                  <a:pt x="50164" y="7239"/>
                </a:lnTo>
                <a:lnTo>
                  <a:pt x="29082" y="93472"/>
                </a:lnTo>
                <a:lnTo>
                  <a:pt x="28321" y="96901"/>
                </a:lnTo>
                <a:lnTo>
                  <a:pt x="27812" y="99695"/>
                </a:lnTo>
                <a:lnTo>
                  <a:pt x="27559" y="101600"/>
                </a:lnTo>
                <a:lnTo>
                  <a:pt x="27304" y="103632"/>
                </a:lnTo>
                <a:lnTo>
                  <a:pt x="27177" y="105410"/>
                </a:lnTo>
                <a:lnTo>
                  <a:pt x="27177" y="107061"/>
                </a:lnTo>
                <a:lnTo>
                  <a:pt x="27177" y="109728"/>
                </a:lnTo>
                <a:lnTo>
                  <a:pt x="35813" y="114554"/>
                </a:lnTo>
                <a:lnTo>
                  <a:pt x="34798" y="118872"/>
                </a:lnTo>
                <a:lnTo>
                  <a:pt x="0" y="118872"/>
                </a:lnTo>
                <a:lnTo>
                  <a:pt x="888" y="114554"/>
                </a:lnTo>
                <a:lnTo>
                  <a:pt x="3175" y="114173"/>
                </a:lnTo>
                <a:lnTo>
                  <a:pt x="4825" y="113665"/>
                </a:lnTo>
                <a:lnTo>
                  <a:pt x="5968" y="112903"/>
                </a:lnTo>
                <a:lnTo>
                  <a:pt x="6985" y="112141"/>
                </a:lnTo>
                <a:lnTo>
                  <a:pt x="7874" y="110998"/>
                </a:lnTo>
                <a:lnTo>
                  <a:pt x="8636" y="109601"/>
                </a:lnTo>
                <a:lnTo>
                  <a:pt x="9398" y="108204"/>
                </a:lnTo>
                <a:lnTo>
                  <a:pt x="10160" y="106553"/>
                </a:lnTo>
                <a:lnTo>
                  <a:pt x="10794" y="104521"/>
                </a:lnTo>
                <a:lnTo>
                  <a:pt x="11429" y="102489"/>
                </a:lnTo>
                <a:lnTo>
                  <a:pt x="12318" y="98679"/>
                </a:lnTo>
                <a:lnTo>
                  <a:pt x="13715" y="92837"/>
                </a:lnTo>
                <a:lnTo>
                  <a:pt x="28448" y="25908"/>
                </a:lnTo>
                <a:lnTo>
                  <a:pt x="29717" y="20066"/>
                </a:lnTo>
                <a:lnTo>
                  <a:pt x="30352" y="15367"/>
                </a:lnTo>
                <a:lnTo>
                  <a:pt x="30352" y="11811"/>
                </a:lnTo>
                <a:lnTo>
                  <a:pt x="30352" y="9144"/>
                </a:lnTo>
                <a:lnTo>
                  <a:pt x="21843" y="4318"/>
                </a:lnTo>
                <a:lnTo>
                  <a:pt x="227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46676" y="3642359"/>
            <a:ext cx="135000" cy="8788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90515" y="3543287"/>
            <a:ext cx="3006090" cy="18746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929371" y="3550894"/>
            <a:ext cx="76917" cy="13794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944357" y="3569080"/>
            <a:ext cx="57785" cy="119380"/>
          </a:xfrm>
          <a:custGeom>
            <a:avLst/>
            <a:gdLst/>
            <a:ahLst/>
            <a:cxnLst/>
            <a:rect l="l" t="t" r="r" b="b"/>
            <a:pathLst>
              <a:path w="57784" h="119379">
                <a:moveTo>
                  <a:pt x="57658" y="0"/>
                </a:moveTo>
                <a:lnTo>
                  <a:pt x="22733" y="0"/>
                </a:lnTo>
                <a:lnTo>
                  <a:pt x="21844" y="4318"/>
                </a:lnTo>
                <a:lnTo>
                  <a:pt x="24765" y="4445"/>
                </a:lnTo>
                <a:lnTo>
                  <a:pt x="26924" y="5080"/>
                </a:lnTo>
                <a:lnTo>
                  <a:pt x="28321" y="6096"/>
                </a:lnTo>
                <a:lnTo>
                  <a:pt x="29718" y="7239"/>
                </a:lnTo>
                <a:lnTo>
                  <a:pt x="30352" y="9144"/>
                </a:lnTo>
                <a:lnTo>
                  <a:pt x="30352" y="15367"/>
                </a:lnTo>
                <a:lnTo>
                  <a:pt x="29718" y="20066"/>
                </a:lnTo>
                <a:lnTo>
                  <a:pt x="28448" y="25908"/>
                </a:lnTo>
                <a:lnTo>
                  <a:pt x="13716" y="92837"/>
                </a:lnTo>
                <a:lnTo>
                  <a:pt x="12319" y="98679"/>
                </a:lnTo>
                <a:lnTo>
                  <a:pt x="11430" y="102489"/>
                </a:lnTo>
                <a:lnTo>
                  <a:pt x="889" y="114554"/>
                </a:lnTo>
                <a:lnTo>
                  <a:pt x="0" y="118872"/>
                </a:lnTo>
                <a:lnTo>
                  <a:pt x="34798" y="118872"/>
                </a:lnTo>
                <a:lnTo>
                  <a:pt x="35814" y="114554"/>
                </a:lnTo>
                <a:lnTo>
                  <a:pt x="32639" y="114300"/>
                </a:lnTo>
                <a:lnTo>
                  <a:pt x="30480" y="113665"/>
                </a:lnTo>
                <a:lnTo>
                  <a:pt x="29210" y="112649"/>
                </a:lnTo>
                <a:lnTo>
                  <a:pt x="27940" y="111506"/>
                </a:lnTo>
                <a:lnTo>
                  <a:pt x="27177" y="109728"/>
                </a:lnTo>
                <a:lnTo>
                  <a:pt x="27177" y="105410"/>
                </a:lnTo>
                <a:lnTo>
                  <a:pt x="43942" y="25908"/>
                </a:lnTo>
                <a:lnTo>
                  <a:pt x="51943" y="5842"/>
                </a:lnTo>
                <a:lnTo>
                  <a:pt x="52832" y="5207"/>
                </a:lnTo>
                <a:lnTo>
                  <a:pt x="54483" y="4699"/>
                </a:lnTo>
                <a:lnTo>
                  <a:pt x="56642" y="4318"/>
                </a:lnTo>
                <a:lnTo>
                  <a:pt x="576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44357" y="3569080"/>
            <a:ext cx="57785" cy="119380"/>
          </a:xfrm>
          <a:custGeom>
            <a:avLst/>
            <a:gdLst/>
            <a:ahLst/>
            <a:cxnLst/>
            <a:rect l="l" t="t" r="r" b="b"/>
            <a:pathLst>
              <a:path w="57784" h="119379">
                <a:moveTo>
                  <a:pt x="22733" y="0"/>
                </a:moveTo>
                <a:lnTo>
                  <a:pt x="57658" y="0"/>
                </a:lnTo>
                <a:lnTo>
                  <a:pt x="56642" y="4318"/>
                </a:lnTo>
                <a:lnTo>
                  <a:pt x="54483" y="4699"/>
                </a:lnTo>
                <a:lnTo>
                  <a:pt x="52832" y="5207"/>
                </a:lnTo>
                <a:lnTo>
                  <a:pt x="51943" y="5842"/>
                </a:lnTo>
                <a:lnTo>
                  <a:pt x="50926" y="6350"/>
                </a:lnTo>
                <a:lnTo>
                  <a:pt x="50165" y="7239"/>
                </a:lnTo>
                <a:lnTo>
                  <a:pt x="29083" y="93472"/>
                </a:lnTo>
                <a:lnTo>
                  <a:pt x="28321" y="96901"/>
                </a:lnTo>
                <a:lnTo>
                  <a:pt x="27813" y="99695"/>
                </a:lnTo>
                <a:lnTo>
                  <a:pt x="27559" y="101600"/>
                </a:lnTo>
                <a:lnTo>
                  <a:pt x="27305" y="103632"/>
                </a:lnTo>
                <a:lnTo>
                  <a:pt x="27177" y="105410"/>
                </a:lnTo>
                <a:lnTo>
                  <a:pt x="27177" y="107061"/>
                </a:lnTo>
                <a:lnTo>
                  <a:pt x="27177" y="109728"/>
                </a:lnTo>
                <a:lnTo>
                  <a:pt x="35814" y="114554"/>
                </a:lnTo>
                <a:lnTo>
                  <a:pt x="34798" y="118872"/>
                </a:lnTo>
                <a:lnTo>
                  <a:pt x="0" y="118872"/>
                </a:lnTo>
                <a:lnTo>
                  <a:pt x="889" y="114554"/>
                </a:lnTo>
                <a:lnTo>
                  <a:pt x="3175" y="114173"/>
                </a:lnTo>
                <a:lnTo>
                  <a:pt x="4825" y="113665"/>
                </a:lnTo>
                <a:lnTo>
                  <a:pt x="10795" y="104521"/>
                </a:lnTo>
                <a:lnTo>
                  <a:pt x="11430" y="102489"/>
                </a:lnTo>
                <a:lnTo>
                  <a:pt x="12319" y="98679"/>
                </a:lnTo>
                <a:lnTo>
                  <a:pt x="13716" y="92837"/>
                </a:lnTo>
                <a:lnTo>
                  <a:pt x="28448" y="25908"/>
                </a:lnTo>
                <a:lnTo>
                  <a:pt x="29718" y="20066"/>
                </a:lnTo>
                <a:lnTo>
                  <a:pt x="30352" y="15367"/>
                </a:lnTo>
                <a:lnTo>
                  <a:pt x="30352" y="11811"/>
                </a:lnTo>
                <a:lnTo>
                  <a:pt x="30352" y="9144"/>
                </a:lnTo>
                <a:lnTo>
                  <a:pt x="21844" y="4318"/>
                </a:lnTo>
                <a:lnTo>
                  <a:pt x="227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84235" y="3642359"/>
            <a:ext cx="135001" cy="8788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37203" y="3867886"/>
            <a:ext cx="127228" cy="1288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546347" y="3881754"/>
            <a:ext cx="118872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05428" y="3835908"/>
            <a:ext cx="505205" cy="16217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896867" y="4168140"/>
            <a:ext cx="121158" cy="1211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906773" y="4181475"/>
            <a:ext cx="111378" cy="1112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08703" y="4137647"/>
            <a:ext cx="1463802" cy="18657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97652" y="4139171"/>
            <a:ext cx="118080" cy="18365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07939" y="4152646"/>
            <a:ext cx="107061" cy="17310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63767" y="4162044"/>
            <a:ext cx="105949" cy="12115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74182" y="4175125"/>
            <a:ext cx="94869" cy="11176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25311" y="4143781"/>
            <a:ext cx="110520" cy="14094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34836" y="4157471"/>
            <a:ext cx="101219" cy="13081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041135" y="4131564"/>
            <a:ext cx="322325" cy="18516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56121" y="4150359"/>
            <a:ext cx="303530" cy="165735"/>
          </a:xfrm>
          <a:custGeom>
            <a:avLst/>
            <a:gdLst/>
            <a:ahLst/>
            <a:cxnLst/>
            <a:rect l="l" t="t" r="r" b="b"/>
            <a:pathLst>
              <a:path w="303529" h="165735">
                <a:moveTo>
                  <a:pt x="250570" y="0"/>
                </a:moveTo>
                <a:lnTo>
                  <a:pt x="248285" y="6731"/>
                </a:lnTo>
                <a:lnTo>
                  <a:pt x="257829" y="10872"/>
                </a:lnTo>
                <a:lnTo>
                  <a:pt x="266064" y="16621"/>
                </a:lnTo>
                <a:lnTo>
                  <a:pt x="285829" y="54816"/>
                </a:lnTo>
                <a:lnTo>
                  <a:pt x="288289" y="81787"/>
                </a:lnTo>
                <a:lnTo>
                  <a:pt x="287670" y="96359"/>
                </a:lnTo>
                <a:lnTo>
                  <a:pt x="272863" y="141047"/>
                </a:lnTo>
                <a:lnTo>
                  <a:pt x="248538" y="158495"/>
                </a:lnTo>
                <a:lnTo>
                  <a:pt x="250570" y="165226"/>
                </a:lnTo>
                <a:lnTo>
                  <a:pt x="289687" y="136270"/>
                </a:lnTo>
                <a:lnTo>
                  <a:pt x="302420" y="97819"/>
                </a:lnTo>
                <a:lnTo>
                  <a:pt x="303275" y="82676"/>
                </a:lnTo>
                <a:lnTo>
                  <a:pt x="302420" y="67532"/>
                </a:lnTo>
                <a:lnTo>
                  <a:pt x="289687" y="28956"/>
                </a:lnTo>
                <a:lnTo>
                  <a:pt x="262576" y="4310"/>
                </a:lnTo>
                <a:lnTo>
                  <a:pt x="250570" y="0"/>
                </a:lnTo>
                <a:close/>
              </a:path>
              <a:path w="303529" h="165735">
                <a:moveTo>
                  <a:pt x="52704" y="0"/>
                </a:moveTo>
                <a:lnTo>
                  <a:pt x="13588" y="28956"/>
                </a:lnTo>
                <a:lnTo>
                  <a:pt x="855" y="67532"/>
                </a:lnTo>
                <a:lnTo>
                  <a:pt x="0" y="82676"/>
                </a:lnTo>
                <a:lnTo>
                  <a:pt x="855" y="97819"/>
                </a:lnTo>
                <a:lnTo>
                  <a:pt x="13588" y="136270"/>
                </a:lnTo>
                <a:lnTo>
                  <a:pt x="52704" y="165226"/>
                </a:lnTo>
                <a:lnTo>
                  <a:pt x="54737" y="158495"/>
                </a:lnTo>
                <a:lnTo>
                  <a:pt x="45358" y="154330"/>
                </a:lnTo>
                <a:lnTo>
                  <a:pt x="37242" y="148510"/>
                </a:lnTo>
                <a:lnTo>
                  <a:pt x="17573" y="109585"/>
                </a:lnTo>
                <a:lnTo>
                  <a:pt x="15112" y="81787"/>
                </a:lnTo>
                <a:lnTo>
                  <a:pt x="15730" y="67665"/>
                </a:lnTo>
                <a:lnTo>
                  <a:pt x="30434" y="23965"/>
                </a:lnTo>
                <a:lnTo>
                  <a:pt x="54990" y="6731"/>
                </a:lnTo>
                <a:lnTo>
                  <a:pt x="527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04407" y="4150359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285" y="0"/>
                </a:moveTo>
                <a:lnTo>
                  <a:pt x="41401" y="28956"/>
                </a:lnTo>
                <a:lnTo>
                  <a:pt x="54135" y="67532"/>
                </a:lnTo>
                <a:lnTo>
                  <a:pt x="54990" y="82676"/>
                </a:lnTo>
                <a:lnTo>
                  <a:pt x="54135" y="97819"/>
                </a:lnTo>
                <a:lnTo>
                  <a:pt x="41401" y="136270"/>
                </a:lnTo>
                <a:lnTo>
                  <a:pt x="2285" y="165226"/>
                </a:lnTo>
                <a:lnTo>
                  <a:pt x="253" y="158495"/>
                </a:lnTo>
                <a:lnTo>
                  <a:pt x="9632" y="154330"/>
                </a:lnTo>
                <a:lnTo>
                  <a:pt x="17748" y="148510"/>
                </a:lnTo>
                <a:lnTo>
                  <a:pt x="37528" y="109585"/>
                </a:lnTo>
                <a:lnTo>
                  <a:pt x="40004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1"/>
                </a:lnTo>
                <a:lnTo>
                  <a:pt x="22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51550" y="4145254"/>
            <a:ext cx="130511" cy="17490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120129" y="4163440"/>
            <a:ext cx="57785" cy="119380"/>
          </a:xfrm>
          <a:custGeom>
            <a:avLst/>
            <a:gdLst/>
            <a:ahLst/>
            <a:cxnLst/>
            <a:rect l="l" t="t" r="r" b="b"/>
            <a:pathLst>
              <a:path w="57785" h="119379">
                <a:moveTo>
                  <a:pt x="57658" y="0"/>
                </a:moveTo>
                <a:lnTo>
                  <a:pt x="22733" y="0"/>
                </a:lnTo>
                <a:lnTo>
                  <a:pt x="21844" y="4317"/>
                </a:lnTo>
                <a:lnTo>
                  <a:pt x="24765" y="4444"/>
                </a:lnTo>
                <a:lnTo>
                  <a:pt x="26924" y="5079"/>
                </a:lnTo>
                <a:lnTo>
                  <a:pt x="28321" y="6095"/>
                </a:lnTo>
                <a:lnTo>
                  <a:pt x="29718" y="7238"/>
                </a:lnTo>
                <a:lnTo>
                  <a:pt x="30353" y="9143"/>
                </a:lnTo>
                <a:lnTo>
                  <a:pt x="30353" y="15366"/>
                </a:lnTo>
                <a:lnTo>
                  <a:pt x="29718" y="20065"/>
                </a:lnTo>
                <a:lnTo>
                  <a:pt x="28448" y="25907"/>
                </a:lnTo>
                <a:lnTo>
                  <a:pt x="13716" y="92836"/>
                </a:lnTo>
                <a:lnTo>
                  <a:pt x="12319" y="98678"/>
                </a:lnTo>
                <a:lnTo>
                  <a:pt x="11430" y="102488"/>
                </a:lnTo>
                <a:lnTo>
                  <a:pt x="889" y="114553"/>
                </a:lnTo>
                <a:lnTo>
                  <a:pt x="0" y="118871"/>
                </a:lnTo>
                <a:lnTo>
                  <a:pt x="34798" y="118871"/>
                </a:lnTo>
                <a:lnTo>
                  <a:pt x="35814" y="114553"/>
                </a:lnTo>
                <a:lnTo>
                  <a:pt x="32639" y="114299"/>
                </a:lnTo>
                <a:lnTo>
                  <a:pt x="30480" y="113664"/>
                </a:lnTo>
                <a:lnTo>
                  <a:pt x="29210" y="112648"/>
                </a:lnTo>
                <a:lnTo>
                  <a:pt x="27940" y="111505"/>
                </a:lnTo>
                <a:lnTo>
                  <a:pt x="27178" y="109727"/>
                </a:lnTo>
                <a:lnTo>
                  <a:pt x="27305" y="103631"/>
                </a:lnTo>
                <a:lnTo>
                  <a:pt x="43942" y="25907"/>
                </a:lnTo>
                <a:lnTo>
                  <a:pt x="51943" y="5841"/>
                </a:lnTo>
                <a:lnTo>
                  <a:pt x="52832" y="5206"/>
                </a:lnTo>
                <a:lnTo>
                  <a:pt x="54483" y="4698"/>
                </a:lnTo>
                <a:lnTo>
                  <a:pt x="56642" y="4317"/>
                </a:lnTo>
                <a:lnTo>
                  <a:pt x="576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20129" y="4163440"/>
            <a:ext cx="57785" cy="119380"/>
          </a:xfrm>
          <a:custGeom>
            <a:avLst/>
            <a:gdLst/>
            <a:ahLst/>
            <a:cxnLst/>
            <a:rect l="l" t="t" r="r" b="b"/>
            <a:pathLst>
              <a:path w="57785" h="119379">
                <a:moveTo>
                  <a:pt x="22733" y="0"/>
                </a:moveTo>
                <a:lnTo>
                  <a:pt x="57658" y="0"/>
                </a:lnTo>
                <a:lnTo>
                  <a:pt x="56642" y="4317"/>
                </a:lnTo>
                <a:lnTo>
                  <a:pt x="54483" y="4698"/>
                </a:lnTo>
                <a:lnTo>
                  <a:pt x="52832" y="5206"/>
                </a:lnTo>
                <a:lnTo>
                  <a:pt x="51943" y="5841"/>
                </a:lnTo>
                <a:lnTo>
                  <a:pt x="50927" y="6349"/>
                </a:lnTo>
                <a:lnTo>
                  <a:pt x="50165" y="7238"/>
                </a:lnTo>
                <a:lnTo>
                  <a:pt x="29083" y="93471"/>
                </a:lnTo>
                <a:lnTo>
                  <a:pt x="28321" y="96900"/>
                </a:lnTo>
                <a:lnTo>
                  <a:pt x="27812" y="99694"/>
                </a:lnTo>
                <a:lnTo>
                  <a:pt x="27559" y="101599"/>
                </a:lnTo>
                <a:lnTo>
                  <a:pt x="27305" y="103631"/>
                </a:lnTo>
                <a:lnTo>
                  <a:pt x="27178" y="105409"/>
                </a:lnTo>
                <a:lnTo>
                  <a:pt x="27178" y="107060"/>
                </a:lnTo>
                <a:lnTo>
                  <a:pt x="27178" y="109727"/>
                </a:lnTo>
                <a:lnTo>
                  <a:pt x="35814" y="114553"/>
                </a:lnTo>
                <a:lnTo>
                  <a:pt x="34798" y="118871"/>
                </a:lnTo>
                <a:lnTo>
                  <a:pt x="0" y="118871"/>
                </a:lnTo>
                <a:lnTo>
                  <a:pt x="889" y="114553"/>
                </a:lnTo>
                <a:lnTo>
                  <a:pt x="3175" y="114172"/>
                </a:lnTo>
                <a:lnTo>
                  <a:pt x="4825" y="113664"/>
                </a:lnTo>
                <a:lnTo>
                  <a:pt x="10795" y="104520"/>
                </a:lnTo>
                <a:lnTo>
                  <a:pt x="11430" y="102488"/>
                </a:lnTo>
                <a:lnTo>
                  <a:pt x="12319" y="98678"/>
                </a:lnTo>
                <a:lnTo>
                  <a:pt x="13716" y="92836"/>
                </a:lnTo>
                <a:lnTo>
                  <a:pt x="28448" y="25907"/>
                </a:lnTo>
                <a:lnTo>
                  <a:pt x="29718" y="20065"/>
                </a:lnTo>
                <a:lnTo>
                  <a:pt x="30353" y="15366"/>
                </a:lnTo>
                <a:lnTo>
                  <a:pt x="30353" y="11810"/>
                </a:lnTo>
                <a:lnTo>
                  <a:pt x="30353" y="9143"/>
                </a:lnTo>
                <a:lnTo>
                  <a:pt x="21844" y="4317"/>
                </a:lnTo>
                <a:lnTo>
                  <a:pt x="2273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160008" y="4236720"/>
            <a:ext cx="135000" cy="8788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414515" y="4137634"/>
            <a:ext cx="294893" cy="15140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743700" y="4178776"/>
            <a:ext cx="90639" cy="10594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753986" y="4193032"/>
            <a:ext cx="79756" cy="9525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886956" y="4159021"/>
            <a:ext cx="125729" cy="12722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896227" y="4172711"/>
            <a:ext cx="116713" cy="11722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068311" y="4143781"/>
            <a:ext cx="95213" cy="14094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081947" y="4162044"/>
            <a:ext cx="76835" cy="121920"/>
          </a:xfrm>
          <a:custGeom>
            <a:avLst/>
            <a:gdLst/>
            <a:ahLst/>
            <a:cxnLst/>
            <a:rect l="l" t="t" r="r" b="b"/>
            <a:pathLst>
              <a:path w="76834" h="121920">
                <a:moveTo>
                  <a:pt x="38561" y="0"/>
                </a:moveTo>
                <a:lnTo>
                  <a:pt x="32973" y="0"/>
                </a:lnTo>
                <a:lnTo>
                  <a:pt x="27766" y="1269"/>
                </a:lnTo>
                <a:lnTo>
                  <a:pt x="2874" y="34162"/>
                </a:lnTo>
                <a:lnTo>
                  <a:pt x="0" y="62991"/>
                </a:lnTo>
                <a:lnTo>
                  <a:pt x="527" y="75999"/>
                </a:lnTo>
                <a:lnTo>
                  <a:pt x="14393" y="113307"/>
                </a:lnTo>
                <a:lnTo>
                  <a:pt x="37164" y="121665"/>
                </a:lnTo>
                <a:lnTo>
                  <a:pt x="46191" y="120667"/>
                </a:lnTo>
                <a:lnTo>
                  <a:pt x="54039" y="117681"/>
                </a:lnTo>
                <a:lnTo>
                  <a:pt x="58762" y="114172"/>
                </a:lnTo>
                <a:lnTo>
                  <a:pt x="31195" y="114172"/>
                </a:lnTo>
                <a:lnTo>
                  <a:pt x="25734" y="109854"/>
                </a:lnTo>
                <a:lnTo>
                  <a:pt x="17303" y="72550"/>
                </a:lnTo>
                <a:lnTo>
                  <a:pt x="16971" y="51180"/>
                </a:lnTo>
                <a:lnTo>
                  <a:pt x="17352" y="43941"/>
                </a:lnTo>
                <a:lnTo>
                  <a:pt x="34116" y="7365"/>
                </a:lnTo>
                <a:lnTo>
                  <a:pt x="60352" y="7365"/>
                </a:lnTo>
                <a:lnTo>
                  <a:pt x="55154" y="3682"/>
                </a:lnTo>
                <a:lnTo>
                  <a:pt x="47487" y="926"/>
                </a:lnTo>
                <a:lnTo>
                  <a:pt x="38561" y="0"/>
                </a:lnTo>
                <a:close/>
              </a:path>
              <a:path w="76834" h="121920">
                <a:moveTo>
                  <a:pt x="60352" y="7365"/>
                </a:moveTo>
                <a:lnTo>
                  <a:pt x="42498" y="7365"/>
                </a:lnTo>
                <a:lnTo>
                  <a:pt x="46308" y="9143"/>
                </a:lnTo>
                <a:lnTo>
                  <a:pt x="49356" y="12826"/>
                </a:lnTo>
                <a:lnTo>
                  <a:pt x="59097" y="53466"/>
                </a:lnTo>
                <a:lnTo>
                  <a:pt x="59262" y="62991"/>
                </a:lnTo>
                <a:lnTo>
                  <a:pt x="58991" y="73661"/>
                </a:lnTo>
                <a:lnTo>
                  <a:pt x="45546" y="114172"/>
                </a:lnTo>
                <a:lnTo>
                  <a:pt x="58762" y="114172"/>
                </a:lnTo>
                <a:lnTo>
                  <a:pt x="75659" y="73661"/>
                </a:lnTo>
                <a:lnTo>
                  <a:pt x="76280" y="59181"/>
                </a:lnTo>
                <a:lnTo>
                  <a:pt x="75759" y="46958"/>
                </a:lnTo>
                <a:lnTo>
                  <a:pt x="61671" y="8304"/>
                </a:lnTo>
                <a:lnTo>
                  <a:pt x="60352" y="736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098918" y="4169409"/>
            <a:ext cx="42545" cy="107314"/>
          </a:xfrm>
          <a:custGeom>
            <a:avLst/>
            <a:gdLst/>
            <a:ahLst/>
            <a:cxnLst/>
            <a:rect l="l" t="t" r="r" b="b"/>
            <a:pathLst>
              <a:path w="42545" h="107314">
                <a:moveTo>
                  <a:pt x="21208" y="0"/>
                </a:moveTo>
                <a:lnTo>
                  <a:pt x="17145" y="0"/>
                </a:lnTo>
                <a:lnTo>
                  <a:pt x="13842" y="1269"/>
                </a:lnTo>
                <a:lnTo>
                  <a:pt x="0" y="43814"/>
                </a:lnTo>
                <a:lnTo>
                  <a:pt x="0" y="51942"/>
                </a:lnTo>
                <a:lnTo>
                  <a:pt x="5206" y="93598"/>
                </a:lnTo>
                <a:lnTo>
                  <a:pt x="14224" y="106806"/>
                </a:lnTo>
                <a:lnTo>
                  <a:pt x="21589" y="106806"/>
                </a:lnTo>
                <a:lnTo>
                  <a:pt x="28575" y="106806"/>
                </a:lnTo>
                <a:lnTo>
                  <a:pt x="41979" y="67893"/>
                </a:lnTo>
                <a:lnTo>
                  <a:pt x="42290" y="55625"/>
                </a:lnTo>
                <a:lnTo>
                  <a:pt x="42126" y="46100"/>
                </a:lnTo>
                <a:lnTo>
                  <a:pt x="32384" y="5460"/>
                </a:lnTo>
                <a:lnTo>
                  <a:pt x="29336" y="1777"/>
                </a:lnTo>
                <a:lnTo>
                  <a:pt x="25526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81901" y="4162044"/>
            <a:ext cx="76835" cy="121920"/>
          </a:xfrm>
          <a:custGeom>
            <a:avLst/>
            <a:gdLst/>
            <a:ahLst/>
            <a:cxnLst/>
            <a:rect l="l" t="t" r="r" b="b"/>
            <a:pathLst>
              <a:path w="76834" h="121920">
                <a:moveTo>
                  <a:pt x="38607" y="0"/>
                </a:moveTo>
                <a:lnTo>
                  <a:pt x="71022" y="23016"/>
                </a:lnTo>
                <a:lnTo>
                  <a:pt x="76326" y="59181"/>
                </a:lnTo>
                <a:lnTo>
                  <a:pt x="75705" y="73661"/>
                </a:lnTo>
                <a:lnTo>
                  <a:pt x="60767" y="112718"/>
                </a:lnTo>
                <a:lnTo>
                  <a:pt x="37210" y="121665"/>
                </a:lnTo>
                <a:lnTo>
                  <a:pt x="28398" y="120737"/>
                </a:lnTo>
                <a:lnTo>
                  <a:pt x="2301" y="88185"/>
                </a:lnTo>
                <a:lnTo>
                  <a:pt x="0" y="61848"/>
                </a:lnTo>
                <a:lnTo>
                  <a:pt x="188" y="54129"/>
                </a:lnTo>
                <a:lnTo>
                  <a:pt x="10795" y="14985"/>
                </a:lnTo>
                <a:lnTo>
                  <a:pt x="14224" y="9905"/>
                </a:lnTo>
                <a:lnTo>
                  <a:pt x="18288" y="6095"/>
                </a:lnTo>
                <a:lnTo>
                  <a:pt x="22987" y="3682"/>
                </a:lnTo>
                <a:lnTo>
                  <a:pt x="27813" y="1269"/>
                </a:lnTo>
                <a:lnTo>
                  <a:pt x="33020" y="0"/>
                </a:lnTo>
                <a:lnTo>
                  <a:pt x="386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65847" y="4245817"/>
            <a:ext cx="43433" cy="6938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80833" y="4263644"/>
            <a:ext cx="24130" cy="51435"/>
          </a:xfrm>
          <a:custGeom>
            <a:avLst/>
            <a:gdLst/>
            <a:ahLst/>
            <a:cxnLst/>
            <a:rect l="l" t="t" r="r" b="b"/>
            <a:pathLst>
              <a:path w="24129" h="51435">
                <a:moveTo>
                  <a:pt x="24002" y="17144"/>
                </a:moveTo>
                <a:lnTo>
                  <a:pt x="7620" y="17144"/>
                </a:lnTo>
                <a:lnTo>
                  <a:pt x="9144" y="17906"/>
                </a:lnTo>
                <a:lnTo>
                  <a:pt x="12065" y="21081"/>
                </a:lnTo>
                <a:lnTo>
                  <a:pt x="12826" y="23240"/>
                </a:lnTo>
                <a:lnTo>
                  <a:pt x="12826" y="32257"/>
                </a:lnTo>
                <a:lnTo>
                  <a:pt x="9271" y="39115"/>
                </a:lnTo>
                <a:lnTo>
                  <a:pt x="2159" y="46354"/>
                </a:lnTo>
                <a:lnTo>
                  <a:pt x="5842" y="51053"/>
                </a:lnTo>
                <a:lnTo>
                  <a:pt x="13823" y="43005"/>
                </a:lnTo>
                <a:lnTo>
                  <a:pt x="19494" y="34861"/>
                </a:lnTo>
                <a:lnTo>
                  <a:pt x="22879" y="26622"/>
                </a:lnTo>
                <a:lnTo>
                  <a:pt x="24002" y="18287"/>
                </a:lnTo>
                <a:lnTo>
                  <a:pt x="24002" y="17144"/>
                </a:lnTo>
                <a:close/>
              </a:path>
              <a:path w="24129" h="51435">
                <a:moveTo>
                  <a:pt x="10160" y="0"/>
                </a:moveTo>
                <a:lnTo>
                  <a:pt x="7239" y="5206"/>
                </a:lnTo>
                <a:lnTo>
                  <a:pt x="3810" y="10032"/>
                </a:lnTo>
                <a:lnTo>
                  <a:pt x="0" y="14477"/>
                </a:lnTo>
                <a:lnTo>
                  <a:pt x="2667" y="17779"/>
                </a:lnTo>
                <a:lnTo>
                  <a:pt x="3937" y="17398"/>
                </a:lnTo>
                <a:lnTo>
                  <a:pt x="5080" y="17144"/>
                </a:lnTo>
                <a:lnTo>
                  <a:pt x="24002" y="17144"/>
                </a:lnTo>
                <a:lnTo>
                  <a:pt x="24002" y="14223"/>
                </a:lnTo>
                <a:lnTo>
                  <a:pt x="22860" y="10540"/>
                </a:lnTo>
                <a:lnTo>
                  <a:pt x="20320" y="7238"/>
                </a:lnTo>
                <a:lnTo>
                  <a:pt x="17907" y="3809"/>
                </a:lnTo>
                <a:lnTo>
                  <a:pt x="14477" y="1396"/>
                </a:lnTo>
                <a:lnTo>
                  <a:pt x="101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180833" y="4263644"/>
            <a:ext cx="24130" cy="51435"/>
          </a:xfrm>
          <a:custGeom>
            <a:avLst/>
            <a:gdLst/>
            <a:ahLst/>
            <a:cxnLst/>
            <a:rect l="l" t="t" r="r" b="b"/>
            <a:pathLst>
              <a:path w="24129" h="51435">
                <a:moveTo>
                  <a:pt x="10160" y="0"/>
                </a:moveTo>
                <a:lnTo>
                  <a:pt x="14477" y="1396"/>
                </a:lnTo>
                <a:lnTo>
                  <a:pt x="17907" y="3809"/>
                </a:lnTo>
                <a:lnTo>
                  <a:pt x="20320" y="7238"/>
                </a:lnTo>
                <a:lnTo>
                  <a:pt x="22860" y="10540"/>
                </a:lnTo>
                <a:lnTo>
                  <a:pt x="24002" y="14223"/>
                </a:lnTo>
                <a:lnTo>
                  <a:pt x="24002" y="18287"/>
                </a:lnTo>
                <a:lnTo>
                  <a:pt x="22879" y="26622"/>
                </a:lnTo>
                <a:lnTo>
                  <a:pt x="19494" y="34861"/>
                </a:lnTo>
                <a:lnTo>
                  <a:pt x="13823" y="43005"/>
                </a:lnTo>
                <a:lnTo>
                  <a:pt x="5842" y="51053"/>
                </a:lnTo>
                <a:lnTo>
                  <a:pt x="2159" y="46354"/>
                </a:lnTo>
                <a:lnTo>
                  <a:pt x="9271" y="39115"/>
                </a:lnTo>
                <a:lnTo>
                  <a:pt x="12826" y="32257"/>
                </a:lnTo>
                <a:lnTo>
                  <a:pt x="12826" y="25780"/>
                </a:lnTo>
                <a:lnTo>
                  <a:pt x="12826" y="23240"/>
                </a:lnTo>
                <a:lnTo>
                  <a:pt x="12065" y="21081"/>
                </a:lnTo>
                <a:lnTo>
                  <a:pt x="10668" y="19557"/>
                </a:lnTo>
                <a:lnTo>
                  <a:pt x="9144" y="17906"/>
                </a:lnTo>
                <a:lnTo>
                  <a:pt x="7620" y="17144"/>
                </a:lnTo>
                <a:lnTo>
                  <a:pt x="5715" y="17144"/>
                </a:lnTo>
                <a:lnTo>
                  <a:pt x="5080" y="17144"/>
                </a:lnTo>
                <a:lnTo>
                  <a:pt x="3937" y="17398"/>
                </a:lnTo>
                <a:lnTo>
                  <a:pt x="2667" y="17779"/>
                </a:lnTo>
                <a:lnTo>
                  <a:pt x="0" y="14477"/>
                </a:lnTo>
                <a:lnTo>
                  <a:pt x="3810" y="10032"/>
                </a:lnTo>
                <a:lnTo>
                  <a:pt x="7239" y="5206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96867" y="4457700"/>
            <a:ext cx="121158" cy="1211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06773" y="4471034"/>
            <a:ext cx="111378" cy="1112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105655" y="4427220"/>
            <a:ext cx="907796" cy="15227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256532" y="4739640"/>
            <a:ext cx="104360" cy="10286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64914" y="4750180"/>
            <a:ext cx="96393" cy="9639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468367" y="4716779"/>
            <a:ext cx="467106" cy="15684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953000" y="4718331"/>
            <a:ext cx="148082" cy="12633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255008" y="4997164"/>
            <a:ext cx="107441" cy="10594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264914" y="5009260"/>
            <a:ext cx="96393" cy="9639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465320" y="4969764"/>
            <a:ext cx="942594" cy="13347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39155" y="5006304"/>
            <a:ext cx="130370" cy="122717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532882" y="5045202"/>
            <a:ext cx="74590" cy="8686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580507" y="5078857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21208" y="0"/>
                </a:moveTo>
                <a:lnTo>
                  <a:pt x="8127" y="0"/>
                </a:lnTo>
                <a:lnTo>
                  <a:pt x="8508" y="3683"/>
                </a:lnTo>
                <a:lnTo>
                  <a:pt x="8635" y="14859"/>
                </a:lnTo>
                <a:lnTo>
                  <a:pt x="0" y="33274"/>
                </a:lnTo>
                <a:lnTo>
                  <a:pt x="4063" y="37719"/>
                </a:lnTo>
                <a:lnTo>
                  <a:pt x="8508" y="34290"/>
                </a:lnTo>
                <a:lnTo>
                  <a:pt x="12191" y="31242"/>
                </a:lnTo>
                <a:lnTo>
                  <a:pt x="14731" y="28321"/>
                </a:lnTo>
                <a:lnTo>
                  <a:pt x="17398" y="25527"/>
                </a:lnTo>
                <a:lnTo>
                  <a:pt x="19303" y="22606"/>
                </a:lnTo>
                <a:lnTo>
                  <a:pt x="20446" y="19812"/>
                </a:lnTo>
                <a:lnTo>
                  <a:pt x="21589" y="16891"/>
                </a:lnTo>
                <a:lnTo>
                  <a:pt x="22225" y="13716"/>
                </a:lnTo>
                <a:lnTo>
                  <a:pt x="22225" y="6858"/>
                </a:lnTo>
                <a:lnTo>
                  <a:pt x="21843" y="3429"/>
                </a:lnTo>
                <a:lnTo>
                  <a:pt x="212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575934" y="4972811"/>
            <a:ext cx="139786" cy="14833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643498" y="4989703"/>
            <a:ext cx="67945" cy="107950"/>
          </a:xfrm>
          <a:custGeom>
            <a:avLst/>
            <a:gdLst/>
            <a:ahLst/>
            <a:cxnLst/>
            <a:rect l="l" t="t" r="r" b="b"/>
            <a:pathLst>
              <a:path w="67945" h="107950">
                <a:moveTo>
                  <a:pt x="36322" y="0"/>
                </a:moveTo>
                <a:lnTo>
                  <a:pt x="32003" y="0"/>
                </a:lnTo>
                <a:lnTo>
                  <a:pt x="13080" y="635"/>
                </a:lnTo>
                <a:lnTo>
                  <a:pt x="12191" y="4572"/>
                </a:lnTo>
                <a:lnTo>
                  <a:pt x="15493" y="4572"/>
                </a:lnTo>
                <a:lnTo>
                  <a:pt x="17779" y="5080"/>
                </a:lnTo>
                <a:lnTo>
                  <a:pt x="19050" y="5969"/>
                </a:lnTo>
                <a:lnTo>
                  <a:pt x="20320" y="6731"/>
                </a:lnTo>
                <a:lnTo>
                  <a:pt x="20954" y="8255"/>
                </a:lnTo>
                <a:lnTo>
                  <a:pt x="20954" y="12573"/>
                </a:lnTo>
                <a:lnTo>
                  <a:pt x="20320" y="16256"/>
                </a:lnTo>
                <a:lnTo>
                  <a:pt x="0" y="106426"/>
                </a:lnTo>
                <a:lnTo>
                  <a:pt x="4699" y="107569"/>
                </a:lnTo>
                <a:lnTo>
                  <a:pt x="11556" y="102743"/>
                </a:lnTo>
                <a:lnTo>
                  <a:pt x="46083" y="102743"/>
                </a:lnTo>
                <a:lnTo>
                  <a:pt x="47346" y="101727"/>
                </a:lnTo>
                <a:lnTo>
                  <a:pt x="24129" y="101727"/>
                </a:lnTo>
                <a:lnTo>
                  <a:pt x="21336" y="100838"/>
                </a:lnTo>
                <a:lnTo>
                  <a:pt x="17906" y="97409"/>
                </a:lnTo>
                <a:lnTo>
                  <a:pt x="17017" y="94488"/>
                </a:lnTo>
                <a:lnTo>
                  <a:pt x="17017" y="87376"/>
                </a:lnTo>
                <a:lnTo>
                  <a:pt x="17399" y="83947"/>
                </a:lnTo>
                <a:lnTo>
                  <a:pt x="18161" y="80518"/>
                </a:lnTo>
                <a:lnTo>
                  <a:pt x="18796" y="77343"/>
                </a:lnTo>
                <a:lnTo>
                  <a:pt x="30425" y="52324"/>
                </a:lnTo>
                <a:lnTo>
                  <a:pt x="24129" y="52324"/>
                </a:lnTo>
                <a:lnTo>
                  <a:pt x="23240" y="52070"/>
                </a:lnTo>
                <a:lnTo>
                  <a:pt x="36322" y="0"/>
                </a:lnTo>
                <a:close/>
              </a:path>
              <a:path w="67945" h="107950">
                <a:moveTo>
                  <a:pt x="46083" y="102743"/>
                </a:moveTo>
                <a:lnTo>
                  <a:pt x="11556" y="102743"/>
                </a:lnTo>
                <a:lnTo>
                  <a:pt x="16637" y="105918"/>
                </a:lnTo>
                <a:lnTo>
                  <a:pt x="22478" y="107569"/>
                </a:lnTo>
                <a:lnTo>
                  <a:pt x="36322" y="107569"/>
                </a:lnTo>
                <a:lnTo>
                  <a:pt x="42925" y="105283"/>
                </a:lnTo>
                <a:lnTo>
                  <a:pt x="46083" y="102743"/>
                </a:lnTo>
                <a:close/>
              </a:path>
              <a:path w="67945" h="107950">
                <a:moveTo>
                  <a:pt x="64817" y="42799"/>
                </a:moveTo>
                <a:lnTo>
                  <a:pt x="48260" y="42799"/>
                </a:lnTo>
                <a:lnTo>
                  <a:pt x="50546" y="44069"/>
                </a:lnTo>
                <a:lnTo>
                  <a:pt x="52070" y="46609"/>
                </a:lnTo>
                <a:lnTo>
                  <a:pt x="53466" y="49276"/>
                </a:lnTo>
                <a:lnTo>
                  <a:pt x="54025" y="52070"/>
                </a:lnTo>
                <a:lnTo>
                  <a:pt x="54118" y="63246"/>
                </a:lnTo>
                <a:lnTo>
                  <a:pt x="53848" y="66040"/>
                </a:lnTo>
                <a:lnTo>
                  <a:pt x="52959" y="70231"/>
                </a:lnTo>
                <a:lnTo>
                  <a:pt x="52197" y="74422"/>
                </a:lnTo>
                <a:lnTo>
                  <a:pt x="30099" y="101727"/>
                </a:lnTo>
                <a:lnTo>
                  <a:pt x="47346" y="101727"/>
                </a:lnTo>
                <a:lnTo>
                  <a:pt x="48767" y="100584"/>
                </a:lnTo>
                <a:lnTo>
                  <a:pt x="54610" y="96012"/>
                </a:lnTo>
                <a:lnTo>
                  <a:pt x="59181" y="89662"/>
                </a:lnTo>
                <a:lnTo>
                  <a:pt x="65786" y="73914"/>
                </a:lnTo>
                <a:lnTo>
                  <a:pt x="67385" y="66040"/>
                </a:lnTo>
                <a:lnTo>
                  <a:pt x="67437" y="50165"/>
                </a:lnTo>
                <a:lnTo>
                  <a:pt x="65912" y="44323"/>
                </a:lnTo>
                <a:lnTo>
                  <a:pt x="64817" y="42799"/>
                </a:lnTo>
                <a:close/>
              </a:path>
              <a:path w="67945" h="107950">
                <a:moveTo>
                  <a:pt x="55752" y="34036"/>
                </a:moveTo>
                <a:lnTo>
                  <a:pt x="46100" y="34036"/>
                </a:lnTo>
                <a:lnTo>
                  <a:pt x="41910" y="35433"/>
                </a:lnTo>
                <a:lnTo>
                  <a:pt x="33527" y="41275"/>
                </a:lnTo>
                <a:lnTo>
                  <a:pt x="28955" y="45974"/>
                </a:lnTo>
                <a:lnTo>
                  <a:pt x="24129" y="52324"/>
                </a:lnTo>
                <a:lnTo>
                  <a:pt x="30425" y="52324"/>
                </a:lnTo>
                <a:lnTo>
                  <a:pt x="33020" y="49022"/>
                </a:lnTo>
                <a:lnTo>
                  <a:pt x="35687" y="46609"/>
                </a:lnTo>
                <a:lnTo>
                  <a:pt x="40259" y="43561"/>
                </a:lnTo>
                <a:lnTo>
                  <a:pt x="42545" y="42799"/>
                </a:lnTo>
                <a:lnTo>
                  <a:pt x="64817" y="42799"/>
                </a:lnTo>
                <a:lnTo>
                  <a:pt x="59943" y="36068"/>
                </a:lnTo>
                <a:lnTo>
                  <a:pt x="55752" y="340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660516" y="5032502"/>
            <a:ext cx="37465" cy="59055"/>
          </a:xfrm>
          <a:custGeom>
            <a:avLst/>
            <a:gdLst/>
            <a:ahLst/>
            <a:cxnLst/>
            <a:rect l="l" t="t" r="r" b="b"/>
            <a:pathLst>
              <a:path w="37464" h="59054">
                <a:moveTo>
                  <a:pt x="27940" y="0"/>
                </a:moveTo>
                <a:lnTo>
                  <a:pt x="25527" y="0"/>
                </a:lnTo>
                <a:lnTo>
                  <a:pt x="23241" y="762"/>
                </a:lnTo>
                <a:lnTo>
                  <a:pt x="20955" y="2286"/>
                </a:lnTo>
                <a:lnTo>
                  <a:pt x="18669" y="3810"/>
                </a:lnTo>
                <a:lnTo>
                  <a:pt x="16002" y="6223"/>
                </a:lnTo>
                <a:lnTo>
                  <a:pt x="13208" y="9779"/>
                </a:lnTo>
                <a:lnTo>
                  <a:pt x="10413" y="13208"/>
                </a:lnTo>
                <a:lnTo>
                  <a:pt x="1143" y="37718"/>
                </a:lnTo>
                <a:lnTo>
                  <a:pt x="381" y="41148"/>
                </a:lnTo>
                <a:lnTo>
                  <a:pt x="0" y="44577"/>
                </a:lnTo>
                <a:lnTo>
                  <a:pt x="0" y="47752"/>
                </a:lnTo>
                <a:lnTo>
                  <a:pt x="0" y="51689"/>
                </a:lnTo>
                <a:lnTo>
                  <a:pt x="888" y="54610"/>
                </a:lnTo>
                <a:lnTo>
                  <a:pt x="2540" y="56261"/>
                </a:lnTo>
                <a:lnTo>
                  <a:pt x="4318" y="58039"/>
                </a:lnTo>
                <a:lnTo>
                  <a:pt x="7112" y="58928"/>
                </a:lnTo>
                <a:lnTo>
                  <a:pt x="11049" y="58928"/>
                </a:lnTo>
                <a:lnTo>
                  <a:pt x="13081" y="58928"/>
                </a:lnTo>
                <a:lnTo>
                  <a:pt x="32638" y="39243"/>
                </a:lnTo>
                <a:lnTo>
                  <a:pt x="34036" y="35560"/>
                </a:lnTo>
                <a:lnTo>
                  <a:pt x="35179" y="31623"/>
                </a:lnTo>
                <a:lnTo>
                  <a:pt x="35941" y="27431"/>
                </a:lnTo>
                <a:lnTo>
                  <a:pt x="36830" y="23241"/>
                </a:lnTo>
                <a:lnTo>
                  <a:pt x="37211" y="19304"/>
                </a:lnTo>
                <a:lnTo>
                  <a:pt x="37211" y="15493"/>
                </a:lnTo>
                <a:lnTo>
                  <a:pt x="37211" y="10287"/>
                </a:lnTo>
                <a:lnTo>
                  <a:pt x="36449" y="6477"/>
                </a:lnTo>
                <a:lnTo>
                  <a:pt x="35052" y="3810"/>
                </a:lnTo>
                <a:lnTo>
                  <a:pt x="33528" y="1270"/>
                </a:lnTo>
                <a:lnTo>
                  <a:pt x="31242" y="0"/>
                </a:lnTo>
                <a:lnTo>
                  <a:pt x="279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643498" y="4989703"/>
            <a:ext cx="67945" cy="107950"/>
          </a:xfrm>
          <a:custGeom>
            <a:avLst/>
            <a:gdLst/>
            <a:ahLst/>
            <a:cxnLst/>
            <a:rect l="l" t="t" r="r" b="b"/>
            <a:pathLst>
              <a:path w="67945" h="107950">
                <a:moveTo>
                  <a:pt x="32003" y="0"/>
                </a:moveTo>
                <a:lnTo>
                  <a:pt x="36322" y="0"/>
                </a:lnTo>
                <a:lnTo>
                  <a:pt x="23240" y="52070"/>
                </a:lnTo>
                <a:lnTo>
                  <a:pt x="24129" y="52324"/>
                </a:lnTo>
                <a:lnTo>
                  <a:pt x="46100" y="34036"/>
                </a:lnTo>
                <a:lnTo>
                  <a:pt x="50291" y="34036"/>
                </a:lnTo>
                <a:lnTo>
                  <a:pt x="55752" y="34036"/>
                </a:lnTo>
                <a:lnTo>
                  <a:pt x="59943" y="36068"/>
                </a:lnTo>
                <a:lnTo>
                  <a:pt x="62991" y="40259"/>
                </a:lnTo>
                <a:lnTo>
                  <a:pt x="65912" y="44323"/>
                </a:lnTo>
                <a:lnTo>
                  <a:pt x="67437" y="50165"/>
                </a:lnTo>
                <a:lnTo>
                  <a:pt x="67437" y="57658"/>
                </a:lnTo>
                <a:lnTo>
                  <a:pt x="67437" y="65786"/>
                </a:lnTo>
                <a:lnTo>
                  <a:pt x="48767" y="100584"/>
                </a:lnTo>
                <a:lnTo>
                  <a:pt x="42925" y="105283"/>
                </a:lnTo>
                <a:lnTo>
                  <a:pt x="36322" y="107569"/>
                </a:lnTo>
                <a:lnTo>
                  <a:pt x="29083" y="107569"/>
                </a:lnTo>
                <a:lnTo>
                  <a:pt x="22478" y="107569"/>
                </a:lnTo>
                <a:lnTo>
                  <a:pt x="16637" y="105918"/>
                </a:lnTo>
                <a:lnTo>
                  <a:pt x="11556" y="102743"/>
                </a:lnTo>
                <a:lnTo>
                  <a:pt x="4699" y="107569"/>
                </a:lnTo>
                <a:lnTo>
                  <a:pt x="0" y="106426"/>
                </a:lnTo>
                <a:lnTo>
                  <a:pt x="19176" y="21336"/>
                </a:lnTo>
                <a:lnTo>
                  <a:pt x="20320" y="16256"/>
                </a:lnTo>
                <a:lnTo>
                  <a:pt x="20954" y="12573"/>
                </a:lnTo>
                <a:lnTo>
                  <a:pt x="20954" y="10287"/>
                </a:lnTo>
                <a:lnTo>
                  <a:pt x="20954" y="8255"/>
                </a:lnTo>
                <a:lnTo>
                  <a:pt x="20320" y="6731"/>
                </a:lnTo>
                <a:lnTo>
                  <a:pt x="19050" y="5969"/>
                </a:lnTo>
                <a:lnTo>
                  <a:pt x="17779" y="5080"/>
                </a:lnTo>
                <a:lnTo>
                  <a:pt x="15493" y="4572"/>
                </a:lnTo>
                <a:lnTo>
                  <a:pt x="12191" y="4572"/>
                </a:lnTo>
                <a:lnTo>
                  <a:pt x="13080" y="635"/>
                </a:lnTo>
                <a:lnTo>
                  <a:pt x="320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708903" y="5032213"/>
            <a:ext cx="46550" cy="9680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723509" y="5049773"/>
            <a:ext cx="26670" cy="78105"/>
          </a:xfrm>
          <a:custGeom>
            <a:avLst/>
            <a:gdLst/>
            <a:ahLst/>
            <a:cxnLst/>
            <a:rect l="l" t="t" r="r" b="b"/>
            <a:pathLst>
              <a:path w="26670" h="78104">
                <a:moveTo>
                  <a:pt x="19557" y="21843"/>
                </a:moveTo>
                <a:lnTo>
                  <a:pt x="16890" y="21843"/>
                </a:lnTo>
                <a:lnTo>
                  <a:pt x="1142" y="22478"/>
                </a:lnTo>
                <a:lnTo>
                  <a:pt x="507" y="26162"/>
                </a:lnTo>
                <a:lnTo>
                  <a:pt x="2793" y="26288"/>
                </a:lnTo>
                <a:lnTo>
                  <a:pt x="4444" y="26543"/>
                </a:lnTo>
                <a:lnTo>
                  <a:pt x="5461" y="27305"/>
                </a:lnTo>
                <a:lnTo>
                  <a:pt x="6350" y="27939"/>
                </a:lnTo>
                <a:lnTo>
                  <a:pt x="6857" y="28956"/>
                </a:lnTo>
                <a:lnTo>
                  <a:pt x="6857" y="31876"/>
                </a:lnTo>
                <a:lnTo>
                  <a:pt x="6350" y="35559"/>
                </a:lnTo>
                <a:lnTo>
                  <a:pt x="5968" y="37592"/>
                </a:lnTo>
                <a:lnTo>
                  <a:pt x="5461" y="39624"/>
                </a:lnTo>
                <a:lnTo>
                  <a:pt x="5079" y="41909"/>
                </a:lnTo>
                <a:lnTo>
                  <a:pt x="4444" y="44068"/>
                </a:lnTo>
                <a:lnTo>
                  <a:pt x="2920" y="50926"/>
                </a:lnTo>
                <a:lnTo>
                  <a:pt x="2286" y="53212"/>
                </a:lnTo>
                <a:lnTo>
                  <a:pt x="1904" y="55371"/>
                </a:lnTo>
                <a:lnTo>
                  <a:pt x="1396" y="57403"/>
                </a:lnTo>
                <a:lnTo>
                  <a:pt x="888" y="59562"/>
                </a:lnTo>
                <a:lnTo>
                  <a:pt x="635" y="61468"/>
                </a:lnTo>
                <a:lnTo>
                  <a:pt x="281" y="63118"/>
                </a:lnTo>
                <a:lnTo>
                  <a:pt x="18" y="64896"/>
                </a:lnTo>
                <a:lnTo>
                  <a:pt x="7492" y="77724"/>
                </a:lnTo>
                <a:lnTo>
                  <a:pt x="10413" y="77724"/>
                </a:lnTo>
                <a:lnTo>
                  <a:pt x="11811" y="77596"/>
                </a:lnTo>
                <a:lnTo>
                  <a:pt x="13080" y="77215"/>
                </a:lnTo>
                <a:lnTo>
                  <a:pt x="14477" y="76834"/>
                </a:lnTo>
                <a:lnTo>
                  <a:pt x="23494" y="70484"/>
                </a:lnTo>
                <a:lnTo>
                  <a:pt x="12445" y="70484"/>
                </a:lnTo>
                <a:lnTo>
                  <a:pt x="11556" y="70231"/>
                </a:lnTo>
                <a:lnTo>
                  <a:pt x="11049" y="69595"/>
                </a:lnTo>
                <a:lnTo>
                  <a:pt x="10413" y="68961"/>
                </a:lnTo>
                <a:lnTo>
                  <a:pt x="10255" y="68325"/>
                </a:lnTo>
                <a:lnTo>
                  <a:pt x="10347" y="63753"/>
                </a:lnTo>
                <a:lnTo>
                  <a:pt x="10413" y="63118"/>
                </a:lnTo>
                <a:lnTo>
                  <a:pt x="10756" y="61468"/>
                </a:lnTo>
                <a:lnTo>
                  <a:pt x="11556" y="58038"/>
                </a:lnTo>
                <a:lnTo>
                  <a:pt x="19557" y="21843"/>
                </a:lnTo>
                <a:close/>
              </a:path>
              <a:path w="26670" h="78104">
                <a:moveTo>
                  <a:pt x="22987" y="63753"/>
                </a:moveTo>
                <a:lnTo>
                  <a:pt x="21843" y="64896"/>
                </a:lnTo>
                <a:lnTo>
                  <a:pt x="20954" y="66039"/>
                </a:lnTo>
                <a:lnTo>
                  <a:pt x="20065" y="66801"/>
                </a:lnTo>
                <a:lnTo>
                  <a:pt x="19176" y="67690"/>
                </a:lnTo>
                <a:lnTo>
                  <a:pt x="18287" y="68325"/>
                </a:lnTo>
                <a:lnTo>
                  <a:pt x="16890" y="69468"/>
                </a:lnTo>
                <a:lnTo>
                  <a:pt x="16128" y="69850"/>
                </a:lnTo>
                <a:lnTo>
                  <a:pt x="14858" y="70357"/>
                </a:lnTo>
                <a:lnTo>
                  <a:pt x="14224" y="70484"/>
                </a:lnTo>
                <a:lnTo>
                  <a:pt x="23494" y="70484"/>
                </a:lnTo>
                <a:lnTo>
                  <a:pt x="26669" y="67309"/>
                </a:lnTo>
                <a:lnTo>
                  <a:pt x="22987" y="63753"/>
                </a:lnTo>
                <a:close/>
              </a:path>
              <a:path w="26670" h="78104">
                <a:moveTo>
                  <a:pt x="24637" y="0"/>
                </a:moveTo>
                <a:lnTo>
                  <a:pt x="13715" y="0"/>
                </a:lnTo>
                <a:lnTo>
                  <a:pt x="11175" y="11683"/>
                </a:lnTo>
                <a:lnTo>
                  <a:pt x="21970" y="11683"/>
                </a:lnTo>
                <a:lnTo>
                  <a:pt x="246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723382" y="5071617"/>
            <a:ext cx="27305" cy="55880"/>
          </a:xfrm>
          <a:custGeom>
            <a:avLst/>
            <a:gdLst/>
            <a:ahLst/>
            <a:cxnLst/>
            <a:rect l="l" t="t" r="r" b="b"/>
            <a:pathLst>
              <a:path w="27304" h="55879">
                <a:moveTo>
                  <a:pt x="17017" y="0"/>
                </a:moveTo>
                <a:lnTo>
                  <a:pt x="19684" y="0"/>
                </a:lnTo>
                <a:lnTo>
                  <a:pt x="11683" y="36194"/>
                </a:lnTo>
                <a:lnTo>
                  <a:pt x="11175" y="38353"/>
                </a:lnTo>
                <a:lnTo>
                  <a:pt x="10794" y="40004"/>
                </a:lnTo>
                <a:lnTo>
                  <a:pt x="10540" y="41274"/>
                </a:lnTo>
                <a:lnTo>
                  <a:pt x="10413" y="42544"/>
                </a:lnTo>
                <a:lnTo>
                  <a:pt x="10287" y="43687"/>
                </a:lnTo>
                <a:lnTo>
                  <a:pt x="10287" y="44703"/>
                </a:lnTo>
                <a:lnTo>
                  <a:pt x="10287" y="46100"/>
                </a:lnTo>
                <a:lnTo>
                  <a:pt x="10540" y="47116"/>
                </a:lnTo>
                <a:lnTo>
                  <a:pt x="11175" y="47751"/>
                </a:lnTo>
                <a:lnTo>
                  <a:pt x="11683" y="48386"/>
                </a:lnTo>
                <a:lnTo>
                  <a:pt x="12572" y="48640"/>
                </a:lnTo>
                <a:lnTo>
                  <a:pt x="13715" y="48640"/>
                </a:lnTo>
                <a:lnTo>
                  <a:pt x="14350" y="48640"/>
                </a:lnTo>
                <a:lnTo>
                  <a:pt x="14985" y="48513"/>
                </a:lnTo>
                <a:lnTo>
                  <a:pt x="15620" y="48259"/>
                </a:lnTo>
                <a:lnTo>
                  <a:pt x="16255" y="48005"/>
                </a:lnTo>
                <a:lnTo>
                  <a:pt x="17017" y="47624"/>
                </a:lnTo>
                <a:lnTo>
                  <a:pt x="17652" y="47116"/>
                </a:lnTo>
                <a:lnTo>
                  <a:pt x="18414" y="46481"/>
                </a:lnTo>
                <a:lnTo>
                  <a:pt x="19303" y="45846"/>
                </a:lnTo>
                <a:lnTo>
                  <a:pt x="20192" y="44957"/>
                </a:lnTo>
                <a:lnTo>
                  <a:pt x="21081" y="44195"/>
                </a:lnTo>
                <a:lnTo>
                  <a:pt x="21970" y="43052"/>
                </a:lnTo>
                <a:lnTo>
                  <a:pt x="23113" y="41909"/>
                </a:lnTo>
                <a:lnTo>
                  <a:pt x="26796" y="45465"/>
                </a:lnTo>
                <a:lnTo>
                  <a:pt x="24891" y="47370"/>
                </a:lnTo>
                <a:lnTo>
                  <a:pt x="17271" y="53593"/>
                </a:lnTo>
                <a:lnTo>
                  <a:pt x="15875" y="54482"/>
                </a:lnTo>
                <a:lnTo>
                  <a:pt x="14604" y="54990"/>
                </a:lnTo>
                <a:lnTo>
                  <a:pt x="13207" y="55371"/>
                </a:lnTo>
                <a:lnTo>
                  <a:pt x="11937" y="55752"/>
                </a:lnTo>
                <a:lnTo>
                  <a:pt x="10540" y="55879"/>
                </a:lnTo>
                <a:lnTo>
                  <a:pt x="9016" y="55879"/>
                </a:lnTo>
                <a:lnTo>
                  <a:pt x="7619" y="55879"/>
                </a:lnTo>
                <a:lnTo>
                  <a:pt x="0" y="47370"/>
                </a:lnTo>
                <a:lnTo>
                  <a:pt x="0" y="45846"/>
                </a:lnTo>
                <a:lnTo>
                  <a:pt x="0" y="44576"/>
                </a:lnTo>
                <a:lnTo>
                  <a:pt x="126" y="43179"/>
                </a:lnTo>
                <a:lnTo>
                  <a:pt x="380" y="41401"/>
                </a:lnTo>
                <a:lnTo>
                  <a:pt x="762" y="39623"/>
                </a:lnTo>
                <a:lnTo>
                  <a:pt x="1015" y="37718"/>
                </a:lnTo>
                <a:lnTo>
                  <a:pt x="1523" y="35559"/>
                </a:lnTo>
                <a:lnTo>
                  <a:pt x="2031" y="33527"/>
                </a:lnTo>
                <a:lnTo>
                  <a:pt x="2412" y="31368"/>
                </a:lnTo>
                <a:lnTo>
                  <a:pt x="3047" y="29082"/>
                </a:lnTo>
                <a:lnTo>
                  <a:pt x="3555" y="26796"/>
                </a:lnTo>
                <a:lnTo>
                  <a:pt x="4063" y="24510"/>
                </a:lnTo>
                <a:lnTo>
                  <a:pt x="4571" y="22224"/>
                </a:lnTo>
                <a:lnTo>
                  <a:pt x="5206" y="20065"/>
                </a:lnTo>
                <a:lnTo>
                  <a:pt x="5587" y="17779"/>
                </a:lnTo>
                <a:lnTo>
                  <a:pt x="6095" y="15747"/>
                </a:lnTo>
                <a:lnTo>
                  <a:pt x="6476" y="13715"/>
                </a:lnTo>
                <a:lnTo>
                  <a:pt x="6730" y="11810"/>
                </a:lnTo>
                <a:lnTo>
                  <a:pt x="6984" y="10032"/>
                </a:lnTo>
                <a:lnTo>
                  <a:pt x="6984" y="7111"/>
                </a:lnTo>
                <a:lnTo>
                  <a:pt x="6476" y="6095"/>
                </a:lnTo>
                <a:lnTo>
                  <a:pt x="5587" y="5460"/>
                </a:lnTo>
                <a:lnTo>
                  <a:pt x="4571" y="4698"/>
                </a:lnTo>
                <a:lnTo>
                  <a:pt x="2920" y="4444"/>
                </a:lnTo>
                <a:lnTo>
                  <a:pt x="634" y="4317"/>
                </a:lnTo>
                <a:lnTo>
                  <a:pt x="1269" y="634"/>
                </a:lnTo>
                <a:lnTo>
                  <a:pt x="170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734684" y="5049773"/>
            <a:ext cx="13970" cy="12065"/>
          </a:xfrm>
          <a:custGeom>
            <a:avLst/>
            <a:gdLst/>
            <a:ahLst/>
            <a:cxnLst/>
            <a:rect l="l" t="t" r="r" b="b"/>
            <a:pathLst>
              <a:path w="13970" h="12064">
                <a:moveTo>
                  <a:pt x="2539" y="0"/>
                </a:moveTo>
                <a:lnTo>
                  <a:pt x="13462" y="0"/>
                </a:lnTo>
                <a:lnTo>
                  <a:pt x="10794" y="11683"/>
                </a:lnTo>
                <a:lnTo>
                  <a:pt x="0" y="11683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801867" y="4991068"/>
            <a:ext cx="93725" cy="10594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812028" y="5003800"/>
            <a:ext cx="82296" cy="96901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934455" y="4977355"/>
            <a:ext cx="104360" cy="11966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944108" y="4989957"/>
            <a:ext cx="93853" cy="11074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255008" y="5256244"/>
            <a:ext cx="107441" cy="10594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264914" y="5268340"/>
            <a:ext cx="96393" cy="9639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465320" y="5228844"/>
            <a:ext cx="791718" cy="13347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285232" y="5266981"/>
            <a:ext cx="125729" cy="9063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99328" y="5284089"/>
            <a:ext cx="106680" cy="72390"/>
          </a:xfrm>
          <a:custGeom>
            <a:avLst/>
            <a:gdLst/>
            <a:ahLst/>
            <a:cxnLst/>
            <a:rect l="l" t="t" r="r" b="b"/>
            <a:pathLst>
              <a:path w="106679" h="72389">
                <a:moveTo>
                  <a:pt x="20320" y="0"/>
                </a:moveTo>
                <a:lnTo>
                  <a:pt x="762" y="0"/>
                </a:lnTo>
                <a:lnTo>
                  <a:pt x="0" y="3556"/>
                </a:lnTo>
                <a:lnTo>
                  <a:pt x="2412" y="3810"/>
                </a:lnTo>
                <a:lnTo>
                  <a:pt x="4063" y="4318"/>
                </a:lnTo>
                <a:lnTo>
                  <a:pt x="5080" y="5207"/>
                </a:lnTo>
                <a:lnTo>
                  <a:pt x="6223" y="6096"/>
                </a:lnTo>
                <a:lnTo>
                  <a:pt x="6985" y="7493"/>
                </a:lnTo>
                <a:lnTo>
                  <a:pt x="7366" y="9271"/>
                </a:lnTo>
                <a:lnTo>
                  <a:pt x="7874" y="11049"/>
                </a:lnTo>
                <a:lnTo>
                  <a:pt x="8194" y="13843"/>
                </a:lnTo>
                <a:lnTo>
                  <a:pt x="8509" y="16256"/>
                </a:lnTo>
                <a:lnTo>
                  <a:pt x="14097" y="72263"/>
                </a:lnTo>
                <a:lnTo>
                  <a:pt x="24130" y="72263"/>
                </a:lnTo>
                <a:lnTo>
                  <a:pt x="28987" y="64668"/>
                </a:lnTo>
                <a:lnTo>
                  <a:pt x="32739" y="58674"/>
                </a:lnTo>
                <a:lnTo>
                  <a:pt x="24765" y="58674"/>
                </a:lnTo>
                <a:lnTo>
                  <a:pt x="20320" y="0"/>
                </a:lnTo>
                <a:close/>
              </a:path>
              <a:path w="106679" h="72389">
                <a:moveTo>
                  <a:pt x="63814" y="22479"/>
                </a:moveTo>
                <a:lnTo>
                  <a:pt x="52197" y="22479"/>
                </a:lnTo>
                <a:lnTo>
                  <a:pt x="52959" y="22606"/>
                </a:lnTo>
                <a:lnTo>
                  <a:pt x="53086" y="24638"/>
                </a:lnTo>
                <a:lnTo>
                  <a:pt x="53212" y="27686"/>
                </a:lnTo>
                <a:lnTo>
                  <a:pt x="53594" y="31623"/>
                </a:lnTo>
                <a:lnTo>
                  <a:pt x="53906" y="36296"/>
                </a:lnTo>
                <a:lnTo>
                  <a:pt x="54101" y="38735"/>
                </a:lnTo>
                <a:lnTo>
                  <a:pt x="57404" y="72263"/>
                </a:lnTo>
                <a:lnTo>
                  <a:pt x="66294" y="72263"/>
                </a:lnTo>
                <a:lnTo>
                  <a:pt x="70612" y="66421"/>
                </a:lnTo>
                <a:lnTo>
                  <a:pt x="75975" y="58674"/>
                </a:lnTo>
                <a:lnTo>
                  <a:pt x="67183" y="58674"/>
                </a:lnTo>
                <a:lnTo>
                  <a:pt x="63814" y="22479"/>
                </a:lnTo>
                <a:close/>
              </a:path>
              <a:path w="106679" h="72389">
                <a:moveTo>
                  <a:pt x="61722" y="0"/>
                </a:moveTo>
                <a:lnTo>
                  <a:pt x="51054" y="0"/>
                </a:lnTo>
                <a:lnTo>
                  <a:pt x="50267" y="3683"/>
                </a:lnTo>
                <a:lnTo>
                  <a:pt x="49403" y="8255"/>
                </a:lnTo>
                <a:lnTo>
                  <a:pt x="48260" y="12827"/>
                </a:lnTo>
                <a:lnTo>
                  <a:pt x="29529" y="50813"/>
                </a:lnTo>
                <a:lnTo>
                  <a:pt x="24765" y="58674"/>
                </a:lnTo>
                <a:lnTo>
                  <a:pt x="32739" y="58674"/>
                </a:lnTo>
                <a:lnTo>
                  <a:pt x="52197" y="22479"/>
                </a:lnTo>
                <a:lnTo>
                  <a:pt x="63814" y="22479"/>
                </a:lnTo>
                <a:lnTo>
                  <a:pt x="61722" y="0"/>
                </a:lnTo>
                <a:close/>
              </a:path>
              <a:path w="106679" h="72389">
                <a:moveTo>
                  <a:pt x="104394" y="0"/>
                </a:moveTo>
                <a:lnTo>
                  <a:pt x="85090" y="0"/>
                </a:lnTo>
                <a:lnTo>
                  <a:pt x="84328" y="3556"/>
                </a:lnTo>
                <a:lnTo>
                  <a:pt x="86741" y="3683"/>
                </a:lnTo>
                <a:lnTo>
                  <a:pt x="88519" y="4191"/>
                </a:lnTo>
                <a:lnTo>
                  <a:pt x="89408" y="5080"/>
                </a:lnTo>
                <a:lnTo>
                  <a:pt x="90424" y="5969"/>
                </a:lnTo>
                <a:lnTo>
                  <a:pt x="90932" y="7493"/>
                </a:lnTo>
                <a:lnTo>
                  <a:pt x="90932" y="14986"/>
                </a:lnTo>
                <a:lnTo>
                  <a:pt x="88900" y="21717"/>
                </a:lnTo>
                <a:lnTo>
                  <a:pt x="67183" y="58674"/>
                </a:lnTo>
                <a:lnTo>
                  <a:pt x="75975" y="58674"/>
                </a:lnTo>
                <a:lnTo>
                  <a:pt x="96393" y="25781"/>
                </a:lnTo>
                <a:lnTo>
                  <a:pt x="98044" y="22479"/>
                </a:lnTo>
                <a:lnTo>
                  <a:pt x="99822" y="19050"/>
                </a:lnTo>
                <a:lnTo>
                  <a:pt x="101092" y="16256"/>
                </a:lnTo>
                <a:lnTo>
                  <a:pt x="102235" y="13843"/>
                </a:lnTo>
                <a:lnTo>
                  <a:pt x="104648" y="8128"/>
                </a:lnTo>
                <a:lnTo>
                  <a:pt x="106251" y="3810"/>
                </a:lnTo>
                <a:lnTo>
                  <a:pt x="106233" y="3556"/>
                </a:lnTo>
                <a:lnTo>
                  <a:pt x="1043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299328" y="5284089"/>
            <a:ext cx="106680" cy="72390"/>
          </a:xfrm>
          <a:custGeom>
            <a:avLst/>
            <a:gdLst/>
            <a:ahLst/>
            <a:cxnLst/>
            <a:rect l="l" t="t" r="r" b="b"/>
            <a:pathLst>
              <a:path w="106679" h="72389">
                <a:moveTo>
                  <a:pt x="762" y="0"/>
                </a:moveTo>
                <a:lnTo>
                  <a:pt x="20320" y="0"/>
                </a:lnTo>
                <a:lnTo>
                  <a:pt x="24765" y="58674"/>
                </a:lnTo>
                <a:lnTo>
                  <a:pt x="29644" y="50623"/>
                </a:lnTo>
                <a:lnTo>
                  <a:pt x="48260" y="12827"/>
                </a:lnTo>
                <a:lnTo>
                  <a:pt x="50292" y="3556"/>
                </a:lnTo>
                <a:lnTo>
                  <a:pt x="51054" y="0"/>
                </a:lnTo>
                <a:lnTo>
                  <a:pt x="61722" y="0"/>
                </a:lnTo>
                <a:lnTo>
                  <a:pt x="67183" y="58674"/>
                </a:lnTo>
                <a:lnTo>
                  <a:pt x="72638" y="50722"/>
                </a:lnTo>
                <a:lnTo>
                  <a:pt x="90932" y="14986"/>
                </a:lnTo>
                <a:lnTo>
                  <a:pt x="90932" y="9779"/>
                </a:lnTo>
                <a:lnTo>
                  <a:pt x="90932" y="7493"/>
                </a:lnTo>
                <a:lnTo>
                  <a:pt x="90424" y="5969"/>
                </a:lnTo>
                <a:lnTo>
                  <a:pt x="89408" y="5080"/>
                </a:lnTo>
                <a:lnTo>
                  <a:pt x="88519" y="4191"/>
                </a:lnTo>
                <a:lnTo>
                  <a:pt x="86741" y="3683"/>
                </a:lnTo>
                <a:lnTo>
                  <a:pt x="84328" y="3556"/>
                </a:lnTo>
                <a:lnTo>
                  <a:pt x="85090" y="0"/>
                </a:lnTo>
                <a:lnTo>
                  <a:pt x="104394" y="0"/>
                </a:lnTo>
                <a:lnTo>
                  <a:pt x="106299" y="3683"/>
                </a:lnTo>
                <a:lnTo>
                  <a:pt x="104648" y="8128"/>
                </a:lnTo>
                <a:lnTo>
                  <a:pt x="103250" y="11430"/>
                </a:lnTo>
                <a:lnTo>
                  <a:pt x="102235" y="13843"/>
                </a:lnTo>
                <a:lnTo>
                  <a:pt x="101092" y="16256"/>
                </a:lnTo>
                <a:lnTo>
                  <a:pt x="99822" y="19050"/>
                </a:lnTo>
                <a:lnTo>
                  <a:pt x="98044" y="22479"/>
                </a:lnTo>
                <a:lnTo>
                  <a:pt x="86106" y="43434"/>
                </a:lnTo>
                <a:lnTo>
                  <a:pt x="83566" y="47371"/>
                </a:lnTo>
                <a:lnTo>
                  <a:pt x="80645" y="51816"/>
                </a:lnTo>
                <a:lnTo>
                  <a:pt x="77470" y="56515"/>
                </a:lnTo>
                <a:lnTo>
                  <a:pt x="74295" y="61087"/>
                </a:lnTo>
                <a:lnTo>
                  <a:pt x="70612" y="66421"/>
                </a:lnTo>
                <a:lnTo>
                  <a:pt x="66294" y="72263"/>
                </a:lnTo>
                <a:lnTo>
                  <a:pt x="57404" y="72263"/>
                </a:lnTo>
                <a:lnTo>
                  <a:pt x="54356" y="41148"/>
                </a:lnTo>
                <a:lnTo>
                  <a:pt x="54101" y="38735"/>
                </a:lnTo>
                <a:lnTo>
                  <a:pt x="53848" y="35560"/>
                </a:lnTo>
                <a:lnTo>
                  <a:pt x="53594" y="31623"/>
                </a:lnTo>
                <a:lnTo>
                  <a:pt x="53212" y="27686"/>
                </a:lnTo>
                <a:lnTo>
                  <a:pt x="53086" y="24638"/>
                </a:lnTo>
                <a:lnTo>
                  <a:pt x="52959" y="22606"/>
                </a:lnTo>
                <a:lnTo>
                  <a:pt x="52197" y="22479"/>
                </a:lnTo>
                <a:lnTo>
                  <a:pt x="49530" y="29083"/>
                </a:lnTo>
                <a:lnTo>
                  <a:pt x="45847" y="36449"/>
                </a:lnTo>
                <a:lnTo>
                  <a:pt x="24130" y="72263"/>
                </a:lnTo>
                <a:lnTo>
                  <a:pt x="14097" y="72263"/>
                </a:lnTo>
                <a:lnTo>
                  <a:pt x="8509" y="16256"/>
                </a:lnTo>
                <a:lnTo>
                  <a:pt x="8128" y="13335"/>
                </a:lnTo>
                <a:lnTo>
                  <a:pt x="7874" y="11049"/>
                </a:lnTo>
                <a:lnTo>
                  <a:pt x="7366" y="9271"/>
                </a:lnTo>
                <a:lnTo>
                  <a:pt x="6985" y="7493"/>
                </a:lnTo>
                <a:lnTo>
                  <a:pt x="6223" y="6096"/>
                </a:lnTo>
                <a:lnTo>
                  <a:pt x="5080" y="5207"/>
                </a:lnTo>
                <a:lnTo>
                  <a:pt x="4063" y="4318"/>
                </a:lnTo>
                <a:lnTo>
                  <a:pt x="2412" y="3810"/>
                </a:lnTo>
                <a:lnTo>
                  <a:pt x="0" y="3556"/>
                </a:lnTo>
                <a:lnTo>
                  <a:pt x="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398008" y="5291293"/>
            <a:ext cx="46551" cy="9680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412613" y="5308853"/>
            <a:ext cx="26670" cy="78105"/>
          </a:xfrm>
          <a:custGeom>
            <a:avLst/>
            <a:gdLst/>
            <a:ahLst/>
            <a:cxnLst/>
            <a:rect l="l" t="t" r="r" b="b"/>
            <a:pathLst>
              <a:path w="26670" h="78104">
                <a:moveTo>
                  <a:pt x="19558" y="21844"/>
                </a:moveTo>
                <a:lnTo>
                  <a:pt x="16890" y="21844"/>
                </a:lnTo>
                <a:lnTo>
                  <a:pt x="1142" y="22479"/>
                </a:lnTo>
                <a:lnTo>
                  <a:pt x="508" y="26162"/>
                </a:lnTo>
                <a:lnTo>
                  <a:pt x="2794" y="26289"/>
                </a:lnTo>
                <a:lnTo>
                  <a:pt x="4445" y="26543"/>
                </a:lnTo>
                <a:lnTo>
                  <a:pt x="5461" y="27305"/>
                </a:lnTo>
                <a:lnTo>
                  <a:pt x="6350" y="27940"/>
                </a:lnTo>
                <a:lnTo>
                  <a:pt x="6858" y="28956"/>
                </a:lnTo>
                <a:lnTo>
                  <a:pt x="6858" y="31877"/>
                </a:lnTo>
                <a:lnTo>
                  <a:pt x="6350" y="35560"/>
                </a:lnTo>
                <a:lnTo>
                  <a:pt x="5969" y="37592"/>
                </a:lnTo>
                <a:lnTo>
                  <a:pt x="5461" y="39624"/>
                </a:lnTo>
                <a:lnTo>
                  <a:pt x="5079" y="41910"/>
                </a:lnTo>
                <a:lnTo>
                  <a:pt x="4445" y="44069"/>
                </a:lnTo>
                <a:lnTo>
                  <a:pt x="2921" y="50927"/>
                </a:lnTo>
                <a:lnTo>
                  <a:pt x="2286" y="53213"/>
                </a:lnTo>
                <a:lnTo>
                  <a:pt x="1904" y="55372"/>
                </a:lnTo>
                <a:lnTo>
                  <a:pt x="1397" y="57404"/>
                </a:lnTo>
                <a:lnTo>
                  <a:pt x="888" y="59563"/>
                </a:lnTo>
                <a:lnTo>
                  <a:pt x="635" y="61468"/>
                </a:lnTo>
                <a:lnTo>
                  <a:pt x="281" y="63119"/>
                </a:lnTo>
                <a:lnTo>
                  <a:pt x="18" y="64897"/>
                </a:lnTo>
                <a:lnTo>
                  <a:pt x="7492" y="77724"/>
                </a:lnTo>
                <a:lnTo>
                  <a:pt x="10413" y="77724"/>
                </a:lnTo>
                <a:lnTo>
                  <a:pt x="11811" y="77597"/>
                </a:lnTo>
                <a:lnTo>
                  <a:pt x="13081" y="77216"/>
                </a:lnTo>
                <a:lnTo>
                  <a:pt x="14477" y="76835"/>
                </a:lnTo>
                <a:lnTo>
                  <a:pt x="23495" y="70485"/>
                </a:lnTo>
                <a:lnTo>
                  <a:pt x="12446" y="70485"/>
                </a:lnTo>
                <a:lnTo>
                  <a:pt x="11557" y="70231"/>
                </a:lnTo>
                <a:lnTo>
                  <a:pt x="11049" y="69596"/>
                </a:lnTo>
                <a:lnTo>
                  <a:pt x="10413" y="68961"/>
                </a:lnTo>
                <a:lnTo>
                  <a:pt x="10255" y="68326"/>
                </a:lnTo>
                <a:lnTo>
                  <a:pt x="10347" y="63754"/>
                </a:lnTo>
                <a:lnTo>
                  <a:pt x="10413" y="63119"/>
                </a:lnTo>
                <a:lnTo>
                  <a:pt x="10756" y="61468"/>
                </a:lnTo>
                <a:lnTo>
                  <a:pt x="11557" y="58039"/>
                </a:lnTo>
                <a:lnTo>
                  <a:pt x="19558" y="21844"/>
                </a:lnTo>
                <a:close/>
              </a:path>
              <a:path w="26670" h="78104">
                <a:moveTo>
                  <a:pt x="22987" y="63754"/>
                </a:moveTo>
                <a:lnTo>
                  <a:pt x="21844" y="64897"/>
                </a:lnTo>
                <a:lnTo>
                  <a:pt x="20954" y="66040"/>
                </a:lnTo>
                <a:lnTo>
                  <a:pt x="20065" y="66802"/>
                </a:lnTo>
                <a:lnTo>
                  <a:pt x="19176" y="67691"/>
                </a:lnTo>
                <a:lnTo>
                  <a:pt x="18287" y="68326"/>
                </a:lnTo>
                <a:lnTo>
                  <a:pt x="16890" y="69469"/>
                </a:lnTo>
                <a:lnTo>
                  <a:pt x="16128" y="69850"/>
                </a:lnTo>
                <a:lnTo>
                  <a:pt x="14859" y="70358"/>
                </a:lnTo>
                <a:lnTo>
                  <a:pt x="14224" y="70485"/>
                </a:lnTo>
                <a:lnTo>
                  <a:pt x="23495" y="70485"/>
                </a:lnTo>
                <a:lnTo>
                  <a:pt x="26670" y="67310"/>
                </a:lnTo>
                <a:lnTo>
                  <a:pt x="22987" y="63754"/>
                </a:lnTo>
                <a:close/>
              </a:path>
              <a:path w="26670" h="78104">
                <a:moveTo>
                  <a:pt x="24637" y="0"/>
                </a:moveTo>
                <a:lnTo>
                  <a:pt x="13715" y="0"/>
                </a:lnTo>
                <a:lnTo>
                  <a:pt x="11175" y="11684"/>
                </a:lnTo>
                <a:lnTo>
                  <a:pt x="21971" y="11684"/>
                </a:lnTo>
                <a:lnTo>
                  <a:pt x="246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12485" y="5330697"/>
            <a:ext cx="27305" cy="55880"/>
          </a:xfrm>
          <a:custGeom>
            <a:avLst/>
            <a:gdLst/>
            <a:ahLst/>
            <a:cxnLst/>
            <a:rect l="l" t="t" r="r" b="b"/>
            <a:pathLst>
              <a:path w="27304" h="55879">
                <a:moveTo>
                  <a:pt x="17017" y="0"/>
                </a:moveTo>
                <a:lnTo>
                  <a:pt x="19685" y="0"/>
                </a:lnTo>
                <a:lnTo>
                  <a:pt x="11684" y="36194"/>
                </a:lnTo>
                <a:lnTo>
                  <a:pt x="11175" y="38353"/>
                </a:lnTo>
                <a:lnTo>
                  <a:pt x="10794" y="40004"/>
                </a:lnTo>
                <a:lnTo>
                  <a:pt x="10540" y="41274"/>
                </a:lnTo>
                <a:lnTo>
                  <a:pt x="10413" y="42544"/>
                </a:lnTo>
                <a:lnTo>
                  <a:pt x="10287" y="43687"/>
                </a:lnTo>
                <a:lnTo>
                  <a:pt x="10287" y="44703"/>
                </a:lnTo>
                <a:lnTo>
                  <a:pt x="10287" y="46100"/>
                </a:lnTo>
                <a:lnTo>
                  <a:pt x="10540" y="47116"/>
                </a:lnTo>
                <a:lnTo>
                  <a:pt x="11175" y="47751"/>
                </a:lnTo>
                <a:lnTo>
                  <a:pt x="11684" y="48386"/>
                </a:lnTo>
                <a:lnTo>
                  <a:pt x="12573" y="48640"/>
                </a:lnTo>
                <a:lnTo>
                  <a:pt x="13715" y="48640"/>
                </a:lnTo>
                <a:lnTo>
                  <a:pt x="14350" y="48640"/>
                </a:lnTo>
                <a:lnTo>
                  <a:pt x="14986" y="48513"/>
                </a:lnTo>
                <a:lnTo>
                  <a:pt x="18414" y="46481"/>
                </a:lnTo>
                <a:lnTo>
                  <a:pt x="19303" y="45846"/>
                </a:lnTo>
                <a:lnTo>
                  <a:pt x="20192" y="44957"/>
                </a:lnTo>
                <a:lnTo>
                  <a:pt x="21081" y="44195"/>
                </a:lnTo>
                <a:lnTo>
                  <a:pt x="21971" y="43052"/>
                </a:lnTo>
                <a:lnTo>
                  <a:pt x="23113" y="41909"/>
                </a:lnTo>
                <a:lnTo>
                  <a:pt x="26797" y="45465"/>
                </a:lnTo>
                <a:lnTo>
                  <a:pt x="24891" y="47370"/>
                </a:lnTo>
                <a:lnTo>
                  <a:pt x="23240" y="49021"/>
                </a:lnTo>
                <a:lnTo>
                  <a:pt x="13208" y="55371"/>
                </a:lnTo>
                <a:lnTo>
                  <a:pt x="11937" y="55752"/>
                </a:lnTo>
                <a:lnTo>
                  <a:pt x="10540" y="55879"/>
                </a:lnTo>
                <a:lnTo>
                  <a:pt x="9016" y="55879"/>
                </a:lnTo>
                <a:lnTo>
                  <a:pt x="7619" y="55879"/>
                </a:lnTo>
                <a:lnTo>
                  <a:pt x="6476" y="55625"/>
                </a:lnTo>
                <a:lnTo>
                  <a:pt x="5334" y="55117"/>
                </a:lnTo>
                <a:lnTo>
                  <a:pt x="4190" y="54609"/>
                </a:lnTo>
                <a:lnTo>
                  <a:pt x="635" y="49910"/>
                </a:lnTo>
                <a:lnTo>
                  <a:pt x="253" y="48640"/>
                </a:lnTo>
                <a:lnTo>
                  <a:pt x="0" y="47370"/>
                </a:lnTo>
                <a:lnTo>
                  <a:pt x="0" y="45846"/>
                </a:lnTo>
                <a:lnTo>
                  <a:pt x="0" y="44576"/>
                </a:lnTo>
                <a:lnTo>
                  <a:pt x="126" y="43179"/>
                </a:lnTo>
                <a:lnTo>
                  <a:pt x="380" y="41401"/>
                </a:lnTo>
                <a:lnTo>
                  <a:pt x="762" y="39623"/>
                </a:lnTo>
                <a:lnTo>
                  <a:pt x="1015" y="37718"/>
                </a:lnTo>
                <a:lnTo>
                  <a:pt x="1524" y="35559"/>
                </a:lnTo>
                <a:lnTo>
                  <a:pt x="2031" y="33527"/>
                </a:lnTo>
                <a:lnTo>
                  <a:pt x="2412" y="31368"/>
                </a:lnTo>
                <a:lnTo>
                  <a:pt x="3048" y="29082"/>
                </a:lnTo>
                <a:lnTo>
                  <a:pt x="3555" y="26796"/>
                </a:lnTo>
                <a:lnTo>
                  <a:pt x="4063" y="24510"/>
                </a:lnTo>
                <a:lnTo>
                  <a:pt x="4572" y="22224"/>
                </a:lnTo>
                <a:lnTo>
                  <a:pt x="5206" y="20065"/>
                </a:lnTo>
                <a:lnTo>
                  <a:pt x="5587" y="17779"/>
                </a:lnTo>
                <a:lnTo>
                  <a:pt x="6096" y="15747"/>
                </a:lnTo>
                <a:lnTo>
                  <a:pt x="6476" y="13715"/>
                </a:lnTo>
                <a:lnTo>
                  <a:pt x="6730" y="11810"/>
                </a:lnTo>
                <a:lnTo>
                  <a:pt x="6985" y="10032"/>
                </a:lnTo>
                <a:lnTo>
                  <a:pt x="6985" y="7111"/>
                </a:lnTo>
                <a:lnTo>
                  <a:pt x="6476" y="6095"/>
                </a:lnTo>
                <a:lnTo>
                  <a:pt x="5587" y="5460"/>
                </a:lnTo>
                <a:lnTo>
                  <a:pt x="4572" y="4698"/>
                </a:lnTo>
                <a:lnTo>
                  <a:pt x="2921" y="4444"/>
                </a:lnTo>
                <a:lnTo>
                  <a:pt x="635" y="4317"/>
                </a:lnTo>
                <a:lnTo>
                  <a:pt x="1269" y="634"/>
                </a:lnTo>
                <a:lnTo>
                  <a:pt x="170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423789" y="5308853"/>
            <a:ext cx="13970" cy="12065"/>
          </a:xfrm>
          <a:custGeom>
            <a:avLst/>
            <a:gdLst/>
            <a:ahLst/>
            <a:cxnLst/>
            <a:rect l="l" t="t" r="r" b="b"/>
            <a:pathLst>
              <a:path w="13970" h="12064">
                <a:moveTo>
                  <a:pt x="2539" y="0"/>
                </a:moveTo>
                <a:lnTo>
                  <a:pt x="13462" y="0"/>
                </a:lnTo>
                <a:lnTo>
                  <a:pt x="10795" y="11684"/>
                </a:lnTo>
                <a:lnTo>
                  <a:pt x="0" y="11684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490971" y="5250148"/>
            <a:ext cx="93725" cy="10594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01132" y="5262879"/>
            <a:ext cx="82296" cy="9690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622035" y="5236436"/>
            <a:ext cx="104360" cy="11966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636259" y="5253609"/>
            <a:ext cx="85090" cy="101600"/>
          </a:xfrm>
          <a:custGeom>
            <a:avLst/>
            <a:gdLst/>
            <a:ahLst/>
            <a:cxnLst/>
            <a:rect l="l" t="t" r="r" b="b"/>
            <a:pathLst>
              <a:path w="85089" h="101600">
                <a:moveTo>
                  <a:pt x="57912" y="0"/>
                </a:moveTo>
                <a:lnTo>
                  <a:pt x="19557" y="0"/>
                </a:lnTo>
                <a:lnTo>
                  <a:pt x="18668" y="3682"/>
                </a:lnTo>
                <a:lnTo>
                  <a:pt x="21336" y="3809"/>
                </a:lnTo>
                <a:lnTo>
                  <a:pt x="23113" y="4317"/>
                </a:lnTo>
                <a:lnTo>
                  <a:pt x="24256" y="5206"/>
                </a:lnTo>
                <a:lnTo>
                  <a:pt x="25400" y="6222"/>
                </a:lnTo>
                <a:lnTo>
                  <a:pt x="25937" y="7619"/>
                </a:lnTo>
                <a:lnTo>
                  <a:pt x="26014" y="13334"/>
                </a:lnTo>
                <a:lnTo>
                  <a:pt x="25400" y="17144"/>
                </a:lnTo>
                <a:lnTo>
                  <a:pt x="24384" y="22097"/>
                </a:lnTo>
                <a:lnTo>
                  <a:pt x="11579" y="79882"/>
                </a:lnTo>
                <a:lnTo>
                  <a:pt x="10667" y="84327"/>
                </a:lnTo>
                <a:lnTo>
                  <a:pt x="9778" y="87629"/>
                </a:lnTo>
                <a:lnTo>
                  <a:pt x="9234" y="89407"/>
                </a:lnTo>
                <a:lnTo>
                  <a:pt x="8762" y="91058"/>
                </a:lnTo>
                <a:lnTo>
                  <a:pt x="888" y="97916"/>
                </a:lnTo>
                <a:lnTo>
                  <a:pt x="0" y="101599"/>
                </a:lnTo>
                <a:lnTo>
                  <a:pt x="30606" y="101599"/>
                </a:lnTo>
                <a:lnTo>
                  <a:pt x="31368" y="97916"/>
                </a:lnTo>
                <a:lnTo>
                  <a:pt x="28955" y="97662"/>
                </a:lnTo>
                <a:lnTo>
                  <a:pt x="27304" y="97408"/>
                </a:lnTo>
                <a:lnTo>
                  <a:pt x="23381" y="89280"/>
                </a:lnTo>
                <a:lnTo>
                  <a:pt x="23749" y="85724"/>
                </a:lnTo>
                <a:lnTo>
                  <a:pt x="24002" y="84581"/>
                </a:lnTo>
                <a:lnTo>
                  <a:pt x="24129" y="83438"/>
                </a:lnTo>
                <a:lnTo>
                  <a:pt x="24384" y="81787"/>
                </a:lnTo>
                <a:lnTo>
                  <a:pt x="24891" y="79882"/>
                </a:lnTo>
                <a:lnTo>
                  <a:pt x="30099" y="56260"/>
                </a:lnTo>
                <a:lnTo>
                  <a:pt x="58129" y="56260"/>
                </a:lnTo>
                <a:lnTo>
                  <a:pt x="57150" y="55498"/>
                </a:lnTo>
                <a:lnTo>
                  <a:pt x="57150" y="54736"/>
                </a:lnTo>
                <a:lnTo>
                  <a:pt x="66166" y="51942"/>
                </a:lnTo>
                <a:lnTo>
                  <a:pt x="69596" y="49910"/>
                </a:lnTo>
                <a:lnTo>
                  <a:pt x="31495" y="49910"/>
                </a:lnTo>
                <a:lnTo>
                  <a:pt x="41020" y="6857"/>
                </a:lnTo>
                <a:lnTo>
                  <a:pt x="43941" y="6603"/>
                </a:lnTo>
                <a:lnTo>
                  <a:pt x="46736" y="6476"/>
                </a:lnTo>
                <a:lnTo>
                  <a:pt x="78202" y="6476"/>
                </a:lnTo>
                <a:lnTo>
                  <a:pt x="76326" y="4952"/>
                </a:lnTo>
                <a:lnTo>
                  <a:pt x="74040" y="3682"/>
                </a:lnTo>
                <a:lnTo>
                  <a:pt x="71627" y="2412"/>
                </a:lnTo>
                <a:lnTo>
                  <a:pt x="68834" y="1523"/>
                </a:lnTo>
                <a:lnTo>
                  <a:pt x="62229" y="253"/>
                </a:lnTo>
                <a:lnTo>
                  <a:pt x="57912" y="0"/>
                </a:lnTo>
                <a:close/>
              </a:path>
              <a:path w="85089" h="101600">
                <a:moveTo>
                  <a:pt x="58129" y="56260"/>
                </a:moveTo>
                <a:lnTo>
                  <a:pt x="40639" y="56260"/>
                </a:lnTo>
                <a:lnTo>
                  <a:pt x="42290" y="56514"/>
                </a:lnTo>
                <a:lnTo>
                  <a:pt x="43687" y="56768"/>
                </a:lnTo>
                <a:lnTo>
                  <a:pt x="52197" y="69976"/>
                </a:lnTo>
                <a:lnTo>
                  <a:pt x="55568" y="86105"/>
                </a:lnTo>
                <a:lnTo>
                  <a:pt x="56641" y="91947"/>
                </a:lnTo>
                <a:lnTo>
                  <a:pt x="58427" y="97916"/>
                </a:lnTo>
                <a:lnTo>
                  <a:pt x="59689" y="101599"/>
                </a:lnTo>
                <a:lnTo>
                  <a:pt x="80263" y="101599"/>
                </a:lnTo>
                <a:lnTo>
                  <a:pt x="81025" y="97916"/>
                </a:lnTo>
                <a:lnTo>
                  <a:pt x="78739" y="97535"/>
                </a:lnTo>
                <a:lnTo>
                  <a:pt x="76962" y="97027"/>
                </a:lnTo>
                <a:lnTo>
                  <a:pt x="75691" y="96392"/>
                </a:lnTo>
                <a:lnTo>
                  <a:pt x="74549" y="95757"/>
                </a:lnTo>
                <a:lnTo>
                  <a:pt x="73405" y="94741"/>
                </a:lnTo>
                <a:lnTo>
                  <a:pt x="72516" y="93471"/>
                </a:lnTo>
                <a:lnTo>
                  <a:pt x="71500" y="92201"/>
                </a:lnTo>
                <a:lnTo>
                  <a:pt x="66420" y="72262"/>
                </a:lnTo>
                <a:lnTo>
                  <a:pt x="65531" y="67817"/>
                </a:lnTo>
                <a:lnTo>
                  <a:pt x="64388" y="64388"/>
                </a:lnTo>
                <a:lnTo>
                  <a:pt x="62864" y="61848"/>
                </a:lnTo>
                <a:lnTo>
                  <a:pt x="61467" y="59435"/>
                </a:lnTo>
                <a:lnTo>
                  <a:pt x="59436" y="57276"/>
                </a:lnTo>
                <a:lnTo>
                  <a:pt x="58129" y="56260"/>
                </a:lnTo>
                <a:close/>
              </a:path>
              <a:path w="85089" h="101600">
                <a:moveTo>
                  <a:pt x="78202" y="6476"/>
                </a:moveTo>
                <a:lnTo>
                  <a:pt x="52704" y="6476"/>
                </a:lnTo>
                <a:lnTo>
                  <a:pt x="55372" y="6730"/>
                </a:lnTo>
                <a:lnTo>
                  <a:pt x="59309" y="7238"/>
                </a:lnTo>
                <a:lnTo>
                  <a:pt x="61087" y="7619"/>
                </a:lnTo>
                <a:lnTo>
                  <a:pt x="62484" y="8254"/>
                </a:lnTo>
                <a:lnTo>
                  <a:pt x="64007" y="8889"/>
                </a:lnTo>
                <a:lnTo>
                  <a:pt x="65277" y="9651"/>
                </a:lnTo>
                <a:lnTo>
                  <a:pt x="66293" y="10540"/>
                </a:lnTo>
                <a:lnTo>
                  <a:pt x="67310" y="11302"/>
                </a:lnTo>
                <a:lnTo>
                  <a:pt x="70865" y="28320"/>
                </a:lnTo>
                <a:lnTo>
                  <a:pt x="69595" y="33019"/>
                </a:lnTo>
                <a:lnTo>
                  <a:pt x="64769" y="41909"/>
                </a:lnTo>
                <a:lnTo>
                  <a:pt x="61467" y="45084"/>
                </a:lnTo>
                <a:lnTo>
                  <a:pt x="57276" y="46989"/>
                </a:lnTo>
                <a:lnTo>
                  <a:pt x="53212" y="48894"/>
                </a:lnTo>
                <a:lnTo>
                  <a:pt x="47498" y="49910"/>
                </a:lnTo>
                <a:lnTo>
                  <a:pt x="69596" y="49910"/>
                </a:lnTo>
                <a:lnTo>
                  <a:pt x="73025" y="47878"/>
                </a:lnTo>
                <a:lnTo>
                  <a:pt x="77724" y="42417"/>
                </a:lnTo>
                <a:lnTo>
                  <a:pt x="82423" y="37083"/>
                </a:lnTo>
                <a:lnTo>
                  <a:pt x="84709" y="30606"/>
                </a:lnTo>
                <a:lnTo>
                  <a:pt x="84709" y="20192"/>
                </a:lnTo>
                <a:lnTo>
                  <a:pt x="78359" y="6603"/>
                </a:lnTo>
                <a:lnTo>
                  <a:pt x="78202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667755" y="5260085"/>
            <a:ext cx="39370" cy="43815"/>
          </a:xfrm>
          <a:custGeom>
            <a:avLst/>
            <a:gdLst/>
            <a:ahLst/>
            <a:cxnLst/>
            <a:rect l="l" t="t" r="r" b="b"/>
            <a:pathLst>
              <a:path w="39370" h="43814">
                <a:moveTo>
                  <a:pt x="17907" y="0"/>
                </a:moveTo>
                <a:lnTo>
                  <a:pt x="15240" y="0"/>
                </a:lnTo>
                <a:lnTo>
                  <a:pt x="12446" y="126"/>
                </a:lnTo>
                <a:lnTo>
                  <a:pt x="9525" y="380"/>
                </a:lnTo>
                <a:lnTo>
                  <a:pt x="0" y="43433"/>
                </a:lnTo>
                <a:lnTo>
                  <a:pt x="8763" y="43433"/>
                </a:lnTo>
                <a:lnTo>
                  <a:pt x="16002" y="43433"/>
                </a:lnTo>
                <a:lnTo>
                  <a:pt x="21717" y="42417"/>
                </a:lnTo>
                <a:lnTo>
                  <a:pt x="25781" y="40512"/>
                </a:lnTo>
                <a:lnTo>
                  <a:pt x="29972" y="38607"/>
                </a:lnTo>
                <a:lnTo>
                  <a:pt x="33274" y="35432"/>
                </a:lnTo>
                <a:lnTo>
                  <a:pt x="35687" y="30987"/>
                </a:lnTo>
                <a:lnTo>
                  <a:pt x="38100" y="26542"/>
                </a:lnTo>
                <a:lnTo>
                  <a:pt x="39370" y="21843"/>
                </a:lnTo>
                <a:lnTo>
                  <a:pt x="39370" y="16763"/>
                </a:lnTo>
                <a:lnTo>
                  <a:pt x="39370" y="14604"/>
                </a:lnTo>
                <a:lnTo>
                  <a:pt x="39116" y="12700"/>
                </a:lnTo>
                <a:lnTo>
                  <a:pt x="38735" y="11048"/>
                </a:lnTo>
                <a:lnTo>
                  <a:pt x="38354" y="9397"/>
                </a:lnTo>
                <a:lnTo>
                  <a:pt x="34798" y="4063"/>
                </a:lnTo>
                <a:lnTo>
                  <a:pt x="33782" y="3175"/>
                </a:lnTo>
                <a:lnTo>
                  <a:pt x="32512" y="2412"/>
                </a:lnTo>
                <a:lnTo>
                  <a:pt x="30988" y="1777"/>
                </a:lnTo>
                <a:lnTo>
                  <a:pt x="29591" y="1142"/>
                </a:lnTo>
                <a:lnTo>
                  <a:pt x="27813" y="761"/>
                </a:lnTo>
                <a:lnTo>
                  <a:pt x="25908" y="507"/>
                </a:lnTo>
                <a:lnTo>
                  <a:pt x="23876" y="253"/>
                </a:lnTo>
                <a:lnTo>
                  <a:pt x="21209" y="0"/>
                </a:lnTo>
                <a:lnTo>
                  <a:pt x="179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636259" y="5253609"/>
            <a:ext cx="85090" cy="101600"/>
          </a:xfrm>
          <a:custGeom>
            <a:avLst/>
            <a:gdLst/>
            <a:ahLst/>
            <a:cxnLst/>
            <a:rect l="l" t="t" r="r" b="b"/>
            <a:pathLst>
              <a:path w="85089" h="101600">
                <a:moveTo>
                  <a:pt x="19557" y="0"/>
                </a:moveTo>
                <a:lnTo>
                  <a:pt x="52577" y="0"/>
                </a:lnTo>
                <a:lnTo>
                  <a:pt x="57912" y="0"/>
                </a:lnTo>
                <a:lnTo>
                  <a:pt x="62229" y="253"/>
                </a:lnTo>
                <a:lnTo>
                  <a:pt x="84709" y="20192"/>
                </a:lnTo>
                <a:lnTo>
                  <a:pt x="84709" y="22986"/>
                </a:lnTo>
                <a:lnTo>
                  <a:pt x="84709" y="30606"/>
                </a:lnTo>
                <a:lnTo>
                  <a:pt x="82423" y="37083"/>
                </a:lnTo>
                <a:lnTo>
                  <a:pt x="77724" y="42417"/>
                </a:lnTo>
                <a:lnTo>
                  <a:pt x="73025" y="47878"/>
                </a:lnTo>
                <a:lnTo>
                  <a:pt x="66166" y="51942"/>
                </a:lnTo>
                <a:lnTo>
                  <a:pt x="57150" y="54736"/>
                </a:lnTo>
                <a:lnTo>
                  <a:pt x="57150" y="55498"/>
                </a:lnTo>
                <a:lnTo>
                  <a:pt x="59436" y="57276"/>
                </a:lnTo>
                <a:lnTo>
                  <a:pt x="61467" y="59435"/>
                </a:lnTo>
                <a:lnTo>
                  <a:pt x="62864" y="61848"/>
                </a:lnTo>
                <a:lnTo>
                  <a:pt x="64388" y="64388"/>
                </a:lnTo>
                <a:lnTo>
                  <a:pt x="65531" y="67817"/>
                </a:lnTo>
                <a:lnTo>
                  <a:pt x="66420" y="72262"/>
                </a:lnTo>
                <a:lnTo>
                  <a:pt x="68072" y="80898"/>
                </a:lnTo>
                <a:lnTo>
                  <a:pt x="68706" y="83565"/>
                </a:lnTo>
                <a:lnTo>
                  <a:pt x="69341" y="86105"/>
                </a:lnTo>
                <a:lnTo>
                  <a:pt x="69976" y="88264"/>
                </a:lnTo>
                <a:lnTo>
                  <a:pt x="70612" y="90423"/>
                </a:lnTo>
                <a:lnTo>
                  <a:pt x="71500" y="92201"/>
                </a:lnTo>
                <a:lnTo>
                  <a:pt x="72516" y="93471"/>
                </a:lnTo>
                <a:lnTo>
                  <a:pt x="73405" y="94741"/>
                </a:lnTo>
                <a:lnTo>
                  <a:pt x="81025" y="97916"/>
                </a:lnTo>
                <a:lnTo>
                  <a:pt x="80263" y="101599"/>
                </a:lnTo>
                <a:lnTo>
                  <a:pt x="59689" y="101599"/>
                </a:lnTo>
                <a:lnTo>
                  <a:pt x="58165" y="97154"/>
                </a:lnTo>
                <a:lnTo>
                  <a:pt x="56641" y="91947"/>
                </a:lnTo>
                <a:lnTo>
                  <a:pt x="55499" y="85724"/>
                </a:lnTo>
                <a:lnTo>
                  <a:pt x="52197" y="69976"/>
                </a:lnTo>
                <a:lnTo>
                  <a:pt x="51688" y="67309"/>
                </a:lnTo>
                <a:lnTo>
                  <a:pt x="50926" y="65023"/>
                </a:lnTo>
                <a:lnTo>
                  <a:pt x="50164" y="63118"/>
                </a:lnTo>
                <a:lnTo>
                  <a:pt x="49402" y="61213"/>
                </a:lnTo>
                <a:lnTo>
                  <a:pt x="40639" y="56260"/>
                </a:lnTo>
                <a:lnTo>
                  <a:pt x="38607" y="56260"/>
                </a:lnTo>
                <a:lnTo>
                  <a:pt x="30099" y="56260"/>
                </a:lnTo>
                <a:lnTo>
                  <a:pt x="24891" y="79882"/>
                </a:lnTo>
                <a:lnTo>
                  <a:pt x="24384" y="81787"/>
                </a:lnTo>
                <a:lnTo>
                  <a:pt x="24129" y="83438"/>
                </a:lnTo>
                <a:lnTo>
                  <a:pt x="24002" y="84581"/>
                </a:lnTo>
                <a:lnTo>
                  <a:pt x="23749" y="85724"/>
                </a:lnTo>
                <a:lnTo>
                  <a:pt x="23622" y="86867"/>
                </a:lnTo>
                <a:lnTo>
                  <a:pt x="23494" y="88137"/>
                </a:lnTo>
                <a:lnTo>
                  <a:pt x="23367" y="89407"/>
                </a:lnTo>
                <a:lnTo>
                  <a:pt x="23367" y="90550"/>
                </a:lnTo>
                <a:lnTo>
                  <a:pt x="23367" y="91566"/>
                </a:lnTo>
                <a:lnTo>
                  <a:pt x="23367" y="93090"/>
                </a:lnTo>
                <a:lnTo>
                  <a:pt x="23622" y="94233"/>
                </a:lnTo>
                <a:lnTo>
                  <a:pt x="24002" y="95122"/>
                </a:lnTo>
                <a:lnTo>
                  <a:pt x="24511" y="96011"/>
                </a:lnTo>
                <a:lnTo>
                  <a:pt x="25273" y="96646"/>
                </a:lnTo>
                <a:lnTo>
                  <a:pt x="26288" y="97027"/>
                </a:lnTo>
                <a:lnTo>
                  <a:pt x="27304" y="97408"/>
                </a:lnTo>
                <a:lnTo>
                  <a:pt x="28955" y="97662"/>
                </a:lnTo>
                <a:lnTo>
                  <a:pt x="31368" y="97916"/>
                </a:lnTo>
                <a:lnTo>
                  <a:pt x="30606" y="101599"/>
                </a:lnTo>
                <a:lnTo>
                  <a:pt x="0" y="101599"/>
                </a:lnTo>
                <a:lnTo>
                  <a:pt x="888" y="97916"/>
                </a:lnTo>
                <a:lnTo>
                  <a:pt x="2666" y="97662"/>
                </a:lnTo>
                <a:lnTo>
                  <a:pt x="4190" y="97154"/>
                </a:lnTo>
                <a:lnTo>
                  <a:pt x="9270" y="89280"/>
                </a:lnTo>
                <a:lnTo>
                  <a:pt x="9778" y="87629"/>
                </a:lnTo>
                <a:lnTo>
                  <a:pt x="10667" y="84327"/>
                </a:lnTo>
                <a:lnTo>
                  <a:pt x="11684" y="79374"/>
                </a:lnTo>
                <a:lnTo>
                  <a:pt x="24384" y="22097"/>
                </a:lnTo>
                <a:lnTo>
                  <a:pt x="25400" y="17144"/>
                </a:lnTo>
                <a:lnTo>
                  <a:pt x="26035" y="13207"/>
                </a:lnTo>
                <a:lnTo>
                  <a:pt x="26035" y="10286"/>
                </a:lnTo>
                <a:lnTo>
                  <a:pt x="26035" y="7873"/>
                </a:lnTo>
                <a:lnTo>
                  <a:pt x="18668" y="3682"/>
                </a:lnTo>
                <a:lnTo>
                  <a:pt x="195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22620" y="5225796"/>
            <a:ext cx="153076" cy="15163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848730" y="5337936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21209" y="0"/>
                </a:moveTo>
                <a:lnTo>
                  <a:pt x="8128" y="0"/>
                </a:lnTo>
                <a:lnTo>
                  <a:pt x="8509" y="3682"/>
                </a:lnTo>
                <a:lnTo>
                  <a:pt x="8636" y="14859"/>
                </a:lnTo>
                <a:lnTo>
                  <a:pt x="0" y="33274"/>
                </a:lnTo>
                <a:lnTo>
                  <a:pt x="4064" y="37718"/>
                </a:lnTo>
                <a:lnTo>
                  <a:pt x="8509" y="34290"/>
                </a:lnTo>
                <a:lnTo>
                  <a:pt x="12192" y="31241"/>
                </a:lnTo>
                <a:lnTo>
                  <a:pt x="14732" y="28321"/>
                </a:lnTo>
                <a:lnTo>
                  <a:pt x="17399" y="25526"/>
                </a:lnTo>
                <a:lnTo>
                  <a:pt x="19304" y="22606"/>
                </a:lnTo>
                <a:lnTo>
                  <a:pt x="20447" y="19812"/>
                </a:lnTo>
                <a:lnTo>
                  <a:pt x="21590" y="16890"/>
                </a:lnTo>
                <a:lnTo>
                  <a:pt x="22225" y="13715"/>
                </a:lnTo>
                <a:lnTo>
                  <a:pt x="22225" y="6857"/>
                </a:lnTo>
                <a:lnTo>
                  <a:pt x="21844" y="3428"/>
                </a:lnTo>
                <a:lnTo>
                  <a:pt x="212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844159" y="5237960"/>
            <a:ext cx="107823" cy="14226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913866" y="5254878"/>
            <a:ext cx="33020" cy="101600"/>
          </a:xfrm>
          <a:custGeom>
            <a:avLst/>
            <a:gdLst/>
            <a:ahLst/>
            <a:cxnLst/>
            <a:rect l="l" t="t" r="r" b="b"/>
            <a:pathLst>
              <a:path w="33020" h="101600">
                <a:moveTo>
                  <a:pt x="24780" y="28448"/>
                </a:moveTo>
                <a:lnTo>
                  <a:pt x="20335" y="28448"/>
                </a:lnTo>
                <a:lnTo>
                  <a:pt x="2174" y="29210"/>
                </a:lnTo>
                <a:lnTo>
                  <a:pt x="1412" y="33147"/>
                </a:lnTo>
                <a:lnTo>
                  <a:pt x="4460" y="33147"/>
                </a:lnTo>
                <a:lnTo>
                  <a:pt x="6619" y="33655"/>
                </a:lnTo>
                <a:lnTo>
                  <a:pt x="8651" y="35179"/>
                </a:lnTo>
                <a:lnTo>
                  <a:pt x="9286" y="36703"/>
                </a:lnTo>
                <a:lnTo>
                  <a:pt x="9286" y="41402"/>
                </a:lnTo>
                <a:lnTo>
                  <a:pt x="8651" y="45212"/>
                </a:lnTo>
                <a:lnTo>
                  <a:pt x="1920" y="74422"/>
                </a:lnTo>
                <a:lnTo>
                  <a:pt x="523" y="80264"/>
                </a:lnTo>
                <a:lnTo>
                  <a:pt x="5" y="84201"/>
                </a:lnTo>
                <a:lnTo>
                  <a:pt x="0" y="92964"/>
                </a:lnTo>
                <a:lnTo>
                  <a:pt x="777" y="95631"/>
                </a:lnTo>
                <a:lnTo>
                  <a:pt x="2809" y="97917"/>
                </a:lnTo>
                <a:lnTo>
                  <a:pt x="4714" y="100330"/>
                </a:lnTo>
                <a:lnTo>
                  <a:pt x="7254" y="101473"/>
                </a:lnTo>
                <a:lnTo>
                  <a:pt x="14239" y="101473"/>
                </a:lnTo>
                <a:lnTo>
                  <a:pt x="17668" y="100584"/>
                </a:lnTo>
                <a:lnTo>
                  <a:pt x="20716" y="98679"/>
                </a:lnTo>
                <a:lnTo>
                  <a:pt x="23764" y="96901"/>
                </a:lnTo>
                <a:lnTo>
                  <a:pt x="27701" y="93472"/>
                </a:lnTo>
                <a:lnTo>
                  <a:pt x="28172" y="92964"/>
                </a:lnTo>
                <a:lnTo>
                  <a:pt x="15001" y="92964"/>
                </a:lnTo>
                <a:lnTo>
                  <a:pt x="13985" y="92456"/>
                </a:lnTo>
                <a:lnTo>
                  <a:pt x="12715" y="90678"/>
                </a:lnTo>
                <a:lnTo>
                  <a:pt x="12334" y="89281"/>
                </a:lnTo>
                <a:lnTo>
                  <a:pt x="12444" y="84201"/>
                </a:lnTo>
                <a:lnTo>
                  <a:pt x="12969" y="81153"/>
                </a:lnTo>
                <a:lnTo>
                  <a:pt x="13985" y="76200"/>
                </a:lnTo>
                <a:lnTo>
                  <a:pt x="24780" y="28448"/>
                </a:lnTo>
                <a:close/>
              </a:path>
              <a:path w="33020" h="101600">
                <a:moveTo>
                  <a:pt x="28336" y="84201"/>
                </a:moveTo>
                <a:lnTo>
                  <a:pt x="25161" y="87630"/>
                </a:lnTo>
                <a:lnTo>
                  <a:pt x="22875" y="89916"/>
                </a:lnTo>
                <a:lnTo>
                  <a:pt x="21097" y="91059"/>
                </a:lnTo>
                <a:lnTo>
                  <a:pt x="19446" y="92329"/>
                </a:lnTo>
                <a:lnTo>
                  <a:pt x="17922" y="92964"/>
                </a:lnTo>
                <a:lnTo>
                  <a:pt x="28172" y="92964"/>
                </a:lnTo>
                <a:lnTo>
                  <a:pt x="32527" y="88265"/>
                </a:lnTo>
                <a:lnTo>
                  <a:pt x="28336" y="84201"/>
                </a:lnTo>
                <a:close/>
              </a:path>
              <a:path w="33020" h="101600">
                <a:moveTo>
                  <a:pt x="31511" y="0"/>
                </a:moveTo>
                <a:lnTo>
                  <a:pt x="18303" y="0"/>
                </a:lnTo>
                <a:lnTo>
                  <a:pt x="14874" y="14478"/>
                </a:lnTo>
                <a:lnTo>
                  <a:pt x="28082" y="14478"/>
                </a:lnTo>
                <a:lnTo>
                  <a:pt x="315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13754" y="5283327"/>
            <a:ext cx="33020" cy="73025"/>
          </a:xfrm>
          <a:custGeom>
            <a:avLst/>
            <a:gdLst/>
            <a:ahLst/>
            <a:cxnLst/>
            <a:rect l="l" t="t" r="r" b="b"/>
            <a:pathLst>
              <a:path w="33020" h="73025">
                <a:moveTo>
                  <a:pt x="20447" y="0"/>
                </a:moveTo>
                <a:lnTo>
                  <a:pt x="24892" y="0"/>
                </a:lnTo>
                <a:lnTo>
                  <a:pt x="14097" y="47752"/>
                </a:lnTo>
                <a:lnTo>
                  <a:pt x="13081" y="52705"/>
                </a:lnTo>
                <a:lnTo>
                  <a:pt x="12446" y="56388"/>
                </a:lnTo>
                <a:lnTo>
                  <a:pt x="12446" y="58801"/>
                </a:lnTo>
                <a:lnTo>
                  <a:pt x="12446" y="60833"/>
                </a:lnTo>
                <a:lnTo>
                  <a:pt x="12827" y="62230"/>
                </a:lnTo>
                <a:lnTo>
                  <a:pt x="13462" y="63119"/>
                </a:lnTo>
                <a:lnTo>
                  <a:pt x="14097" y="64008"/>
                </a:lnTo>
                <a:lnTo>
                  <a:pt x="15112" y="64516"/>
                </a:lnTo>
                <a:lnTo>
                  <a:pt x="16510" y="64516"/>
                </a:lnTo>
                <a:lnTo>
                  <a:pt x="18034" y="64516"/>
                </a:lnTo>
                <a:lnTo>
                  <a:pt x="19558" y="63881"/>
                </a:lnTo>
                <a:lnTo>
                  <a:pt x="21209" y="62611"/>
                </a:lnTo>
                <a:lnTo>
                  <a:pt x="22987" y="61468"/>
                </a:lnTo>
                <a:lnTo>
                  <a:pt x="25273" y="59182"/>
                </a:lnTo>
                <a:lnTo>
                  <a:pt x="28448" y="55753"/>
                </a:lnTo>
                <a:lnTo>
                  <a:pt x="32639" y="59817"/>
                </a:lnTo>
                <a:lnTo>
                  <a:pt x="27812" y="65024"/>
                </a:lnTo>
                <a:lnTo>
                  <a:pt x="23875" y="68453"/>
                </a:lnTo>
                <a:lnTo>
                  <a:pt x="20828" y="70231"/>
                </a:lnTo>
                <a:lnTo>
                  <a:pt x="17780" y="72136"/>
                </a:lnTo>
                <a:lnTo>
                  <a:pt x="14350" y="73025"/>
                </a:lnTo>
                <a:lnTo>
                  <a:pt x="10668" y="73025"/>
                </a:lnTo>
                <a:lnTo>
                  <a:pt x="7366" y="73025"/>
                </a:lnTo>
                <a:lnTo>
                  <a:pt x="4825" y="71882"/>
                </a:lnTo>
                <a:lnTo>
                  <a:pt x="2921" y="69469"/>
                </a:lnTo>
                <a:lnTo>
                  <a:pt x="889" y="67183"/>
                </a:lnTo>
                <a:lnTo>
                  <a:pt x="0" y="64135"/>
                </a:lnTo>
                <a:lnTo>
                  <a:pt x="0" y="60452"/>
                </a:lnTo>
                <a:lnTo>
                  <a:pt x="0" y="56642"/>
                </a:lnTo>
                <a:lnTo>
                  <a:pt x="635" y="51816"/>
                </a:lnTo>
                <a:lnTo>
                  <a:pt x="2032" y="45974"/>
                </a:lnTo>
                <a:lnTo>
                  <a:pt x="7620" y="21717"/>
                </a:lnTo>
                <a:lnTo>
                  <a:pt x="8762" y="16764"/>
                </a:lnTo>
                <a:lnTo>
                  <a:pt x="9398" y="12954"/>
                </a:lnTo>
                <a:lnTo>
                  <a:pt x="9398" y="10541"/>
                </a:lnTo>
                <a:lnTo>
                  <a:pt x="9398" y="8255"/>
                </a:lnTo>
                <a:lnTo>
                  <a:pt x="8762" y="6731"/>
                </a:lnTo>
                <a:lnTo>
                  <a:pt x="7747" y="5969"/>
                </a:lnTo>
                <a:lnTo>
                  <a:pt x="6731" y="5207"/>
                </a:lnTo>
                <a:lnTo>
                  <a:pt x="4572" y="4699"/>
                </a:lnTo>
                <a:lnTo>
                  <a:pt x="1524" y="4699"/>
                </a:lnTo>
                <a:lnTo>
                  <a:pt x="2286" y="762"/>
                </a:lnTo>
                <a:lnTo>
                  <a:pt x="204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928740" y="5254878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429" y="0"/>
                </a:moveTo>
                <a:lnTo>
                  <a:pt x="16637" y="0"/>
                </a:lnTo>
                <a:lnTo>
                  <a:pt x="13208" y="14478"/>
                </a:lnTo>
                <a:lnTo>
                  <a:pt x="0" y="14478"/>
                </a:lnTo>
                <a:lnTo>
                  <a:pt x="34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995415" y="5274622"/>
            <a:ext cx="110520" cy="5861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08878" y="532707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4" y="0"/>
                </a:lnTo>
              </a:path>
            </a:pathLst>
          </a:custGeom>
          <a:ln w="977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008878" y="5296153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4" y="0"/>
                </a:lnTo>
              </a:path>
            </a:pathLst>
          </a:custGeom>
          <a:ln w="990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004305" y="5327078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8" y="0"/>
                </a:lnTo>
              </a:path>
            </a:pathLst>
          </a:custGeom>
          <a:ln w="1892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004305" y="5296153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8" y="0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153911" y="5234940"/>
            <a:ext cx="78527" cy="121158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168009" y="5252465"/>
            <a:ext cx="59690" cy="102870"/>
          </a:xfrm>
          <a:custGeom>
            <a:avLst/>
            <a:gdLst/>
            <a:ahLst/>
            <a:cxnLst/>
            <a:rect l="l" t="t" r="r" b="b"/>
            <a:pathLst>
              <a:path w="59689" h="102870">
                <a:moveTo>
                  <a:pt x="38480" y="17145"/>
                </a:moveTo>
                <a:lnTo>
                  <a:pt x="22225" y="17145"/>
                </a:lnTo>
                <a:lnTo>
                  <a:pt x="23240" y="17653"/>
                </a:lnTo>
                <a:lnTo>
                  <a:pt x="24002" y="18542"/>
                </a:lnTo>
                <a:lnTo>
                  <a:pt x="24637" y="19558"/>
                </a:lnTo>
                <a:lnTo>
                  <a:pt x="24949" y="20701"/>
                </a:lnTo>
                <a:lnTo>
                  <a:pt x="25018" y="86741"/>
                </a:lnTo>
                <a:lnTo>
                  <a:pt x="24764" y="89281"/>
                </a:lnTo>
                <a:lnTo>
                  <a:pt x="24129" y="90805"/>
                </a:lnTo>
                <a:lnTo>
                  <a:pt x="23621" y="92329"/>
                </a:lnTo>
                <a:lnTo>
                  <a:pt x="4317" y="97282"/>
                </a:lnTo>
                <a:lnTo>
                  <a:pt x="4317" y="102743"/>
                </a:lnTo>
                <a:lnTo>
                  <a:pt x="59308" y="102743"/>
                </a:lnTo>
                <a:lnTo>
                  <a:pt x="59308" y="97282"/>
                </a:lnTo>
                <a:lnTo>
                  <a:pt x="52324" y="97028"/>
                </a:lnTo>
                <a:lnTo>
                  <a:pt x="50037" y="96774"/>
                </a:lnTo>
                <a:lnTo>
                  <a:pt x="38988" y="89789"/>
                </a:lnTo>
                <a:lnTo>
                  <a:pt x="38607" y="88392"/>
                </a:lnTo>
                <a:lnTo>
                  <a:pt x="38480" y="17145"/>
                </a:lnTo>
                <a:close/>
              </a:path>
              <a:path w="59689" h="102870">
                <a:moveTo>
                  <a:pt x="38988" y="0"/>
                </a:moveTo>
                <a:lnTo>
                  <a:pt x="34798" y="0"/>
                </a:lnTo>
                <a:lnTo>
                  <a:pt x="0" y="20701"/>
                </a:lnTo>
                <a:lnTo>
                  <a:pt x="3301" y="26416"/>
                </a:lnTo>
                <a:lnTo>
                  <a:pt x="7619" y="23495"/>
                </a:lnTo>
                <a:lnTo>
                  <a:pt x="11175" y="21336"/>
                </a:lnTo>
                <a:lnTo>
                  <a:pt x="17017" y="18034"/>
                </a:lnTo>
                <a:lnTo>
                  <a:pt x="19303" y="17145"/>
                </a:lnTo>
                <a:lnTo>
                  <a:pt x="38480" y="17145"/>
                </a:lnTo>
                <a:lnTo>
                  <a:pt x="38607" y="4699"/>
                </a:lnTo>
                <a:lnTo>
                  <a:pt x="389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168009" y="5252465"/>
            <a:ext cx="59690" cy="102870"/>
          </a:xfrm>
          <a:custGeom>
            <a:avLst/>
            <a:gdLst/>
            <a:ahLst/>
            <a:cxnLst/>
            <a:rect l="l" t="t" r="r" b="b"/>
            <a:pathLst>
              <a:path w="59689" h="102870">
                <a:moveTo>
                  <a:pt x="34798" y="0"/>
                </a:moveTo>
                <a:lnTo>
                  <a:pt x="38988" y="0"/>
                </a:lnTo>
                <a:lnTo>
                  <a:pt x="38607" y="4699"/>
                </a:lnTo>
                <a:lnTo>
                  <a:pt x="38480" y="11303"/>
                </a:lnTo>
                <a:lnTo>
                  <a:pt x="38480" y="19685"/>
                </a:lnTo>
                <a:lnTo>
                  <a:pt x="38480" y="83312"/>
                </a:lnTo>
                <a:lnTo>
                  <a:pt x="38480" y="86106"/>
                </a:lnTo>
                <a:lnTo>
                  <a:pt x="38607" y="88392"/>
                </a:lnTo>
                <a:lnTo>
                  <a:pt x="38988" y="89789"/>
                </a:lnTo>
                <a:lnTo>
                  <a:pt x="39242" y="91313"/>
                </a:lnTo>
                <a:lnTo>
                  <a:pt x="39877" y="92456"/>
                </a:lnTo>
                <a:lnTo>
                  <a:pt x="40639" y="93345"/>
                </a:lnTo>
                <a:lnTo>
                  <a:pt x="41528" y="94234"/>
                </a:lnTo>
                <a:lnTo>
                  <a:pt x="42671" y="94996"/>
                </a:lnTo>
                <a:lnTo>
                  <a:pt x="44195" y="95504"/>
                </a:lnTo>
                <a:lnTo>
                  <a:pt x="45719" y="96012"/>
                </a:lnTo>
                <a:lnTo>
                  <a:pt x="59308" y="97282"/>
                </a:lnTo>
                <a:lnTo>
                  <a:pt x="59308" y="102743"/>
                </a:lnTo>
                <a:lnTo>
                  <a:pt x="4317" y="102743"/>
                </a:lnTo>
                <a:lnTo>
                  <a:pt x="4317" y="97282"/>
                </a:lnTo>
                <a:lnTo>
                  <a:pt x="9778" y="97028"/>
                </a:lnTo>
                <a:lnTo>
                  <a:pt x="13715" y="96647"/>
                </a:lnTo>
                <a:lnTo>
                  <a:pt x="16001" y="96266"/>
                </a:lnTo>
                <a:lnTo>
                  <a:pt x="18414" y="95885"/>
                </a:lnTo>
                <a:lnTo>
                  <a:pt x="20192" y="95250"/>
                </a:lnTo>
                <a:lnTo>
                  <a:pt x="21462" y="94361"/>
                </a:lnTo>
                <a:lnTo>
                  <a:pt x="22732" y="93472"/>
                </a:lnTo>
                <a:lnTo>
                  <a:pt x="23621" y="92329"/>
                </a:lnTo>
                <a:lnTo>
                  <a:pt x="24129" y="90805"/>
                </a:lnTo>
                <a:lnTo>
                  <a:pt x="24764" y="89281"/>
                </a:lnTo>
                <a:lnTo>
                  <a:pt x="25018" y="86741"/>
                </a:lnTo>
                <a:lnTo>
                  <a:pt x="25018" y="83312"/>
                </a:lnTo>
                <a:lnTo>
                  <a:pt x="25018" y="22987"/>
                </a:lnTo>
                <a:lnTo>
                  <a:pt x="25018" y="20955"/>
                </a:lnTo>
                <a:lnTo>
                  <a:pt x="24637" y="19558"/>
                </a:lnTo>
                <a:lnTo>
                  <a:pt x="24002" y="18542"/>
                </a:lnTo>
                <a:lnTo>
                  <a:pt x="23240" y="17653"/>
                </a:lnTo>
                <a:lnTo>
                  <a:pt x="22225" y="17145"/>
                </a:lnTo>
                <a:lnTo>
                  <a:pt x="20954" y="17145"/>
                </a:lnTo>
                <a:lnTo>
                  <a:pt x="19303" y="17145"/>
                </a:lnTo>
                <a:lnTo>
                  <a:pt x="3301" y="26416"/>
                </a:lnTo>
                <a:lnTo>
                  <a:pt x="0" y="20701"/>
                </a:lnTo>
                <a:lnTo>
                  <a:pt x="3479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227064" y="5320284"/>
            <a:ext cx="40300" cy="5715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240398" y="5337936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21209" y="0"/>
                </a:moveTo>
                <a:lnTo>
                  <a:pt x="8127" y="0"/>
                </a:lnTo>
                <a:lnTo>
                  <a:pt x="8509" y="3682"/>
                </a:lnTo>
                <a:lnTo>
                  <a:pt x="8636" y="14859"/>
                </a:lnTo>
                <a:lnTo>
                  <a:pt x="0" y="33274"/>
                </a:lnTo>
                <a:lnTo>
                  <a:pt x="4063" y="37718"/>
                </a:lnTo>
                <a:lnTo>
                  <a:pt x="8509" y="34290"/>
                </a:lnTo>
                <a:lnTo>
                  <a:pt x="12191" y="31241"/>
                </a:lnTo>
                <a:lnTo>
                  <a:pt x="14731" y="28321"/>
                </a:lnTo>
                <a:lnTo>
                  <a:pt x="17399" y="25526"/>
                </a:lnTo>
                <a:lnTo>
                  <a:pt x="19303" y="22606"/>
                </a:lnTo>
                <a:lnTo>
                  <a:pt x="20447" y="19812"/>
                </a:lnTo>
                <a:lnTo>
                  <a:pt x="21589" y="16890"/>
                </a:lnTo>
                <a:lnTo>
                  <a:pt x="22225" y="13715"/>
                </a:lnTo>
                <a:lnTo>
                  <a:pt x="22225" y="6857"/>
                </a:lnTo>
                <a:lnTo>
                  <a:pt x="21843" y="3428"/>
                </a:lnTo>
                <a:lnTo>
                  <a:pt x="212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240398" y="5337936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8127" y="0"/>
                </a:moveTo>
                <a:lnTo>
                  <a:pt x="21209" y="0"/>
                </a:lnTo>
                <a:lnTo>
                  <a:pt x="21843" y="3428"/>
                </a:lnTo>
                <a:lnTo>
                  <a:pt x="22225" y="6857"/>
                </a:lnTo>
                <a:lnTo>
                  <a:pt x="22225" y="10287"/>
                </a:lnTo>
                <a:lnTo>
                  <a:pt x="22225" y="13715"/>
                </a:lnTo>
                <a:lnTo>
                  <a:pt x="14731" y="28321"/>
                </a:lnTo>
                <a:lnTo>
                  <a:pt x="12191" y="31241"/>
                </a:lnTo>
                <a:lnTo>
                  <a:pt x="8509" y="34290"/>
                </a:lnTo>
                <a:lnTo>
                  <a:pt x="4063" y="37718"/>
                </a:lnTo>
                <a:lnTo>
                  <a:pt x="0" y="33274"/>
                </a:lnTo>
                <a:lnTo>
                  <a:pt x="2539" y="30860"/>
                </a:lnTo>
                <a:lnTo>
                  <a:pt x="4317" y="28701"/>
                </a:lnTo>
                <a:lnTo>
                  <a:pt x="8636" y="14859"/>
                </a:lnTo>
                <a:lnTo>
                  <a:pt x="8636" y="11175"/>
                </a:lnTo>
                <a:lnTo>
                  <a:pt x="8636" y="7365"/>
                </a:lnTo>
                <a:lnTo>
                  <a:pt x="8509" y="3682"/>
                </a:lnTo>
                <a:lnTo>
                  <a:pt x="81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301740" y="5320252"/>
            <a:ext cx="105949" cy="35718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315075" y="5337936"/>
            <a:ext cx="88265" cy="17780"/>
          </a:xfrm>
          <a:custGeom>
            <a:avLst/>
            <a:gdLst/>
            <a:ahLst/>
            <a:cxnLst/>
            <a:rect l="l" t="t" r="r" b="b"/>
            <a:pathLst>
              <a:path w="88264" h="17779">
                <a:moveTo>
                  <a:pt x="87884" y="0"/>
                </a:moveTo>
                <a:lnTo>
                  <a:pt x="72898" y="0"/>
                </a:lnTo>
                <a:lnTo>
                  <a:pt x="72898" y="17271"/>
                </a:lnTo>
                <a:lnTo>
                  <a:pt x="87884" y="17271"/>
                </a:lnTo>
                <a:lnTo>
                  <a:pt x="87884" y="0"/>
                </a:lnTo>
                <a:close/>
              </a:path>
              <a:path w="88264" h="17779">
                <a:moveTo>
                  <a:pt x="51435" y="0"/>
                </a:moveTo>
                <a:lnTo>
                  <a:pt x="36449" y="0"/>
                </a:lnTo>
                <a:lnTo>
                  <a:pt x="36449" y="17271"/>
                </a:lnTo>
                <a:lnTo>
                  <a:pt x="51435" y="17271"/>
                </a:lnTo>
                <a:lnTo>
                  <a:pt x="51435" y="0"/>
                </a:lnTo>
                <a:close/>
              </a:path>
              <a:path w="88264" h="17779">
                <a:moveTo>
                  <a:pt x="14986" y="0"/>
                </a:moveTo>
                <a:lnTo>
                  <a:pt x="0" y="0"/>
                </a:lnTo>
                <a:lnTo>
                  <a:pt x="0" y="17271"/>
                </a:lnTo>
                <a:lnTo>
                  <a:pt x="14986" y="17271"/>
                </a:lnTo>
                <a:lnTo>
                  <a:pt x="1498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387972" y="5337936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39" h="17779">
                <a:moveTo>
                  <a:pt x="0" y="0"/>
                </a:moveTo>
                <a:lnTo>
                  <a:pt x="14986" y="0"/>
                </a:lnTo>
                <a:lnTo>
                  <a:pt x="14986" y="17271"/>
                </a:lnTo>
                <a:lnTo>
                  <a:pt x="0" y="1727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351523" y="5337936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39" h="17779">
                <a:moveTo>
                  <a:pt x="0" y="0"/>
                </a:moveTo>
                <a:lnTo>
                  <a:pt x="14986" y="0"/>
                </a:lnTo>
                <a:lnTo>
                  <a:pt x="14986" y="17271"/>
                </a:lnTo>
                <a:lnTo>
                  <a:pt x="0" y="1727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315075" y="5337936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39" h="17779">
                <a:moveTo>
                  <a:pt x="0" y="0"/>
                </a:moveTo>
                <a:lnTo>
                  <a:pt x="14986" y="0"/>
                </a:lnTo>
                <a:lnTo>
                  <a:pt x="14986" y="17271"/>
                </a:lnTo>
                <a:lnTo>
                  <a:pt x="0" y="1727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423659" y="5320284"/>
            <a:ext cx="40300" cy="5715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436995" y="5337936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21208" y="0"/>
                </a:moveTo>
                <a:lnTo>
                  <a:pt x="8127" y="0"/>
                </a:lnTo>
                <a:lnTo>
                  <a:pt x="8508" y="3682"/>
                </a:lnTo>
                <a:lnTo>
                  <a:pt x="8635" y="14859"/>
                </a:lnTo>
                <a:lnTo>
                  <a:pt x="0" y="33274"/>
                </a:lnTo>
                <a:lnTo>
                  <a:pt x="4063" y="37718"/>
                </a:lnTo>
                <a:lnTo>
                  <a:pt x="8508" y="34290"/>
                </a:lnTo>
                <a:lnTo>
                  <a:pt x="12191" y="31241"/>
                </a:lnTo>
                <a:lnTo>
                  <a:pt x="14731" y="28321"/>
                </a:lnTo>
                <a:lnTo>
                  <a:pt x="17399" y="25526"/>
                </a:lnTo>
                <a:lnTo>
                  <a:pt x="19303" y="22606"/>
                </a:lnTo>
                <a:lnTo>
                  <a:pt x="20446" y="19812"/>
                </a:lnTo>
                <a:lnTo>
                  <a:pt x="21589" y="16890"/>
                </a:lnTo>
                <a:lnTo>
                  <a:pt x="22225" y="13715"/>
                </a:lnTo>
                <a:lnTo>
                  <a:pt x="22225" y="6857"/>
                </a:lnTo>
                <a:lnTo>
                  <a:pt x="21843" y="3428"/>
                </a:lnTo>
                <a:lnTo>
                  <a:pt x="212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436995" y="5337936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8127" y="0"/>
                </a:moveTo>
                <a:lnTo>
                  <a:pt x="21208" y="0"/>
                </a:lnTo>
                <a:lnTo>
                  <a:pt x="21843" y="3428"/>
                </a:lnTo>
                <a:lnTo>
                  <a:pt x="22225" y="6857"/>
                </a:lnTo>
                <a:lnTo>
                  <a:pt x="22225" y="10287"/>
                </a:lnTo>
                <a:lnTo>
                  <a:pt x="22225" y="13715"/>
                </a:lnTo>
                <a:lnTo>
                  <a:pt x="14731" y="28321"/>
                </a:lnTo>
                <a:lnTo>
                  <a:pt x="12191" y="31241"/>
                </a:lnTo>
                <a:lnTo>
                  <a:pt x="8508" y="34290"/>
                </a:lnTo>
                <a:lnTo>
                  <a:pt x="4063" y="37718"/>
                </a:lnTo>
                <a:lnTo>
                  <a:pt x="0" y="33274"/>
                </a:lnTo>
                <a:lnTo>
                  <a:pt x="2539" y="30860"/>
                </a:lnTo>
                <a:lnTo>
                  <a:pt x="4317" y="28701"/>
                </a:lnTo>
                <a:lnTo>
                  <a:pt x="5460" y="26796"/>
                </a:lnTo>
                <a:lnTo>
                  <a:pt x="6603" y="24891"/>
                </a:lnTo>
                <a:lnTo>
                  <a:pt x="7492" y="22732"/>
                </a:lnTo>
                <a:lnTo>
                  <a:pt x="8000" y="20319"/>
                </a:lnTo>
                <a:lnTo>
                  <a:pt x="8381" y="17906"/>
                </a:lnTo>
                <a:lnTo>
                  <a:pt x="8635" y="14859"/>
                </a:lnTo>
                <a:lnTo>
                  <a:pt x="8635" y="11175"/>
                </a:lnTo>
                <a:lnTo>
                  <a:pt x="8635" y="7365"/>
                </a:lnTo>
                <a:lnTo>
                  <a:pt x="8508" y="3682"/>
                </a:lnTo>
                <a:lnTo>
                  <a:pt x="81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483096" y="5236436"/>
            <a:ext cx="122652" cy="11966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492621" y="5249036"/>
            <a:ext cx="112395" cy="110743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3896867" y="5524500"/>
            <a:ext cx="121158" cy="1211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906773" y="5537834"/>
            <a:ext cx="111378" cy="11129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111752" y="5494020"/>
            <a:ext cx="721868" cy="152755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255008" y="5812535"/>
            <a:ext cx="105949" cy="10744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264914" y="5826188"/>
            <a:ext cx="96393" cy="96393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466844" y="5794245"/>
            <a:ext cx="105949" cy="119661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481067" y="5811380"/>
            <a:ext cx="86995" cy="101600"/>
          </a:xfrm>
          <a:custGeom>
            <a:avLst/>
            <a:gdLst/>
            <a:ahLst/>
            <a:cxnLst/>
            <a:rect l="l" t="t" r="r" b="b"/>
            <a:pathLst>
              <a:path w="86995" h="101600">
                <a:moveTo>
                  <a:pt x="86614" y="0"/>
                </a:moveTo>
                <a:lnTo>
                  <a:pt x="19558" y="0"/>
                </a:lnTo>
                <a:lnTo>
                  <a:pt x="18669" y="3644"/>
                </a:lnTo>
                <a:lnTo>
                  <a:pt x="21336" y="3797"/>
                </a:lnTo>
                <a:lnTo>
                  <a:pt x="23114" y="4343"/>
                </a:lnTo>
                <a:lnTo>
                  <a:pt x="25400" y="6222"/>
                </a:lnTo>
                <a:lnTo>
                  <a:pt x="25848" y="7416"/>
                </a:lnTo>
                <a:lnTo>
                  <a:pt x="25940" y="13804"/>
                </a:lnTo>
                <a:lnTo>
                  <a:pt x="25400" y="17144"/>
                </a:lnTo>
                <a:lnTo>
                  <a:pt x="24384" y="22097"/>
                </a:lnTo>
                <a:lnTo>
                  <a:pt x="11576" y="79921"/>
                </a:lnTo>
                <a:lnTo>
                  <a:pt x="10668" y="84315"/>
                </a:lnTo>
                <a:lnTo>
                  <a:pt x="889" y="97929"/>
                </a:lnTo>
                <a:lnTo>
                  <a:pt x="0" y="101574"/>
                </a:lnTo>
                <a:lnTo>
                  <a:pt x="30607" y="101574"/>
                </a:lnTo>
                <a:lnTo>
                  <a:pt x="31369" y="97929"/>
                </a:lnTo>
                <a:lnTo>
                  <a:pt x="28956" y="97726"/>
                </a:lnTo>
                <a:lnTo>
                  <a:pt x="27305" y="97434"/>
                </a:lnTo>
                <a:lnTo>
                  <a:pt x="23368" y="93065"/>
                </a:lnTo>
                <a:lnTo>
                  <a:pt x="23477" y="87617"/>
                </a:lnTo>
                <a:lnTo>
                  <a:pt x="23876" y="84581"/>
                </a:lnTo>
                <a:lnTo>
                  <a:pt x="25007" y="79400"/>
                </a:lnTo>
                <a:lnTo>
                  <a:pt x="30734" y="53581"/>
                </a:lnTo>
                <a:lnTo>
                  <a:pt x="62623" y="53581"/>
                </a:lnTo>
                <a:lnTo>
                  <a:pt x="64133" y="47028"/>
                </a:lnTo>
                <a:lnTo>
                  <a:pt x="32131" y="47028"/>
                </a:lnTo>
                <a:lnTo>
                  <a:pt x="41021" y="6553"/>
                </a:lnTo>
                <a:lnTo>
                  <a:pt x="85156" y="6553"/>
                </a:lnTo>
                <a:lnTo>
                  <a:pt x="86614" y="0"/>
                </a:lnTo>
                <a:close/>
              </a:path>
              <a:path w="86995" h="101600">
                <a:moveTo>
                  <a:pt x="62623" y="53581"/>
                </a:moveTo>
                <a:lnTo>
                  <a:pt x="48133" y="53581"/>
                </a:lnTo>
                <a:lnTo>
                  <a:pt x="49911" y="53809"/>
                </a:lnTo>
                <a:lnTo>
                  <a:pt x="51689" y="54749"/>
                </a:lnTo>
                <a:lnTo>
                  <a:pt x="52324" y="55625"/>
                </a:lnTo>
                <a:lnTo>
                  <a:pt x="52705" y="56883"/>
                </a:lnTo>
                <a:lnTo>
                  <a:pt x="52959" y="58153"/>
                </a:lnTo>
                <a:lnTo>
                  <a:pt x="53212" y="61290"/>
                </a:lnTo>
                <a:lnTo>
                  <a:pt x="53212" y="66306"/>
                </a:lnTo>
                <a:lnTo>
                  <a:pt x="59690" y="66306"/>
                </a:lnTo>
                <a:lnTo>
                  <a:pt x="62623" y="53581"/>
                </a:lnTo>
                <a:close/>
              </a:path>
              <a:path w="86995" h="101600">
                <a:moveTo>
                  <a:pt x="66929" y="34899"/>
                </a:moveTo>
                <a:lnTo>
                  <a:pt x="60198" y="34899"/>
                </a:lnTo>
                <a:lnTo>
                  <a:pt x="58293" y="38671"/>
                </a:lnTo>
                <a:lnTo>
                  <a:pt x="56769" y="41338"/>
                </a:lnTo>
                <a:lnTo>
                  <a:pt x="55499" y="42900"/>
                </a:lnTo>
                <a:lnTo>
                  <a:pt x="54356" y="44462"/>
                </a:lnTo>
                <a:lnTo>
                  <a:pt x="52959" y="45542"/>
                </a:lnTo>
                <a:lnTo>
                  <a:pt x="51562" y="46139"/>
                </a:lnTo>
                <a:lnTo>
                  <a:pt x="50037" y="46736"/>
                </a:lnTo>
                <a:lnTo>
                  <a:pt x="48260" y="47028"/>
                </a:lnTo>
                <a:lnTo>
                  <a:pt x="64133" y="47028"/>
                </a:lnTo>
                <a:lnTo>
                  <a:pt x="66929" y="34899"/>
                </a:lnTo>
                <a:close/>
              </a:path>
              <a:path w="86995" h="101600">
                <a:moveTo>
                  <a:pt x="85156" y="6553"/>
                </a:moveTo>
                <a:lnTo>
                  <a:pt x="66167" y="6553"/>
                </a:lnTo>
                <a:lnTo>
                  <a:pt x="67818" y="6718"/>
                </a:lnTo>
                <a:lnTo>
                  <a:pt x="68834" y="7073"/>
                </a:lnTo>
                <a:lnTo>
                  <a:pt x="73406" y="13804"/>
                </a:lnTo>
                <a:lnTo>
                  <a:pt x="73914" y="16014"/>
                </a:lnTo>
                <a:lnTo>
                  <a:pt x="74168" y="19024"/>
                </a:lnTo>
                <a:lnTo>
                  <a:pt x="74422" y="22847"/>
                </a:lnTo>
                <a:lnTo>
                  <a:pt x="81534" y="22847"/>
                </a:lnTo>
                <a:lnTo>
                  <a:pt x="85156" y="655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481067" y="5811380"/>
            <a:ext cx="86995" cy="101600"/>
          </a:xfrm>
          <a:custGeom>
            <a:avLst/>
            <a:gdLst/>
            <a:ahLst/>
            <a:cxnLst/>
            <a:rect l="l" t="t" r="r" b="b"/>
            <a:pathLst>
              <a:path w="86995" h="101600">
                <a:moveTo>
                  <a:pt x="19558" y="0"/>
                </a:moveTo>
                <a:lnTo>
                  <a:pt x="86614" y="0"/>
                </a:lnTo>
                <a:lnTo>
                  <a:pt x="81534" y="22847"/>
                </a:lnTo>
                <a:lnTo>
                  <a:pt x="74422" y="22847"/>
                </a:lnTo>
                <a:lnTo>
                  <a:pt x="74168" y="19024"/>
                </a:lnTo>
                <a:lnTo>
                  <a:pt x="73914" y="16014"/>
                </a:lnTo>
                <a:lnTo>
                  <a:pt x="73406" y="13804"/>
                </a:lnTo>
                <a:lnTo>
                  <a:pt x="73025" y="11595"/>
                </a:lnTo>
                <a:lnTo>
                  <a:pt x="72390" y="10007"/>
                </a:lnTo>
                <a:lnTo>
                  <a:pt x="71628" y="9042"/>
                </a:lnTo>
                <a:lnTo>
                  <a:pt x="70866" y="8077"/>
                </a:lnTo>
                <a:lnTo>
                  <a:pt x="69977" y="7416"/>
                </a:lnTo>
                <a:lnTo>
                  <a:pt x="68834" y="7073"/>
                </a:lnTo>
                <a:lnTo>
                  <a:pt x="67818" y="6718"/>
                </a:lnTo>
                <a:lnTo>
                  <a:pt x="66167" y="6553"/>
                </a:lnTo>
                <a:lnTo>
                  <a:pt x="64008" y="6553"/>
                </a:lnTo>
                <a:lnTo>
                  <a:pt x="41021" y="6553"/>
                </a:lnTo>
                <a:lnTo>
                  <a:pt x="32131" y="47028"/>
                </a:lnTo>
                <a:lnTo>
                  <a:pt x="46101" y="47028"/>
                </a:lnTo>
                <a:lnTo>
                  <a:pt x="48260" y="47028"/>
                </a:lnTo>
                <a:lnTo>
                  <a:pt x="50037" y="46736"/>
                </a:lnTo>
                <a:lnTo>
                  <a:pt x="51562" y="46139"/>
                </a:lnTo>
                <a:lnTo>
                  <a:pt x="52959" y="45542"/>
                </a:lnTo>
                <a:lnTo>
                  <a:pt x="54356" y="44462"/>
                </a:lnTo>
                <a:lnTo>
                  <a:pt x="55499" y="42900"/>
                </a:lnTo>
                <a:lnTo>
                  <a:pt x="56769" y="41338"/>
                </a:lnTo>
                <a:lnTo>
                  <a:pt x="58293" y="38671"/>
                </a:lnTo>
                <a:lnTo>
                  <a:pt x="60198" y="34899"/>
                </a:lnTo>
                <a:lnTo>
                  <a:pt x="66929" y="34899"/>
                </a:lnTo>
                <a:lnTo>
                  <a:pt x="59690" y="66306"/>
                </a:lnTo>
                <a:lnTo>
                  <a:pt x="53212" y="66306"/>
                </a:lnTo>
                <a:lnTo>
                  <a:pt x="53212" y="61290"/>
                </a:lnTo>
                <a:lnTo>
                  <a:pt x="52959" y="58153"/>
                </a:lnTo>
                <a:lnTo>
                  <a:pt x="52705" y="56883"/>
                </a:lnTo>
                <a:lnTo>
                  <a:pt x="52324" y="55625"/>
                </a:lnTo>
                <a:lnTo>
                  <a:pt x="51689" y="54749"/>
                </a:lnTo>
                <a:lnTo>
                  <a:pt x="50800" y="54279"/>
                </a:lnTo>
                <a:lnTo>
                  <a:pt x="49911" y="53809"/>
                </a:lnTo>
                <a:lnTo>
                  <a:pt x="48133" y="53581"/>
                </a:lnTo>
                <a:lnTo>
                  <a:pt x="45339" y="53581"/>
                </a:lnTo>
                <a:lnTo>
                  <a:pt x="30734" y="53581"/>
                </a:lnTo>
                <a:lnTo>
                  <a:pt x="24892" y="79921"/>
                </a:lnTo>
                <a:lnTo>
                  <a:pt x="23876" y="84581"/>
                </a:lnTo>
                <a:lnTo>
                  <a:pt x="23368" y="88455"/>
                </a:lnTo>
                <a:lnTo>
                  <a:pt x="23368" y="91528"/>
                </a:lnTo>
                <a:lnTo>
                  <a:pt x="23368" y="93065"/>
                </a:lnTo>
                <a:lnTo>
                  <a:pt x="31369" y="97929"/>
                </a:lnTo>
                <a:lnTo>
                  <a:pt x="30607" y="101574"/>
                </a:lnTo>
                <a:lnTo>
                  <a:pt x="0" y="101574"/>
                </a:lnTo>
                <a:lnTo>
                  <a:pt x="889" y="97929"/>
                </a:lnTo>
                <a:lnTo>
                  <a:pt x="2667" y="97624"/>
                </a:lnTo>
                <a:lnTo>
                  <a:pt x="4191" y="97142"/>
                </a:lnTo>
                <a:lnTo>
                  <a:pt x="5080" y="96481"/>
                </a:lnTo>
                <a:lnTo>
                  <a:pt x="5969" y="95808"/>
                </a:lnTo>
                <a:lnTo>
                  <a:pt x="6858" y="94881"/>
                </a:lnTo>
                <a:lnTo>
                  <a:pt x="7493" y="93687"/>
                </a:lnTo>
                <a:lnTo>
                  <a:pt x="8128" y="92494"/>
                </a:lnTo>
                <a:lnTo>
                  <a:pt x="11684" y="79400"/>
                </a:lnTo>
                <a:lnTo>
                  <a:pt x="24384" y="22097"/>
                </a:lnTo>
                <a:lnTo>
                  <a:pt x="25400" y="17144"/>
                </a:lnTo>
                <a:lnTo>
                  <a:pt x="26035" y="13220"/>
                </a:lnTo>
                <a:lnTo>
                  <a:pt x="26035" y="10337"/>
                </a:lnTo>
                <a:lnTo>
                  <a:pt x="26035" y="7912"/>
                </a:lnTo>
                <a:lnTo>
                  <a:pt x="25400" y="6222"/>
                </a:lnTo>
                <a:lnTo>
                  <a:pt x="24257" y="5283"/>
                </a:lnTo>
                <a:lnTo>
                  <a:pt x="23114" y="4343"/>
                </a:lnTo>
                <a:lnTo>
                  <a:pt x="21336" y="3797"/>
                </a:lnTo>
                <a:lnTo>
                  <a:pt x="18669" y="3644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575047" y="5782055"/>
            <a:ext cx="204965" cy="159232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584700" y="5794755"/>
            <a:ext cx="194945" cy="150304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828032" y="5830820"/>
            <a:ext cx="110520" cy="6025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841494" y="5884862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3" y="0"/>
                </a:lnTo>
              </a:path>
            </a:pathLst>
          </a:custGeom>
          <a:ln w="990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841494" y="5853982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3" y="0"/>
                </a:lnTo>
              </a:path>
            </a:pathLst>
          </a:custGeom>
          <a:ln w="989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836921" y="588486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7" y="0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836921" y="585398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7" y="0"/>
                </a:lnTo>
              </a:path>
            </a:pathLst>
          </a:custGeom>
          <a:ln w="1903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975859" y="5782055"/>
            <a:ext cx="115091" cy="15773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989321" y="5800369"/>
            <a:ext cx="96520" cy="139065"/>
          </a:xfrm>
          <a:custGeom>
            <a:avLst/>
            <a:gdLst/>
            <a:ahLst/>
            <a:cxnLst/>
            <a:rect l="l" t="t" r="r" b="b"/>
            <a:pathLst>
              <a:path w="96520" h="139064">
                <a:moveTo>
                  <a:pt x="94741" y="0"/>
                </a:moveTo>
                <a:lnTo>
                  <a:pt x="2793" y="0"/>
                </a:lnTo>
                <a:lnTo>
                  <a:pt x="2793" y="4241"/>
                </a:lnTo>
                <a:lnTo>
                  <a:pt x="45974" y="71145"/>
                </a:lnTo>
                <a:lnTo>
                  <a:pt x="0" y="134315"/>
                </a:lnTo>
                <a:lnTo>
                  <a:pt x="0" y="138493"/>
                </a:lnTo>
                <a:lnTo>
                  <a:pt x="94361" y="138493"/>
                </a:lnTo>
                <a:lnTo>
                  <a:pt x="95210" y="124206"/>
                </a:lnTo>
                <a:lnTo>
                  <a:pt x="19812" y="124206"/>
                </a:lnTo>
                <a:lnTo>
                  <a:pt x="60451" y="68389"/>
                </a:lnTo>
                <a:lnTo>
                  <a:pt x="60451" y="62738"/>
                </a:lnTo>
                <a:lnTo>
                  <a:pt x="24129" y="7747"/>
                </a:lnTo>
                <a:lnTo>
                  <a:pt x="94741" y="7747"/>
                </a:lnTo>
                <a:lnTo>
                  <a:pt x="94741" y="0"/>
                </a:lnTo>
                <a:close/>
              </a:path>
              <a:path w="96520" h="139064">
                <a:moveTo>
                  <a:pt x="96519" y="102171"/>
                </a:moveTo>
                <a:lnTo>
                  <a:pt x="87756" y="102171"/>
                </a:lnTo>
                <a:lnTo>
                  <a:pt x="87122" y="106337"/>
                </a:lnTo>
                <a:lnTo>
                  <a:pt x="86232" y="109715"/>
                </a:lnTo>
                <a:lnTo>
                  <a:pt x="71881" y="124206"/>
                </a:lnTo>
                <a:lnTo>
                  <a:pt x="95210" y="124206"/>
                </a:lnTo>
                <a:lnTo>
                  <a:pt x="96519" y="102171"/>
                </a:lnTo>
                <a:close/>
              </a:path>
              <a:path w="96520" h="139064">
                <a:moveTo>
                  <a:pt x="94741" y="7747"/>
                </a:moveTo>
                <a:lnTo>
                  <a:pt x="68325" y="7747"/>
                </a:lnTo>
                <a:lnTo>
                  <a:pt x="70357" y="7975"/>
                </a:lnTo>
                <a:lnTo>
                  <a:pt x="72008" y="8445"/>
                </a:lnTo>
                <a:lnTo>
                  <a:pt x="86740" y="33121"/>
                </a:lnTo>
                <a:lnTo>
                  <a:pt x="94741" y="33121"/>
                </a:lnTo>
                <a:lnTo>
                  <a:pt x="94741" y="77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989321" y="5800369"/>
            <a:ext cx="96520" cy="139065"/>
          </a:xfrm>
          <a:custGeom>
            <a:avLst/>
            <a:gdLst/>
            <a:ahLst/>
            <a:cxnLst/>
            <a:rect l="l" t="t" r="r" b="b"/>
            <a:pathLst>
              <a:path w="96520" h="139064">
                <a:moveTo>
                  <a:pt x="2793" y="0"/>
                </a:moveTo>
                <a:lnTo>
                  <a:pt x="94741" y="0"/>
                </a:lnTo>
                <a:lnTo>
                  <a:pt x="94741" y="33121"/>
                </a:lnTo>
                <a:lnTo>
                  <a:pt x="86740" y="33121"/>
                </a:lnTo>
                <a:lnTo>
                  <a:pt x="85470" y="28409"/>
                </a:lnTo>
                <a:lnTo>
                  <a:pt x="84327" y="24561"/>
                </a:lnTo>
                <a:lnTo>
                  <a:pt x="83185" y="21577"/>
                </a:lnTo>
                <a:lnTo>
                  <a:pt x="82041" y="18605"/>
                </a:lnTo>
                <a:lnTo>
                  <a:pt x="80899" y="16256"/>
                </a:lnTo>
                <a:lnTo>
                  <a:pt x="79755" y="14516"/>
                </a:lnTo>
                <a:lnTo>
                  <a:pt x="78612" y="12776"/>
                </a:lnTo>
                <a:lnTo>
                  <a:pt x="68325" y="7747"/>
                </a:lnTo>
                <a:lnTo>
                  <a:pt x="65658" y="7747"/>
                </a:lnTo>
                <a:lnTo>
                  <a:pt x="24129" y="7747"/>
                </a:lnTo>
                <a:lnTo>
                  <a:pt x="60451" y="62738"/>
                </a:lnTo>
                <a:lnTo>
                  <a:pt x="60451" y="68389"/>
                </a:lnTo>
                <a:lnTo>
                  <a:pt x="19812" y="124206"/>
                </a:lnTo>
                <a:lnTo>
                  <a:pt x="68706" y="124206"/>
                </a:lnTo>
                <a:lnTo>
                  <a:pt x="71881" y="124206"/>
                </a:lnTo>
                <a:lnTo>
                  <a:pt x="74167" y="124002"/>
                </a:lnTo>
                <a:lnTo>
                  <a:pt x="75691" y="123609"/>
                </a:lnTo>
                <a:lnTo>
                  <a:pt x="77342" y="123202"/>
                </a:lnTo>
                <a:lnTo>
                  <a:pt x="78612" y="122605"/>
                </a:lnTo>
                <a:lnTo>
                  <a:pt x="79755" y="121780"/>
                </a:lnTo>
                <a:lnTo>
                  <a:pt x="80899" y="120967"/>
                </a:lnTo>
                <a:lnTo>
                  <a:pt x="87756" y="102171"/>
                </a:lnTo>
                <a:lnTo>
                  <a:pt x="96519" y="102171"/>
                </a:lnTo>
                <a:lnTo>
                  <a:pt x="94361" y="138493"/>
                </a:lnTo>
                <a:lnTo>
                  <a:pt x="0" y="138493"/>
                </a:lnTo>
                <a:lnTo>
                  <a:pt x="0" y="134315"/>
                </a:lnTo>
                <a:lnTo>
                  <a:pt x="45974" y="71145"/>
                </a:lnTo>
                <a:lnTo>
                  <a:pt x="2793" y="4241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090159" y="5855211"/>
            <a:ext cx="46551" cy="9680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100065" y="5868149"/>
            <a:ext cx="114258" cy="86931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147436" y="5901778"/>
            <a:ext cx="62865" cy="32384"/>
          </a:xfrm>
          <a:custGeom>
            <a:avLst/>
            <a:gdLst/>
            <a:ahLst/>
            <a:cxnLst/>
            <a:rect l="l" t="t" r="r" b="b"/>
            <a:pathLst>
              <a:path w="62864" h="32385">
                <a:moveTo>
                  <a:pt x="62611" y="23634"/>
                </a:moveTo>
                <a:lnTo>
                  <a:pt x="0" y="23634"/>
                </a:lnTo>
                <a:lnTo>
                  <a:pt x="0" y="31940"/>
                </a:lnTo>
                <a:lnTo>
                  <a:pt x="62611" y="31940"/>
                </a:lnTo>
                <a:lnTo>
                  <a:pt x="62611" y="23634"/>
                </a:lnTo>
                <a:close/>
              </a:path>
              <a:path w="62864" h="32385">
                <a:moveTo>
                  <a:pt x="62611" y="0"/>
                </a:moveTo>
                <a:lnTo>
                  <a:pt x="0" y="0"/>
                </a:lnTo>
                <a:lnTo>
                  <a:pt x="0" y="8318"/>
                </a:lnTo>
                <a:lnTo>
                  <a:pt x="62611" y="8318"/>
                </a:lnTo>
                <a:lnTo>
                  <a:pt x="626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147436" y="5925413"/>
            <a:ext cx="62865" cy="8890"/>
          </a:xfrm>
          <a:custGeom>
            <a:avLst/>
            <a:gdLst/>
            <a:ahLst/>
            <a:cxnLst/>
            <a:rect l="l" t="t" r="r" b="b"/>
            <a:pathLst>
              <a:path w="62864" h="8889">
                <a:moveTo>
                  <a:pt x="0" y="0"/>
                </a:moveTo>
                <a:lnTo>
                  <a:pt x="62611" y="0"/>
                </a:lnTo>
                <a:lnTo>
                  <a:pt x="62611" y="8305"/>
                </a:lnTo>
                <a:lnTo>
                  <a:pt x="0" y="830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147436" y="5901778"/>
            <a:ext cx="62865" cy="8890"/>
          </a:xfrm>
          <a:custGeom>
            <a:avLst/>
            <a:gdLst/>
            <a:ahLst/>
            <a:cxnLst/>
            <a:rect l="l" t="t" r="r" b="b"/>
            <a:pathLst>
              <a:path w="62864" h="8889">
                <a:moveTo>
                  <a:pt x="0" y="0"/>
                </a:moveTo>
                <a:lnTo>
                  <a:pt x="62611" y="0"/>
                </a:lnTo>
                <a:lnTo>
                  <a:pt x="62611" y="8318"/>
                </a:lnTo>
                <a:lnTo>
                  <a:pt x="0" y="831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215128" y="5861303"/>
            <a:ext cx="64820" cy="89153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228971" y="5879566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5">
                <a:moveTo>
                  <a:pt x="29724" y="12814"/>
                </a:moveTo>
                <a:lnTo>
                  <a:pt x="17144" y="12814"/>
                </a:lnTo>
                <a:lnTo>
                  <a:pt x="17906" y="13106"/>
                </a:lnTo>
                <a:lnTo>
                  <a:pt x="18541" y="13690"/>
                </a:lnTo>
                <a:lnTo>
                  <a:pt x="19050" y="14262"/>
                </a:lnTo>
                <a:lnTo>
                  <a:pt x="19123" y="14554"/>
                </a:lnTo>
                <a:lnTo>
                  <a:pt x="19198" y="57708"/>
                </a:lnTo>
                <a:lnTo>
                  <a:pt x="18795" y="60261"/>
                </a:lnTo>
                <a:lnTo>
                  <a:pt x="18541" y="60833"/>
                </a:lnTo>
                <a:lnTo>
                  <a:pt x="18414" y="61417"/>
                </a:lnTo>
                <a:lnTo>
                  <a:pt x="18033" y="61899"/>
                </a:lnTo>
                <a:lnTo>
                  <a:pt x="17779" y="62280"/>
                </a:lnTo>
                <a:lnTo>
                  <a:pt x="17399" y="62661"/>
                </a:lnTo>
                <a:lnTo>
                  <a:pt x="16809" y="63068"/>
                </a:lnTo>
                <a:lnTo>
                  <a:pt x="16382" y="63334"/>
                </a:lnTo>
                <a:lnTo>
                  <a:pt x="16001" y="63627"/>
                </a:lnTo>
                <a:lnTo>
                  <a:pt x="3048" y="65239"/>
                </a:lnTo>
                <a:lnTo>
                  <a:pt x="3048" y="69964"/>
                </a:lnTo>
                <a:lnTo>
                  <a:pt x="46100" y="69964"/>
                </a:lnTo>
                <a:lnTo>
                  <a:pt x="46100" y="65239"/>
                </a:lnTo>
                <a:lnTo>
                  <a:pt x="43814" y="65201"/>
                </a:lnTo>
                <a:lnTo>
                  <a:pt x="42037" y="65138"/>
                </a:lnTo>
                <a:lnTo>
                  <a:pt x="31876" y="63068"/>
                </a:lnTo>
                <a:lnTo>
                  <a:pt x="31368" y="62661"/>
                </a:lnTo>
                <a:lnTo>
                  <a:pt x="29844" y="58534"/>
                </a:lnTo>
                <a:lnTo>
                  <a:pt x="29724" y="12814"/>
                </a:lnTo>
                <a:close/>
              </a:path>
              <a:path w="46354" h="70485">
                <a:moveTo>
                  <a:pt x="30099" y="0"/>
                </a:moveTo>
                <a:lnTo>
                  <a:pt x="26796" y="0"/>
                </a:lnTo>
                <a:lnTo>
                  <a:pt x="22225" y="2425"/>
                </a:lnTo>
                <a:lnTo>
                  <a:pt x="0" y="14668"/>
                </a:lnTo>
                <a:lnTo>
                  <a:pt x="507" y="15532"/>
                </a:lnTo>
                <a:lnTo>
                  <a:pt x="2031" y="18884"/>
                </a:lnTo>
                <a:lnTo>
                  <a:pt x="2539" y="19710"/>
                </a:lnTo>
                <a:lnTo>
                  <a:pt x="6095" y="17437"/>
                </a:lnTo>
                <a:lnTo>
                  <a:pt x="8889" y="15709"/>
                </a:lnTo>
                <a:lnTo>
                  <a:pt x="11175" y="14554"/>
                </a:lnTo>
                <a:lnTo>
                  <a:pt x="13334" y="13398"/>
                </a:lnTo>
                <a:lnTo>
                  <a:pt x="14986" y="12814"/>
                </a:lnTo>
                <a:lnTo>
                  <a:pt x="29724" y="12814"/>
                </a:lnTo>
                <a:lnTo>
                  <a:pt x="29844" y="5346"/>
                </a:lnTo>
                <a:lnTo>
                  <a:pt x="29971" y="199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228971" y="5879566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5">
                <a:moveTo>
                  <a:pt x="26796" y="0"/>
                </a:moveTo>
                <a:lnTo>
                  <a:pt x="30099" y="0"/>
                </a:lnTo>
                <a:lnTo>
                  <a:pt x="29971" y="1993"/>
                </a:lnTo>
                <a:lnTo>
                  <a:pt x="29971" y="3771"/>
                </a:lnTo>
                <a:lnTo>
                  <a:pt x="29844" y="5346"/>
                </a:lnTo>
                <a:lnTo>
                  <a:pt x="29844" y="6921"/>
                </a:lnTo>
                <a:lnTo>
                  <a:pt x="29844" y="8458"/>
                </a:lnTo>
                <a:lnTo>
                  <a:pt x="29844" y="9944"/>
                </a:lnTo>
                <a:lnTo>
                  <a:pt x="29844" y="11417"/>
                </a:lnTo>
                <a:lnTo>
                  <a:pt x="29717" y="12890"/>
                </a:lnTo>
                <a:lnTo>
                  <a:pt x="29717" y="14338"/>
                </a:lnTo>
                <a:lnTo>
                  <a:pt x="29717" y="55626"/>
                </a:lnTo>
                <a:lnTo>
                  <a:pt x="29717" y="56743"/>
                </a:lnTo>
                <a:lnTo>
                  <a:pt x="29844" y="57708"/>
                </a:lnTo>
                <a:lnTo>
                  <a:pt x="29844" y="58534"/>
                </a:lnTo>
                <a:lnTo>
                  <a:pt x="29971" y="59347"/>
                </a:lnTo>
                <a:lnTo>
                  <a:pt x="30099" y="60032"/>
                </a:lnTo>
                <a:lnTo>
                  <a:pt x="30225" y="60591"/>
                </a:lnTo>
                <a:lnTo>
                  <a:pt x="30352" y="61150"/>
                </a:lnTo>
                <a:lnTo>
                  <a:pt x="31876" y="63068"/>
                </a:lnTo>
                <a:lnTo>
                  <a:pt x="32257" y="63500"/>
                </a:lnTo>
                <a:lnTo>
                  <a:pt x="36321" y="64668"/>
                </a:lnTo>
                <a:lnTo>
                  <a:pt x="37464" y="64833"/>
                </a:lnTo>
                <a:lnTo>
                  <a:pt x="46100" y="65239"/>
                </a:lnTo>
                <a:lnTo>
                  <a:pt x="46100" y="69964"/>
                </a:lnTo>
                <a:lnTo>
                  <a:pt x="3048" y="69964"/>
                </a:lnTo>
                <a:lnTo>
                  <a:pt x="3048" y="65239"/>
                </a:lnTo>
                <a:lnTo>
                  <a:pt x="5079" y="65163"/>
                </a:lnTo>
                <a:lnTo>
                  <a:pt x="6984" y="65087"/>
                </a:lnTo>
                <a:lnTo>
                  <a:pt x="8381" y="64998"/>
                </a:lnTo>
                <a:lnTo>
                  <a:pt x="9905" y="64909"/>
                </a:lnTo>
                <a:lnTo>
                  <a:pt x="11175" y="64782"/>
                </a:lnTo>
                <a:lnTo>
                  <a:pt x="12191" y="64617"/>
                </a:lnTo>
                <a:lnTo>
                  <a:pt x="13334" y="64452"/>
                </a:lnTo>
                <a:lnTo>
                  <a:pt x="14096" y="64274"/>
                </a:lnTo>
                <a:lnTo>
                  <a:pt x="14731" y="64071"/>
                </a:lnTo>
                <a:lnTo>
                  <a:pt x="15366" y="63868"/>
                </a:lnTo>
                <a:lnTo>
                  <a:pt x="16001" y="63627"/>
                </a:lnTo>
                <a:lnTo>
                  <a:pt x="16382" y="63334"/>
                </a:lnTo>
                <a:lnTo>
                  <a:pt x="16890" y="63017"/>
                </a:lnTo>
                <a:lnTo>
                  <a:pt x="17399" y="62661"/>
                </a:lnTo>
                <a:lnTo>
                  <a:pt x="17779" y="62280"/>
                </a:lnTo>
                <a:lnTo>
                  <a:pt x="18033" y="61899"/>
                </a:lnTo>
                <a:lnTo>
                  <a:pt x="18414" y="61417"/>
                </a:lnTo>
                <a:lnTo>
                  <a:pt x="18541" y="60833"/>
                </a:lnTo>
                <a:lnTo>
                  <a:pt x="18795" y="60261"/>
                </a:lnTo>
                <a:lnTo>
                  <a:pt x="18923" y="59550"/>
                </a:lnTo>
                <a:lnTo>
                  <a:pt x="19050" y="58724"/>
                </a:lnTo>
                <a:lnTo>
                  <a:pt x="19176" y="57886"/>
                </a:lnTo>
                <a:lnTo>
                  <a:pt x="19303" y="56857"/>
                </a:lnTo>
                <a:lnTo>
                  <a:pt x="19303" y="55626"/>
                </a:lnTo>
                <a:lnTo>
                  <a:pt x="19303" y="16675"/>
                </a:lnTo>
                <a:lnTo>
                  <a:pt x="19303" y="15265"/>
                </a:lnTo>
                <a:lnTo>
                  <a:pt x="19050" y="14262"/>
                </a:lnTo>
                <a:lnTo>
                  <a:pt x="18541" y="13690"/>
                </a:lnTo>
                <a:lnTo>
                  <a:pt x="17906" y="13106"/>
                </a:lnTo>
                <a:lnTo>
                  <a:pt x="17144" y="12814"/>
                </a:lnTo>
                <a:lnTo>
                  <a:pt x="16128" y="12814"/>
                </a:lnTo>
                <a:lnTo>
                  <a:pt x="14986" y="12814"/>
                </a:lnTo>
                <a:lnTo>
                  <a:pt x="13334" y="13398"/>
                </a:lnTo>
                <a:lnTo>
                  <a:pt x="11175" y="14554"/>
                </a:lnTo>
                <a:lnTo>
                  <a:pt x="8889" y="15709"/>
                </a:lnTo>
                <a:lnTo>
                  <a:pt x="6095" y="17437"/>
                </a:lnTo>
                <a:lnTo>
                  <a:pt x="2539" y="19710"/>
                </a:lnTo>
                <a:lnTo>
                  <a:pt x="2031" y="18884"/>
                </a:lnTo>
                <a:lnTo>
                  <a:pt x="1650" y="18046"/>
                </a:lnTo>
                <a:lnTo>
                  <a:pt x="1269" y="17221"/>
                </a:lnTo>
                <a:lnTo>
                  <a:pt x="888" y="16383"/>
                </a:lnTo>
                <a:lnTo>
                  <a:pt x="507" y="15532"/>
                </a:lnTo>
                <a:lnTo>
                  <a:pt x="0" y="14668"/>
                </a:lnTo>
                <a:lnTo>
                  <a:pt x="4444" y="12204"/>
                </a:lnTo>
                <a:lnTo>
                  <a:pt x="8889" y="9753"/>
                </a:lnTo>
                <a:lnTo>
                  <a:pt x="13334" y="7302"/>
                </a:lnTo>
                <a:lnTo>
                  <a:pt x="17779" y="4864"/>
                </a:lnTo>
                <a:lnTo>
                  <a:pt x="22225" y="2425"/>
                </a:lnTo>
                <a:lnTo>
                  <a:pt x="267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085588" y="5762244"/>
            <a:ext cx="95213" cy="89153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099050" y="5780011"/>
            <a:ext cx="77470" cy="70485"/>
          </a:xfrm>
          <a:custGeom>
            <a:avLst/>
            <a:gdLst/>
            <a:ahLst/>
            <a:cxnLst/>
            <a:rect l="l" t="t" r="r" b="b"/>
            <a:pathLst>
              <a:path w="77470" h="70485">
                <a:moveTo>
                  <a:pt x="32130" y="0"/>
                </a:moveTo>
                <a:lnTo>
                  <a:pt x="13462" y="0"/>
                </a:lnTo>
                <a:lnTo>
                  <a:pt x="12573" y="3428"/>
                </a:lnTo>
                <a:lnTo>
                  <a:pt x="14859" y="3467"/>
                </a:lnTo>
                <a:lnTo>
                  <a:pt x="16383" y="3809"/>
                </a:lnTo>
                <a:lnTo>
                  <a:pt x="17145" y="4483"/>
                </a:lnTo>
                <a:lnTo>
                  <a:pt x="18034" y="5156"/>
                </a:lnTo>
                <a:lnTo>
                  <a:pt x="18414" y="6286"/>
                </a:lnTo>
                <a:lnTo>
                  <a:pt x="18414" y="9969"/>
                </a:lnTo>
                <a:lnTo>
                  <a:pt x="18161" y="11226"/>
                </a:lnTo>
                <a:lnTo>
                  <a:pt x="18034" y="12471"/>
                </a:lnTo>
                <a:lnTo>
                  <a:pt x="17779" y="13817"/>
                </a:lnTo>
                <a:lnTo>
                  <a:pt x="17399" y="15265"/>
                </a:lnTo>
                <a:lnTo>
                  <a:pt x="8509" y="54863"/>
                </a:lnTo>
                <a:lnTo>
                  <a:pt x="762" y="67144"/>
                </a:lnTo>
                <a:lnTo>
                  <a:pt x="0" y="70459"/>
                </a:lnTo>
                <a:lnTo>
                  <a:pt x="20320" y="70459"/>
                </a:lnTo>
                <a:lnTo>
                  <a:pt x="20827" y="67144"/>
                </a:lnTo>
                <a:lnTo>
                  <a:pt x="18796" y="67005"/>
                </a:lnTo>
                <a:lnTo>
                  <a:pt x="17272" y="66611"/>
                </a:lnTo>
                <a:lnTo>
                  <a:pt x="16383" y="65976"/>
                </a:lnTo>
                <a:lnTo>
                  <a:pt x="15621" y="65341"/>
                </a:lnTo>
                <a:lnTo>
                  <a:pt x="15112" y="64261"/>
                </a:lnTo>
                <a:lnTo>
                  <a:pt x="15239" y="60591"/>
                </a:lnTo>
                <a:lnTo>
                  <a:pt x="15748" y="57403"/>
                </a:lnTo>
                <a:lnTo>
                  <a:pt x="16001" y="55638"/>
                </a:lnTo>
                <a:lnTo>
                  <a:pt x="16811" y="51574"/>
                </a:lnTo>
                <a:lnTo>
                  <a:pt x="17287" y="49656"/>
                </a:lnTo>
                <a:lnTo>
                  <a:pt x="18313" y="45313"/>
                </a:lnTo>
                <a:lnTo>
                  <a:pt x="18669" y="43345"/>
                </a:lnTo>
                <a:lnTo>
                  <a:pt x="19685" y="39179"/>
                </a:lnTo>
                <a:lnTo>
                  <a:pt x="20192" y="37223"/>
                </a:lnTo>
                <a:lnTo>
                  <a:pt x="20574" y="35394"/>
                </a:lnTo>
                <a:lnTo>
                  <a:pt x="21082" y="33566"/>
                </a:lnTo>
                <a:lnTo>
                  <a:pt x="21467" y="31940"/>
                </a:lnTo>
                <a:lnTo>
                  <a:pt x="21716" y="30581"/>
                </a:lnTo>
                <a:lnTo>
                  <a:pt x="22860" y="25158"/>
                </a:lnTo>
                <a:lnTo>
                  <a:pt x="23113" y="23342"/>
                </a:lnTo>
                <a:lnTo>
                  <a:pt x="23495" y="21577"/>
                </a:lnTo>
                <a:lnTo>
                  <a:pt x="23749" y="19862"/>
                </a:lnTo>
                <a:lnTo>
                  <a:pt x="24129" y="18135"/>
                </a:lnTo>
                <a:lnTo>
                  <a:pt x="25146" y="12268"/>
                </a:lnTo>
                <a:lnTo>
                  <a:pt x="25273" y="11137"/>
                </a:lnTo>
                <a:lnTo>
                  <a:pt x="36469" y="11137"/>
                </a:lnTo>
                <a:lnTo>
                  <a:pt x="32130" y="0"/>
                </a:lnTo>
                <a:close/>
              </a:path>
              <a:path w="77470" h="70485">
                <a:moveTo>
                  <a:pt x="36469" y="11137"/>
                </a:moveTo>
                <a:lnTo>
                  <a:pt x="26035" y="11137"/>
                </a:lnTo>
                <a:lnTo>
                  <a:pt x="27432" y="15925"/>
                </a:lnTo>
                <a:lnTo>
                  <a:pt x="29083" y="20777"/>
                </a:lnTo>
                <a:lnTo>
                  <a:pt x="34504" y="35801"/>
                </a:lnTo>
                <a:lnTo>
                  <a:pt x="36449" y="40576"/>
                </a:lnTo>
                <a:lnTo>
                  <a:pt x="40259" y="50571"/>
                </a:lnTo>
                <a:lnTo>
                  <a:pt x="44327" y="60591"/>
                </a:lnTo>
                <a:lnTo>
                  <a:pt x="46893" y="67144"/>
                </a:lnTo>
                <a:lnTo>
                  <a:pt x="48260" y="70459"/>
                </a:lnTo>
                <a:lnTo>
                  <a:pt x="56387" y="70459"/>
                </a:lnTo>
                <a:lnTo>
                  <a:pt x="60111" y="53886"/>
                </a:lnTo>
                <a:lnTo>
                  <a:pt x="52197" y="53886"/>
                </a:lnTo>
                <a:lnTo>
                  <a:pt x="50800" y="49656"/>
                </a:lnTo>
                <a:lnTo>
                  <a:pt x="49402" y="45313"/>
                </a:lnTo>
                <a:lnTo>
                  <a:pt x="45714" y="35394"/>
                </a:lnTo>
                <a:lnTo>
                  <a:pt x="44450" y="31940"/>
                </a:lnTo>
                <a:lnTo>
                  <a:pt x="42672" y="27381"/>
                </a:lnTo>
                <a:lnTo>
                  <a:pt x="40912" y="22542"/>
                </a:lnTo>
                <a:lnTo>
                  <a:pt x="36469" y="11137"/>
                </a:lnTo>
                <a:close/>
              </a:path>
              <a:path w="77470" h="70485">
                <a:moveTo>
                  <a:pt x="77215" y="0"/>
                </a:moveTo>
                <a:lnTo>
                  <a:pt x="57023" y="0"/>
                </a:lnTo>
                <a:lnTo>
                  <a:pt x="56261" y="3428"/>
                </a:lnTo>
                <a:lnTo>
                  <a:pt x="58547" y="3467"/>
                </a:lnTo>
                <a:lnTo>
                  <a:pt x="60071" y="3809"/>
                </a:lnTo>
                <a:lnTo>
                  <a:pt x="61595" y="5156"/>
                </a:lnTo>
                <a:lnTo>
                  <a:pt x="62102" y="6286"/>
                </a:lnTo>
                <a:lnTo>
                  <a:pt x="61999" y="9969"/>
                </a:lnTo>
                <a:lnTo>
                  <a:pt x="61595" y="13119"/>
                </a:lnTo>
                <a:lnTo>
                  <a:pt x="61208" y="15265"/>
                </a:lnTo>
                <a:lnTo>
                  <a:pt x="60587" y="18135"/>
                </a:lnTo>
                <a:lnTo>
                  <a:pt x="59622" y="22821"/>
                </a:lnTo>
                <a:lnTo>
                  <a:pt x="57448" y="31965"/>
                </a:lnTo>
                <a:lnTo>
                  <a:pt x="56514" y="35801"/>
                </a:lnTo>
                <a:lnTo>
                  <a:pt x="54990" y="42494"/>
                </a:lnTo>
                <a:lnTo>
                  <a:pt x="53721" y="48831"/>
                </a:lnTo>
                <a:lnTo>
                  <a:pt x="53339" y="51574"/>
                </a:lnTo>
                <a:lnTo>
                  <a:pt x="52832" y="53886"/>
                </a:lnTo>
                <a:lnTo>
                  <a:pt x="60111" y="53886"/>
                </a:lnTo>
                <a:lnTo>
                  <a:pt x="69468" y="12268"/>
                </a:lnTo>
                <a:lnTo>
                  <a:pt x="69850" y="10667"/>
                </a:lnTo>
                <a:lnTo>
                  <a:pt x="76453" y="3263"/>
                </a:lnTo>
                <a:lnTo>
                  <a:pt x="772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099050" y="5780011"/>
            <a:ext cx="77470" cy="70485"/>
          </a:xfrm>
          <a:custGeom>
            <a:avLst/>
            <a:gdLst/>
            <a:ahLst/>
            <a:cxnLst/>
            <a:rect l="l" t="t" r="r" b="b"/>
            <a:pathLst>
              <a:path w="77470" h="70485">
                <a:moveTo>
                  <a:pt x="13462" y="0"/>
                </a:moveTo>
                <a:lnTo>
                  <a:pt x="32130" y="0"/>
                </a:lnTo>
                <a:lnTo>
                  <a:pt x="33909" y="4533"/>
                </a:lnTo>
                <a:lnTo>
                  <a:pt x="35687" y="9080"/>
                </a:lnTo>
                <a:lnTo>
                  <a:pt x="37464" y="13665"/>
                </a:lnTo>
                <a:lnTo>
                  <a:pt x="39242" y="18249"/>
                </a:lnTo>
                <a:lnTo>
                  <a:pt x="41021" y="22821"/>
                </a:lnTo>
                <a:lnTo>
                  <a:pt x="42672" y="27381"/>
                </a:lnTo>
                <a:lnTo>
                  <a:pt x="44450" y="31940"/>
                </a:lnTo>
                <a:lnTo>
                  <a:pt x="46100" y="36448"/>
                </a:lnTo>
                <a:lnTo>
                  <a:pt x="47751" y="40881"/>
                </a:lnTo>
                <a:lnTo>
                  <a:pt x="49402" y="45313"/>
                </a:lnTo>
                <a:lnTo>
                  <a:pt x="50800" y="49656"/>
                </a:lnTo>
                <a:lnTo>
                  <a:pt x="52197" y="53886"/>
                </a:lnTo>
                <a:lnTo>
                  <a:pt x="52832" y="53886"/>
                </a:lnTo>
                <a:lnTo>
                  <a:pt x="53339" y="51574"/>
                </a:lnTo>
                <a:lnTo>
                  <a:pt x="53721" y="48831"/>
                </a:lnTo>
                <a:lnTo>
                  <a:pt x="54355" y="45656"/>
                </a:lnTo>
                <a:lnTo>
                  <a:pt x="54990" y="42494"/>
                </a:lnTo>
                <a:lnTo>
                  <a:pt x="55752" y="39204"/>
                </a:lnTo>
                <a:lnTo>
                  <a:pt x="56514" y="35801"/>
                </a:lnTo>
                <a:lnTo>
                  <a:pt x="57150" y="33235"/>
                </a:lnTo>
                <a:lnTo>
                  <a:pt x="57785" y="30581"/>
                </a:lnTo>
                <a:lnTo>
                  <a:pt x="58420" y="27876"/>
                </a:lnTo>
                <a:lnTo>
                  <a:pt x="59054" y="25158"/>
                </a:lnTo>
                <a:lnTo>
                  <a:pt x="59689" y="22542"/>
                </a:lnTo>
                <a:lnTo>
                  <a:pt x="60198" y="20053"/>
                </a:lnTo>
                <a:lnTo>
                  <a:pt x="60705" y="17551"/>
                </a:lnTo>
                <a:lnTo>
                  <a:pt x="61213" y="15239"/>
                </a:lnTo>
                <a:lnTo>
                  <a:pt x="61595" y="13119"/>
                </a:lnTo>
                <a:lnTo>
                  <a:pt x="61849" y="10998"/>
                </a:lnTo>
                <a:lnTo>
                  <a:pt x="62102" y="9258"/>
                </a:lnTo>
                <a:lnTo>
                  <a:pt x="62102" y="7873"/>
                </a:lnTo>
                <a:lnTo>
                  <a:pt x="62102" y="6286"/>
                </a:lnTo>
                <a:lnTo>
                  <a:pt x="61595" y="5156"/>
                </a:lnTo>
                <a:lnTo>
                  <a:pt x="60833" y="4483"/>
                </a:lnTo>
                <a:lnTo>
                  <a:pt x="60071" y="3809"/>
                </a:lnTo>
                <a:lnTo>
                  <a:pt x="58547" y="3467"/>
                </a:lnTo>
                <a:lnTo>
                  <a:pt x="56261" y="3428"/>
                </a:lnTo>
                <a:lnTo>
                  <a:pt x="57023" y="0"/>
                </a:lnTo>
                <a:lnTo>
                  <a:pt x="77215" y="0"/>
                </a:lnTo>
                <a:lnTo>
                  <a:pt x="76453" y="3263"/>
                </a:lnTo>
                <a:lnTo>
                  <a:pt x="75311" y="3619"/>
                </a:lnTo>
                <a:lnTo>
                  <a:pt x="74295" y="3936"/>
                </a:lnTo>
                <a:lnTo>
                  <a:pt x="56387" y="70459"/>
                </a:lnTo>
                <a:lnTo>
                  <a:pt x="48260" y="70459"/>
                </a:lnTo>
                <a:lnTo>
                  <a:pt x="46227" y="65531"/>
                </a:lnTo>
                <a:lnTo>
                  <a:pt x="44323" y="60578"/>
                </a:lnTo>
                <a:lnTo>
                  <a:pt x="42290" y="55575"/>
                </a:lnTo>
                <a:lnTo>
                  <a:pt x="40259" y="50571"/>
                </a:lnTo>
                <a:lnTo>
                  <a:pt x="38353" y="45580"/>
                </a:lnTo>
                <a:lnTo>
                  <a:pt x="36449" y="40576"/>
                </a:lnTo>
                <a:lnTo>
                  <a:pt x="34416" y="35585"/>
                </a:lnTo>
                <a:lnTo>
                  <a:pt x="32638" y="30619"/>
                </a:lnTo>
                <a:lnTo>
                  <a:pt x="30861" y="25692"/>
                </a:lnTo>
                <a:lnTo>
                  <a:pt x="29083" y="20777"/>
                </a:lnTo>
                <a:lnTo>
                  <a:pt x="27432" y="15925"/>
                </a:lnTo>
                <a:lnTo>
                  <a:pt x="26035" y="11137"/>
                </a:lnTo>
                <a:lnTo>
                  <a:pt x="25273" y="11137"/>
                </a:lnTo>
                <a:lnTo>
                  <a:pt x="25146" y="12268"/>
                </a:lnTo>
                <a:lnTo>
                  <a:pt x="24891" y="13563"/>
                </a:lnTo>
                <a:lnTo>
                  <a:pt x="24637" y="15049"/>
                </a:lnTo>
                <a:lnTo>
                  <a:pt x="24384" y="16535"/>
                </a:lnTo>
                <a:lnTo>
                  <a:pt x="24129" y="18135"/>
                </a:lnTo>
                <a:lnTo>
                  <a:pt x="23749" y="19862"/>
                </a:lnTo>
                <a:lnTo>
                  <a:pt x="23495" y="21577"/>
                </a:lnTo>
                <a:lnTo>
                  <a:pt x="23113" y="23342"/>
                </a:lnTo>
                <a:lnTo>
                  <a:pt x="22860" y="25158"/>
                </a:lnTo>
                <a:lnTo>
                  <a:pt x="22478" y="26962"/>
                </a:lnTo>
                <a:lnTo>
                  <a:pt x="22098" y="28778"/>
                </a:lnTo>
                <a:lnTo>
                  <a:pt x="21716" y="30581"/>
                </a:lnTo>
                <a:lnTo>
                  <a:pt x="21462" y="31965"/>
                </a:lnTo>
                <a:lnTo>
                  <a:pt x="21082" y="33566"/>
                </a:lnTo>
                <a:lnTo>
                  <a:pt x="20574" y="35394"/>
                </a:lnTo>
                <a:lnTo>
                  <a:pt x="20192" y="37223"/>
                </a:lnTo>
                <a:lnTo>
                  <a:pt x="19685" y="39179"/>
                </a:lnTo>
                <a:lnTo>
                  <a:pt x="19176" y="41262"/>
                </a:lnTo>
                <a:lnTo>
                  <a:pt x="18669" y="43345"/>
                </a:lnTo>
                <a:lnTo>
                  <a:pt x="18287" y="45453"/>
                </a:lnTo>
                <a:lnTo>
                  <a:pt x="17779" y="47586"/>
                </a:lnTo>
                <a:lnTo>
                  <a:pt x="17272" y="49720"/>
                </a:lnTo>
                <a:lnTo>
                  <a:pt x="16763" y="51765"/>
                </a:lnTo>
                <a:lnTo>
                  <a:pt x="16383" y="53695"/>
                </a:lnTo>
                <a:lnTo>
                  <a:pt x="16001" y="55638"/>
                </a:lnTo>
                <a:lnTo>
                  <a:pt x="15748" y="57403"/>
                </a:lnTo>
                <a:lnTo>
                  <a:pt x="15494" y="58991"/>
                </a:lnTo>
                <a:lnTo>
                  <a:pt x="15239" y="60591"/>
                </a:lnTo>
                <a:lnTo>
                  <a:pt x="15112" y="61836"/>
                </a:lnTo>
                <a:lnTo>
                  <a:pt x="15112" y="62750"/>
                </a:lnTo>
                <a:lnTo>
                  <a:pt x="15112" y="64261"/>
                </a:lnTo>
                <a:lnTo>
                  <a:pt x="20827" y="67144"/>
                </a:lnTo>
                <a:lnTo>
                  <a:pt x="20320" y="70459"/>
                </a:lnTo>
                <a:lnTo>
                  <a:pt x="0" y="70459"/>
                </a:lnTo>
                <a:lnTo>
                  <a:pt x="762" y="67144"/>
                </a:lnTo>
                <a:lnTo>
                  <a:pt x="1777" y="66967"/>
                </a:lnTo>
                <a:lnTo>
                  <a:pt x="2666" y="66751"/>
                </a:lnTo>
                <a:lnTo>
                  <a:pt x="8509" y="54863"/>
                </a:lnTo>
                <a:lnTo>
                  <a:pt x="17399" y="15265"/>
                </a:lnTo>
                <a:lnTo>
                  <a:pt x="17779" y="13817"/>
                </a:lnTo>
                <a:lnTo>
                  <a:pt x="18034" y="12471"/>
                </a:lnTo>
                <a:lnTo>
                  <a:pt x="18161" y="11226"/>
                </a:lnTo>
                <a:lnTo>
                  <a:pt x="18414" y="9969"/>
                </a:lnTo>
                <a:lnTo>
                  <a:pt x="18414" y="8851"/>
                </a:lnTo>
                <a:lnTo>
                  <a:pt x="18414" y="7873"/>
                </a:lnTo>
                <a:lnTo>
                  <a:pt x="18414" y="6286"/>
                </a:lnTo>
                <a:lnTo>
                  <a:pt x="18034" y="5156"/>
                </a:lnTo>
                <a:lnTo>
                  <a:pt x="17145" y="4483"/>
                </a:lnTo>
                <a:lnTo>
                  <a:pt x="16383" y="3809"/>
                </a:lnTo>
                <a:lnTo>
                  <a:pt x="14859" y="3467"/>
                </a:lnTo>
                <a:lnTo>
                  <a:pt x="12573" y="3428"/>
                </a:lnTo>
                <a:lnTo>
                  <a:pt x="134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301996" y="5823206"/>
            <a:ext cx="130370" cy="122717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00315" y="5866625"/>
            <a:ext cx="27305" cy="78105"/>
          </a:xfrm>
          <a:custGeom>
            <a:avLst/>
            <a:gdLst/>
            <a:ahLst/>
            <a:cxnLst/>
            <a:rect l="l" t="t" r="r" b="b"/>
            <a:pathLst>
              <a:path w="27304" h="78104">
                <a:moveTo>
                  <a:pt x="19663" y="21894"/>
                </a:moveTo>
                <a:lnTo>
                  <a:pt x="16996" y="21894"/>
                </a:lnTo>
                <a:lnTo>
                  <a:pt x="1248" y="22491"/>
                </a:lnTo>
                <a:lnTo>
                  <a:pt x="613" y="26187"/>
                </a:lnTo>
                <a:lnTo>
                  <a:pt x="2899" y="26250"/>
                </a:lnTo>
                <a:lnTo>
                  <a:pt x="4550" y="26619"/>
                </a:lnTo>
                <a:lnTo>
                  <a:pt x="5566" y="27266"/>
                </a:lnTo>
                <a:lnTo>
                  <a:pt x="6455" y="27914"/>
                </a:lnTo>
                <a:lnTo>
                  <a:pt x="6963" y="28956"/>
                </a:lnTo>
                <a:lnTo>
                  <a:pt x="6963" y="31940"/>
                </a:lnTo>
                <a:lnTo>
                  <a:pt x="6709" y="33642"/>
                </a:lnTo>
                <a:lnTo>
                  <a:pt x="6455" y="35534"/>
                </a:lnTo>
                <a:lnTo>
                  <a:pt x="6074" y="37617"/>
                </a:lnTo>
                <a:lnTo>
                  <a:pt x="5566" y="39700"/>
                </a:lnTo>
                <a:lnTo>
                  <a:pt x="5185" y="41859"/>
                </a:lnTo>
                <a:lnTo>
                  <a:pt x="4550" y="44107"/>
                </a:lnTo>
                <a:lnTo>
                  <a:pt x="3026" y="50901"/>
                </a:lnTo>
                <a:lnTo>
                  <a:pt x="2391" y="53174"/>
                </a:lnTo>
                <a:lnTo>
                  <a:pt x="2010" y="55359"/>
                </a:lnTo>
                <a:lnTo>
                  <a:pt x="994" y="59524"/>
                </a:lnTo>
                <a:lnTo>
                  <a:pt x="740" y="61455"/>
                </a:lnTo>
                <a:lnTo>
                  <a:pt x="373" y="63169"/>
                </a:lnTo>
                <a:lnTo>
                  <a:pt x="109" y="64973"/>
                </a:lnTo>
                <a:lnTo>
                  <a:pt x="0" y="69278"/>
                </a:lnTo>
                <a:lnTo>
                  <a:pt x="230" y="70510"/>
                </a:lnTo>
                <a:lnTo>
                  <a:pt x="7598" y="77787"/>
                </a:lnTo>
                <a:lnTo>
                  <a:pt x="10519" y="77787"/>
                </a:lnTo>
                <a:lnTo>
                  <a:pt x="11916" y="77609"/>
                </a:lnTo>
                <a:lnTo>
                  <a:pt x="13186" y="77241"/>
                </a:lnTo>
                <a:lnTo>
                  <a:pt x="14583" y="76885"/>
                </a:lnTo>
                <a:lnTo>
                  <a:pt x="23609" y="70510"/>
                </a:lnTo>
                <a:lnTo>
                  <a:pt x="12551" y="70510"/>
                </a:lnTo>
                <a:lnTo>
                  <a:pt x="11662" y="70205"/>
                </a:lnTo>
                <a:lnTo>
                  <a:pt x="11154" y="69583"/>
                </a:lnTo>
                <a:lnTo>
                  <a:pt x="10519" y="68973"/>
                </a:lnTo>
                <a:lnTo>
                  <a:pt x="10371" y="68389"/>
                </a:lnTo>
                <a:lnTo>
                  <a:pt x="10456" y="63766"/>
                </a:lnTo>
                <a:lnTo>
                  <a:pt x="10519" y="63169"/>
                </a:lnTo>
                <a:lnTo>
                  <a:pt x="10879" y="61455"/>
                </a:lnTo>
                <a:lnTo>
                  <a:pt x="11662" y="58064"/>
                </a:lnTo>
                <a:lnTo>
                  <a:pt x="19663" y="21894"/>
                </a:lnTo>
                <a:close/>
              </a:path>
              <a:path w="27304" h="78104">
                <a:moveTo>
                  <a:pt x="23092" y="63766"/>
                </a:moveTo>
                <a:lnTo>
                  <a:pt x="21927" y="64998"/>
                </a:lnTo>
                <a:lnTo>
                  <a:pt x="21060" y="65989"/>
                </a:lnTo>
                <a:lnTo>
                  <a:pt x="19282" y="67691"/>
                </a:lnTo>
                <a:lnTo>
                  <a:pt x="18393" y="68389"/>
                </a:lnTo>
                <a:lnTo>
                  <a:pt x="17587" y="68973"/>
                </a:lnTo>
                <a:lnTo>
                  <a:pt x="16996" y="69481"/>
                </a:lnTo>
                <a:lnTo>
                  <a:pt x="16234" y="69875"/>
                </a:lnTo>
                <a:lnTo>
                  <a:pt x="14964" y="70383"/>
                </a:lnTo>
                <a:lnTo>
                  <a:pt x="14329" y="70510"/>
                </a:lnTo>
                <a:lnTo>
                  <a:pt x="23609" y="70510"/>
                </a:lnTo>
                <a:lnTo>
                  <a:pt x="25211" y="68935"/>
                </a:lnTo>
                <a:lnTo>
                  <a:pt x="26775" y="67360"/>
                </a:lnTo>
                <a:lnTo>
                  <a:pt x="23092" y="63766"/>
                </a:lnTo>
                <a:close/>
              </a:path>
              <a:path w="27304" h="78104">
                <a:moveTo>
                  <a:pt x="24743" y="0"/>
                </a:moveTo>
                <a:lnTo>
                  <a:pt x="13821" y="0"/>
                </a:lnTo>
                <a:lnTo>
                  <a:pt x="11281" y="11671"/>
                </a:lnTo>
                <a:lnTo>
                  <a:pt x="22076" y="11671"/>
                </a:lnTo>
                <a:lnTo>
                  <a:pt x="24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400294" y="5888520"/>
            <a:ext cx="27305" cy="56515"/>
          </a:xfrm>
          <a:custGeom>
            <a:avLst/>
            <a:gdLst/>
            <a:ahLst/>
            <a:cxnLst/>
            <a:rect l="l" t="t" r="r" b="b"/>
            <a:pathLst>
              <a:path w="27304" h="56514">
                <a:moveTo>
                  <a:pt x="17017" y="0"/>
                </a:moveTo>
                <a:lnTo>
                  <a:pt x="19684" y="0"/>
                </a:lnTo>
                <a:lnTo>
                  <a:pt x="11683" y="36169"/>
                </a:lnTo>
                <a:lnTo>
                  <a:pt x="11175" y="38315"/>
                </a:lnTo>
                <a:lnTo>
                  <a:pt x="10794" y="40017"/>
                </a:lnTo>
                <a:lnTo>
                  <a:pt x="10540" y="41274"/>
                </a:lnTo>
                <a:lnTo>
                  <a:pt x="10413" y="42544"/>
                </a:lnTo>
                <a:lnTo>
                  <a:pt x="10286" y="43687"/>
                </a:lnTo>
                <a:lnTo>
                  <a:pt x="10286" y="44703"/>
                </a:lnTo>
                <a:lnTo>
                  <a:pt x="10286" y="46075"/>
                </a:lnTo>
                <a:lnTo>
                  <a:pt x="10540" y="47078"/>
                </a:lnTo>
                <a:lnTo>
                  <a:pt x="11175" y="47688"/>
                </a:lnTo>
                <a:lnTo>
                  <a:pt x="11683" y="48310"/>
                </a:lnTo>
                <a:lnTo>
                  <a:pt x="12572" y="48615"/>
                </a:lnTo>
                <a:lnTo>
                  <a:pt x="13715" y="48615"/>
                </a:lnTo>
                <a:lnTo>
                  <a:pt x="14350" y="48615"/>
                </a:lnTo>
                <a:lnTo>
                  <a:pt x="14985" y="48488"/>
                </a:lnTo>
                <a:lnTo>
                  <a:pt x="15620" y="48234"/>
                </a:lnTo>
                <a:lnTo>
                  <a:pt x="16255" y="47980"/>
                </a:lnTo>
                <a:lnTo>
                  <a:pt x="17017" y="47586"/>
                </a:lnTo>
                <a:lnTo>
                  <a:pt x="17652" y="47040"/>
                </a:lnTo>
                <a:lnTo>
                  <a:pt x="18414" y="46494"/>
                </a:lnTo>
                <a:lnTo>
                  <a:pt x="19303" y="45796"/>
                </a:lnTo>
                <a:lnTo>
                  <a:pt x="20192" y="44945"/>
                </a:lnTo>
                <a:lnTo>
                  <a:pt x="21081" y="44094"/>
                </a:lnTo>
                <a:lnTo>
                  <a:pt x="21970" y="43078"/>
                </a:lnTo>
                <a:lnTo>
                  <a:pt x="23113" y="41871"/>
                </a:lnTo>
                <a:lnTo>
                  <a:pt x="26796" y="45465"/>
                </a:lnTo>
                <a:lnTo>
                  <a:pt x="24891" y="47383"/>
                </a:lnTo>
                <a:lnTo>
                  <a:pt x="17271" y="53555"/>
                </a:lnTo>
                <a:lnTo>
                  <a:pt x="15875" y="54394"/>
                </a:lnTo>
                <a:lnTo>
                  <a:pt x="14604" y="54990"/>
                </a:lnTo>
                <a:lnTo>
                  <a:pt x="13207" y="55346"/>
                </a:lnTo>
                <a:lnTo>
                  <a:pt x="11937" y="55714"/>
                </a:lnTo>
                <a:lnTo>
                  <a:pt x="10540" y="55892"/>
                </a:lnTo>
                <a:lnTo>
                  <a:pt x="9016" y="55892"/>
                </a:lnTo>
                <a:lnTo>
                  <a:pt x="7619" y="55892"/>
                </a:lnTo>
                <a:lnTo>
                  <a:pt x="0" y="47269"/>
                </a:lnTo>
                <a:lnTo>
                  <a:pt x="0" y="45783"/>
                </a:lnTo>
                <a:lnTo>
                  <a:pt x="0" y="44589"/>
                </a:lnTo>
                <a:lnTo>
                  <a:pt x="126" y="43103"/>
                </a:lnTo>
                <a:lnTo>
                  <a:pt x="380" y="41338"/>
                </a:lnTo>
                <a:lnTo>
                  <a:pt x="761" y="39560"/>
                </a:lnTo>
                <a:lnTo>
                  <a:pt x="1015" y="37630"/>
                </a:lnTo>
                <a:lnTo>
                  <a:pt x="1523" y="35547"/>
                </a:lnTo>
                <a:lnTo>
                  <a:pt x="2031" y="33464"/>
                </a:lnTo>
                <a:lnTo>
                  <a:pt x="2412" y="31280"/>
                </a:lnTo>
                <a:lnTo>
                  <a:pt x="3047" y="29006"/>
                </a:lnTo>
                <a:lnTo>
                  <a:pt x="3555" y="26720"/>
                </a:lnTo>
                <a:lnTo>
                  <a:pt x="4063" y="24460"/>
                </a:lnTo>
                <a:lnTo>
                  <a:pt x="4571" y="22212"/>
                </a:lnTo>
                <a:lnTo>
                  <a:pt x="5206" y="19964"/>
                </a:lnTo>
                <a:lnTo>
                  <a:pt x="5587" y="17805"/>
                </a:lnTo>
                <a:lnTo>
                  <a:pt x="6095" y="15722"/>
                </a:lnTo>
                <a:lnTo>
                  <a:pt x="6476" y="13639"/>
                </a:lnTo>
                <a:lnTo>
                  <a:pt x="6730" y="11747"/>
                </a:lnTo>
                <a:lnTo>
                  <a:pt x="6984" y="10045"/>
                </a:lnTo>
                <a:lnTo>
                  <a:pt x="6984" y="7061"/>
                </a:lnTo>
                <a:lnTo>
                  <a:pt x="6476" y="6019"/>
                </a:lnTo>
                <a:lnTo>
                  <a:pt x="5587" y="5372"/>
                </a:lnTo>
                <a:lnTo>
                  <a:pt x="4571" y="4724"/>
                </a:lnTo>
                <a:lnTo>
                  <a:pt x="2920" y="4356"/>
                </a:lnTo>
                <a:lnTo>
                  <a:pt x="634" y="4292"/>
                </a:lnTo>
                <a:lnTo>
                  <a:pt x="1269" y="596"/>
                </a:lnTo>
                <a:lnTo>
                  <a:pt x="170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411596" y="5866625"/>
            <a:ext cx="13970" cy="12065"/>
          </a:xfrm>
          <a:custGeom>
            <a:avLst/>
            <a:gdLst/>
            <a:ahLst/>
            <a:cxnLst/>
            <a:rect l="l" t="t" r="r" b="b"/>
            <a:pathLst>
              <a:path w="13970" h="12064">
                <a:moveTo>
                  <a:pt x="2539" y="0"/>
                </a:moveTo>
                <a:lnTo>
                  <a:pt x="13462" y="0"/>
                </a:lnTo>
                <a:lnTo>
                  <a:pt x="10794" y="11671"/>
                </a:lnTo>
                <a:lnTo>
                  <a:pt x="0" y="11671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34584" y="5823206"/>
            <a:ext cx="107441" cy="122654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48553" y="5840399"/>
            <a:ext cx="88900" cy="104775"/>
          </a:xfrm>
          <a:custGeom>
            <a:avLst/>
            <a:gdLst/>
            <a:ahLst/>
            <a:cxnLst/>
            <a:rect l="l" t="t" r="r" b="b"/>
            <a:pathLst>
              <a:path w="88900" h="104775">
                <a:moveTo>
                  <a:pt x="32766" y="0"/>
                </a:moveTo>
                <a:lnTo>
                  <a:pt x="18430" y="10105"/>
                </a:lnTo>
                <a:lnTo>
                  <a:pt x="8191" y="20854"/>
                </a:lnTo>
                <a:lnTo>
                  <a:pt x="2047" y="32245"/>
                </a:lnTo>
                <a:lnTo>
                  <a:pt x="0" y="44272"/>
                </a:lnTo>
                <a:lnTo>
                  <a:pt x="0" y="52565"/>
                </a:lnTo>
                <a:lnTo>
                  <a:pt x="28829" y="73520"/>
                </a:lnTo>
                <a:lnTo>
                  <a:pt x="21844" y="104698"/>
                </a:lnTo>
                <a:lnTo>
                  <a:pt x="33528" y="104698"/>
                </a:lnTo>
                <a:lnTo>
                  <a:pt x="40512" y="73672"/>
                </a:lnTo>
                <a:lnTo>
                  <a:pt x="47537" y="73163"/>
                </a:lnTo>
                <a:lnTo>
                  <a:pt x="54133" y="71864"/>
                </a:lnTo>
                <a:lnTo>
                  <a:pt x="60301" y="69777"/>
                </a:lnTo>
                <a:lnTo>
                  <a:pt x="63960" y="67944"/>
                </a:lnTo>
                <a:lnTo>
                  <a:pt x="41783" y="67944"/>
                </a:lnTo>
                <a:lnTo>
                  <a:pt x="41898" y="67424"/>
                </a:lnTo>
                <a:lnTo>
                  <a:pt x="30099" y="67424"/>
                </a:lnTo>
                <a:lnTo>
                  <a:pt x="24257" y="66230"/>
                </a:lnTo>
                <a:lnTo>
                  <a:pt x="19938" y="63779"/>
                </a:lnTo>
                <a:lnTo>
                  <a:pt x="17145" y="60058"/>
                </a:lnTo>
                <a:lnTo>
                  <a:pt x="14224" y="56337"/>
                </a:lnTo>
                <a:lnTo>
                  <a:pt x="12826" y="51244"/>
                </a:lnTo>
                <a:lnTo>
                  <a:pt x="12826" y="37858"/>
                </a:lnTo>
                <a:lnTo>
                  <a:pt x="36703" y="5130"/>
                </a:lnTo>
                <a:lnTo>
                  <a:pt x="32766" y="0"/>
                </a:lnTo>
                <a:close/>
              </a:path>
              <a:path w="88900" h="104775">
                <a:moveTo>
                  <a:pt x="83806" y="6108"/>
                </a:moveTo>
                <a:lnTo>
                  <a:pt x="69976" y="6108"/>
                </a:lnTo>
                <a:lnTo>
                  <a:pt x="72136" y="7327"/>
                </a:lnTo>
                <a:lnTo>
                  <a:pt x="75184" y="12242"/>
                </a:lnTo>
                <a:lnTo>
                  <a:pt x="75877" y="15328"/>
                </a:lnTo>
                <a:lnTo>
                  <a:pt x="75946" y="27927"/>
                </a:lnTo>
                <a:lnTo>
                  <a:pt x="74549" y="35674"/>
                </a:lnTo>
                <a:lnTo>
                  <a:pt x="48768" y="67690"/>
                </a:lnTo>
                <a:lnTo>
                  <a:pt x="41783" y="67944"/>
                </a:lnTo>
                <a:lnTo>
                  <a:pt x="63960" y="67944"/>
                </a:lnTo>
                <a:lnTo>
                  <a:pt x="87264" y="36485"/>
                </a:lnTo>
                <a:lnTo>
                  <a:pt x="88773" y="15328"/>
                </a:lnTo>
                <a:lnTo>
                  <a:pt x="86995" y="9639"/>
                </a:lnTo>
                <a:lnTo>
                  <a:pt x="83806" y="6108"/>
                </a:lnTo>
                <a:close/>
              </a:path>
              <a:path w="88900" h="104775">
                <a:moveTo>
                  <a:pt x="75057" y="152"/>
                </a:moveTo>
                <a:lnTo>
                  <a:pt x="61341" y="152"/>
                </a:lnTo>
                <a:lnTo>
                  <a:pt x="55245" y="2844"/>
                </a:lnTo>
                <a:lnTo>
                  <a:pt x="30099" y="67424"/>
                </a:lnTo>
                <a:lnTo>
                  <a:pt x="41898" y="67424"/>
                </a:lnTo>
                <a:lnTo>
                  <a:pt x="49275" y="34226"/>
                </a:lnTo>
                <a:lnTo>
                  <a:pt x="51562" y="24510"/>
                </a:lnTo>
                <a:lnTo>
                  <a:pt x="53975" y="17386"/>
                </a:lnTo>
                <a:lnTo>
                  <a:pt x="56933" y="12817"/>
                </a:lnTo>
                <a:lnTo>
                  <a:pt x="59690" y="8356"/>
                </a:lnTo>
                <a:lnTo>
                  <a:pt x="63119" y="6108"/>
                </a:lnTo>
                <a:lnTo>
                  <a:pt x="83806" y="6108"/>
                </a:lnTo>
                <a:lnTo>
                  <a:pt x="80263" y="2044"/>
                </a:lnTo>
                <a:lnTo>
                  <a:pt x="75057" y="15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90336" y="5846508"/>
            <a:ext cx="34290" cy="62230"/>
          </a:xfrm>
          <a:custGeom>
            <a:avLst/>
            <a:gdLst/>
            <a:ahLst/>
            <a:cxnLst/>
            <a:rect l="l" t="t" r="r" b="b"/>
            <a:pathLst>
              <a:path w="34289" h="62229">
                <a:moveTo>
                  <a:pt x="25400" y="0"/>
                </a:moveTo>
                <a:lnTo>
                  <a:pt x="21336" y="0"/>
                </a:lnTo>
                <a:lnTo>
                  <a:pt x="17907" y="2247"/>
                </a:lnTo>
                <a:lnTo>
                  <a:pt x="15112" y="6769"/>
                </a:lnTo>
                <a:lnTo>
                  <a:pt x="12191" y="11277"/>
                </a:lnTo>
                <a:lnTo>
                  <a:pt x="9778" y="18402"/>
                </a:lnTo>
                <a:lnTo>
                  <a:pt x="7492" y="28117"/>
                </a:lnTo>
                <a:lnTo>
                  <a:pt x="0" y="61836"/>
                </a:lnTo>
                <a:lnTo>
                  <a:pt x="6985" y="61582"/>
                </a:lnTo>
                <a:lnTo>
                  <a:pt x="32765" y="29565"/>
                </a:lnTo>
                <a:lnTo>
                  <a:pt x="34162" y="21818"/>
                </a:lnTo>
                <a:lnTo>
                  <a:pt x="34162" y="13830"/>
                </a:lnTo>
                <a:lnTo>
                  <a:pt x="34162" y="9524"/>
                </a:lnTo>
                <a:lnTo>
                  <a:pt x="33400" y="6134"/>
                </a:lnTo>
                <a:lnTo>
                  <a:pt x="31876" y="3682"/>
                </a:lnTo>
                <a:lnTo>
                  <a:pt x="30352" y="1219"/>
                </a:lnTo>
                <a:lnTo>
                  <a:pt x="28193" y="0"/>
                </a:lnTo>
                <a:lnTo>
                  <a:pt x="254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448553" y="5840399"/>
            <a:ext cx="88900" cy="104775"/>
          </a:xfrm>
          <a:custGeom>
            <a:avLst/>
            <a:gdLst/>
            <a:ahLst/>
            <a:cxnLst/>
            <a:rect l="l" t="t" r="r" b="b"/>
            <a:pathLst>
              <a:path w="88900" h="104775">
                <a:moveTo>
                  <a:pt x="32766" y="0"/>
                </a:moveTo>
                <a:lnTo>
                  <a:pt x="36703" y="5130"/>
                </a:lnTo>
                <a:lnTo>
                  <a:pt x="31484" y="9224"/>
                </a:lnTo>
                <a:lnTo>
                  <a:pt x="26860" y="13676"/>
                </a:lnTo>
                <a:lnTo>
                  <a:pt x="22808" y="18487"/>
                </a:lnTo>
                <a:lnTo>
                  <a:pt x="19304" y="23660"/>
                </a:lnTo>
                <a:lnTo>
                  <a:pt x="14986" y="30810"/>
                </a:lnTo>
                <a:lnTo>
                  <a:pt x="12826" y="37858"/>
                </a:lnTo>
                <a:lnTo>
                  <a:pt x="12826" y="44792"/>
                </a:lnTo>
                <a:lnTo>
                  <a:pt x="12826" y="51244"/>
                </a:lnTo>
                <a:lnTo>
                  <a:pt x="14224" y="56337"/>
                </a:lnTo>
                <a:lnTo>
                  <a:pt x="17145" y="60058"/>
                </a:lnTo>
                <a:lnTo>
                  <a:pt x="19938" y="63779"/>
                </a:lnTo>
                <a:lnTo>
                  <a:pt x="24257" y="66230"/>
                </a:lnTo>
                <a:lnTo>
                  <a:pt x="30099" y="67424"/>
                </a:lnTo>
                <a:lnTo>
                  <a:pt x="37719" y="33261"/>
                </a:lnTo>
                <a:lnTo>
                  <a:pt x="39889" y="25337"/>
                </a:lnTo>
                <a:lnTo>
                  <a:pt x="61341" y="152"/>
                </a:lnTo>
                <a:lnTo>
                  <a:pt x="68325" y="152"/>
                </a:lnTo>
                <a:lnTo>
                  <a:pt x="75057" y="152"/>
                </a:lnTo>
                <a:lnTo>
                  <a:pt x="80263" y="2044"/>
                </a:lnTo>
                <a:lnTo>
                  <a:pt x="83566" y="5841"/>
                </a:lnTo>
                <a:lnTo>
                  <a:pt x="86995" y="9639"/>
                </a:lnTo>
                <a:lnTo>
                  <a:pt x="88773" y="15328"/>
                </a:lnTo>
                <a:lnTo>
                  <a:pt x="88773" y="22923"/>
                </a:lnTo>
                <a:lnTo>
                  <a:pt x="73279" y="62534"/>
                </a:lnTo>
                <a:lnTo>
                  <a:pt x="40512" y="73672"/>
                </a:lnTo>
                <a:lnTo>
                  <a:pt x="33528" y="104698"/>
                </a:lnTo>
                <a:lnTo>
                  <a:pt x="21844" y="104698"/>
                </a:lnTo>
                <a:lnTo>
                  <a:pt x="28829" y="73520"/>
                </a:lnTo>
                <a:lnTo>
                  <a:pt x="19685" y="72478"/>
                </a:lnTo>
                <a:lnTo>
                  <a:pt x="12573" y="69418"/>
                </a:lnTo>
                <a:lnTo>
                  <a:pt x="7493" y="64338"/>
                </a:lnTo>
                <a:lnTo>
                  <a:pt x="2540" y="59245"/>
                </a:lnTo>
                <a:lnTo>
                  <a:pt x="0" y="52565"/>
                </a:lnTo>
                <a:lnTo>
                  <a:pt x="0" y="44272"/>
                </a:lnTo>
                <a:lnTo>
                  <a:pt x="2047" y="32245"/>
                </a:lnTo>
                <a:lnTo>
                  <a:pt x="8191" y="20854"/>
                </a:lnTo>
                <a:lnTo>
                  <a:pt x="18430" y="10105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545835" y="5788152"/>
            <a:ext cx="66294" cy="159232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555488" y="5800852"/>
            <a:ext cx="170941" cy="150304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614796" y="5841809"/>
            <a:ext cx="106680" cy="72390"/>
          </a:xfrm>
          <a:custGeom>
            <a:avLst/>
            <a:gdLst/>
            <a:ahLst/>
            <a:cxnLst/>
            <a:rect l="l" t="t" r="r" b="b"/>
            <a:pathLst>
              <a:path w="106679" h="72389">
                <a:moveTo>
                  <a:pt x="20319" y="0"/>
                </a:moveTo>
                <a:lnTo>
                  <a:pt x="762" y="0"/>
                </a:lnTo>
                <a:lnTo>
                  <a:pt x="0" y="3657"/>
                </a:lnTo>
                <a:lnTo>
                  <a:pt x="2412" y="3848"/>
                </a:lnTo>
                <a:lnTo>
                  <a:pt x="4063" y="4394"/>
                </a:lnTo>
                <a:lnTo>
                  <a:pt x="5079" y="5283"/>
                </a:lnTo>
                <a:lnTo>
                  <a:pt x="6223" y="6184"/>
                </a:lnTo>
                <a:lnTo>
                  <a:pt x="6985" y="7518"/>
                </a:lnTo>
                <a:lnTo>
                  <a:pt x="7365" y="9309"/>
                </a:lnTo>
                <a:lnTo>
                  <a:pt x="7874" y="11087"/>
                </a:lnTo>
                <a:lnTo>
                  <a:pt x="8193" y="13919"/>
                </a:lnTo>
                <a:lnTo>
                  <a:pt x="8508" y="16306"/>
                </a:lnTo>
                <a:lnTo>
                  <a:pt x="14097" y="72339"/>
                </a:lnTo>
                <a:lnTo>
                  <a:pt x="24129" y="72339"/>
                </a:lnTo>
                <a:lnTo>
                  <a:pt x="28987" y="64740"/>
                </a:lnTo>
                <a:lnTo>
                  <a:pt x="32757" y="58712"/>
                </a:lnTo>
                <a:lnTo>
                  <a:pt x="24764" y="58712"/>
                </a:lnTo>
                <a:lnTo>
                  <a:pt x="20319" y="0"/>
                </a:lnTo>
                <a:close/>
              </a:path>
              <a:path w="106679" h="72389">
                <a:moveTo>
                  <a:pt x="63817" y="22555"/>
                </a:moveTo>
                <a:lnTo>
                  <a:pt x="52197" y="22555"/>
                </a:lnTo>
                <a:lnTo>
                  <a:pt x="52958" y="22631"/>
                </a:lnTo>
                <a:lnTo>
                  <a:pt x="53086" y="24764"/>
                </a:lnTo>
                <a:lnTo>
                  <a:pt x="53212" y="27787"/>
                </a:lnTo>
                <a:lnTo>
                  <a:pt x="53593" y="31711"/>
                </a:lnTo>
                <a:lnTo>
                  <a:pt x="54101" y="38798"/>
                </a:lnTo>
                <a:lnTo>
                  <a:pt x="57403" y="72339"/>
                </a:lnTo>
                <a:lnTo>
                  <a:pt x="66293" y="72339"/>
                </a:lnTo>
                <a:lnTo>
                  <a:pt x="70612" y="66484"/>
                </a:lnTo>
                <a:lnTo>
                  <a:pt x="74294" y="61213"/>
                </a:lnTo>
                <a:lnTo>
                  <a:pt x="75934" y="58788"/>
                </a:lnTo>
                <a:lnTo>
                  <a:pt x="67182" y="58788"/>
                </a:lnTo>
                <a:lnTo>
                  <a:pt x="63817" y="22555"/>
                </a:lnTo>
                <a:close/>
              </a:path>
              <a:path w="106679" h="72389">
                <a:moveTo>
                  <a:pt x="104393" y="0"/>
                </a:moveTo>
                <a:lnTo>
                  <a:pt x="85089" y="0"/>
                </a:lnTo>
                <a:lnTo>
                  <a:pt x="84327" y="3657"/>
                </a:lnTo>
                <a:lnTo>
                  <a:pt x="86740" y="3797"/>
                </a:lnTo>
                <a:lnTo>
                  <a:pt x="88518" y="4292"/>
                </a:lnTo>
                <a:lnTo>
                  <a:pt x="89407" y="5143"/>
                </a:lnTo>
                <a:lnTo>
                  <a:pt x="90424" y="5981"/>
                </a:lnTo>
                <a:lnTo>
                  <a:pt x="90915" y="7518"/>
                </a:lnTo>
                <a:lnTo>
                  <a:pt x="77390" y="43321"/>
                </a:lnTo>
                <a:lnTo>
                  <a:pt x="67182" y="58788"/>
                </a:lnTo>
                <a:lnTo>
                  <a:pt x="75934" y="58788"/>
                </a:lnTo>
                <a:lnTo>
                  <a:pt x="96392" y="25869"/>
                </a:lnTo>
                <a:lnTo>
                  <a:pt x="98043" y="22517"/>
                </a:lnTo>
                <a:lnTo>
                  <a:pt x="99822" y="19164"/>
                </a:lnTo>
                <a:lnTo>
                  <a:pt x="101091" y="16306"/>
                </a:lnTo>
                <a:lnTo>
                  <a:pt x="102235" y="13919"/>
                </a:lnTo>
                <a:lnTo>
                  <a:pt x="103250" y="11544"/>
                </a:lnTo>
                <a:lnTo>
                  <a:pt x="104648" y="8140"/>
                </a:lnTo>
                <a:lnTo>
                  <a:pt x="106251" y="3848"/>
                </a:lnTo>
                <a:lnTo>
                  <a:pt x="106266" y="3657"/>
                </a:lnTo>
                <a:lnTo>
                  <a:pt x="104393" y="0"/>
                </a:lnTo>
                <a:close/>
              </a:path>
              <a:path w="106679" h="72389">
                <a:moveTo>
                  <a:pt x="61722" y="0"/>
                </a:moveTo>
                <a:lnTo>
                  <a:pt x="51053" y="0"/>
                </a:lnTo>
                <a:lnTo>
                  <a:pt x="49402" y="8369"/>
                </a:lnTo>
                <a:lnTo>
                  <a:pt x="48260" y="12890"/>
                </a:lnTo>
                <a:lnTo>
                  <a:pt x="29527" y="50861"/>
                </a:lnTo>
                <a:lnTo>
                  <a:pt x="24764" y="58712"/>
                </a:lnTo>
                <a:lnTo>
                  <a:pt x="32757" y="58712"/>
                </a:lnTo>
                <a:lnTo>
                  <a:pt x="52197" y="22555"/>
                </a:lnTo>
                <a:lnTo>
                  <a:pt x="63817" y="22555"/>
                </a:lnTo>
                <a:lnTo>
                  <a:pt x="6172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614796" y="5841809"/>
            <a:ext cx="106680" cy="72390"/>
          </a:xfrm>
          <a:custGeom>
            <a:avLst/>
            <a:gdLst/>
            <a:ahLst/>
            <a:cxnLst/>
            <a:rect l="l" t="t" r="r" b="b"/>
            <a:pathLst>
              <a:path w="106679" h="72389">
                <a:moveTo>
                  <a:pt x="762" y="0"/>
                </a:moveTo>
                <a:lnTo>
                  <a:pt x="20319" y="0"/>
                </a:lnTo>
                <a:lnTo>
                  <a:pt x="24764" y="58712"/>
                </a:lnTo>
                <a:lnTo>
                  <a:pt x="29644" y="50668"/>
                </a:lnTo>
                <a:lnTo>
                  <a:pt x="48260" y="12890"/>
                </a:lnTo>
                <a:lnTo>
                  <a:pt x="50291" y="3657"/>
                </a:lnTo>
                <a:lnTo>
                  <a:pt x="51053" y="0"/>
                </a:lnTo>
                <a:lnTo>
                  <a:pt x="61722" y="0"/>
                </a:lnTo>
                <a:lnTo>
                  <a:pt x="67182" y="58788"/>
                </a:lnTo>
                <a:lnTo>
                  <a:pt x="72638" y="50792"/>
                </a:lnTo>
                <a:lnTo>
                  <a:pt x="90931" y="15062"/>
                </a:lnTo>
                <a:lnTo>
                  <a:pt x="90931" y="9905"/>
                </a:lnTo>
                <a:lnTo>
                  <a:pt x="90931" y="7569"/>
                </a:lnTo>
                <a:lnTo>
                  <a:pt x="90424" y="5981"/>
                </a:lnTo>
                <a:lnTo>
                  <a:pt x="89407" y="5143"/>
                </a:lnTo>
                <a:lnTo>
                  <a:pt x="88518" y="4292"/>
                </a:lnTo>
                <a:lnTo>
                  <a:pt x="86740" y="3797"/>
                </a:lnTo>
                <a:lnTo>
                  <a:pt x="84327" y="3657"/>
                </a:lnTo>
                <a:lnTo>
                  <a:pt x="85089" y="0"/>
                </a:lnTo>
                <a:lnTo>
                  <a:pt x="104393" y="0"/>
                </a:lnTo>
                <a:lnTo>
                  <a:pt x="106299" y="3721"/>
                </a:lnTo>
                <a:lnTo>
                  <a:pt x="104648" y="8140"/>
                </a:lnTo>
                <a:lnTo>
                  <a:pt x="103250" y="11544"/>
                </a:lnTo>
                <a:lnTo>
                  <a:pt x="102235" y="13919"/>
                </a:lnTo>
                <a:lnTo>
                  <a:pt x="101091" y="16306"/>
                </a:lnTo>
                <a:lnTo>
                  <a:pt x="99822" y="19164"/>
                </a:lnTo>
                <a:lnTo>
                  <a:pt x="98043" y="22517"/>
                </a:lnTo>
                <a:lnTo>
                  <a:pt x="96392" y="25869"/>
                </a:lnTo>
                <a:lnTo>
                  <a:pt x="94614" y="29197"/>
                </a:lnTo>
                <a:lnTo>
                  <a:pt x="92710" y="32524"/>
                </a:lnTo>
                <a:lnTo>
                  <a:pt x="90804" y="35852"/>
                </a:lnTo>
                <a:lnTo>
                  <a:pt x="88645" y="39509"/>
                </a:lnTo>
                <a:lnTo>
                  <a:pt x="86105" y="43497"/>
                </a:lnTo>
                <a:lnTo>
                  <a:pt x="83565" y="47497"/>
                </a:lnTo>
                <a:lnTo>
                  <a:pt x="66293" y="72339"/>
                </a:lnTo>
                <a:lnTo>
                  <a:pt x="57403" y="72339"/>
                </a:lnTo>
                <a:lnTo>
                  <a:pt x="54355" y="41236"/>
                </a:lnTo>
                <a:lnTo>
                  <a:pt x="54101" y="38798"/>
                </a:lnTo>
                <a:lnTo>
                  <a:pt x="53848" y="35623"/>
                </a:lnTo>
                <a:lnTo>
                  <a:pt x="53593" y="31711"/>
                </a:lnTo>
                <a:lnTo>
                  <a:pt x="53212" y="27787"/>
                </a:lnTo>
                <a:lnTo>
                  <a:pt x="53086" y="24764"/>
                </a:lnTo>
                <a:lnTo>
                  <a:pt x="52958" y="22631"/>
                </a:lnTo>
                <a:lnTo>
                  <a:pt x="52197" y="22555"/>
                </a:lnTo>
                <a:lnTo>
                  <a:pt x="49529" y="29146"/>
                </a:lnTo>
                <a:lnTo>
                  <a:pt x="45847" y="36487"/>
                </a:lnTo>
                <a:lnTo>
                  <a:pt x="24129" y="72339"/>
                </a:lnTo>
                <a:lnTo>
                  <a:pt x="14097" y="72339"/>
                </a:lnTo>
                <a:lnTo>
                  <a:pt x="8508" y="16306"/>
                </a:lnTo>
                <a:lnTo>
                  <a:pt x="8127" y="13423"/>
                </a:lnTo>
                <a:lnTo>
                  <a:pt x="7874" y="11087"/>
                </a:lnTo>
                <a:lnTo>
                  <a:pt x="7365" y="9309"/>
                </a:lnTo>
                <a:lnTo>
                  <a:pt x="6985" y="7518"/>
                </a:lnTo>
                <a:lnTo>
                  <a:pt x="6223" y="6184"/>
                </a:lnTo>
                <a:lnTo>
                  <a:pt x="5079" y="5283"/>
                </a:lnTo>
                <a:lnTo>
                  <a:pt x="4063" y="4394"/>
                </a:lnTo>
                <a:lnTo>
                  <a:pt x="2412" y="3848"/>
                </a:lnTo>
                <a:lnTo>
                  <a:pt x="0" y="3657"/>
                </a:lnTo>
                <a:lnTo>
                  <a:pt x="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713476" y="5855211"/>
            <a:ext cx="46550" cy="9680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27975" y="5872721"/>
            <a:ext cx="27305" cy="78105"/>
          </a:xfrm>
          <a:custGeom>
            <a:avLst/>
            <a:gdLst/>
            <a:ahLst/>
            <a:cxnLst/>
            <a:rect l="l" t="t" r="r" b="b"/>
            <a:pathLst>
              <a:path w="27304" h="78104">
                <a:moveTo>
                  <a:pt x="19663" y="21894"/>
                </a:moveTo>
                <a:lnTo>
                  <a:pt x="16996" y="21894"/>
                </a:lnTo>
                <a:lnTo>
                  <a:pt x="1248" y="22491"/>
                </a:lnTo>
                <a:lnTo>
                  <a:pt x="613" y="26187"/>
                </a:lnTo>
                <a:lnTo>
                  <a:pt x="2899" y="26250"/>
                </a:lnTo>
                <a:lnTo>
                  <a:pt x="4550" y="26619"/>
                </a:lnTo>
                <a:lnTo>
                  <a:pt x="5566" y="27266"/>
                </a:lnTo>
                <a:lnTo>
                  <a:pt x="6455" y="27914"/>
                </a:lnTo>
                <a:lnTo>
                  <a:pt x="6963" y="28956"/>
                </a:lnTo>
                <a:lnTo>
                  <a:pt x="6963" y="31940"/>
                </a:lnTo>
                <a:lnTo>
                  <a:pt x="6709" y="33642"/>
                </a:lnTo>
                <a:lnTo>
                  <a:pt x="6455" y="35534"/>
                </a:lnTo>
                <a:lnTo>
                  <a:pt x="6074" y="37617"/>
                </a:lnTo>
                <a:lnTo>
                  <a:pt x="5566" y="39700"/>
                </a:lnTo>
                <a:lnTo>
                  <a:pt x="5185" y="41859"/>
                </a:lnTo>
                <a:lnTo>
                  <a:pt x="4550" y="44107"/>
                </a:lnTo>
                <a:lnTo>
                  <a:pt x="3026" y="50901"/>
                </a:lnTo>
                <a:lnTo>
                  <a:pt x="2391" y="53174"/>
                </a:lnTo>
                <a:lnTo>
                  <a:pt x="2010" y="55359"/>
                </a:lnTo>
                <a:lnTo>
                  <a:pt x="994" y="59524"/>
                </a:lnTo>
                <a:lnTo>
                  <a:pt x="740" y="61455"/>
                </a:lnTo>
                <a:lnTo>
                  <a:pt x="373" y="63169"/>
                </a:lnTo>
                <a:lnTo>
                  <a:pt x="109" y="64973"/>
                </a:lnTo>
                <a:lnTo>
                  <a:pt x="0" y="69278"/>
                </a:lnTo>
                <a:lnTo>
                  <a:pt x="230" y="70510"/>
                </a:lnTo>
                <a:lnTo>
                  <a:pt x="7598" y="77787"/>
                </a:lnTo>
                <a:lnTo>
                  <a:pt x="10519" y="77787"/>
                </a:lnTo>
                <a:lnTo>
                  <a:pt x="11916" y="77609"/>
                </a:lnTo>
                <a:lnTo>
                  <a:pt x="13186" y="77241"/>
                </a:lnTo>
                <a:lnTo>
                  <a:pt x="14583" y="76885"/>
                </a:lnTo>
                <a:lnTo>
                  <a:pt x="23609" y="70510"/>
                </a:lnTo>
                <a:lnTo>
                  <a:pt x="12551" y="70510"/>
                </a:lnTo>
                <a:lnTo>
                  <a:pt x="11662" y="70205"/>
                </a:lnTo>
                <a:lnTo>
                  <a:pt x="11154" y="69583"/>
                </a:lnTo>
                <a:lnTo>
                  <a:pt x="10519" y="68973"/>
                </a:lnTo>
                <a:lnTo>
                  <a:pt x="10371" y="68389"/>
                </a:lnTo>
                <a:lnTo>
                  <a:pt x="10456" y="63766"/>
                </a:lnTo>
                <a:lnTo>
                  <a:pt x="10519" y="63169"/>
                </a:lnTo>
                <a:lnTo>
                  <a:pt x="10879" y="61455"/>
                </a:lnTo>
                <a:lnTo>
                  <a:pt x="11662" y="58064"/>
                </a:lnTo>
                <a:lnTo>
                  <a:pt x="19663" y="21894"/>
                </a:lnTo>
                <a:close/>
              </a:path>
              <a:path w="27304" h="78104">
                <a:moveTo>
                  <a:pt x="23092" y="63766"/>
                </a:moveTo>
                <a:lnTo>
                  <a:pt x="21927" y="64998"/>
                </a:lnTo>
                <a:lnTo>
                  <a:pt x="21060" y="65989"/>
                </a:lnTo>
                <a:lnTo>
                  <a:pt x="19282" y="67691"/>
                </a:lnTo>
                <a:lnTo>
                  <a:pt x="18393" y="68389"/>
                </a:lnTo>
                <a:lnTo>
                  <a:pt x="17587" y="68973"/>
                </a:lnTo>
                <a:lnTo>
                  <a:pt x="16996" y="69481"/>
                </a:lnTo>
                <a:lnTo>
                  <a:pt x="16234" y="69875"/>
                </a:lnTo>
                <a:lnTo>
                  <a:pt x="14964" y="70383"/>
                </a:lnTo>
                <a:lnTo>
                  <a:pt x="14329" y="70510"/>
                </a:lnTo>
                <a:lnTo>
                  <a:pt x="23609" y="70510"/>
                </a:lnTo>
                <a:lnTo>
                  <a:pt x="25211" y="68935"/>
                </a:lnTo>
                <a:lnTo>
                  <a:pt x="26775" y="67360"/>
                </a:lnTo>
                <a:lnTo>
                  <a:pt x="23092" y="63766"/>
                </a:lnTo>
                <a:close/>
              </a:path>
              <a:path w="27304" h="78104">
                <a:moveTo>
                  <a:pt x="24743" y="0"/>
                </a:moveTo>
                <a:lnTo>
                  <a:pt x="13821" y="0"/>
                </a:lnTo>
                <a:lnTo>
                  <a:pt x="11281" y="11671"/>
                </a:lnTo>
                <a:lnTo>
                  <a:pt x="22076" y="11671"/>
                </a:lnTo>
                <a:lnTo>
                  <a:pt x="24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727953" y="5894616"/>
            <a:ext cx="27305" cy="56515"/>
          </a:xfrm>
          <a:custGeom>
            <a:avLst/>
            <a:gdLst/>
            <a:ahLst/>
            <a:cxnLst/>
            <a:rect l="l" t="t" r="r" b="b"/>
            <a:pathLst>
              <a:path w="27304" h="56514">
                <a:moveTo>
                  <a:pt x="17018" y="0"/>
                </a:moveTo>
                <a:lnTo>
                  <a:pt x="19685" y="0"/>
                </a:lnTo>
                <a:lnTo>
                  <a:pt x="11684" y="36169"/>
                </a:lnTo>
                <a:lnTo>
                  <a:pt x="11175" y="38315"/>
                </a:lnTo>
                <a:lnTo>
                  <a:pt x="10795" y="40017"/>
                </a:lnTo>
                <a:lnTo>
                  <a:pt x="10541" y="41274"/>
                </a:lnTo>
                <a:lnTo>
                  <a:pt x="10413" y="42544"/>
                </a:lnTo>
                <a:lnTo>
                  <a:pt x="10287" y="43687"/>
                </a:lnTo>
                <a:lnTo>
                  <a:pt x="10287" y="44703"/>
                </a:lnTo>
                <a:lnTo>
                  <a:pt x="10287" y="46075"/>
                </a:lnTo>
                <a:lnTo>
                  <a:pt x="10541" y="47078"/>
                </a:lnTo>
                <a:lnTo>
                  <a:pt x="11175" y="47688"/>
                </a:lnTo>
                <a:lnTo>
                  <a:pt x="11684" y="48310"/>
                </a:lnTo>
                <a:lnTo>
                  <a:pt x="12573" y="48615"/>
                </a:lnTo>
                <a:lnTo>
                  <a:pt x="13716" y="48615"/>
                </a:lnTo>
                <a:lnTo>
                  <a:pt x="14350" y="48615"/>
                </a:lnTo>
                <a:lnTo>
                  <a:pt x="14986" y="48488"/>
                </a:lnTo>
                <a:lnTo>
                  <a:pt x="15621" y="48234"/>
                </a:lnTo>
                <a:lnTo>
                  <a:pt x="16256" y="47980"/>
                </a:lnTo>
                <a:lnTo>
                  <a:pt x="17018" y="47586"/>
                </a:lnTo>
                <a:lnTo>
                  <a:pt x="17653" y="47040"/>
                </a:lnTo>
                <a:lnTo>
                  <a:pt x="18415" y="46494"/>
                </a:lnTo>
                <a:lnTo>
                  <a:pt x="19304" y="45796"/>
                </a:lnTo>
                <a:lnTo>
                  <a:pt x="20193" y="44945"/>
                </a:lnTo>
                <a:lnTo>
                  <a:pt x="21082" y="44094"/>
                </a:lnTo>
                <a:lnTo>
                  <a:pt x="21971" y="43078"/>
                </a:lnTo>
                <a:lnTo>
                  <a:pt x="23113" y="41871"/>
                </a:lnTo>
                <a:lnTo>
                  <a:pt x="26797" y="45465"/>
                </a:lnTo>
                <a:lnTo>
                  <a:pt x="24892" y="47383"/>
                </a:lnTo>
                <a:lnTo>
                  <a:pt x="23241" y="48996"/>
                </a:lnTo>
                <a:lnTo>
                  <a:pt x="21717" y="50330"/>
                </a:lnTo>
                <a:lnTo>
                  <a:pt x="20193" y="51650"/>
                </a:lnTo>
                <a:lnTo>
                  <a:pt x="18669" y="52717"/>
                </a:lnTo>
                <a:lnTo>
                  <a:pt x="17272" y="53555"/>
                </a:lnTo>
                <a:lnTo>
                  <a:pt x="15875" y="54394"/>
                </a:lnTo>
                <a:lnTo>
                  <a:pt x="14605" y="54990"/>
                </a:lnTo>
                <a:lnTo>
                  <a:pt x="13208" y="55346"/>
                </a:lnTo>
                <a:lnTo>
                  <a:pt x="11937" y="55714"/>
                </a:lnTo>
                <a:lnTo>
                  <a:pt x="10541" y="55892"/>
                </a:lnTo>
                <a:lnTo>
                  <a:pt x="9017" y="55892"/>
                </a:lnTo>
                <a:lnTo>
                  <a:pt x="7620" y="55892"/>
                </a:lnTo>
                <a:lnTo>
                  <a:pt x="6476" y="55638"/>
                </a:lnTo>
                <a:lnTo>
                  <a:pt x="5334" y="55130"/>
                </a:lnTo>
                <a:lnTo>
                  <a:pt x="4191" y="54622"/>
                </a:lnTo>
                <a:lnTo>
                  <a:pt x="0" y="47269"/>
                </a:lnTo>
                <a:lnTo>
                  <a:pt x="0" y="45783"/>
                </a:lnTo>
                <a:lnTo>
                  <a:pt x="0" y="44589"/>
                </a:lnTo>
                <a:lnTo>
                  <a:pt x="126" y="43103"/>
                </a:lnTo>
                <a:lnTo>
                  <a:pt x="381" y="41338"/>
                </a:lnTo>
                <a:lnTo>
                  <a:pt x="762" y="39560"/>
                </a:lnTo>
                <a:lnTo>
                  <a:pt x="1016" y="37630"/>
                </a:lnTo>
                <a:lnTo>
                  <a:pt x="1524" y="35547"/>
                </a:lnTo>
                <a:lnTo>
                  <a:pt x="2032" y="33464"/>
                </a:lnTo>
                <a:lnTo>
                  <a:pt x="2412" y="31280"/>
                </a:lnTo>
                <a:lnTo>
                  <a:pt x="3048" y="29006"/>
                </a:lnTo>
                <a:lnTo>
                  <a:pt x="3556" y="26720"/>
                </a:lnTo>
                <a:lnTo>
                  <a:pt x="4063" y="24460"/>
                </a:lnTo>
                <a:lnTo>
                  <a:pt x="4572" y="22212"/>
                </a:lnTo>
                <a:lnTo>
                  <a:pt x="5207" y="19964"/>
                </a:lnTo>
                <a:lnTo>
                  <a:pt x="5587" y="17805"/>
                </a:lnTo>
                <a:lnTo>
                  <a:pt x="6096" y="15722"/>
                </a:lnTo>
                <a:lnTo>
                  <a:pt x="6476" y="13639"/>
                </a:lnTo>
                <a:lnTo>
                  <a:pt x="6731" y="11747"/>
                </a:lnTo>
                <a:lnTo>
                  <a:pt x="6985" y="10045"/>
                </a:lnTo>
                <a:lnTo>
                  <a:pt x="6985" y="7061"/>
                </a:lnTo>
                <a:lnTo>
                  <a:pt x="6476" y="6019"/>
                </a:lnTo>
                <a:lnTo>
                  <a:pt x="5587" y="5372"/>
                </a:lnTo>
                <a:lnTo>
                  <a:pt x="4572" y="4724"/>
                </a:lnTo>
                <a:lnTo>
                  <a:pt x="2921" y="4356"/>
                </a:lnTo>
                <a:lnTo>
                  <a:pt x="635" y="4292"/>
                </a:lnTo>
                <a:lnTo>
                  <a:pt x="1270" y="596"/>
                </a:lnTo>
                <a:lnTo>
                  <a:pt x="170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722620" y="5762244"/>
            <a:ext cx="81492" cy="12672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736209" y="5780011"/>
            <a:ext cx="63500" cy="70485"/>
          </a:xfrm>
          <a:custGeom>
            <a:avLst/>
            <a:gdLst/>
            <a:ahLst/>
            <a:cxnLst/>
            <a:rect l="l" t="t" r="r" b="b"/>
            <a:pathLst>
              <a:path w="63500" h="70485">
                <a:moveTo>
                  <a:pt x="37718" y="5765"/>
                </a:moveTo>
                <a:lnTo>
                  <a:pt x="27050" y="5765"/>
                </a:lnTo>
                <a:lnTo>
                  <a:pt x="16128" y="54863"/>
                </a:lnTo>
                <a:lnTo>
                  <a:pt x="15578" y="56972"/>
                </a:lnTo>
                <a:lnTo>
                  <a:pt x="15239" y="58394"/>
                </a:lnTo>
                <a:lnTo>
                  <a:pt x="14986" y="59702"/>
                </a:lnTo>
                <a:lnTo>
                  <a:pt x="14604" y="61010"/>
                </a:lnTo>
                <a:lnTo>
                  <a:pt x="14350" y="62064"/>
                </a:lnTo>
                <a:lnTo>
                  <a:pt x="13588" y="63690"/>
                </a:lnTo>
                <a:lnTo>
                  <a:pt x="13335" y="64338"/>
                </a:lnTo>
                <a:lnTo>
                  <a:pt x="12573" y="65277"/>
                </a:lnTo>
                <a:lnTo>
                  <a:pt x="12191" y="65646"/>
                </a:lnTo>
                <a:lnTo>
                  <a:pt x="11683" y="65925"/>
                </a:lnTo>
                <a:lnTo>
                  <a:pt x="11302" y="66192"/>
                </a:lnTo>
                <a:lnTo>
                  <a:pt x="10667" y="66408"/>
                </a:lnTo>
                <a:lnTo>
                  <a:pt x="7746" y="67144"/>
                </a:lnTo>
                <a:lnTo>
                  <a:pt x="6985" y="70459"/>
                </a:lnTo>
                <a:lnTo>
                  <a:pt x="30987" y="70459"/>
                </a:lnTo>
                <a:lnTo>
                  <a:pt x="31750" y="67144"/>
                </a:lnTo>
                <a:lnTo>
                  <a:pt x="30479" y="67068"/>
                </a:lnTo>
                <a:lnTo>
                  <a:pt x="29463" y="66941"/>
                </a:lnTo>
                <a:lnTo>
                  <a:pt x="25526" y="60744"/>
                </a:lnTo>
                <a:lnTo>
                  <a:pt x="25780" y="59562"/>
                </a:lnTo>
                <a:lnTo>
                  <a:pt x="25907" y="58394"/>
                </a:lnTo>
                <a:lnTo>
                  <a:pt x="26202" y="56794"/>
                </a:lnTo>
                <a:lnTo>
                  <a:pt x="37718" y="5765"/>
                </a:lnTo>
                <a:close/>
              </a:path>
              <a:path w="63500" h="70485">
                <a:moveTo>
                  <a:pt x="62036" y="5765"/>
                </a:moveTo>
                <a:lnTo>
                  <a:pt x="47370" y="5765"/>
                </a:lnTo>
                <a:lnTo>
                  <a:pt x="48132" y="5803"/>
                </a:lnTo>
                <a:lnTo>
                  <a:pt x="48767" y="5867"/>
                </a:lnTo>
                <a:lnTo>
                  <a:pt x="49275" y="5943"/>
                </a:lnTo>
                <a:lnTo>
                  <a:pt x="49783" y="6070"/>
                </a:lnTo>
                <a:lnTo>
                  <a:pt x="50164" y="6248"/>
                </a:lnTo>
                <a:lnTo>
                  <a:pt x="50685" y="6438"/>
                </a:lnTo>
                <a:lnTo>
                  <a:pt x="52196" y="8661"/>
                </a:lnTo>
                <a:lnTo>
                  <a:pt x="52450" y="9169"/>
                </a:lnTo>
                <a:lnTo>
                  <a:pt x="53086" y="12611"/>
                </a:lnTo>
                <a:lnTo>
                  <a:pt x="53212" y="19176"/>
                </a:lnTo>
                <a:lnTo>
                  <a:pt x="58927" y="19176"/>
                </a:lnTo>
                <a:lnTo>
                  <a:pt x="62036" y="5765"/>
                </a:lnTo>
                <a:close/>
              </a:path>
              <a:path w="63500" h="70485">
                <a:moveTo>
                  <a:pt x="63373" y="0"/>
                </a:moveTo>
                <a:lnTo>
                  <a:pt x="4063" y="0"/>
                </a:lnTo>
                <a:lnTo>
                  <a:pt x="0" y="18364"/>
                </a:lnTo>
                <a:lnTo>
                  <a:pt x="5841" y="18364"/>
                </a:lnTo>
                <a:lnTo>
                  <a:pt x="6857" y="16446"/>
                </a:lnTo>
                <a:lnTo>
                  <a:pt x="7619" y="14795"/>
                </a:lnTo>
                <a:lnTo>
                  <a:pt x="9778" y="10883"/>
                </a:lnTo>
                <a:lnTo>
                  <a:pt x="18414" y="5765"/>
                </a:lnTo>
                <a:lnTo>
                  <a:pt x="62036" y="5765"/>
                </a:lnTo>
                <a:lnTo>
                  <a:pt x="6337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736209" y="5780011"/>
            <a:ext cx="63500" cy="70485"/>
          </a:xfrm>
          <a:custGeom>
            <a:avLst/>
            <a:gdLst/>
            <a:ahLst/>
            <a:cxnLst/>
            <a:rect l="l" t="t" r="r" b="b"/>
            <a:pathLst>
              <a:path w="63500" h="70485">
                <a:moveTo>
                  <a:pt x="4063" y="0"/>
                </a:moveTo>
                <a:lnTo>
                  <a:pt x="63373" y="0"/>
                </a:lnTo>
                <a:lnTo>
                  <a:pt x="58927" y="19176"/>
                </a:lnTo>
                <a:lnTo>
                  <a:pt x="53212" y="19176"/>
                </a:lnTo>
                <a:lnTo>
                  <a:pt x="53212" y="16078"/>
                </a:lnTo>
                <a:lnTo>
                  <a:pt x="53212" y="15506"/>
                </a:lnTo>
                <a:lnTo>
                  <a:pt x="53212" y="14846"/>
                </a:lnTo>
                <a:lnTo>
                  <a:pt x="53212" y="14096"/>
                </a:lnTo>
                <a:lnTo>
                  <a:pt x="53086" y="13360"/>
                </a:lnTo>
                <a:lnTo>
                  <a:pt x="53086" y="12611"/>
                </a:lnTo>
                <a:lnTo>
                  <a:pt x="52958" y="11874"/>
                </a:lnTo>
                <a:lnTo>
                  <a:pt x="52831" y="11125"/>
                </a:lnTo>
                <a:lnTo>
                  <a:pt x="52704" y="10439"/>
                </a:lnTo>
                <a:lnTo>
                  <a:pt x="52577" y="9804"/>
                </a:lnTo>
                <a:lnTo>
                  <a:pt x="52450" y="9169"/>
                </a:lnTo>
                <a:lnTo>
                  <a:pt x="52196" y="8661"/>
                </a:lnTo>
                <a:lnTo>
                  <a:pt x="52069" y="8254"/>
                </a:lnTo>
                <a:lnTo>
                  <a:pt x="51815" y="7759"/>
                </a:lnTo>
                <a:lnTo>
                  <a:pt x="51562" y="7340"/>
                </a:lnTo>
                <a:lnTo>
                  <a:pt x="51307" y="7010"/>
                </a:lnTo>
                <a:lnTo>
                  <a:pt x="50926" y="6680"/>
                </a:lnTo>
                <a:lnTo>
                  <a:pt x="50673" y="6426"/>
                </a:lnTo>
                <a:lnTo>
                  <a:pt x="50164" y="6248"/>
                </a:lnTo>
                <a:lnTo>
                  <a:pt x="49783" y="6070"/>
                </a:lnTo>
                <a:lnTo>
                  <a:pt x="49275" y="5943"/>
                </a:lnTo>
                <a:lnTo>
                  <a:pt x="48767" y="5867"/>
                </a:lnTo>
                <a:lnTo>
                  <a:pt x="48132" y="5803"/>
                </a:lnTo>
                <a:lnTo>
                  <a:pt x="47370" y="5765"/>
                </a:lnTo>
                <a:lnTo>
                  <a:pt x="46481" y="5765"/>
                </a:lnTo>
                <a:lnTo>
                  <a:pt x="37718" y="5765"/>
                </a:lnTo>
                <a:lnTo>
                  <a:pt x="26542" y="55308"/>
                </a:lnTo>
                <a:lnTo>
                  <a:pt x="26162" y="56972"/>
                </a:lnTo>
                <a:lnTo>
                  <a:pt x="25907" y="58394"/>
                </a:lnTo>
                <a:lnTo>
                  <a:pt x="25780" y="59562"/>
                </a:lnTo>
                <a:lnTo>
                  <a:pt x="25526" y="60744"/>
                </a:lnTo>
                <a:lnTo>
                  <a:pt x="25526" y="61798"/>
                </a:lnTo>
                <a:lnTo>
                  <a:pt x="25526" y="62750"/>
                </a:lnTo>
                <a:lnTo>
                  <a:pt x="25526" y="63474"/>
                </a:lnTo>
                <a:lnTo>
                  <a:pt x="25653" y="64096"/>
                </a:lnTo>
                <a:lnTo>
                  <a:pt x="31750" y="67144"/>
                </a:lnTo>
                <a:lnTo>
                  <a:pt x="30987" y="70459"/>
                </a:lnTo>
                <a:lnTo>
                  <a:pt x="6985" y="70459"/>
                </a:lnTo>
                <a:lnTo>
                  <a:pt x="7746" y="67144"/>
                </a:lnTo>
                <a:lnTo>
                  <a:pt x="8636" y="66928"/>
                </a:lnTo>
                <a:lnTo>
                  <a:pt x="9398" y="66738"/>
                </a:lnTo>
                <a:lnTo>
                  <a:pt x="10032" y="66573"/>
                </a:lnTo>
                <a:lnTo>
                  <a:pt x="10667" y="66408"/>
                </a:lnTo>
                <a:lnTo>
                  <a:pt x="11302" y="66192"/>
                </a:lnTo>
                <a:lnTo>
                  <a:pt x="11683" y="65925"/>
                </a:lnTo>
                <a:lnTo>
                  <a:pt x="12191" y="65646"/>
                </a:lnTo>
                <a:lnTo>
                  <a:pt x="12573" y="65277"/>
                </a:lnTo>
                <a:lnTo>
                  <a:pt x="12953" y="64808"/>
                </a:lnTo>
                <a:lnTo>
                  <a:pt x="13335" y="64338"/>
                </a:lnTo>
                <a:lnTo>
                  <a:pt x="13588" y="63690"/>
                </a:lnTo>
                <a:lnTo>
                  <a:pt x="13969" y="62877"/>
                </a:lnTo>
                <a:lnTo>
                  <a:pt x="14350" y="62064"/>
                </a:lnTo>
                <a:lnTo>
                  <a:pt x="14604" y="61010"/>
                </a:lnTo>
                <a:lnTo>
                  <a:pt x="14986" y="59702"/>
                </a:lnTo>
                <a:lnTo>
                  <a:pt x="15239" y="58394"/>
                </a:lnTo>
                <a:lnTo>
                  <a:pt x="15620" y="56794"/>
                </a:lnTo>
                <a:lnTo>
                  <a:pt x="16128" y="54863"/>
                </a:lnTo>
                <a:lnTo>
                  <a:pt x="27050" y="5765"/>
                </a:lnTo>
                <a:lnTo>
                  <a:pt x="19557" y="5765"/>
                </a:lnTo>
                <a:lnTo>
                  <a:pt x="18414" y="5765"/>
                </a:lnTo>
                <a:lnTo>
                  <a:pt x="12318" y="7721"/>
                </a:lnTo>
                <a:lnTo>
                  <a:pt x="11683" y="8254"/>
                </a:lnTo>
                <a:lnTo>
                  <a:pt x="11049" y="9004"/>
                </a:lnTo>
                <a:lnTo>
                  <a:pt x="10413" y="9944"/>
                </a:lnTo>
                <a:lnTo>
                  <a:pt x="9778" y="10883"/>
                </a:lnTo>
                <a:lnTo>
                  <a:pt x="9143" y="12039"/>
                </a:lnTo>
                <a:lnTo>
                  <a:pt x="8381" y="13423"/>
                </a:lnTo>
                <a:lnTo>
                  <a:pt x="7619" y="14795"/>
                </a:lnTo>
                <a:lnTo>
                  <a:pt x="6857" y="16446"/>
                </a:lnTo>
                <a:lnTo>
                  <a:pt x="5841" y="18364"/>
                </a:lnTo>
                <a:lnTo>
                  <a:pt x="0" y="18364"/>
                </a:lnTo>
                <a:lnTo>
                  <a:pt x="40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798820" y="5823206"/>
            <a:ext cx="95213" cy="9551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928359" y="5803388"/>
            <a:ext cx="110520" cy="115091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37250" y="5817006"/>
            <a:ext cx="100837" cy="104762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62471" y="5788152"/>
            <a:ext cx="86065" cy="12722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076315" y="5806541"/>
            <a:ext cx="67945" cy="107950"/>
          </a:xfrm>
          <a:custGeom>
            <a:avLst/>
            <a:gdLst/>
            <a:ahLst/>
            <a:cxnLst/>
            <a:rect l="l" t="t" r="r" b="b"/>
            <a:pathLst>
              <a:path w="67945" h="107950">
                <a:moveTo>
                  <a:pt x="36322" y="0"/>
                </a:moveTo>
                <a:lnTo>
                  <a:pt x="32004" y="0"/>
                </a:lnTo>
                <a:lnTo>
                  <a:pt x="13081" y="673"/>
                </a:lnTo>
                <a:lnTo>
                  <a:pt x="12192" y="4546"/>
                </a:lnTo>
                <a:lnTo>
                  <a:pt x="15494" y="4635"/>
                </a:lnTo>
                <a:lnTo>
                  <a:pt x="17780" y="5105"/>
                </a:lnTo>
                <a:lnTo>
                  <a:pt x="20320" y="6794"/>
                </a:lnTo>
                <a:lnTo>
                  <a:pt x="20955" y="8255"/>
                </a:lnTo>
                <a:lnTo>
                  <a:pt x="20955" y="12623"/>
                </a:lnTo>
                <a:lnTo>
                  <a:pt x="20320" y="16294"/>
                </a:lnTo>
                <a:lnTo>
                  <a:pt x="0" y="106413"/>
                </a:lnTo>
                <a:lnTo>
                  <a:pt x="4699" y="107607"/>
                </a:lnTo>
                <a:lnTo>
                  <a:pt x="11557" y="102768"/>
                </a:lnTo>
                <a:lnTo>
                  <a:pt x="46095" y="102768"/>
                </a:lnTo>
                <a:lnTo>
                  <a:pt x="47407" y="101727"/>
                </a:lnTo>
                <a:lnTo>
                  <a:pt x="24130" y="101727"/>
                </a:lnTo>
                <a:lnTo>
                  <a:pt x="21336" y="100863"/>
                </a:lnTo>
                <a:lnTo>
                  <a:pt x="19558" y="99123"/>
                </a:lnTo>
                <a:lnTo>
                  <a:pt x="17907" y="97383"/>
                </a:lnTo>
                <a:lnTo>
                  <a:pt x="17018" y="94551"/>
                </a:lnTo>
                <a:lnTo>
                  <a:pt x="17018" y="87363"/>
                </a:lnTo>
                <a:lnTo>
                  <a:pt x="17399" y="83985"/>
                </a:lnTo>
                <a:lnTo>
                  <a:pt x="18161" y="80518"/>
                </a:lnTo>
                <a:lnTo>
                  <a:pt x="18796" y="77393"/>
                </a:lnTo>
                <a:lnTo>
                  <a:pt x="30373" y="52387"/>
                </a:lnTo>
                <a:lnTo>
                  <a:pt x="24130" y="52387"/>
                </a:lnTo>
                <a:lnTo>
                  <a:pt x="23240" y="52095"/>
                </a:lnTo>
                <a:lnTo>
                  <a:pt x="36322" y="0"/>
                </a:lnTo>
                <a:close/>
              </a:path>
              <a:path w="67945" h="107950">
                <a:moveTo>
                  <a:pt x="46095" y="102768"/>
                </a:moveTo>
                <a:lnTo>
                  <a:pt x="11557" y="102768"/>
                </a:lnTo>
                <a:lnTo>
                  <a:pt x="16637" y="105994"/>
                </a:lnTo>
                <a:lnTo>
                  <a:pt x="22479" y="107607"/>
                </a:lnTo>
                <a:lnTo>
                  <a:pt x="36322" y="107607"/>
                </a:lnTo>
                <a:lnTo>
                  <a:pt x="42925" y="105283"/>
                </a:lnTo>
                <a:lnTo>
                  <a:pt x="46095" y="102768"/>
                </a:lnTo>
                <a:close/>
              </a:path>
              <a:path w="67945" h="107950">
                <a:moveTo>
                  <a:pt x="64786" y="42786"/>
                </a:moveTo>
                <a:lnTo>
                  <a:pt x="48260" y="42786"/>
                </a:lnTo>
                <a:lnTo>
                  <a:pt x="50546" y="44081"/>
                </a:lnTo>
                <a:lnTo>
                  <a:pt x="52070" y="46659"/>
                </a:lnTo>
                <a:lnTo>
                  <a:pt x="53467" y="49237"/>
                </a:lnTo>
                <a:lnTo>
                  <a:pt x="54229" y="53111"/>
                </a:lnTo>
                <a:lnTo>
                  <a:pt x="54229" y="62090"/>
                </a:lnTo>
                <a:lnTo>
                  <a:pt x="53848" y="66090"/>
                </a:lnTo>
                <a:lnTo>
                  <a:pt x="52959" y="70281"/>
                </a:lnTo>
                <a:lnTo>
                  <a:pt x="52197" y="74472"/>
                </a:lnTo>
                <a:lnTo>
                  <a:pt x="30099" y="101727"/>
                </a:lnTo>
                <a:lnTo>
                  <a:pt x="47407" y="101727"/>
                </a:lnTo>
                <a:lnTo>
                  <a:pt x="67390" y="66090"/>
                </a:lnTo>
                <a:lnTo>
                  <a:pt x="67437" y="50177"/>
                </a:lnTo>
                <a:lnTo>
                  <a:pt x="65912" y="44373"/>
                </a:lnTo>
                <a:lnTo>
                  <a:pt x="64786" y="42786"/>
                </a:lnTo>
                <a:close/>
              </a:path>
              <a:path w="67945" h="107950">
                <a:moveTo>
                  <a:pt x="55752" y="34086"/>
                </a:moveTo>
                <a:lnTo>
                  <a:pt x="46100" y="34086"/>
                </a:lnTo>
                <a:lnTo>
                  <a:pt x="41910" y="35521"/>
                </a:lnTo>
                <a:lnTo>
                  <a:pt x="33527" y="41275"/>
                </a:lnTo>
                <a:lnTo>
                  <a:pt x="28956" y="45935"/>
                </a:lnTo>
                <a:lnTo>
                  <a:pt x="24130" y="52387"/>
                </a:lnTo>
                <a:lnTo>
                  <a:pt x="30373" y="52387"/>
                </a:lnTo>
                <a:lnTo>
                  <a:pt x="33020" y="49072"/>
                </a:lnTo>
                <a:lnTo>
                  <a:pt x="35687" y="46570"/>
                </a:lnTo>
                <a:lnTo>
                  <a:pt x="40259" y="43548"/>
                </a:lnTo>
                <a:lnTo>
                  <a:pt x="42545" y="42786"/>
                </a:lnTo>
                <a:lnTo>
                  <a:pt x="64786" y="42786"/>
                </a:lnTo>
                <a:lnTo>
                  <a:pt x="62992" y="40259"/>
                </a:lnTo>
                <a:lnTo>
                  <a:pt x="59944" y="36144"/>
                </a:lnTo>
                <a:lnTo>
                  <a:pt x="55752" y="340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093333" y="5849327"/>
            <a:ext cx="37465" cy="59055"/>
          </a:xfrm>
          <a:custGeom>
            <a:avLst/>
            <a:gdLst/>
            <a:ahLst/>
            <a:cxnLst/>
            <a:rect l="l" t="t" r="r" b="b"/>
            <a:pathLst>
              <a:path w="37464" h="59054">
                <a:moveTo>
                  <a:pt x="27939" y="0"/>
                </a:moveTo>
                <a:lnTo>
                  <a:pt x="25526" y="0"/>
                </a:lnTo>
                <a:lnTo>
                  <a:pt x="23240" y="762"/>
                </a:lnTo>
                <a:lnTo>
                  <a:pt x="20954" y="2273"/>
                </a:lnTo>
                <a:lnTo>
                  <a:pt x="18668" y="3784"/>
                </a:lnTo>
                <a:lnTo>
                  <a:pt x="16001" y="6286"/>
                </a:lnTo>
                <a:lnTo>
                  <a:pt x="13207" y="9791"/>
                </a:lnTo>
                <a:lnTo>
                  <a:pt x="10413" y="13284"/>
                </a:lnTo>
                <a:lnTo>
                  <a:pt x="8127" y="16865"/>
                </a:lnTo>
                <a:lnTo>
                  <a:pt x="6350" y="20535"/>
                </a:lnTo>
                <a:lnTo>
                  <a:pt x="4571" y="24206"/>
                </a:lnTo>
                <a:lnTo>
                  <a:pt x="3047" y="28905"/>
                </a:lnTo>
                <a:lnTo>
                  <a:pt x="1777" y="34607"/>
                </a:lnTo>
                <a:lnTo>
                  <a:pt x="1142" y="37731"/>
                </a:lnTo>
                <a:lnTo>
                  <a:pt x="380" y="41198"/>
                </a:lnTo>
                <a:lnTo>
                  <a:pt x="0" y="44577"/>
                </a:lnTo>
                <a:lnTo>
                  <a:pt x="0" y="47853"/>
                </a:lnTo>
                <a:lnTo>
                  <a:pt x="0" y="51765"/>
                </a:lnTo>
                <a:lnTo>
                  <a:pt x="888" y="54597"/>
                </a:lnTo>
                <a:lnTo>
                  <a:pt x="2539" y="56337"/>
                </a:lnTo>
                <a:lnTo>
                  <a:pt x="4317" y="58077"/>
                </a:lnTo>
                <a:lnTo>
                  <a:pt x="7112" y="58940"/>
                </a:lnTo>
                <a:lnTo>
                  <a:pt x="11049" y="58940"/>
                </a:lnTo>
                <a:lnTo>
                  <a:pt x="13080" y="58940"/>
                </a:lnTo>
                <a:lnTo>
                  <a:pt x="22478" y="54622"/>
                </a:lnTo>
                <a:lnTo>
                  <a:pt x="24383" y="53086"/>
                </a:lnTo>
                <a:lnTo>
                  <a:pt x="35940" y="27495"/>
                </a:lnTo>
                <a:lnTo>
                  <a:pt x="36829" y="23304"/>
                </a:lnTo>
                <a:lnTo>
                  <a:pt x="37211" y="19303"/>
                </a:lnTo>
                <a:lnTo>
                  <a:pt x="37211" y="15481"/>
                </a:lnTo>
                <a:lnTo>
                  <a:pt x="37211" y="10325"/>
                </a:lnTo>
                <a:lnTo>
                  <a:pt x="36449" y="6451"/>
                </a:lnTo>
                <a:lnTo>
                  <a:pt x="35051" y="3873"/>
                </a:lnTo>
                <a:lnTo>
                  <a:pt x="33527" y="1295"/>
                </a:lnTo>
                <a:lnTo>
                  <a:pt x="31241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076315" y="5806541"/>
            <a:ext cx="67945" cy="107950"/>
          </a:xfrm>
          <a:custGeom>
            <a:avLst/>
            <a:gdLst/>
            <a:ahLst/>
            <a:cxnLst/>
            <a:rect l="l" t="t" r="r" b="b"/>
            <a:pathLst>
              <a:path w="67945" h="107950">
                <a:moveTo>
                  <a:pt x="32004" y="0"/>
                </a:moveTo>
                <a:lnTo>
                  <a:pt x="36322" y="0"/>
                </a:lnTo>
                <a:lnTo>
                  <a:pt x="23240" y="52095"/>
                </a:lnTo>
                <a:lnTo>
                  <a:pt x="24130" y="52387"/>
                </a:lnTo>
                <a:lnTo>
                  <a:pt x="28956" y="45935"/>
                </a:lnTo>
                <a:lnTo>
                  <a:pt x="33527" y="41275"/>
                </a:lnTo>
                <a:lnTo>
                  <a:pt x="37719" y="38404"/>
                </a:lnTo>
                <a:lnTo>
                  <a:pt x="41910" y="35521"/>
                </a:lnTo>
                <a:lnTo>
                  <a:pt x="46100" y="34086"/>
                </a:lnTo>
                <a:lnTo>
                  <a:pt x="50292" y="34086"/>
                </a:lnTo>
                <a:lnTo>
                  <a:pt x="55752" y="34086"/>
                </a:lnTo>
                <a:lnTo>
                  <a:pt x="59944" y="36144"/>
                </a:lnTo>
                <a:lnTo>
                  <a:pt x="62992" y="40259"/>
                </a:lnTo>
                <a:lnTo>
                  <a:pt x="65912" y="44373"/>
                </a:lnTo>
                <a:lnTo>
                  <a:pt x="67437" y="50177"/>
                </a:lnTo>
                <a:lnTo>
                  <a:pt x="67437" y="57670"/>
                </a:lnTo>
                <a:lnTo>
                  <a:pt x="67437" y="65862"/>
                </a:lnTo>
                <a:lnTo>
                  <a:pt x="65786" y="73901"/>
                </a:lnTo>
                <a:lnTo>
                  <a:pt x="62484" y="81813"/>
                </a:lnTo>
                <a:lnTo>
                  <a:pt x="59182" y="89738"/>
                </a:lnTo>
                <a:lnTo>
                  <a:pt x="54610" y="96012"/>
                </a:lnTo>
                <a:lnTo>
                  <a:pt x="48768" y="100647"/>
                </a:lnTo>
                <a:lnTo>
                  <a:pt x="42925" y="105283"/>
                </a:lnTo>
                <a:lnTo>
                  <a:pt x="36322" y="107607"/>
                </a:lnTo>
                <a:lnTo>
                  <a:pt x="29083" y="107607"/>
                </a:lnTo>
                <a:lnTo>
                  <a:pt x="22479" y="107607"/>
                </a:lnTo>
                <a:lnTo>
                  <a:pt x="16637" y="105994"/>
                </a:lnTo>
                <a:lnTo>
                  <a:pt x="11557" y="102768"/>
                </a:lnTo>
                <a:lnTo>
                  <a:pt x="4699" y="107607"/>
                </a:lnTo>
                <a:lnTo>
                  <a:pt x="0" y="106413"/>
                </a:lnTo>
                <a:lnTo>
                  <a:pt x="19176" y="21361"/>
                </a:lnTo>
                <a:lnTo>
                  <a:pt x="20320" y="16294"/>
                </a:lnTo>
                <a:lnTo>
                  <a:pt x="20955" y="12623"/>
                </a:lnTo>
                <a:lnTo>
                  <a:pt x="20955" y="10350"/>
                </a:lnTo>
                <a:lnTo>
                  <a:pt x="20955" y="8255"/>
                </a:lnTo>
                <a:lnTo>
                  <a:pt x="20320" y="6794"/>
                </a:lnTo>
                <a:lnTo>
                  <a:pt x="19050" y="5956"/>
                </a:lnTo>
                <a:lnTo>
                  <a:pt x="17780" y="5105"/>
                </a:lnTo>
                <a:lnTo>
                  <a:pt x="15494" y="4635"/>
                </a:lnTo>
                <a:lnTo>
                  <a:pt x="12192" y="4546"/>
                </a:lnTo>
                <a:lnTo>
                  <a:pt x="13081" y="673"/>
                </a:lnTo>
                <a:lnTo>
                  <a:pt x="320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141720" y="5849115"/>
            <a:ext cx="46551" cy="9680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156219" y="5866625"/>
            <a:ext cx="27305" cy="78105"/>
          </a:xfrm>
          <a:custGeom>
            <a:avLst/>
            <a:gdLst/>
            <a:ahLst/>
            <a:cxnLst/>
            <a:rect l="l" t="t" r="r" b="b"/>
            <a:pathLst>
              <a:path w="27304" h="78104">
                <a:moveTo>
                  <a:pt x="19663" y="21894"/>
                </a:moveTo>
                <a:lnTo>
                  <a:pt x="16996" y="21894"/>
                </a:lnTo>
                <a:lnTo>
                  <a:pt x="1248" y="22491"/>
                </a:lnTo>
                <a:lnTo>
                  <a:pt x="613" y="26187"/>
                </a:lnTo>
                <a:lnTo>
                  <a:pt x="2899" y="26250"/>
                </a:lnTo>
                <a:lnTo>
                  <a:pt x="4550" y="26619"/>
                </a:lnTo>
                <a:lnTo>
                  <a:pt x="5566" y="27266"/>
                </a:lnTo>
                <a:lnTo>
                  <a:pt x="6455" y="27914"/>
                </a:lnTo>
                <a:lnTo>
                  <a:pt x="6963" y="28956"/>
                </a:lnTo>
                <a:lnTo>
                  <a:pt x="6963" y="31940"/>
                </a:lnTo>
                <a:lnTo>
                  <a:pt x="6709" y="33642"/>
                </a:lnTo>
                <a:lnTo>
                  <a:pt x="6455" y="35534"/>
                </a:lnTo>
                <a:lnTo>
                  <a:pt x="6074" y="37617"/>
                </a:lnTo>
                <a:lnTo>
                  <a:pt x="5566" y="39700"/>
                </a:lnTo>
                <a:lnTo>
                  <a:pt x="5185" y="41859"/>
                </a:lnTo>
                <a:lnTo>
                  <a:pt x="4550" y="44107"/>
                </a:lnTo>
                <a:lnTo>
                  <a:pt x="3026" y="50901"/>
                </a:lnTo>
                <a:lnTo>
                  <a:pt x="2391" y="53174"/>
                </a:lnTo>
                <a:lnTo>
                  <a:pt x="2010" y="55359"/>
                </a:lnTo>
                <a:lnTo>
                  <a:pt x="994" y="59524"/>
                </a:lnTo>
                <a:lnTo>
                  <a:pt x="740" y="61455"/>
                </a:lnTo>
                <a:lnTo>
                  <a:pt x="373" y="63169"/>
                </a:lnTo>
                <a:lnTo>
                  <a:pt x="109" y="64973"/>
                </a:lnTo>
                <a:lnTo>
                  <a:pt x="0" y="69278"/>
                </a:lnTo>
                <a:lnTo>
                  <a:pt x="230" y="70510"/>
                </a:lnTo>
                <a:lnTo>
                  <a:pt x="7598" y="77787"/>
                </a:lnTo>
                <a:lnTo>
                  <a:pt x="10519" y="77787"/>
                </a:lnTo>
                <a:lnTo>
                  <a:pt x="11916" y="77609"/>
                </a:lnTo>
                <a:lnTo>
                  <a:pt x="13186" y="77241"/>
                </a:lnTo>
                <a:lnTo>
                  <a:pt x="14583" y="76885"/>
                </a:lnTo>
                <a:lnTo>
                  <a:pt x="23609" y="70510"/>
                </a:lnTo>
                <a:lnTo>
                  <a:pt x="12551" y="70510"/>
                </a:lnTo>
                <a:lnTo>
                  <a:pt x="11662" y="70205"/>
                </a:lnTo>
                <a:lnTo>
                  <a:pt x="11154" y="69583"/>
                </a:lnTo>
                <a:lnTo>
                  <a:pt x="10519" y="68973"/>
                </a:lnTo>
                <a:lnTo>
                  <a:pt x="10371" y="68389"/>
                </a:lnTo>
                <a:lnTo>
                  <a:pt x="10456" y="63766"/>
                </a:lnTo>
                <a:lnTo>
                  <a:pt x="10519" y="63169"/>
                </a:lnTo>
                <a:lnTo>
                  <a:pt x="10879" y="61455"/>
                </a:lnTo>
                <a:lnTo>
                  <a:pt x="11662" y="58064"/>
                </a:lnTo>
                <a:lnTo>
                  <a:pt x="19663" y="21894"/>
                </a:lnTo>
                <a:close/>
              </a:path>
              <a:path w="27304" h="78104">
                <a:moveTo>
                  <a:pt x="23092" y="63766"/>
                </a:moveTo>
                <a:lnTo>
                  <a:pt x="21927" y="64998"/>
                </a:lnTo>
                <a:lnTo>
                  <a:pt x="21060" y="65989"/>
                </a:lnTo>
                <a:lnTo>
                  <a:pt x="19282" y="67691"/>
                </a:lnTo>
                <a:lnTo>
                  <a:pt x="18393" y="68389"/>
                </a:lnTo>
                <a:lnTo>
                  <a:pt x="17587" y="68973"/>
                </a:lnTo>
                <a:lnTo>
                  <a:pt x="16996" y="69481"/>
                </a:lnTo>
                <a:lnTo>
                  <a:pt x="16234" y="69875"/>
                </a:lnTo>
                <a:lnTo>
                  <a:pt x="14964" y="70383"/>
                </a:lnTo>
                <a:lnTo>
                  <a:pt x="14329" y="70510"/>
                </a:lnTo>
                <a:lnTo>
                  <a:pt x="23609" y="70510"/>
                </a:lnTo>
                <a:lnTo>
                  <a:pt x="25211" y="68935"/>
                </a:lnTo>
                <a:lnTo>
                  <a:pt x="26775" y="67360"/>
                </a:lnTo>
                <a:lnTo>
                  <a:pt x="23092" y="63766"/>
                </a:lnTo>
                <a:close/>
              </a:path>
              <a:path w="27304" h="78104">
                <a:moveTo>
                  <a:pt x="24743" y="0"/>
                </a:moveTo>
                <a:lnTo>
                  <a:pt x="13821" y="0"/>
                </a:lnTo>
                <a:lnTo>
                  <a:pt x="11281" y="11671"/>
                </a:lnTo>
                <a:lnTo>
                  <a:pt x="22076" y="11671"/>
                </a:lnTo>
                <a:lnTo>
                  <a:pt x="24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151626" y="5788152"/>
            <a:ext cx="100584" cy="160832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200266" y="5805423"/>
            <a:ext cx="46990" cy="141605"/>
          </a:xfrm>
          <a:custGeom>
            <a:avLst/>
            <a:gdLst/>
            <a:ahLst/>
            <a:cxnLst/>
            <a:rect l="l" t="t" r="r" b="b"/>
            <a:pathLst>
              <a:path w="46989" h="141604">
                <a:moveTo>
                  <a:pt x="2032" y="0"/>
                </a:moveTo>
                <a:lnTo>
                  <a:pt x="0" y="5727"/>
                </a:lnTo>
                <a:lnTo>
                  <a:pt x="8189" y="9275"/>
                </a:lnTo>
                <a:lnTo>
                  <a:pt x="15224" y="14185"/>
                </a:lnTo>
                <a:lnTo>
                  <a:pt x="33639" y="57833"/>
                </a:lnTo>
                <a:lnTo>
                  <a:pt x="34162" y="69875"/>
                </a:lnTo>
                <a:lnTo>
                  <a:pt x="33639" y="82324"/>
                </a:lnTo>
                <a:lnTo>
                  <a:pt x="21042" y="120563"/>
                </a:lnTo>
                <a:lnTo>
                  <a:pt x="254" y="135432"/>
                </a:lnTo>
                <a:lnTo>
                  <a:pt x="2032" y="141160"/>
                </a:lnTo>
                <a:lnTo>
                  <a:pt x="35433" y="116497"/>
                </a:lnTo>
                <a:lnTo>
                  <a:pt x="46990" y="70624"/>
                </a:lnTo>
                <a:lnTo>
                  <a:pt x="46273" y="57683"/>
                </a:lnTo>
                <a:lnTo>
                  <a:pt x="28981" y="16064"/>
                </a:lnTo>
                <a:lnTo>
                  <a:pt x="12269" y="3695"/>
                </a:lnTo>
                <a:lnTo>
                  <a:pt x="203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200266" y="5805423"/>
            <a:ext cx="46990" cy="141605"/>
          </a:xfrm>
          <a:custGeom>
            <a:avLst/>
            <a:gdLst/>
            <a:ahLst/>
            <a:cxnLst/>
            <a:rect l="l" t="t" r="r" b="b"/>
            <a:pathLst>
              <a:path w="46989" h="141604">
                <a:moveTo>
                  <a:pt x="2032" y="0"/>
                </a:moveTo>
                <a:lnTo>
                  <a:pt x="35433" y="24739"/>
                </a:lnTo>
                <a:lnTo>
                  <a:pt x="46990" y="70624"/>
                </a:lnTo>
                <a:lnTo>
                  <a:pt x="46273" y="83592"/>
                </a:lnTo>
                <a:lnTo>
                  <a:pt x="28981" y="125140"/>
                </a:lnTo>
                <a:lnTo>
                  <a:pt x="2032" y="141160"/>
                </a:lnTo>
                <a:lnTo>
                  <a:pt x="254" y="135432"/>
                </a:lnTo>
                <a:lnTo>
                  <a:pt x="8278" y="131870"/>
                </a:lnTo>
                <a:lnTo>
                  <a:pt x="15208" y="126914"/>
                </a:lnTo>
                <a:lnTo>
                  <a:pt x="33639" y="82324"/>
                </a:lnTo>
                <a:lnTo>
                  <a:pt x="34162" y="69875"/>
                </a:lnTo>
                <a:lnTo>
                  <a:pt x="33639" y="57833"/>
                </a:lnTo>
                <a:lnTo>
                  <a:pt x="21091" y="20458"/>
                </a:lnTo>
                <a:lnTo>
                  <a:pt x="0" y="5727"/>
                </a:lnTo>
                <a:lnTo>
                  <a:pt x="20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291071" y="5786628"/>
            <a:ext cx="2911602" cy="16363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9223247" y="5788152"/>
            <a:ext cx="102870" cy="159232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9232138" y="5801524"/>
            <a:ext cx="92964" cy="149263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255008" y="6111233"/>
            <a:ext cx="107441" cy="10594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264914" y="6123368"/>
            <a:ext cx="96393" cy="96392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480559" y="6080759"/>
            <a:ext cx="874013" cy="156235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38064" y="6097549"/>
            <a:ext cx="11430" cy="139065"/>
          </a:xfrm>
          <a:custGeom>
            <a:avLst/>
            <a:gdLst/>
            <a:ahLst/>
            <a:cxnLst/>
            <a:rect l="l" t="t" r="r" b="b"/>
            <a:pathLst>
              <a:path w="11429" h="139064">
                <a:moveTo>
                  <a:pt x="0" y="138493"/>
                </a:moveTo>
                <a:lnTo>
                  <a:pt x="11430" y="138493"/>
                </a:lnTo>
                <a:lnTo>
                  <a:pt x="11430" y="0"/>
                </a:lnTo>
                <a:lnTo>
                  <a:pt x="0" y="0"/>
                </a:lnTo>
                <a:lnTo>
                  <a:pt x="0" y="138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33491" y="6092977"/>
            <a:ext cx="20955" cy="147955"/>
          </a:xfrm>
          <a:custGeom>
            <a:avLst/>
            <a:gdLst/>
            <a:ahLst/>
            <a:cxnLst/>
            <a:rect l="l" t="t" r="r" b="b"/>
            <a:pathLst>
              <a:path w="20954" h="147954">
                <a:moveTo>
                  <a:pt x="0" y="147637"/>
                </a:moveTo>
                <a:lnTo>
                  <a:pt x="20574" y="147637"/>
                </a:lnTo>
                <a:lnTo>
                  <a:pt x="20574" y="0"/>
                </a:lnTo>
                <a:lnTo>
                  <a:pt x="0" y="0"/>
                </a:lnTo>
                <a:lnTo>
                  <a:pt x="0" y="14763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490720" y="6091425"/>
            <a:ext cx="130841" cy="149189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529835" y="6108560"/>
            <a:ext cx="86995" cy="101600"/>
          </a:xfrm>
          <a:custGeom>
            <a:avLst/>
            <a:gdLst/>
            <a:ahLst/>
            <a:cxnLst/>
            <a:rect l="l" t="t" r="r" b="b"/>
            <a:pathLst>
              <a:path w="86995" h="101600">
                <a:moveTo>
                  <a:pt x="86613" y="0"/>
                </a:moveTo>
                <a:lnTo>
                  <a:pt x="19558" y="0"/>
                </a:lnTo>
                <a:lnTo>
                  <a:pt x="18668" y="3644"/>
                </a:lnTo>
                <a:lnTo>
                  <a:pt x="21336" y="3797"/>
                </a:lnTo>
                <a:lnTo>
                  <a:pt x="23113" y="4343"/>
                </a:lnTo>
                <a:lnTo>
                  <a:pt x="25400" y="6223"/>
                </a:lnTo>
                <a:lnTo>
                  <a:pt x="25848" y="7416"/>
                </a:lnTo>
                <a:lnTo>
                  <a:pt x="25940" y="13804"/>
                </a:lnTo>
                <a:lnTo>
                  <a:pt x="25400" y="17145"/>
                </a:lnTo>
                <a:lnTo>
                  <a:pt x="24384" y="22098"/>
                </a:lnTo>
                <a:lnTo>
                  <a:pt x="11576" y="79921"/>
                </a:lnTo>
                <a:lnTo>
                  <a:pt x="10667" y="84315"/>
                </a:lnTo>
                <a:lnTo>
                  <a:pt x="888" y="97929"/>
                </a:lnTo>
                <a:lnTo>
                  <a:pt x="0" y="101574"/>
                </a:lnTo>
                <a:lnTo>
                  <a:pt x="30606" y="101574"/>
                </a:lnTo>
                <a:lnTo>
                  <a:pt x="31368" y="97929"/>
                </a:lnTo>
                <a:lnTo>
                  <a:pt x="28955" y="97726"/>
                </a:lnTo>
                <a:lnTo>
                  <a:pt x="27304" y="97434"/>
                </a:lnTo>
                <a:lnTo>
                  <a:pt x="23367" y="93065"/>
                </a:lnTo>
                <a:lnTo>
                  <a:pt x="23477" y="87617"/>
                </a:lnTo>
                <a:lnTo>
                  <a:pt x="23875" y="84582"/>
                </a:lnTo>
                <a:lnTo>
                  <a:pt x="25007" y="79400"/>
                </a:lnTo>
                <a:lnTo>
                  <a:pt x="30734" y="53581"/>
                </a:lnTo>
                <a:lnTo>
                  <a:pt x="62623" y="53581"/>
                </a:lnTo>
                <a:lnTo>
                  <a:pt x="64133" y="47028"/>
                </a:lnTo>
                <a:lnTo>
                  <a:pt x="32130" y="47028"/>
                </a:lnTo>
                <a:lnTo>
                  <a:pt x="41021" y="6553"/>
                </a:lnTo>
                <a:lnTo>
                  <a:pt x="85156" y="6553"/>
                </a:lnTo>
                <a:lnTo>
                  <a:pt x="86613" y="0"/>
                </a:lnTo>
                <a:close/>
              </a:path>
              <a:path w="86995" h="101600">
                <a:moveTo>
                  <a:pt x="62623" y="53581"/>
                </a:moveTo>
                <a:lnTo>
                  <a:pt x="48133" y="53581"/>
                </a:lnTo>
                <a:lnTo>
                  <a:pt x="49911" y="53809"/>
                </a:lnTo>
                <a:lnTo>
                  <a:pt x="51688" y="54749"/>
                </a:lnTo>
                <a:lnTo>
                  <a:pt x="52324" y="55626"/>
                </a:lnTo>
                <a:lnTo>
                  <a:pt x="52704" y="56883"/>
                </a:lnTo>
                <a:lnTo>
                  <a:pt x="52959" y="58153"/>
                </a:lnTo>
                <a:lnTo>
                  <a:pt x="53212" y="61290"/>
                </a:lnTo>
                <a:lnTo>
                  <a:pt x="53212" y="66306"/>
                </a:lnTo>
                <a:lnTo>
                  <a:pt x="59689" y="66306"/>
                </a:lnTo>
                <a:lnTo>
                  <a:pt x="62623" y="53581"/>
                </a:lnTo>
                <a:close/>
              </a:path>
              <a:path w="86995" h="101600">
                <a:moveTo>
                  <a:pt x="66928" y="34899"/>
                </a:moveTo>
                <a:lnTo>
                  <a:pt x="60198" y="34899"/>
                </a:lnTo>
                <a:lnTo>
                  <a:pt x="58292" y="38671"/>
                </a:lnTo>
                <a:lnTo>
                  <a:pt x="56768" y="41338"/>
                </a:lnTo>
                <a:lnTo>
                  <a:pt x="55499" y="42900"/>
                </a:lnTo>
                <a:lnTo>
                  <a:pt x="54355" y="44462"/>
                </a:lnTo>
                <a:lnTo>
                  <a:pt x="52959" y="45542"/>
                </a:lnTo>
                <a:lnTo>
                  <a:pt x="51562" y="46139"/>
                </a:lnTo>
                <a:lnTo>
                  <a:pt x="50037" y="46736"/>
                </a:lnTo>
                <a:lnTo>
                  <a:pt x="48260" y="47028"/>
                </a:lnTo>
                <a:lnTo>
                  <a:pt x="64133" y="47028"/>
                </a:lnTo>
                <a:lnTo>
                  <a:pt x="66928" y="34899"/>
                </a:lnTo>
                <a:close/>
              </a:path>
              <a:path w="86995" h="101600">
                <a:moveTo>
                  <a:pt x="85156" y="6553"/>
                </a:moveTo>
                <a:lnTo>
                  <a:pt x="66166" y="6553"/>
                </a:lnTo>
                <a:lnTo>
                  <a:pt x="67817" y="6718"/>
                </a:lnTo>
                <a:lnTo>
                  <a:pt x="68834" y="7073"/>
                </a:lnTo>
                <a:lnTo>
                  <a:pt x="73405" y="13804"/>
                </a:lnTo>
                <a:lnTo>
                  <a:pt x="73913" y="16014"/>
                </a:lnTo>
                <a:lnTo>
                  <a:pt x="74167" y="19024"/>
                </a:lnTo>
                <a:lnTo>
                  <a:pt x="74422" y="22847"/>
                </a:lnTo>
                <a:lnTo>
                  <a:pt x="81534" y="22847"/>
                </a:lnTo>
                <a:lnTo>
                  <a:pt x="85156" y="655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529835" y="6108560"/>
            <a:ext cx="86995" cy="101600"/>
          </a:xfrm>
          <a:custGeom>
            <a:avLst/>
            <a:gdLst/>
            <a:ahLst/>
            <a:cxnLst/>
            <a:rect l="l" t="t" r="r" b="b"/>
            <a:pathLst>
              <a:path w="86995" h="101600">
                <a:moveTo>
                  <a:pt x="19558" y="0"/>
                </a:moveTo>
                <a:lnTo>
                  <a:pt x="86613" y="0"/>
                </a:lnTo>
                <a:lnTo>
                  <a:pt x="81534" y="22847"/>
                </a:lnTo>
                <a:lnTo>
                  <a:pt x="74422" y="22847"/>
                </a:lnTo>
                <a:lnTo>
                  <a:pt x="74167" y="19024"/>
                </a:lnTo>
                <a:lnTo>
                  <a:pt x="73913" y="16014"/>
                </a:lnTo>
                <a:lnTo>
                  <a:pt x="73405" y="13804"/>
                </a:lnTo>
                <a:lnTo>
                  <a:pt x="73025" y="11595"/>
                </a:lnTo>
                <a:lnTo>
                  <a:pt x="72389" y="10007"/>
                </a:lnTo>
                <a:lnTo>
                  <a:pt x="71627" y="9042"/>
                </a:lnTo>
                <a:lnTo>
                  <a:pt x="70865" y="8077"/>
                </a:lnTo>
                <a:lnTo>
                  <a:pt x="69976" y="7416"/>
                </a:lnTo>
                <a:lnTo>
                  <a:pt x="68834" y="7073"/>
                </a:lnTo>
                <a:lnTo>
                  <a:pt x="67817" y="6718"/>
                </a:lnTo>
                <a:lnTo>
                  <a:pt x="66166" y="6553"/>
                </a:lnTo>
                <a:lnTo>
                  <a:pt x="64008" y="6553"/>
                </a:lnTo>
                <a:lnTo>
                  <a:pt x="41021" y="6553"/>
                </a:lnTo>
                <a:lnTo>
                  <a:pt x="32130" y="47028"/>
                </a:lnTo>
                <a:lnTo>
                  <a:pt x="46100" y="47028"/>
                </a:lnTo>
                <a:lnTo>
                  <a:pt x="48260" y="47028"/>
                </a:lnTo>
                <a:lnTo>
                  <a:pt x="50037" y="46736"/>
                </a:lnTo>
                <a:lnTo>
                  <a:pt x="51562" y="46139"/>
                </a:lnTo>
                <a:lnTo>
                  <a:pt x="52959" y="45542"/>
                </a:lnTo>
                <a:lnTo>
                  <a:pt x="54355" y="44462"/>
                </a:lnTo>
                <a:lnTo>
                  <a:pt x="55499" y="42900"/>
                </a:lnTo>
                <a:lnTo>
                  <a:pt x="56768" y="41338"/>
                </a:lnTo>
                <a:lnTo>
                  <a:pt x="58292" y="38671"/>
                </a:lnTo>
                <a:lnTo>
                  <a:pt x="60198" y="34899"/>
                </a:lnTo>
                <a:lnTo>
                  <a:pt x="66928" y="34899"/>
                </a:lnTo>
                <a:lnTo>
                  <a:pt x="59689" y="66306"/>
                </a:lnTo>
                <a:lnTo>
                  <a:pt x="53212" y="66306"/>
                </a:lnTo>
                <a:lnTo>
                  <a:pt x="53212" y="61290"/>
                </a:lnTo>
                <a:lnTo>
                  <a:pt x="52959" y="58153"/>
                </a:lnTo>
                <a:lnTo>
                  <a:pt x="52704" y="56883"/>
                </a:lnTo>
                <a:lnTo>
                  <a:pt x="52324" y="55626"/>
                </a:lnTo>
                <a:lnTo>
                  <a:pt x="51688" y="54749"/>
                </a:lnTo>
                <a:lnTo>
                  <a:pt x="50800" y="54279"/>
                </a:lnTo>
                <a:lnTo>
                  <a:pt x="49911" y="53809"/>
                </a:lnTo>
                <a:lnTo>
                  <a:pt x="48133" y="53581"/>
                </a:lnTo>
                <a:lnTo>
                  <a:pt x="45338" y="53581"/>
                </a:lnTo>
                <a:lnTo>
                  <a:pt x="30734" y="53581"/>
                </a:lnTo>
                <a:lnTo>
                  <a:pt x="24891" y="79921"/>
                </a:lnTo>
                <a:lnTo>
                  <a:pt x="23875" y="84582"/>
                </a:lnTo>
                <a:lnTo>
                  <a:pt x="23367" y="88455"/>
                </a:lnTo>
                <a:lnTo>
                  <a:pt x="23367" y="91528"/>
                </a:lnTo>
                <a:lnTo>
                  <a:pt x="23367" y="93065"/>
                </a:lnTo>
                <a:lnTo>
                  <a:pt x="31368" y="97929"/>
                </a:lnTo>
                <a:lnTo>
                  <a:pt x="30606" y="101574"/>
                </a:lnTo>
                <a:lnTo>
                  <a:pt x="0" y="101574"/>
                </a:lnTo>
                <a:lnTo>
                  <a:pt x="888" y="97929"/>
                </a:lnTo>
                <a:lnTo>
                  <a:pt x="2666" y="97624"/>
                </a:lnTo>
                <a:lnTo>
                  <a:pt x="4190" y="97142"/>
                </a:lnTo>
                <a:lnTo>
                  <a:pt x="5079" y="96481"/>
                </a:lnTo>
                <a:lnTo>
                  <a:pt x="5968" y="95808"/>
                </a:lnTo>
                <a:lnTo>
                  <a:pt x="6858" y="94881"/>
                </a:lnTo>
                <a:lnTo>
                  <a:pt x="7492" y="93687"/>
                </a:lnTo>
                <a:lnTo>
                  <a:pt x="8127" y="92494"/>
                </a:lnTo>
                <a:lnTo>
                  <a:pt x="11684" y="79400"/>
                </a:lnTo>
                <a:lnTo>
                  <a:pt x="24384" y="22098"/>
                </a:lnTo>
                <a:lnTo>
                  <a:pt x="25400" y="17145"/>
                </a:lnTo>
                <a:lnTo>
                  <a:pt x="26035" y="13220"/>
                </a:lnTo>
                <a:lnTo>
                  <a:pt x="26035" y="10337"/>
                </a:lnTo>
                <a:lnTo>
                  <a:pt x="26035" y="7912"/>
                </a:lnTo>
                <a:lnTo>
                  <a:pt x="25400" y="6223"/>
                </a:lnTo>
                <a:lnTo>
                  <a:pt x="24256" y="5283"/>
                </a:lnTo>
                <a:lnTo>
                  <a:pt x="23113" y="4343"/>
                </a:lnTo>
                <a:lnTo>
                  <a:pt x="21336" y="3797"/>
                </a:lnTo>
                <a:lnTo>
                  <a:pt x="18668" y="3644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623815" y="6079235"/>
            <a:ext cx="204965" cy="160807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633467" y="6091935"/>
            <a:ext cx="194945" cy="150304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867655" y="6144772"/>
            <a:ext cx="110520" cy="28303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881117" y="6166565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78" y="0"/>
                </a:lnTo>
              </a:path>
            </a:pathLst>
          </a:custGeom>
          <a:ln w="989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876546" y="6166565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22" y="0"/>
                </a:lnTo>
              </a:path>
            </a:pathLst>
          </a:custGeom>
          <a:ln w="1904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003291" y="6085332"/>
            <a:ext cx="102870" cy="159232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016753" y="6103277"/>
            <a:ext cx="83820" cy="140335"/>
          </a:xfrm>
          <a:custGeom>
            <a:avLst/>
            <a:gdLst/>
            <a:ahLst/>
            <a:cxnLst/>
            <a:rect l="l" t="t" r="r" b="b"/>
            <a:pathLst>
              <a:path w="83820" h="140335">
                <a:moveTo>
                  <a:pt x="1270" y="133197"/>
                </a:moveTo>
                <a:lnTo>
                  <a:pt x="0" y="139750"/>
                </a:lnTo>
                <a:lnTo>
                  <a:pt x="1143" y="139992"/>
                </a:lnTo>
                <a:lnTo>
                  <a:pt x="2794" y="140119"/>
                </a:lnTo>
                <a:lnTo>
                  <a:pt x="12065" y="140119"/>
                </a:lnTo>
                <a:lnTo>
                  <a:pt x="18034" y="137477"/>
                </a:lnTo>
                <a:lnTo>
                  <a:pt x="21637" y="133426"/>
                </a:lnTo>
                <a:lnTo>
                  <a:pt x="2921" y="133426"/>
                </a:lnTo>
                <a:lnTo>
                  <a:pt x="1778" y="133350"/>
                </a:lnTo>
                <a:lnTo>
                  <a:pt x="1270" y="133197"/>
                </a:lnTo>
                <a:close/>
              </a:path>
              <a:path w="83820" h="140335">
                <a:moveTo>
                  <a:pt x="46990" y="43230"/>
                </a:moveTo>
                <a:lnTo>
                  <a:pt x="34671" y="43230"/>
                </a:lnTo>
                <a:lnTo>
                  <a:pt x="17525" y="119011"/>
                </a:lnTo>
                <a:lnTo>
                  <a:pt x="16256" y="122936"/>
                </a:lnTo>
                <a:lnTo>
                  <a:pt x="6985" y="133426"/>
                </a:lnTo>
                <a:lnTo>
                  <a:pt x="21637" y="133426"/>
                </a:lnTo>
                <a:lnTo>
                  <a:pt x="33147" y="108127"/>
                </a:lnTo>
                <a:lnTo>
                  <a:pt x="46990" y="43230"/>
                </a:lnTo>
                <a:close/>
              </a:path>
              <a:path w="83820" h="140335">
                <a:moveTo>
                  <a:pt x="76073" y="0"/>
                </a:moveTo>
                <a:lnTo>
                  <a:pt x="62737" y="0"/>
                </a:lnTo>
                <a:lnTo>
                  <a:pt x="55753" y="2247"/>
                </a:lnTo>
                <a:lnTo>
                  <a:pt x="44831" y="11226"/>
                </a:lnTo>
                <a:lnTo>
                  <a:pt x="40767" y="17932"/>
                </a:lnTo>
                <a:lnTo>
                  <a:pt x="37211" y="29845"/>
                </a:lnTo>
                <a:lnTo>
                  <a:pt x="36449" y="31889"/>
                </a:lnTo>
                <a:lnTo>
                  <a:pt x="35941" y="33007"/>
                </a:lnTo>
                <a:lnTo>
                  <a:pt x="35306" y="34112"/>
                </a:lnTo>
                <a:lnTo>
                  <a:pt x="34671" y="35026"/>
                </a:lnTo>
                <a:lnTo>
                  <a:pt x="33782" y="35712"/>
                </a:lnTo>
                <a:lnTo>
                  <a:pt x="33020" y="36410"/>
                </a:lnTo>
                <a:lnTo>
                  <a:pt x="31876" y="36931"/>
                </a:lnTo>
                <a:lnTo>
                  <a:pt x="30353" y="37274"/>
                </a:lnTo>
                <a:lnTo>
                  <a:pt x="28956" y="37630"/>
                </a:lnTo>
                <a:lnTo>
                  <a:pt x="26543" y="37896"/>
                </a:lnTo>
                <a:lnTo>
                  <a:pt x="23241" y="38100"/>
                </a:lnTo>
                <a:lnTo>
                  <a:pt x="22098" y="43230"/>
                </a:lnTo>
                <a:lnTo>
                  <a:pt x="66294" y="43230"/>
                </a:lnTo>
                <a:lnTo>
                  <a:pt x="67818" y="35712"/>
                </a:lnTo>
                <a:lnTo>
                  <a:pt x="48768" y="35712"/>
                </a:lnTo>
                <a:lnTo>
                  <a:pt x="50546" y="27609"/>
                </a:lnTo>
                <a:lnTo>
                  <a:pt x="63881" y="5880"/>
                </a:lnTo>
                <a:lnTo>
                  <a:pt x="82737" y="5880"/>
                </a:lnTo>
                <a:lnTo>
                  <a:pt x="83820" y="1193"/>
                </a:lnTo>
                <a:lnTo>
                  <a:pt x="80263" y="393"/>
                </a:lnTo>
                <a:lnTo>
                  <a:pt x="76073" y="0"/>
                </a:lnTo>
                <a:close/>
              </a:path>
              <a:path w="83820" h="140335">
                <a:moveTo>
                  <a:pt x="82737" y="5880"/>
                </a:moveTo>
                <a:lnTo>
                  <a:pt x="68834" y="5880"/>
                </a:lnTo>
                <a:lnTo>
                  <a:pt x="70485" y="6502"/>
                </a:lnTo>
                <a:lnTo>
                  <a:pt x="72771" y="8978"/>
                </a:lnTo>
                <a:lnTo>
                  <a:pt x="73660" y="11010"/>
                </a:lnTo>
                <a:lnTo>
                  <a:pt x="74295" y="13843"/>
                </a:lnTo>
                <a:lnTo>
                  <a:pt x="80899" y="13843"/>
                </a:lnTo>
                <a:lnTo>
                  <a:pt x="82737" y="58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016753" y="6103277"/>
            <a:ext cx="83820" cy="140335"/>
          </a:xfrm>
          <a:custGeom>
            <a:avLst/>
            <a:gdLst/>
            <a:ahLst/>
            <a:cxnLst/>
            <a:rect l="l" t="t" r="r" b="b"/>
            <a:pathLst>
              <a:path w="83820" h="140335">
                <a:moveTo>
                  <a:pt x="71247" y="0"/>
                </a:moveTo>
                <a:lnTo>
                  <a:pt x="76073" y="0"/>
                </a:lnTo>
                <a:lnTo>
                  <a:pt x="80263" y="393"/>
                </a:lnTo>
                <a:lnTo>
                  <a:pt x="83820" y="1193"/>
                </a:lnTo>
                <a:lnTo>
                  <a:pt x="80899" y="13843"/>
                </a:lnTo>
                <a:lnTo>
                  <a:pt x="74295" y="13843"/>
                </a:lnTo>
                <a:lnTo>
                  <a:pt x="73660" y="11010"/>
                </a:lnTo>
                <a:lnTo>
                  <a:pt x="72771" y="8978"/>
                </a:lnTo>
                <a:lnTo>
                  <a:pt x="71628" y="7734"/>
                </a:lnTo>
                <a:lnTo>
                  <a:pt x="70485" y="6502"/>
                </a:lnTo>
                <a:lnTo>
                  <a:pt x="68834" y="5880"/>
                </a:lnTo>
                <a:lnTo>
                  <a:pt x="66675" y="5880"/>
                </a:lnTo>
                <a:lnTo>
                  <a:pt x="63881" y="5880"/>
                </a:lnTo>
                <a:lnTo>
                  <a:pt x="54483" y="15176"/>
                </a:lnTo>
                <a:lnTo>
                  <a:pt x="53086" y="18249"/>
                </a:lnTo>
                <a:lnTo>
                  <a:pt x="51816" y="22402"/>
                </a:lnTo>
                <a:lnTo>
                  <a:pt x="50546" y="27609"/>
                </a:lnTo>
                <a:lnTo>
                  <a:pt x="48768" y="35712"/>
                </a:lnTo>
                <a:lnTo>
                  <a:pt x="67818" y="35712"/>
                </a:lnTo>
                <a:lnTo>
                  <a:pt x="66294" y="43230"/>
                </a:lnTo>
                <a:lnTo>
                  <a:pt x="46990" y="43230"/>
                </a:lnTo>
                <a:lnTo>
                  <a:pt x="33147" y="108127"/>
                </a:lnTo>
                <a:lnTo>
                  <a:pt x="31216" y="115683"/>
                </a:lnTo>
                <a:lnTo>
                  <a:pt x="12065" y="140119"/>
                </a:lnTo>
                <a:lnTo>
                  <a:pt x="4953" y="140119"/>
                </a:lnTo>
                <a:lnTo>
                  <a:pt x="2794" y="140119"/>
                </a:lnTo>
                <a:lnTo>
                  <a:pt x="1143" y="139992"/>
                </a:lnTo>
                <a:lnTo>
                  <a:pt x="0" y="139750"/>
                </a:lnTo>
                <a:lnTo>
                  <a:pt x="1270" y="133197"/>
                </a:lnTo>
                <a:lnTo>
                  <a:pt x="1778" y="133350"/>
                </a:lnTo>
                <a:lnTo>
                  <a:pt x="2921" y="133426"/>
                </a:lnTo>
                <a:lnTo>
                  <a:pt x="4825" y="133426"/>
                </a:lnTo>
                <a:lnTo>
                  <a:pt x="6985" y="133426"/>
                </a:lnTo>
                <a:lnTo>
                  <a:pt x="8890" y="132854"/>
                </a:lnTo>
                <a:lnTo>
                  <a:pt x="34671" y="43230"/>
                </a:lnTo>
                <a:lnTo>
                  <a:pt x="22098" y="43230"/>
                </a:lnTo>
                <a:lnTo>
                  <a:pt x="23241" y="38100"/>
                </a:lnTo>
                <a:lnTo>
                  <a:pt x="26543" y="37896"/>
                </a:lnTo>
                <a:lnTo>
                  <a:pt x="28956" y="37630"/>
                </a:lnTo>
                <a:lnTo>
                  <a:pt x="30353" y="37274"/>
                </a:lnTo>
                <a:lnTo>
                  <a:pt x="31876" y="36931"/>
                </a:lnTo>
                <a:lnTo>
                  <a:pt x="33020" y="36410"/>
                </a:lnTo>
                <a:lnTo>
                  <a:pt x="33782" y="35712"/>
                </a:lnTo>
                <a:lnTo>
                  <a:pt x="34671" y="35026"/>
                </a:lnTo>
                <a:lnTo>
                  <a:pt x="38100" y="26860"/>
                </a:lnTo>
                <a:lnTo>
                  <a:pt x="40767" y="17932"/>
                </a:lnTo>
                <a:lnTo>
                  <a:pt x="44831" y="11226"/>
                </a:lnTo>
                <a:lnTo>
                  <a:pt x="50292" y="6731"/>
                </a:lnTo>
                <a:lnTo>
                  <a:pt x="55753" y="2247"/>
                </a:lnTo>
                <a:lnTo>
                  <a:pt x="62737" y="0"/>
                </a:lnTo>
                <a:lnTo>
                  <a:pt x="712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105400" y="6079235"/>
            <a:ext cx="204965" cy="160807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115052" y="6091935"/>
            <a:ext cx="194945" cy="150304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407152" y="6103615"/>
            <a:ext cx="110520" cy="11052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416041" y="6115824"/>
            <a:ext cx="101092" cy="101561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559552" y="6120386"/>
            <a:ext cx="78527" cy="92237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568696" y="6133160"/>
            <a:ext cx="69469" cy="82740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896867" y="6379465"/>
            <a:ext cx="121158" cy="1211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906773" y="6392735"/>
            <a:ext cx="111378" cy="111353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105655" y="6348984"/>
            <a:ext cx="505333" cy="152234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642103" y="6390125"/>
            <a:ext cx="108934" cy="109442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800600" y="6373367"/>
            <a:ext cx="105949" cy="12115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811014" y="6386461"/>
            <a:ext cx="94869" cy="111709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953000" y="6356603"/>
            <a:ext cx="76917" cy="13794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967985" y="6374752"/>
            <a:ext cx="57785" cy="119380"/>
          </a:xfrm>
          <a:custGeom>
            <a:avLst/>
            <a:gdLst/>
            <a:ahLst/>
            <a:cxnLst/>
            <a:rect l="l" t="t" r="r" b="b"/>
            <a:pathLst>
              <a:path w="57785" h="119379">
                <a:moveTo>
                  <a:pt x="57658" y="0"/>
                </a:moveTo>
                <a:lnTo>
                  <a:pt x="22733" y="0"/>
                </a:lnTo>
                <a:lnTo>
                  <a:pt x="21843" y="4267"/>
                </a:lnTo>
                <a:lnTo>
                  <a:pt x="24764" y="4444"/>
                </a:lnTo>
                <a:lnTo>
                  <a:pt x="26924" y="5067"/>
                </a:lnTo>
                <a:lnTo>
                  <a:pt x="29717" y="7213"/>
                </a:lnTo>
                <a:lnTo>
                  <a:pt x="30352" y="9118"/>
                </a:lnTo>
                <a:lnTo>
                  <a:pt x="30352" y="15379"/>
                </a:lnTo>
                <a:lnTo>
                  <a:pt x="29717" y="20053"/>
                </a:lnTo>
                <a:lnTo>
                  <a:pt x="13715" y="92900"/>
                </a:lnTo>
                <a:lnTo>
                  <a:pt x="12318" y="98653"/>
                </a:lnTo>
                <a:lnTo>
                  <a:pt x="11429" y="102527"/>
                </a:lnTo>
                <a:lnTo>
                  <a:pt x="888" y="114579"/>
                </a:lnTo>
                <a:lnTo>
                  <a:pt x="0" y="118846"/>
                </a:lnTo>
                <a:lnTo>
                  <a:pt x="34798" y="118846"/>
                </a:lnTo>
                <a:lnTo>
                  <a:pt x="35813" y="114579"/>
                </a:lnTo>
                <a:lnTo>
                  <a:pt x="32638" y="114350"/>
                </a:lnTo>
                <a:lnTo>
                  <a:pt x="30479" y="113690"/>
                </a:lnTo>
                <a:lnTo>
                  <a:pt x="27939" y="111544"/>
                </a:lnTo>
                <a:lnTo>
                  <a:pt x="27177" y="109702"/>
                </a:lnTo>
                <a:lnTo>
                  <a:pt x="27304" y="103657"/>
                </a:lnTo>
                <a:lnTo>
                  <a:pt x="43941" y="25946"/>
                </a:lnTo>
                <a:lnTo>
                  <a:pt x="51942" y="5841"/>
                </a:lnTo>
                <a:lnTo>
                  <a:pt x="52831" y="5257"/>
                </a:lnTo>
                <a:lnTo>
                  <a:pt x="54483" y="4737"/>
                </a:lnTo>
                <a:lnTo>
                  <a:pt x="56641" y="4267"/>
                </a:lnTo>
                <a:lnTo>
                  <a:pt x="576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967985" y="6374752"/>
            <a:ext cx="57785" cy="119380"/>
          </a:xfrm>
          <a:custGeom>
            <a:avLst/>
            <a:gdLst/>
            <a:ahLst/>
            <a:cxnLst/>
            <a:rect l="l" t="t" r="r" b="b"/>
            <a:pathLst>
              <a:path w="57785" h="119379">
                <a:moveTo>
                  <a:pt x="22733" y="0"/>
                </a:moveTo>
                <a:lnTo>
                  <a:pt x="57658" y="0"/>
                </a:lnTo>
                <a:lnTo>
                  <a:pt x="56641" y="4267"/>
                </a:lnTo>
                <a:lnTo>
                  <a:pt x="54483" y="4737"/>
                </a:lnTo>
                <a:lnTo>
                  <a:pt x="52831" y="5257"/>
                </a:lnTo>
                <a:lnTo>
                  <a:pt x="51942" y="5841"/>
                </a:lnTo>
                <a:lnTo>
                  <a:pt x="50926" y="6413"/>
                </a:lnTo>
                <a:lnTo>
                  <a:pt x="50164" y="7289"/>
                </a:lnTo>
                <a:lnTo>
                  <a:pt x="49402" y="8445"/>
                </a:lnTo>
                <a:lnTo>
                  <a:pt x="48640" y="9613"/>
                </a:lnTo>
                <a:lnTo>
                  <a:pt x="47751" y="11417"/>
                </a:lnTo>
                <a:lnTo>
                  <a:pt x="46989" y="13893"/>
                </a:lnTo>
                <a:lnTo>
                  <a:pt x="46227" y="16357"/>
                </a:lnTo>
                <a:lnTo>
                  <a:pt x="45212" y="20370"/>
                </a:lnTo>
                <a:lnTo>
                  <a:pt x="43941" y="25946"/>
                </a:lnTo>
                <a:lnTo>
                  <a:pt x="29083" y="93510"/>
                </a:lnTo>
                <a:lnTo>
                  <a:pt x="28321" y="96939"/>
                </a:lnTo>
                <a:lnTo>
                  <a:pt x="27812" y="99644"/>
                </a:lnTo>
                <a:lnTo>
                  <a:pt x="27559" y="101650"/>
                </a:lnTo>
                <a:lnTo>
                  <a:pt x="27304" y="103657"/>
                </a:lnTo>
                <a:lnTo>
                  <a:pt x="27177" y="105473"/>
                </a:lnTo>
                <a:lnTo>
                  <a:pt x="27177" y="107099"/>
                </a:lnTo>
                <a:lnTo>
                  <a:pt x="27177" y="109702"/>
                </a:lnTo>
                <a:lnTo>
                  <a:pt x="35813" y="114579"/>
                </a:lnTo>
                <a:lnTo>
                  <a:pt x="34798" y="118846"/>
                </a:lnTo>
                <a:lnTo>
                  <a:pt x="0" y="118846"/>
                </a:lnTo>
                <a:lnTo>
                  <a:pt x="888" y="114579"/>
                </a:lnTo>
                <a:lnTo>
                  <a:pt x="3175" y="114236"/>
                </a:lnTo>
                <a:lnTo>
                  <a:pt x="4825" y="113664"/>
                </a:lnTo>
                <a:lnTo>
                  <a:pt x="5968" y="112877"/>
                </a:lnTo>
                <a:lnTo>
                  <a:pt x="6985" y="112102"/>
                </a:lnTo>
                <a:lnTo>
                  <a:pt x="7874" y="111010"/>
                </a:lnTo>
                <a:lnTo>
                  <a:pt x="8636" y="109613"/>
                </a:lnTo>
                <a:lnTo>
                  <a:pt x="9398" y="108229"/>
                </a:lnTo>
                <a:lnTo>
                  <a:pt x="10160" y="106527"/>
                </a:lnTo>
                <a:lnTo>
                  <a:pt x="10794" y="104520"/>
                </a:lnTo>
                <a:lnTo>
                  <a:pt x="11429" y="102527"/>
                </a:lnTo>
                <a:lnTo>
                  <a:pt x="12318" y="98653"/>
                </a:lnTo>
                <a:lnTo>
                  <a:pt x="13715" y="92900"/>
                </a:lnTo>
                <a:lnTo>
                  <a:pt x="28448" y="25857"/>
                </a:lnTo>
                <a:lnTo>
                  <a:pt x="29717" y="20053"/>
                </a:lnTo>
                <a:lnTo>
                  <a:pt x="30352" y="15379"/>
                </a:lnTo>
                <a:lnTo>
                  <a:pt x="30352" y="11849"/>
                </a:lnTo>
                <a:lnTo>
                  <a:pt x="30352" y="9118"/>
                </a:lnTo>
                <a:lnTo>
                  <a:pt x="29717" y="7213"/>
                </a:lnTo>
                <a:lnTo>
                  <a:pt x="28321" y="6146"/>
                </a:lnTo>
                <a:lnTo>
                  <a:pt x="26924" y="5067"/>
                </a:lnTo>
                <a:lnTo>
                  <a:pt x="24764" y="4444"/>
                </a:lnTo>
                <a:lnTo>
                  <a:pt x="21843" y="4267"/>
                </a:lnTo>
                <a:lnTo>
                  <a:pt x="227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007864" y="6448044"/>
            <a:ext cx="135000" cy="87845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 txBox="1"/>
          <p:nvPr/>
        </p:nvSpPr>
        <p:spPr>
          <a:xfrm>
            <a:off x="11036045" y="5973876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25</a:t>
            </a:r>
            <a:endParaRPr sz="10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3008" y="353580"/>
            <a:ext cx="8216646" cy="456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18915" y="379488"/>
            <a:ext cx="8164830" cy="396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36060" y="402716"/>
            <a:ext cx="8148574" cy="381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5032" y="1290827"/>
            <a:ext cx="7447025" cy="4682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10940" y="1360906"/>
            <a:ext cx="165379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1989" y="1376299"/>
            <a:ext cx="154940" cy="15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8120" y="1316736"/>
            <a:ext cx="3068701" cy="259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2420" y="1760220"/>
            <a:ext cx="150088" cy="1485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33469" y="1774444"/>
            <a:ext cx="139954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83023" y="1720583"/>
            <a:ext cx="3377946" cy="234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22420" y="2138172"/>
            <a:ext cx="150088" cy="1485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3469" y="2152395"/>
            <a:ext cx="139954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4547" y="2098548"/>
            <a:ext cx="857503" cy="1902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91328" y="2098548"/>
            <a:ext cx="1323594" cy="1902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99788" y="2343911"/>
            <a:ext cx="204965" cy="1851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10455" y="2358898"/>
            <a:ext cx="194564" cy="1743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68011" y="2346960"/>
            <a:ext cx="3619627" cy="2354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25111" y="2721864"/>
            <a:ext cx="204965" cy="1851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35779" y="2736850"/>
            <a:ext cx="194564" cy="1743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93335" y="2724911"/>
            <a:ext cx="451485" cy="1902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87111" y="2724911"/>
            <a:ext cx="746633" cy="1902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85688" y="2724911"/>
            <a:ext cx="2430907" cy="2354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10940" y="3153130"/>
            <a:ext cx="165379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21989" y="3168523"/>
            <a:ext cx="154940" cy="155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8120" y="3108972"/>
            <a:ext cx="926338" cy="21042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91100" y="3108972"/>
            <a:ext cx="881634" cy="21042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07709" y="3242182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4">
                <a:moveTo>
                  <a:pt x="4952" y="1650"/>
                </a:moveTo>
                <a:lnTo>
                  <a:pt x="3357" y="7746"/>
                </a:lnTo>
                <a:lnTo>
                  <a:pt x="1777" y="13334"/>
                </a:lnTo>
                <a:lnTo>
                  <a:pt x="0" y="18922"/>
                </a:lnTo>
                <a:lnTo>
                  <a:pt x="1650" y="20446"/>
                </a:lnTo>
                <a:lnTo>
                  <a:pt x="26011" y="19964"/>
                </a:lnTo>
                <a:lnTo>
                  <a:pt x="55504" y="19938"/>
                </a:lnTo>
                <a:lnTo>
                  <a:pt x="57023" y="14096"/>
                </a:lnTo>
                <a:lnTo>
                  <a:pt x="59054" y="7746"/>
                </a:lnTo>
                <a:lnTo>
                  <a:pt x="61367" y="1904"/>
                </a:lnTo>
                <a:lnTo>
                  <a:pt x="23494" y="1904"/>
                </a:lnTo>
                <a:lnTo>
                  <a:pt x="4952" y="1650"/>
                </a:lnTo>
                <a:close/>
              </a:path>
              <a:path w="61595" h="20954">
                <a:moveTo>
                  <a:pt x="55504" y="19938"/>
                </a:moveTo>
                <a:lnTo>
                  <a:pt x="37973" y="19938"/>
                </a:lnTo>
                <a:lnTo>
                  <a:pt x="45974" y="20065"/>
                </a:lnTo>
                <a:lnTo>
                  <a:pt x="55372" y="20446"/>
                </a:lnTo>
                <a:lnTo>
                  <a:pt x="55504" y="19938"/>
                </a:lnTo>
                <a:close/>
              </a:path>
              <a:path w="61595" h="20954">
                <a:moveTo>
                  <a:pt x="60070" y="0"/>
                </a:moveTo>
                <a:lnTo>
                  <a:pt x="53046" y="833"/>
                </a:lnTo>
                <a:lnTo>
                  <a:pt x="45497" y="1428"/>
                </a:lnTo>
                <a:lnTo>
                  <a:pt x="37425" y="1785"/>
                </a:lnTo>
                <a:lnTo>
                  <a:pt x="28828" y="1904"/>
                </a:lnTo>
                <a:lnTo>
                  <a:pt x="61367" y="1904"/>
                </a:lnTo>
                <a:lnTo>
                  <a:pt x="61467" y="1650"/>
                </a:lnTo>
                <a:lnTo>
                  <a:pt x="600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07709" y="3242182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4">
                <a:moveTo>
                  <a:pt x="60070" y="0"/>
                </a:moveTo>
                <a:lnTo>
                  <a:pt x="61467" y="1650"/>
                </a:lnTo>
                <a:lnTo>
                  <a:pt x="59054" y="7746"/>
                </a:lnTo>
                <a:lnTo>
                  <a:pt x="57023" y="14096"/>
                </a:lnTo>
                <a:lnTo>
                  <a:pt x="55372" y="20446"/>
                </a:lnTo>
                <a:lnTo>
                  <a:pt x="45974" y="20065"/>
                </a:lnTo>
                <a:lnTo>
                  <a:pt x="37973" y="19938"/>
                </a:lnTo>
                <a:lnTo>
                  <a:pt x="31368" y="19938"/>
                </a:lnTo>
                <a:lnTo>
                  <a:pt x="26011" y="19964"/>
                </a:lnTo>
                <a:lnTo>
                  <a:pt x="19272" y="20050"/>
                </a:lnTo>
                <a:lnTo>
                  <a:pt x="11152" y="20206"/>
                </a:lnTo>
                <a:lnTo>
                  <a:pt x="1650" y="20446"/>
                </a:lnTo>
                <a:lnTo>
                  <a:pt x="0" y="18922"/>
                </a:lnTo>
                <a:lnTo>
                  <a:pt x="1777" y="13334"/>
                </a:lnTo>
                <a:lnTo>
                  <a:pt x="3428" y="7492"/>
                </a:lnTo>
                <a:lnTo>
                  <a:pt x="4952" y="1650"/>
                </a:lnTo>
                <a:lnTo>
                  <a:pt x="15620" y="1777"/>
                </a:lnTo>
                <a:lnTo>
                  <a:pt x="23494" y="1904"/>
                </a:lnTo>
                <a:lnTo>
                  <a:pt x="28828" y="1904"/>
                </a:lnTo>
                <a:lnTo>
                  <a:pt x="37425" y="1785"/>
                </a:lnTo>
                <a:lnTo>
                  <a:pt x="45497" y="1428"/>
                </a:lnTo>
                <a:lnTo>
                  <a:pt x="53046" y="833"/>
                </a:lnTo>
                <a:lnTo>
                  <a:pt x="600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1303" y="3108972"/>
            <a:ext cx="1317244" cy="2608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22420" y="3552444"/>
            <a:ext cx="150088" cy="1485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33469" y="3566667"/>
            <a:ext cx="139954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83023" y="3512832"/>
            <a:ext cx="624122" cy="1908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47539" y="3633215"/>
            <a:ext cx="55244" cy="18415"/>
          </a:xfrm>
          <a:custGeom>
            <a:avLst/>
            <a:gdLst/>
            <a:ahLst/>
            <a:cxnLst/>
            <a:rect l="l" t="t" r="r" b="b"/>
            <a:pathLst>
              <a:path w="55245" h="18414">
                <a:moveTo>
                  <a:pt x="4445" y="1396"/>
                </a:moveTo>
                <a:lnTo>
                  <a:pt x="2973" y="6984"/>
                </a:lnTo>
                <a:lnTo>
                  <a:pt x="1524" y="11937"/>
                </a:lnTo>
                <a:lnTo>
                  <a:pt x="0" y="16890"/>
                </a:lnTo>
                <a:lnTo>
                  <a:pt x="1397" y="18414"/>
                </a:lnTo>
                <a:lnTo>
                  <a:pt x="23256" y="17825"/>
                </a:lnTo>
                <a:lnTo>
                  <a:pt x="49935" y="17779"/>
                </a:lnTo>
                <a:lnTo>
                  <a:pt x="51181" y="12572"/>
                </a:lnTo>
                <a:lnTo>
                  <a:pt x="52959" y="6984"/>
                </a:lnTo>
                <a:lnTo>
                  <a:pt x="55141" y="1650"/>
                </a:lnTo>
                <a:lnTo>
                  <a:pt x="21082" y="1650"/>
                </a:lnTo>
                <a:lnTo>
                  <a:pt x="4445" y="1396"/>
                </a:lnTo>
                <a:close/>
              </a:path>
              <a:path w="55245" h="18414">
                <a:moveTo>
                  <a:pt x="49935" y="17779"/>
                </a:moveTo>
                <a:lnTo>
                  <a:pt x="34036" y="17779"/>
                </a:lnTo>
                <a:lnTo>
                  <a:pt x="49784" y="18414"/>
                </a:lnTo>
                <a:lnTo>
                  <a:pt x="49935" y="17779"/>
                </a:lnTo>
                <a:close/>
              </a:path>
              <a:path w="55245" h="18414">
                <a:moveTo>
                  <a:pt x="53848" y="0"/>
                </a:moveTo>
                <a:lnTo>
                  <a:pt x="47587" y="740"/>
                </a:lnTo>
                <a:lnTo>
                  <a:pt x="40814" y="1254"/>
                </a:lnTo>
                <a:lnTo>
                  <a:pt x="33541" y="1553"/>
                </a:lnTo>
                <a:lnTo>
                  <a:pt x="25781" y="1650"/>
                </a:lnTo>
                <a:lnTo>
                  <a:pt x="55141" y="1650"/>
                </a:lnTo>
                <a:lnTo>
                  <a:pt x="55245" y="1396"/>
                </a:lnTo>
                <a:lnTo>
                  <a:pt x="538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47539" y="3633215"/>
            <a:ext cx="55244" cy="18415"/>
          </a:xfrm>
          <a:custGeom>
            <a:avLst/>
            <a:gdLst/>
            <a:ahLst/>
            <a:cxnLst/>
            <a:rect l="l" t="t" r="r" b="b"/>
            <a:pathLst>
              <a:path w="55245" h="18414">
                <a:moveTo>
                  <a:pt x="53848" y="0"/>
                </a:moveTo>
                <a:lnTo>
                  <a:pt x="55245" y="1396"/>
                </a:lnTo>
                <a:lnTo>
                  <a:pt x="52959" y="6984"/>
                </a:lnTo>
                <a:lnTo>
                  <a:pt x="51181" y="12572"/>
                </a:lnTo>
                <a:lnTo>
                  <a:pt x="49784" y="18414"/>
                </a:lnTo>
                <a:lnTo>
                  <a:pt x="41275" y="18033"/>
                </a:lnTo>
                <a:lnTo>
                  <a:pt x="34036" y="17779"/>
                </a:lnTo>
                <a:lnTo>
                  <a:pt x="28066" y="17779"/>
                </a:lnTo>
                <a:lnTo>
                  <a:pt x="23256" y="17825"/>
                </a:lnTo>
                <a:lnTo>
                  <a:pt x="17208" y="17954"/>
                </a:lnTo>
                <a:lnTo>
                  <a:pt x="9921" y="18155"/>
                </a:lnTo>
                <a:lnTo>
                  <a:pt x="1397" y="18414"/>
                </a:lnTo>
                <a:lnTo>
                  <a:pt x="0" y="16890"/>
                </a:lnTo>
                <a:lnTo>
                  <a:pt x="1524" y="11937"/>
                </a:lnTo>
                <a:lnTo>
                  <a:pt x="3048" y="6730"/>
                </a:lnTo>
                <a:lnTo>
                  <a:pt x="4445" y="1396"/>
                </a:lnTo>
                <a:lnTo>
                  <a:pt x="13970" y="1523"/>
                </a:lnTo>
                <a:lnTo>
                  <a:pt x="21082" y="1650"/>
                </a:lnTo>
                <a:lnTo>
                  <a:pt x="25781" y="1650"/>
                </a:lnTo>
                <a:lnTo>
                  <a:pt x="33541" y="1553"/>
                </a:lnTo>
                <a:lnTo>
                  <a:pt x="40814" y="1254"/>
                </a:lnTo>
                <a:lnTo>
                  <a:pt x="47587" y="740"/>
                </a:lnTo>
                <a:lnTo>
                  <a:pt x="538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0244" y="3512807"/>
            <a:ext cx="1468374" cy="2343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83608" y="3918203"/>
            <a:ext cx="134874" cy="13487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93005" y="3932809"/>
            <a:ext cx="125095" cy="1250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3883152"/>
            <a:ext cx="2868929" cy="21158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16952" y="3881602"/>
            <a:ext cx="183654" cy="1653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26984" y="3895597"/>
            <a:ext cx="173482" cy="1555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60792" y="3883139"/>
            <a:ext cx="1358646" cy="21057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67443" y="3930368"/>
            <a:ext cx="377190" cy="12423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22420" y="4274820"/>
            <a:ext cx="150088" cy="1485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33469" y="4289044"/>
            <a:ext cx="139954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2167" y="4235196"/>
            <a:ext cx="1781683" cy="23545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83608" y="4640579"/>
            <a:ext cx="134874" cy="13487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93005" y="4655184"/>
            <a:ext cx="125095" cy="1250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4605515"/>
            <a:ext cx="2302510" cy="21057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43928" y="4603978"/>
            <a:ext cx="183654" cy="1653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53960" y="4617973"/>
            <a:ext cx="173482" cy="1555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78623" y="4605528"/>
            <a:ext cx="3827526" cy="2115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483608" y="4983479"/>
            <a:ext cx="134874" cy="13487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93005" y="4998084"/>
            <a:ext cx="125095" cy="1250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90871" y="4948415"/>
            <a:ext cx="1622678" cy="21057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10940" y="5353786"/>
            <a:ext cx="165379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21989" y="5369178"/>
            <a:ext cx="154940" cy="15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8120" y="5309628"/>
            <a:ext cx="2240915" cy="21042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22420" y="5753100"/>
            <a:ext cx="150088" cy="1485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33469" y="5767361"/>
            <a:ext cx="139954" cy="14001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86071" y="5713476"/>
            <a:ext cx="5362194" cy="23432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770882" y="5973876"/>
            <a:ext cx="6746240" cy="578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32105" algn="r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DEDEDE"/>
                </a:solidFill>
                <a:latin typeface="Calisto MT"/>
                <a:cs typeface="Calisto MT"/>
              </a:rPr>
              <a:t>26</a:t>
            </a:r>
            <a:endParaRPr sz="1000">
              <a:latin typeface="Calisto MT"/>
              <a:cs typeface="Calisto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solidFill>
                  <a:srgbClr val="F8F8F8"/>
                </a:solidFill>
                <a:latin typeface="Arial"/>
                <a:cs typeface="Arial"/>
              </a:rPr>
              <a:t>LeCun, </a:t>
            </a:r>
            <a:r>
              <a:rPr sz="1100" b="1" dirty="0">
                <a:solidFill>
                  <a:srgbClr val="F8F8F8"/>
                </a:solidFill>
                <a:latin typeface="Arial"/>
                <a:cs typeface="Arial"/>
              </a:rPr>
              <a:t>Yann, </a:t>
            </a:r>
            <a:r>
              <a:rPr sz="1100" b="1" spc="-5" dirty="0">
                <a:solidFill>
                  <a:srgbClr val="F8F8F8"/>
                </a:solidFill>
                <a:latin typeface="Arial"/>
                <a:cs typeface="Arial"/>
              </a:rPr>
              <a:t>Yoshua Bengio, </a:t>
            </a:r>
            <a:r>
              <a:rPr sz="1100" b="1" dirty="0">
                <a:solidFill>
                  <a:srgbClr val="F8F8F8"/>
                </a:solidFill>
                <a:latin typeface="Arial"/>
                <a:cs typeface="Arial"/>
              </a:rPr>
              <a:t>and Geoffrey Hinton. </a:t>
            </a:r>
            <a:r>
              <a:rPr sz="1100" b="1" spc="-5" dirty="0">
                <a:solidFill>
                  <a:srgbClr val="F8F8F8"/>
                </a:solidFill>
                <a:latin typeface="Arial"/>
                <a:cs typeface="Arial"/>
              </a:rPr>
              <a:t>"Deep </a:t>
            </a:r>
            <a:r>
              <a:rPr sz="1100" b="1" dirty="0">
                <a:solidFill>
                  <a:srgbClr val="F8F8F8"/>
                </a:solidFill>
                <a:latin typeface="Arial"/>
                <a:cs typeface="Arial"/>
              </a:rPr>
              <a:t>learning." </a:t>
            </a:r>
            <a:r>
              <a:rPr sz="1100" b="1" i="1" dirty="0">
                <a:solidFill>
                  <a:srgbClr val="F8F8F8"/>
                </a:solidFill>
                <a:latin typeface="Arial"/>
                <a:cs typeface="Arial"/>
              </a:rPr>
              <a:t>Nature </a:t>
            </a:r>
            <a:r>
              <a:rPr sz="1100" b="1" dirty="0">
                <a:solidFill>
                  <a:srgbClr val="F8F8F8"/>
                </a:solidFill>
                <a:latin typeface="Arial"/>
                <a:cs typeface="Arial"/>
              </a:rPr>
              <a:t>521.7553 (2015):</a:t>
            </a:r>
            <a:r>
              <a:rPr sz="1100" b="1" spc="-85" dirty="0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8F8F8"/>
                </a:solidFill>
                <a:latin typeface="Arial"/>
                <a:cs typeface="Arial"/>
              </a:rPr>
              <a:t>436-444.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6895" y="3006851"/>
            <a:ext cx="6983730" cy="553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2804" y="3032747"/>
            <a:ext cx="6931914" cy="494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9822" y="3056127"/>
            <a:ext cx="6915784" cy="479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26140" y="5943600"/>
            <a:ext cx="244601" cy="294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100054" y="5973876"/>
            <a:ext cx="90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DEDEDE"/>
                </a:solidFill>
                <a:latin typeface="Calisto MT"/>
                <a:cs typeface="Calisto MT"/>
              </a:rPr>
              <a:t>3</a:t>
            </a:r>
            <a:endParaRPr sz="10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7543800" y="3568445"/>
            <a:ext cx="3886200" cy="268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/>
          <p:nvPr/>
        </p:nvSpPr>
        <p:spPr>
          <a:xfrm>
            <a:off x="4183379" y="861072"/>
            <a:ext cx="3795522" cy="456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09288" y="886980"/>
            <a:ext cx="3743706" cy="396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25035" y="911097"/>
            <a:ext cx="3727958" cy="381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8" y="1740407"/>
            <a:ext cx="8394954" cy="39677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3095" y="1801367"/>
            <a:ext cx="157733" cy="157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3255" y="1816989"/>
            <a:ext cx="147447" cy="147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64179" y="1766316"/>
            <a:ext cx="805180" cy="194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4576" y="2157958"/>
            <a:ext cx="142519" cy="142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4735" y="2172461"/>
            <a:ext cx="132461" cy="1325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6703" y="2119871"/>
            <a:ext cx="7669911" cy="2244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51276" y="2327160"/>
            <a:ext cx="1894586" cy="2233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73095" y="2709672"/>
            <a:ext cx="157733" cy="157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3255" y="2725292"/>
            <a:ext cx="147447" cy="1474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65704" y="2668536"/>
            <a:ext cx="1722628" cy="2003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84576" y="3066262"/>
            <a:ext cx="142519" cy="142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4735" y="3080766"/>
            <a:ext cx="132461" cy="132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43655" y="3028175"/>
            <a:ext cx="6970268" cy="2244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73095" y="3410711"/>
            <a:ext cx="157733" cy="157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83255" y="3426333"/>
            <a:ext cx="147447" cy="1474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4179" y="3369551"/>
            <a:ext cx="2466340" cy="248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84576" y="3817594"/>
            <a:ext cx="142519" cy="1425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94735" y="3832097"/>
            <a:ext cx="132461" cy="1325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54323" y="3831363"/>
            <a:ext cx="125729" cy="122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68928" y="3850132"/>
            <a:ext cx="107314" cy="104775"/>
          </a:xfrm>
          <a:custGeom>
            <a:avLst/>
            <a:gdLst/>
            <a:ahLst/>
            <a:cxnLst/>
            <a:rect l="l" t="t" r="r" b="b"/>
            <a:pathLst>
              <a:path w="107314" h="104775">
                <a:moveTo>
                  <a:pt x="78919" y="75819"/>
                </a:moveTo>
                <a:lnTo>
                  <a:pt x="62865" y="75819"/>
                </a:lnTo>
                <a:lnTo>
                  <a:pt x="64135" y="76200"/>
                </a:lnTo>
                <a:lnTo>
                  <a:pt x="62611" y="80645"/>
                </a:lnTo>
                <a:lnTo>
                  <a:pt x="61722" y="84709"/>
                </a:lnTo>
                <a:lnTo>
                  <a:pt x="61771" y="93606"/>
                </a:lnTo>
                <a:lnTo>
                  <a:pt x="63119" y="97282"/>
                </a:lnTo>
                <a:lnTo>
                  <a:pt x="65659" y="100203"/>
                </a:lnTo>
                <a:lnTo>
                  <a:pt x="68325" y="102997"/>
                </a:lnTo>
                <a:lnTo>
                  <a:pt x="71755" y="104521"/>
                </a:lnTo>
                <a:lnTo>
                  <a:pt x="81407" y="104521"/>
                </a:lnTo>
                <a:lnTo>
                  <a:pt x="100819" y="92329"/>
                </a:lnTo>
                <a:lnTo>
                  <a:pt x="82042" y="92329"/>
                </a:lnTo>
                <a:lnTo>
                  <a:pt x="80518" y="91694"/>
                </a:lnTo>
                <a:lnTo>
                  <a:pt x="78740" y="89154"/>
                </a:lnTo>
                <a:lnTo>
                  <a:pt x="78232" y="87122"/>
                </a:lnTo>
                <a:lnTo>
                  <a:pt x="78324" y="79883"/>
                </a:lnTo>
                <a:lnTo>
                  <a:pt x="78919" y="75819"/>
                </a:lnTo>
                <a:close/>
              </a:path>
              <a:path w="107314" h="104775">
                <a:moveTo>
                  <a:pt x="59055" y="0"/>
                </a:moveTo>
                <a:lnTo>
                  <a:pt x="54483" y="0"/>
                </a:lnTo>
                <a:lnTo>
                  <a:pt x="46976" y="597"/>
                </a:lnTo>
                <a:lnTo>
                  <a:pt x="10989" y="28136"/>
                </a:lnTo>
                <a:lnTo>
                  <a:pt x="0" y="70993"/>
                </a:lnTo>
                <a:lnTo>
                  <a:pt x="384" y="78468"/>
                </a:lnTo>
                <a:lnTo>
                  <a:pt x="16637" y="104394"/>
                </a:lnTo>
                <a:lnTo>
                  <a:pt x="31115" y="104394"/>
                </a:lnTo>
                <a:lnTo>
                  <a:pt x="27050" y="91948"/>
                </a:lnTo>
                <a:lnTo>
                  <a:pt x="23622" y="90043"/>
                </a:lnTo>
                <a:lnTo>
                  <a:pt x="21296" y="85725"/>
                </a:lnTo>
                <a:lnTo>
                  <a:pt x="19685" y="82804"/>
                </a:lnTo>
                <a:lnTo>
                  <a:pt x="18669" y="77343"/>
                </a:lnTo>
                <a:lnTo>
                  <a:pt x="26189" y="33611"/>
                </a:lnTo>
                <a:lnTo>
                  <a:pt x="49275" y="8255"/>
                </a:lnTo>
                <a:lnTo>
                  <a:pt x="94600" y="8255"/>
                </a:lnTo>
                <a:lnTo>
                  <a:pt x="94896" y="6985"/>
                </a:lnTo>
                <a:lnTo>
                  <a:pt x="79629" y="6985"/>
                </a:lnTo>
                <a:lnTo>
                  <a:pt x="75437" y="4318"/>
                </a:lnTo>
                <a:lnTo>
                  <a:pt x="71247" y="2540"/>
                </a:lnTo>
                <a:lnTo>
                  <a:pt x="63373" y="508"/>
                </a:lnTo>
                <a:lnTo>
                  <a:pt x="59055" y="0"/>
                </a:lnTo>
                <a:close/>
              </a:path>
              <a:path w="107314" h="104775">
                <a:moveTo>
                  <a:pt x="100837" y="79883"/>
                </a:moveTo>
                <a:lnTo>
                  <a:pt x="86106" y="92329"/>
                </a:lnTo>
                <a:lnTo>
                  <a:pt x="100819" y="92329"/>
                </a:lnTo>
                <a:lnTo>
                  <a:pt x="106934" y="85725"/>
                </a:lnTo>
                <a:lnTo>
                  <a:pt x="100837" y="79883"/>
                </a:lnTo>
                <a:close/>
              </a:path>
              <a:path w="107314" h="104775">
                <a:moveTo>
                  <a:pt x="94600" y="8255"/>
                </a:moveTo>
                <a:lnTo>
                  <a:pt x="62103" y="8255"/>
                </a:lnTo>
                <a:lnTo>
                  <a:pt x="66040" y="9525"/>
                </a:lnTo>
                <a:lnTo>
                  <a:pt x="68453" y="12065"/>
                </a:lnTo>
                <a:lnTo>
                  <a:pt x="70738" y="14605"/>
                </a:lnTo>
                <a:lnTo>
                  <a:pt x="71882" y="18669"/>
                </a:lnTo>
                <a:lnTo>
                  <a:pt x="71790" y="28136"/>
                </a:lnTo>
                <a:lnTo>
                  <a:pt x="59309" y="68707"/>
                </a:lnTo>
                <a:lnTo>
                  <a:pt x="45466" y="85852"/>
                </a:lnTo>
                <a:lnTo>
                  <a:pt x="41021" y="89916"/>
                </a:lnTo>
                <a:lnTo>
                  <a:pt x="36449" y="91948"/>
                </a:lnTo>
                <a:lnTo>
                  <a:pt x="49780" y="91948"/>
                </a:lnTo>
                <a:lnTo>
                  <a:pt x="52927" y="88677"/>
                </a:lnTo>
                <a:lnTo>
                  <a:pt x="57812" y="82748"/>
                </a:lnTo>
                <a:lnTo>
                  <a:pt x="62865" y="75819"/>
                </a:lnTo>
                <a:lnTo>
                  <a:pt x="78919" y="75819"/>
                </a:lnTo>
                <a:lnTo>
                  <a:pt x="78994" y="75311"/>
                </a:lnTo>
                <a:lnTo>
                  <a:pt x="94600" y="8255"/>
                </a:lnTo>
                <a:close/>
              </a:path>
              <a:path w="107314" h="104775">
                <a:moveTo>
                  <a:pt x="89281" y="0"/>
                </a:moveTo>
                <a:lnTo>
                  <a:pt x="79629" y="6985"/>
                </a:lnTo>
                <a:lnTo>
                  <a:pt x="94896" y="6985"/>
                </a:lnTo>
                <a:lnTo>
                  <a:pt x="96138" y="1651"/>
                </a:lnTo>
                <a:lnTo>
                  <a:pt x="892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87597" y="3858386"/>
            <a:ext cx="53340" cy="83820"/>
          </a:xfrm>
          <a:custGeom>
            <a:avLst/>
            <a:gdLst/>
            <a:ahLst/>
            <a:cxnLst/>
            <a:rect l="l" t="t" r="r" b="b"/>
            <a:pathLst>
              <a:path w="53339" h="83820">
                <a:moveTo>
                  <a:pt x="37973" y="0"/>
                </a:moveTo>
                <a:lnTo>
                  <a:pt x="30606" y="0"/>
                </a:lnTo>
                <a:lnTo>
                  <a:pt x="24129" y="3048"/>
                </a:lnTo>
                <a:lnTo>
                  <a:pt x="2732" y="39719"/>
                </a:lnTo>
                <a:lnTo>
                  <a:pt x="0" y="61721"/>
                </a:lnTo>
                <a:lnTo>
                  <a:pt x="0" y="69087"/>
                </a:lnTo>
                <a:lnTo>
                  <a:pt x="1015" y="74549"/>
                </a:lnTo>
                <a:lnTo>
                  <a:pt x="3048" y="78231"/>
                </a:lnTo>
                <a:lnTo>
                  <a:pt x="4952" y="81787"/>
                </a:lnTo>
                <a:lnTo>
                  <a:pt x="8381" y="83693"/>
                </a:lnTo>
                <a:lnTo>
                  <a:pt x="13080" y="83693"/>
                </a:lnTo>
                <a:lnTo>
                  <a:pt x="17779" y="83693"/>
                </a:lnTo>
                <a:lnTo>
                  <a:pt x="22351" y="81661"/>
                </a:lnTo>
                <a:lnTo>
                  <a:pt x="26797" y="77596"/>
                </a:lnTo>
                <a:lnTo>
                  <a:pt x="31241" y="73660"/>
                </a:lnTo>
                <a:lnTo>
                  <a:pt x="50673" y="34670"/>
                </a:lnTo>
                <a:lnTo>
                  <a:pt x="53212" y="18287"/>
                </a:lnTo>
                <a:lnTo>
                  <a:pt x="53212" y="15748"/>
                </a:lnTo>
                <a:lnTo>
                  <a:pt x="53212" y="10413"/>
                </a:lnTo>
                <a:lnTo>
                  <a:pt x="52069" y="6350"/>
                </a:lnTo>
                <a:lnTo>
                  <a:pt x="49784" y="3810"/>
                </a:lnTo>
                <a:lnTo>
                  <a:pt x="47371" y="1269"/>
                </a:lnTo>
                <a:lnTo>
                  <a:pt x="43434" y="0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68928" y="3850132"/>
            <a:ext cx="107314" cy="104775"/>
          </a:xfrm>
          <a:custGeom>
            <a:avLst/>
            <a:gdLst/>
            <a:ahLst/>
            <a:cxnLst/>
            <a:rect l="l" t="t" r="r" b="b"/>
            <a:pathLst>
              <a:path w="107314" h="104775">
                <a:moveTo>
                  <a:pt x="54483" y="0"/>
                </a:moveTo>
                <a:lnTo>
                  <a:pt x="59055" y="0"/>
                </a:lnTo>
                <a:lnTo>
                  <a:pt x="63373" y="508"/>
                </a:lnTo>
                <a:lnTo>
                  <a:pt x="67310" y="1524"/>
                </a:lnTo>
                <a:lnTo>
                  <a:pt x="71247" y="2540"/>
                </a:lnTo>
                <a:lnTo>
                  <a:pt x="75437" y="4318"/>
                </a:lnTo>
                <a:lnTo>
                  <a:pt x="79629" y="6985"/>
                </a:lnTo>
                <a:lnTo>
                  <a:pt x="89281" y="0"/>
                </a:lnTo>
                <a:lnTo>
                  <a:pt x="96138" y="1651"/>
                </a:lnTo>
                <a:lnTo>
                  <a:pt x="80518" y="68707"/>
                </a:lnTo>
                <a:lnTo>
                  <a:pt x="78994" y="75311"/>
                </a:lnTo>
                <a:lnTo>
                  <a:pt x="78232" y="80518"/>
                </a:lnTo>
                <a:lnTo>
                  <a:pt x="78232" y="84328"/>
                </a:lnTo>
                <a:lnTo>
                  <a:pt x="78232" y="87122"/>
                </a:lnTo>
                <a:lnTo>
                  <a:pt x="78740" y="89154"/>
                </a:lnTo>
                <a:lnTo>
                  <a:pt x="79629" y="90424"/>
                </a:lnTo>
                <a:lnTo>
                  <a:pt x="80518" y="91694"/>
                </a:lnTo>
                <a:lnTo>
                  <a:pt x="82042" y="92329"/>
                </a:lnTo>
                <a:lnTo>
                  <a:pt x="83947" y="92329"/>
                </a:lnTo>
                <a:lnTo>
                  <a:pt x="86106" y="92329"/>
                </a:lnTo>
                <a:lnTo>
                  <a:pt x="100837" y="79883"/>
                </a:lnTo>
                <a:lnTo>
                  <a:pt x="106934" y="85725"/>
                </a:lnTo>
                <a:lnTo>
                  <a:pt x="81407" y="104521"/>
                </a:lnTo>
                <a:lnTo>
                  <a:pt x="76073" y="104521"/>
                </a:lnTo>
                <a:lnTo>
                  <a:pt x="71755" y="104521"/>
                </a:lnTo>
                <a:lnTo>
                  <a:pt x="68325" y="102997"/>
                </a:lnTo>
                <a:lnTo>
                  <a:pt x="65659" y="100203"/>
                </a:lnTo>
                <a:lnTo>
                  <a:pt x="63119" y="97282"/>
                </a:lnTo>
                <a:lnTo>
                  <a:pt x="61722" y="93472"/>
                </a:lnTo>
                <a:lnTo>
                  <a:pt x="61722" y="88646"/>
                </a:lnTo>
                <a:lnTo>
                  <a:pt x="61722" y="84709"/>
                </a:lnTo>
                <a:lnTo>
                  <a:pt x="62611" y="80645"/>
                </a:lnTo>
                <a:lnTo>
                  <a:pt x="64135" y="76200"/>
                </a:lnTo>
                <a:lnTo>
                  <a:pt x="62865" y="75819"/>
                </a:lnTo>
                <a:lnTo>
                  <a:pt x="31115" y="104394"/>
                </a:lnTo>
                <a:lnTo>
                  <a:pt x="24384" y="104394"/>
                </a:lnTo>
                <a:lnTo>
                  <a:pt x="16637" y="104394"/>
                </a:lnTo>
                <a:lnTo>
                  <a:pt x="0" y="70993"/>
                </a:lnTo>
                <a:lnTo>
                  <a:pt x="432" y="61964"/>
                </a:lnTo>
                <a:lnTo>
                  <a:pt x="15557" y="21097"/>
                </a:lnTo>
                <a:lnTo>
                  <a:pt x="46976" y="597"/>
                </a:lnTo>
                <a:lnTo>
                  <a:pt x="5448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71671" y="3872484"/>
            <a:ext cx="101379" cy="1257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87165" y="3891534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86" y="66675"/>
                </a:moveTo>
                <a:lnTo>
                  <a:pt x="29463" y="66675"/>
                </a:lnTo>
                <a:lnTo>
                  <a:pt x="30480" y="66802"/>
                </a:lnTo>
                <a:lnTo>
                  <a:pt x="31242" y="66929"/>
                </a:lnTo>
                <a:lnTo>
                  <a:pt x="32004" y="66929"/>
                </a:lnTo>
                <a:lnTo>
                  <a:pt x="32638" y="67183"/>
                </a:lnTo>
                <a:lnTo>
                  <a:pt x="33655" y="67945"/>
                </a:lnTo>
                <a:lnTo>
                  <a:pt x="34162" y="68580"/>
                </a:lnTo>
                <a:lnTo>
                  <a:pt x="34417" y="69342"/>
                </a:lnTo>
                <a:lnTo>
                  <a:pt x="34798" y="70104"/>
                </a:lnTo>
                <a:lnTo>
                  <a:pt x="35179" y="71120"/>
                </a:lnTo>
                <a:lnTo>
                  <a:pt x="35632" y="72517"/>
                </a:lnTo>
                <a:lnTo>
                  <a:pt x="37084" y="77597"/>
                </a:lnTo>
                <a:lnTo>
                  <a:pt x="38354" y="82296"/>
                </a:lnTo>
                <a:lnTo>
                  <a:pt x="39657" y="86741"/>
                </a:lnTo>
                <a:lnTo>
                  <a:pt x="48513" y="104521"/>
                </a:lnTo>
                <a:lnTo>
                  <a:pt x="50419" y="106172"/>
                </a:lnTo>
                <a:lnTo>
                  <a:pt x="53086" y="106934"/>
                </a:lnTo>
                <a:lnTo>
                  <a:pt x="58166" y="106934"/>
                </a:lnTo>
                <a:lnTo>
                  <a:pt x="73025" y="99187"/>
                </a:lnTo>
                <a:lnTo>
                  <a:pt x="75184" y="97409"/>
                </a:lnTo>
                <a:lnTo>
                  <a:pt x="75990" y="96647"/>
                </a:lnTo>
                <a:lnTo>
                  <a:pt x="61341" y="96647"/>
                </a:lnTo>
                <a:lnTo>
                  <a:pt x="60451" y="96393"/>
                </a:lnTo>
                <a:lnTo>
                  <a:pt x="59689" y="95885"/>
                </a:lnTo>
                <a:lnTo>
                  <a:pt x="58293" y="94742"/>
                </a:lnTo>
                <a:lnTo>
                  <a:pt x="57785" y="93726"/>
                </a:lnTo>
                <a:lnTo>
                  <a:pt x="57150" y="92837"/>
                </a:lnTo>
                <a:lnTo>
                  <a:pt x="56514" y="91567"/>
                </a:lnTo>
                <a:lnTo>
                  <a:pt x="55499" y="88519"/>
                </a:lnTo>
                <a:lnTo>
                  <a:pt x="54826" y="86614"/>
                </a:lnTo>
                <a:lnTo>
                  <a:pt x="54229" y="84582"/>
                </a:lnTo>
                <a:lnTo>
                  <a:pt x="52959" y="80645"/>
                </a:lnTo>
                <a:lnTo>
                  <a:pt x="50328" y="72263"/>
                </a:lnTo>
                <a:lnTo>
                  <a:pt x="49022" y="68580"/>
                </a:lnTo>
                <a:lnTo>
                  <a:pt x="48486" y="66675"/>
                </a:lnTo>
                <a:close/>
              </a:path>
              <a:path w="82550" h="107314">
                <a:moveTo>
                  <a:pt x="38354" y="0"/>
                </a:moveTo>
                <a:lnTo>
                  <a:pt x="32766" y="0"/>
                </a:lnTo>
                <a:lnTo>
                  <a:pt x="11557" y="889"/>
                </a:lnTo>
                <a:lnTo>
                  <a:pt x="10413" y="6096"/>
                </a:lnTo>
                <a:lnTo>
                  <a:pt x="12319" y="6223"/>
                </a:lnTo>
                <a:lnTo>
                  <a:pt x="15112" y="6477"/>
                </a:lnTo>
                <a:lnTo>
                  <a:pt x="16510" y="6731"/>
                </a:lnTo>
                <a:lnTo>
                  <a:pt x="17525" y="6985"/>
                </a:lnTo>
                <a:lnTo>
                  <a:pt x="18287" y="7493"/>
                </a:lnTo>
                <a:lnTo>
                  <a:pt x="19050" y="7874"/>
                </a:lnTo>
                <a:lnTo>
                  <a:pt x="19558" y="8509"/>
                </a:lnTo>
                <a:lnTo>
                  <a:pt x="19938" y="9271"/>
                </a:lnTo>
                <a:lnTo>
                  <a:pt x="20193" y="9906"/>
                </a:lnTo>
                <a:lnTo>
                  <a:pt x="20320" y="14478"/>
                </a:lnTo>
                <a:lnTo>
                  <a:pt x="19812" y="17526"/>
                </a:lnTo>
                <a:lnTo>
                  <a:pt x="19304" y="19685"/>
                </a:lnTo>
                <a:lnTo>
                  <a:pt x="0" y="105537"/>
                </a:lnTo>
                <a:lnTo>
                  <a:pt x="14859" y="105537"/>
                </a:lnTo>
                <a:lnTo>
                  <a:pt x="23368" y="66675"/>
                </a:lnTo>
                <a:lnTo>
                  <a:pt x="48486" y="66675"/>
                </a:lnTo>
                <a:lnTo>
                  <a:pt x="47879" y="64516"/>
                </a:lnTo>
                <a:lnTo>
                  <a:pt x="46609" y="60579"/>
                </a:lnTo>
                <a:lnTo>
                  <a:pt x="47095" y="60198"/>
                </a:lnTo>
                <a:lnTo>
                  <a:pt x="24764" y="60198"/>
                </a:lnTo>
                <a:lnTo>
                  <a:pt x="38354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3119" y="96647"/>
                </a:lnTo>
                <a:lnTo>
                  <a:pt x="75990" y="96647"/>
                </a:lnTo>
                <a:lnTo>
                  <a:pt x="77470" y="95250"/>
                </a:lnTo>
                <a:lnTo>
                  <a:pt x="79883" y="92710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194"/>
                </a:moveTo>
                <a:lnTo>
                  <a:pt x="52324" y="28194"/>
                </a:lnTo>
                <a:lnTo>
                  <a:pt x="51435" y="33147"/>
                </a:lnTo>
                <a:lnTo>
                  <a:pt x="53594" y="33401"/>
                </a:lnTo>
                <a:lnTo>
                  <a:pt x="54991" y="33909"/>
                </a:lnTo>
                <a:lnTo>
                  <a:pt x="55880" y="34671"/>
                </a:lnTo>
                <a:lnTo>
                  <a:pt x="56642" y="35433"/>
                </a:lnTo>
                <a:lnTo>
                  <a:pt x="57150" y="36449"/>
                </a:lnTo>
                <a:lnTo>
                  <a:pt x="57150" y="38735"/>
                </a:lnTo>
                <a:lnTo>
                  <a:pt x="51943" y="46228"/>
                </a:lnTo>
                <a:lnTo>
                  <a:pt x="50419" y="47879"/>
                </a:lnTo>
                <a:lnTo>
                  <a:pt x="28829" y="60198"/>
                </a:lnTo>
                <a:lnTo>
                  <a:pt x="47095" y="60198"/>
                </a:lnTo>
                <a:lnTo>
                  <a:pt x="49530" y="58293"/>
                </a:lnTo>
                <a:lnTo>
                  <a:pt x="55372" y="53975"/>
                </a:lnTo>
                <a:lnTo>
                  <a:pt x="58166" y="51943"/>
                </a:lnTo>
                <a:lnTo>
                  <a:pt x="64008" y="47625"/>
                </a:lnTo>
                <a:lnTo>
                  <a:pt x="66801" y="45339"/>
                </a:lnTo>
                <a:lnTo>
                  <a:pt x="69723" y="43053"/>
                </a:lnTo>
                <a:lnTo>
                  <a:pt x="72771" y="40767"/>
                </a:lnTo>
                <a:lnTo>
                  <a:pt x="75692" y="38354"/>
                </a:lnTo>
                <a:lnTo>
                  <a:pt x="78867" y="35814"/>
                </a:lnTo>
                <a:lnTo>
                  <a:pt x="82042" y="33020"/>
                </a:lnTo>
                <a:lnTo>
                  <a:pt x="80137" y="281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87165" y="3891534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4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829" y="60198"/>
                </a:lnTo>
                <a:lnTo>
                  <a:pt x="30987" y="59690"/>
                </a:lnTo>
                <a:lnTo>
                  <a:pt x="51943" y="46228"/>
                </a:lnTo>
                <a:lnTo>
                  <a:pt x="53594" y="44577"/>
                </a:lnTo>
                <a:lnTo>
                  <a:pt x="54737" y="43053"/>
                </a:lnTo>
                <a:lnTo>
                  <a:pt x="55753" y="41529"/>
                </a:lnTo>
                <a:lnTo>
                  <a:pt x="56642" y="40005"/>
                </a:lnTo>
                <a:lnTo>
                  <a:pt x="57150" y="38735"/>
                </a:lnTo>
                <a:lnTo>
                  <a:pt x="57150" y="37719"/>
                </a:lnTo>
                <a:lnTo>
                  <a:pt x="57150" y="36449"/>
                </a:lnTo>
                <a:lnTo>
                  <a:pt x="51435" y="33147"/>
                </a:lnTo>
                <a:lnTo>
                  <a:pt x="52324" y="28194"/>
                </a:lnTo>
                <a:lnTo>
                  <a:pt x="80137" y="28194"/>
                </a:lnTo>
                <a:lnTo>
                  <a:pt x="82042" y="33020"/>
                </a:lnTo>
                <a:lnTo>
                  <a:pt x="78867" y="35814"/>
                </a:lnTo>
                <a:lnTo>
                  <a:pt x="75692" y="38354"/>
                </a:lnTo>
                <a:lnTo>
                  <a:pt x="72771" y="40767"/>
                </a:lnTo>
                <a:lnTo>
                  <a:pt x="69723" y="43053"/>
                </a:lnTo>
                <a:lnTo>
                  <a:pt x="66801" y="45339"/>
                </a:lnTo>
                <a:lnTo>
                  <a:pt x="64008" y="47625"/>
                </a:lnTo>
                <a:lnTo>
                  <a:pt x="61087" y="49784"/>
                </a:lnTo>
                <a:lnTo>
                  <a:pt x="58166" y="51943"/>
                </a:lnTo>
                <a:lnTo>
                  <a:pt x="55372" y="53975"/>
                </a:lnTo>
                <a:lnTo>
                  <a:pt x="52450" y="56134"/>
                </a:lnTo>
                <a:lnTo>
                  <a:pt x="49530" y="58293"/>
                </a:lnTo>
                <a:lnTo>
                  <a:pt x="46609" y="60579"/>
                </a:lnTo>
                <a:lnTo>
                  <a:pt x="47879" y="64516"/>
                </a:lnTo>
                <a:lnTo>
                  <a:pt x="49022" y="68580"/>
                </a:lnTo>
                <a:lnTo>
                  <a:pt x="50419" y="72517"/>
                </a:lnTo>
                <a:lnTo>
                  <a:pt x="51688" y="76581"/>
                </a:lnTo>
                <a:lnTo>
                  <a:pt x="52959" y="80645"/>
                </a:lnTo>
                <a:lnTo>
                  <a:pt x="54229" y="84582"/>
                </a:lnTo>
                <a:lnTo>
                  <a:pt x="54863" y="86741"/>
                </a:lnTo>
                <a:lnTo>
                  <a:pt x="55499" y="88519"/>
                </a:lnTo>
                <a:lnTo>
                  <a:pt x="56007" y="90043"/>
                </a:lnTo>
                <a:lnTo>
                  <a:pt x="56514" y="91567"/>
                </a:lnTo>
                <a:lnTo>
                  <a:pt x="57150" y="92837"/>
                </a:lnTo>
                <a:lnTo>
                  <a:pt x="57785" y="93726"/>
                </a:lnTo>
                <a:lnTo>
                  <a:pt x="58293" y="94742"/>
                </a:lnTo>
                <a:lnTo>
                  <a:pt x="59055" y="95377"/>
                </a:lnTo>
                <a:lnTo>
                  <a:pt x="59689" y="95885"/>
                </a:lnTo>
                <a:lnTo>
                  <a:pt x="60451" y="96393"/>
                </a:lnTo>
                <a:lnTo>
                  <a:pt x="61341" y="96647"/>
                </a:lnTo>
                <a:lnTo>
                  <a:pt x="62357" y="96647"/>
                </a:lnTo>
                <a:lnTo>
                  <a:pt x="63119" y="96647"/>
                </a:lnTo>
                <a:lnTo>
                  <a:pt x="63881" y="96520"/>
                </a:lnTo>
                <a:lnTo>
                  <a:pt x="64643" y="96266"/>
                </a:lnTo>
                <a:lnTo>
                  <a:pt x="65405" y="96012"/>
                </a:lnTo>
                <a:lnTo>
                  <a:pt x="73025" y="89408"/>
                </a:lnTo>
                <a:lnTo>
                  <a:pt x="74549" y="87757"/>
                </a:lnTo>
                <a:lnTo>
                  <a:pt x="79883" y="92710"/>
                </a:lnTo>
                <a:lnTo>
                  <a:pt x="77470" y="95250"/>
                </a:lnTo>
                <a:lnTo>
                  <a:pt x="75184" y="97409"/>
                </a:lnTo>
                <a:lnTo>
                  <a:pt x="73025" y="99187"/>
                </a:lnTo>
                <a:lnTo>
                  <a:pt x="70993" y="100965"/>
                </a:lnTo>
                <a:lnTo>
                  <a:pt x="58166" y="106934"/>
                </a:lnTo>
                <a:lnTo>
                  <a:pt x="56387" y="106934"/>
                </a:lnTo>
                <a:lnTo>
                  <a:pt x="53086" y="106934"/>
                </a:lnTo>
                <a:lnTo>
                  <a:pt x="50419" y="106172"/>
                </a:lnTo>
                <a:lnTo>
                  <a:pt x="48513" y="104521"/>
                </a:lnTo>
                <a:lnTo>
                  <a:pt x="46482" y="102870"/>
                </a:lnTo>
                <a:lnTo>
                  <a:pt x="44831" y="100584"/>
                </a:lnTo>
                <a:lnTo>
                  <a:pt x="43434" y="97536"/>
                </a:lnTo>
                <a:lnTo>
                  <a:pt x="42037" y="94488"/>
                </a:lnTo>
                <a:lnTo>
                  <a:pt x="40767" y="90932"/>
                </a:lnTo>
                <a:lnTo>
                  <a:pt x="39624" y="86614"/>
                </a:lnTo>
                <a:lnTo>
                  <a:pt x="38354" y="82296"/>
                </a:lnTo>
                <a:lnTo>
                  <a:pt x="34417" y="69342"/>
                </a:lnTo>
                <a:lnTo>
                  <a:pt x="34162" y="68580"/>
                </a:lnTo>
                <a:lnTo>
                  <a:pt x="33655" y="67945"/>
                </a:lnTo>
                <a:lnTo>
                  <a:pt x="33147" y="67564"/>
                </a:lnTo>
                <a:lnTo>
                  <a:pt x="32638" y="67183"/>
                </a:lnTo>
                <a:lnTo>
                  <a:pt x="32004" y="66929"/>
                </a:lnTo>
                <a:lnTo>
                  <a:pt x="31242" y="66929"/>
                </a:lnTo>
                <a:lnTo>
                  <a:pt x="30480" y="66802"/>
                </a:lnTo>
                <a:lnTo>
                  <a:pt x="29463" y="66675"/>
                </a:lnTo>
                <a:lnTo>
                  <a:pt x="28321" y="66675"/>
                </a:lnTo>
                <a:lnTo>
                  <a:pt x="23368" y="66675"/>
                </a:lnTo>
                <a:lnTo>
                  <a:pt x="14859" y="105537"/>
                </a:lnTo>
                <a:lnTo>
                  <a:pt x="0" y="105537"/>
                </a:lnTo>
                <a:lnTo>
                  <a:pt x="18669" y="22479"/>
                </a:lnTo>
                <a:lnTo>
                  <a:pt x="19304" y="19685"/>
                </a:lnTo>
                <a:lnTo>
                  <a:pt x="19812" y="17526"/>
                </a:lnTo>
                <a:lnTo>
                  <a:pt x="20066" y="16002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811"/>
                </a:lnTo>
                <a:lnTo>
                  <a:pt x="20447" y="10795"/>
                </a:lnTo>
                <a:lnTo>
                  <a:pt x="18287" y="7493"/>
                </a:lnTo>
                <a:lnTo>
                  <a:pt x="17525" y="6985"/>
                </a:lnTo>
                <a:lnTo>
                  <a:pt x="10413" y="6096"/>
                </a:lnTo>
                <a:lnTo>
                  <a:pt x="11557" y="889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2067" y="3771887"/>
            <a:ext cx="305549" cy="22023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06927" y="3791077"/>
            <a:ext cx="287020" cy="200660"/>
          </a:xfrm>
          <a:custGeom>
            <a:avLst/>
            <a:gdLst/>
            <a:ahLst/>
            <a:cxnLst/>
            <a:rect l="l" t="t" r="r" b="b"/>
            <a:pathLst>
              <a:path w="287020" h="200660">
                <a:moveTo>
                  <a:pt x="222503" y="0"/>
                </a:moveTo>
                <a:lnTo>
                  <a:pt x="219710" y="8128"/>
                </a:lnTo>
                <a:lnTo>
                  <a:pt x="231284" y="13178"/>
                </a:lnTo>
                <a:lnTo>
                  <a:pt x="241252" y="20145"/>
                </a:lnTo>
                <a:lnTo>
                  <a:pt x="261580" y="52449"/>
                </a:lnTo>
                <a:lnTo>
                  <a:pt x="268224" y="99187"/>
                </a:lnTo>
                <a:lnTo>
                  <a:pt x="267483" y="116855"/>
                </a:lnTo>
                <a:lnTo>
                  <a:pt x="256286" y="160147"/>
                </a:lnTo>
                <a:lnTo>
                  <a:pt x="219963" y="192278"/>
                </a:lnTo>
                <a:lnTo>
                  <a:pt x="222503" y="200406"/>
                </a:lnTo>
                <a:lnTo>
                  <a:pt x="260830" y="177742"/>
                </a:lnTo>
                <a:lnTo>
                  <a:pt x="282352" y="135667"/>
                </a:lnTo>
                <a:lnTo>
                  <a:pt x="286512" y="100330"/>
                </a:lnTo>
                <a:lnTo>
                  <a:pt x="285466" y="81899"/>
                </a:lnTo>
                <a:lnTo>
                  <a:pt x="269875" y="35179"/>
                </a:lnTo>
                <a:lnTo>
                  <a:pt x="237049" y="5264"/>
                </a:lnTo>
                <a:lnTo>
                  <a:pt x="222503" y="0"/>
                </a:lnTo>
                <a:close/>
              </a:path>
              <a:path w="287020" h="200660">
                <a:moveTo>
                  <a:pt x="63881" y="0"/>
                </a:moveTo>
                <a:lnTo>
                  <a:pt x="25679" y="22842"/>
                </a:lnTo>
                <a:lnTo>
                  <a:pt x="4111" y="64897"/>
                </a:lnTo>
                <a:lnTo>
                  <a:pt x="0" y="100330"/>
                </a:lnTo>
                <a:lnTo>
                  <a:pt x="1025" y="118689"/>
                </a:lnTo>
                <a:lnTo>
                  <a:pt x="16510" y="165481"/>
                </a:lnTo>
                <a:lnTo>
                  <a:pt x="49335" y="195216"/>
                </a:lnTo>
                <a:lnTo>
                  <a:pt x="63881" y="200406"/>
                </a:lnTo>
                <a:lnTo>
                  <a:pt x="66421" y="192278"/>
                </a:lnTo>
                <a:lnTo>
                  <a:pt x="55014" y="187257"/>
                </a:lnTo>
                <a:lnTo>
                  <a:pt x="45180" y="180212"/>
                </a:lnTo>
                <a:lnTo>
                  <a:pt x="24985" y="147335"/>
                </a:lnTo>
                <a:lnTo>
                  <a:pt x="18287" y="99187"/>
                </a:lnTo>
                <a:lnTo>
                  <a:pt x="19028" y="82115"/>
                </a:lnTo>
                <a:lnTo>
                  <a:pt x="30225" y="39878"/>
                </a:lnTo>
                <a:lnTo>
                  <a:pt x="66801" y="8128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26636" y="379107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41048" y="22842"/>
                </a:lnTo>
                <a:lnTo>
                  <a:pt x="62626" y="64897"/>
                </a:lnTo>
                <a:lnTo>
                  <a:pt x="66801" y="100330"/>
                </a:lnTo>
                <a:lnTo>
                  <a:pt x="65758" y="118689"/>
                </a:lnTo>
                <a:lnTo>
                  <a:pt x="50291" y="165481"/>
                </a:lnTo>
                <a:lnTo>
                  <a:pt x="17395" y="195216"/>
                </a:lnTo>
                <a:lnTo>
                  <a:pt x="2793" y="200406"/>
                </a:lnTo>
                <a:lnTo>
                  <a:pt x="253" y="192278"/>
                </a:lnTo>
                <a:lnTo>
                  <a:pt x="11680" y="187257"/>
                </a:lnTo>
                <a:lnTo>
                  <a:pt x="21558" y="180212"/>
                </a:lnTo>
                <a:lnTo>
                  <a:pt x="41816" y="147335"/>
                </a:lnTo>
                <a:lnTo>
                  <a:pt x="48513" y="99187"/>
                </a:lnTo>
                <a:lnTo>
                  <a:pt x="47775" y="82115"/>
                </a:lnTo>
                <a:lnTo>
                  <a:pt x="36702" y="39878"/>
                </a:lnTo>
                <a:lnTo>
                  <a:pt x="0" y="8128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02354" y="3786504"/>
            <a:ext cx="217525" cy="2095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75634" y="3808729"/>
            <a:ext cx="140335" cy="144145"/>
          </a:xfrm>
          <a:custGeom>
            <a:avLst/>
            <a:gdLst/>
            <a:ahLst/>
            <a:cxnLst/>
            <a:rect l="l" t="t" r="r" b="b"/>
            <a:pathLst>
              <a:path w="140335" h="144145">
                <a:moveTo>
                  <a:pt x="74549" y="0"/>
                </a:moveTo>
                <a:lnTo>
                  <a:pt x="31876" y="0"/>
                </a:lnTo>
                <a:lnTo>
                  <a:pt x="30733" y="5080"/>
                </a:lnTo>
                <a:lnTo>
                  <a:pt x="33019" y="5588"/>
                </a:lnTo>
                <a:lnTo>
                  <a:pt x="34798" y="6350"/>
                </a:lnTo>
                <a:lnTo>
                  <a:pt x="46736" y="28321"/>
                </a:lnTo>
                <a:lnTo>
                  <a:pt x="62356" y="71755"/>
                </a:lnTo>
                <a:lnTo>
                  <a:pt x="21843" y="120142"/>
                </a:lnTo>
                <a:lnTo>
                  <a:pt x="6985" y="135890"/>
                </a:lnTo>
                <a:lnTo>
                  <a:pt x="5206" y="137287"/>
                </a:lnTo>
                <a:lnTo>
                  <a:pt x="3175" y="138303"/>
                </a:lnTo>
                <a:lnTo>
                  <a:pt x="1015" y="139065"/>
                </a:lnTo>
                <a:lnTo>
                  <a:pt x="0" y="144145"/>
                </a:lnTo>
                <a:lnTo>
                  <a:pt x="39242" y="144145"/>
                </a:lnTo>
                <a:lnTo>
                  <a:pt x="40386" y="139065"/>
                </a:lnTo>
                <a:lnTo>
                  <a:pt x="38100" y="138684"/>
                </a:lnTo>
                <a:lnTo>
                  <a:pt x="36194" y="138049"/>
                </a:lnTo>
                <a:lnTo>
                  <a:pt x="34925" y="137033"/>
                </a:lnTo>
                <a:lnTo>
                  <a:pt x="33527" y="136017"/>
                </a:lnTo>
                <a:lnTo>
                  <a:pt x="32892" y="134112"/>
                </a:lnTo>
                <a:lnTo>
                  <a:pt x="32892" y="129413"/>
                </a:lnTo>
                <a:lnTo>
                  <a:pt x="33781" y="126873"/>
                </a:lnTo>
                <a:lnTo>
                  <a:pt x="35305" y="124079"/>
                </a:lnTo>
                <a:lnTo>
                  <a:pt x="36956" y="121158"/>
                </a:lnTo>
                <a:lnTo>
                  <a:pt x="39624" y="117475"/>
                </a:lnTo>
                <a:lnTo>
                  <a:pt x="67310" y="82931"/>
                </a:lnTo>
                <a:lnTo>
                  <a:pt x="85691" y="82931"/>
                </a:lnTo>
                <a:lnTo>
                  <a:pt x="80644" y="68834"/>
                </a:lnTo>
                <a:lnTo>
                  <a:pt x="89902" y="57785"/>
                </a:lnTo>
                <a:lnTo>
                  <a:pt x="75691" y="57785"/>
                </a:lnTo>
                <a:lnTo>
                  <a:pt x="64642" y="25400"/>
                </a:lnTo>
                <a:lnTo>
                  <a:pt x="63500" y="19685"/>
                </a:lnTo>
                <a:lnTo>
                  <a:pt x="63500" y="12192"/>
                </a:lnTo>
                <a:lnTo>
                  <a:pt x="64388" y="9779"/>
                </a:lnTo>
                <a:lnTo>
                  <a:pt x="66166" y="8255"/>
                </a:lnTo>
                <a:lnTo>
                  <a:pt x="67944" y="6604"/>
                </a:lnTo>
                <a:lnTo>
                  <a:pt x="70357" y="5588"/>
                </a:lnTo>
                <a:lnTo>
                  <a:pt x="73405" y="5080"/>
                </a:lnTo>
                <a:lnTo>
                  <a:pt x="74549" y="0"/>
                </a:lnTo>
                <a:close/>
              </a:path>
              <a:path w="140335" h="144145">
                <a:moveTo>
                  <a:pt x="85691" y="82931"/>
                </a:moveTo>
                <a:lnTo>
                  <a:pt x="67310" y="82931"/>
                </a:lnTo>
                <a:lnTo>
                  <a:pt x="78231" y="115189"/>
                </a:lnTo>
                <a:lnTo>
                  <a:pt x="80010" y="120142"/>
                </a:lnTo>
                <a:lnTo>
                  <a:pt x="80648" y="124079"/>
                </a:lnTo>
                <a:lnTo>
                  <a:pt x="70738" y="139065"/>
                </a:lnTo>
                <a:lnTo>
                  <a:pt x="69723" y="144145"/>
                </a:lnTo>
                <a:lnTo>
                  <a:pt x="112394" y="144145"/>
                </a:lnTo>
                <a:lnTo>
                  <a:pt x="113411" y="139065"/>
                </a:lnTo>
                <a:lnTo>
                  <a:pt x="111125" y="138303"/>
                </a:lnTo>
                <a:lnTo>
                  <a:pt x="109474" y="137668"/>
                </a:lnTo>
                <a:lnTo>
                  <a:pt x="108457" y="136906"/>
                </a:lnTo>
                <a:lnTo>
                  <a:pt x="107441" y="136271"/>
                </a:lnTo>
                <a:lnTo>
                  <a:pt x="106552" y="135382"/>
                </a:lnTo>
                <a:lnTo>
                  <a:pt x="105568" y="133985"/>
                </a:lnTo>
                <a:lnTo>
                  <a:pt x="104520" y="132588"/>
                </a:lnTo>
                <a:lnTo>
                  <a:pt x="103250" y="130048"/>
                </a:lnTo>
                <a:lnTo>
                  <a:pt x="100202" y="123190"/>
                </a:lnTo>
                <a:lnTo>
                  <a:pt x="98298" y="118237"/>
                </a:lnTo>
                <a:lnTo>
                  <a:pt x="96012" y="111760"/>
                </a:lnTo>
                <a:lnTo>
                  <a:pt x="85691" y="82931"/>
                </a:lnTo>
                <a:close/>
              </a:path>
              <a:path w="140335" h="144145">
                <a:moveTo>
                  <a:pt x="140207" y="0"/>
                </a:moveTo>
                <a:lnTo>
                  <a:pt x="100837" y="0"/>
                </a:lnTo>
                <a:lnTo>
                  <a:pt x="99567" y="5080"/>
                </a:lnTo>
                <a:lnTo>
                  <a:pt x="102362" y="5334"/>
                </a:lnTo>
                <a:lnTo>
                  <a:pt x="104266" y="6096"/>
                </a:lnTo>
                <a:lnTo>
                  <a:pt x="105410" y="7493"/>
                </a:lnTo>
                <a:lnTo>
                  <a:pt x="106552" y="8763"/>
                </a:lnTo>
                <a:lnTo>
                  <a:pt x="106826" y="9652"/>
                </a:lnTo>
                <a:lnTo>
                  <a:pt x="102362" y="23622"/>
                </a:lnTo>
                <a:lnTo>
                  <a:pt x="100711" y="26162"/>
                </a:lnTo>
                <a:lnTo>
                  <a:pt x="95250" y="33020"/>
                </a:lnTo>
                <a:lnTo>
                  <a:pt x="75691" y="57785"/>
                </a:lnTo>
                <a:lnTo>
                  <a:pt x="89902" y="57785"/>
                </a:lnTo>
                <a:lnTo>
                  <a:pt x="112140" y="31242"/>
                </a:lnTo>
                <a:lnTo>
                  <a:pt x="118999" y="22860"/>
                </a:lnTo>
                <a:lnTo>
                  <a:pt x="123935" y="17272"/>
                </a:lnTo>
                <a:lnTo>
                  <a:pt x="126364" y="14478"/>
                </a:lnTo>
                <a:lnTo>
                  <a:pt x="129031" y="11684"/>
                </a:lnTo>
                <a:lnTo>
                  <a:pt x="131190" y="9652"/>
                </a:lnTo>
                <a:lnTo>
                  <a:pt x="133095" y="8255"/>
                </a:lnTo>
                <a:lnTo>
                  <a:pt x="134874" y="6731"/>
                </a:lnTo>
                <a:lnTo>
                  <a:pt x="136905" y="5715"/>
                </a:lnTo>
                <a:lnTo>
                  <a:pt x="139064" y="5080"/>
                </a:lnTo>
                <a:lnTo>
                  <a:pt x="14020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75634" y="3808729"/>
            <a:ext cx="140335" cy="144145"/>
          </a:xfrm>
          <a:custGeom>
            <a:avLst/>
            <a:gdLst/>
            <a:ahLst/>
            <a:cxnLst/>
            <a:rect l="l" t="t" r="r" b="b"/>
            <a:pathLst>
              <a:path w="140335" h="144145">
                <a:moveTo>
                  <a:pt x="31876" y="0"/>
                </a:moveTo>
                <a:lnTo>
                  <a:pt x="74549" y="0"/>
                </a:lnTo>
                <a:lnTo>
                  <a:pt x="73405" y="5080"/>
                </a:lnTo>
                <a:lnTo>
                  <a:pt x="70357" y="5588"/>
                </a:lnTo>
                <a:lnTo>
                  <a:pt x="67944" y="6604"/>
                </a:lnTo>
                <a:lnTo>
                  <a:pt x="66166" y="8255"/>
                </a:lnTo>
                <a:lnTo>
                  <a:pt x="64388" y="9779"/>
                </a:lnTo>
                <a:lnTo>
                  <a:pt x="63500" y="12192"/>
                </a:lnTo>
                <a:lnTo>
                  <a:pt x="63500" y="15113"/>
                </a:lnTo>
                <a:lnTo>
                  <a:pt x="63500" y="19685"/>
                </a:lnTo>
                <a:lnTo>
                  <a:pt x="64642" y="25400"/>
                </a:lnTo>
                <a:lnTo>
                  <a:pt x="66928" y="32131"/>
                </a:lnTo>
                <a:lnTo>
                  <a:pt x="75691" y="57785"/>
                </a:lnTo>
                <a:lnTo>
                  <a:pt x="95250" y="33020"/>
                </a:lnTo>
                <a:lnTo>
                  <a:pt x="98298" y="29210"/>
                </a:lnTo>
                <a:lnTo>
                  <a:pt x="100711" y="26162"/>
                </a:lnTo>
                <a:lnTo>
                  <a:pt x="102362" y="23622"/>
                </a:lnTo>
                <a:lnTo>
                  <a:pt x="104012" y="21209"/>
                </a:lnTo>
                <a:lnTo>
                  <a:pt x="105282" y="19050"/>
                </a:lnTo>
                <a:lnTo>
                  <a:pt x="106044" y="17272"/>
                </a:lnTo>
                <a:lnTo>
                  <a:pt x="106806" y="15367"/>
                </a:lnTo>
                <a:lnTo>
                  <a:pt x="107061" y="13716"/>
                </a:lnTo>
                <a:lnTo>
                  <a:pt x="107061" y="12319"/>
                </a:lnTo>
                <a:lnTo>
                  <a:pt x="107061" y="10414"/>
                </a:lnTo>
                <a:lnTo>
                  <a:pt x="106552" y="8763"/>
                </a:lnTo>
                <a:lnTo>
                  <a:pt x="105410" y="7493"/>
                </a:lnTo>
                <a:lnTo>
                  <a:pt x="104266" y="6096"/>
                </a:lnTo>
                <a:lnTo>
                  <a:pt x="102362" y="5334"/>
                </a:lnTo>
                <a:lnTo>
                  <a:pt x="99567" y="5080"/>
                </a:lnTo>
                <a:lnTo>
                  <a:pt x="100837" y="0"/>
                </a:lnTo>
                <a:lnTo>
                  <a:pt x="140207" y="0"/>
                </a:lnTo>
                <a:lnTo>
                  <a:pt x="139064" y="5080"/>
                </a:lnTo>
                <a:lnTo>
                  <a:pt x="136905" y="5715"/>
                </a:lnTo>
                <a:lnTo>
                  <a:pt x="134874" y="6731"/>
                </a:lnTo>
                <a:lnTo>
                  <a:pt x="133095" y="8255"/>
                </a:lnTo>
                <a:lnTo>
                  <a:pt x="131190" y="9652"/>
                </a:lnTo>
                <a:lnTo>
                  <a:pt x="129031" y="11684"/>
                </a:lnTo>
                <a:lnTo>
                  <a:pt x="126364" y="14478"/>
                </a:lnTo>
                <a:lnTo>
                  <a:pt x="123825" y="17399"/>
                </a:lnTo>
                <a:lnTo>
                  <a:pt x="118999" y="22860"/>
                </a:lnTo>
                <a:lnTo>
                  <a:pt x="112140" y="31242"/>
                </a:lnTo>
                <a:lnTo>
                  <a:pt x="80644" y="68834"/>
                </a:lnTo>
                <a:lnTo>
                  <a:pt x="96012" y="111760"/>
                </a:lnTo>
                <a:lnTo>
                  <a:pt x="105663" y="134112"/>
                </a:lnTo>
                <a:lnTo>
                  <a:pt x="106552" y="135382"/>
                </a:lnTo>
                <a:lnTo>
                  <a:pt x="107441" y="136271"/>
                </a:lnTo>
                <a:lnTo>
                  <a:pt x="108457" y="136906"/>
                </a:lnTo>
                <a:lnTo>
                  <a:pt x="109474" y="137668"/>
                </a:lnTo>
                <a:lnTo>
                  <a:pt x="111125" y="138303"/>
                </a:lnTo>
                <a:lnTo>
                  <a:pt x="113411" y="139065"/>
                </a:lnTo>
                <a:lnTo>
                  <a:pt x="112394" y="144145"/>
                </a:lnTo>
                <a:lnTo>
                  <a:pt x="69723" y="144145"/>
                </a:lnTo>
                <a:lnTo>
                  <a:pt x="70738" y="139065"/>
                </a:lnTo>
                <a:lnTo>
                  <a:pt x="74040" y="138557"/>
                </a:lnTo>
                <a:lnTo>
                  <a:pt x="76453" y="137414"/>
                </a:lnTo>
                <a:lnTo>
                  <a:pt x="78231" y="135636"/>
                </a:lnTo>
                <a:lnTo>
                  <a:pt x="79882" y="133985"/>
                </a:lnTo>
                <a:lnTo>
                  <a:pt x="80771" y="131699"/>
                </a:lnTo>
                <a:lnTo>
                  <a:pt x="80771" y="129032"/>
                </a:lnTo>
                <a:lnTo>
                  <a:pt x="80771" y="124841"/>
                </a:lnTo>
                <a:lnTo>
                  <a:pt x="80010" y="120142"/>
                </a:lnTo>
                <a:lnTo>
                  <a:pt x="78231" y="115189"/>
                </a:lnTo>
                <a:lnTo>
                  <a:pt x="67310" y="82931"/>
                </a:lnTo>
                <a:lnTo>
                  <a:pt x="43179" y="113030"/>
                </a:lnTo>
                <a:lnTo>
                  <a:pt x="32892" y="129413"/>
                </a:lnTo>
                <a:lnTo>
                  <a:pt x="32892" y="131445"/>
                </a:lnTo>
                <a:lnTo>
                  <a:pt x="32892" y="134112"/>
                </a:lnTo>
                <a:lnTo>
                  <a:pt x="33527" y="136017"/>
                </a:lnTo>
                <a:lnTo>
                  <a:pt x="34925" y="137033"/>
                </a:lnTo>
                <a:lnTo>
                  <a:pt x="36194" y="138049"/>
                </a:lnTo>
                <a:lnTo>
                  <a:pt x="38100" y="138684"/>
                </a:lnTo>
                <a:lnTo>
                  <a:pt x="40386" y="139065"/>
                </a:lnTo>
                <a:lnTo>
                  <a:pt x="39242" y="144145"/>
                </a:lnTo>
                <a:lnTo>
                  <a:pt x="0" y="144145"/>
                </a:lnTo>
                <a:lnTo>
                  <a:pt x="1015" y="139065"/>
                </a:lnTo>
                <a:lnTo>
                  <a:pt x="3175" y="138303"/>
                </a:lnTo>
                <a:lnTo>
                  <a:pt x="5206" y="137287"/>
                </a:lnTo>
                <a:lnTo>
                  <a:pt x="6985" y="135890"/>
                </a:lnTo>
                <a:lnTo>
                  <a:pt x="8762" y="134620"/>
                </a:lnTo>
                <a:lnTo>
                  <a:pt x="11175" y="132334"/>
                </a:lnTo>
                <a:lnTo>
                  <a:pt x="13969" y="129159"/>
                </a:lnTo>
                <a:lnTo>
                  <a:pt x="16763" y="125984"/>
                </a:lnTo>
                <a:lnTo>
                  <a:pt x="21843" y="120142"/>
                </a:lnTo>
                <a:lnTo>
                  <a:pt x="28955" y="111633"/>
                </a:lnTo>
                <a:lnTo>
                  <a:pt x="62356" y="71755"/>
                </a:lnTo>
                <a:lnTo>
                  <a:pt x="46736" y="28321"/>
                </a:lnTo>
                <a:lnTo>
                  <a:pt x="44195" y="21082"/>
                </a:lnTo>
                <a:lnTo>
                  <a:pt x="42163" y="16129"/>
                </a:lnTo>
                <a:lnTo>
                  <a:pt x="40639" y="13335"/>
                </a:lnTo>
                <a:lnTo>
                  <a:pt x="39115" y="10541"/>
                </a:lnTo>
                <a:lnTo>
                  <a:pt x="30733" y="5080"/>
                </a:lnTo>
                <a:lnTo>
                  <a:pt x="3187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71544" y="3843572"/>
            <a:ext cx="148589" cy="769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86148" y="3906011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86148" y="3862196"/>
            <a:ext cx="130175" cy="13970"/>
          </a:xfrm>
          <a:custGeom>
            <a:avLst/>
            <a:gdLst/>
            <a:ahLst/>
            <a:cxnLst/>
            <a:rect l="l" t="t" r="r" b="b"/>
            <a:pathLst>
              <a:path w="130175" h="13970">
                <a:moveTo>
                  <a:pt x="0" y="13970"/>
                </a:moveTo>
                <a:lnTo>
                  <a:pt x="130175" y="13970"/>
                </a:lnTo>
                <a:lnTo>
                  <a:pt x="13017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81577" y="3901440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81577" y="3857625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14"/>
                </a:moveTo>
                <a:lnTo>
                  <a:pt x="139319" y="23114"/>
                </a:lnTo>
                <a:lnTo>
                  <a:pt x="139319" y="0"/>
                </a:lnTo>
                <a:lnTo>
                  <a:pt x="0" y="0"/>
                </a:lnTo>
                <a:lnTo>
                  <a:pt x="0" y="231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80332" y="3773411"/>
            <a:ext cx="156235" cy="21565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95698" y="3792601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134492" y="0"/>
                </a:moveTo>
                <a:lnTo>
                  <a:pt x="3937" y="0"/>
                </a:lnTo>
                <a:lnTo>
                  <a:pt x="3937" y="5968"/>
                </a:lnTo>
                <a:lnTo>
                  <a:pt x="65277" y="100965"/>
                </a:lnTo>
                <a:lnTo>
                  <a:pt x="0" y="190754"/>
                </a:lnTo>
                <a:lnTo>
                  <a:pt x="0" y="196596"/>
                </a:lnTo>
                <a:lnTo>
                  <a:pt x="133985" y="196596"/>
                </a:lnTo>
                <a:lnTo>
                  <a:pt x="135186" y="176275"/>
                </a:lnTo>
                <a:lnTo>
                  <a:pt x="28066" y="176275"/>
                </a:lnTo>
                <a:lnTo>
                  <a:pt x="85725" y="97028"/>
                </a:lnTo>
                <a:lnTo>
                  <a:pt x="85725" y="89026"/>
                </a:lnTo>
                <a:lnTo>
                  <a:pt x="34289" y="10922"/>
                </a:lnTo>
                <a:lnTo>
                  <a:pt x="134492" y="10922"/>
                </a:lnTo>
                <a:lnTo>
                  <a:pt x="134492" y="0"/>
                </a:lnTo>
                <a:close/>
              </a:path>
              <a:path w="137160" h="196850">
                <a:moveTo>
                  <a:pt x="137033" y="145034"/>
                </a:moveTo>
                <a:lnTo>
                  <a:pt x="124713" y="145034"/>
                </a:lnTo>
                <a:lnTo>
                  <a:pt x="123571" y="151003"/>
                </a:lnTo>
                <a:lnTo>
                  <a:pt x="122427" y="155701"/>
                </a:lnTo>
                <a:lnTo>
                  <a:pt x="113156" y="172847"/>
                </a:lnTo>
                <a:lnTo>
                  <a:pt x="111633" y="173990"/>
                </a:lnTo>
                <a:lnTo>
                  <a:pt x="109727" y="174879"/>
                </a:lnTo>
                <a:lnTo>
                  <a:pt x="107441" y="175513"/>
                </a:lnTo>
                <a:lnTo>
                  <a:pt x="105283" y="176022"/>
                </a:lnTo>
                <a:lnTo>
                  <a:pt x="101980" y="176275"/>
                </a:lnTo>
                <a:lnTo>
                  <a:pt x="135186" y="176275"/>
                </a:lnTo>
                <a:lnTo>
                  <a:pt x="137033" y="145034"/>
                </a:lnTo>
                <a:close/>
              </a:path>
              <a:path w="137160" h="196850">
                <a:moveTo>
                  <a:pt x="134492" y="10922"/>
                </a:moveTo>
                <a:lnTo>
                  <a:pt x="96900" y="10922"/>
                </a:lnTo>
                <a:lnTo>
                  <a:pt x="99949" y="11303"/>
                </a:lnTo>
                <a:lnTo>
                  <a:pt x="102108" y="11937"/>
                </a:lnTo>
                <a:lnTo>
                  <a:pt x="123062" y="46990"/>
                </a:lnTo>
                <a:lnTo>
                  <a:pt x="134492" y="46990"/>
                </a:lnTo>
                <a:lnTo>
                  <a:pt x="134492" y="1092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95698" y="3792601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3937" y="0"/>
                </a:moveTo>
                <a:lnTo>
                  <a:pt x="134492" y="0"/>
                </a:lnTo>
                <a:lnTo>
                  <a:pt x="134492" y="46990"/>
                </a:lnTo>
                <a:lnTo>
                  <a:pt x="123062" y="46990"/>
                </a:lnTo>
                <a:lnTo>
                  <a:pt x="121285" y="40259"/>
                </a:lnTo>
                <a:lnTo>
                  <a:pt x="119634" y="34798"/>
                </a:lnTo>
                <a:lnTo>
                  <a:pt x="118110" y="30606"/>
                </a:lnTo>
                <a:lnTo>
                  <a:pt x="116459" y="26416"/>
                </a:lnTo>
                <a:lnTo>
                  <a:pt x="114808" y="22987"/>
                </a:lnTo>
                <a:lnTo>
                  <a:pt x="113156" y="20574"/>
                </a:lnTo>
                <a:lnTo>
                  <a:pt x="111505" y="18161"/>
                </a:lnTo>
                <a:lnTo>
                  <a:pt x="102108" y="11937"/>
                </a:lnTo>
                <a:lnTo>
                  <a:pt x="99949" y="11303"/>
                </a:lnTo>
                <a:lnTo>
                  <a:pt x="96900" y="10922"/>
                </a:lnTo>
                <a:lnTo>
                  <a:pt x="93217" y="10922"/>
                </a:lnTo>
                <a:lnTo>
                  <a:pt x="34289" y="10922"/>
                </a:lnTo>
                <a:lnTo>
                  <a:pt x="85725" y="89026"/>
                </a:lnTo>
                <a:lnTo>
                  <a:pt x="85725" y="97028"/>
                </a:lnTo>
                <a:lnTo>
                  <a:pt x="28066" y="176275"/>
                </a:lnTo>
                <a:lnTo>
                  <a:pt x="97662" y="176275"/>
                </a:lnTo>
                <a:lnTo>
                  <a:pt x="101980" y="176275"/>
                </a:lnTo>
                <a:lnTo>
                  <a:pt x="105283" y="176022"/>
                </a:lnTo>
                <a:lnTo>
                  <a:pt x="107441" y="175513"/>
                </a:lnTo>
                <a:lnTo>
                  <a:pt x="109727" y="174879"/>
                </a:lnTo>
                <a:lnTo>
                  <a:pt x="111633" y="173990"/>
                </a:lnTo>
                <a:lnTo>
                  <a:pt x="113156" y="172847"/>
                </a:lnTo>
                <a:lnTo>
                  <a:pt x="114808" y="171704"/>
                </a:lnTo>
                <a:lnTo>
                  <a:pt x="124713" y="145034"/>
                </a:lnTo>
                <a:lnTo>
                  <a:pt x="137033" y="145034"/>
                </a:lnTo>
                <a:lnTo>
                  <a:pt x="133985" y="196596"/>
                </a:lnTo>
                <a:lnTo>
                  <a:pt x="0" y="196596"/>
                </a:lnTo>
                <a:lnTo>
                  <a:pt x="0" y="190754"/>
                </a:lnTo>
                <a:lnTo>
                  <a:pt x="65277" y="100965"/>
                </a:lnTo>
                <a:lnTo>
                  <a:pt x="3937" y="5968"/>
                </a:lnTo>
                <a:lnTo>
                  <a:pt x="39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43400" y="3887696"/>
            <a:ext cx="89153" cy="1196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58004" y="3906011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41148" y="0"/>
                </a:moveTo>
                <a:lnTo>
                  <a:pt x="29972" y="0"/>
                </a:lnTo>
                <a:lnTo>
                  <a:pt x="25273" y="1015"/>
                </a:lnTo>
                <a:lnTo>
                  <a:pt x="20955" y="3175"/>
                </a:lnTo>
                <a:lnTo>
                  <a:pt x="16637" y="5206"/>
                </a:lnTo>
                <a:lnTo>
                  <a:pt x="12954" y="8381"/>
                </a:lnTo>
                <a:lnTo>
                  <a:pt x="9906" y="12700"/>
                </a:lnTo>
                <a:lnTo>
                  <a:pt x="6731" y="16890"/>
                </a:lnTo>
                <a:lnTo>
                  <a:pt x="0" y="51688"/>
                </a:lnTo>
                <a:lnTo>
                  <a:pt x="523" y="63494"/>
                </a:lnTo>
                <a:lnTo>
                  <a:pt x="18954" y="98726"/>
                </a:lnTo>
                <a:lnTo>
                  <a:pt x="33909" y="101854"/>
                </a:lnTo>
                <a:lnTo>
                  <a:pt x="42054" y="101022"/>
                </a:lnTo>
                <a:lnTo>
                  <a:pt x="49164" y="98536"/>
                </a:lnTo>
                <a:lnTo>
                  <a:pt x="55250" y="94406"/>
                </a:lnTo>
                <a:lnTo>
                  <a:pt x="55514" y="94106"/>
                </a:lnTo>
                <a:lnTo>
                  <a:pt x="31750" y="94106"/>
                </a:lnTo>
                <a:lnTo>
                  <a:pt x="28956" y="93218"/>
                </a:lnTo>
                <a:lnTo>
                  <a:pt x="26543" y="91439"/>
                </a:lnTo>
                <a:lnTo>
                  <a:pt x="24130" y="89788"/>
                </a:lnTo>
                <a:lnTo>
                  <a:pt x="22225" y="87121"/>
                </a:lnTo>
                <a:lnTo>
                  <a:pt x="16002" y="57531"/>
                </a:lnTo>
                <a:lnTo>
                  <a:pt x="16056" y="41910"/>
                </a:lnTo>
                <a:lnTo>
                  <a:pt x="16256" y="37211"/>
                </a:lnTo>
                <a:lnTo>
                  <a:pt x="17525" y="26669"/>
                </a:lnTo>
                <a:lnTo>
                  <a:pt x="18542" y="22225"/>
                </a:lnTo>
                <a:lnTo>
                  <a:pt x="19939" y="18668"/>
                </a:lnTo>
                <a:lnTo>
                  <a:pt x="21336" y="14986"/>
                </a:lnTo>
                <a:lnTo>
                  <a:pt x="23241" y="12192"/>
                </a:lnTo>
                <a:lnTo>
                  <a:pt x="25654" y="10413"/>
                </a:lnTo>
                <a:lnTo>
                  <a:pt x="28067" y="8508"/>
                </a:lnTo>
                <a:lnTo>
                  <a:pt x="31115" y="7493"/>
                </a:lnTo>
                <a:lnTo>
                  <a:pt x="57032" y="7493"/>
                </a:lnTo>
                <a:lnTo>
                  <a:pt x="55118" y="5714"/>
                </a:lnTo>
                <a:lnTo>
                  <a:pt x="46482" y="1143"/>
                </a:lnTo>
                <a:lnTo>
                  <a:pt x="41148" y="0"/>
                </a:lnTo>
                <a:close/>
              </a:path>
              <a:path w="69850" h="102235">
                <a:moveTo>
                  <a:pt x="57032" y="7493"/>
                </a:moveTo>
                <a:lnTo>
                  <a:pt x="37846" y="7493"/>
                </a:lnTo>
                <a:lnTo>
                  <a:pt x="40512" y="8381"/>
                </a:lnTo>
                <a:lnTo>
                  <a:pt x="42799" y="10160"/>
                </a:lnTo>
                <a:lnTo>
                  <a:pt x="53485" y="61803"/>
                </a:lnTo>
                <a:lnTo>
                  <a:pt x="53212" y="66167"/>
                </a:lnTo>
                <a:lnTo>
                  <a:pt x="38100" y="94106"/>
                </a:lnTo>
                <a:lnTo>
                  <a:pt x="55514" y="94106"/>
                </a:lnTo>
                <a:lnTo>
                  <a:pt x="69373" y="51688"/>
                </a:lnTo>
                <a:lnTo>
                  <a:pt x="69469" y="41910"/>
                </a:lnTo>
                <a:lnTo>
                  <a:pt x="68834" y="35051"/>
                </a:lnTo>
                <a:lnTo>
                  <a:pt x="66294" y="22732"/>
                </a:lnTo>
                <a:lnTo>
                  <a:pt x="64262" y="17525"/>
                </a:lnTo>
                <a:lnTo>
                  <a:pt x="61468" y="13335"/>
                </a:lnTo>
                <a:lnTo>
                  <a:pt x="58674" y="9017"/>
                </a:lnTo>
                <a:lnTo>
                  <a:pt x="57032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74007" y="3913504"/>
            <a:ext cx="38100" cy="86995"/>
          </a:xfrm>
          <a:custGeom>
            <a:avLst/>
            <a:gdLst/>
            <a:ahLst/>
            <a:cxnLst/>
            <a:rect l="l" t="t" r="r" b="b"/>
            <a:pathLst>
              <a:path w="38100" h="86995">
                <a:moveTo>
                  <a:pt x="18795" y="0"/>
                </a:moveTo>
                <a:lnTo>
                  <a:pt x="15112" y="0"/>
                </a:lnTo>
                <a:lnTo>
                  <a:pt x="12064" y="1016"/>
                </a:lnTo>
                <a:lnTo>
                  <a:pt x="9651" y="2921"/>
                </a:lnTo>
                <a:lnTo>
                  <a:pt x="7238" y="4699"/>
                </a:lnTo>
                <a:lnTo>
                  <a:pt x="5333" y="7493"/>
                </a:lnTo>
                <a:lnTo>
                  <a:pt x="3937" y="11176"/>
                </a:lnTo>
                <a:lnTo>
                  <a:pt x="2539" y="14732"/>
                </a:lnTo>
                <a:lnTo>
                  <a:pt x="1523" y="19177"/>
                </a:lnTo>
                <a:lnTo>
                  <a:pt x="888" y="24511"/>
                </a:lnTo>
                <a:lnTo>
                  <a:pt x="253" y="29718"/>
                </a:lnTo>
                <a:lnTo>
                  <a:pt x="0" y="35687"/>
                </a:lnTo>
                <a:lnTo>
                  <a:pt x="0" y="42291"/>
                </a:lnTo>
                <a:lnTo>
                  <a:pt x="0" y="50038"/>
                </a:lnTo>
                <a:lnTo>
                  <a:pt x="380" y="56642"/>
                </a:lnTo>
                <a:lnTo>
                  <a:pt x="1142" y="62230"/>
                </a:lnTo>
                <a:lnTo>
                  <a:pt x="1904" y="67818"/>
                </a:lnTo>
                <a:lnTo>
                  <a:pt x="10540" y="83947"/>
                </a:lnTo>
                <a:lnTo>
                  <a:pt x="12953" y="85725"/>
                </a:lnTo>
                <a:lnTo>
                  <a:pt x="15747" y="86614"/>
                </a:lnTo>
                <a:lnTo>
                  <a:pt x="19050" y="86614"/>
                </a:lnTo>
                <a:lnTo>
                  <a:pt x="22097" y="86614"/>
                </a:lnTo>
                <a:lnTo>
                  <a:pt x="37591" y="52578"/>
                </a:lnTo>
                <a:lnTo>
                  <a:pt x="37591" y="45466"/>
                </a:lnTo>
                <a:lnTo>
                  <a:pt x="37591" y="37465"/>
                </a:lnTo>
                <a:lnTo>
                  <a:pt x="32638" y="10795"/>
                </a:lnTo>
                <a:lnTo>
                  <a:pt x="31114" y="7112"/>
                </a:lnTo>
                <a:lnTo>
                  <a:pt x="29209" y="4445"/>
                </a:lnTo>
                <a:lnTo>
                  <a:pt x="26796" y="2667"/>
                </a:lnTo>
                <a:lnTo>
                  <a:pt x="24510" y="889"/>
                </a:lnTo>
                <a:lnTo>
                  <a:pt x="21843" y="0"/>
                </a:lnTo>
                <a:lnTo>
                  <a:pt x="187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58004" y="3906011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35052" y="0"/>
                </a:moveTo>
                <a:lnTo>
                  <a:pt x="41148" y="0"/>
                </a:lnTo>
                <a:lnTo>
                  <a:pt x="46482" y="1143"/>
                </a:lnTo>
                <a:lnTo>
                  <a:pt x="50800" y="3429"/>
                </a:lnTo>
                <a:lnTo>
                  <a:pt x="55118" y="5714"/>
                </a:lnTo>
                <a:lnTo>
                  <a:pt x="58674" y="9017"/>
                </a:lnTo>
                <a:lnTo>
                  <a:pt x="61468" y="13335"/>
                </a:lnTo>
                <a:lnTo>
                  <a:pt x="64262" y="17525"/>
                </a:lnTo>
                <a:lnTo>
                  <a:pt x="66294" y="22732"/>
                </a:lnTo>
                <a:lnTo>
                  <a:pt x="67564" y="28829"/>
                </a:lnTo>
                <a:lnTo>
                  <a:pt x="68834" y="35051"/>
                </a:lnTo>
                <a:lnTo>
                  <a:pt x="69469" y="41910"/>
                </a:lnTo>
                <a:lnTo>
                  <a:pt x="69469" y="49656"/>
                </a:lnTo>
                <a:lnTo>
                  <a:pt x="60325" y="88645"/>
                </a:lnTo>
                <a:lnTo>
                  <a:pt x="33909" y="101854"/>
                </a:lnTo>
                <a:lnTo>
                  <a:pt x="25884" y="101070"/>
                </a:lnTo>
                <a:lnTo>
                  <a:pt x="523" y="63494"/>
                </a:lnTo>
                <a:lnTo>
                  <a:pt x="0" y="51688"/>
                </a:lnTo>
                <a:lnTo>
                  <a:pt x="0" y="42799"/>
                </a:lnTo>
                <a:lnTo>
                  <a:pt x="9906" y="12700"/>
                </a:lnTo>
                <a:lnTo>
                  <a:pt x="12954" y="8381"/>
                </a:lnTo>
                <a:lnTo>
                  <a:pt x="16637" y="5206"/>
                </a:lnTo>
                <a:lnTo>
                  <a:pt x="20955" y="3175"/>
                </a:lnTo>
                <a:lnTo>
                  <a:pt x="25273" y="1015"/>
                </a:lnTo>
                <a:lnTo>
                  <a:pt x="29972" y="0"/>
                </a:lnTo>
                <a:lnTo>
                  <a:pt x="350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33315" y="3895313"/>
            <a:ext cx="95213" cy="11052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48683" y="3914140"/>
            <a:ext cx="75565" cy="91440"/>
          </a:xfrm>
          <a:custGeom>
            <a:avLst/>
            <a:gdLst/>
            <a:ahLst/>
            <a:cxnLst/>
            <a:rect l="l" t="t" r="r" b="b"/>
            <a:pathLst>
              <a:path w="75564" h="91439">
                <a:moveTo>
                  <a:pt x="75183" y="78612"/>
                </a:moveTo>
                <a:lnTo>
                  <a:pt x="0" y="78612"/>
                </a:lnTo>
                <a:lnTo>
                  <a:pt x="0" y="91312"/>
                </a:lnTo>
                <a:lnTo>
                  <a:pt x="75183" y="91312"/>
                </a:lnTo>
                <a:lnTo>
                  <a:pt x="75183" y="78612"/>
                </a:lnTo>
                <a:close/>
              </a:path>
              <a:path w="75564" h="91439">
                <a:moveTo>
                  <a:pt x="75183" y="0"/>
                </a:moveTo>
                <a:lnTo>
                  <a:pt x="0" y="29464"/>
                </a:lnTo>
                <a:lnTo>
                  <a:pt x="0" y="41656"/>
                </a:lnTo>
                <a:lnTo>
                  <a:pt x="75183" y="70993"/>
                </a:lnTo>
                <a:lnTo>
                  <a:pt x="75183" y="57785"/>
                </a:lnTo>
                <a:lnTo>
                  <a:pt x="14604" y="35687"/>
                </a:lnTo>
                <a:lnTo>
                  <a:pt x="75183" y="13081"/>
                </a:lnTo>
                <a:lnTo>
                  <a:pt x="7518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48683" y="3992753"/>
            <a:ext cx="75565" cy="12700"/>
          </a:xfrm>
          <a:custGeom>
            <a:avLst/>
            <a:gdLst/>
            <a:ahLst/>
            <a:cxnLst/>
            <a:rect l="l" t="t" r="r" b="b"/>
            <a:pathLst>
              <a:path w="75564" h="12700">
                <a:moveTo>
                  <a:pt x="0" y="0"/>
                </a:moveTo>
                <a:lnTo>
                  <a:pt x="75183" y="0"/>
                </a:lnTo>
                <a:lnTo>
                  <a:pt x="75183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48683" y="3914140"/>
            <a:ext cx="75565" cy="71120"/>
          </a:xfrm>
          <a:custGeom>
            <a:avLst/>
            <a:gdLst/>
            <a:ahLst/>
            <a:cxnLst/>
            <a:rect l="l" t="t" r="r" b="b"/>
            <a:pathLst>
              <a:path w="75564" h="71120">
                <a:moveTo>
                  <a:pt x="75183" y="0"/>
                </a:moveTo>
                <a:lnTo>
                  <a:pt x="75183" y="13081"/>
                </a:lnTo>
                <a:lnTo>
                  <a:pt x="14604" y="35687"/>
                </a:lnTo>
                <a:lnTo>
                  <a:pt x="75183" y="57785"/>
                </a:lnTo>
                <a:lnTo>
                  <a:pt x="75183" y="70993"/>
                </a:lnTo>
                <a:lnTo>
                  <a:pt x="0" y="41656"/>
                </a:lnTo>
                <a:lnTo>
                  <a:pt x="0" y="29464"/>
                </a:lnTo>
                <a:lnTo>
                  <a:pt x="751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33900" y="3877055"/>
            <a:ext cx="57150" cy="13030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48708" y="3896867"/>
            <a:ext cx="38735" cy="111125"/>
          </a:xfrm>
          <a:custGeom>
            <a:avLst/>
            <a:gdLst/>
            <a:ahLst/>
            <a:cxnLst/>
            <a:rect l="l" t="t" r="r" b="b"/>
            <a:pathLst>
              <a:path w="38735" h="111125">
                <a:moveTo>
                  <a:pt x="28117" y="31114"/>
                </a:moveTo>
                <a:lnTo>
                  <a:pt x="24307" y="31114"/>
                </a:lnTo>
                <a:lnTo>
                  <a:pt x="1828" y="32003"/>
                </a:lnTo>
                <a:lnTo>
                  <a:pt x="939" y="37210"/>
                </a:lnTo>
                <a:lnTo>
                  <a:pt x="4241" y="37337"/>
                </a:lnTo>
                <a:lnTo>
                  <a:pt x="6527" y="37845"/>
                </a:lnTo>
                <a:lnTo>
                  <a:pt x="7924" y="38861"/>
                </a:lnTo>
                <a:lnTo>
                  <a:pt x="9194" y="39750"/>
                </a:lnTo>
                <a:lnTo>
                  <a:pt x="9956" y="41147"/>
                </a:lnTo>
                <a:lnTo>
                  <a:pt x="10083" y="44703"/>
                </a:lnTo>
                <a:lnTo>
                  <a:pt x="9829" y="45465"/>
                </a:lnTo>
                <a:lnTo>
                  <a:pt x="9575" y="47878"/>
                </a:lnTo>
                <a:lnTo>
                  <a:pt x="9194" y="50545"/>
                </a:lnTo>
                <a:lnTo>
                  <a:pt x="8559" y="53593"/>
                </a:lnTo>
                <a:lnTo>
                  <a:pt x="8051" y="56514"/>
                </a:lnTo>
                <a:lnTo>
                  <a:pt x="7289" y="59562"/>
                </a:lnTo>
                <a:lnTo>
                  <a:pt x="6527" y="62737"/>
                </a:lnTo>
                <a:lnTo>
                  <a:pt x="5892" y="66039"/>
                </a:lnTo>
                <a:lnTo>
                  <a:pt x="5130" y="69214"/>
                </a:lnTo>
                <a:lnTo>
                  <a:pt x="4368" y="72516"/>
                </a:lnTo>
                <a:lnTo>
                  <a:pt x="3479" y="75691"/>
                </a:lnTo>
                <a:lnTo>
                  <a:pt x="2844" y="78866"/>
                </a:lnTo>
                <a:lnTo>
                  <a:pt x="1574" y="84708"/>
                </a:lnTo>
                <a:lnTo>
                  <a:pt x="939" y="88137"/>
                </a:lnTo>
                <a:lnTo>
                  <a:pt x="558" y="90042"/>
                </a:lnTo>
                <a:lnTo>
                  <a:pt x="177" y="92582"/>
                </a:lnTo>
                <a:lnTo>
                  <a:pt x="88" y="93344"/>
                </a:lnTo>
                <a:lnTo>
                  <a:pt x="0" y="98932"/>
                </a:lnTo>
                <a:lnTo>
                  <a:pt x="304" y="100456"/>
                </a:lnTo>
                <a:lnTo>
                  <a:pt x="10972" y="110743"/>
                </a:lnTo>
                <a:lnTo>
                  <a:pt x="15036" y="110743"/>
                </a:lnTo>
                <a:lnTo>
                  <a:pt x="17068" y="110489"/>
                </a:lnTo>
                <a:lnTo>
                  <a:pt x="18846" y="109981"/>
                </a:lnTo>
                <a:lnTo>
                  <a:pt x="20751" y="109473"/>
                </a:lnTo>
                <a:lnTo>
                  <a:pt x="33607" y="100456"/>
                </a:lnTo>
                <a:lnTo>
                  <a:pt x="17830" y="100456"/>
                </a:lnTo>
                <a:lnTo>
                  <a:pt x="16687" y="99948"/>
                </a:lnTo>
                <a:lnTo>
                  <a:pt x="15798" y="98932"/>
                </a:lnTo>
                <a:lnTo>
                  <a:pt x="15036" y="98170"/>
                </a:lnTo>
                <a:lnTo>
                  <a:pt x="14655" y="96773"/>
                </a:lnTo>
                <a:lnTo>
                  <a:pt x="14782" y="91820"/>
                </a:lnTo>
                <a:lnTo>
                  <a:pt x="15163" y="89915"/>
                </a:lnTo>
                <a:lnTo>
                  <a:pt x="15417" y="88137"/>
                </a:lnTo>
                <a:lnTo>
                  <a:pt x="16560" y="82676"/>
                </a:lnTo>
                <a:lnTo>
                  <a:pt x="28117" y="31114"/>
                </a:lnTo>
                <a:close/>
              </a:path>
              <a:path w="38735" h="111125">
                <a:moveTo>
                  <a:pt x="32943" y="90804"/>
                </a:moveTo>
                <a:lnTo>
                  <a:pt x="30022" y="93979"/>
                </a:lnTo>
                <a:lnTo>
                  <a:pt x="28752" y="95249"/>
                </a:lnTo>
                <a:lnTo>
                  <a:pt x="26339" y="97408"/>
                </a:lnTo>
                <a:lnTo>
                  <a:pt x="25196" y="98170"/>
                </a:lnTo>
                <a:lnTo>
                  <a:pt x="24180" y="98932"/>
                </a:lnTo>
                <a:lnTo>
                  <a:pt x="23164" y="99567"/>
                </a:lnTo>
                <a:lnTo>
                  <a:pt x="22275" y="99821"/>
                </a:lnTo>
                <a:lnTo>
                  <a:pt x="21386" y="100202"/>
                </a:lnTo>
                <a:lnTo>
                  <a:pt x="20370" y="100456"/>
                </a:lnTo>
                <a:lnTo>
                  <a:pt x="33607" y="100456"/>
                </a:lnTo>
                <a:lnTo>
                  <a:pt x="35605" y="98551"/>
                </a:lnTo>
                <a:lnTo>
                  <a:pt x="38150" y="95884"/>
                </a:lnTo>
                <a:lnTo>
                  <a:pt x="32943" y="90804"/>
                </a:lnTo>
                <a:close/>
              </a:path>
              <a:path w="38735" h="111125">
                <a:moveTo>
                  <a:pt x="35229" y="0"/>
                </a:moveTo>
                <a:lnTo>
                  <a:pt x="19735" y="0"/>
                </a:lnTo>
                <a:lnTo>
                  <a:pt x="16179" y="16636"/>
                </a:lnTo>
                <a:lnTo>
                  <a:pt x="31419" y="16636"/>
                </a:lnTo>
                <a:lnTo>
                  <a:pt x="352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48632" y="3927983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5" h="80010">
                <a:moveTo>
                  <a:pt x="24383" y="0"/>
                </a:moveTo>
                <a:lnTo>
                  <a:pt x="28193" y="0"/>
                </a:lnTo>
                <a:lnTo>
                  <a:pt x="16637" y="51562"/>
                </a:lnTo>
                <a:lnTo>
                  <a:pt x="16001" y="54610"/>
                </a:lnTo>
                <a:lnTo>
                  <a:pt x="15493" y="57023"/>
                </a:lnTo>
                <a:lnTo>
                  <a:pt x="15239" y="58801"/>
                </a:lnTo>
                <a:lnTo>
                  <a:pt x="14858" y="60706"/>
                </a:lnTo>
                <a:lnTo>
                  <a:pt x="14731" y="62230"/>
                </a:lnTo>
                <a:lnTo>
                  <a:pt x="14731" y="63754"/>
                </a:lnTo>
                <a:lnTo>
                  <a:pt x="14731" y="65659"/>
                </a:lnTo>
                <a:lnTo>
                  <a:pt x="15112" y="67056"/>
                </a:lnTo>
                <a:lnTo>
                  <a:pt x="16001" y="67945"/>
                </a:lnTo>
                <a:lnTo>
                  <a:pt x="16763" y="68834"/>
                </a:lnTo>
                <a:lnTo>
                  <a:pt x="17906" y="69342"/>
                </a:lnTo>
                <a:lnTo>
                  <a:pt x="19557" y="69342"/>
                </a:lnTo>
                <a:lnTo>
                  <a:pt x="20446" y="69342"/>
                </a:lnTo>
                <a:lnTo>
                  <a:pt x="21462" y="69088"/>
                </a:lnTo>
                <a:lnTo>
                  <a:pt x="22351" y="68707"/>
                </a:lnTo>
                <a:lnTo>
                  <a:pt x="23240" y="68453"/>
                </a:lnTo>
                <a:lnTo>
                  <a:pt x="24256" y="67818"/>
                </a:lnTo>
                <a:lnTo>
                  <a:pt x="25272" y="67056"/>
                </a:lnTo>
                <a:lnTo>
                  <a:pt x="26415" y="66294"/>
                </a:lnTo>
                <a:lnTo>
                  <a:pt x="27558" y="65278"/>
                </a:lnTo>
                <a:lnTo>
                  <a:pt x="28828" y="64135"/>
                </a:lnTo>
                <a:lnTo>
                  <a:pt x="30098" y="62865"/>
                </a:lnTo>
                <a:lnTo>
                  <a:pt x="31495" y="61341"/>
                </a:lnTo>
                <a:lnTo>
                  <a:pt x="33019" y="59690"/>
                </a:lnTo>
                <a:lnTo>
                  <a:pt x="38226" y="64770"/>
                </a:lnTo>
                <a:lnTo>
                  <a:pt x="35559" y="67564"/>
                </a:lnTo>
                <a:lnTo>
                  <a:pt x="33146" y="69850"/>
                </a:lnTo>
                <a:lnTo>
                  <a:pt x="18922" y="78867"/>
                </a:lnTo>
                <a:lnTo>
                  <a:pt x="17144" y="79375"/>
                </a:lnTo>
                <a:lnTo>
                  <a:pt x="15112" y="79629"/>
                </a:lnTo>
                <a:lnTo>
                  <a:pt x="12953" y="79629"/>
                </a:lnTo>
                <a:lnTo>
                  <a:pt x="11048" y="79629"/>
                </a:lnTo>
                <a:lnTo>
                  <a:pt x="0" y="67437"/>
                </a:lnTo>
                <a:lnTo>
                  <a:pt x="0" y="65278"/>
                </a:lnTo>
                <a:lnTo>
                  <a:pt x="0" y="63627"/>
                </a:lnTo>
                <a:lnTo>
                  <a:pt x="253" y="61468"/>
                </a:lnTo>
                <a:lnTo>
                  <a:pt x="634" y="58928"/>
                </a:lnTo>
                <a:lnTo>
                  <a:pt x="1142" y="56388"/>
                </a:lnTo>
                <a:lnTo>
                  <a:pt x="1650" y="53594"/>
                </a:lnTo>
                <a:lnTo>
                  <a:pt x="2285" y="50673"/>
                </a:lnTo>
                <a:lnTo>
                  <a:pt x="2920" y="47752"/>
                </a:lnTo>
                <a:lnTo>
                  <a:pt x="3555" y="44577"/>
                </a:lnTo>
                <a:lnTo>
                  <a:pt x="4444" y="41402"/>
                </a:lnTo>
                <a:lnTo>
                  <a:pt x="5206" y="38100"/>
                </a:lnTo>
                <a:lnTo>
                  <a:pt x="5968" y="34925"/>
                </a:lnTo>
                <a:lnTo>
                  <a:pt x="6603" y="31623"/>
                </a:lnTo>
                <a:lnTo>
                  <a:pt x="7365" y="28448"/>
                </a:lnTo>
                <a:lnTo>
                  <a:pt x="8127" y="25400"/>
                </a:lnTo>
                <a:lnTo>
                  <a:pt x="8635" y="22479"/>
                </a:lnTo>
                <a:lnTo>
                  <a:pt x="9270" y="19431"/>
                </a:lnTo>
                <a:lnTo>
                  <a:pt x="9651" y="16764"/>
                </a:lnTo>
                <a:lnTo>
                  <a:pt x="9905" y="14351"/>
                </a:lnTo>
                <a:lnTo>
                  <a:pt x="10032" y="13970"/>
                </a:lnTo>
                <a:lnTo>
                  <a:pt x="10159" y="13589"/>
                </a:lnTo>
                <a:lnTo>
                  <a:pt x="10159" y="13208"/>
                </a:lnTo>
                <a:lnTo>
                  <a:pt x="10159" y="12700"/>
                </a:lnTo>
                <a:lnTo>
                  <a:pt x="10159" y="12446"/>
                </a:lnTo>
                <a:lnTo>
                  <a:pt x="10159" y="12065"/>
                </a:lnTo>
                <a:lnTo>
                  <a:pt x="10032" y="10033"/>
                </a:lnTo>
                <a:lnTo>
                  <a:pt x="9270" y="8636"/>
                </a:lnTo>
                <a:lnTo>
                  <a:pt x="8000" y="7747"/>
                </a:lnTo>
                <a:lnTo>
                  <a:pt x="6603" y="6731"/>
                </a:lnTo>
                <a:lnTo>
                  <a:pt x="4317" y="6223"/>
                </a:lnTo>
                <a:lnTo>
                  <a:pt x="1015" y="6096"/>
                </a:lnTo>
                <a:lnTo>
                  <a:pt x="1904" y="889"/>
                </a:lnTo>
                <a:lnTo>
                  <a:pt x="2438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64888" y="3896867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3556" y="0"/>
                </a:moveTo>
                <a:lnTo>
                  <a:pt x="19050" y="0"/>
                </a:lnTo>
                <a:lnTo>
                  <a:pt x="15239" y="16636"/>
                </a:lnTo>
                <a:lnTo>
                  <a:pt x="0" y="16636"/>
                </a:lnTo>
                <a:lnTo>
                  <a:pt x="3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91811" y="3895313"/>
            <a:ext cx="95213" cy="11052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07178" y="3914140"/>
            <a:ext cx="75565" cy="91440"/>
          </a:xfrm>
          <a:custGeom>
            <a:avLst/>
            <a:gdLst/>
            <a:ahLst/>
            <a:cxnLst/>
            <a:rect l="l" t="t" r="r" b="b"/>
            <a:pathLst>
              <a:path w="75564" h="91439">
                <a:moveTo>
                  <a:pt x="75184" y="78612"/>
                </a:moveTo>
                <a:lnTo>
                  <a:pt x="0" y="78612"/>
                </a:lnTo>
                <a:lnTo>
                  <a:pt x="0" y="91312"/>
                </a:lnTo>
                <a:lnTo>
                  <a:pt x="75184" y="91312"/>
                </a:lnTo>
                <a:lnTo>
                  <a:pt x="75184" y="78612"/>
                </a:lnTo>
                <a:close/>
              </a:path>
              <a:path w="75564" h="91439">
                <a:moveTo>
                  <a:pt x="75184" y="0"/>
                </a:moveTo>
                <a:lnTo>
                  <a:pt x="0" y="29464"/>
                </a:lnTo>
                <a:lnTo>
                  <a:pt x="0" y="41656"/>
                </a:lnTo>
                <a:lnTo>
                  <a:pt x="75184" y="70993"/>
                </a:lnTo>
                <a:lnTo>
                  <a:pt x="75184" y="57785"/>
                </a:lnTo>
                <a:lnTo>
                  <a:pt x="14605" y="35687"/>
                </a:lnTo>
                <a:lnTo>
                  <a:pt x="75184" y="13081"/>
                </a:lnTo>
                <a:lnTo>
                  <a:pt x="7518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07178" y="3992753"/>
            <a:ext cx="75565" cy="12700"/>
          </a:xfrm>
          <a:custGeom>
            <a:avLst/>
            <a:gdLst/>
            <a:ahLst/>
            <a:cxnLst/>
            <a:rect l="l" t="t" r="r" b="b"/>
            <a:pathLst>
              <a:path w="75564" h="12700">
                <a:moveTo>
                  <a:pt x="0" y="0"/>
                </a:moveTo>
                <a:lnTo>
                  <a:pt x="75184" y="0"/>
                </a:lnTo>
                <a:lnTo>
                  <a:pt x="75184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07178" y="3914140"/>
            <a:ext cx="75565" cy="71120"/>
          </a:xfrm>
          <a:custGeom>
            <a:avLst/>
            <a:gdLst/>
            <a:ahLst/>
            <a:cxnLst/>
            <a:rect l="l" t="t" r="r" b="b"/>
            <a:pathLst>
              <a:path w="75564" h="71120">
                <a:moveTo>
                  <a:pt x="75184" y="0"/>
                </a:moveTo>
                <a:lnTo>
                  <a:pt x="75184" y="13081"/>
                </a:lnTo>
                <a:lnTo>
                  <a:pt x="14605" y="35687"/>
                </a:lnTo>
                <a:lnTo>
                  <a:pt x="75184" y="57785"/>
                </a:lnTo>
                <a:lnTo>
                  <a:pt x="75184" y="70993"/>
                </a:lnTo>
                <a:lnTo>
                  <a:pt x="0" y="41656"/>
                </a:lnTo>
                <a:lnTo>
                  <a:pt x="0" y="29464"/>
                </a:lnTo>
                <a:lnTo>
                  <a:pt x="751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83252" y="3907571"/>
            <a:ext cx="115697" cy="1046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24984" y="3832859"/>
            <a:ext cx="169951" cy="12115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40351" y="3851909"/>
            <a:ext cx="151130" cy="102870"/>
          </a:xfrm>
          <a:custGeom>
            <a:avLst/>
            <a:gdLst/>
            <a:ahLst/>
            <a:cxnLst/>
            <a:rect l="l" t="t" r="r" b="b"/>
            <a:pathLst>
              <a:path w="151129" h="102870">
                <a:moveTo>
                  <a:pt x="28828" y="0"/>
                </a:moveTo>
                <a:lnTo>
                  <a:pt x="1143" y="0"/>
                </a:lnTo>
                <a:lnTo>
                  <a:pt x="0" y="5206"/>
                </a:lnTo>
                <a:lnTo>
                  <a:pt x="3428" y="5460"/>
                </a:lnTo>
                <a:lnTo>
                  <a:pt x="5841" y="6222"/>
                </a:lnTo>
                <a:lnTo>
                  <a:pt x="7238" y="7492"/>
                </a:lnTo>
                <a:lnTo>
                  <a:pt x="8762" y="8762"/>
                </a:lnTo>
                <a:lnTo>
                  <a:pt x="9778" y="10667"/>
                </a:lnTo>
                <a:lnTo>
                  <a:pt x="11049" y="15747"/>
                </a:lnTo>
                <a:lnTo>
                  <a:pt x="11684" y="19050"/>
                </a:lnTo>
                <a:lnTo>
                  <a:pt x="20065" y="102742"/>
                </a:lnTo>
                <a:lnTo>
                  <a:pt x="34289" y="102742"/>
                </a:lnTo>
                <a:lnTo>
                  <a:pt x="41223" y="91928"/>
                </a:lnTo>
                <a:lnTo>
                  <a:pt x="46592" y="83312"/>
                </a:lnTo>
                <a:lnTo>
                  <a:pt x="35178" y="83312"/>
                </a:lnTo>
                <a:lnTo>
                  <a:pt x="28828" y="0"/>
                </a:lnTo>
                <a:close/>
              </a:path>
              <a:path w="151129" h="102870">
                <a:moveTo>
                  <a:pt x="90679" y="32003"/>
                </a:moveTo>
                <a:lnTo>
                  <a:pt x="74040" y="32003"/>
                </a:lnTo>
                <a:lnTo>
                  <a:pt x="75184" y="32131"/>
                </a:lnTo>
                <a:lnTo>
                  <a:pt x="75437" y="35178"/>
                </a:lnTo>
                <a:lnTo>
                  <a:pt x="75691" y="39496"/>
                </a:lnTo>
                <a:lnTo>
                  <a:pt x="76453" y="50545"/>
                </a:lnTo>
                <a:lnTo>
                  <a:pt x="76910" y="56133"/>
                </a:lnTo>
                <a:lnTo>
                  <a:pt x="77088" y="58546"/>
                </a:lnTo>
                <a:lnTo>
                  <a:pt x="81407" y="102742"/>
                </a:lnTo>
                <a:lnTo>
                  <a:pt x="94107" y="102742"/>
                </a:lnTo>
                <a:lnTo>
                  <a:pt x="98534" y="96623"/>
                </a:lnTo>
                <a:lnTo>
                  <a:pt x="102663" y="90836"/>
                </a:lnTo>
                <a:lnTo>
                  <a:pt x="106483" y="85383"/>
                </a:lnTo>
                <a:lnTo>
                  <a:pt x="107807" y="83438"/>
                </a:lnTo>
                <a:lnTo>
                  <a:pt x="95376" y="83438"/>
                </a:lnTo>
                <a:lnTo>
                  <a:pt x="90679" y="32003"/>
                </a:lnTo>
                <a:close/>
              </a:path>
              <a:path w="151129" h="102870">
                <a:moveTo>
                  <a:pt x="148209" y="0"/>
                </a:moveTo>
                <a:lnTo>
                  <a:pt x="120903" y="0"/>
                </a:lnTo>
                <a:lnTo>
                  <a:pt x="119887" y="5206"/>
                </a:lnTo>
                <a:lnTo>
                  <a:pt x="123189" y="5333"/>
                </a:lnTo>
                <a:lnTo>
                  <a:pt x="125602" y="6095"/>
                </a:lnTo>
                <a:lnTo>
                  <a:pt x="127000" y="7238"/>
                </a:lnTo>
                <a:lnTo>
                  <a:pt x="128397" y="8508"/>
                </a:lnTo>
                <a:lnTo>
                  <a:pt x="129159" y="10667"/>
                </a:lnTo>
                <a:lnTo>
                  <a:pt x="129159" y="14096"/>
                </a:lnTo>
                <a:lnTo>
                  <a:pt x="115736" y="51667"/>
                </a:lnTo>
                <a:lnTo>
                  <a:pt x="95376" y="83438"/>
                </a:lnTo>
                <a:lnTo>
                  <a:pt x="107807" y="83438"/>
                </a:lnTo>
                <a:lnTo>
                  <a:pt x="114553" y="73532"/>
                </a:lnTo>
                <a:lnTo>
                  <a:pt x="118618" y="67437"/>
                </a:lnTo>
                <a:lnTo>
                  <a:pt x="122174" y="61721"/>
                </a:lnTo>
                <a:lnTo>
                  <a:pt x="125857" y="56133"/>
                </a:lnTo>
                <a:lnTo>
                  <a:pt x="141604" y="27177"/>
                </a:lnTo>
                <a:lnTo>
                  <a:pt x="143637" y="23113"/>
                </a:lnTo>
                <a:lnTo>
                  <a:pt x="145034" y="19684"/>
                </a:lnTo>
                <a:lnTo>
                  <a:pt x="146558" y="16382"/>
                </a:lnTo>
                <a:lnTo>
                  <a:pt x="148589" y="11556"/>
                </a:lnTo>
                <a:lnTo>
                  <a:pt x="150953" y="5460"/>
                </a:lnTo>
                <a:lnTo>
                  <a:pt x="150936" y="5206"/>
                </a:lnTo>
                <a:lnTo>
                  <a:pt x="148209" y="0"/>
                </a:lnTo>
                <a:close/>
              </a:path>
              <a:path w="151129" h="102870">
                <a:moveTo>
                  <a:pt x="87757" y="0"/>
                </a:moveTo>
                <a:lnTo>
                  <a:pt x="72516" y="0"/>
                </a:lnTo>
                <a:lnTo>
                  <a:pt x="71330" y="5460"/>
                </a:lnTo>
                <a:lnTo>
                  <a:pt x="70231" y="11810"/>
                </a:lnTo>
                <a:lnTo>
                  <a:pt x="68579" y="18287"/>
                </a:lnTo>
                <a:lnTo>
                  <a:pt x="66421" y="24510"/>
                </a:lnTo>
                <a:lnTo>
                  <a:pt x="64388" y="30606"/>
                </a:lnTo>
                <a:lnTo>
                  <a:pt x="61087" y="37972"/>
                </a:lnTo>
                <a:lnTo>
                  <a:pt x="52859" y="53451"/>
                </a:lnTo>
                <a:lnTo>
                  <a:pt x="48006" y="61975"/>
                </a:lnTo>
                <a:lnTo>
                  <a:pt x="41937" y="72203"/>
                </a:lnTo>
                <a:lnTo>
                  <a:pt x="35178" y="83312"/>
                </a:lnTo>
                <a:lnTo>
                  <a:pt x="46592" y="83312"/>
                </a:lnTo>
                <a:lnTo>
                  <a:pt x="67341" y="46862"/>
                </a:lnTo>
                <a:lnTo>
                  <a:pt x="74040" y="32003"/>
                </a:lnTo>
                <a:lnTo>
                  <a:pt x="90679" y="32003"/>
                </a:lnTo>
                <a:lnTo>
                  <a:pt x="877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40351" y="3851909"/>
            <a:ext cx="151130" cy="102870"/>
          </a:xfrm>
          <a:custGeom>
            <a:avLst/>
            <a:gdLst/>
            <a:ahLst/>
            <a:cxnLst/>
            <a:rect l="l" t="t" r="r" b="b"/>
            <a:pathLst>
              <a:path w="151129" h="102870">
                <a:moveTo>
                  <a:pt x="1143" y="0"/>
                </a:moveTo>
                <a:lnTo>
                  <a:pt x="28828" y="0"/>
                </a:lnTo>
                <a:lnTo>
                  <a:pt x="35178" y="83312"/>
                </a:lnTo>
                <a:lnTo>
                  <a:pt x="42104" y="71929"/>
                </a:lnTo>
                <a:lnTo>
                  <a:pt x="61087" y="37972"/>
                </a:lnTo>
                <a:lnTo>
                  <a:pt x="66421" y="24510"/>
                </a:lnTo>
                <a:lnTo>
                  <a:pt x="68579" y="18287"/>
                </a:lnTo>
                <a:lnTo>
                  <a:pt x="70231" y="11810"/>
                </a:lnTo>
                <a:lnTo>
                  <a:pt x="71374" y="5206"/>
                </a:lnTo>
                <a:lnTo>
                  <a:pt x="72516" y="0"/>
                </a:lnTo>
                <a:lnTo>
                  <a:pt x="87757" y="0"/>
                </a:lnTo>
                <a:lnTo>
                  <a:pt x="95376" y="83438"/>
                </a:lnTo>
                <a:lnTo>
                  <a:pt x="103163" y="72102"/>
                </a:lnTo>
                <a:lnTo>
                  <a:pt x="124283" y="34188"/>
                </a:lnTo>
                <a:lnTo>
                  <a:pt x="129159" y="14096"/>
                </a:lnTo>
                <a:lnTo>
                  <a:pt x="129159" y="10667"/>
                </a:lnTo>
                <a:lnTo>
                  <a:pt x="119887" y="5206"/>
                </a:lnTo>
                <a:lnTo>
                  <a:pt x="120903" y="0"/>
                </a:lnTo>
                <a:lnTo>
                  <a:pt x="148209" y="0"/>
                </a:lnTo>
                <a:lnTo>
                  <a:pt x="151002" y="5333"/>
                </a:lnTo>
                <a:lnTo>
                  <a:pt x="148589" y="11556"/>
                </a:lnTo>
                <a:lnTo>
                  <a:pt x="146558" y="16382"/>
                </a:lnTo>
                <a:lnTo>
                  <a:pt x="145034" y="19684"/>
                </a:lnTo>
                <a:lnTo>
                  <a:pt x="143637" y="23113"/>
                </a:lnTo>
                <a:lnTo>
                  <a:pt x="141604" y="27177"/>
                </a:lnTo>
                <a:lnTo>
                  <a:pt x="139319" y="32003"/>
                </a:lnTo>
                <a:lnTo>
                  <a:pt x="136906" y="36702"/>
                </a:lnTo>
                <a:lnTo>
                  <a:pt x="122174" y="61721"/>
                </a:lnTo>
                <a:lnTo>
                  <a:pt x="118618" y="67437"/>
                </a:lnTo>
                <a:lnTo>
                  <a:pt x="94107" y="102742"/>
                </a:lnTo>
                <a:lnTo>
                  <a:pt x="81407" y="102742"/>
                </a:lnTo>
                <a:lnTo>
                  <a:pt x="77088" y="58546"/>
                </a:lnTo>
                <a:lnTo>
                  <a:pt x="76835" y="55117"/>
                </a:lnTo>
                <a:lnTo>
                  <a:pt x="76453" y="50545"/>
                </a:lnTo>
                <a:lnTo>
                  <a:pt x="76073" y="44957"/>
                </a:lnTo>
                <a:lnTo>
                  <a:pt x="75691" y="39496"/>
                </a:lnTo>
                <a:lnTo>
                  <a:pt x="75437" y="35178"/>
                </a:lnTo>
                <a:lnTo>
                  <a:pt x="75184" y="32131"/>
                </a:lnTo>
                <a:lnTo>
                  <a:pt x="74040" y="32003"/>
                </a:lnTo>
                <a:lnTo>
                  <a:pt x="70941" y="39242"/>
                </a:lnTo>
                <a:lnTo>
                  <a:pt x="67341" y="46862"/>
                </a:lnTo>
                <a:lnTo>
                  <a:pt x="47561" y="81756"/>
                </a:lnTo>
                <a:lnTo>
                  <a:pt x="34289" y="102742"/>
                </a:lnTo>
                <a:lnTo>
                  <a:pt x="20065" y="102742"/>
                </a:lnTo>
                <a:lnTo>
                  <a:pt x="12064" y="23113"/>
                </a:lnTo>
                <a:lnTo>
                  <a:pt x="11684" y="19050"/>
                </a:lnTo>
                <a:lnTo>
                  <a:pt x="11049" y="15747"/>
                </a:lnTo>
                <a:lnTo>
                  <a:pt x="10413" y="13207"/>
                </a:lnTo>
                <a:lnTo>
                  <a:pt x="9778" y="10667"/>
                </a:lnTo>
                <a:lnTo>
                  <a:pt x="8762" y="8762"/>
                </a:lnTo>
                <a:lnTo>
                  <a:pt x="7238" y="7492"/>
                </a:lnTo>
                <a:lnTo>
                  <a:pt x="5841" y="6222"/>
                </a:lnTo>
                <a:lnTo>
                  <a:pt x="3428" y="5460"/>
                </a:lnTo>
                <a:lnTo>
                  <a:pt x="0" y="5206"/>
                </a:lnTo>
                <a:lnTo>
                  <a:pt x="11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80432" y="3867911"/>
            <a:ext cx="158114" cy="1351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41976" y="3831363"/>
            <a:ext cx="177546" cy="16685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77180" y="3887723"/>
            <a:ext cx="38735" cy="111125"/>
          </a:xfrm>
          <a:custGeom>
            <a:avLst/>
            <a:gdLst/>
            <a:ahLst/>
            <a:cxnLst/>
            <a:rect l="l" t="t" r="r" b="b"/>
            <a:pathLst>
              <a:path w="38735" h="111125">
                <a:moveTo>
                  <a:pt x="28117" y="31114"/>
                </a:moveTo>
                <a:lnTo>
                  <a:pt x="24307" y="31114"/>
                </a:lnTo>
                <a:lnTo>
                  <a:pt x="1828" y="32003"/>
                </a:lnTo>
                <a:lnTo>
                  <a:pt x="939" y="37211"/>
                </a:lnTo>
                <a:lnTo>
                  <a:pt x="4241" y="37337"/>
                </a:lnTo>
                <a:lnTo>
                  <a:pt x="6527" y="37845"/>
                </a:lnTo>
                <a:lnTo>
                  <a:pt x="7924" y="38862"/>
                </a:lnTo>
                <a:lnTo>
                  <a:pt x="9194" y="39750"/>
                </a:lnTo>
                <a:lnTo>
                  <a:pt x="9956" y="41148"/>
                </a:lnTo>
                <a:lnTo>
                  <a:pt x="10083" y="44703"/>
                </a:lnTo>
                <a:lnTo>
                  <a:pt x="9829" y="45465"/>
                </a:lnTo>
                <a:lnTo>
                  <a:pt x="9575" y="47878"/>
                </a:lnTo>
                <a:lnTo>
                  <a:pt x="9194" y="50545"/>
                </a:lnTo>
                <a:lnTo>
                  <a:pt x="8559" y="53593"/>
                </a:lnTo>
                <a:lnTo>
                  <a:pt x="8051" y="56514"/>
                </a:lnTo>
                <a:lnTo>
                  <a:pt x="7289" y="59562"/>
                </a:lnTo>
                <a:lnTo>
                  <a:pt x="6527" y="62737"/>
                </a:lnTo>
                <a:lnTo>
                  <a:pt x="5892" y="66039"/>
                </a:lnTo>
                <a:lnTo>
                  <a:pt x="5130" y="69214"/>
                </a:lnTo>
                <a:lnTo>
                  <a:pt x="4368" y="72517"/>
                </a:lnTo>
                <a:lnTo>
                  <a:pt x="3479" y="75692"/>
                </a:lnTo>
                <a:lnTo>
                  <a:pt x="2844" y="78867"/>
                </a:lnTo>
                <a:lnTo>
                  <a:pt x="1574" y="84708"/>
                </a:lnTo>
                <a:lnTo>
                  <a:pt x="939" y="88137"/>
                </a:lnTo>
                <a:lnTo>
                  <a:pt x="558" y="90043"/>
                </a:lnTo>
                <a:lnTo>
                  <a:pt x="177" y="92582"/>
                </a:lnTo>
                <a:lnTo>
                  <a:pt x="88" y="93344"/>
                </a:lnTo>
                <a:lnTo>
                  <a:pt x="0" y="98932"/>
                </a:lnTo>
                <a:lnTo>
                  <a:pt x="304" y="100456"/>
                </a:lnTo>
                <a:lnTo>
                  <a:pt x="10972" y="110743"/>
                </a:lnTo>
                <a:lnTo>
                  <a:pt x="15036" y="110743"/>
                </a:lnTo>
                <a:lnTo>
                  <a:pt x="17068" y="110489"/>
                </a:lnTo>
                <a:lnTo>
                  <a:pt x="18846" y="109981"/>
                </a:lnTo>
                <a:lnTo>
                  <a:pt x="20751" y="109474"/>
                </a:lnTo>
                <a:lnTo>
                  <a:pt x="33607" y="100456"/>
                </a:lnTo>
                <a:lnTo>
                  <a:pt x="17830" y="100456"/>
                </a:lnTo>
                <a:lnTo>
                  <a:pt x="16687" y="99949"/>
                </a:lnTo>
                <a:lnTo>
                  <a:pt x="15798" y="98932"/>
                </a:lnTo>
                <a:lnTo>
                  <a:pt x="15036" y="98170"/>
                </a:lnTo>
                <a:lnTo>
                  <a:pt x="14655" y="96774"/>
                </a:lnTo>
                <a:lnTo>
                  <a:pt x="14782" y="91820"/>
                </a:lnTo>
                <a:lnTo>
                  <a:pt x="15163" y="89915"/>
                </a:lnTo>
                <a:lnTo>
                  <a:pt x="15417" y="88137"/>
                </a:lnTo>
                <a:lnTo>
                  <a:pt x="16560" y="82676"/>
                </a:lnTo>
                <a:lnTo>
                  <a:pt x="28117" y="31114"/>
                </a:lnTo>
                <a:close/>
              </a:path>
              <a:path w="38735" h="111125">
                <a:moveTo>
                  <a:pt x="32943" y="90805"/>
                </a:moveTo>
                <a:lnTo>
                  <a:pt x="30022" y="93980"/>
                </a:lnTo>
                <a:lnTo>
                  <a:pt x="28752" y="95250"/>
                </a:lnTo>
                <a:lnTo>
                  <a:pt x="26339" y="97408"/>
                </a:lnTo>
                <a:lnTo>
                  <a:pt x="25196" y="98170"/>
                </a:lnTo>
                <a:lnTo>
                  <a:pt x="24180" y="98932"/>
                </a:lnTo>
                <a:lnTo>
                  <a:pt x="23164" y="99568"/>
                </a:lnTo>
                <a:lnTo>
                  <a:pt x="22275" y="99821"/>
                </a:lnTo>
                <a:lnTo>
                  <a:pt x="21386" y="100202"/>
                </a:lnTo>
                <a:lnTo>
                  <a:pt x="20370" y="100456"/>
                </a:lnTo>
                <a:lnTo>
                  <a:pt x="33607" y="100456"/>
                </a:lnTo>
                <a:lnTo>
                  <a:pt x="35605" y="98551"/>
                </a:lnTo>
                <a:lnTo>
                  <a:pt x="38150" y="95884"/>
                </a:lnTo>
                <a:lnTo>
                  <a:pt x="32943" y="90805"/>
                </a:lnTo>
                <a:close/>
              </a:path>
              <a:path w="38735" h="111125">
                <a:moveTo>
                  <a:pt x="35229" y="0"/>
                </a:moveTo>
                <a:lnTo>
                  <a:pt x="19735" y="0"/>
                </a:lnTo>
                <a:lnTo>
                  <a:pt x="16179" y="16637"/>
                </a:lnTo>
                <a:lnTo>
                  <a:pt x="31419" y="16637"/>
                </a:lnTo>
                <a:lnTo>
                  <a:pt x="352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77103" y="3918839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5" h="80010">
                <a:moveTo>
                  <a:pt x="24384" y="0"/>
                </a:moveTo>
                <a:lnTo>
                  <a:pt x="28194" y="0"/>
                </a:lnTo>
                <a:lnTo>
                  <a:pt x="16637" y="51562"/>
                </a:lnTo>
                <a:lnTo>
                  <a:pt x="16001" y="54610"/>
                </a:lnTo>
                <a:lnTo>
                  <a:pt x="15494" y="57023"/>
                </a:lnTo>
                <a:lnTo>
                  <a:pt x="15240" y="58800"/>
                </a:lnTo>
                <a:lnTo>
                  <a:pt x="14859" y="60706"/>
                </a:lnTo>
                <a:lnTo>
                  <a:pt x="14732" y="62230"/>
                </a:lnTo>
                <a:lnTo>
                  <a:pt x="14732" y="63754"/>
                </a:lnTo>
                <a:lnTo>
                  <a:pt x="14732" y="65659"/>
                </a:lnTo>
                <a:lnTo>
                  <a:pt x="15112" y="67056"/>
                </a:lnTo>
                <a:lnTo>
                  <a:pt x="16001" y="67944"/>
                </a:lnTo>
                <a:lnTo>
                  <a:pt x="16763" y="68834"/>
                </a:lnTo>
                <a:lnTo>
                  <a:pt x="17907" y="69342"/>
                </a:lnTo>
                <a:lnTo>
                  <a:pt x="19558" y="69342"/>
                </a:lnTo>
                <a:lnTo>
                  <a:pt x="20447" y="69342"/>
                </a:lnTo>
                <a:lnTo>
                  <a:pt x="21462" y="69087"/>
                </a:lnTo>
                <a:lnTo>
                  <a:pt x="22351" y="68706"/>
                </a:lnTo>
                <a:lnTo>
                  <a:pt x="23241" y="68453"/>
                </a:lnTo>
                <a:lnTo>
                  <a:pt x="24257" y="67818"/>
                </a:lnTo>
                <a:lnTo>
                  <a:pt x="25273" y="67056"/>
                </a:lnTo>
                <a:lnTo>
                  <a:pt x="26416" y="66293"/>
                </a:lnTo>
                <a:lnTo>
                  <a:pt x="27559" y="65278"/>
                </a:lnTo>
                <a:lnTo>
                  <a:pt x="28829" y="64135"/>
                </a:lnTo>
                <a:lnTo>
                  <a:pt x="30099" y="62865"/>
                </a:lnTo>
                <a:lnTo>
                  <a:pt x="31496" y="61341"/>
                </a:lnTo>
                <a:lnTo>
                  <a:pt x="33020" y="59690"/>
                </a:lnTo>
                <a:lnTo>
                  <a:pt x="38226" y="64769"/>
                </a:lnTo>
                <a:lnTo>
                  <a:pt x="35560" y="67563"/>
                </a:lnTo>
                <a:lnTo>
                  <a:pt x="33147" y="69850"/>
                </a:lnTo>
                <a:lnTo>
                  <a:pt x="30987" y="71755"/>
                </a:lnTo>
                <a:lnTo>
                  <a:pt x="28829" y="73660"/>
                </a:lnTo>
                <a:lnTo>
                  <a:pt x="18923" y="78867"/>
                </a:lnTo>
                <a:lnTo>
                  <a:pt x="17145" y="79375"/>
                </a:lnTo>
                <a:lnTo>
                  <a:pt x="15112" y="79629"/>
                </a:lnTo>
                <a:lnTo>
                  <a:pt x="12954" y="79629"/>
                </a:lnTo>
                <a:lnTo>
                  <a:pt x="11049" y="79629"/>
                </a:lnTo>
                <a:lnTo>
                  <a:pt x="3556" y="75565"/>
                </a:lnTo>
                <a:lnTo>
                  <a:pt x="2412" y="74294"/>
                </a:lnTo>
                <a:lnTo>
                  <a:pt x="1650" y="72771"/>
                </a:lnTo>
                <a:lnTo>
                  <a:pt x="1016" y="71119"/>
                </a:lnTo>
                <a:lnTo>
                  <a:pt x="381" y="69342"/>
                </a:lnTo>
                <a:lnTo>
                  <a:pt x="0" y="67437"/>
                </a:lnTo>
                <a:lnTo>
                  <a:pt x="0" y="65278"/>
                </a:lnTo>
                <a:lnTo>
                  <a:pt x="0" y="63627"/>
                </a:lnTo>
                <a:lnTo>
                  <a:pt x="254" y="61468"/>
                </a:lnTo>
                <a:lnTo>
                  <a:pt x="635" y="58928"/>
                </a:lnTo>
                <a:lnTo>
                  <a:pt x="1143" y="56387"/>
                </a:lnTo>
                <a:lnTo>
                  <a:pt x="1650" y="53593"/>
                </a:lnTo>
                <a:lnTo>
                  <a:pt x="2286" y="50673"/>
                </a:lnTo>
                <a:lnTo>
                  <a:pt x="2921" y="47752"/>
                </a:lnTo>
                <a:lnTo>
                  <a:pt x="3556" y="44577"/>
                </a:lnTo>
                <a:lnTo>
                  <a:pt x="4445" y="41402"/>
                </a:lnTo>
                <a:lnTo>
                  <a:pt x="5207" y="38100"/>
                </a:lnTo>
                <a:lnTo>
                  <a:pt x="5969" y="34925"/>
                </a:lnTo>
                <a:lnTo>
                  <a:pt x="6604" y="31623"/>
                </a:lnTo>
                <a:lnTo>
                  <a:pt x="7366" y="28448"/>
                </a:lnTo>
                <a:lnTo>
                  <a:pt x="8128" y="25400"/>
                </a:lnTo>
                <a:lnTo>
                  <a:pt x="8636" y="22479"/>
                </a:lnTo>
                <a:lnTo>
                  <a:pt x="9271" y="19431"/>
                </a:lnTo>
                <a:lnTo>
                  <a:pt x="9651" y="16763"/>
                </a:lnTo>
                <a:lnTo>
                  <a:pt x="9906" y="14350"/>
                </a:lnTo>
                <a:lnTo>
                  <a:pt x="10033" y="13969"/>
                </a:lnTo>
                <a:lnTo>
                  <a:pt x="10160" y="13588"/>
                </a:lnTo>
                <a:lnTo>
                  <a:pt x="10160" y="13208"/>
                </a:lnTo>
                <a:lnTo>
                  <a:pt x="10160" y="12700"/>
                </a:lnTo>
                <a:lnTo>
                  <a:pt x="10160" y="12446"/>
                </a:lnTo>
                <a:lnTo>
                  <a:pt x="10160" y="12065"/>
                </a:lnTo>
                <a:lnTo>
                  <a:pt x="10033" y="10033"/>
                </a:lnTo>
                <a:lnTo>
                  <a:pt x="9271" y="8636"/>
                </a:lnTo>
                <a:lnTo>
                  <a:pt x="8000" y="7747"/>
                </a:lnTo>
                <a:lnTo>
                  <a:pt x="6604" y="6731"/>
                </a:lnTo>
                <a:lnTo>
                  <a:pt x="4318" y="6223"/>
                </a:lnTo>
                <a:lnTo>
                  <a:pt x="1016" y="6096"/>
                </a:lnTo>
                <a:lnTo>
                  <a:pt x="1905" y="888"/>
                </a:lnTo>
                <a:lnTo>
                  <a:pt x="2438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93359" y="3887723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3555" y="0"/>
                </a:moveTo>
                <a:lnTo>
                  <a:pt x="19050" y="0"/>
                </a:lnTo>
                <a:lnTo>
                  <a:pt x="15239" y="16637"/>
                </a:lnTo>
                <a:lnTo>
                  <a:pt x="0" y="16637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84576" y="4155922"/>
            <a:ext cx="142519" cy="142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94735" y="4170426"/>
            <a:ext cx="132461" cy="132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346703" y="4117835"/>
            <a:ext cx="3365246" cy="22442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44240" y="4480534"/>
            <a:ext cx="128803" cy="1288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454400" y="4494276"/>
            <a:ext cx="118872" cy="11874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51503" y="4492752"/>
            <a:ext cx="114300" cy="11544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758184" y="4535455"/>
            <a:ext cx="80010" cy="10893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772915" y="4554092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60" h="89535">
                <a:moveTo>
                  <a:pt x="36068" y="0"/>
                </a:moveTo>
                <a:lnTo>
                  <a:pt x="26162" y="0"/>
                </a:lnTo>
                <a:lnTo>
                  <a:pt x="22098" y="888"/>
                </a:lnTo>
                <a:lnTo>
                  <a:pt x="2251" y="25272"/>
                </a:lnTo>
                <a:lnTo>
                  <a:pt x="762" y="30733"/>
                </a:lnTo>
                <a:lnTo>
                  <a:pt x="86" y="36702"/>
                </a:lnTo>
                <a:lnTo>
                  <a:pt x="0" y="45084"/>
                </a:lnTo>
                <a:lnTo>
                  <a:pt x="454" y="55497"/>
                </a:lnTo>
                <a:lnTo>
                  <a:pt x="19685" y="89153"/>
                </a:lnTo>
                <a:lnTo>
                  <a:pt x="29718" y="89153"/>
                </a:lnTo>
                <a:lnTo>
                  <a:pt x="36812" y="88419"/>
                </a:lnTo>
                <a:lnTo>
                  <a:pt x="43037" y="86232"/>
                </a:lnTo>
                <a:lnTo>
                  <a:pt x="48381" y="82617"/>
                </a:lnTo>
                <a:lnTo>
                  <a:pt x="48666" y="82295"/>
                </a:lnTo>
                <a:lnTo>
                  <a:pt x="27812" y="82295"/>
                </a:lnTo>
                <a:lnTo>
                  <a:pt x="25273" y="81533"/>
                </a:lnTo>
                <a:lnTo>
                  <a:pt x="13970" y="50291"/>
                </a:lnTo>
                <a:lnTo>
                  <a:pt x="14019" y="36702"/>
                </a:lnTo>
                <a:lnTo>
                  <a:pt x="14224" y="32511"/>
                </a:lnTo>
                <a:lnTo>
                  <a:pt x="14859" y="27939"/>
                </a:lnTo>
                <a:lnTo>
                  <a:pt x="15367" y="23367"/>
                </a:lnTo>
                <a:lnTo>
                  <a:pt x="27305" y="6603"/>
                </a:lnTo>
                <a:lnTo>
                  <a:pt x="50054" y="6603"/>
                </a:lnTo>
                <a:lnTo>
                  <a:pt x="48260" y="4952"/>
                </a:lnTo>
                <a:lnTo>
                  <a:pt x="44450" y="3047"/>
                </a:lnTo>
                <a:lnTo>
                  <a:pt x="40639" y="1015"/>
                </a:lnTo>
                <a:lnTo>
                  <a:pt x="36068" y="0"/>
                </a:lnTo>
                <a:close/>
              </a:path>
              <a:path w="60960" h="89535">
                <a:moveTo>
                  <a:pt x="50054" y="6603"/>
                </a:moveTo>
                <a:lnTo>
                  <a:pt x="33020" y="6603"/>
                </a:lnTo>
                <a:lnTo>
                  <a:pt x="35433" y="7365"/>
                </a:lnTo>
                <a:lnTo>
                  <a:pt x="39497" y="10413"/>
                </a:lnTo>
                <a:lnTo>
                  <a:pt x="41275" y="12826"/>
                </a:lnTo>
                <a:lnTo>
                  <a:pt x="42656" y="16255"/>
                </a:lnTo>
                <a:lnTo>
                  <a:pt x="43942" y="19176"/>
                </a:lnTo>
                <a:lnTo>
                  <a:pt x="44958" y="23367"/>
                </a:lnTo>
                <a:lnTo>
                  <a:pt x="46482" y="33400"/>
                </a:lnTo>
                <a:lnTo>
                  <a:pt x="46692" y="36702"/>
                </a:lnTo>
                <a:lnTo>
                  <a:pt x="46748" y="54058"/>
                </a:lnTo>
                <a:lnTo>
                  <a:pt x="46482" y="57784"/>
                </a:lnTo>
                <a:lnTo>
                  <a:pt x="45212" y="66928"/>
                </a:lnTo>
                <a:lnTo>
                  <a:pt x="44196" y="70611"/>
                </a:lnTo>
                <a:lnTo>
                  <a:pt x="42799" y="73659"/>
                </a:lnTo>
                <a:lnTo>
                  <a:pt x="41529" y="76580"/>
                </a:lnTo>
                <a:lnTo>
                  <a:pt x="39878" y="78739"/>
                </a:lnTo>
                <a:lnTo>
                  <a:pt x="35813" y="81533"/>
                </a:lnTo>
                <a:lnTo>
                  <a:pt x="33400" y="82295"/>
                </a:lnTo>
                <a:lnTo>
                  <a:pt x="48666" y="82295"/>
                </a:lnTo>
                <a:lnTo>
                  <a:pt x="60755" y="45084"/>
                </a:lnTo>
                <a:lnTo>
                  <a:pt x="60833" y="36702"/>
                </a:lnTo>
                <a:lnTo>
                  <a:pt x="60198" y="30606"/>
                </a:lnTo>
                <a:lnTo>
                  <a:pt x="51435" y="7873"/>
                </a:lnTo>
                <a:lnTo>
                  <a:pt x="50054" y="660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86885" y="4560696"/>
            <a:ext cx="33020" cy="76200"/>
          </a:xfrm>
          <a:custGeom>
            <a:avLst/>
            <a:gdLst/>
            <a:ahLst/>
            <a:cxnLst/>
            <a:rect l="l" t="t" r="r" b="b"/>
            <a:pathLst>
              <a:path w="33020" h="76200">
                <a:moveTo>
                  <a:pt x="16383" y="0"/>
                </a:moveTo>
                <a:lnTo>
                  <a:pt x="13335" y="0"/>
                </a:lnTo>
                <a:lnTo>
                  <a:pt x="10667" y="761"/>
                </a:lnTo>
                <a:lnTo>
                  <a:pt x="8509" y="2412"/>
                </a:lnTo>
                <a:lnTo>
                  <a:pt x="6350" y="4063"/>
                </a:lnTo>
                <a:lnTo>
                  <a:pt x="888" y="21335"/>
                </a:lnTo>
                <a:lnTo>
                  <a:pt x="253" y="25907"/>
                </a:lnTo>
                <a:lnTo>
                  <a:pt x="0" y="31114"/>
                </a:lnTo>
                <a:lnTo>
                  <a:pt x="0" y="36956"/>
                </a:lnTo>
                <a:lnTo>
                  <a:pt x="0" y="43687"/>
                </a:lnTo>
                <a:lnTo>
                  <a:pt x="380" y="49402"/>
                </a:lnTo>
                <a:lnTo>
                  <a:pt x="1015" y="54355"/>
                </a:lnTo>
                <a:lnTo>
                  <a:pt x="1650" y="59308"/>
                </a:lnTo>
                <a:lnTo>
                  <a:pt x="2666" y="63245"/>
                </a:lnTo>
                <a:lnTo>
                  <a:pt x="4063" y="66420"/>
                </a:lnTo>
                <a:lnTo>
                  <a:pt x="5461" y="69595"/>
                </a:lnTo>
                <a:lnTo>
                  <a:pt x="7238" y="71881"/>
                </a:lnTo>
                <a:lnTo>
                  <a:pt x="9271" y="73405"/>
                </a:lnTo>
                <a:lnTo>
                  <a:pt x="11302" y="74929"/>
                </a:lnTo>
                <a:lnTo>
                  <a:pt x="13842" y="75691"/>
                </a:lnTo>
                <a:lnTo>
                  <a:pt x="16763" y="75691"/>
                </a:lnTo>
                <a:lnTo>
                  <a:pt x="19430" y="75691"/>
                </a:lnTo>
                <a:lnTo>
                  <a:pt x="28828" y="67055"/>
                </a:lnTo>
                <a:lnTo>
                  <a:pt x="30225" y="64007"/>
                </a:lnTo>
                <a:lnTo>
                  <a:pt x="31241" y="60325"/>
                </a:lnTo>
                <a:lnTo>
                  <a:pt x="31876" y="55752"/>
                </a:lnTo>
                <a:lnTo>
                  <a:pt x="32512" y="51180"/>
                </a:lnTo>
                <a:lnTo>
                  <a:pt x="32892" y="45846"/>
                </a:lnTo>
                <a:lnTo>
                  <a:pt x="32892" y="39750"/>
                </a:lnTo>
                <a:lnTo>
                  <a:pt x="32892" y="32765"/>
                </a:lnTo>
                <a:lnTo>
                  <a:pt x="28575" y="9397"/>
                </a:lnTo>
                <a:lnTo>
                  <a:pt x="27304" y="6222"/>
                </a:lnTo>
                <a:lnTo>
                  <a:pt x="25526" y="3809"/>
                </a:lnTo>
                <a:lnTo>
                  <a:pt x="23494" y="2285"/>
                </a:lnTo>
                <a:lnTo>
                  <a:pt x="21462" y="761"/>
                </a:lnTo>
                <a:lnTo>
                  <a:pt x="19050" y="0"/>
                </a:lnTo>
                <a:lnTo>
                  <a:pt x="16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72915" y="4554092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60" h="89535">
                <a:moveTo>
                  <a:pt x="30734" y="0"/>
                </a:moveTo>
                <a:lnTo>
                  <a:pt x="36068" y="0"/>
                </a:lnTo>
                <a:lnTo>
                  <a:pt x="40639" y="1015"/>
                </a:lnTo>
                <a:lnTo>
                  <a:pt x="44450" y="3047"/>
                </a:lnTo>
                <a:lnTo>
                  <a:pt x="48260" y="4952"/>
                </a:lnTo>
                <a:lnTo>
                  <a:pt x="60833" y="36702"/>
                </a:lnTo>
                <a:lnTo>
                  <a:pt x="60833" y="43433"/>
                </a:lnTo>
                <a:lnTo>
                  <a:pt x="48381" y="82617"/>
                </a:lnTo>
                <a:lnTo>
                  <a:pt x="29718" y="89153"/>
                </a:lnTo>
                <a:lnTo>
                  <a:pt x="19685" y="89153"/>
                </a:lnTo>
                <a:lnTo>
                  <a:pt x="454" y="55497"/>
                </a:lnTo>
                <a:lnTo>
                  <a:pt x="0" y="45084"/>
                </a:lnTo>
                <a:lnTo>
                  <a:pt x="0" y="37464"/>
                </a:lnTo>
                <a:lnTo>
                  <a:pt x="762" y="30733"/>
                </a:lnTo>
                <a:lnTo>
                  <a:pt x="2286" y="25145"/>
                </a:lnTo>
                <a:lnTo>
                  <a:pt x="3810" y="19430"/>
                </a:lnTo>
                <a:lnTo>
                  <a:pt x="26162" y="0"/>
                </a:lnTo>
                <a:lnTo>
                  <a:pt x="3073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04488" y="4503420"/>
            <a:ext cx="133375" cy="7086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18711" y="4560823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18711" y="452221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14140" y="4556252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14140" y="4517644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02608" y="4454652"/>
            <a:ext cx="92237" cy="1485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12005" y="4469129"/>
            <a:ext cx="83185" cy="13754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245864" y="4448530"/>
            <a:ext cx="313182" cy="16055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94859" y="4494245"/>
            <a:ext cx="151663" cy="11052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09591" y="4513198"/>
            <a:ext cx="133350" cy="90805"/>
          </a:xfrm>
          <a:custGeom>
            <a:avLst/>
            <a:gdLst/>
            <a:ahLst/>
            <a:cxnLst/>
            <a:rect l="l" t="t" r="r" b="b"/>
            <a:pathLst>
              <a:path w="133350" h="90804">
                <a:moveTo>
                  <a:pt x="25273" y="0"/>
                </a:moveTo>
                <a:lnTo>
                  <a:pt x="1016" y="0"/>
                </a:lnTo>
                <a:lnTo>
                  <a:pt x="0" y="4571"/>
                </a:lnTo>
                <a:lnTo>
                  <a:pt x="2921" y="4825"/>
                </a:lnTo>
                <a:lnTo>
                  <a:pt x="5080" y="5461"/>
                </a:lnTo>
                <a:lnTo>
                  <a:pt x="7620" y="7746"/>
                </a:lnTo>
                <a:lnTo>
                  <a:pt x="8636" y="9398"/>
                </a:lnTo>
                <a:lnTo>
                  <a:pt x="9144" y="11683"/>
                </a:lnTo>
                <a:lnTo>
                  <a:pt x="9652" y="13843"/>
                </a:lnTo>
                <a:lnTo>
                  <a:pt x="10160" y="16763"/>
                </a:lnTo>
                <a:lnTo>
                  <a:pt x="17653" y="90424"/>
                </a:lnTo>
                <a:lnTo>
                  <a:pt x="30099" y="90424"/>
                </a:lnTo>
                <a:lnTo>
                  <a:pt x="36218" y="80952"/>
                </a:lnTo>
                <a:lnTo>
                  <a:pt x="40932" y="73406"/>
                </a:lnTo>
                <a:lnTo>
                  <a:pt x="30861" y="73406"/>
                </a:lnTo>
                <a:lnTo>
                  <a:pt x="25273" y="0"/>
                </a:lnTo>
                <a:close/>
              </a:path>
              <a:path w="133350" h="90804">
                <a:moveTo>
                  <a:pt x="79718" y="28193"/>
                </a:moveTo>
                <a:lnTo>
                  <a:pt x="65150" y="28193"/>
                </a:lnTo>
                <a:lnTo>
                  <a:pt x="66167" y="28320"/>
                </a:lnTo>
                <a:lnTo>
                  <a:pt x="66294" y="30987"/>
                </a:lnTo>
                <a:lnTo>
                  <a:pt x="66531" y="34553"/>
                </a:lnTo>
                <a:lnTo>
                  <a:pt x="66802" y="39624"/>
                </a:lnTo>
                <a:lnTo>
                  <a:pt x="67183" y="44576"/>
                </a:lnTo>
                <a:lnTo>
                  <a:pt x="67638" y="49402"/>
                </a:lnTo>
                <a:lnTo>
                  <a:pt x="67818" y="51562"/>
                </a:lnTo>
                <a:lnTo>
                  <a:pt x="71628" y="90424"/>
                </a:lnTo>
                <a:lnTo>
                  <a:pt x="82677" y="90424"/>
                </a:lnTo>
                <a:lnTo>
                  <a:pt x="88137" y="83057"/>
                </a:lnTo>
                <a:lnTo>
                  <a:pt x="92837" y="76581"/>
                </a:lnTo>
                <a:lnTo>
                  <a:pt x="94847" y="73532"/>
                </a:lnTo>
                <a:lnTo>
                  <a:pt x="83947" y="73532"/>
                </a:lnTo>
                <a:lnTo>
                  <a:pt x="79718" y="28193"/>
                </a:lnTo>
                <a:close/>
              </a:path>
              <a:path w="133350" h="90804">
                <a:moveTo>
                  <a:pt x="130302" y="0"/>
                </a:moveTo>
                <a:lnTo>
                  <a:pt x="106299" y="0"/>
                </a:lnTo>
                <a:lnTo>
                  <a:pt x="105410" y="4571"/>
                </a:lnTo>
                <a:lnTo>
                  <a:pt x="108458" y="4699"/>
                </a:lnTo>
                <a:lnTo>
                  <a:pt x="110490" y="5333"/>
                </a:lnTo>
                <a:lnTo>
                  <a:pt x="111760" y="6476"/>
                </a:lnTo>
                <a:lnTo>
                  <a:pt x="113030" y="7493"/>
                </a:lnTo>
                <a:lnTo>
                  <a:pt x="113625" y="9398"/>
                </a:lnTo>
                <a:lnTo>
                  <a:pt x="96589" y="54356"/>
                </a:lnTo>
                <a:lnTo>
                  <a:pt x="83947" y="73532"/>
                </a:lnTo>
                <a:lnTo>
                  <a:pt x="94847" y="73532"/>
                </a:lnTo>
                <a:lnTo>
                  <a:pt x="96774" y="70612"/>
                </a:lnTo>
                <a:lnTo>
                  <a:pt x="104267" y="59436"/>
                </a:lnTo>
                <a:lnTo>
                  <a:pt x="107691" y="54165"/>
                </a:lnTo>
                <a:lnTo>
                  <a:pt x="110744" y="49402"/>
                </a:lnTo>
                <a:lnTo>
                  <a:pt x="113537" y="44831"/>
                </a:lnTo>
                <a:lnTo>
                  <a:pt x="115824" y="40639"/>
                </a:lnTo>
                <a:lnTo>
                  <a:pt x="118237" y="36449"/>
                </a:lnTo>
                <a:lnTo>
                  <a:pt x="120396" y="32384"/>
                </a:lnTo>
                <a:lnTo>
                  <a:pt x="122555" y="28193"/>
                </a:lnTo>
                <a:lnTo>
                  <a:pt x="124587" y="24002"/>
                </a:lnTo>
                <a:lnTo>
                  <a:pt x="126365" y="20446"/>
                </a:lnTo>
                <a:lnTo>
                  <a:pt x="127635" y="17399"/>
                </a:lnTo>
                <a:lnTo>
                  <a:pt x="128905" y="14477"/>
                </a:lnTo>
                <a:lnTo>
                  <a:pt x="130984" y="9398"/>
                </a:lnTo>
                <a:lnTo>
                  <a:pt x="132791" y="4825"/>
                </a:lnTo>
                <a:lnTo>
                  <a:pt x="132773" y="4571"/>
                </a:lnTo>
                <a:lnTo>
                  <a:pt x="130302" y="0"/>
                </a:lnTo>
                <a:close/>
              </a:path>
              <a:path w="133350" h="90804">
                <a:moveTo>
                  <a:pt x="77088" y="0"/>
                </a:moveTo>
                <a:lnTo>
                  <a:pt x="63754" y="0"/>
                </a:lnTo>
                <a:lnTo>
                  <a:pt x="62693" y="4825"/>
                </a:lnTo>
                <a:lnTo>
                  <a:pt x="61722" y="10413"/>
                </a:lnTo>
                <a:lnTo>
                  <a:pt x="60325" y="16128"/>
                </a:lnTo>
                <a:lnTo>
                  <a:pt x="58420" y="21589"/>
                </a:lnTo>
                <a:lnTo>
                  <a:pt x="56642" y="26924"/>
                </a:lnTo>
                <a:lnTo>
                  <a:pt x="53721" y="33400"/>
                </a:lnTo>
                <a:lnTo>
                  <a:pt x="30861" y="73406"/>
                </a:lnTo>
                <a:lnTo>
                  <a:pt x="40932" y="73406"/>
                </a:lnTo>
                <a:lnTo>
                  <a:pt x="62436" y="34553"/>
                </a:lnTo>
                <a:lnTo>
                  <a:pt x="65150" y="28193"/>
                </a:lnTo>
                <a:lnTo>
                  <a:pt x="79718" y="28193"/>
                </a:lnTo>
                <a:lnTo>
                  <a:pt x="770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09591" y="4513198"/>
            <a:ext cx="133350" cy="90805"/>
          </a:xfrm>
          <a:custGeom>
            <a:avLst/>
            <a:gdLst/>
            <a:ahLst/>
            <a:cxnLst/>
            <a:rect l="l" t="t" r="r" b="b"/>
            <a:pathLst>
              <a:path w="133350" h="90804">
                <a:moveTo>
                  <a:pt x="1016" y="0"/>
                </a:moveTo>
                <a:lnTo>
                  <a:pt x="25273" y="0"/>
                </a:lnTo>
                <a:lnTo>
                  <a:pt x="30861" y="73406"/>
                </a:lnTo>
                <a:lnTo>
                  <a:pt x="36978" y="63361"/>
                </a:lnTo>
                <a:lnTo>
                  <a:pt x="56642" y="26924"/>
                </a:lnTo>
                <a:lnTo>
                  <a:pt x="58420" y="21589"/>
                </a:lnTo>
                <a:lnTo>
                  <a:pt x="60325" y="16128"/>
                </a:lnTo>
                <a:lnTo>
                  <a:pt x="61722" y="10413"/>
                </a:lnTo>
                <a:lnTo>
                  <a:pt x="62737" y="4571"/>
                </a:lnTo>
                <a:lnTo>
                  <a:pt x="63754" y="0"/>
                </a:lnTo>
                <a:lnTo>
                  <a:pt x="77088" y="0"/>
                </a:lnTo>
                <a:lnTo>
                  <a:pt x="83947" y="73532"/>
                </a:lnTo>
                <a:lnTo>
                  <a:pt x="90757" y="63503"/>
                </a:lnTo>
                <a:lnTo>
                  <a:pt x="109378" y="30108"/>
                </a:lnTo>
                <a:lnTo>
                  <a:pt x="113665" y="12445"/>
                </a:lnTo>
                <a:lnTo>
                  <a:pt x="113665" y="9525"/>
                </a:lnTo>
                <a:lnTo>
                  <a:pt x="113030" y="7493"/>
                </a:lnTo>
                <a:lnTo>
                  <a:pt x="111760" y="6476"/>
                </a:lnTo>
                <a:lnTo>
                  <a:pt x="110490" y="5333"/>
                </a:lnTo>
                <a:lnTo>
                  <a:pt x="108458" y="4699"/>
                </a:lnTo>
                <a:lnTo>
                  <a:pt x="105410" y="4571"/>
                </a:lnTo>
                <a:lnTo>
                  <a:pt x="106299" y="0"/>
                </a:lnTo>
                <a:lnTo>
                  <a:pt x="130302" y="0"/>
                </a:lnTo>
                <a:lnTo>
                  <a:pt x="132842" y="4699"/>
                </a:lnTo>
                <a:lnTo>
                  <a:pt x="130683" y="10159"/>
                </a:lnTo>
                <a:lnTo>
                  <a:pt x="128905" y="14477"/>
                </a:lnTo>
                <a:lnTo>
                  <a:pt x="127635" y="17399"/>
                </a:lnTo>
                <a:lnTo>
                  <a:pt x="126365" y="20446"/>
                </a:lnTo>
                <a:lnTo>
                  <a:pt x="124587" y="24002"/>
                </a:lnTo>
                <a:lnTo>
                  <a:pt x="122555" y="28193"/>
                </a:lnTo>
                <a:lnTo>
                  <a:pt x="120396" y="32384"/>
                </a:lnTo>
                <a:lnTo>
                  <a:pt x="118237" y="36449"/>
                </a:lnTo>
                <a:lnTo>
                  <a:pt x="115824" y="40639"/>
                </a:lnTo>
                <a:lnTo>
                  <a:pt x="113537" y="44831"/>
                </a:lnTo>
                <a:lnTo>
                  <a:pt x="96774" y="70612"/>
                </a:lnTo>
                <a:lnTo>
                  <a:pt x="92837" y="76581"/>
                </a:lnTo>
                <a:lnTo>
                  <a:pt x="88137" y="83057"/>
                </a:lnTo>
                <a:lnTo>
                  <a:pt x="82677" y="90424"/>
                </a:lnTo>
                <a:lnTo>
                  <a:pt x="71628" y="90424"/>
                </a:lnTo>
                <a:lnTo>
                  <a:pt x="67818" y="51562"/>
                </a:lnTo>
                <a:lnTo>
                  <a:pt x="67563" y="48513"/>
                </a:lnTo>
                <a:lnTo>
                  <a:pt x="67183" y="44576"/>
                </a:lnTo>
                <a:lnTo>
                  <a:pt x="66802" y="39624"/>
                </a:lnTo>
                <a:lnTo>
                  <a:pt x="66548" y="34798"/>
                </a:lnTo>
                <a:lnTo>
                  <a:pt x="66294" y="30987"/>
                </a:lnTo>
                <a:lnTo>
                  <a:pt x="66167" y="28320"/>
                </a:lnTo>
                <a:lnTo>
                  <a:pt x="65150" y="28193"/>
                </a:lnTo>
                <a:lnTo>
                  <a:pt x="62436" y="34553"/>
                </a:lnTo>
                <a:lnTo>
                  <a:pt x="59245" y="41259"/>
                </a:lnTo>
                <a:lnTo>
                  <a:pt x="36218" y="80952"/>
                </a:lnTo>
                <a:lnTo>
                  <a:pt x="30099" y="90424"/>
                </a:lnTo>
                <a:lnTo>
                  <a:pt x="17653" y="90424"/>
                </a:lnTo>
                <a:lnTo>
                  <a:pt x="10541" y="20446"/>
                </a:lnTo>
                <a:lnTo>
                  <a:pt x="10160" y="16763"/>
                </a:lnTo>
                <a:lnTo>
                  <a:pt x="9652" y="13843"/>
                </a:lnTo>
                <a:lnTo>
                  <a:pt x="9144" y="11683"/>
                </a:lnTo>
                <a:lnTo>
                  <a:pt x="8636" y="9398"/>
                </a:lnTo>
                <a:lnTo>
                  <a:pt x="7620" y="7746"/>
                </a:lnTo>
                <a:lnTo>
                  <a:pt x="6350" y="6603"/>
                </a:lnTo>
                <a:lnTo>
                  <a:pt x="5080" y="5461"/>
                </a:lnTo>
                <a:lnTo>
                  <a:pt x="2921" y="4825"/>
                </a:lnTo>
                <a:lnTo>
                  <a:pt x="0" y="4571"/>
                </a:lnTo>
                <a:lnTo>
                  <a:pt x="10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732020" y="4527774"/>
            <a:ext cx="139573" cy="1197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937759" y="4503420"/>
            <a:ext cx="133375" cy="7086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51984" y="4560823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51984" y="452221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47411" y="4556252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47411" y="4517644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26735" y="4450105"/>
            <a:ext cx="104360" cy="15466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41848" y="4469129"/>
            <a:ext cx="84455" cy="134620"/>
          </a:xfrm>
          <a:custGeom>
            <a:avLst/>
            <a:gdLst/>
            <a:ahLst/>
            <a:cxnLst/>
            <a:rect l="l" t="t" r="r" b="b"/>
            <a:pathLst>
              <a:path w="84454" h="134620">
                <a:moveTo>
                  <a:pt x="45338" y="0"/>
                </a:moveTo>
                <a:lnTo>
                  <a:pt x="40004" y="0"/>
                </a:lnTo>
                <a:lnTo>
                  <a:pt x="16383" y="889"/>
                </a:lnTo>
                <a:lnTo>
                  <a:pt x="15239" y="5715"/>
                </a:lnTo>
                <a:lnTo>
                  <a:pt x="19430" y="5842"/>
                </a:lnTo>
                <a:lnTo>
                  <a:pt x="22225" y="6350"/>
                </a:lnTo>
                <a:lnTo>
                  <a:pt x="23749" y="7493"/>
                </a:lnTo>
                <a:lnTo>
                  <a:pt x="25400" y="8509"/>
                </a:lnTo>
                <a:lnTo>
                  <a:pt x="26162" y="10287"/>
                </a:lnTo>
                <a:lnTo>
                  <a:pt x="26162" y="15748"/>
                </a:lnTo>
                <a:lnTo>
                  <a:pt x="25526" y="20320"/>
                </a:lnTo>
                <a:lnTo>
                  <a:pt x="24002" y="26670"/>
                </a:lnTo>
                <a:lnTo>
                  <a:pt x="0" y="132969"/>
                </a:lnTo>
                <a:lnTo>
                  <a:pt x="5841" y="134493"/>
                </a:lnTo>
                <a:lnTo>
                  <a:pt x="14477" y="128397"/>
                </a:lnTo>
                <a:lnTo>
                  <a:pt x="57130" y="128397"/>
                </a:lnTo>
                <a:lnTo>
                  <a:pt x="59045" y="127127"/>
                </a:lnTo>
                <a:lnTo>
                  <a:pt x="30099" y="127127"/>
                </a:lnTo>
                <a:lnTo>
                  <a:pt x="26542" y="126111"/>
                </a:lnTo>
                <a:lnTo>
                  <a:pt x="22351" y="121666"/>
                </a:lnTo>
                <a:lnTo>
                  <a:pt x="21209" y="118237"/>
                </a:lnTo>
                <a:lnTo>
                  <a:pt x="21209" y="109220"/>
                </a:lnTo>
                <a:lnTo>
                  <a:pt x="21716" y="105029"/>
                </a:lnTo>
                <a:lnTo>
                  <a:pt x="22605" y="100584"/>
                </a:lnTo>
                <a:lnTo>
                  <a:pt x="23495" y="96774"/>
                </a:lnTo>
                <a:lnTo>
                  <a:pt x="25018" y="89662"/>
                </a:lnTo>
                <a:lnTo>
                  <a:pt x="26924" y="83693"/>
                </a:lnTo>
                <a:lnTo>
                  <a:pt x="29210" y="79121"/>
                </a:lnTo>
                <a:lnTo>
                  <a:pt x="31368" y="74549"/>
                </a:lnTo>
                <a:lnTo>
                  <a:pt x="34289" y="70104"/>
                </a:lnTo>
                <a:lnTo>
                  <a:pt x="37950" y="65532"/>
                </a:lnTo>
                <a:lnTo>
                  <a:pt x="30225" y="65532"/>
                </a:lnTo>
                <a:lnTo>
                  <a:pt x="28955" y="65151"/>
                </a:lnTo>
                <a:lnTo>
                  <a:pt x="45338" y="0"/>
                </a:lnTo>
                <a:close/>
              </a:path>
              <a:path w="84454" h="134620">
                <a:moveTo>
                  <a:pt x="57130" y="128397"/>
                </a:moveTo>
                <a:lnTo>
                  <a:pt x="14477" y="128397"/>
                </a:lnTo>
                <a:lnTo>
                  <a:pt x="20827" y="132461"/>
                </a:lnTo>
                <a:lnTo>
                  <a:pt x="28193" y="134493"/>
                </a:lnTo>
                <a:lnTo>
                  <a:pt x="36449" y="134493"/>
                </a:lnTo>
                <a:lnTo>
                  <a:pt x="43047" y="133947"/>
                </a:lnTo>
                <a:lnTo>
                  <a:pt x="49323" y="132318"/>
                </a:lnTo>
                <a:lnTo>
                  <a:pt x="55290" y="129617"/>
                </a:lnTo>
                <a:lnTo>
                  <a:pt x="57130" y="128397"/>
                </a:lnTo>
                <a:close/>
              </a:path>
              <a:path w="84454" h="134620">
                <a:moveTo>
                  <a:pt x="80985" y="53467"/>
                </a:moveTo>
                <a:lnTo>
                  <a:pt x="60198" y="53467"/>
                </a:lnTo>
                <a:lnTo>
                  <a:pt x="63246" y="55118"/>
                </a:lnTo>
                <a:lnTo>
                  <a:pt x="65024" y="58293"/>
                </a:lnTo>
                <a:lnTo>
                  <a:pt x="66801" y="61595"/>
                </a:lnTo>
                <a:lnTo>
                  <a:pt x="67817" y="66421"/>
                </a:lnTo>
                <a:lnTo>
                  <a:pt x="67817" y="77597"/>
                </a:lnTo>
                <a:lnTo>
                  <a:pt x="56134" y="114173"/>
                </a:lnTo>
                <a:lnTo>
                  <a:pt x="54101" y="117348"/>
                </a:lnTo>
                <a:lnTo>
                  <a:pt x="51815" y="119888"/>
                </a:lnTo>
                <a:lnTo>
                  <a:pt x="46989" y="123698"/>
                </a:lnTo>
                <a:lnTo>
                  <a:pt x="44703" y="125095"/>
                </a:lnTo>
                <a:lnTo>
                  <a:pt x="42417" y="125857"/>
                </a:lnTo>
                <a:lnTo>
                  <a:pt x="40131" y="126746"/>
                </a:lnTo>
                <a:lnTo>
                  <a:pt x="37591" y="127127"/>
                </a:lnTo>
                <a:lnTo>
                  <a:pt x="59045" y="127127"/>
                </a:lnTo>
                <a:lnTo>
                  <a:pt x="80845" y="94781"/>
                </a:lnTo>
                <a:lnTo>
                  <a:pt x="84327" y="62738"/>
                </a:lnTo>
                <a:lnTo>
                  <a:pt x="82423" y="55499"/>
                </a:lnTo>
                <a:lnTo>
                  <a:pt x="80985" y="53467"/>
                </a:lnTo>
                <a:close/>
              </a:path>
              <a:path w="84454" h="134620">
                <a:moveTo>
                  <a:pt x="69723" y="42545"/>
                </a:moveTo>
                <a:lnTo>
                  <a:pt x="57658" y="42545"/>
                </a:lnTo>
                <a:lnTo>
                  <a:pt x="52324" y="44450"/>
                </a:lnTo>
                <a:lnTo>
                  <a:pt x="47116" y="48006"/>
                </a:lnTo>
                <a:lnTo>
                  <a:pt x="41783" y="51562"/>
                </a:lnTo>
                <a:lnTo>
                  <a:pt x="36195" y="57404"/>
                </a:lnTo>
                <a:lnTo>
                  <a:pt x="30225" y="65532"/>
                </a:lnTo>
                <a:lnTo>
                  <a:pt x="37950" y="65532"/>
                </a:lnTo>
                <a:lnTo>
                  <a:pt x="41401" y="61341"/>
                </a:lnTo>
                <a:lnTo>
                  <a:pt x="44576" y="58166"/>
                </a:lnTo>
                <a:lnTo>
                  <a:pt x="47498" y="56261"/>
                </a:lnTo>
                <a:lnTo>
                  <a:pt x="50291" y="54483"/>
                </a:lnTo>
                <a:lnTo>
                  <a:pt x="53212" y="53467"/>
                </a:lnTo>
                <a:lnTo>
                  <a:pt x="80985" y="53467"/>
                </a:lnTo>
                <a:lnTo>
                  <a:pt x="78739" y="50292"/>
                </a:lnTo>
                <a:lnTo>
                  <a:pt x="74929" y="45212"/>
                </a:lnTo>
                <a:lnTo>
                  <a:pt x="69723" y="4254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63058" y="4522596"/>
            <a:ext cx="46990" cy="73660"/>
          </a:xfrm>
          <a:custGeom>
            <a:avLst/>
            <a:gdLst/>
            <a:ahLst/>
            <a:cxnLst/>
            <a:rect l="l" t="t" r="r" b="b"/>
            <a:pathLst>
              <a:path w="46989" h="73660">
                <a:moveTo>
                  <a:pt x="35051" y="0"/>
                </a:moveTo>
                <a:lnTo>
                  <a:pt x="32003" y="0"/>
                </a:lnTo>
                <a:lnTo>
                  <a:pt x="29082" y="1015"/>
                </a:lnTo>
                <a:lnTo>
                  <a:pt x="8000" y="25653"/>
                </a:lnTo>
                <a:lnTo>
                  <a:pt x="5714" y="30225"/>
                </a:lnTo>
                <a:lnTo>
                  <a:pt x="3809" y="36194"/>
                </a:lnTo>
                <a:lnTo>
                  <a:pt x="2286" y="43306"/>
                </a:lnTo>
                <a:lnTo>
                  <a:pt x="1396" y="47116"/>
                </a:lnTo>
                <a:lnTo>
                  <a:pt x="507" y="51561"/>
                </a:lnTo>
                <a:lnTo>
                  <a:pt x="0" y="55752"/>
                </a:lnTo>
                <a:lnTo>
                  <a:pt x="0" y="59816"/>
                </a:lnTo>
                <a:lnTo>
                  <a:pt x="0" y="64769"/>
                </a:lnTo>
                <a:lnTo>
                  <a:pt x="1142" y="68198"/>
                </a:lnTo>
                <a:lnTo>
                  <a:pt x="3301" y="70484"/>
                </a:lnTo>
                <a:lnTo>
                  <a:pt x="5333" y="72643"/>
                </a:lnTo>
                <a:lnTo>
                  <a:pt x="8889" y="73659"/>
                </a:lnTo>
                <a:lnTo>
                  <a:pt x="13842" y="73659"/>
                </a:lnTo>
                <a:lnTo>
                  <a:pt x="16382" y="73659"/>
                </a:lnTo>
                <a:lnTo>
                  <a:pt x="18922" y="73278"/>
                </a:lnTo>
                <a:lnTo>
                  <a:pt x="21208" y="72389"/>
                </a:lnTo>
                <a:lnTo>
                  <a:pt x="23494" y="71627"/>
                </a:lnTo>
                <a:lnTo>
                  <a:pt x="34925" y="60705"/>
                </a:lnTo>
                <a:lnTo>
                  <a:pt x="37083" y="57530"/>
                </a:lnTo>
                <a:lnTo>
                  <a:pt x="39115" y="53720"/>
                </a:lnTo>
                <a:lnTo>
                  <a:pt x="40893" y="49148"/>
                </a:lnTo>
                <a:lnTo>
                  <a:pt x="42671" y="44576"/>
                </a:lnTo>
                <a:lnTo>
                  <a:pt x="44068" y="39623"/>
                </a:lnTo>
                <a:lnTo>
                  <a:pt x="45084" y="34416"/>
                </a:lnTo>
                <a:lnTo>
                  <a:pt x="46100" y="29082"/>
                </a:lnTo>
                <a:lnTo>
                  <a:pt x="46608" y="24129"/>
                </a:lnTo>
                <a:lnTo>
                  <a:pt x="46608" y="19303"/>
                </a:lnTo>
                <a:lnTo>
                  <a:pt x="46608" y="12953"/>
                </a:lnTo>
                <a:lnTo>
                  <a:pt x="45592" y="8127"/>
                </a:lnTo>
                <a:lnTo>
                  <a:pt x="43814" y="4825"/>
                </a:lnTo>
                <a:lnTo>
                  <a:pt x="42037" y="1650"/>
                </a:lnTo>
                <a:lnTo>
                  <a:pt x="38988" y="0"/>
                </a:lnTo>
                <a:lnTo>
                  <a:pt x="350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41848" y="4469129"/>
            <a:ext cx="84455" cy="134620"/>
          </a:xfrm>
          <a:custGeom>
            <a:avLst/>
            <a:gdLst/>
            <a:ahLst/>
            <a:cxnLst/>
            <a:rect l="l" t="t" r="r" b="b"/>
            <a:pathLst>
              <a:path w="84454" h="134620">
                <a:moveTo>
                  <a:pt x="40004" y="0"/>
                </a:moveTo>
                <a:lnTo>
                  <a:pt x="45338" y="0"/>
                </a:lnTo>
                <a:lnTo>
                  <a:pt x="28955" y="65151"/>
                </a:lnTo>
                <a:lnTo>
                  <a:pt x="30225" y="65532"/>
                </a:lnTo>
                <a:lnTo>
                  <a:pt x="36195" y="57404"/>
                </a:lnTo>
                <a:lnTo>
                  <a:pt x="41783" y="51562"/>
                </a:lnTo>
                <a:lnTo>
                  <a:pt x="47116" y="48006"/>
                </a:lnTo>
                <a:lnTo>
                  <a:pt x="52324" y="44450"/>
                </a:lnTo>
                <a:lnTo>
                  <a:pt x="57658" y="42545"/>
                </a:lnTo>
                <a:lnTo>
                  <a:pt x="62864" y="42545"/>
                </a:lnTo>
                <a:lnTo>
                  <a:pt x="69723" y="42545"/>
                </a:lnTo>
                <a:lnTo>
                  <a:pt x="74929" y="45212"/>
                </a:lnTo>
                <a:lnTo>
                  <a:pt x="78739" y="50292"/>
                </a:lnTo>
                <a:lnTo>
                  <a:pt x="82423" y="55499"/>
                </a:lnTo>
                <a:lnTo>
                  <a:pt x="84327" y="62738"/>
                </a:lnTo>
                <a:lnTo>
                  <a:pt x="84327" y="72136"/>
                </a:lnTo>
                <a:lnTo>
                  <a:pt x="74747" y="109283"/>
                </a:lnTo>
                <a:lnTo>
                  <a:pt x="43047" y="133947"/>
                </a:lnTo>
                <a:lnTo>
                  <a:pt x="36449" y="134493"/>
                </a:lnTo>
                <a:lnTo>
                  <a:pt x="28193" y="134493"/>
                </a:lnTo>
                <a:lnTo>
                  <a:pt x="20827" y="132461"/>
                </a:lnTo>
                <a:lnTo>
                  <a:pt x="14477" y="128397"/>
                </a:lnTo>
                <a:lnTo>
                  <a:pt x="5841" y="134493"/>
                </a:lnTo>
                <a:lnTo>
                  <a:pt x="0" y="132969"/>
                </a:lnTo>
                <a:lnTo>
                  <a:pt x="24002" y="26670"/>
                </a:lnTo>
                <a:lnTo>
                  <a:pt x="25526" y="20320"/>
                </a:lnTo>
                <a:lnTo>
                  <a:pt x="26162" y="15748"/>
                </a:lnTo>
                <a:lnTo>
                  <a:pt x="26162" y="12954"/>
                </a:lnTo>
                <a:lnTo>
                  <a:pt x="26162" y="10287"/>
                </a:lnTo>
                <a:lnTo>
                  <a:pt x="25400" y="8509"/>
                </a:lnTo>
                <a:lnTo>
                  <a:pt x="23749" y="7493"/>
                </a:lnTo>
                <a:lnTo>
                  <a:pt x="22225" y="6350"/>
                </a:lnTo>
                <a:lnTo>
                  <a:pt x="19430" y="5842"/>
                </a:lnTo>
                <a:lnTo>
                  <a:pt x="15239" y="5715"/>
                </a:lnTo>
                <a:lnTo>
                  <a:pt x="16383" y="889"/>
                </a:lnTo>
                <a:lnTo>
                  <a:pt x="400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222747" y="4530852"/>
            <a:ext cx="90639" cy="11201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237098" y="4549394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42474" y="58419"/>
                </a:moveTo>
                <a:lnTo>
                  <a:pt x="26670" y="58419"/>
                </a:lnTo>
                <a:lnTo>
                  <a:pt x="27304" y="58546"/>
                </a:lnTo>
                <a:lnTo>
                  <a:pt x="28066" y="58546"/>
                </a:lnTo>
                <a:lnTo>
                  <a:pt x="28575" y="58800"/>
                </a:lnTo>
                <a:lnTo>
                  <a:pt x="29083" y="59181"/>
                </a:lnTo>
                <a:lnTo>
                  <a:pt x="29463" y="59435"/>
                </a:lnTo>
                <a:lnTo>
                  <a:pt x="29845" y="59943"/>
                </a:lnTo>
                <a:lnTo>
                  <a:pt x="30225" y="60705"/>
                </a:lnTo>
                <a:lnTo>
                  <a:pt x="30479" y="61340"/>
                </a:lnTo>
                <a:lnTo>
                  <a:pt x="30734" y="62229"/>
                </a:lnTo>
                <a:lnTo>
                  <a:pt x="31114" y="63245"/>
                </a:lnTo>
                <a:lnTo>
                  <a:pt x="32385" y="67817"/>
                </a:lnTo>
                <a:lnTo>
                  <a:pt x="33654" y="72008"/>
                </a:lnTo>
                <a:lnTo>
                  <a:pt x="34671" y="75818"/>
                </a:lnTo>
                <a:lnTo>
                  <a:pt x="46481" y="93598"/>
                </a:lnTo>
                <a:lnTo>
                  <a:pt x="50926" y="93598"/>
                </a:lnTo>
                <a:lnTo>
                  <a:pt x="52450" y="93344"/>
                </a:lnTo>
                <a:lnTo>
                  <a:pt x="53975" y="92836"/>
                </a:lnTo>
                <a:lnTo>
                  <a:pt x="55499" y="92455"/>
                </a:lnTo>
                <a:lnTo>
                  <a:pt x="66598" y="84454"/>
                </a:lnTo>
                <a:lnTo>
                  <a:pt x="53721" y="84454"/>
                </a:lnTo>
                <a:lnTo>
                  <a:pt x="52959" y="84327"/>
                </a:lnTo>
                <a:lnTo>
                  <a:pt x="49022" y="78739"/>
                </a:lnTo>
                <a:lnTo>
                  <a:pt x="48513" y="77469"/>
                </a:lnTo>
                <a:lnTo>
                  <a:pt x="48005" y="75818"/>
                </a:lnTo>
                <a:lnTo>
                  <a:pt x="47498" y="74040"/>
                </a:lnTo>
                <a:lnTo>
                  <a:pt x="46354" y="70484"/>
                </a:lnTo>
                <a:lnTo>
                  <a:pt x="45212" y="67055"/>
                </a:lnTo>
                <a:lnTo>
                  <a:pt x="42474" y="58419"/>
                </a:lnTo>
                <a:close/>
              </a:path>
              <a:path w="72389" h="93979">
                <a:moveTo>
                  <a:pt x="33654" y="0"/>
                </a:moveTo>
                <a:lnTo>
                  <a:pt x="28701" y="0"/>
                </a:lnTo>
                <a:lnTo>
                  <a:pt x="10160" y="761"/>
                </a:lnTo>
                <a:lnTo>
                  <a:pt x="9143" y="5333"/>
                </a:lnTo>
                <a:lnTo>
                  <a:pt x="10795" y="5460"/>
                </a:lnTo>
                <a:lnTo>
                  <a:pt x="12191" y="5460"/>
                </a:lnTo>
                <a:lnTo>
                  <a:pt x="13335" y="5714"/>
                </a:lnTo>
                <a:lnTo>
                  <a:pt x="17399" y="8000"/>
                </a:lnTo>
                <a:lnTo>
                  <a:pt x="17779" y="8635"/>
                </a:lnTo>
                <a:lnTo>
                  <a:pt x="17779" y="12572"/>
                </a:lnTo>
                <a:lnTo>
                  <a:pt x="17272" y="15366"/>
                </a:lnTo>
                <a:lnTo>
                  <a:pt x="16383" y="19684"/>
                </a:lnTo>
                <a:lnTo>
                  <a:pt x="0" y="92328"/>
                </a:lnTo>
                <a:lnTo>
                  <a:pt x="12953" y="92328"/>
                </a:lnTo>
                <a:lnTo>
                  <a:pt x="20447" y="58419"/>
                </a:lnTo>
                <a:lnTo>
                  <a:pt x="42474" y="58419"/>
                </a:lnTo>
                <a:lnTo>
                  <a:pt x="41910" y="56514"/>
                </a:lnTo>
                <a:lnTo>
                  <a:pt x="40766" y="53085"/>
                </a:lnTo>
                <a:lnTo>
                  <a:pt x="41433" y="52577"/>
                </a:lnTo>
                <a:lnTo>
                  <a:pt x="21716" y="52577"/>
                </a:lnTo>
                <a:lnTo>
                  <a:pt x="33654" y="0"/>
                </a:lnTo>
                <a:close/>
              </a:path>
              <a:path w="72389" h="93979">
                <a:moveTo>
                  <a:pt x="65277" y="76707"/>
                </a:moveTo>
                <a:lnTo>
                  <a:pt x="62737" y="79501"/>
                </a:lnTo>
                <a:lnTo>
                  <a:pt x="61722" y="80517"/>
                </a:lnTo>
                <a:lnTo>
                  <a:pt x="60578" y="81533"/>
                </a:lnTo>
                <a:lnTo>
                  <a:pt x="59689" y="82422"/>
                </a:lnTo>
                <a:lnTo>
                  <a:pt x="58800" y="82930"/>
                </a:lnTo>
                <a:lnTo>
                  <a:pt x="58038" y="83565"/>
                </a:lnTo>
                <a:lnTo>
                  <a:pt x="57276" y="83946"/>
                </a:lnTo>
                <a:lnTo>
                  <a:pt x="56514" y="84200"/>
                </a:lnTo>
                <a:lnTo>
                  <a:pt x="55879" y="84454"/>
                </a:lnTo>
                <a:lnTo>
                  <a:pt x="66598" y="84454"/>
                </a:lnTo>
                <a:lnTo>
                  <a:pt x="67817" y="83311"/>
                </a:lnTo>
                <a:lnTo>
                  <a:pt x="69850" y="81152"/>
                </a:lnTo>
                <a:lnTo>
                  <a:pt x="65277" y="76707"/>
                </a:lnTo>
                <a:close/>
              </a:path>
              <a:path w="72389" h="93979">
                <a:moveTo>
                  <a:pt x="70103" y="24637"/>
                </a:moveTo>
                <a:lnTo>
                  <a:pt x="45847" y="24637"/>
                </a:lnTo>
                <a:lnTo>
                  <a:pt x="44958" y="28955"/>
                </a:lnTo>
                <a:lnTo>
                  <a:pt x="46862" y="29209"/>
                </a:lnTo>
                <a:lnTo>
                  <a:pt x="48133" y="29717"/>
                </a:lnTo>
                <a:lnTo>
                  <a:pt x="49656" y="30987"/>
                </a:lnTo>
                <a:lnTo>
                  <a:pt x="50037" y="31876"/>
                </a:lnTo>
                <a:lnTo>
                  <a:pt x="50037" y="33908"/>
                </a:lnTo>
                <a:lnTo>
                  <a:pt x="25273" y="52577"/>
                </a:lnTo>
                <a:lnTo>
                  <a:pt x="41433" y="52577"/>
                </a:lnTo>
                <a:lnTo>
                  <a:pt x="43434" y="51053"/>
                </a:lnTo>
                <a:lnTo>
                  <a:pt x="48513" y="47243"/>
                </a:lnTo>
                <a:lnTo>
                  <a:pt x="50926" y="45465"/>
                </a:lnTo>
                <a:lnTo>
                  <a:pt x="58547" y="39750"/>
                </a:lnTo>
                <a:lnTo>
                  <a:pt x="66293" y="33527"/>
                </a:lnTo>
                <a:lnTo>
                  <a:pt x="68961" y="31241"/>
                </a:lnTo>
                <a:lnTo>
                  <a:pt x="71881" y="28828"/>
                </a:lnTo>
                <a:lnTo>
                  <a:pt x="70103" y="246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37098" y="4549394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28701" y="0"/>
                </a:moveTo>
                <a:lnTo>
                  <a:pt x="33654" y="0"/>
                </a:lnTo>
                <a:lnTo>
                  <a:pt x="21716" y="52577"/>
                </a:lnTo>
                <a:lnTo>
                  <a:pt x="23622" y="52577"/>
                </a:lnTo>
                <a:lnTo>
                  <a:pt x="25273" y="52577"/>
                </a:lnTo>
                <a:lnTo>
                  <a:pt x="27177" y="52196"/>
                </a:lnTo>
                <a:lnTo>
                  <a:pt x="29083" y="51561"/>
                </a:lnTo>
                <a:lnTo>
                  <a:pt x="31114" y="50799"/>
                </a:lnTo>
                <a:lnTo>
                  <a:pt x="33147" y="49910"/>
                </a:lnTo>
                <a:lnTo>
                  <a:pt x="35051" y="48767"/>
                </a:lnTo>
                <a:lnTo>
                  <a:pt x="36956" y="47624"/>
                </a:lnTo>
                <a:lnTo>
                  <a:pt x="38862" y="46227"/>
                </a:lnTo>
                <a:lnTo>
                  <a:pt x="40766" y="44830"/>
                </a:lnTo>
                <a:lnTo>
                  <a:pt x="42545" y="43433"/>
                </a:lnTo>
                <a:lnTo>
                  <a:pt x="44068" y="41909"/>
                </a:lnTo>
                <a:lnTo>
                  <a:pt x="45465" y="40512"/>
                </a:lnTo>
                <a:lnTo>
                  <a:pt x="50037" y="33908"/>
                </a:lnTo>
                <a:lnTo>
                  <a:pt x="50037" y="33019"/>
                </a:lnTo>
                <a:lnTo>
                  <a:pt x="50037" y="31876"/>
                </a:lnTo>
                <a:lnTo>
                  <a:pt x="44958" y="28955"/>
                </a:lnTo>
                <a:lnTo>
                  <a:pt x="45847" y="24637"/>
                </a:lnTo>
                <a:lnTo>
                  <a:pt x="70103" y="24637"/>
                </a:lnTo>
                <a:lnTo>
                  <a:pt x="71881" y="28828"/>
                </a:lnTo>
                <a:lnTo>
                  <a:pt x="68961" y="31241"/>
                </a:lnTo>
                <a:lnTo>
                  <a:pt x="66293" y="33527"/>
                </a:lnTo>
                <a:lnTo>
                  <a:pt x="63626" y="35686"/>
                </a:lnTo>
                <a:lnTo>
                  <a:pt x="61087" y="37718"/>
                </a:lnTo>
                <a:lnTo>
                  <a:pt x="58547" y="39750"/>
                </a:lnTo>
                <a:lnTo>
                  <a:pt x="56006" y="41655"/>
                </a:lnTo>
                <a:lnTo>
                  <a:pt x="53466" y="43560"/>
                </a:lnTo>
                <a:lnTo>
                  <a:pt x="50926" y="45465"/>
                </a:lnTo>
                <a:lnTo>
                  <a:pt x="48513" y="47243"/>
                </a:lnTo>
                <a:lnTo>
                  <a:pt x="45974" y="49148"/>
                </a:lnTo>
                <a:lnTo>
                  <a:pt x="43434" y="51053"/>
                </a:lnTo>
                <a:lnTo>
                  <a:pt x="40766" y="53085"/>
                </a:lnTo>
                <a:lnTo>
                  <a:pt x="41910" y="56514"/>
                </a:lnTo>
                <a:lnTo>
                  <a:pt x="42925" y="59943"/>
                </a:lnTo>
                <a:lnTo>
                  <a:pt x="44068" y="63499"/>
                </a:lnTo>
                <a:lnTo>
                  <a:pt x="45212" y="67055"/>
                </a:lnTo>
                <a:lnTo>
                  <a:pt x="46354" y="70484"/>
                </a:lnTo>
                <a:lnTo>
                  <a:pt x="47498" y="74040"/>
                </a:lnTo>
                <a:lnTo>
                  <a:pt x="48005" y="75818"/>
                </a:lnTo>
                <a:lnTo>
                  <a:pt x="48513" y="77469"/>
                </a:lnTo>
                <a:lnTo>
                  <a:pt x="49022" y="78739"/>
                </a:lnTo>
                <a:lnTo>
                  <a:pt x="49529" y="80136"/>
                </a:lnTo>
                <a:lnTo>
                  <a:pt x="50037" y="81152"/>
                </a:lnTo>
                <a:lnTo>
                  <a:pt x="50546" y="82041"/>
                </a:lnTo>
                <a:lnTo>
                  <a:pt x="51053" y="82930"/>
                </a:lnTo>
                <a:lnTo>
                  <a:pt x="51688" y="83438"/>
                </a:lnTo>
                <a:lnTo>
                  <a:pt x="52324" y="83946"/>
                </a:lnTo>
                <a:lnTo>
                  <a:pt x="52959" y="84327"/>
                </a:lnTo>
                <a:lnTo>
                  <a:pt x="53721" y="84454"/>
                </a:lnTo>
                <a:lnTo>
                  <a:pt x="54610" y="84454"/>
                </a:lnTo>
                <a:lnTo>
                  <a:pt x="55245" y="84454"/>
                </a:lnTo>
                <a:lnTo>
                  <a:pt x="55879" y="84454"/>
                </a:lnTo>
                <a:lnTo>
                  <a:pt x="56514" y="84200"/>
                </a:lnTo>
                <a:lnTo>
                  <a:pt x="57276" y="83946"/>
                </a:lnTo>
                <a:lnTo>
                  <a:pt x="58038" y="83565"/>
                </a:lnTo>
                <a:lnTo>
                  <a:pt x="58800" y="82930"/>
                </a:lnTo>
                <a:lnTo>
                  <a:pt x="59689" y="82422"/>
                </a:lnTo>
                <a:lnTo>
                  <a:pt x="60578" y="81533"/>
                </a:lnTo>
                <a:lnTo>
                  <a:pt x="61722" y="80517"/>
                </a:lnTo>
                <a:lnTo>
                  <a:pt x="62737" y="79501"/>
                </a:lnTo>
                <a:lnTo>
                  <a:pt x="63880" y="78231"/>
                </a:lnTo>
                <a:lnTo>
                  <a:pt x="65277" y="76707"/>
                </a:lnTo>
                <a:lnTo>
                  <a:pt x="69850" y="81152"/>
                </a:lnTo>
                <a:lnTo>
                  <a:pt x="67817" y="83311"/>
                </a:lnTo>
                <a:lnTo>
                  <a:pt x="65786" y="85216"/>
                </a:lnTo>
                <a:lnTo>
                  <a:pt x="64008" y="86740"/>
                </a:lnTo>
                <a:lnTo>
                  <a:pt x="62102" y="88391"/>
                </a:lnTo>
                <a:lnTo>
                  <a:pt x="53975" y="92836"/>
                </a:lnTo>
                <a:lnTo>
                  <a:pt x="52450" y="93344"/>
                </a:lnTo>
                <a:lnTo>
                  <a:pt x="50926" y="93598"/>
                </a:lnTo>
                <a:lnTo>
                  <a:pt x="49275" y="93598"/>
                </a:lnTo>
                <a:lnTo>
                  <a:pt x="46481" y="93598"/>
                </a:lnTo>
                <a:lnTo>
                  <a:pt x="33654" y="72008"/>
                </a:lnTo>
                <a:lnTo>
                  <a:pt x="32385" y="67817"/>
                </a:lnTo>
                <a:lnTo>
                  <a:pt x="31114" y="63245"/>
                </a:lnTo>
                <a:lnTo>
                  <a:pt x="30734" y="62229"/>
                </a:lnTo>
                <a:lnTo>
                  <a:pt x="30479" y="61340"/>
                </a:lnTo>
                <a:lnTo>
                  <a:pt x="30225" y="60705"/>
                </a:lnTo>
                <a:lnTo>
                  <a:pt x="29845" y="59943"/>
                </a:lnTo>
                <a:lnTo>
                  <a:pt x="29463" y="59435"/>
                </a:lnTo>
                <a:lnTo>
                  <a:pt x="29083" y="59181"/>
                </a:lnTo>
                <a:lnTo>
                  <a:pt x="28575" y="58800"/>
                </a:lnTo>
                <a:lnTo>
                  <a:pt x="28066" y="58546"/>
                </a:lnTo>
                <a:lnTo>
                  <a:pt x="27304" y="58546"/>
                </a:lnTo>
                <a:lnTo>
                  <a:pt x="26670" y="58419"/>
                </a:lnTo>
                <a:lnTo>
                  <a:pt x="25780" y="58419"/>
                </a:lnTo>
                <a:lnTo>
                  <a:pt x="24764" y="58419"/>
                </a:lnTo>
                <a:lnTo>
                  <a:pt x="20447" y="58419"/>
                </a:lnTo>
                <a:lnTo>
                  <a:pt x="12953" y="92328"/>
                </a:lnTo>
                <a:lnTo>
                  <a:pt x="0" y="92328"/>
                </a:lnTo>
                <a:lnTo>
                  <a:pt x="16383" y="19684"/>
                </a:lnTo>
                <a:lnTo>
                  <a:pt x="16890" y="17271"/>
                </a:lnTo>
                <a:lnTo>
                  <a:pt x="17272" y="15366"/>
                </a:lnTo>
                <a:lnTo>
                  <a:pt x="17525" y="13969"/>
                </a:lnTo>
                <a:lnTo>
                  <a:pt x="17779" y="12572"/>
                </a:lnTo>
                <a:lnTo>
                  <a:pt x="17906" y="11429"/>
                </a:lnTo>
                <a:lnTo>
                  <a:pt x="17906" y="10286"/>
                </a:lnTo>
                <a:lnTo>
                  <a:pt x="17906" y="9397"/>
                </a:lnTo>
                <a:lnTo>
                  <a:pt x="17779" y="8635"/>
                </a:lnTo>
                <a:lnTo>
                  <a:pt x="17399" y="8000"/>
                </a:lnTo>
                <a:lnTo>
                  <a:pt x="17145" y="7492"/>
                </a:lnTo>
                <a:lnTo>
                  <a:pt x="13335" y="5714"/>
                </a:lnTo>
                <a:lnTo>
                  <a:pt x="12191" y="5460"/>
                </a:lnTo>
                <a:lnTo>
                  <a:pt x="10795" y="5460"/>
                </a:lnTo>
                <a:lnTo>
                  <a:pt x="9143" y="5333"/>
                </a:lnTo>
                <a:lnTo>
                  <a:pt x="10160" y="761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73095" y="4805171"/>
            <a:ext cx="157733" cy="157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683255" y="4820792"/>
            <a:ext cx="147447" cy="1474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964179" y="4764011"/>
            <a:ext cx="2601976" cy="24804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084576" y="5161762"/>
            <a:ext cx="142519" cy="142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735" y="5176265"/>
            <a:ext cx="132461" cy="132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352800" y="5123713"/>
            <a:ext cx="3540505" cy="18221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084576" y="5497067"/>
            <a:ext cx="142519" cy="142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094735" y="5511546"/>
            <a:ext cx="132461" cy="13253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354323" y="5458967"/>
            <a:ext cx="3656965" cy="22445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026140" y="5958840"/>
            <a:ext cx="244601" cy="29489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697723" y="3709415"/>
            <a:ext cx="792480" cy="360045"/>
          </a:xfrm>
          <a:custGeom>
            <a:avLst/>
            <a:gdLst/>
            <a:ahLst/>
            <a:cxnLst/>
            <a:rect l="l" t="t" r="r" b="b"/>
            <a:pathLst>
              <a:path w="792479" h="360045">
                <a:moveTo>
                  <a:pt x="0" y="179831"/>
                </a:moveTo>
                <a:lnTo>
                  <a:pt x="20202" y="122992"/>
                </a:lnTo>
                <a:lnTo>
                  <a:pt x="76456" y="73627"/>
                </a:lnTo>
                <a:lnTo>
                  <a:pt x="116062" y="52673"/>
                </a:lnTo>
                <a:lnTo>
                  <a:pt x="162232" y="34698"/>
                </a:lnTo>
                <a:lnTo>
                  <a:pt x="214152" y="20073"/>
                </a:lnTo>
                <a:lnTo>
                  <a:pt x="271003" y="9168"/>
                </a:lnTo>
                <a:lnTo>
                  <a:pt x="331971" y="2353"/>
                </a:lnTo>
                <a:lnTo>
                  <a:pt x="396240" y="0"/>
                </a:lnTo>
                <a:lnTo>
                  <a:pt x="460508" y="2353"/>
                </a:lnTo>
                <a:lnTo>
                  <a:pt x="521476" y="9168"/>
                </a:lnTo>
                <a:lnTo>
                  <a:pt x="578327" y="20073"/>
                </a:lnTo>
                <a:lnTo>
                  <a:pt x="630247" y="34698"/>
                </a:lnTo>
                <a:lnTo>
                  <a:pt x="676417" y="52673"/>
                </a:lnTo>
                <a:lnTo>
                  <a:pt x="716023" y="73627"/>
                </a:lnTo>
                <a:lnTo>
                  <a:pt x="748249" y="97190"/>
                </a:lnTo>
                <a:lnTo>
                  <a:pt x="787293" y="150663"/>
                </a:lnTo>
                <a:lnTo>
                  <a:pt x="792479" y="179831"/>
                </a:lnTo>
                <a:lnTo>
                  <a:pt x="787293" y="209000"/>
                </a:lnTo>
                <a:lnTo>
                  <a:pt x="748249" y="262473"/>
                </a:lnTo>
                <a:lnTo>
                  <a:pt x="716023" y="286036"/>
                </a:lnTo>
                <a:lnTo>
                  <a:pt x="676417" y="306990"/>
                </a:lnTo>
                <a:lnTo>
                  <a:pt x="630247" y="324965"/>
                </a:lnTo>
                <a:lnTo>
                  <a:pt x="578327" y="339590"/>
                </a:lnTo>
                <a:lnTo>
                  <a:pt x="521476" y="350495"/>
                </a:lnTo>
                <a:lnTo>
                  <a:pt x="460508" y="357310"/>
                </a:lnTo>
                <a:lnTo>
                  <a:pt x="396240" y="359663"/>
                </a:lnTo>
                <a:lnTo>
                  <a:pt x="331971" y="357310"/>
                </a:lnTo>
                <a:lnTo>
                  <a:pt x="271003" y="350495"/>
                </a:lnTo>
                <a:lnTo>
                  <a:pt x="214152" y="339590"/>
                </a:lnTo>
                <a:lnTo>
                  <a:pt x="162232" y="324965"/>
                </a:lnTo>
                <a:lnTo>
                  <a:pt x="116062" y="306990"/>
                </a:lnTo>
                <a:lnTo>
                  <a:pt x="76456" y="286036"/>
                </a:lnTo>
                <a:lnTo>
                  <a:pt x="44230" y="262473"/>
                </a:lnTo>
                <a:lnTo>
                  <a:pt x="5186" y="209000"/>
                </a:lnTo>
                <a:lnTo>
                  <a:pt x="0" y="179831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697723" y="4259579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0" y="180594"/>
                </a:moveTo>
                <a:lnTo>
                  <a:pt x="20202" y="123529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60508" y="2364"/>
                </a:lnTo>
                <a:lnTo>
                  <a:pt x="521476" y="9211"/>
                </a:lnTo>
                <a:lnTo>
                  <a:pt x="578327" y="20165"/>
                </a:lnTo>
                <a:lnTo>
                  <a:pt x="630247" y="34856"/>
                </a:lnTo>
                <a:lnTo>
                  <a:pt x="676417" y="52911"/>
                </a:lnTo>
                <a:lnTo>
                  <a:pt x="716023" y="73956"/>
                </a:lnTo>
                <a:lnTo>
                  <a:pt x="748249" y="97620"/>
                </a:lnTo>
                <a:lnTo>
                  <a:pt x="787293" y="151311"/>
                </a:lnTo>
                <a:lnTo>
                  <a:pt x="792479" y="180594"/>
                </a:lnTo>
                <a:lnTo>
                  <a:pt x="787293" y="209876"/>
                </a:lnTo>
                <a:lnTo>
                  <a:pt x="748249" y="263567"/>
                </a:lnTo>
                <a:lnTo>
                  <a:pt x="716023" y="287231"/>
                </a:lnTo>
                <a:lnTo>
                  <a:pt x="676417" y="308276"/>
                </a:lnTo>
                <a:lnTo>
                  <a:pt x="630247" y="326331"/>
                </a:lnTo>
                <a:lnTo>
                  <a:pt x="578327" y="341022"/>
                </a:lnTo>
                <a:lnTo>
                  <a:pt x="521476" y="351976"/>
                </a:lnTo>
                <a:lnTo>
                  <a:pt x="460508" y="358823"/>
                </a:lnTo>
                <a:lnTo>
                  <a:pt x="396240" y="361188"/>
                </a:lnTo>
                <a:lnTo>
                  <a:pt x="331971" y="358823"/>
                </a:lnTo>
                <a:lnTo>
                  <a:pt x="271003" y="351976"/>
                </a:lnTo>
                <a:lnTo>
                  <a:pt x="214152" y="341022"/>
                </a:lnTo>
                <a:lnTo>
                  <a:pt x="162232" y="326331"/>
                </a:lnTo>
                <a:lnTo>
                  <a:pt x="116062" y="308276"/>
                </a:lnTo>
                <a:lnTo>
                  <a:pt x="76456" y="287231"/>
                </a:lnTo>
                <a:lnTo>
                  <a:pt x="44230" y="263567"/>
                </a:lnTo>
                <a:lnTo>
                  <a:pt x="5186" y="209876"/>
                </a:lnTo>
                <a:lnTo>
                  <a:pt x="0" y="180594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7984363" y="3730879"/>
            <a:ext cx="222250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0</a:t>
            </a:r>
            <a:endParaRPr sz="1800" baseline="-20833">
              <a:latin typeface="Calisto MT"/>
              <a:cs typeface="Calisto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7697723" y="5212079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0" y="180594"/>
                </a:moveTo>
                <a:lnTo>
                  <a:pt x="20202" y="123529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60508" y="2364"/>
                </a:lnTo>
                <a:lnTo>
                  <a:pt x="521476" y="9211"/>
                </a:lnTo>
                <a:lnTo>
                  <a:pt x="578327" y="20165"/>
                </a:lnTo>
                <a:lnTo>
                  <a:pt x="630247" y="34856"/>
                </a:lnTo>
                <a:lnTo>
                  <a:pt x="676417" y="52911"/>
                </a:lnTo>
                <a:lnTo>
                  <a:pt x="716023" y="73956"/>
                </a:lnTo>
                <a:lnTo>
                  <a:pt x="748249" y="97620"/>
                </a:lnTo>
                <a:lnTo>
                  <a:pt x="787293" y="151311"/>
                </a:lnTo>
                <a:lnTo>
                  <a:pt x="792479" y="180594"/>
                </a:lnTo>
                <a:lnTo>
                  <a:pt x="787293" y="209876"/>
                </a:lnTo>
                <a:lnTo>
                  <a:pt x="748249" y="263567"/>
                </a:lnTo>
                <a:lnTo>
                  <a:pt x="716023" y="287231"/>
                </a:lnTo>
                <a:lnTo>
                  <a:pt x="676417" y="308276"/>
                </a:lnTo>
                <a:lnTo>
                  <a:pt x="630247" y="326331"/>
                </a:lnTo>
                <a:lnTo>
                  <a:pt x="578327" y="341022"/>
                </a:lnTo>
                <a:lnTo>
                  <a:pt x="521476" y="351976"/>
                </a:lnTo>
                <a:lnTo>
                  <a:pt x="460508" y="358823"/>
                </a:lnTo>
                <a:lnTo>
                  <a:pt x="396240" y="361188"/>
                </a:lnTo>
                <a:lnTo>
                  <a:pt x="331971" y="358823"/>
                </a:lnTo>
                <a:lnTo>
                  <a:pt x="271003" y="351976"/>
                </a:lnTo>
                <a:lnTo>
                  <a:pt x="214152" y="341022"/>
                </a:lnTo>
                <a:lnTo>
                  <a:pt x="162232" y="326331"/>
                </a:lnTo>
                <a:lnTo>
                  <a:pt x="116062" y="308276"/>
                </a:lnTo>
                <a:lnTo>
                  <a:pt x="76456" y="287231"/>
                </a:lnTo>
                <a:lnTo>
                  <a:pt x="44230" y="263567"/>
                </a:lnTo>
                <a:lnTo>
                  <a:pt x="5186" y="209876"/>
                </a:lnTo>
                <a:lnTo>
                  <a:pt x="0" y="180594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697723" y="5763767"/>
            <a:ext cx="792480" cy="360045"/>
          </a:xfrm>
          <a:custGeom>
            <a:avLst/>
            <a:gdLst/>
            <a:ahLst/>
            <a:cxnLst/>
            <a:rect l="l" t="t" r="r" b="b"/>
            <a:pathLst>
              <a:path w="792479" h="360045">
                <a:moveTo>
                  <a:pt x="0" y="179831"/>
                </a:moveTo>
                <a:lnTo>
                  <a:pt x="20202" y="122992"/>
                </a:lnTo>
                <a:lnTo>
                  <a:pt x="76456" y="73627"/>
                </a:lnTo>
                <a:lnTo>
                  <a:pt x="116062" y="52673"/>
                </a:lnTo>
                <a:lnTo>
                  <a:pt x="162232" y="34698"/>
                </a:lnTo>
                <a:lnTo>
                  <a:pt x="214152" y="20073"/>
                </a:lnTo>
                <a:lnTo>
                  <a:pt x="271003" y="9168"/>
                </a:lnTo>
                <a:lnTo>
                  <a:pt x="331971" y="2353"/>
                </a:lnTo>
                <a:lnTo>
                  <a:pt x="396240" y="0"/>
                </a:lnTo>
                <a:lnTo>
                  <a:pt x="460508" y="2353"/>
                </a:lnTo>
                <a:lnTo>
                  <a:pt x="521476" y="9168"/>
                </a:lnTo>
                <a:lnTo>
                  <a:pt x="578327" y="20073"/>
                </a:lnTo>
                <a:lnTo>
                  <a:pt x="630247" y="34698"/>
                </a:lnTo>
                <a:lnTo>
                  <a:pt x="676417" y="52673"/>
                </a:lnTo>
                <a:lnTo>
                  <a:pt x="716023" y="73627"/>
                </a:lnTo>
                <a:lnTo>
                  <a:pt x="748249" y="97190"/>
                </a:lnTo>
                <a:lnTo>
                  <a:pt x="787293" y="150663"/>
                </a:lnTo>
                <a:lnTo>
                  <a:pt x="792479" y="179831"/>
                </a:lnTo>
                <a:lnTo>
                  <a:pt x="787293" y="209000"/>
                </a:lnTo>
                <a:lnTo>
                  <a:pt x="748249" y="262473"/>
                </a:lnTo>
                <a:lnTo>
                  <a:pt x="716023" y="286036"/>
                </a:lnTo>
                <a:lnTo>
                  <a:pt x="676417" y="306990"/>
                </a:lnTo>
                <a:lnTo>
                  <a:pt x="630247" y="324965"/>
                </a:lnTo>
                <a:lnTo>
                  <a:pt x="578327" y="339590"/>
                </a:lnTo>
                <a:lnTo>
                  <a:pt x="521476" y="350495"/>
                </a:lnTo>
                <a:lnTo>
                  <a:pt x="460508" y="357310"/>
                </a:lnTo>
                <a:lnTo>
                  <a:pt x="396240" y="359663"/>
                </a:lnTo>
                <a:lnTo>
                  <a:pt x="331971" y="357310"/>
                </a:lnTo>
                <a:lnTo>
                  <a:pt x="271003" y="350495"/>
                </a:lnTo>
                <a:lnTo>
                  <a:pt x="214152" y="339590"/>
                </a:lnTo>
                <a:lnTo>
                  <a:pt x="162232" y="324965"/>
                </a:lnTo>
                <a:lnTo>
                  <a:pt x="116062" y="306990"/>
                </a:lnTo>
                <a:lnTo>
                  <a:pt x="76456" y="286036"/>
                </a:lnTo>
                <a:lnTo>
                  <a:pt x="44230" y="262473"/>
                </a:lnTo>
                <a:lnTo>
                  <a:pt x="5186" y="209000"/>
                </a:lnTo>
                <a:lnTo>
                  <a:pt x="0" y="179831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7920355" y="5291454"/>
            <a:ext cx="350520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n-</a:t>
            </a:r>
            <a:r>
              <a:rPr sz="1200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200">
              <a:latin typeface="Calisto MT"/>
              <a:cs typeface="Calisto MT"/>
            </a:endParaRPr>
          </a:p>
          <a:p>
            <a:pPr marL="73660">
              <a:lnSpc>
                <a:spcPct val="100000"/>
              </a:lnSpc>
              <a:spcBef>
                <a:spcPts val="1735"/>
              </a:spcBef>
            </a:pP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spc="-7" baseline="-20833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929127" y="4632452"/>
            <a:ext cx="270510" cy="5613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…….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9137904" y="4736591"/>
            <a:ext cx="792480" cy="360045"/>
          </a:xfrm>
          <a:custGeom>
            <a:avLst/>
            <a:gdLst/>
            <a:ahLst/>
            <a:cxnLst/>
            <a:rect l="l" t="t" r="r" b="b"/>
            <a:pathLst>
              <a:path w="792479" h="360045">
                <a:moveTo>
                  <a:pt x="0" y="179831"/>
                </a:moveTo>
                <a:lnTo>
                  <a:pt x="20202" y="122992"/>
                </a:lnTo>
                <a:lnTo>
                  <a:pt x="76456" y="73627"/>
                </a:lnTo>
                <a:lnTo>
                  <a:pt x="116062" y="52673"/>
                </a:lnTo>
                <a:lnTo>
                  <a:pt x="162232" y="34698"/>
                </a:lnTo>
                <a:lnTo>
                  <a:pt x="214152" y="20073"/>
                </a:lnTo>
                <a:lnTo>
                  <a:pt x="271003" y="9168"/>
                </a:lnTo>
                <a:lnTo>
                  <a:pt x="331971" y="2353"/>
                </a:lnTo>
                <a:lnTo>
                  <a:pt x="396240" y="0"/>
                </a:lnTo>
                <a:lnTo>
                  <a:pt x="460508" y="2353"/>
                </a:lnTo>
                <a:lnTo>
                  <a:pt x="521476" y="9168"/>
                </a:lnTo>
                <a:lnTo>
                  <a:pt x="578327" y="20073"/>
                </a:lnTo>
                <a:lnTo>
                  <a:pt x="630247" y="34698"/>
                </a:lnTo>
                <a:lnTo>
                  <a:pt x="676417" y="52673"/>
                </a:lnTo>
                <a:lnTo>
                  <a:pt x="716023" y="73627"/>
                </a:lnTo>
                <a:lnTo>
                  <a:pt x="748249" y="97190"/>
                </a:lnTo>
                <a:lnTo>
                  <a:pt x="787293" y="150663"/>
                </a:lnTo>
                <a:lnTo>
                  <a:pt x="792479" y="179831"/>
                </a:lnTo>
                <a:lnTo>
                  <a:pt x="787293" y="209000"/>
                </a:lnTo>
                <a:lnTo>
                  <a:pt x="748249" y="262473"/>
                </a:lnTo>
                <a:lnTo>
                  <a:pt x="716023" y="286036"/>
                </a:lnTo>
                <a:lnTo>
                  <a:pt x="676417" y="306990"/>
                </a:lnTo>
                <a:lnTo>
                  <a:pt x="630247" y="324965"/>
                </a:lnTo>
                <a:lnTo>
                  <a:pt x="578327" y="339590"/>
                </a:lnTo>
                <a:lnTo>
                  <a:pt x="521476" y="350495"/>
                </a:lnTo>
                <a:lnTo>
                  <a:pt x="460508" y="357310"/>
                </a:lnTo>
                <a:lnTo>
                  <a:pt x="396240" y="359663"/>
                </a:lnTo>
                <a:lnTo>
                  <a:pt x="331971" y="357310"/>
                </a:lnTo>
                <a:lnTo>
                  <a:pt x="271003" y="350495"/>
                </a:lnTo>
                <a:lnTo>
                  <a:pt x="214152" y="339590"/>
                </a:lnTo>
                <a:lnTo>
                  <a:pt x="162232" y="324965"/>
                </a:lnTo>
                <a:lnTo>
                  <a:pt x="116062" y="306990"/>
                </a:lnTo>
                <a:lnTo>
                  <a:pt x="76456" y="286036"/>
                </a:lnTo>
                <a:lnTo>
                  <a:pt x="44230" y="262473"/>
                </a:lnTo>
                <a:lnTo>
                  <a:pt x="5186" y="209000"/>
                </a:lnTo>
                <a:lnTo>
                  <a:pt x="0" y="179831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9427844" y="4757750"/>
            <a:ext cx="2159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a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k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10475976" y="4736591"/>
            <a:ext cx="791210" cy="360045"/>
          </a:xfrm>
          <a:custGeom>
            <a:avLst/>
            <a:gdLst/>
            <a:ahLst/>
            <a:cxnLst/>
            <a:rect l="l" t="t" r="r" b="b"/>
            <a:pathLst>
              <a:path w="791209" h="360045">
                <a:moveTo>
                  <a:pt x="0" y="179831"/>
                </a:moveTo>
                <a:lnTo>
                  <a:pt x="20159" y="122992"/>
                </a:lnTo>
                <a:lnTo>
                  <a:pt x="76297" y="73627"/>
                </a:lnTo>
                <a:lnTo>
                  <a:pt x="115824" y="52673"/>
                </a:lnTo>
                <a:lnTo>
                  <a:pt x="161903" y="34698"/>
                </a:lnTo>
                <a:lnTo>
                  <a:pt x="213722" y="20073"/>
                </a:lnTo>
                <a:lnTo>
                  <a:pt x="270467" y="9168"/>
                </a:lnTo>
                <a:lnTo>
                  <a:pt x="331323" y="2353"/>
                </a:lnTo>
                <a:lnTo>
                  <a:pt x="395477" y="0"/>
                </a:lnTo>
                <a:lnTo>
                  <a:pt x="459632" y="2353"/>
                </a:lnTo>
                <a:lnTo>
                  <a:pt x="520488" y="9168"/>
                </a:lnTo>
                <a:lnTo>
                  <a:pt x="577233" y="20073"/>
                </a:lnTo>
                <a:lnTo>
                  <a:pt x="629052" y="34698"/>
                </a:lnTo>
                <a:lnTo>
                  <a:pt x="675131" y="52673"/>
                </a:lnTo>
                <a:lnTo>
                  <a:pt x="714658" y="73627"/>
                </a:lnTo>
                <a:lnTo>
                  <a:pt x="746817" y="97190"/>
                </a:lnTo>
                <a:lnTo>
                  <a:pt x="785780" y="150663"/>
                </a:lnTo>
                <a:lnTo>
                  <a:pt x="790955" y="179831"/>
                </a:lnTo>
                <a:lnTo>
                  <a:pt x="785780" y="209000"/>
                </a:lnTo>
                <a:lnTo>
                  <a:pt x="746817" y="262473"/>
                </a:lnTo>
                <a:lnTo>
                  <a:pt x="714658" y="286036"/>
                </a:lnTo>
                <a:lnTo>
                  <a:pt x="675132" y="306990"/>
                </a:lnTo>
                <a:lnTo>
                  <a:pt x="629052" y="324965"/>
                </a:lnTo>
                <a:lnTo>
                  <a:pt x="577233" y="339590"/>
                </a:lnTo>
                <a:lnTo>
                  <a:pt x="520488" y="350495"/>
                </a:lnTo>
                <a:lnTo>
                  <a:pt x="459632" y="357310"/>
                </a:lnTo>
                <a:lnTo>
                  <a:pt x="395477" y="359663"/>
                </a:lnTo>
                <a:lnTo>
                  <a:pt x="331323" y="357310"/>
                </a:lnTo>
                <a:lnTo>
                  <a:pt x="270467" y="350495"/>
                </a:lnTo>
                <a:lnTo>
                  <a:pt x="213722" y="339590"/>
                </a:lnTo>
                <a:lnTo>
                  <a:pt x="161903" y="324965"/>
                </a:lnTo>
                <a:lnTo>
                  <a:pt x="115824" y="306990"/>
                </a:lnTo>
                <a:lnTo>
                  <a:pt x="76297" y="286036"/>
                </a:lnTo>
                <a:lnTo>
                  <a:pt x="44138" y="262473"/>
                </a:lnTo>
                <a:lnTo>
                  <a:pt x="5175" y="209000"/>
                </a:lnTo>
                <a:lnTo>
                  <a:pt x="0" y="179831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10763504" y="4757750"/>
            <a:ext cx="219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y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k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8483092" y="3882135"/>
            <a:ext cx="771525" cy="907415"/>
          </a:xfrm>
          <a:custGeom>
            <a:avLst/>
            <a:gdLst/>
            <a:ahLst/>
            <a:cxnLst/>
            <a:rect l="l" t="t" r="r" b="b"/>
            <a:pathLst>
              <a:path w="771525" h="907414">
                <a:moveTo>
                  <a:pt x="717061" y="852886"/>
                </a:moveTo>
                <a:lnTo>
                  <a:pt x="692784" y="873506"/>
                </a:lnTo>
                <a:lnTo>
                  <a:pt x="771143" y="906907"/>
                </a:lnTo>
                <a:lnTo>
                  <a:pt x="761078" y="865632"/>
                </a:lnTo>
                <a:lnTo>
                  <a:pt x="731519" y="865632"/>
                </a:lnTo>
                <a:lnTo>
                  <a:pt x="727455" y="865251"/>
                </a:lnTo>
                <a:lnTo>
                  <a:pt x="725297" y="862583"/>
                </a:lnTo>
                <a:lnTo>
                  <a:pt x="717061" y="852886"/>
                </a:lnTo>
                <a:close/>
              </a:path>
              <a:path w="771525" h="907414">
                <a:moveTo>
                  <a:pt x="726741" y="844665"/>
                </a:moveTo>
                <a:lnTo>
                  <a:pt x="717061" y="852886"/>
                </a:lnTo>
                <a:lnTo>
                  <a:pt x="725297" y="862583"/>
                </a:lnTo>
                <a:lnTo>
                  <a:pt x="727455" y="865251"/>
                </a:lnTo>
                <a:lnTo>
                  <a:pt x="731519" y="865632"/>
                </a:lnTo>
                <a:lnTo>
                  <a:pt x="736853" y="861059"/>
                </a:lnTo>
                <a:lnTo>
                  <a:pt x="737234" y="857122"/>
                </a:lnTo>
                <a:lnTo>
                  <a:pt x="734949" y="854328"/>
                </a:lnTo>
                <a:lnTo>
                  <a:pt x="726741" y="844665"/>
                </a:lnTo>
                <a:close/>
              </a:path>
              <a:path w="771525" h="907414">
                <a:moveTo>
                  <a:pt x="750951" y="824102"/>
                </a:moveTo>
                <a:lnTo>
                  <a:pt x="726741" y="844665"/>
                </a:lnTo>
                <a:lnTo>
                  <a:pt x="734949" y="854328"/>
                </a:lnTo>
                <a:lnTo>
                  <a:pt x="737234" y="857122"/>
                </a:lnTo>
                <a:lnTo>
                  <a:pt x="736853" y="861059"/>
                </a:lnTo>
                <a:lnTo>
                  <a:pt x="731519" y="865632"/>
                </a:lnTo>
                <a:lnTo>
                  <a:pt x="761078" y="865632"/>
                </a:lnTo>
                <a:lnTo>
                  <a:pt x="750951" y="824102"/>
                </a:lnTo>
                <a:close/>
              </a:path>
              <a:path w="771525" h="907414">
                <a:moveTo>
                  <a:pt x="5714" y="0"/>
                </a:moveTo>
                <a:lnTo>
                  <a:pt x="380" y="4571"/>
                </a:lnTo>
                <a:lnTo>
                  <a:pt x="0" y="8508"/>
                </a:lnTo>
                <a:lnTo>
                  <a:pt x="2285" y="11175"/>
                </a:lnTo>
                <a:lnTo>
                  <a:pt x="717061" y="852886"/>
                </a:lnTo>
                <a:lnTo>
                  <a:pt x="726741" y="844665"/>
                </a:lnTo>
                <a:lnTo>
                  <a:pt x="11937" y="3047"/>
                </a:lnTo>
                <a:lnTo>
                  <a:pt x="9651" y="381"/>
                </a:lnTo>
                <a:lnTo>
                  <a:pt x="5714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482965" y="4432172"/>
            <a:ext cx="655320" cy="483234"/>
          </a:xfrm>
          <a:custGeom>
            <a:avLst/>
            <a:gdLst/>
            <a:ahLst/>
            <a:cxnLst/>
            <a:rect l="l" t="t" r="r" b="b"/>
            <a:pathLst>
              <a:path w="655320" h="483235">
                <a:moveTo>
                  <a:pt x="590106" y="443089"/>
                </a:moveTo>
                <a:lnTo>
                  <a:pt x="571373" y="468629"/>
                </a:lnTo>
                <a:lnTo>
                  <a:pt x="655319" y="482981"/>
                </a:lnTo>
                <a:lnTo>
                  <a:pt x="639762" y="452627"/>
                </a:lnTo>
                <a:lnTo>
                  <a:pt x="603250" y="452627"/>
                </a:lnTo>
                <a:lnTo>
                  <a:pt x="600328" y="450595"/>
                </a:lnTo>
                <a:lnTo>
                  <a:pt x="590106" y="443089"/>
                </a:lnTo>
                <a:close/>
              </a:path>
              <a:path w="655320" h="483235">
                <a:moveTo>
                  <a:pt x="597632" y="432828"/>
                </a:moveTo>
                <a:lnTo>
                  <a:pt x="590106" y="443089"/>
                </a:lnTo>
                <a:lnTo>
                  <a:pt x="600328" y="450595"/>
                </a:lnTo>
                <a:lnTo>
                  <a:pt x="603250" y="452627"/>
                </a:lnTo>
                <a:lnTo>
                  <a:pt x="607186" y="451993"/>
                </a:lnTo>
                <a:lnTo>
                  <a:pt x="609218" y="449199"/>
                </a:lnTo>
                <a:lnTo>
                  <a:pt x="611377" y="446404"/>
                </a:lnTo>
                <a:lnTo>
                  <a:pt x="610742" y="442340"/>
                </a:lnTo>
                <a:lnTo>
                  <a:pt x="607821" y="440308"/>
                </a:lnTo>
                <a:lnTo>
                  <a:pt x="597632" y="432828"/>
                </a:lnTo>
                <a:close/>
              </a:path>
              <a:path w="655320" h="483235">
                <a:moveTo>
                  <a:pt x="616457" y="407162"/>
                </a:moveTo>
                <a:lnTo>
                  <a:pt x="597632" y="432828"/>
                </a:lnTo>
                <a:lnTo>
                  <a:pt x="607821" y="440308"/>
                </a:lnTo>
                <a:lnTo>
                  <a:pt x="610742" y="442340"/>
                </a:lnTo>
                <a:lnTo>
                  <a:pt x="611377" y="446404"/>
                </a:lnTo>
                <a:lnTo>
                  <a:pt x="609218" y="449199"/>
                </a:lnTo>
                <a:lnTo>
                  <a:pt x="607186" y="451993"/>
                </a:lnTo>
                <a:lnTo>
                  <a:pt x="603250" y="452627"/>
                </a:lnTo>
                <a:lnTo>
                  <a:pt x="639762" y="452627"/>
                </a:lnTo>
                <a:lnTo>
                  <a:pt x="616457" y="407162"/>
                </a:lnTo>
                <a:close/>
              </a:path>
              <a:path w="655320" h="483235">
                <a:moveTo>
                  <a:pt x="8127" y="0"/>
                </a:moveTo>
                <a:lnTo>
                  <a:pt x="4190" y="634"/>
                </a:lnTo>
                <a:lnTo>
                  <a:pt x="2158" y="3428"/>
                </a:lnTo>
                <a:lnTo>
                  <a:pt x="0" y="6350"/>
                </a:lnTo>
                <a:lnTo>
                  <a:pt x="634" y="10287"/>
                </a:lnTo>
                <a:lnTo>
                  <a:pt x="590106" y="443089"/>
                </a:lnTo>
                <a:lnTo>
                  <a:pt x="597632" y="432828"/>
                </a:lnTo>
                <a:lnTo>
                  <a:pt x="8127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482965" y="4975859"/>
            <a:ext cx="655320" cy="424180"/>
          </a:xfrm>
          <a:custGeom>
            <a:avLst/>
            <a:gdLst/>
            <a:ahLst/>
            <a:cxnLst/>
            <a:rect l="l" t="t" r="r" b="b"/>
            <a:pathLst>
              <a:path w="655320" h="424179">
                <a:moveTo>
                  <a:pt x="587732" y="35829"/>
                </a:moveTo>
                <a:lnTo>
                  <a:pt x="888" y="413130"/>
                </a:lnTo>
                <a:lnTo>
                  <a:pt x="0" y="417067"/>
                </a:lnTo>
                <a:lnTo>
                  <a:pt x="1904" y="419988"/>
                </a:lnTo>
                <a:lnTo>
                  <a:pt x="3809" y="423036"/>
                </a:lnTo>
                <a:lnTo>
                  <a:pt x="7746" y="423798"/>
                </a:lnTo>
                <a:lnTo>
                  <a:pt x="594580" y="46503"/>
                </a:lnTo>
                <a:lnTo>
                  <a:pt x="587732" y="35829"/>
                </a:lnTo>
                <a:close/>
              </a:path>
              <a:path w="655320" h="424179">
                <a:moveTo>
                  <a:pt x="639239" y="27050"/>
                </a:moveTo>
                <a:lnTo>
                  <a:pt x="601471" y="27050"/>
                </a:lnTo>
                <a:lnTo>
                  <a:pt x="605281" y="27939"/>
                </a:lnTo>
                <a:lnTo>
                  <a:pt x="607186" y="30860"/>
                </a:lnTo>
                <a:lnTo>
                  <a:pt x="609091" y="33908"/>
                </a:lnTo>
                <a:lnTo>
                  <a:pt x="608329" y="37718"/>
                </a:lnTo>
                <a:lnTo>
                  <a:pt x="605281" y="39623"/>
                </a:lnTo>
                <a:lnTo>
                  <a:pt x="594580" y="46503"/>
                </a:lnTo>
                <a:lnTo>
                  <a:pt x="611758" y="73278"/>
                </a:lnTo>
                <a:lnTo>
                  <a:pt x="639239" y="27050"/>
                </a:lnTo>
                <a:close/>
              </a:path>
              <a:path w="655320" h="424179">
                <a:moveTo>
                  <a:pt x="601471" y="27050"/>
                </a:moveTo>
                <a:lnTo>
                  <a:pt x="598424" y="28956"/>
                </a:lnTo>
                <a:lnTo>
                  <a:pt x="587732" y="35829"/>
                </a:lnTo>
                <a:lnTo>
                  <a:pt x="594580" y="46503"/>
                </a:lnTo>
                <a:lnTo>
                  <a:pt x="605281" y="39623"/>
                </a:lnTo>
                <a:lnTo>
                  <a:pt x="608329" y="37718"/>
                </a:lnTo>
                <a:lnTo>
                  <a:pt x="609091" y="33908"/>
                </a:lnTo>
                <a:lnTo>
                  <a:pt x="607186" y="30860"/>
                </a:lnTo>
                <a:lnTo>
                  <a:pt x="605281" y="27939"/>
                </a:lnTo>
                <a:lnTo>
                  <a:pt x="601471" y="27050"/>
                </a:lnTo>
                <a:close/>
              </a:path>
              <a:path w="655320" h="424179">
                <a:moveTo>
                  <a:pt x="655319" y="0"/>
                </a:moveTo>
                <a:lnTo>
                  <a:pt x="570610" y="9143"/>
                </a:lnTo>
                <a:lnTo>
                  <a:pt x="587732" y="35829"/>
                </a:lnTo>
                <a:lnTo>
                  <a:pt x="598424" y="28956"/>
                </a:lnTo>
                <a:lnTo>
                  <a:pt x="601471" y="27050"/>
                </a:lnTo>
                <a:lnTo>
                  <a:pt x="639239" y="27050"/>
                </a:lnTo>
                <a:lnTo>
                  <a:pt x="655319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483092" y="5042915"/>
            <a:ext cx="771525" cy="908050"/>
          </a:xfrm>
          <a:custGeom>
            <a:avLst/>
            <a:gdLst/>
            <a:ahLst/>
            <a:cxnLst/>
            <a:rect l="l" t="t" r="r" b="b"/>
            <a:pathLst>
              <a:path w="771525" h="908050">
                <a:moveTo>
                  <a:pt x="717066" y="54024"/>
                </a:moveTo>
                <a:lnTo>
                  <a:pt x="0" y="899312"/>
                </a:lnTo>
                <a:lnTo>
                  <a:pt x="380" y="903312"/>
                </a:lnTo>
                <a:lnTo>
                  <a:pt x="5714" y="907859"/>
                </a:lnTo>
                <a:lnTo>
                  <a:pt x="9651" y="907529"/>
                </a:lnTo>
                <a:lnTo>
                  <a:pt x="726746" y="62246"/>
                </a:lnTo>
                <a:lnTo>
                  <a:pt x="717066" y="54024"/>
                </a:lnTo>
                <a:close/>
              </a:path>
              <a:path w="771525" h="908050">
                <a:moveTo>
                  <a:pt x="761078" y="41274"/>
                </a:moveTo>
                <a:lnTo>
                  <a:pt x="731519" y="41274"/>
                </a:lnTo>
                <a:lnTo>
                  <a:pt x="736853" y="45846"/>
                </a:lnTo>
                <a:lnTo>
                  <a:pt x="737234" y="49910"/>
                </a:lnTo>
                <a:lnTo>
                  <a:pt x="734949" y="52577"/>
                </a:lnTo>
                <a:lnTo>
                  <a:pt x="726746" y="62246"/>
                </a:lnTo>
                <a:lnTo>
                  <a:pt x="750951" y="82803"/>
                </a:lnTo>
                <a:lnTo>
                  <a:pt x="761078" y="41274"/>
                </a:lnTo>
                <a:close/>
              </a:path>
              <a:path w="771525" h="908050">
                <a:moveTo>
                  <a:pt x="731519" y="41274"/>
                </a:moveTo>
                <a:lnTo>
                  <a:pt x="727582" y="41655"/>
                </a:lnTo>
                <a:lnTo>
                  <a:pt x="725297" y="44322"/>
                </a:lnTo>
                <a:lnTo>
                  <a:pt x="717066" y="54024"/>
                </a:lnTo>
                <a:lnTo>
                  <a:pt x="726746" y="62246"/>
                </a:lnTo>
                <a:lnTo>
                  <a:pt x="734949" y="52577"/>
                </a:lnTo>
                <a:lnTo>
                  <a:pt x="737234" y="49910"/>
                </a:lnTo>
                <a:lnTo>
                  <a:pt x="736853" y="45846"/>
                </a:lnTo>
                <a:lnTo>
                  <a:pt x="731519" y="41274"/>
                </a:lnTo>
                <a:close/>
              </a:path>
              <a:path w="771525" h="908050">
                <a:moveTo>
                  <a:pt x="771143" y="0"/>
                </a:moveTo>
                <a:lnTo>
                  <a:pt x="692784" y="33400"/>
                </a:lnTo>
                <a:lnTo>
                  <a:pt x="717066" y="54024"/>
                </a:lnTo>
                <a:lnTo>
                  <a:pt x="725297" y="44322"/>
                </a:lnTo>
                <a:lnTo>
                  <a:pt x="727582" y="41655"/>
                </a:lnTo>
                <a:lnTo>
                  <a:pt x="731519" y="41274"/>
                </a:lnTo>
                <a:lnTo>
                  <a:pt x="761078" y="41274"/>
                </a:lnTo>
                <a:lnTo>
                  <a:pt x="77114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924033" y="4878323"/>
            <a:ext cx="551180" cy="76200"/>
          </a:xfrm>
          <a:custGeom>
            <a:avLst/>
            <a:gdLst/>
            <a:ahLst/>
            <a:cxnLst/>
            <a:rect l="l" t="t" r="r" b="b"/>
            <a:pathLst>
              <a:path w="551179" h="76200">
                <a:moveTo>
                  <a:pt x="474980" y="0"/>
                </a:moveTo>
                <a:lnTo>
                  <a:pt x="474980" y="76200"/>
                </a:lnTo>
                <a:lnTo>
                  <a:pt x="538480" y="44450"/>
                </a:lnTo>
                <a:lnTo>
                  <a:pt x="491236" y="44450"/>
                </a:lnTo>
                <a:lnTo>
                  <a:pt x="494030" y="41656"/>
                </a:lnTo>
                <a:lnTo>
                  <a:pt x="494030" y="34543"/>
                </a:lnTo>
                <a:lnTo>
                  <a:pt x="491236" y="31750"/>
                </a:lnTo>
                <a:lnTo>
                  <a:pt x="538480" y="31750"/>
                </a:lnTo>
                <a:lnTo>
                  <a:pt x="474980" y="0"/>
                </a:lnTo>
                <a:close/>
              </a:path>
              <a:path w="551179" h="76200">
                <a:moveTo>
                  <a:pt x="474980" y="31750"/>
                </a:moveTo>
                <a:lnTo>
                  <a:pt x="2794" y="31750"/>
                </a:lnTo>
                <a:lnTo>
                  <a:pt x="0" y="34543"/>
                </a:lnTo>
                <a:lnTo>
                  <a:pt x="0" y="41656"/>
                </a:lnTo>
                <a:lnTo>
                  <a:pt x="2794" y="44450"/>
                </a:lnTo>
                <a:lnTo>
                  <a:pt x="474980" y="44450"/>
                </a:lnTo>
                <a:lnTo>
                  <a:pt x="474980" y="31750"/>
                </a:lnTo>
                <a:close/>
              </a:path>
              <a:path w="551179" h="76200">
                <a:moveTo>
                  <a:pt x="538480" y="31750"/>
                </a:moveTo>
                <a:lnTo>
                  <a:pt x="491236" y="31750"/>
                </a:lnTo>
                <a:lnTo>
                  <a:pt x="494030" y="34543"/>
                </a:lnTo>
                <a:lnTo>
                  <a:pt x="494030" y="41656"/>
                </a:lnTo>
                <a:lnTo>
                  <a:pt x="491236" y="44450"/>
                </a:lnTo>
                <a:lnTo>
                  <a:pt x="538480" y="44450"/>
                </a:lnTo>
                <a:lnTo>
                  <a:pt x="551180" y="38100"/>
                </a:lnTo>
                <a:lnTo>
                  <a:pt x="538480" y="3175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8669528" y="4473905"/>
            <a:ext cx="1993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8669528" y="4108450"/>
            <a:ext cx="35496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13888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r>
              <a:rPr sz="1200" dirty="0">
                <a:solidFill>
                  <a:srgbClr val="EAEAEA"/>
                </a:solidFill>
                <a:latin typeface="Calisto MT"/>
                <a:cs typeface="Calisto MT"/>
              </a:rPr>
              <a:t>k0</a:t>
            </a:r>
            <a:endParaRPr sz="1200" dirty="0">
              <a:latin typeface="Calisto MT"/>
              <a:cs typeface="Calisto MT"/>
            </a:endParaRPr>
          </a:p>
          <a:p>
            <a:pPr marL="186055">
              <a:lnSpc>
                <a:spcPct val="100000"/>
              </a:lnSpc>
              <a:spcBef>
                <a:spcPts val="1765"/>
              </a:spcBef>
            </a:pP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k1</a:t>
            </a:r>
            <a:endParaRPr sz="1200" dirty="0">
              <a:latin typeface="Calisto MT"/>
              <a:cs typeface="Calisto MT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8682355" y="4913757"/>
            <a:ext cx="19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8856091" y="5046345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listo MT"/>
                <a:cs typeface="Calisto MT"/>
              </a:rPr>
              <a:t>k2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8682355" y="5364276"/>
            <a:ext cx="354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13888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r>
              <a:rPr sz="1200" dirty="0">
                <a:solidFill>
                  <a:srgbClr val="EAEAEA"/>
                </a:solidFill>
                <a:latin typeface="Calisto MT"/>
                <a:cs typeface="Calisto MT"/>
              </a:rPr>
              <a:t>k3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949433" y="4535170"/>
            <a:ext cx="476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EAEAEA"/>
                </a:solidFill>
                <a:latin typeface="Calisto MT"/>
                <a:cs typeface="Calisto MT"/>
              </a:rPr>
              <a:t>g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(</a:t>
            </a:r>
            <a:r>
              <a:rPr sz="1800" spc="0" dirty="0">
                <a:solidFill>
                  <a:srgbClr val="EAEAEA"/>
                </a:solidFill>
                <a:latin typeface="Calisto MT"/>
                <a:cs typeface="Calisto MT"/>
              </a:rPr>
              <a:t>a</a:t>
            </a:r>
            <a:r>
              <a:rPr sz="1800" baseline="-20833" dirty="0">
                <a:solidFill>
                  <a:srgbClr val="EAEAEA"/>
                </a:solidFill>
                <a:latin typeface="Calisto MT"/>
                <a:cs typeface="Calisto MT"/>
              </a:rPr>
              <a:t>k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8744711" y="0"/>
            <a:ext cx="3447287" cy="185318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11125581" y="22047"/>
            <a:ext cx="9785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AEAEA"/>
                </a:solidFill>
                <a:latin typeface="Calisto MT"/>
                <a:cs typeface="Calisto MT"/>
              </a:rPr>
              <a:t>©</a:t>
            </a:r>
            <a:r>
              <a:rPr sz="14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r>
              <a:rPr sz="1400" b="1" dirty="0">
                <a:solidFill>
                  <a:srgbClr val="EAEAEA"/>
                </a:solidFill>
                <a:latin typeface="Calisto MT"/>
                <a:cs typeface="Calisto MT"/>
              </a:rPr>
              <a:t>i</a:t>
            </a:r>
            <a:r>
              <a:rPr sz="1400" b="1" spc="0" dirty="0">
                <a:solidFill>
                  <a:srgbClr val="EAEAEA"/>
                </a:solidFill>
                <a:latin typeface="Calisto MT"/>
                <a:cs typeface="Calisto MT"/>
              </a:rPr>
              <a:t>k</a:t>
            </a:r>
            <a:r>
              <a:rPr sz="1400" b="1" dirty="0">
                <a:solidFill>
                  <a:srgbClr val="EAEAEA"/>
                </a:solidFill>
                <a:latin typeface="Calisto MT"/>
                <a:cs typeface="Calisto MT"/>
              </a:rPr>
              <a:t>ipe</a:t>
            </a:r>
            <a:r>
              <a:rPr sz="1400" b="1" spc="-20" dirty="0">
                <a:solidFill>
                  <a:srgbClr val="EAEAEA"/>
                </a:solidFill>
                <a:latin typeface="Calisto MT"/>
                <a:cs typeface="Calisto MT"/>
              </a:rPr>
              <a:t>d</a:t>
            </a:r>
            <a:r>
              <a:rPr sz="1400" b="1" dirty="0">
                <a:solidFill>
                  <a:srgbClr val="EAEAEA"/>
                </a:solidFill>
                <a:latin typeface="Calisto MT"/>
                <a:cs typeface="Calisto MT"/>
              </a:rPr>
              <a:t>ia</a:t>
            </a:r>
            <a:endParaRPr sz="14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0148" y="72630"/>
            <a:ext cx="6753606" cy="505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24628" y="-7454"/>
            <a:ext cx="6701790" cy="44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26639" y="-59697"/>
            <a:ext cx="6687947" cy="4335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16748" y="784104"/>
            <a:ext cx="4280154" cy="4391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5076" y="1452397"/>
            <a:ext cx="163804" cy="163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85363" y="1467230"/>
            <a:ext cx="154939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66159" y="1408188"/>
            <a:ext cx="2595117" cy="2602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86555" y="1876069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6842" y="1891283"/>
            <a:ext cx="139954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6303" y="1891258"/>
            <a:ext cx="131800" cy="1288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70909" y="1910460"/>
            <a:ext cx="113030" cy="110489"/>
          </a:xfrm>
          <a:custGeom>
            <a:avLst/>
            <a:gdLst/>
            <a:ahLst/>
            <a:cxnLst/>
            <a:rect l="l" t="t" r="r" b="b"/>
            <a:pathLst>
              <a:path w="113029" h="110489">
                <a:moveTo>
                  <a:pt x="62356" y="0"/>
                </a:moveTo>
                <a:lnTo>
                  <a:pt x="57530" y="0"/>
                </a:lnTo>
                <a:lnTo>
                  <a:pt x="49625" y="642"/>
                </a:lnTo>
                <a:lnTo>
                  <a:pt x="16462" y="22336"/>
                </a:lnTo>
                <a:lnTo>
                  <a:pt x="456" y="65531"/>
                </a:lnTo>
                <a:lnTo>
                  <a:pt x="0" y="75056"/>
                </a:lnTo>
                <a:lnTo>
                  <a:pt x="408" y="82964"/>
                </a:lnTo>
                <a:lnTo>
                  <a:pt x="17525" y="110362"/>
                </a:lnTo>
                <a:lnTo>
                  <a:pt x="32892" y="110362"/>
                </a:lnTo>
                <a:lnTo>
                  <a:pt x="28575" y="97154"/>
                </a:lnTo>
                <a:lnTo>
                  <a:pt x="25018" y="95250"/>
                </a:lnTo>
                <a:lnTo>
                  <a:pt x="22860" y="91439"/>
                </a:lnTo>
                <a:lnTo>
                  <a:pt x="20827" y="87502"/>
                </a:lnTo>
                <a:lnTo>
                  <a:pt x="19685" y="81787"/>
                </a:lnTo>
                <a:lnTo>
                  <a:pt x="19744" y="72643"/>
                </a:lnTo>
                <a:lnTo>
                  <a:pt x="31003" y="28924"/>
                </a:lnTo>
                <a:lnTo>
                  <a:pt x="52069" y="8889"/>
                </a:lnTo>
                <a:lnTo>
                  <a:pt x="99828" y="8889"/>
                </a:lnTo>
                <a:lnTo>
                  <a:pt x="100181" y="7365"/>
                </a:lnTo>
                <a:lnTo>
                  <a:pt x="84074" y="7365"/>
                </a:lnTo>
                <a:lnTo>
                  <a:pt x="79628" y="4699"/>
                </a:lnTo>
                <a:lnTo>
                  <a:pt x="75311" y="2666"/>
                </a:lnTo>
                <a:lnTo>
                  <a:pt x="71119" y="1650"/>
                </a:lnTo>
                <a:lnTo>
                  <a:pt x="66928" y="508"/>
                </a:lnTo>
                <a:lnTo>
                  <a:pt x="62356" y="0"/>
                </a:lnTo>
                <a:close/>
              </a:path>
              <a:path w="113029" h="110489">
                <a:moveTo>
                  <a:pt x="83369" y="80137"/>
                </a:moveTo>
                <a:lnTo>
                  <a:pt x="66420" y="80137"/>
                </a:lnTo>
                <a:lnTo>
                  <a:pt x="67817" y="80644"/>
                </a:lnTo>
                <a:lnTo>
                  <a:pt x="66166" y="85216"/>
                </a:lnTo>
                <a:lnTo>
                  <a:pt x="65277" y="89535"/>
                </a:lnTo>
                <a:lnTo>
                  <a:pt x="65338" y="98853"/>
                </a:lnTo>
                <a:lnTo>
                  <a:pt x="66675" y="102742"/>
                </a:lnTo>
                <a:lnTo>
                  <a:pt x="69341" y="105790"/>
                </a:lnTo>
                <a:lnTo>
                  <a:pt x="72136" y="108838"/>
                </a:lnTo>
                <a:lnTo>
                  <a:pt x="75818" y="110362"/>
                </a:lnTo>
                <a:lnTo>
                  <a:pt x="85978" y="110362"/>
                </a:lnTo>
                <a:lnTo>
                  <a:pt x="91058" y="108965"/>
                </a:lnTo>
                <a:lnTo>
                  <a:pt x="100456" y="102869"/>
                </a:lnTo>
                <a:lnTo>
                  <a:pt x="106171" y="97789"/>
                </a:lnTo>
                <a:lnTo>
                  <a:pt x="106412" y="97536"/>
                </a:lnTo>
                <a:lnTo>
                  <a:pt x="86613" y="97536"/>
                </a:lnTo>
                <a:lnTo>
                  <a:pt x="85089" y="96900"/>
                </a:lnTo>
                <a:lnTo>
                  <a:pt x="84074" y="95630"/>
                </a:lnTo>
                <a:lnTo>
                  <a:pt x="83185" y="94234"/>
                </a:lnTo>
                <a:lnTo>
                  <a:pt x="82676" y="92075"/>
                </a:lnTo>
                <a:lnTo>
                  <a:pt x="82780" y="84454"/>
                </a:lnTo>
                <a:lnTo>
                  <a:pt x="83369" y="80137"/>
                </a:lnTo>
                <a:close/>
              </a:path>
              <a:path w="113029" h="110489">
                <a:moveTo>
                  <a:pt x="106552" y="84454"/>
                </a:moveTo>
                <a:lnTo>
                  <a:pt x="101980" y="89535"/>
                </a:lnTo>
                <a:lnTo>
                  <a:pt x="98425" y="93090"/>
                </a:lnTo>
                <a:lnTo>
                  <a:pt x="93344" y="96647"/>
                </a:lnTo>
                <a:lnTo>
                  <a:pt x="90931" y="97536"/>
                </a:lnTo>
                <a:lnTo>
                  <a:pt x="106412" y="97536"/>
                </a:lnTo>
                <a:lnTo>
                  <a:pt x="112902" y="90677"/>
                </a:lnTo>
                <a:lnTo>
                  <a:pt x="106552" y="84454"/>
                </a:lnTo>
                <a:close/>
              </a:path>
              <a:path w="113029" h="110489">
                <a:moveTo>
                  <a:pt x="99828" y="8889"/>
                </a:moveTo>
                <a:lnTo>
                  <a:pt x="65658" y="8889"/>
                </a:lnTo>
                <a:lnTo>
                  <a:pt x="69850" y="10160"/>
                </a:lnTo>
                <a:lnTo>
                  <a:pt x="72262" y="12826"/>
                </a:lnTo>
                <a:lnTo>
                  <a:pt x="74802" y="15493"/>
                </a:lnTo>
                <a:lnTo>
                  <a:pt x="75945" y="19812"/>
                </a:lnTo>
                <a:lnTo>
                  <a:pt x="75853" y="29771"/>
                </a:lnTo>
                <a:lnTo>
                  <a:pt x="62611" y="72643"/>
                </a:lnTo>
                <a:lnTo>
                  <a:pt x="38480" y="97154"/>
                </a:lnTo>
                <a:lnTo>
                  <a:pt x="52569" y="97154"/>
                </a:lnTo>
                <a:lnTo>
                  <a:pt x="55927" y="93662"/>
                </a:lnTo>
                <a:lnTo>
                  <a:pt x="61085" y="87423"/>
                </a:lnTo>
                <a:lnTo>
                  <a:pt x="66420" y="80137"/>
                </a:lnTo>
                <a:lnTo>
                  <a:pt x="83369" y="80137"/>
                </a:lnTo>
                <a:lnTo>
                  <a:pt x="83438" y="79628"/>
                </a:lnTo>
                <a:lnTo>
                  <a:pt x="85089" y="72643"/>
                </a:lnTo>
                <a:lnTo>
                  <a:pt x="99828" y="8889"/>
                </a:lnTo>
                <a:close/>
              </a:path>
              <a:path w="113029" h="110489">
                <a:moveTo>
                  <a:pt x="94361" y="0"/>
                </a:moveTo>
                <a:lnTo>
                  <a:pt x="84074" y="7365"/>
                </a:lnTo>
                <a:lnTo>
                  <a:pt x="100181" y="7365"/>
                </a:lnTo>
                <a:lnTo>
                  <a:pt x="101473" y="1777"/>
                </a:lnTo>
                <a:lnTo>
                  <a:pt x="943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90594" y="1919351"/>
            <a:ext cx="56515" cy="88265"/>
          </a:xfrm>
          <a:custGeom>
            <a:avLst/>
            <a:gdLst/>
            <a:ahLst/>
            <a:cxnLst/>
            <a:rect l="l" t="t" r="r" b="b"/>
            <a:pathLst>
              <a:path w="56514" h="88264">
                <a:moveTo>
                  <a:pt x="40131" y="0"/>
                </a:moveTo>
                <a:lnTo>
                  <a:pt x="32384" y="0"/>
                </a:lnTo>
                <a:lnTo>
                  <a:pt x="25526" y="3048"/>
                </a:lnTo>
                <a:lnTo>
                  <a:pt x="2946" y="41844"/>
                </a:lnTo>
                <a:lnTo>
                  <a:pt x="0" y="65150"/>
                </a:lnTo>
                <a:lnTo>
                  <a:pt x="0" y="72898"/>
                </a:lnTo>
                <a:lnTo>
                  <a:pt x="1142" y="78612"/>
                </a:lnTo>
                <a:lnTo>
                  <a:pt x="3175" y="82550"/>
                </a:lnTo>
                <a:lnTo>
                  <a:pt x="5333" y="86360"/>
                </a:lnTo>
                <a:lnTo>
                  <a:pt x="8889" y="88264"/>
                </a:lnTo>
                <a:lnTo>
                  <a:pt x="13842" y="88264"/>
                </a:lnTo>
                <a:lnTo>
                  <a:pt x="18795" y="88264"/>
                </a:lnTo>
                <a:lnTo>
                  <a:pt x="46450" y="57632"/>
                </a:lnTo>
                <a:lnTo>
                  <a:pt x="56260" y="19176"/>
                </a:lnTo>
                <a:lnTo>
                  <a:pt x="56260" y="16637"/>
                </a:lnTo>
                <a:lnTo>
                  <a:pt x="56260" y="10922"/>
                </a:lnTo>
                <a:lnTo>
                  <a:pt x="55117" y="6603"/>
                </a:lnTo>
                <a:lnTo>
                  <a:pt x="52577" y="3937"/>
                </a:lnTo>
                <a:lnTo>
                  <a:pt x="50164" y="1270"/>
                </a:lnTo>
                <a:lnTo>
                  <a:pt x="45973" y="0"/>
                </a:lnTo>
                <a:lnTo>
                  <a:pt x="401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0909" y="1910460"/>
            <a:ext cx="113030" cy="110489"/>
          </a:xfrm>
          <a:custGeom>
            <a:avLst/>
            <a:gdLst/>
            <a:ahLst/>
            <a:cxnLst/>
            <a:rect l="l" t="t" r="r" b="b"/>
            <a:pathLst>
              <a:path w="113029" h="110489">
                <a:moveTo>
                  <a:pt x="57530" y="0"/>
                </a:moveTo>
                <a:lnTo>
                  <a:pt x="62356" y="0"/>
                </a:lnTo>
                <a:lnTo>
                  <a:pt x="66928" y="508"/>
                </a:lnTo>
                <a:lnTo>
                  <a:pt x="71119" y="1650"/>
                </a:lnTo>
                <a:lnTo>
                  <a:pt x="75311" y="2666"/>
                </a:lnTo>
                <a:lnTo>
                  <a:pt x="79628" y="4699"/>
                </a:lnTo>
                <a:lnTo>
                  <a:pt x="84074" y="7365"/>
                </a:lnTo>
                <a:lnTo>
                  <a:pt x="94361" y="0"/>
                </a:lnTo>
                <a:lnTo>
                  <a:pt x="101473" y="1777"/>
                </a:lnTo>
                <a:lnTo>
                  <a:pt x="85089" y="72643"/>
                </a:lnTo>
                <a:lnTo>
                  <a:pt x="83438" y="79628"/>
                </a:lnTo>
                <a:lnTo>
                  <a:pt x="82676" y="85216"/>
                </a:lnTo>
                <a:lnTo>
                  <a:pt x="82676" y="89153"/>
                </a:lnTo>
                <a:lnTo>
                  <a:pt x="82676" y="92075"/>
                </a:lnTo>
                <a:lnTo>
                  <a:pt x="83185" y="94234"/>
                </a:lnTo>
                <a:lnTo>
                  <a:pt x="84074" y="95630"/>
                </a:lnTo>
                <a:lnTo>
                  <a:pt x="85089" y="96900"/>
                </a:lnTo>
                <a:lnTo>
                  <a:pt x="86613" y="97536"/>
                </a:lnTo>
                <a:lnTo>
                  <a:pt x="88645" y="97536"/>
                </a:lnTo>
                <a:lnTo>
                  <a:pt x="90931" y="97536"/>
                </a:lnTo>
                <a:lnTo>
                  <a:pt x="93344" y="96647"/>
                </a:lnTo>
                <a:lnTo>
                  <a:pt x="95885" y="94868"/>
                </a:lnTo>
                <a:lnTo>
                  <a:pt x="98425" y="93090"/>
                </a:lnTo>
                <a:lnTo>
                  <a:pt x="101980" y="89535"/>
                </a:lnTo>
                <a:lnTo>
                  <a:pt x="106552" y="84454"/>
                </a:lnTo>
                <a:lnTo>
                  <a:pt x="112902" y="90677"/>
                </a:lnTo>
                <a:lnTo>
                  <a:pt x="106171" y="97789"/>
                </a:lnTo>
                <a:lnTo>
                  <a:pt x="100456" y="102869"/>
                </a:lnTo>
                <a:lnTo>
                  <a:pt x="95757" y="105917"/>
                </a:lnTo>
                <a:lnTo>
                  <a:pt x="91058" y="108965"/>
                </a:lnTo>
                <a:lnTo>
                  <a:pt x="85978" y="110362"/>
                </a:lnTo>
                <a:lnTo>
                  <a:pt x="80390" y="110362"/>
                </a:lnTo>
                <a:lnTo>
                  <a:pt x="75818" y="110362"/>
                </a:lnTo>
                <a:lnTo>
                  <a:pt x="72136" y="108838"/>
                </a:lnTo>
                <a:lnTo>
                  <a:pt x="69341" y="105790"/>
                </a:lnTo>
                <a:lnTo>
                  <a:pt x="66675" y="102742"/>
                </a:lnTo>
                <a:lnTo>
                  <a:pt x="65277" y="98678"/>
                </a:lnTo>
                <a:lnTo>
                  <a:pt x="65277" y="93725"/>
                </a:lnTo>
                <a:lnTo>
                  <a:pt x="65277" y="89535"/>
                </a:lnTo>
                <a:lnTo>
                  <a:pt x="66166" y="85216"/>
                </a:lnTo>
                <a:lnTo>
                  <a:pt x="67817" y="80644"/>
                </a:lnTo>
                <a:lnTo>
                  <a:pt x="66420" y="80137"/>
                </a:lnTo>
                <a:lnTo>
                  <a:pt x="39624" y="107950"/>
                </a:lnTo>
                <a:lnTo>
                  <a:pt x="32892" y="110362"/>
                </a:lnTo>
                <a:lnTo>
                  <a:pt x="25780" y="110362"/>
                </a:lnTo>
                <a:lnTo>
                  <a:pt x="17525" y="110362"/>
                </a:lnTo>
                <a:lnTo>
                  <a:pt x="0" y="75056"/>
                </a:lnTo>
                <a:lnTo>
                  <a:pt x="456" y="65531"/>
                </a:lnTo>
                <a:lnTo>
                  <a:pt x="16462" y="22336"/>
                </a:lnTo>
                <a:lnTo>
                  <a:pt x="49625" y="642"/>
                </a:lnTo>
                <a:lnTo>
                  <a:pt x="575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81271" y="1935505"/>
            <a:ext cx="105949" cy="131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6639" y="1954657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51308" y="70612"/>
                </a:moveTo>
                <a:lnTo>
                  <a:pt x="32258" y="70612"/>
                </a:lnTo>
                <a:lnTo>
                  <a:pt x="33909" y="70865"/>
                </a:lnTo>
                <a:lnTo>
                  <a:pt x="34544" y="71119"/>
                </a:lnTo>
                <a:lnTo>
                  <a:pt x="43052" y="96138"/>
                </a:lnTo>
                <a:lnTo>
                  <a:pt x="44450" y="100075"/>
                </a:lnTo>
                <a:lnTo>
                  <a:pt x="45974" y="103250"/>
                </a:lnTo>
                <a:lnTo>
                  <a:pt x="47371" y="106425"/>
                </a:lnTo>
                <a:lnTo>
                  <a:pt x="49149" y="108838"/>
                </a:lnTo>
                <a:lnTo>
                  <a:pt x="53339" y="112267"/>
                </a:lnTo>
                <a:lnTo>
                  <a:pt x="56134" y="113156"/>
                </a:lnTo>
                <a:lnTo>
                  <a:pt x="61468" y="113156"/>
                </a:lnTo>
                <a:lnTo>
                  <a:pt x="63373" y="112902"/>
                </a:lnTo>
                <a:lnTo>
                  <a:pt x="65277" y="112267"/>
                </a:lnTo>
                <a:lnTo>
                  <a:pt x="67056" y="111759"/>
                </a:lnTo>
                <a:lnTo>
                  <a:pt x="69087" y="110870"/>
                </a:lnTo>
                <a:lnTo>
                  <a:pt x="70993" y="109600"/>
                </a:lnTo>
                <a:lnTo>
                  <a:pt x="73025" y="108330"/>
                </a:lnTo>
                <a:lnTo>
                  <a:pt x="75057" y="106806"/>
                </a:lnTo>
                <a:lnTo>
                  <a:pt x="77343" y="104901"/>
                </a:lnTo>
                <a:lnTo>
                  <a:pt x="79501" y="102996"/>
                </a:lnTo>
                <a:lnTo>
                  <a:pt x="80306" y="102234"/>
                </a:lnTo>
                <a:lnTo>
                  <a:pt x="64897" y="102234"/>
                </a:lnTo>
                <a:lnTo>
                  <a:pt x="64008" y="101980"/>
                </a:lnTo>
                <a:lnTo>
                  <a:pt x="57403" y="89534"/>
                </a:lnTo>
                <a:lnTo>
                  <a:pt x="56007" y="85343"/>
                </a:lnTo>
                <a:lnTo>
                  <a:pt x="54610" y="81025"/>
                </a:lnTo>
                <a:lnTo>
                  <a:pt x="53339" y="76834"/>
                </a:lnTo>
                <a:lnTo>
                  <a:pt x="51308" y="70612"/>
                </a:lnTo>
                <a:close/>
              </a:path>
              <a:path w="86995" h="113664">
                <a:moveTo>
                  <a:pt x="40639" y="0"/>
                </a:moveTo>
                <a:lnTo>
                  <a:pt x="34671" y="0"/>
                </a:lnTo>
                <a:lnTo>
                  <a:pt x="12191" y="888"/>
                </a:lnTo>
                <a:lnTo>
                  <a:pt x="11049" y="6476"/>
                </a:lnTo>
                <a:lnTo>
                  <a:pt x="14732" y="6730"/>
                </a:lnTo>
                <a:lnTo>
                  <a:pt x="16001" y="6857"/>
                </a:lnTo>
                <a:lnTo>
                  <a:pt x="21462" y="10540"/>
                </a:lnTo>
                <a:lnTo>
                  <a:pt x="21462" y="15239"/>
                </a:lnTo>
                <a:lnTo>
                  <a:pt x="20955" y="18541"/>
                </a:lnTo>
                <a:lnTo>
                  <a:pt x="19812" y="23748"/>
                </a:lnTo>
                <a:lnTo>
                  <a:pt x="0" y="111632"/>
                </a:lnTo>
                <a:lnTo>
                  <a:pt x="15748" y="111632"/>
                </a:lnTo>
                <a:lnTo>
                  <a:pt x="24764" y="70612"/>
                </a:lnTo>
                <a:lnTo>
                  <a:pt x="51308" y="70612"/>
                </a:lnTo>
                <a:lnTo>
                  <a:pt x="50546" y="68325"/>
                </a:lnTo>
                <a:lnTo>
                  <a:pt x="49275" y="64134"/>
                </a:lnTo>
                <a:lnTo>
                  <a:pt x="49944" y="63626"/>
                </a:lnTo>
                <a:lnTo>
                  <a:pt x="26162" y="63626"/>
                </a:lnTo>
                <a:lnTo>
                  <a:pt x="40639" y="0"/>
                </a:lnTo>
                <a:close/>
              </a:path>
              <a:path w="86995" h="113664">
                <a:moveTo>
                  <a:pt x="78866" y="92837"/>
                </a:moveTo>
                <a:lnTo>
                  <a:pt x="68325" y="101726"/>
                </a:lnTo>
                <a:lnTo>
                  <a:pt x="67563" y="102107"/>
                </a:lnTo>
                <a:lnTo>
                  <a:pt x="66801" y="102234"/>
                </a:lnTo>
                <a:lnTo>
                  <a:pt x="80306" y="102234"/>
                </a:lnTo>
                <a:lnTo>
                  <a:pt x="81914" y="100710"/>
                </a:lnTo>
                <a:lnTo>
                  <a:pt x="84455" y="98043"/>
                </a:lnTo>
                <a:lnTo>
                  <a:pt x="78866" y="92837"/>
                </a:lnTo>
                <a:close/>
              </a:path>
              <a:path w="86995" h="113664">
                <a:moveTo>
                  <a:pt x="84836" y="29844"/>
                </a:moveTo>
                <a:lnTo>
                  <a:pt x="55372" y="29844"/>
                </a:lnTo>
                <a:lnTo>
                  <a:pt x="54356" y="35051"/>
                </a:lnTo>
                <a:lnTo>
                  <a:pt x="56641" y="35305"/>
                </a:lnTo>
                <a:lnTo>
                  <a:pt x="58293" y="35940"/>
                </a:lnTo>
                <a:lnTo>
                  <a:pt x="59055" y="36702"/>
                </a:lnTo>
                <a:lnTo>
                  <a:pt x="59944" y="37464"/>
                </a:lnTo>
                <a:lnTo>
                  <a:pt x="60451" y="38607"/>
                </a:lnTo>
                <a:lnTo>
                  <a:pt x="60451" y="41020"/>
                </a:lnTo>
                <a:lnTo>
                  <a:pt x="59944" y="42290"/>
                </a:lnTo>
                <a:lnTo>
                  <a:pt x="30607" y="63626"/>
                </a:lnTo>
                <a:lnTo>
                  <a:pt x="49944" y="63626"/>
                </a:lnTo>
                <a:lnTo>
                  <a:pt x="52450" y="61721"/>
                </a:lnTo>
                <a:lnTo>
                  <a:pt x="58547" y="57150"/>
                </a:lnTo>
                <a:lnTo>
                  <a:pt x="61595" y="54990"/>
                </a:lnTo>
                <a:lnTo>
                  <a:pt x="64643" y="52704"/>
                </a:lnTo>
                <a:lnTo>
                  <a:pt x="67690" y="50291"/>
                </a:lnTo>
                <a:lnTo>
                  <a:pt x="70738" y="48005"/>
                </a:lnTo>
                <a:lnTo>
                  <a:pt x="76962" y="43052"/>
                </a:lnTo>
                <a:lnTo>
                  <a:pt x="80137" y="40639"/>
                </a:lnTo>
                <a:lnTo>
                  <a:pt x="86868" y="34925"/>
                </a:lnTo>
                <a:lnTo>
                  <a:pt x="84836" y="298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96639" y="1954657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34671" y="0"/>
                </a:moveTo>
                <a:lnTo>
                  <a:pt x="40639" y="0"/>
                </a:lnTo>
                <a:lnTo>
                  <a:pt x="26162" y="63626"/>
                </a:lnTo>
                <a:lnTo>
                  <a:pt x="28448" y="63626"/>
                </a:lnTo>
                <a:lnTo>
                  <a:pt x="30607" y="63626"/>
                </a:lnTo>
                <a:lnTo>
                  <a:pt x="32765" y="63245"/>
                </a:lnTo>
                <a:lnTo>
                  <a:pt x="35178" y="62356"/>
                </a:lnTo>
                <a:lnTo>
                  <a:pt x="37591" y="61467"/>
                </a:lnTo>
                <a:lnTo>
                  <a:pt x="54990" y="48894"/>
                </a:lnTo>
                <a:lnTo>
                  <a:pt x="56641" y="47116"/>
                </a:lnTo>
                <a:lnTo>
                  <a:pt x="57912" y="45465"/>
                </a:lnTo>
                <a:lnTo>
                  <a:pt x="58927" y="43941"/>
                </a:lnTo>
                <a:lnTo>
                  <a:pt x="59944" y="42290"/>
                </a:lnTo>
                <a:lnTo>
                  <a:pt x="60451" y="41020"/>
                </a:lnTo>
                <a:lnTo>
                  <a:pt x="60451" y="39877"/>
                </a:lnTo>
                <a:lnTo>
                  <a:pt x="60451" y="38607"/>
                </a:lnTo>
                <a:lnTo>
                  <a:pt x="59944" y="37464"/>
                </a:lnTo>
                <a:lnTo>
                  <a:pt x="59055" y="36702"/>
                </a:lnTo>
                <a:lnTo>
                  <a:pt x="58293" y="35940"/>
                </a:lnTo>
                <a:lnTo>
                  <a:pt x="56641" y="35305"/>
                </a:lnTo>
                <a:lnTo>
                  <a:pt x="54356" y="35051"/>
                </a:lnTo>
                <a:lnTo>
                  <a:pt x="55372" y="29844"/>
                </a:lnTo>
                <a:lnTo>
                  <a:pt x="84836" y="29844"/>
                </a:lnTo>
                <a:lnTo>
                  <a:pt x="86868" y="34925"/>
                </a:lnTo>
                <a:lnTo>
                  <a:pt x="83438" y="37845"/>
                </a:lnTo>
                <a:lnTo>
                  <a:pt x="80137" y="40639"/>
                </a:lnTo>
                <a:lnTo>
                  <a:pt x="76962" y="43052"/>
                </a:lnTo>
                <a:lnTo>
                  <a:pt x="73787" y="45592"/>
                </a:lnTo>
                <a:lnTo>
                  <a:pt x="70738" y="48005"/>
                </a:lnTo>
                <a:lnTo>
                  <a:pt x="67690" y="50291"/>
                </a:lnTo>
                <a:lnTo>
                  <a:pt x="64643" y="52704"/>
                </a:lnTo>
                <a:lnTo>
                  <a:pt x="61595" y="54990"/>
                </a:lnTo>
                <a:lnTo>
                  <a:pt x="58547" y="57150"/>
                </a:lnTo>
                <a:lnTo>
                  <a:pt x="55499" y="59435"/>
                </a:lnTo>
                <a:lnTo>
                  <a:pt x="52450" y="61721"/>
                </a:lnTo>
                <a:lnTo>
                  <a:pt x="49275" y="64134"/>
                </a:lnTo>
                <a:lnTo>
                  <a:pt x="50546" y="68325"/>
                </a:lnTo>
                <a:lnTo>
                  <a:pt x="51943" y="72516"/>
                </a:lnTo>
                <a:lnTo>
                  <a:pt x="53339" y="76834"/>
                </a:lnTo>
                <a:lnTo>
                  <a:pt x="54610" y="81025"/>
                </a:lnTo>
                <a:lnTo>
                  <a:pt x="56007" y="85343"/>
                </a:lnTo>
                <a:lnTo>
                  <a:pt x="57403" y="89534"/>
                </a:lnTo>
                <a:lnTo>
                  <a:pt x="58038" y="91693"/>
                </a:lnTo>
                <a:lnTo>
                  <a:pt x="63246" y="101472"/>
                </a:lnTo>
                <a:lnTo>
                  <a:pt x="64008" y="101980"/>
                </a:lnTo>
                <a:lnTo>
                  <a:pt x="64897" y="102234"/>
                </a:lnTo>
                <a:lnTo>
                  <a:pt x="66039" y="102234"/>
                </a:lnTo>
                <a:lnTo>
                  <a:pt x="66801" y="102234"/>
                </a:lnTo>
                <a:lnTo>
                  <a:pt x="67563" y="102107"/>
                </a:lnTo>
                <a:lnTo>
                  <a:pt x="68325" y="101726"/>
                </a:lnTo>
                <a:lnTo>
                  <a:pt x="69214" y="101472"/>
                </a:lnTo>
                <a:lnTo>
                  <a:pt x="74549" y="97408"/>
                </a:lnTo>
                <a:lnTo>
                  <a:pt x="75819" y="96138"/>
                </a:lnTo>
                <a:lnTo>
                  <a:pt x="77343" y="94614"/>
                </a:lnTo>
                <a:lnTo>
                  <a:pt x="78866" y="92837"/>
                </a:lnTo>
                <a:lnTo>
                  <a:pt x="84455" y="98043"/>
                </a:lnTo>
                <a:lnTo>
                  <a:pt x="70993" y="109600"/>
                </a:lnTo>
                <a:lnTo>
                  <a:pt x="69087" y="110870"/>
                </a:lnTo>
                <a:lnTo>
                  <a:pt x="67056" y="111759"/>
                </a:lnTo>
                <a:lnTo>
                  <a:pt x="65277" y="112267"/>
                </a:lnTo>
                <a:lnTo>
                  <a:pt x="63373" y="112902"/>
                </a:lnTo>
                <a:lnTo>
                  <a:pt x="61468" y="113156"/>
                </a:lnTo>
                <a:lnTo>
                  <a:pt x="59562" y="113156"/>
                </a:lnTo>
                <a:lnTo>
                  <a:pt x="56134" y="113156"/>
                </a:lnTo>
                <a:lnTo>
                  <a:pt x="45974" y="103250"/>
                </a:lnTo>
                <a:lnTo>
                  <a:pt x="44450" y="100075"/>
                </a:lnTo>
                <a:lnTo>
                  <a:pt x="43052" y="96138"/>
                </a:lnTo>
                <a:lnTo>
                  <a:pt x="41910" y="91693"/>
                </a:lnTo>
                <a:lnTo>
                  <a:pt x="40639" y="87121"/>
                </a:lnTo>
                <a:lnTo>
                  <a:pt x="32258" y="70612"/>
                </a:lnTo>
                <a:lnTo>
                  <a:pt x="31241" y="70612"/>
                </a:lnTo>
                <a:lnTo>
                  <a:pt x="29972" y="70612"/>
                </a:lnTo>
                <a:lnTo>
                  <a:pt x="24764" y="70612"/>
                </a:lnTo>
                <a:lnTo>
                  <a:pt x="15748" y="111632"/>
                </a:lnTo>
                <a:lnTo>
                  <a:pt x="0" y="111632"/>
                </a:lnTo>
                <a:lnTo>
                  <a:pt x="19812" y="23748"/>
                </a:lnTo>
                <a:lnTo>
                  <a:pt x="20447" y="20827"/>
                </a:lnTo>
                <a:lnTo>
                  <a:pt x="20955" y="18541"/>
                </a:lnTo>
                <a:lnTo>
                  <a:pt x="21209" y="16890"/>
                </a:lnTo>
                <a:lnTo>
                  <a:pt x="21462" y="15239"/>
                </a:lnTo>
                <a:lnTo>
                  <a:pt x="21589" y="13842"/>
                </a:lnTo>
                <a:lnTo>
                  <a:pt x="21589" y="12445"/>
                </a:lnTo>
                <a:lnTo>
                  <a:pt x="21589" y="11429"/>
                </a:lnTo>
                <a:lnTo>
                  <a:pt x="21462" y="10540"/>
                </a:lnTo>
                <a:lnTo>
                  <a:pt x="11049" y="6476"/>
                </a:lnTo>
                <a:lnTo>
                  <a:pt x="12191" y="888"/>
                </a:lnTo>
                <a:lnTo>
                  <a:pt x="346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07764" y="1828800"/>
            <a:ext cx="322325" cy="2308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23130" y="1848611"/>
            <a:ext cx="303530" cy="212090"/>
          </a:xfrm>
          <a:custGeom>
            <a:avLst/>
            <a:gdLst/>
            <a:ahLst/>
            <a:cxnLst/>
            <a:rect l="l" t="t" r="r" b="b"/>
            <a:pathLst>
              <a:path w="303529" h="212089">
                <a:moveTo>
                  <a:pt x="235585" y="0"/>
                </a:moveTo>
                <a:lnTo>
                  <a:pt x="232537" y="8636"/>
                </a:lnTo>
                <a:lnTo>
                  <a:pt x="244750" y="13946"/>
                </a:lnTo>
                <a:lnTo>
                  <a:pt x="255285" y="21304"/>
                </a:lnTo>
                <a:lnTo>
                  <a:pt x="276699" y="55449"/>
                </a:lnTo>
                <a:lnTo>
                  <a:pt x="283718" y="104901"/>
                </a:lnTo>
                <a:lnTo>
                  <a:pt x="282932" y="123571"/>
                </a:lnTo>
                <a:lnTo>
                  <a:pt x="271145" y="169290"/>
                </a:lnTo>
                <a:lnTo>
                  <a:pt x="244891" y="197865"/>
                </a:lnTo>
                <a:lnTo>
                  <a:pt x="232791" y="203200"/>
                </a:lnTo>
                <a:lnTo>
                  <a:pt x="235585" y="211836"/>
                </a:lnTo>
                <a:lnTo>
                  <a:pt x="275982" y="187725"/>
                </a:lnTo>
                <a:lnTo>
                  <a:pt x="298704" y="143382"/>
                </a:lnTo>
                <a:lnTo>
                  <a:pt x="303022" y="105917"/>
                </a:lnTo>
                <a:lnTo>
                  <a:pt x="301928" y="86538"/>
                </a:lnTo>
                <a:lnTo>
                  <a:pt x="285623" y="37211"/>
                </a:lnTo>
                <a:lnTo>
                  <a:pt x="250922" y="5599"/>
                </a:lnTo>
                <a:lnTo>
                  <a:pt x="235585" y="0"/>
                </a:lnTo>
                <a:close/>
              </a:path>
              <a:path w="303529" h="212089">
                <a:moveTo>
                  <a:pt x="67437" y="0"/>
                </a:moveTo>
                <a:lnTo>
                  <a:pt x="27092" y="24181"/>
                </a:lnTo>
                <a:lnTo>
                  <a:pt x="4318" y="68611"/>
                </a:lnTo>
                <a:lnTo>
                  <a:pt x="0" y="105917"/>
                </a:lnTo>
                <a:lnTo>
                  <a:pt x="1075" y="125424"/>
                </a:lnTo>
                <a:lnTo>
                  <a:pt x="17399" y="174751"/>
                </a:lnTo>
                <a:lnTo>
                  <a:pt x="52081" y="206291"/>
                </a:lnTo>
                <a:lnTo>
                  <a:pt x="67437" y="211836"/>
                </a:lnTo>
                <a:lnTo>
                  <a:pt x="70104" y="203200"/>
                </a:lnTo>
                <a:lnTo>
                  <a:pt x="58058" y="197865"/>
                </a:lnTo>
                <a:lnTo>
                  <a:pt x="47656" y="190436"/>
                </a:lnTo>
                <a:lnTo>
                  <a:pt x="26376" y="155765"/>
                </a:lnTo>
                <a:lnTo>
                  <a:pt x="19304" y="104901"/>
                </a:lnTo>
                <a:lnTo>
                  <a:pt x="20089" y="86830"/>
                </a:lnTo>
                <a:lnTo>
                  <a:pt x="31877" y="42163"/>
                </a:lnTo>
                <a:lnTo>
                  <a:pt x="58273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55667" y="1848611"/>
            <a:ext cx="70485" cy="212090"/>
          </a:xfrm>
          <a:custGeom>
            <a:avLst/>
            <a:gdLst/>
            <a:ahLst/>
            <a:cxnLst/>
            <a:rect l="l" t="t" r="r" b="b"/>
            <a:pathLst>
              <a:path w="70485" h="212089">
                <a:moveTo>
                  <a:pt x="3048" y="0"/>
                </a:moveTo>
                <a:lnTo>
                  <a:pt x="43392" y="24181"/>
                </a:lnTo>
                <a:lnTo>
                  <a:pt x="66119" y="68611"/>
                </a:lnTo>
                <a:lnTo>
                  <a:pt x="70485" y="105917"/>
                </a:lnTo>
                <a:lnTo>
                  <a:pt x="69409" y="125424"/>
                </a:lnTo>
                <a:lnTo>
                  <a:pt x="53086" y="174751"/>
                </a:lnTo>
                <a:lnTo>
                  <a:pt x="18403" y="206291"/>
                </a:lnTo>
                <a:lnTo>
                  <a:pt x="3048" y="211836"/>
                </a:lnTo>
                <a:lnTo>
                  <a:pt x="254" y="203200"/>
                </a:lnTo>
                <a:lnTo>
                  <a:pt x="12354" y="197865"/>
                </a:lnTo>
                <a:lnTo>
                  <a:pt x="22764" y="190436"/>
                </a:lnTo>
                <a:lnTo>
                  <a:pt x="44108" y="155765"/>
                </a:lnTo>
                <a:lnTo>
                  <a:pt x="51181" y="104901"/>
                </a:lnTo>
                <a:lnTo>
                  <a:pt x="50397" y="86830"/>
                </a:lnTo>
                <a:lnTo>
                  <a:pt x="38735" y="42163"/>
                </a:lnTo>
                <a:lnTo>
                  <a:pt x="12213" y="13946"/>
                </a:lnTo>
                <a:lnTo>
                  <a:pt x="0" y="8636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18559" y="1844039"/>
            <a:ext cx="229235" cy="220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95140" y="1866773"/>
            <a:ext cx="148590" cy="152400"/>
          </a:xfrm>
          <a:custGeom>
            <a:avLst/>
            <a:gdLst/>
            <a:ahLst/>
            <a:cxnLst/>
            <a:rect l="l" t="t" r="r" b="b"/>
            <a:pathLst>
              <a:path w="148589" h="152400">
                <a:moveTo>
                  <a:pt x="78739" y="0"/>
                </a:moveTo>
                <a:lnTo>
                  <a:pt x="33655" y="0"/>
                </a:lnTo>
                <a:lnTo>
                  <a:pt x="32512" y="5461"/>
                </a:lnTo>
                <a:lnTo>
                  <a:pt x="34798" y="5841"/>
                </a:lnTo>
                <a:lnTo>
                  <a:pt x="36830" y="6730"/>
                </a:lnTo>
                <a:lnTo>
                  <a:pt x="39877" y="9016"/>
                </a:lnTo>
                <a:lnTo>
                  <a:pt x="41401" y="11175"/>
                </a:lnTo>
                <a:lnTo>
                  <a:pt x="42925" y="14097"/>
                </a:lnTo>
                <a:lnTo>
                  <a:pt x="44576" y="17017"/>
                </a:lnTo>
                <a:lnTo>
                  <a:pt x="46780" y="22478"/>
                </a:lnTo>
                <a:lnTo>
                  <a:pt x="49402" y="29972"/>
                </a:lnTo>
                <a:lnTo>
                  <a:pt x="65912" y="75818"/>
                </a:lnTo>
                <a:lnTo>
                  <a:pt x="23005" y="127000"/>
                </a:lnTo>
                <a:lnTo>
                  <a:pt x="17780" y="133096"/>
                </a:lnTo>
                <a:lnTo>
                  <a:pt x="14732" y="136398"/>
                </a:lnTo>
                <a:lnTo>
                  <a:pt x="11811" y="139826"/>
                </a:lnTo>
                <a:lnTo>
                  <a:pt x="9271" y="142239"/>
                </a:lnTo>
                <a:lnTo>
                  <a:pt x="5461" y="145034"/>
                </a:lnTo>
                <a:lnTo>
                  <a:pt x="3429" y="146050"/>
                </a:lnTo>
                <a:lnTo>
                  <a:pt x="1143" y="146812"/>
                </a:lnTo>
                <a:lnTo>
                  <a:pt x="0" y="152273"/>
                </a:lnTo>
                <a:lnTo>
                  <a:pt x="41529" y="152273"/>
                </a:lnTo>
                <a:lnTo>
                  <a:pt x="42799" y="146812"/>
                </a:lnTo>
                <a:lnTo>
                  <a:pt x="40259" y="146557"/>
                </a:lnTo>
                <a:lnTo>
                  <a:pt x="38226" y="145923"/>
                </a:lnTo>
                <a:lnTo>
                  <a:pt x="35560" y="143763"/>
                </a:lnTo>
                <a:lnTo>
                  <a:pt x="34798" y="141731"/>
                </a:lnTo>
                <a:lnTo>
                  <a:pt x="34886" y="136398"/>
                </a:lnTo>
                <a:lnTo>
                  <a:pt x="71120" y="87629"/>
                </a:lnTo>
                <a:lnTo>
                  <a:pt x="90544" y="87629"/>
                </a:lnTo>
                <a:lnTo>
                  <a:pt x="85217" y="72771"/>
                </a:lnTo>
                <a:lnTo>
                  <a:pt x="95065" y="60960"/>
                </a:lnTo>
                <a:lnTo>
                  <a:pt x="80010" y="60960"/>
                </a:lnTo>
                <a:lnTo>
                  <a:pt x="70738" y="34036"/>
                </a:lnTo>
                <a:lnTo>
                  <a:pt x="68325" y="26797"/>
                </a:lnTo>
                <a:lnTo>
                  <a:pt x="67056" y="20827"/>
                </a:lnTo>
                <a:lnTo>
                  <a:pt x="67056" y="12826"/>
                </a:lnTo>
                <a:lnTo>
                  <a:pt x="68072" y="10413"/>
                </a:lnTo>
                <a:lnTo>
                  <a:pt x="69976" y="8762"/>
                </a:lnTo>
                <a:lnTo>
                  <a:pt x="71755" y="7112"/>
                </a:lnTo>
                <a:lnTo>
                  <a:pt x="74422" y="5968"/>
                </a:lnTo>
                <a:lnTo>
                  <a:pt x="77597" y="5461"/>
                </a:lnTo>
                <a:lnTo>
                  <a:pt x="78739" y="0"/>
                </a:lnTo>
                <a:close/>
              </a:path>
              <a:path w="148589" h="152400">
                <a:moveTo>
                  <a:pt x="90544" y="87629"/>
                </a:moveTo>
                <a:lnTo>
                  <a:pt x="71120" y="87629"/>
                </a:lnTo>
                <a:lnTo>
                  <a:pt x="82676" y="121665"/>
                </a:lnTo>
                <a:lnTo>
                  <a:pt x="84455" y="127000"/>
                </a:lnTo>
                <a:lnTo>
                  <a:pt x="85344" y="131825"/>
                </a:lnTo>
                <a:lnTo>
                  <a:pt x="85344" y="139191"/>
                </a:lnTo>
                <a:lnTo>
                  <a:pt x="74802" y="146812"/>
                </a:lnTo>
                <a:lnTo>
                  <a:pt x="73660" y="152273"/>
                </a:lnTo>
                <a:lnTo>
                  <a:pt x="118745" y="152273"/>
                </a:lnTo>
                <a:lnTo>
                  <a:pt x="119887" y="146812"/>
                </a:lnTo>
                <a:lnTo>
                  <a:pt x="117475" y="146050"/>
                </a:lnTo>
                <a:lnTo>
                  <a:pt x="115697" y="145414"/>
                </a:lnTo>
                <a:lnTo>
                  <a:pt x="114681" y="144652"/>
                </a:lnTo>
                <a:lnTo>
                  <a:pt x="113537" y="144017"/>
                </a:lnTo>
                <a:lnTo>
                  <a:pt x="112522" y="143001"/>
                </a:lnTo>
                <a:lnTo>
                  <a:pt x="110362" y="139953"/>
                </a:lnTo>
                <a:lnTo>
                  <a:pt x="107442" y="133730"/>
                </a:lnTo>
                <a:lnTo>
                  <a:pt x="105918" y="130175"/>
                </a:lnTo>
                <a:lnTo>
                  <a:pt x="103886" y="124840"/>
                </a:lnTo>
                <a:lnTo>
                  <a:pt x="90544" y="87629"/>
                </a:lnTo>
                <a:close/>
              </a:path>
              <a:path w="148589" h="152400">
                <a:moveTo>
                  <a:pt x="148082" y="0"/>
                </a:moveTo>
                <a:lnTo>
                  <a:pt x="106425" y="0"/>
                </a:lnTo>
                <a:lnTo>
                  <a:pt x="105283" y="5461"/>
                </a:lnTo>
                <a:lnTo>
                  <a:pt x="108204" y="5714"/>
                </a:lnTo>
                <a:lnTo>
                  <a:pt x="110236" y="6476"/>
                </a:lnTo>
                <a:lnTo>
                  <a:pt x="112522" y="9271"/>
                </a:lnTo>
                <a:lnTo>
                  <a:pt x="113157" y="11049"/>
                </a:lnTo>
                <a:lnTo>
                  <a:pt x="113157" y="14477"/>
                </a:lnTo>
                <a:lnTo>
                  <a:pt x="112775" y="16255"/>
                </a:lnTo>
                <a:lnTo>
                  <a:pt x="111966" y="18287"/>
                </a:lnTo>
                <a:lnTo>
                  <a:pt x="111251" y="20192"/>
                </a:lnTo>
                <a:lnTo>
                  <a:pt x="80010" y="60960"/>
                </a:lnTo>
                <a:lnTo>
                  <a:pt x="95065" y="60960"/>
                </a:lnTo>
                <a:lnTo>
                  <a:pt x="125730" y="24256"/>
                </a:lnTo>
                <a:lnTo>
                  <a:pt x="130931" y="18161"/>
                </a:lnTo>
                <a:lnTo>
                  <a:pt x="133604" y="15366"/>
                </a:lnTo>
                <a:lnTo>
                  <a:pt x="136271" y="12446"/>
                </a:lnTo>
                <a:lnTo>
                  <a:pt x="146938" y="5461"/>
                </a:lnTo>
                <a:lnTo>
                  <a:pt x="1480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95140" y="1866773"/>
            <a:ext cx="148590" cy="152400"/>
          </a:xfrm>
          <a:custGeom>
            <a:avLst/>
            <a:gdLst/>
            <a:ahLst/>
            <a:cxnLst/>
            <a:rect l="l" t="t" r="r" b="b"/>
            <a:pathLst>
              <a:path w="148589" h="152400">
                <a:moveTo>
                  <a:pt x="33655" y="0"/>
                </a:moveTo>
                <a:lnTo>
                  <a:pt x="78739" y="0"/>
                </a:lnTo>
                <a:lnTo>
                  <a:pt x="77597" y="5461"/>
                </a:lnTo>
                <a:lnTo>
                  <a:pt x="74422" y="5968"/>
                </a:lnTo>
                <a:lnTo>
                  <a:pt x="71755" y="7112"/>
                </a:lnTo>
                <a:lnTo>
                  <a:pt x="69976" y="8762"/>
                </a:lnTo>
                <a:lnTo>
                  <a:pt x="68072" y="10413"/>
                </a:lnTo>
                <a:lnTo>
                  <a:pt x="67056" y="12826"/>
                </a:lnTo>
                <a:lnTo>
                  <a:pt x="67056" y="16001"/>
                </a:lnTo>
                <a:lnTo>
                  <a:pt x="67056" y="20827"/>
                </a:lnTo>
                <a:lnTo>
                  <a:pt x="68325" y="26797"/>
                </a:lnTo>
                <a:lnTo>
                  <a:pt x="70738" y="34036"/>
                </a:lnTo>
                <a:lnTo>
                  <a:pt x="80010" y="60960"/>
                </a:lnTo>
                <a:lnTo>
                  <a:pt x="100711" y="34925"/>
                </a:lnTo>
                <a:lnTo>
                  <a:pt x="112013" y="18161"/>
                </a:lnTo>
                <a:lnTo>
                  <a:pt x="112775" y="16255"/>
                </a:lnTo>
                <a:lnTo>
                  <a:pt x="113157" y="14477"/>
                </a:lnTo>
                <a:lnTo>
                  <a:pt x="113157" y="13080"/>
                </a:lnTo>
                <a:lnTo>
                  <a:pt x="113157" y="11049"/>
                </a:lnTo>
                <a:lnTo>
                  <a:pt x="105283" y="5461"/>
                </a:lnTo>
                <a:lnTo>
                  <a:pt x="106425" y="0"/>
                </a:lnTo>
                <a:lnTo>
                  <a:pt x="148082" y="0"/>
                </a:lnTo>
                <a:lnTo>
                  <a:pt x="146938" y="5461"/>
                </a:lnTo>
                <a:lnTo>
                  <a:pt x="144652" y="6096"/>
                </a:lnTo>
                <a:lnTo>
                  <a:pt x="142494" y="7238"/>
                </a:lnTo>
                <a:lnTo>
                  <a:pt x="140588" y="8636"/>
                </a:lnTo>
                <a:lnTo>
                  <a:pt x="138557" y="10160"/>
                </a:lnTo>
                <a:lnTo>
                  <a:pt x="136271" y="12446"/>
                </a:lnTo>
                <a:lnTo>
                  <a:pt x="133604" y="15366"/>
                </a:lnTo>
                <a:lnTo>
                  <a:pt x="130810" y="18287"/>
                </a:lnTo>
                <a:lnTo>
                  <a:pt x="125730" y="24256"/>
                </a:lnTo>
                <a:lnTo>
                  <a:pt x="118363" y="33019"/>
                </a:lnTo>
                <a:lnTo>
                  <a:pt x="85217" y="72771"/>
                </a:lnTo>
                <a:lnTo>
                  <a:pt x="101473" y="118110"/>
                </a:lnTo>
                <a:lnTo>
                  <a:pt x="103886" y="124840"/>
                </a:lnTo>
                <a:lnTo>
                  <a:pt x="111633" y="141731"/>
                </a:lnTo>
                <a:lnTo>
                  <a:pt x="112522" y="143001"/>
                </a:lnTo>
                <a:lnTo>
                  <a:pt x="113537" y="144017"/>
                </a:lnTo>
                <a:lnTo>
                  <a:pt x="114681" y="144652"/>
                </a:lnTo>
                <a:lnTo>
                  <a:pt x="115697" y="145414"/>
                </a:lnTo>
                <a:lnTo>
                  <a:pt x="117475" y="146050"/>
                </a:lnTo>
                <a:lnTo>
                  <a:pt x="119887" y="146812"/>
                </a:lnTo>
                <a:lnTo>
                  <a:pt x="118745" y="152273"/>
                </a:lnTo>
                <a:lnTo>
                  <a:pt x="73660" y="152273"/>
                </a:lnTo>
                <a:lnTo>
                  <a:pt x="74802" y="146812"/>
                </a:lnTo>
                <a:lnTo>
                  <a:pt x="78232" y="146303"/>
                </a:lnTo>
                <a:lnTo>
                  <a:pt x="80772" y="145161"/>
                </a:lnTo>
                <a:lnTo>
                  <a:pt x="82676" y="143382"/>
                </a:lnTo>
                <a:lnTo>
                  <a:pt x="84455" y="141477"/>
                </a:lnTo>
                <a:lnTo>
                  <a:pt x="85344" y="139191"/>
                </a:lnTo>
                <a:lnTo>
                  <a:pt x="85344" y="136271"/>
                </a:lnTo>
                <a:lnTo>
                  <a:pt x="85344" y="131825"/>
                </a:lnTo>
                <a:lnTo>
                  <a:pt x="84455" y="127000"/>
                </a:lnTo>
                <a:lnTo>
                  <a:pt x="82676" y="121665"/>
                </a:lnTo>
                <a:lnTo>
                  <a:pt x="71120" y="87629"/>
                </a:lnTo>
                <a:lnTo>
                  <a:pt x="45593" y="119379"/>
                </a:lnTo>
                <a:lnTo>
                  <a:pt x="34798" y="136651"/>
                </a:lnTo>
                <a:lnTo>
                  <a:pt x="34798" y="138811"/>
                </a:lnTo>
                <a:lnTo>
                  <a:pt x="34798" y="141731"/>
                </a:lnTo>
                <a:lnTo>
                  <a:pt x="35560" y="143763"/>
                </a:lnTo>
                <a:lnTo>
                  <a:pt x="36830" y="144779"/>
                </a:lnTo>
                <a:lnTo>
                  <a:pt x="38226" y="145923"/>
                </a:lnTo>
                <a:lnTo>
                  <a:pt x="40259" y="146557"/>
                </a:lnTo>
                <a:lnTo>
                  <a:pt x="42799" y="146812"/>
                </a:lnTo>
                <a:lnTo>
                  <a:pt x="41529" y="152273"/>
                </a:lnTo>
                <a:lnTo>
                  <a:pt x="0" y="152273"/>
                </a:lnTo>
                <a:lnTo>
                  <a:pt x="1143" y="146812"/>
                </a:lnTo>
                <a:lnTo>
                  <a:pt x="3429" y="146050"/>
                </a:lnTo>
                <a:lnTo>
                  <a:pt x="5461" y="145034"/>
                </a:lnTo>
                <a:lnTo>
                  <a:pt x="7365" y="143637"/>
                </a:lnTo>
                <a:lnTo>
                  <a:pt x="9271" y="142239"/>
                </a:lnTo>
                <a:lnTo>
                  <a:pt x="11811" y="139826"/>
                </a:lnTo>
                <a:lnTo>
                  <a:pt x="14732" y="136398"/>
                </a:lnTo>
                <a:lnTo>
                  <a:pt x="17780" y="133096"/>
                </a:lnTo>
                <a:lnTo>
                  <a:pt x="23113" y="126873"/>
                </a:lnTo>
                <a:lnTo>
                  <a:pt x="30607" y="117982"/>
                </a:lnTo>
                <a:lnTo>
                  <a:pt x="65912" y="75818"/>
                </a:lnTo>
                <a:lnTo>
                  <a:pt x="49402" y="29972"/>
                </a:lnTo>
                <a:lnTo>
                  <a:pt x="46736" y="22351"/>
                </a:lnTo>
                <a:lnTo>
                  <a:pt x="44576" y="17017"/>
                </a:lnTo>
                <a:lnTo>
                  <a:pt x="42925" y="14097"/>
                </a:lnTo>
                <a:lnTo>
                  <a:pt x="41401" y="11175"/>
                </a:lnTo>
                <a:lnTo>
                  <a:pt x="39877" y="9016"/>
                </a:lnTo>
                <a:lnTo>
                  <a:pt x="38354" y="7874"/>
                </a:lnTo>
                <a:lnTo>
                  <a:pt x="36830" y="6730"/>
                </a:lnTo>
                <a:lnTo>
                  <a:pt x="34798" y="5841"/>
                </a:lnTo>
                <a:lnTo>
                  <a:pt x="32512" y="5461"/>
                </a:lnTo>
                <a:lnTo>
                  <a:pt x="336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10100" y="1903476"/>
            <a:ext cx="156235" cy="800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24959" y="1969516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0" y="14859"/>
                </a:moveTo>
                <a:lnTo>
                  <a:pt x="137540" y="14859"/>
                </a:lnTo>
                <a:lnTo>
                  <a:pt x="137540" y="0"/>
                </a:lnTo>
                <a:lnTo>
                  <a:pt x="0" y="0"/>
                </a:lnTo>
                <a:lnTo>
                  <a:pt x="0" y="148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24959" y="1923160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0" y="14859"/>
                </a:moveTo>
                <a:lnTo>
                  <a:pt x="137540" y="14859"/>
                </a:lnTo>
                <a:lnTo>
                  <a:pt x="137540" y="0"/>
                </a:lnTo>
                <a:lnTo>
                  <a:pt x="0" y="0"/>
                </a:lnTo>
                <a:lnTo>
                  <a:pt x="0" y="148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20386" y="1964944"/>
            <a:ext cx="146685" cy="24130"/>
          </a:xfrm>
          <a:custGeom>
            <a:avLst/>
            <a:gdLst/>
            <a:ahLst/>
            <a:cxnLst/>
            <a:rect l="l" t="t" r="r" b="b"/>
            <a:pathLst>
              <a:path w="146685" h="24130">
                <a:moveTo>
                  <a:pt x="0" y="24003"/>
                </a:moveTo>
                <a:lnTo>
                  <a:pt x="146685" y="24003"/>
                </a:lnTo>
                <a:lnTo>
                  <a:pt x="146685" y="0"/>
                </a:lnTo>
                <a:lnTo>
                  <a:pt x="0" y="0"/>
                </a:lnTo>
                <a:lnTo>
                  <a:pt x="0" y="2400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20386" y="1918589"/>
            <a:ext cx="146685" cy="24130"/>
          </a:xfrm>
          <a:custGeom>
            <a:avLst/>
            <a:gdLst/>
            <a:ahLst/>
            <a:cxnLst/>
            <a:rect l="l" t="t" r="r" b="b"/>
            <a:pathLst>
              <a:path w="146685" h="24130">
                <a:moveTo>
                  <a:pt x="0" y="24003"/>
                </a:moveTo>
                <a:lnTo>
                  <a:pt x="146685" y="24003"/>
                </a:lnTo>
                <a:lnTo>
                  <a:pt x="146685" y="0"/>
                </a:lnTo>
                <a:lnTo>
                  <a:pt x="0" y="0"/>
                </a:lnTo>
                <a:lnTo>
                  <a:pt x="0" y="2400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31079" y="1830336"/>
            <a:ext cx="163804" cy="2278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45939" y="1850263"/>
            <a:ext cx="144780" cy="207645"/>
          </a:xfrm>
          <a:custGeom>
            <a:avLst/>
            <a:gdLst/>
            <a:ahLst/>
            <a:cxnLst/>
            <a:rect l="l" t="t" r="r" b="b"/>
            <a:pathLst>
              <a:path w="144779" h="207644">
                <a:moveTo>
                  <a:pt x="142112" y="0"/>
                </a:moveTo>
                <a:lnTo>
                  <a:pt x="4318" y="0"/>
                </a:lnTo>
                <a:lnTo>
                  <a:pt x="4318" y="6350"/>
                </a:lnTo>
                <a:lnTo>
                  <a:pt x="68961" y="106679"/>
                </a:lnTo>
                <a:lnTo>
                  <a:pt x="0" y="201422"/>
                </a:lnTo>
                <a:lnTo>
                  <a:pt x="0" y="207645"/>
                </a:lnTo>
                <a:lnTo>
                  <a:pt x="141605" y="207645"/>
                </a:lnTo>
                <a:lnTo>
                  <a:pt x="142848" y="186309"/>
                </a:lnTo>
                <a:lnTo>
                  <a:pt x="29718" y="186309"/>
                </a:lnTo>
                <a:lnTo>
                  <a:pt x="90677" y="102488"/>
                </a:lnTo>
                <a:lnTo>
                  <a:pt x="90677" y="94107"/>
                </a:lnTo>
                <a:lnTo>
                  <a:pt x="36322" y="11557"/>
                </a:lnTo>
                <a:lnTo>
                  <a:pt x="142112" y="11557"/>
                </a:lnTo>
                <a:lnTo>
                  <a:pt x="142112" y="0"/>
                </a:lnTo>
                <a:close/>
              </a:path>
              <a:path w="144779" h="207644">
                <a:moveTo>
                  <a:pt x="144780" y="153162"/>
                </a:moveTo>
                <a:lnTo>
                  <a:pt x="131699" y="153162"/>
                </a:lnTo>
                <a:lnTo>
                  <a:pt x="130683" y="159512"/>
                </a:lnTo>
                <a:lnTo>
                  <a:pt x="129412" y="164591"/>
                </a:lnTo>
                <a:lnTo>
                  <a:pt x="107823" y="186309"/>
                </a:lnTo>
                <a:lnTo>
                  <a:pt x="142848" y="186309"/>
                </a:lnTo>
                <a:lnTo>
                  <a:pt x="144780" y="153162"/>
                </a:lnTo>
                <a:close/>
              </a:path>
              <a:path w="144779" h="207644">
                <a:moveTo>
                  <a:pt x="142112" y="11557"/>
                </a:moveTo>
                <a:lnTo>
                  <a:pt x="102362" y="11557"/>
                </a:lnTo>
                <a:lnTo>
                  <a:pt x="105537" y="11937"/>
                </a:lnTo>
                <a:lnTo>
                  <a:pt x="107950" y="12573"/>
                </a:lnTo>
                <a:lnTo>
                  <a:pt x="124713" y="32385"/>
                </a:lnTo>
                <a:lnTo>
                  <a:pt x="126491" y="36829"/>
                </a:lnTo>
                <a:lnTo>
                  <a:pt x="128270" y="42545"/>
                </a:lnTo>
                <a:lnTo>
                  <a:pt x="130048" y="49657"/>
                </a:lnTo>
                <a:lnTo>
                  <a:pt x="142112" y="49657"/>
                </a:lnTo>
                <a:lnTo>
                  <a:pt x="142112" y="115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45939" y="1850263"/>
            <a:ext cx="144780" cy="207645"/>
          </a:xfrm>
          <a:custGeom>
            <a:avLst/>
            <a:gdLst/>
            <a:ahLst/>
            <a:cxnLst/>
            <a:rect l="l" t="t" r="r" b="b"/>
            <a:pathLst>
              <a:path w="144779" h="207644">
                <a:moveTo>
                  <a:pt x="4318" y="0"/>
                </a:moveTo>
                <a:lnTo>
                  <a:pt x="142112" y="0"/>
                </a:lnTo>
                <a:lnTo>
                  <a:pt x="142112" y="49657"/>
                </a:lnTo>
                <a:lnTo>
                  <a:pt x="130048" y="49657"/>
                </a:lnTo>
                <a:lnTo>
                  <a:pt x="128270" y="42545"/>
                </a:lnTo>
                <a:lnTo>
                  <a:pt x="126491" y="36829"/>
                </a:lnTo>
                <a:lnTo>
                  <a:pt x="124713" y="32385"/>
                </a:lnTo>
                <a:lnTo>
                  <a:pt x="123062" y="27812"/>
                </a:lnTo>
                <a:lnTo>
                  <a:pt x="121412" y="24384"/>
                </a:lnTo>
                <a:lnTo>
                  <a:pt x="102362" y="11557"/>
                </a:lnTo>
                <a:lnTo>
                  <a:pt x="98425" y="11557"/>
                </a:lnTo>
                <a:lnTo>
                  <a:pt x="36322" y="11557"/>
                </a:lnTo>
                <a:lnTo>
                  <a:pt x="90677" y="94107"/>
                </a:lnTo>
                <a:lnTo>
                  <a:pt x="90677" y="102488"/>
                </a:lnTo>
                <a:lnTo>
                  <a:pt x="29718" y="186309"/>
                </a:lnTo>
                <a:lnTo>
                  <a:pt x="103124" y="186309"/>
                </a:lnTo>
                <a:lnTo>
                  <a:pt x="107823" y="186309"/>
                </a:lnTo>
                <a:lnTo>
                  <a:pt x="111251" y="185927"/>
                </a:lnTo>
                <a:lnTo>
                  <a:pt x="113664" y="185420"/>
                </a:lnTo>
                <a:lnTo>
                  <a:pt x="115950" y="184785"/>
                </a:lnTo>
                <a:lnTo>
                  <a:pt x="117983" y="183896"/>
                </a:lnTo>
                <a:lnTo>
                  <a:pt x="119634" y="182625"/>
                </a:lnTo>
                <a:lnTo>
                  <a:pt x="121285" y="181356"/>
                </a:lnTo>
                <a:lnTo>
                  <a:pt x="131699" y="153162"/>
                </a:lnTo>
                <a:lnTo>
                  <a:pt x="144780" y="153162"/>
                </a:lnTo>
                <a:lnTo>
                  <a:pt x="141605" y="207645"/>
                </a:lnTo>
                <a:lnTo>
                  <a:pt x="0" y="207645"/>
                </a:lnTo>
                <a:lnTo>
                  <a:pt x="0" y="201422"/>
                </a:lnTo>
                <a:lnTo>
                  <a:pt x="68961" y="106679"/>
                </a:lnTo>
                <a:lnTo>
                  <a:pt x="4318" y="635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1767" y="1950720"/>
            <a:ext cx="92237" cy="125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16372" y="1969516"/>
            <a:ext cx="73660" cy="107950"/>
          </a:xfrm>
          <a:custGeom>
            <a:avLst/>
            <a:gdLst/>
            <a:ahLst/>
            <a:cxnLst/>
            <a:rect l="l" t="t" r="r" b="b"/>
            <a:pathLst>
              <a:path w="73660" h="107950">
                <a:moveTo>
                  <a:pt x="43561" y="0"/>
                </a:moveTo>
                <a:lnTo>
                  <a:pt x="31750" y="0"/>
                </a:lnTo>
                <a:lnTo>
                  <a:pt x="26797" y="1016"/>
                </a:lnTo>
                <a:lnTo>
                  <a:pt x="22225" y="3301"/>
                </a:lnTo>
                <a:lnTo>
                  <a:pt x="17652" y="5461"/>
                </a:lnTo>
                <a:lnTo>
                  <a:pt x="2793" y="30353"/>
                </a:lnTo>
                <a:lnTo>
                  <a:pt x="888" y="37211"/>
                </a:lnTo>
                <a:lnTo>
                  <a:pt x="98" y="44323"/>
                </a:lnTo>
                <a:lnTo>
                  <a:pt x="0" y="54610"/>
                </a:lnTo>
                <a:lnTo>
                  <a:pt x="549" y="67109"/>
                </a:lnTo>
                <a:lnTo>
                  <a:pt x="20018" y="104378"/>
                </a:lnTo>
                <a:lnTo>
                  <a:pt x="35813" y="107696"/>
                </a:lnTo>
                <a:lnTo>
                  <a:pt x="44485" y="106816"/>
                </a:lnTo>
                <a:lnTo>
                  <a:pt x="52038" y="104187"/>
                </a:lnTo>
                <a:lnTo>
                  <a:pt x="58495" y="99820"/>
                </a:lnTo>
                <a:lnTo>
                  <a:pt x="58830" y="99441"/>
                </a:lnTo>
                <a:lnTo>
                  <a:pt x="33654" y="99441"/>
                </a:lnTo>
                <a:lnTo>
                  <a:pt x="30606" y="98551"/>
                </a:lnTo>
                <a:lnTo>
                  <a:pt x="17017" y="60706"/>
                </a:lnTo>
                <a:lnTo>
                  <a:pt x="17068" y="44323"/>
                </a:lnTo>
                <a:lnTo>
                  <a:pt x="17272" y="39243"/>
                </a:lnTo>
                <a:lnTo>
                  <a:pt x="18541" y="28194"/>
                </a:lnTo>
                <a:lnTo>
                  <a:pt x="19557" y="23495"/>
                </a:lnTo>
                <a:lnTo>
                  <a:pt x="21081" y="19685"/>
                </a:lnTo>
                <a:lnTo>
                  <a:pt x="22605" y="15748"/>
                </a:lnTo>
                <a:lnTo>
                  <a:pt x="24637" y="12826"/>
                </a:lnTo>
                <a:lnTo>
                  <a:pt x="27177" y="10922"/>
                </a:lnTo>
                <a:lnTo>
                  <a:pt x="29717" y="8889"/>
                </a:lnTo>
                <a:lnTo>
                  <a:pt x="33019" y="7874"/>
                </a:lnTo>
                <a:lnTo>
                  <a:pt x="60329" y="7874"/>
                </a:lnTo>
                <a:lnTo>
                  <a:pt x="58419" y="6096"/>
                </a:lnTo>
                <a:lnTo>
                  <a:pt x="53721" y="3556"/>
                </a:lnTo>
                <a:lnTo>
                  <a:pt x="49149" y="1143"/>
                </a:lnTo>
                <a:lnTo>
                  <a:pt x="43561" y="0"/>
                </a:lnTo>
                <a:close/>
              </a:path>
              <a:path w="73660" h="107950">
                <a:moveTo>
                  <a:pt x="60329" y="7874"/>
                </a:moveTo>
                <a:lnTo>
                  <a:pt x="40004" y="7874"/>
                </a:lnTo>
                <a:lnTo>
                  <a:pt x="42799" y="8889"/>
                </a:lnTo>
                <a:lnTo>
                  <a:pt x="45338" y="10668"/>
                </a:lnTo>
                <a:lnTo>
                  <a:pt x="56527" y="65365"/>
                </a:lnTo>
                <a:lnTo>
                  <a:pt x="56261" y="69976"/>
                </a:lnTo>
                <a:lnTo>
                  <a:pt x="40386" y="99441"/>
                </a:lnTo>
                <a:lnTo>
                  <a:pt x="58830" y="99441"/>
                </a:lnTo>
                <a:lnTo>
                  <a:pt x="73438" y="54610"/>
                </a:lnTo>
                <a:lnTo>
                  <a:pt x="73532" y="44323"/>
                </a:lnTo>
                <a:lnTo>
                  <a:pt x="72898" y="36957"/>
                </a:lnTo>
                <a:lnTo>
                  <a:pt x="70103" y="24003"/>
                </a:lnTo>
                <a:lnTo>
                  <a:pt x="67944" y="18542"/>
                </a:lnTo>
                <a:lnTo>
                  <a:pt x="65024" y="13970"/>
                </a:lnTo>
                <a:lnTo>
                  <a:pt x="62102" y="9525"/>
                </a:lnTo>
                <a:lnTo>
                  <a:pt x="60329" y="787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33390" y="1977389"/>
            <a:ext cx="40005" cy="92075"/>
          </a:xfrm>
          <a:custGeom>
            <a:avLst/>
            <a:gdLst/>
            <a:ahLst/>
            <a:cxnLst/>
            <a:rect l="l" t="t" r="r" b="b"/>
            <a:pathLst>
              <a:path w="40004" h="92075">
                <a:moveTo>
                  <a:pt x="19812" y="0"/>
                </a:moveTo>
                <a:lnTo>
                  <a:pt x="16001" y="0"/>
                </a:lnTo>
                <a:lnTo>
                  <a:pt x="12700" y="1015"/>
                </a:lnTo>
                <a:lnTo>
                  <a:pt x="10160" y="3048"/>
                </a:lnTo>
                <a:lnTo>
                  <a:pt x="7620" y="4952"/>
                </a:lnTo>
                <a:lnTo>
                  <a:pt x="5587" y="7874"/>
                </a:lnTo>
                <a:lnTo>
                  <a:pt x="4063" y="11811"/>
                </a:lnTo>
                <a:lnTo>
                  <a:pt x="2539" y="15621"/>
                </a:lnTo>
                <a:lnTo>
                  <a:pt x="1524" y="20320"/>
                </a:lnTo>
                <a:lnTo>
                  <a:pt x="888" y="25908"/>
                </a:lnTo>
                <a:lnTo>
                  <a:pt x="254" y="31369"/>
                </a:lnTo>
                <a:lnTo>
                  <a:pt x="0" y="37719"/>
                </a:lnTo>
                <a:lnTo>
                  <a:pt x="0" y="44704"/>
                </a:lnTo>
                <a:lnTo>
                  <a:pt x="0" y="52832"/>
                </a:lnTo>
                <a:lnTo>
                  <a:pt x="381" y="59944"/>
                </a:lnTo>
                <a:lnTo>
                  <a:pt x="1143" y="65786"/>
                </a:lnTo>
                <a:lnTo>
                  <a:pt x="1905" y="71755"/>
                </a:lnTo>
                <a:lnTo>
                  <a:pt x="3175" y="76581"/>
                </a:lnTo>
                <a:lnTo>
                  <a:pt x="4825" y="80390"/>
                </a:lnTo>
                <a:lnTo>
                  <a:pt x="6476" y="84200"/>
                </a:lnTo>
                <a:lnTo>
                  <a:pt x="8509" y="86995"/>
                </a:lnTo>
                <a:lnTo>
                  <a:pt x="11049" y="88900"/>
                </a:lnTo>
                <a:lnTo>
                  <a:pt x="13588" y="90677"/>
                </a:lnTo>
                <a:lnTo>
                  <a:pt x="16637" y="91567"/>
                </a:lnTo>
                <a:lnTo>
                  <a:pt x="20066" y="91567"/>
                </a:lnTo>
                <a:lnTo>
                  <a:pt x="23368" y="91567"/>
                </a:lnTo>
                <a:lnTo>
                  <a:pt x="34798" y="81152"/>
                </a:lnTo>
                <a:lnTo>
                  <a:pt x="36449" y="77597"/>
                </a:lnTo>
                <a:lnTo>
                  <a:pt x="37592" y="73025"/>
                </a:lnTo>
                <a:lnTo>
                  <a:pt x="38481" y="67563"/>
                </a:lnTo>
                <a:lnTo>
                  <a:pt x="39243" y="62102"/>
                </a:lnTo>
                <a:lnTo>
                  <a:pt x="39624" y="55499"/>
                </a:lnTo>
                <a:lnTo>
                  <a:pt x="39624" y="48133"/>
                </a:lnTo>
                <a:lnTo>
                  <a:pt x="39624" y="39624"/>
                </a:lnTo>
                <a:lnTo>
                  <a:pt x="28321" y="2794"/>
                </a:lnTo>
                <a:lnTo>
                  <a:pt x="22987" y="0"/>
                </a:lnTo>
                <a:lnTo>
                  <a:pt x="198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16372" y="1969516"/>
            <a:ext cx="73660" cy="107950"/>
          </a:xfrm>
          <a:custGeom>
            <a:avLst/>
            <a:gdLst/>
            <a:ahLst/>
            <a:cxnLst/>
            <a:rect l="l" t="t" r="r" b="b"/>
            <a:pathLst>
              <a:path w="73660" h="107950">
                <a:moveTo>
                  <a:pt x="37084" y="0"/>
                </a:moveTo>
                <a:lnTo>
                  <a:pt x="43561" y="0"/>
                </a:lnTo>
                <a:lnTo>
                  <a:pt x="49149" y="1143"/>
                </a:lnTo>
                <a:lnTo>
                  <a:pt x="71500" y="30480"/>
                </a:lnTo>
                <a:lnTo>
                  <a:pt x="72898" y="36957"/>
                </a:lnTo>
                <a:lnTo>
                  <a:pt x="73532" y="44323"/>
                </a:lnTo>
                <a:lnTo>
                  <a:pt x="73532" y="52578"/>
                </a:lnTo>
                <a:lnTo>
                  <a:pt x="63880" y="93725"/>
                </a:lnTo>
                <a:lnTo>
                  <a:pt x="35813" y="107696"/>
                </a:lnTo>
                <a:lnTo>
                  <a:pt x="27338" y="106864"/>
                </a:lnTo>
                <a:lnTo>
                  <a:pt x="2206" y="77930"/>
                </a:lnTo>
                <a:lnTo>
                  <a:pt x="0" y="54610"/>
                </a:lnTo>
                <a:lnTo>
                  <a:pt x="0" y="45212"/>
                </a:lnTo>
                <a:lnTo>
                  <a:pt x="888" y="37211"/>
                </a:lnTo>
                <a:lnTo>
                  <a:pt x="2793" y="30353"/>
                </a:lnTo>
                <a:lnTo>
                  <a:pt x="4572" y="23495"/>
                </a:lnTo>
                <a:lnTo>
                  <a:pt x="22225" y="3301"/>
                </a:lnTo>
                <a:lnTo>
                  <a:pt x="26797" y="1016"/>
                </a:lnTo>
                <a:lnTo>
                  <a:pt x="31750" y="0"/>
                </a:lnTo>
                <a:lnTo>
                  <a:pt x="370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99303" y="1958339"/>
            <a:ext cx="99786" cy="1165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14797" y="1978025"/>
            <a:ext cx="79375" cy="97155"/>
          </a:xfrm>
          <a:custGeom>
            <a:avLst/>
            <a:gdLst/>
            <a:ahLst/>
            <a:cxnLst/>
            <a:rect l="l" t="t" r="r" b="b"/>
            <a:pathLst>
              <a:path w="79375" h="97155">
                <a:moveTo>
                  <a:pt x="79375" y="83185"/>
                </a:moveTo>
                <a:lnTo>
                  <a:pt x="0" y="83185"/>
                </a:lnTo>
                <a:lnTo>
                  <a:pt x="0" y="96647"/>
                </a:lnTo>
                <a:lnTo>
                  <a:pt x="79375" y="96647"/>
                </a:lnTo>
                <a:lnTo>
                  <a:pt x="79375" y="83185"/>
                </a:lnTo>
                <a:close/>
              </a:path>
              <a:path w="79375" h="97155">
                <a:moveTo>
                  <a:pt x="79375" y="0"/>
                </a:moveTo>
                <a:lnTo>
                  <a:pt x="0" y="31114"/>
                </a:lnTo>
                <a:lnTo>
                  <a:pt x="0" y="44069"/>
                </a:lnTo>
                <a:lnTo>
                  <a:pt x="79375" y="75057"/>
                </a:lnTo>
                <a:lnTo>
                  <a:pt x="79375" y="61087"/>
                </a:lnTo>
                <a:lnTo>
                  <a:pt x="15366" y="37846"/>
                </a:lnTo>
                <a:lnTo>
                  <a:pt x="79375" y="13842"/>
                </a:lnTo>
                <a:lnTo>
                  <a:pt x="7937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10226" y="2067941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519" y="0"/>
                </a:lnTo>
              </a:path>
            </a:pathLst>
          </a:custGeom>
          <a:ln w="22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14797" y="1978025"/>
            <a:ext cx="79375" cy="75565"/>
          </a:xfrm>
          <a:custGeom>
            <a:avLst/>
            <a:gdLst/>
            <a:ahLst/>
            <a:cxnLst/>
            <a:rect l="l" t="t" r="r" b="b"/>
            <a:pathLst>
              <a:path w="79375" h="75564">
                <a:moveTo>
                  <a:pt x="79375" y="0"/>
                </a:moveTo>
                <a:lnTo>
                  <a:pt x="79375" y="13842"/>
                </a:lnTo>
                <a:lnTo>
                  <a:pt x="15366" y="37846"/>
                </a:lnTo>
                <a:lnTo>
                  <a:pt x="79375" y="61087"/>
                </a:lnTo>
                <a:lnTo>
                  <a:pt x="79375" y="75057"/>
                </a:lnTo>
                <a:lnTo>
                  <a:pt x="0" y="44069"/>
                </a:lnTo>
                <a:lnTo>
                  <a:pt x="0" y="31114"/>
                </a:lnTo>
                <a:lnTo>
                  <a:pt x="793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05984" y="1940077"/>
            <a:ext cx="60252" cy="1363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20914" y="1959736"/>
            <a:ext cx="40640" cy="117475"/>
          </a:xfrm>
          <a:custGeom>
            <a:avLst/>
            <a:gdLst/>
            <a:ahLst/>
            <a:cxnLst/>
            <a:rect l="l" t="t" r="r" b="b"/>
            <a:pathLst>
              <a:path w="40639" h="117475">
                <a:moveTo>
                  <a:pt x="29646" y="33020"/>
                </a:moveTo>
                <a:lnTo>
                  <a:pt x="25709" y="33020"/>
                </a:lnTo>
                <a:lnTo>
                  <a:pt x="1960" y="33909"/>
                </a:lnTo>
                <a:lnTo>
                  <a:pt x="944" y="39497"/>
                </a:lnTo>
                <a:lnTo>
                  <a:pt x="4500" y="39624"/>
                </a:lnTo>
                <a:lnTo>
                  <a:pt x="6913" y="40132"/>
                </a:lnTo>
                <a:lnTo>
                  <a:pt x="8310" y="41148"/>
                </a:lnTo>
                <a:lnTo>
                  <a:pt x="9707" y="42037"/>
                </a:lnTo>
                <a:lnTo>
                  <a:pt x="10469" y="43687"/>
                </a:lnTo>
                <a:lnTo>
                  <a:pt x="10469" y="48133"/>
                </a:lnTo>
                <a:lnTo>
                  <a:pt x="10215" y="50673"/>
                </a:lnTo>
                <a:lnTo>
                  <a:pt x="9707" y="53593"/>
                </a:lnTo>
                <a:lnTo>
                  <a:pt x="9072" y="56641"/>
                </a:lnTo>
                <a:lnTo>
                  <a:pt x="7802" y="63118"/>
                </a:lnTo>
                <a:lnTo>
                  <a:pt x="6913" y="66421"/>
                </a:lnTo>
                <a:lnTo>
                  <a:pt x="5389" y="73278"/>
                </a:lnTo>
                <a:lnTo>
                  <a:pt x="4500" y="76708"/>
                </a:lnTo>
                <a:lnTo>
                  <a:pt x="3738" y="80137"/>
                </a:lnTo>
                <a:lnTo>
                  <a:pt x="2976" y="83438"/>
                </a:lnTo>
                <a:lnTo>
                  <a:pt x="2341" y="86613"/>
                </a:lnTo>
                <a:lnTo>
                  <a:pt x="1579" y="89662"/>
                </a:lnTo>
                <a:lnTo>
                  <a:pt x="1071" y="92583"/>
                </a:lnTo>
                <a:lnTo>
                  <a:pt x="690" y="95250"/>
                </a:lnTo>
                <a:lnTo>
                  <a:pt x="182" y="97916"/>
                </a:lnTo>
                <a:lnTo>
                  <a:pt x="83" y="98805"/>
                </a:lnTo>
                <a:lnTo>
                  <a:pt x="0" y="104648"/>
                </a:lnTo>
                <a:lnTo>
                  <a:pt x="309" y="106299"/>
                </a:lnTo>
                <a:lnTo>
                  <a:pt x="944" y="108076"/>
                </a:lnTo>
                <a:lnTo>
                  <a:pt x="1579" y="109982"/>
                </a:lnTo>
                <a:lnTo>
                  <a:pt x="2595" y="111633"/>
                </a:lnTo>
                <a:lnTo>
                  <a:pt x="3738" y="112902"/>
                </a:lnTo>
                <a:lnTo>
                  <a:pt x="4881" y="114300"/>
                </a:lnTo>
                <a:lnTo>
                  <a:pt x="6405" y="115315"/>
                </a:lnTo>
                <a:lnTo>
                  <a:pt x="9707" y="116839"/>
                </a:lnTo>
                <a:lnTo>
                  <a:pt x="11612" y="117221"/>
                </a:lnTo>
                <a:lnTo>
                  <a:pt x="15930" y="117221"/>
                </a:lnTo>
                <a:lnTo>
                  <a:pt x="35515" y="106299"/>
                </a:lnTo>
                <a:lnTo>
                  <a:pt x="18851" y="106299"/>
                </a:lnTo>
                <a:lnTo>
                  <a:pt x="17581" y="105790"/>
                </a:lnTo>
                <a:lnTo>
                  <a:pt x="15930" y="103886"/>
                </a:lnTo>
                <a:lnTo>
                  <a:pt x="15549" y="102488"/>
                </a:lnTo>
                <a:lnTo>
                  <a:pt x="15676" y="97154"/>
                </a:lnTo>
                <a:lnTo>
                  <a:pt x="15930" y="95250"/>
                </a:lnTo>
                <a:lnTo>
                  <a:pt x="16819" y="90677"/>
                </a:lnTo>
                <a:lnTo>
                  <a:pt x="17581" y="87502"/>
                </a:lnTo>
                <a:lnTo>
                  <a:pt x="29646" y="33020"/>
                </a:lnTo>
                <a:close/>
              </a:path>
              <a:path w="40639" h="117475">
                <a:moveTo>
                  <a:pt x="34853" y="96138"/>
                </a:moveTo>
                <a:lnTo>
                  <a:pt x="33202" y="97916"/>
                </a:lnTo>
                <a:lnTo>
                  <a:pt x="30408" y="100711"/>
                </a:lnTo>
                <a:lnTo>
                  <a:pt x="29011" y="101980"/>
                </a:lnTo>
                <a:lnTo>
                  <a:pt x="27868" y="103124"/>
                </a:lnTo>
                <a:lnTo>
                  <a:pt x="25582" y="104648"/>
                </a:lnTo>
                <a:lnTo>
                  <a:pt x="24566" y="105283"/>
                </a:lnTo>
                <a:lnTo>
                  <a:pt x="22534" y="106045"/>
                </a:lnTo>
                <a:lnTo>
                  <a:pt x="21645" y="106299"/>
                </a:lnTo>
                <a:lnTo>
                  <a:pt x="35515" y="106299"/>
                </a:lnTo>
                <a:lnTo>
                  <a:pt x="37647" y="104266"/>
                </a:lnTo>
                <a:lnTo>
                  <a:pt x="40441" y="101473"/>
                </a:lnTo>
                <a:lnTo>
                  <a:pt x="34853" y="96138"/>
                </a:lnTo>
                <a:close/>
              </a:path>
              <a:path w="40639" h="117475">
                <a:moveTo>
                  <a:pt x="37266" y="0"/>
                </a:moveTo>
                <a:lnTo>
                  <a:pt x="20883" y="0"/>
                </a:lnTo>
                <a:lnTo>
                  <a:pt x="17073" y="17652"/>
                </a:lnTo>
                <a:lnTo>
                  <a:pt x="33329" y="17652"/>
                </a:lnTo>
                <a:lnTo>
                  <a:pt x="372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20842" y="1992757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39" h="84455">
                <a:moveTo>
                  <a:pt x="25781" y="0"/>
                </a:moveTo>
                <a:lnTo>
                  <a:pt x="29718" y="0"/>
                </a:lnTo>
                <a:lnTo>
                  <a:pt x="17653" y="54482"/>
                </a:lnTo>
                <a:lnTo>
                  <a:pt x="16891" y="57657"/>
                </a:lnTo>
                <a:lnTo>
                  <a:pt x="16383" y="60325"/>
                </a:lnTo>
                <a:lnTo>
                  <a:pt x="16002" y="62229"/>
                </a:lnTo>
                <a:lnTo>
                  <a:pt x="15748" y="64134"/>
                </a:lnTo>
                <a:lnTo>
                  <a:pt x="15621" y="65785"/>
                </a:lnTo>
                <a:lnTo>
                  <a:pt x="15621" y="67309"/>
                </a:lnTo>
                <a:lnTo>
                  <a:pt x="15621" y="69468"/>
                </a:lnTo>
                <a:lnTo>
                  <a:pt x="16002" y="70865"/>
                </a:lnTo>
                <a:lnTo>
                  <a:pt x="16891" y="71881"/>
                </a:lnTo>
                <a:lnTo>
                  <a:pt x="17653" y="72770"/>
                </a:lnTo>
                <a:lnTo>
                  <a:pt x="18923" y="73278"/>
                </a:lnTo>
                <a:lnTo>
                  <a:pt x="20701" y="73278"/>
                </a:lnTo>
                <a:lnTo>
                  <a:pt x="21717" y="73278"/>
                </a:lnTo>
                <a:lnTo>
                  <a:pt x="22606" y="73025"/>
                </a:lnTo>
                <a:lnTo>
                  <a:pt x="23622" y="72643"/>
                </a:lnTo>
                <a:lnTo>
                  <a:pt x="24637" y="72262"/>
                </a:lnTo>
                <a:lnTo>
                  <a:pt x="25654" y="71627"/>
                </a:lnTo>
                <a:lnTo>
                  <a:pt x="26797" y="70865"/>
                </a:lnTo>
                <a:lnTo>
                  <a:pt x="27940" y="70103"/>
                </a:lnTo>
                <a:lnTo>
                  <a:pt x="29083" y="68960"/>
                </a:lnTo>
                <a:lnTo>
                  <a:pt x="30480" y="67690"/>
                </a:lnTo>
                <a:lnTo>
                  <a:pt x="31750" y="66420"/>
                </a:lnTo>
                <a:lnTo>
                  <a:pt x="33274" y="64896"/>
                </a:lnTo>
                <a:lnTo>
                  <a:pt x="34925" y="63118"/>
                </a:lnTo>
                <a:lnTo>
                  <a:pt x="40512" y="68452"/>
                </a:lnTo>
                <a:lnTo>
                  <a:pt x="37592" y="71373"/>
                </a:lnTo>
                <a:lnTo>
                  <a:pt x="35052" y="73787"/>
                </a:lnTo>
                <a:lnTo>
                  <a:pt x="32766" y="75818"/>
                </a:lnTo>
                <a:lnTo>
                  <a:pt x="30480" y="77850"/>
                </a:lnTo>
                <a:lnTo>
                  <a:pt x="28194" y="79375"/>
                </a:lnTo>
                <a:lnTo>
                  <a:pt x="26162" y="80644"/>
                </a:lnTo>
                <a:lnTo>
                  <a:pt x="24130" y="81914"/>
                </a:lnTo>
                <a:lnTo>
                  <a:pt x="22098" y="82803"/>
                </a:lnTo>
                <a:lnTo>
                  <a:pt x="20066" y="83438"/>
                </a:lnTo>
                <a:lnTo>
                  <a:pt x="18034" y="83946"/>
                </a:lnTo>
                <a:lnTo>
                  <a:pt x="16002" y="84200"/>
                </a:lnTo>
                <a:lnTo>
                  <a:pt x="13716" y="84200"/>
                </a:lnTo>
                <a:lnTo>
                  <a:pt x="11684" y="84200"/>
                </a:lnTo>
                <a:lnTo>
                  <a:pt x="9779" y="83819"/>
                </a:lnTo>
                <a:lnTo>
                  <a:pt x="8128" y="83057"/>
                </a:lnTo>
                <a:lnTo>
                  <a:pt x="6477" y="82295"/>
                </a:lnTo>
                <a:lnTo>
                  <a:pt x="4953" y="81279"/>
                </a:lnTo>
                <a:lnTo>
                  <a:pt x="3810" y="79882"/>
                </a:lnTo>
                <a:lnTo>
                  <a:pt x="2667" y="78612"/>
                </a:lnTo>
                <a:lnTo>
                  <a:pt x="1651" y="76962"/>
                </a:lnTo>
                <a:lnTo>
                  <a:pt x="1016" y="75056"/>
                </a:lnTo>
                <a:lnTo>
                  <a:pt x="381" y="73278"/>
                </a:lnTo>
                <a:lnTo>
                  <a:pt x="0" y="71246"/>
                </a:lnTo>
                <a:lnTo>
                  <a:pt x="0" y="68960"/>
                </a:lnTo>
                <a:lnTo>
                  <a:pt x="0" y="67182"/>
                </a:lnTo>
                <a:lnTo>
                  <a:pt x="254" y="64896"/>
                </a:lnTo>
                <a:lnTo>
                  <a:pt x="762" y="62229"/>
                </a:lnTo>
                <a:lnTo>
                  <a:pt x="1143" y="59562"/>
                </a:lnTo>
                <a:lnTo>
                  <a:pt x="1651" y="56641"/>
                </a:lnTo>
                <a:lnTo>
                  <a:pt x="2412" y="53593"/>
                </a:lnTo>
                <a:lnTo>
                  <a:pt x="3048" y="50418"/>
                </a:lnTo>
                <a:lnTo>
                  <a:pt x="3810" y="47116"/>
                </a:lnTo>
                <a:lnTo>
                  <a:pt x="4572" y="43687"/>
                </a:lnTo>
                <a:lnTo>
                  <a:pt x="5461" y="40258"/>
                </a:lnTo>
                <a:lnTo>
                  <a:pt x="6223" y="36829"/>
                </a:lnTo>
                <a:lnTo>
                  <a:pt x="6985" y="33400"/>
                </a:lnTo>
                <a:lnTo>
                  <a:pt x="7874" y="30098"/>
                </a:lnTo>
                <a:lnTo>
                  <a:pt x="8509" y="26796"/>
                </a:lnTo>
                <a:lnTo>
                  <a:pt x="9144" y="23621"/>
                </a:lnTo>
                <a:lnTo>
                  <a:pt x="9779" y="20573"/>
                </a:lnTo>
                <a:lnTo>
                  <a:pt x="10287" y="17652"/>
                </a:lnTo>
                <a:lnTo>
                  <a:pt x="10541" y="15112"/>
                </a:lnTo>
                <a:lnTo>
                  <a:pt x="10668" y="14731"/>
                </a:lnTo>
                <a:lnTo>
                  <a:pt x="10668" y="14223"/>
                </a:lnTo>
                <a:lnTo>
                  <a:pt x="10668" y="13842"/>
                </a:lnTo>
                <a:lnTo>
                  <a:pt x="10668" y="13462"/>
                </a:lnTo>
                <a:lnTo>
                  <a:pt x="10668" y="13080"/>
                </a:lnTo>
                <a:lnTo>
                  <a:pt x="10668" y="12700"/>
                </a:lnTo>
                <a:lnTo>
                  <a:pt x="10541" y="10667"/>
                </a:lnTo>
                <a:lnTo>
                  <a:pt x="9779" y="9016"/>
                </a:lnTo>
                <a:lnTo>
                  <a:pt x="8382" y="8127"/>
                </a:lnTo>
                <a:lnTo>
                  <a:pt x="6985" y="7112"/>
                </a:lnTo>
                <a:lnTo>
                  <a:pt x="4572" y="6603"/>
                </a:lnTo>
                <a:lnTo>
                  <a:pt x="1016" y="6476"/>
                </a:lnTo>
                <a:lnTo>
                  <a:pt x="2032" y="888"/>
                </a:lnTo>
                <a:lnTo>
                  <a:pt x="257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37988" y="1959736"/>
            <a:ext cx="20320" cy="17780"/>
          </a:xfrm>
          <a:custGeom>
            <a:avLst/>
            <a:gdLst/>
            <a:ahLst/>
            <a:cxnLst/>
            <a:rect l="l" t="t" r="r" b="b"/>
            <a:pathLst>
              <a:path w="20320" h="17780">
                <a:moveTo>
                  <a:pt x="3810" y="0"/>
                </a:moveTo>
                <a:lnTo>
                  <a:pt x="20192" y="0"/>
                </a:lnTo>
                <a:lnTo>
                  <a:pt x="16256" y="17652"/>
                </a:lnTo>
                <a:lnTo>
                  <a:pt x="0" y="17652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8467" y="1958339"/>
            <a:ext cx="99786" cy="1165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83961" y="1978025"/>
            <a:ext cx="79375" cy="97155"/>
          </a:xfrm>
          <a:custGeom>
            <a:avLst/>
            <a:gdLst/>
            <a:ahLst/>
            <a:cxnLst/>
            <a:rect l="l" t="t" r="r" b="b"/>
            <a:pathLst>
              <a:path w="79375" h="97155">
                <a:moveTo>
                  <a:pt x="79375" y="83185"/>
                </a:moveTo>
                <a:lnTo>
                  <a:pt x="0" y="83185"/>
                </a:lnTo>
                <a:lnTo>
                  <a:pt x="0" y="96647"/>
                </a:lnTo>
                <a:lnTo>
                  <a:pt x="79375" y="96647"/>
                </a:lnTo>
                <a:lnTo>
                  <a:pt x="79375" y="83185"/>
                </a:lnTo>
                <a:close/>
              </a:path>
              <a:path w="79375" h="97155">
                <a:moveTo>
                  <a:pt x="79375" y="0"/>
                </a:moveTo>
                <a:lnTo>
                  <a:pt x="0" y="31114"/>
                </a:lnTo>
                <a:lnTo>
                  <a:pt x="0" y="44069"/>
                </a:lnTo>
                <a:lnTo>
                  <a:pt x="79375" y="75057"/>
                </a:lnTo>
                <a:lnTo>
                  <a:pt x="79375" y="61087"/>
                </a:lnTo>
                <a:lnTo>
                  <a:pt x="15366" y="37846"/>
                </a:lnTo>
                <a:lnTo>
                  <a:pt x="79375" y="13842"/>
                </a:lnTo>
                <a:lnTo>
                  <a:pt x="7937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79390" y="2067941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519" y="0"/>
                </a:lnTo>
              </a:path>
            </a:pathLst>
          </a:custGeom>
          <a:ln w="22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83961" y="1978025"/>
            <a:ext cx="79375" cy="75565"/>
          </a:xfrm>
          <a:custGeom>
            <a:avLst/>
            <a:gdLst/>
            <a:ahLst/>
            <a:cxnLst/>
            <a:rect l="l" t="t" r="r" b="b"/>
            <a:pathLst>
              <a:path w="79375" h="75564">
                <a:moveTo>
                  <a:pt x="79375" y="0"/>
                </a:moveTo>
                <a:lnTo>
                  <a:pt x="79375" y="13842"/>
                </a:lnTo>
                <a:lnTo>
                  <a:pt x="15366" y="37846"/>
                </a:lnTo>
                <a:lnTo>
                  <a:pt x="79375" y="61087"/>
                </a:lnTo>
                <a:lnTo>
                  <a:pt x="79375" y="75057"/>
                </a:lnTo>
                <a:lnTo>
                  <a:pt x="0" y="44069"/>
                </a:lnTo>
                <a:lnTo>
                  <a:pt x="0" y="31114"/>
                </a:lnTo>
                <a:lnTo>
                  <a:pt x="793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64479" y="1972088"/>
            <a:ext cx="122654" cy="1094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15355" y="1892833"/>
            <a:ext cx="179082" cy="1272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30469" y="1912366"/>
            <a:ext cx="160020" cy="108585"/>
          </a:xfrm>
          <a:custGeom>
            <a:avLst/>
            <a:gdLst/>
            <a:ahLst/>
            <a:cxnLst/>
            <a:rect l="l" t="t" r="r" b="b"/>
            <a:pathLst>
              <a:path w="160020" h="108585">
                <a:moveTo>
                  <a:pt x="30479" y="0"/>
                </a:moveTo>
                <a:lnTo>
                  <a:pt x="1142" y="0"/>
                </a:lnTo>
                <a:lnTo>
                  <a:pt x="0" y="5461"/>
                </a:lnTo>
                <a:lnTo>
                  <a:pt x="3555" y="5842"/>
                </a:lnTo>
                <a:lnTo>
                  <a:pt x="6095" y="6604"/>
                </a:lnTo>
                <a:lnTo>
                  <a:pt x="7619" y="8000"/>
                </a:lnTo>
                <a:lnTo>
                  <a:pt x="9270" y="9271"/>
                </a:lnTo>
                <a:lnTo>
                  <a:pt x="10286" y="11303"/>
                </a:lnTo>
                <a:lnTo>
                  <a:pt x="21208" y="108458"/>
                </a:lnTo>
                <a:lnTo>
                  <a:pt x="36067" y="108458"/>
                </a:lnTo>
                <a:lnTo>
                  <a:pt x="43453" y="97075"/>
                </a:lnTo>
                <a:lnTo>
                  <a:pt x="49077" y="88137"/>
                </a:lnTo>
                <a:lnTo>
                  <a:pt x="37083" y="88137"/>
                </a:lnTo>
                <a:lnTo>
                  <a:pt x="30479" y="0"/>
                </a:lnTo>
                <a:close/>
              </a:path>
              <a:path w="160020" h="108585">
                <a:moveTo>
                  <a:pt x="95693" y="33782"/>
                </a:moveTo>
                <a:lnTo>
                  <a:pt x="78231" y="33782"/>
                </a:lnTo>
                <a:lnTo>
                  <a:pt x="79375" y="33909"/>
                </a:lnTo>
                <a:lnTo>
                  <a:pt x="79628" y="37211"/>
                </a:lnTo>
                <a:lnTo>
                  <a:pt x="80644" y="53467"/>
                </a:lnTo>
                <a:lnTo>
                  <a:pt x="81025" y="58166"/>
                </a:lnTo>
                <a:lnTo>
                  <a:pt x="85978" y="108458"/>
                </a:lnTo>
                <a:lnTo>
                  <a:pt x="99313" y="108458"/>
                </a:lnTo>
                <a:lnTo>
                  <a:pt x="104007" y="102052"/>
                </a:lnTo>
                <a:lnTo>
                  <a:pt x="108378" y="95980"/>
                </a:lnTo>
                <a:lnTo>
                  <a:pt x="112440" y="90241"/>
                </a:lnTo>
                <a:lnTo>
                  <a:pt x="113817" y="88264"/>
                </a:lnTo>
                <a:lnTo>
                  <a:pt x="100710" y="88264"/>
                </a:lnTo>
                <a:lnTo>
                  <a:pt x="95693" y="33782"/>
                </a:lnTo>
                <a:close/>
              </a:path>
              <a:path w="160020" h="108585">
                <a:moveTo>
                  <a:pt x="156463" y="0"/>
                </a:moveTo>
                <a:lnTo>
                  <a:pt x="127634" y="0"/>
                </a:lnTo>
                <a:lnTo>
                  <a:pt x="126491" y="5461"/>
                </a:lnTo>
                <a:lnTo>
                  <a:pt x="130175" y="5714"/>
                </a:lnTo>
                <a:lnTo>
                  <a:pt x="132587" y="6476"/>
                </a:lnTo>
                <a:lnTo>
                  <a:pt x="135635" y="9017"/>
                </a:lnTo>
                <a:lnTo>
                  <a:pt x="136357" y="11303"/>
                </a:lnTo>
                <a:lnTo>
                  <a:pt x="136397" y="14859"/>
                </a:lnTo>
                <a:lnTo>
                  <a:pt x="135826" y="21097"/>
                </a:lnTo>
                <a:lnTo>
                  <a:pt x="116077" y="64992"/>
                </a:lnTo>
                <a:lnTo>
                  <a:pt x="100710" y="88264"/>
                </a:lnTo>
                <a:lnTo>
                  <a:pt x="113817" y="88264"/>
                </a:lnTo>
                <a:lnTo>
                  <a:pt x="136270" y="53848"/>
                </a:lnTo>
                <a:lnTo>
                  <a:pt x="139064" y="48768"/>
                </a:lnTo>
                <a:lnTo>
                  <a:pt x="141858" y="43814"/>
                </a:lnTo>
                <a:lnTo>
                  <a:pt x="144525" y="38862"/>
                </a:lnTo>
                <a:lnTo>
                  <a:pt x="149605" y="28701"/>
                </a:lnTo>
                <a:lnTo>
                  <a:pt x="151637" y="24511"/>
                </a:lnTo>
                <a:lnTo>
                  <a:pt x="153161" y="20955"/>
                </a:lnTo>
                <a:lnTo>
                  <a:pt x="154812" y="17272"/>
                </a:lnTo>
                <a:lnTo>
                  <a:pt x="159409" y="5842"/>
                </a:lnTo>
                <a:lnTo>
                  <a:pt x="159442" y="5461"/>
                </a:lnTo>
                <a:lnTo>
                  <a:pt x="156463" y="0"/>
                </a:lnTo>
                <a:close/>
              </a:path>
              <a:path w="160020" h="108585">
                <a:moveTo>
                  <a:pt x="92582" y="0"/>
                </a:moveTo>
                <a:lnTo>
                  <a:pt x="76580" y="0"/>
                </a:lnTo>
                <a:lnTo>
                  <a:pt x="75310" y="5461"/>
                </a:lnTo>
                <a:lnTo>
                  <a:pt x="74167" y="12573"/>
                </a:lnTo>
                <a:lnTo>
                  <a:pt x="72389" y="19304"/>
                </a:lnTo>
                <a:lnTo>
                  <a:pt x="55818" y="56473"/>
                </a:lnTo>
                <a:lnTo>
                  <a:pt x="37083" y="88137"/>
                </a:lnTo>
                <a:lnTo>
                  <a:pt x="49077" y="88137"/>
                </a:lnTo>
                <a:lnTo>
                  <a:pt x="71088" y="49498"/>
                </a:lnTo>
                <a:lnTo>
                  <a:pt x="78231" y="33782"/>
                </a:lnTo>
                <a:lnTo>
                  <a:pt x="95693" y="33782"/>
                </a:lnTo>
                <a:lnTo>
                  <a:pt x="925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30469" y="1912366"/>
            <a:ext cx="160020" cy="108585"/>
          </a:xfrm>
          <a:custGeom>
            <a:avLst/>
            <a:gdLst/>
            <a:ahLst/>
            <a:cxnLst/>
            <a:rect l="l" t="t" r="r" b="b"/>
            <a:pathLst>
              <a:path w="160020" h="108585">
                <a:moveTo>
                  <a:pt x="1142" y="0"/>
                </a:moveTo>
                <a:lnTo>
                  <a:pt x="30479" y="0"/>
                </a:lnTo>
                <a:lnTo>
                  <a:pt x="37083" y="88137"/>
                </a:lnTo>
                <a:lnTo>
                  <a:pt x="44440" y="76043"/>
                </a:lnTo>
                <a:lnTo>
                  <a:pt x="64515" y="40132"/>
                </a:lnTo>
                <a:lnTo>
                  <a:pt x="75310" y="5461"/>
                </a:lnTo>
                <a:lnTo>
                  <a:pt x="76580" y="0"/>
                </a:lnTo>
                <a:lnTo>
                  <a:pt x="92582" y="0"/>
                </a:lnTo>
                <a:lnTo>
                  <a:pt x="100710" y="88264"/>
                </a:lnTo>
                <a:lnTo>
                  <a:pt x="108930" y="76211"/>
                </a:lnTo>
                <a:lnTo>
                  <a:pt x="131254" y="36147"/>
                </a:lnTo>
                <a:lnTo>
                  <a:pt x="136397" y="14859"/>
                </a:lnTo>
                <a:lnTo>
                  <a:pt x="136397" y="11430"/>
                </a:lnTo>
                <a:lnTo>
                  <a:pt x="135635" y="9017"/>
                </a:lnTo>
                <a:lnTo>
                  <a:pt x="134111" y="7747"/>
                </a:lnTo>
                <a:lnTo>
                  <a:pt x="132587" y="6476"/>
                </a:lnTo>
                <a:lnTo>
                  <a:pt x="130175" y="5714"/>
                </a:lnTo>
                <a:lnTo>
                  <a:pt x="126491" y="5461"/>
                </a:lnTo>
                <a:lnTo>
                  <a:pt x="127634" y="0"/>
                </a:lnTo>
                <a:lnTo>
                  <a:pt x="156463" y="0"/>
                </a:lnTo>
                <a:lnTo>
                  <a:pt x="159511" y="5587"/>
                </a:lnTo>
                <a:lnTo>
                  <a:pt x="156844" y="12192"/>
                </a:lnTo>
                <a:lnTo>
                  <a:pt x="154812" y="17272"/>
                </a:lnTo>
                <a:lnTo>
                  <a:pt x="153161" y="20955"/>
                </a:lnTo>
                <a:lnTo>
                  <a:pt x="151637" y="24511"/>
                </a:lnTo>
                <a:lnTo>
                  <a:pt x="149605" y="28701"/>
                </a:lnTo>
                <a:lnTo>
                  <a:pt x="147065" y="33782"/>
                </a:lnTo>
                <a:lnTo>
                  <a:pt x="144525" y="38862"/>
                </a:lnTo>
                <a:lnTo>
                  <a:pt x="141858" y="43814"/>
                </a:lnTo>
                <a:lnTo>
                  <a:pt x="139064" y="48768"/>
                </a:lnTo>
                <a:lnTo>
                  <a:pt x="136270" y="53848"/>
                </a:lnTo>
                <a:lnTo>
                  <a:pt x="132841" y="59309"/>
                </a:lnTo>
                <a:lnTo>
                  <a:pt x="129031" y="65278"/>
                </a:lnTo>
                <a:lnTo>
                  <a:pt x="125221" y="71247"/>
                </a:lnTo>
                <a:lnTo>
                  <a:pt x="120903" y="77724"/>
                </a:lnTo>
                <a:lnTo>
                  <a:pt x="116204" y="84836"/>
                </a:lnTo>
                <a:lnTo>
                  <a:pt x="112440" y="90241"/>
                </a:lnTo>
                <a:lnTo>
                  <a:pt x="108378" y="95980"/>
                </a:lnTo>
                <a:lnTo>
                  <a:pt x="104007" y="102052"/>
                </a:lnTo>
                <a:lnTo>
                  <a:pt x="99313" y="108458"/>
                </a:lnTo>
                <a:lnTo>
                  <a:pt x="85978" y="108458"/>
                </a:lnTo>
                <a:lnTo>
                  <a:pt x="81406" y="61849"/>
                </a:lnTo>
                <a:lnTo>
                  <a:pt x="81025" y="58166"/>
                </a:lnTo>
                <a:lnTo>
                  <a:pt x="80644" y="53467"/>
                </a:lnTo>
                <a:lnTo>
                  <a:pt x="80263" y="47625"/>
                </a:lnTo>
                <a:lnTo>
                  <a:pt x="79882" y="41656"/>
                </a:lnTo>
                <a:lnTo>
                  <a:pt x="79628" y="37211"/>
                </a:lnTo>
                <a:lnTo>
                  <a:pt x="79375" y="33909"/>
                </a:lnTo>
                <a:lnTo>
                  <a:pt x="78231" y="33782"/>
                </a:lnTo>
                <a:lnTo>
                  <a:pt x="74922" y="41425"/>
                </a:lnTo>
                <a:lnTo>
                  <a:pt x="71088" y="49498"/>
                </a:lnTo>
                <a:lnTo>
                  <a:pt x="50196" y="86360"/>
                </a:lnTo>
                <a:lnTo>
                  <a:pt x="36067" y="108458"/>
                </a:lnTo>
                <a:lnTo>
                  <a:pt x="21208" y="108458"/>
                </a:lnTo>
                <a:lnTo>
                  <a:pt x="12700" y="24511"/>
                </a:lnTo>
                <a:lnTo>
                  <a:pt x="12191" y="20193"/>
                </a:lnTo>
                <a:lnTo>
                  <a:pt x="7619" y="8000"/>
                </a:lnTo>
                <a:lnTo>
                  <a:pt x="6095" y="6604"/>
                </a:lnTo>
                <a:lnTo>
                  <a:pt x="3555" y="5842"/>
                </a:lnTo>
                <a:lnTo>
                  <a:pt x="0" y="5461"/>
                </a:lnTo>
                <a:lnTo>
                  <a:pt x="11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79947" y="1930933"/>
            <a:ext cx="166877" cy="1414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50635" y="1891258"/>
            <a:ext cx="189792" cy="1760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95106" y="1950592"/>
            <a:ext cx="40640" cy="117475"/>
          </a:xfrm>
          <a:custGeom>
            <a:avLst/>
            <a:gdLst/>
            <a:ahLst/>
            <a:cxnLst/>
            <a:rect l="l" t="t" r="r" b="b"/>
            <a:pathLst>
              <a:path w="40639" h="117475">
                <a:moveTo>
                  <a:pt x="29646" y="33020"/>
                </a:moveTo>
                <a:lnTo>
                  <a:pt x="25709" y="33020"/>
                </a:lnTo>
                <a:lnTo>
                  <a:pt x="1960" y="33909"/>
                </a:lnTo>
                <a:lnTo>
                  <a:pt x="944" y="39497"/>
                </a:lnTo>
                <a:lnTo>
                  <a:pt x="4500" y="39624"/>
                </a:lnTo>
                <a:lnTo>
                  <a:pt x="6913" y="40132"/>
                </a:lnTo>
                <a:lnTo>
                  <a:pt x="8310" y="41148"/>
                </a:lnTo>
                <a:lnTo>
                  <a:pt x="9707" y="42037"/>
                </a:lnTo>
                <a:lnTo>
                  <a:pt x="10469" y="43687"/>
                </a:lnTo>
                <a:lnTo>
                  <a:pt x="10469" y="48133"/>
                </a:lnTo>
                <a:lnTo>
                  <a:pt x="10215" y="50673"/>
                </a:lnTo>
                <a:lnTo>
                  <a:pt x="9707" y="53594"/>
                </a:lnTo>
                <a:lnTo>
                  <a:pt x="9072" y="56642"/>
                </a:lnTo>
                <a:lnTo>
                  <a:pt x="7802" y="63119"/>
                </a:lnTo>
                <a:lnTo>
                  <a:pt x="6913" y="66421"/>
                </a:lnTo>
                <a:lnTo>
                  <a:pt x="5389" y="73279"/>
                </a:lnTo>
                <a:lnTo>
                  <a:pt x="4500" y="76708"/>
                </a:lnTo>
                <a:lnTo>
                  <a:pt x="3738" y="80137"/>
                </a:lnTo>
                <a:lnTo>
                  <a:pt x="2976" y="83439"/>
                </a:lnTo>
                <a:lnTo>
                  <a:pt x="2341" y="86614"/>
                </a:lnTo>
                <a:lnTo>
                  <a:pt x="1579" y="89662"/>
                </a:lnTo>
                <a:lnTo>
                  <a:pt x="1071" y="92583"/>
                </a:lnTo>
                <a:lnTo>
                  <a:pt x="690" y="95250"/>
                </a:lnTo>
                <a:lnTo>
                  <a:pt x="182" y="97917"/>
                </a:lnTo>
                <a:lnTo>
                  <a:pt x="83" y="98806"/>
                </a:lnTo>
                <a:lnTo>
                  <a:pt x="0" y="104648"/>
                </a:lnTo>
                <a:lnTo>
                  <a:pt x="309" y="106299"/>
                </a:lnTo>
                <a:lnTo>
                  <a:pt x="944" y="108077"/>
                </a:lnTo>
                <a:lnTo>
                  <a:pt x="1579" y="109982"/>
                </a:lnTo>
                <a:lnTo>
                  <a:pt x="2595" y="111633"/>
                </a:lnTo>
                <a:lnTo>
                  <a:pt x="3738" y="112903"/>
                </a:lnTo>
                <a:lnTo>
                  <a:pt x="4881" y="114300"/>
                </a:lnTo>
                <a:lnTo>
                  <a:pt x="6405" y="115316"/>
                </a:lnTo>
                <a:lnTo>
                  <a:pt x="9707" y="116840"/>
                </a:lnTo>
                <a:lnTo>
                  <a:pt x="11612" y="117221"/>
                </a:lnTo>
                <a:lnTo>
                  <a:pt x="15930" y="117221"/>
                </a:lnTo>
                <a:lnTo>
                  <a:pt x="35515" y="106299"/>
                </a:lnTo>
                <a:lnTo>
                  <a:pt x="18851" y="106299"/>
                </a:lnTo>
                <a:lnTo>
                  <a:pt x="17581" y="105791"/>
                </a:lnTo>
                <a:lnTo>
                  <a:pt x="15930" y="103886"/>
                </a:lnTo>
                <a:lnTo>
                  <a:pt x="15549" y="102489"/>
                </a:lnTo>
                <a:lnTo>
                  <a:pt x="15617" y="97917"/>
                </a:lnTo>
                <a:lnTo>
                  <a:pt x="15676" y="97155"/>
                </a:lnTo>
                <a:lnTo>
                  <a:pt x="15930" y="95250"/>
                </a:lnTo>
                <a:lnTo>
                  <a:pt x="16819" y="90678"/>
                </a:lnTo>
                <a:lnTo>
                  <a:pt x="17581" y="87503"/>
                </a:lnTo>
                <a:lnTo>
                  <a:pt x="29646" y="33020"/>
                </a:lnTo>
                <a:close/>
              </a:path>
              <a:path w="40639" h="117475">
                <a:moveTo>
                  <a:pt x="34853" y="96139"/>
                </a:moveTo>
                <a:lnTo>
                  <a:pt x="33202" y="97917"/>
                </a:lnTo>
                <a:lnTo>
                  <a:pt x="30408" y="100711"/>
                </a:lnTo>
                <a:lnTo>
                  <a:pt x="29011" y="101981"/>
                </a:lnTo>
                <a:lnTo>
                  <a:pt x="27868" y="103124"/>
                </a:lnTo>
                <a:lnTo>
                  <a:pt x="25582" y="104648"/>
                </a:lnTo>
                <a:lnTo>
                  <a:pt x="24566" y="105283"/>
                </a:lnTo>
                <a:lnTo>
                  <a:pt x="22534" y="106045"/>
                </a:lnTo>
                <a:lnTo>
                  <a:pt x="21645" y="106299"/>
                </a:lnTo>
                <a:lnTo>
                  <a:pt x="35515" y="106299"/>
                </a:lnTo>
                <a:lnTo>
                  <a:pt x="37647" y="104267"/>
                </a:lnTo>
                <a:lnTo>
                  <a:pt x="40441" y="101473"/>
                </a:lnTo>
                <a:lnTo>
                  <a:pt x="34853" y="96139"/>
                </a:lnTo>
                <a:close/>
              </a:path>
              <a:path w="40639" h="117475">
                <a:moveTo>
                  <a:pt x="37266" y="0"/>
                </a:moveTo>
                <a:lnTo>
                  <a:pt x="20883" y="0"/>
                </a:lnTo>
                <a:lnTo>
                  <a:pt x="17073" y="17653"/>
                </a:lnTo>
                <a:lnTo>
                  <a:pt x="33329" y="17653"/>
                </a:lnTo>
                <a:lnTo>
                  <a:pt x="372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995034" y="1983613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39" h="84455">
                <a:moveTo>
                  <a:pt x="25780" y="0"/>
                </a:moveTo>
                <a:lnTo>
                  <a:pt x="29717" y="0"/>
                </a:lnTo>
                <a:lnTo>
                  <a:pt x="17652" y="54483"/>
                </a:lnTo>
                <a:lnTo>
                  <a:pt x="16890" y="57658"/>
                </a:lnTo>
                <a:lnTo>
                  <a:pt x="16382" y="60325"/>
                </a:lnTo>
                <a:lnTo>
                  <a:pt x="16001" y="62229"/>
                </a:lnTo>
                <a:lnTo>
                  <a:pt x="15748" y="64135"/>
                </a:lnTo>
                <a:lnTo>
                  <a:pt x="15620" y="65786"/>
                </a:lnTo>
                <a:lnTo>
                  <a:pt x="15620" y="67310"/>
                </a:lnTo>
                <a:lnTo>
                  <a:pt x="15620" y="69469"/>
                </a:lnTo>
                <a:lnTo>
                  <a:pt x="16001" y="70865"/>
                </a:lnTo>
                <a:lnTo>
                  <a:pt x="16890" y="71882"/>
                </a:lnTo>
                <a:lnTo>
                  <a:pt x="17652" y="72771"/>
                </a:lnTo>
                <a:lnTo>
                  <a:pt x="18923" y="73278"/>
                </a:lnTo>
                <a:lnTo>
                  <a:pt x="20700" y="73278"/>
                </a:lnTo>
                <a:lnTo>
                  <a:pt x="21716" y="73278"/>
                </a:lnTo>
                <a:lnTo>
                  <a:pt x="29082" y="68961"/>
                </a:lnTo>
                <a:lnTo>
                  <a:pt x="30479" y="67690"/>
                </a:lnTo>
                <a:lnTo>
                  <a:pt x="31750" y="66421"/>
                </a:lnTo>
                <a:lnTo>
                  <a:pt x="33274" y="64897"/>
                </a:lnTo>
                <a:lnTo>
                  <a:pt x="34925" y="63119"/>
                </a:lnTo>
                <a:lnTo>
                  <a:pt x="40512" y="68452"/>
                </a:lnTo>
                <a:lnTo>
                  <a:pt x="16001" y="84200"/>
                </a:lnTo>
                <a:lnTo>
                  <a:pt x="13715" y="84200"/>
                </a:lnTo>
                <a:lnTo>
                  <a:pt x="11684" y="84200"/>
                </a:lnTo>
                <a:lnTo>
                  <a:pt x="9778" y="83820"/>
                </a:lnTo>
                <a:lnTo>
                  <a:pt x="8127" y="83058"/>
                </a:lnTo>
                <a:lnTo>
                  <a:pt x="6476" y="82296"/>
                </a:lnTo>
                <a:lnTo>
                  <a:pt x="4952" y="81279"/>
                </a:lnTo>
                <a:lnTo>
                  <a:pt x="3810" y="79883"/>
                </a:lnTo>
                <a:lnTo>
                  <a:pt x="2666" y="78612"/>
                </a:lnTo>
                <a:lnTo>
                  <a:pt x="1650" y="76962"/>
                </a:lnTo>
                <a:lnTo>
                  <a:pt x="1015" y="75057"/>
                </a:lnTo>
                <a:lnTo>
                  <a:pt x="380" y="73278"/>
                </a:lnTo>
                <a:lnTo>
                  <a:pt x="0" y="71247"/>
                </a:lnTo>
                <a:lnTo>
                  <a:pt x="0" y="68961"/>
                </a:lnTo>
                <a:lnTo>
                  <a:pt x="0" y="67183"/>
                </a:lnTo>
                <a:lnTo>
                  <a:pt x="253" y="64897"/>
                </a:lnTo>
                <a:lnTo>
                  <a:pt x="762" y="62229"/>
                </a:lnTo>
                <a:lnTo>
                  <a:pt x="1142" y="59562"/>
                </a:lnTo>
                <a:lnTo>
                  <a:pt x="1650" y="56641"/>
                </a:lnTo>
                <a:lnTo>
                  <a:pt x="2412" y="53594"/>
                </a:lnTo>
                <a:lnTo>
                  <a:pt x="3048" y="50419"/>
                </a:lnTo>
                <a:lnTo>
                  <a:pt x="3810" y="47116"/>
                </a:lnTo>
                <a:lnTo>
                  <a:pt x="4572" y="43687"/>
                </a:lnTo>
                <a:lnTo>
                  <a:pt x="5461" y="40259"/>
                </a:lnTo>
                <a:lnTo>
                  <a:pt x="6223" y="36829"/>
                </a:lnTo>
                <a:lnTo>
                  <a:pt x="6985" y="33400"/>
                </a:lnTo>
                <a:lnTo>
                  <a:pt x="7874" y="30099"/>
                </a:lnTo>
                <a:lnTo>
                  <a:pt x="8509" y="26797"/>
                </a:lnTo>
                <a:lnTo>
                  <a:pt x="9143" y="23622"/>
                </a:lnTo>
                <a:lnTo>
                  <a:pt x="9778" y="20574"/>
                </a:lnTo>
                <a:lnTo>
                  <a:pt x="10287" y="17652"/>
                </a:lnTo>
                <a:lnTo>
                  <a:pt x="10540" y="15112"/>
                </a:lnTo>
                <a:lnTo>
                  <a:pt x="10667" y="14732"/>
                </a:lnTo>
                <a:lnTo>
                  <a:pt x="10667" y="14224"/>
                </a:lnTo>
                <a:lnTo>
                  <a:pt x="10667" y="13842"/>
                </a:lnTo>
                <a:lnTo>
                  <a:pt x="10667" y="13462"/>
                </a:lnTo>
                <a:lnTo>
                  <a:pt x="10667" y="13081"/>
                </a:lnTo>
                <a:lnTo>
                  <a:pt x="10667" y="12700"/>
                </a:lnTo>
                <a:lnTo>
                  <a:pt x="10540" y="10667"/>
                </a:lnTo>
                <a:lnTo>
                  <a:pt x="9778" y="9016"/>
                </a:lnTo>
                <a:lnTo>
                  <a:pt x="8381" y="8127"/>
                </a:lnTo>
                <a:lnTo>
                  <a:pt x="6985" y="7112"/>
                </a:lnTo>
                <a:lnTo>
                  <a:pt x="4572" y="6603"/>
                </a:lnTo>
                <a:lnTo>
                  <a:pt x="1015" y="6476"/>
                </a:lnTo>
                <a:lnTo>
                  <a:pt x="2031" y="888"/>
                </a:lnTo>
                <a:lnTo>
                  <a:pt x="257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12179" y="1950592"/>
            <a:ext cx="20320" cy="17780"/>
          </a:xfrm>
          <a:custGeom>
            <a:avLst/>
            <a:gdLst/>
            <a:ahLst/>
            <a:cxnLst/>
            <a:rect l="l" t="t" r="r" b="b"/>
            <a:pathLst>
              <a:path w="20320" h="17780">
                <a:moveTo>
                  <a:pt x="3810" y="0"/>
                </a:moveTo>
                <a:lnTo>
                  <a:pt x="20193" y="0"/>
                </a:lnTo>
                <a:lnTo>
                  <a:pt x="16256" y="17653"/>
                </a:lnTo>
                <a:lnTo>
                  <a:pt x="0" y="17653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86555" y="2284501"/>
            <a:ext cx="150088" cy="1500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696842" y="2299716"/>
            <a:ext cx="139954" cy="1399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48684" y="2244851"/>
            <a:ext cx="3554857" cy="23634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46220" y="2674620"/>
            <a:ext cx="134874" cy="1348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56507" y="2688717"/>
            <a:ext cx="124968" cy="1249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51959" y="2686841"/>
            <a:ext cx="121412" cy="1217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66259" y="2730978"/>
            <a:ext cx="84582" cy="1150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80991" y="2750057"/>
            <a:ext cx="65405" cy="95250"/>
          </a:xfrm>
          <a:custGeom>
            <a:avLst/>
            <a:gdLst/>
            <a:ahLst/>
            <a:cxnLst/>
            <a:rect l="l" t="t" r="r" b="b"/>
            <a:pathLst>
              <a:path w="65404" h="95250">
                <a:moveTo>
                  <a:pt x="38481" y="0"/>
                </a:moveTo>
                <a:lnTo>
                  <a:pt x="27940" y="0"/>
                </a:lnTo>
                <a:lnTo>
                  <a:pt x="23622" y="1015"/>
                </a:lnTo>
                <a:lnTo>
                  <a:pt x="888" y="32892"/>
                </a:lnTo>
                <a:lnTo>
                  <a:pt x="0" y="48132"/>
                </a:lnTo>
                <a:lnTo>
                  <a:pt x="498" y="59203"/>
                </a:lnTo>
                <a:lnTo>
                  <a:pt x="24143" y="94279"/>
                </a:lnTo>
                <a:lnTo>
                  <a:pt x="31623" y="94995"/>
                </a:lnTo>
                <a:lnTo>
                  <a:pt x="39243" y="94232"/>
                </a:lnTo>
                <a:lnTo>
                  <a:pt x="45910" y="91932"/>
                </a:lnTo>
                <a:lnTo>
                  <a:pt x="51625" y="88084"/>
                </a:lnTo>
                <a:lnTo>
                  <a:pt x="51913" y="87756"/>
                </a:lnTo>
                <a:lnTo>
                  <a:pt x="29591" y="87756"/>
                </a:lnTo>
                <a:lnTo>
                  <a:pt x="27050" y="86994"/>
                </a:lnTo>
                <a:lnTo>
                  <a:pt x="24765" y="85343"/>
                </a:lnTo>
                <a:lnTo>
                  <a:pt x="22606" y="83819"/>
                </a:lnTo>
                <a:lnTo>
                  <a:pt x="20700" y="81279"/>
                </a:lnTo>
                <a:lnTo>
                  <a:pt x="19304" y="77977"/>
                </a:lnTo>
                <a:lnTo>
                  <a:pt x="17780" y="74549"/>
                </a:lnTo>
                <a:lnTo>
                  <a:pt x="16763" y="70230"/>
                </a:lnTo>
                <a:lnTo>
                  <a:pt x="16002" y="65024"/>
                </a:lnTo>
                <a:lnTo>
                  <a:pt x="15367" y="59816"/>
                </a:lnTo>
                <a:lnTo>
                  <a:pt x="14986" y="53593"/>
                </a:lnTo>
                <a:lnTo>
                  <a:pt x="15037" y="39115"/>
                </a:lnTo>
                <a:lnTo>
                  <a:pt x="18763" y="17144"/>
                </a:lnTo>
                <a:lnTo>
                  <a:pt x="19938" y="13969"/>
                </a:lnTo>
                <a:lnTo>
                  <a:pt x="21717" y="11429"/>
                </a:lnTo>
                <a:lnTo>
                  <a:pt x="26288" y="7874"/>
                </a:lnTo>
                <a:lnTo>
                  <a:pt x="29083" y="7112"/>
                </a:lnTo>
                <a:lnTo>
                  <a:pt x="53292" y="7112"/>
                </a:lnTo>
                <a:lnTo>
                  <a:pt x="51435" y="5461"/>
                </a:lnTo>
                <a:lnTo>
                  <a:pt x="43307" y="1142"/>
                </a:lnTo>
                <a:lnTo>
                  <a:pt x="38481" y="0"/>
                </a:lnTo>
                <a:close/>
              </a:path>
              <a:path w="65404" h="95250">
                <a:moveTo>
                  <a:pt x="53292" y="7112"/>
                </a:moveTo>
                <a:lnTo>
                  <a:pt x="35306" y="7112"/>
                </a:lnTo>
                <a:lnTo>
                  <a:pt x="37846" y="7874"/>
                </a:lnTo>
                <a:lnTo>
                  <a:pt x="42163" y="11175"/>
                </a:lnTo>
                <a:lnTo>
                  <a:pt x="49929" y="57638"/>
                </a:lnTo>
                <a:lnTo>
                  <a:pt x="49657" y="61721"/>
                </a:lnTo>
                <a:lnTo>
                  <a:pt x="48133" y="71374"/>
                </a:lnTo>
                <a:lnTo>
                  <a:pt x="47117" y="75437"/>
                </a:lnTo>
                <a:lnTo>
                  <a:pt x="45720" y="78486"/>
                </a:lnTo>
                <a:lnTo>
                  <a:pt x="44323" y="81661"/>
                </a:lnTo>
                <a:lnTo>
                  <a:pt x="42418" y="84074"/>
                </a:lnTo>
                <a:lnTo>
                  <a:pt x="40259" y="85470"/>
                </a:lnTo>
                <a:lnTo>
                  <a:pt x="38100" y="86994"/>
                </a:lnTo>
                <a:lnTo>
                  <a:pt x="35560" y="87756"/>
                </a:lnTo>
                <a:lnTo>
                  <a:pt x="51913" y="87756"/>
                </a:lnTo>
                <a:lnTo>
                  <a:pt x="64811" y="48132"/>
                </a:lnTo>
                <a:lnTo>
                  <a:pt x="64897" y="39115"/>
                </a:lnTo>
                <a:lnTo>
                  <a:pt x="64262" y="32638"/>
                </a:lnTo>
                <a:lnTo>
                  <a:pt x="62966" y="26796"/>
                </a:lnTo>
                <a:lnTo>
                  <a:pt x="61849" y="21208"/>
                </a:lnTo>
                <a:lnTo>
                  <a:pt x="59944" y="16382"/>
                </a:lnTo>
                <a:lnTo>
                  <a:pt x="54863" y="8508"/>
                </a:lnTo>
                <a:lnTo>
                  <a:pt x="53292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95978" y="2757170"/>
            <a:ext cx="35560" cy="80645"/>
          </a:xfrm>
          <a:custGeom>
            <a:avLst/>
            <a:gdLst/>
            <a:ahLst/>
            <a:cxnLst/>
            <a:rect l="l" t="t" r="r" b="b"/>
            <a:pathLst>
              <a:path w="35560" h="80644">
                <a:moveTo>
                  <a:pt x="17399" y="0"/>
                </a:moveTo>
                <a:lnTo>
                  <a:pt x="14097" y="0"/>
                </a:lnTo>
                <a:lnTo>
                  <a:pt x="11302" y="762"/>
                </a:lnTo>
                <a:lnTo>
                  <a:pt x="9017" y="2539"/>
                </a:lnTo>
                <a:lnTo>
                  <a:pt x="6731" y="4317"/>
                </a:lnTo>
                <a:lnTo>
                  <a:pt x="4952" y="6857"/>
                </a:lnTo>
                <a:lnTo>
                  <a:pt x="3683" y="10287"/>
                </a:lnTo>
                <a:lnTo>
                  <a:pt x="2286" y="13715"/>
                </a:lnTo>
                <a:lnTo>
                  <a:pt x="1397" y="17779"/>
                </a:lnTo>
                <a:lnTo>
                  <a:pt x="762" y="22732"/>
                </a:lnTo>
                <a:lnTo>
                  <a:pt x="254" y="27558"/>
                </a:lnTo>
                <a:lnTo>
                  <a:pt x="0" y="33146"/>
                </a:lnTo>
                <a:lnTo>
                  <a:pt x="0" y="39369"/>
                </a:lnTo>
                <a:lnTo>
                  <a:pt x="0" y="46481"/>
                </a:lnTo>
                <a:lnTo>
                  <a:pt x="4318" y="70865"/>
                </a:lnTo>
                <a:lnTo>
                  <a:pt x="5714" y="74167"/>
                </a:lnTo>
                <a:lnTo>
                  <a:pt x="7620" y="76707"/>
                </a:lnTo>
                <a:lnTo>
                  <a:pt x="9779" y="78231"/>
                </a:lnTo>
                <a:lnTo>
                  <a:pt x="12064" y="79882"/>
                </a:lnTo>
                <a:lnTo>
                  <a:pt x="14605" y="80644"/>
                </a:lnTo>
                <a:lnTo>
                  <a:pt x="17780" y="80644"/>
                </a:lnTo>
                <a:lnTo>
                  <a:pt x="20574" y="80644"/>
                </a:lnTo>
                <a:lnTo>
                  <a:pt x="23113" y="79882"/>
                </a:lnTo>
                <a:lnTo>
                  <a:pt x="25273" y="78358"/>
                </a:lnTo>
                <a:lnTo>
                  <a:pt x="27432" y="76962"/>
                </a:lnTo>
                <a:lnTo>
                  <a:pt x="29337" y="74549"/>
                </a:lnTo>
                <a:lnTo>
                  <a:pt x="30734" y="71374"/>
                </a:lnTo>
                <a:lnTo>
                  <a:pt x="32131" y="68325"/>
                </a:lnTo>
                <a:lnTo>
                  <a:pt x="33147" y="64262"/>
                </a:lnTo>
                <a:lnTo>
                  <a:pt x="33909" y="59435"/>
                </a:lnTo>
                <a:lnTo>
                  <a:pt x="34671" y="54609"/>
                </a:lnTo>
                <a:lnTo>
                  <a:pt x="35051" y="48894"/>
                </a:lnTo>
                <a:lnTo>
                  <a:pt x="35051" y="42290"/>
                </a:lnTo>
                <a:lnTo>
                  <a:pt x="35051" y="34925"/>
                </a:lnTo>
                <a:lnTo>
                  <a:pt x="34544" y="28575"/>
                </a:lnTo>
                <a:lnTo>
                  <a:pt x="33782" y="23240"/>
                </a:lnTo>
                <a:lnTo>
                  <a:pt x="33020" y="17779"/>
                </a:lnTo>
                <a:lnTo>
                  <a:pt x="20320" y="0"/>
                </a:lnTo>
                <a:lnTo>
                  <a:pt x="1739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80991" y="2750057"/>
            <a:ext cx="65405" cy="95250"/>
          </a:xfrm>
          <a:custGeom>
            <a:avLst/>
            <a:gdLst/>
            <a:ahLst/>
            <a:cxnLst/>
            <a:rect l="l" t="t" r="r" b="b"/>
            <a:pathLst>
              <a:path w="65404" h="95250">
                <a:moveTo>
                  <a:pt x="32766" y="0"/>
                </a:moveTo>
                <a:lnTo>
                  <a:pt x="38481" y="0"/>
                </a:lnTo>
                <a:lnTo>
                  <a:pt x="43307" y="1142"/>
                </a:lnTo>
                <a:lnTo>
                  <a:pt x="47371" y="3301"/>
                </a:lnTo>
                <a:lnTo>
                  <a:pt x="51435" y="5461"/>
                </a:lnTo>
                <a:lnTo>
                  <a:pt x="62992" y="26924"/>
                </a:lnTo>
                <a:lnTo>
                  <a:pt x="64262" y="32638"/>
                </a:lnTo>
                <a:lnTo>
                  <a:pt x="64897" y="39115"/>
                </a:lnTo>
                <a:lnTo>
                  <a:pt x="64897" y="46354"/>
                </a:lnTo>
                <a:lnTo>
                  <a:pt x="51625" y="88084"/>
                </a:lnTo>
                <a:lnTo>
                  <a:pt x="31623" y="94995"/>
                </a:lnTo>
                <a:lnTo>
                  <a:pt x="24143" y="94279"/>
                </a:lnTo>
                <a:lnTo>
                  <a:pt x="498" y="59203"/>
                </a:lnTo>
                <a:lnTo>
                  <a:pt x="0" y="48132"/>
                </a:lnTo>
                <a:lnTo>
                  <a:pt x="0" y="40004"/>
                </a:lnTo>
                <a:lnTo>
                  <a:pt x="15621" y="4952"/>
                </a:lnTo>
                <a:lnTo>
                  <a:pt x="27940" y="0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21708" y="2699050"/>
            <a:ext cx="140944" cy="723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36185" y="2758439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7" y="13207"/>
                </a:lnTo>
                <a:lnTo>
                  <a:pt x="122047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36185" y="2717419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7" y="13207"/>
                </a:lnTo>
                <a:lnTo>
                  <a:pt x="122047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531614" y="2753867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1" y="22351"/>
                </a:lnTo>
                <a:lnTo>
                  <a:pt x="131191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31614" y="2712847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1" y="22351"/>
                </a:lnTo>
                <a:lnTo>
                  <a:pt x="131191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33544" y="2647162"/>
            <a:ext cx="98298" cy="15623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43322" y="2661157"/>
            <a:ext cx="87884" cy="14579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885944" y="2639542"/>
            <a:ext cx="330580" cy="16995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59323" y="2688335"/>
            <a:ext cx="160807" cy="1165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73675" y="2707767"/>
            <a:ext cx="141605" cy="96520"/>
          </a:xfrm>
          <a:custGeom>
            <a:avLst/>
            <a:gdLst/>
            <a:ahLst/>
            <a:cxnLst/>
            <a:rect l="l" t="t" r="r" b="b"/>
            <a:pathLst>
              <a:path w="141604" h="96519">
                <a:moveTo>
                  <a:pt x="27050" y="0"/>
                </a:moveTo>
                <a:lnTo>
                  <a:pt x="1142" y="0"/>
                </a:lnTo>
                <a:lnTo>
                  <a:pt x="0" y="4953"/>
                </a:lnTo>
                <a:lnTo>
                  <a:pt x="3175" y="5207"/>
                </a:lnTo>
                <a:lnTo>
                  <a:pt x="5461" y="5842"/>
                </a:lnTo>
                <a:lnTo>
                  <a:pt x="6858" y="7112"/>
                </a:lnTo>
                <a:lnTo>
                  <a:pt x="8254" y="8255"/>
                </a:lnTo>
                <a:lnTo>
                  <a:pt x="9271" y="10033"/>
                </a:lnTo>
                <a:lnTo>
                  <a:pt x="9778" y="12446"/>
                </a:lnTo>
                <a:lnTo>
                  <a:pt x="10413" y="14859"/>
                </a:lnTo>
                <a:lnTo>
                  <a:pt x="10922" y="17907"/>
                </a:lnTo>
                <a:lnTo>
                  <a:pt x="18796" y="96266"/>
                </a:lnTo>
                <a:lnTo>
                  <a:pt x="32130" y="96266"/>
                </a:lnTo>
                <a:lnTo>
                  <a:pt x="38629" y="86169"/>
                </a:lnTo>
                <a:lnTo>
                  <a:pt x="43678" y="78105"/>
                </a:lnTo>
                <a:lnTo>
                  <a:pt x="33020" y="78105"/>
                </a:lnTo>
                <a:lnTo>
                  <a:pt x="27050" y="0"/>
                </a:lnTo>
                <a:close/>
              </a:path>
              <a:path w="141604" h="96519">
                <a:moveTo>
                  <a:pt x="84954" y="30099"/>
                </a:moveTo>
                <a:lnTo>
                  <a:pt x="70485" y="30099"/>
                </a:lnTo>
                <a:lnTo>
                  <a:pt x="70612" y="33020"/>
                </a:lnTo>
                <a:lnTo>
                  <a:pt x="71627" y="47371"/>
                </a:lnTo>
                <a:lnTo>
                  <a:pt x="72262" y="54863"/>
                </a:lnTo>
                <a:lnTo>
                  <a:pt x="76326" y="96266"/>
                </a:lnTo>
                <a:lnTo>
                  <a:pt x="88137" y="96266"/>
                </a:lnTo>
                <a:lnTo>
                  <a:pt x="92281" y="90578"/>
                </a:lnTo>
                <a:lnTo>
                  <a:pt x="96138" y="85153"/>
                </a:lnTo>
                <a:lnTo>
                  <a:pt x="99710" y="80013"/>
                </a:lnTo>
                <a:lnTo>
                  <a:pt x="100923" y="78232"/>
                </a:lnTo>
                <a:lnTo>
                  <a:pt x="89408" y="78232"/>
                </a:lnTo>
                <a:lnTo>
                  <a:pt x="84954" y="30099"/>
                </a:lnTo>
                <a:close/>
              </a:path>
              <a:path w="141604" h="96519">
                <a:moveTo>
                  <a:pt x="138811" y="0"/>
                </a:moveTo>
                <a:lnTo>
                  <a:pt x="113284" y="0"/>
                </a:lnTo>
                <a:lnTo>
                  <a:pt x="112267" y="4953"/>
                </a:lnTo>
                <a:lnTo>
                  <a:pt x="115442" y="5080"/>
                </a:lnTo>
                <a:lnTo>
                  <a:pt x="117728" y="5715"/>
                </a:lnTo>
                <a:lnTo>
                  <a:pt x="120269" y="8000"/>
                </a:lnTo>
                <a:lnTo>
                  <a:pt x="120986" y="10033"/>
                </a:lnTo>
                <a:lnTo>
                  <a:pt x="121030" y="13208"/>
                </a:lnTo>
                <a:lnTo>
                  <a:pt x="120511" y="18732"/>
                </a:lnTo>
                <a:lnTo>
                  <a:pt x="103012" y="57673"/>
                </a:lnTo>
                <a:lnTo>
                  <a:pt x="89408" y="78232"/>
                </a:lnTo>
                <a:lnTo>
                  <a:pt x="100923" y="78232"/>
                </a:lnTo>
                <a:lnTo>
                  <a:pt x="102997" y="75184"/>
                </a:lnTo>
                <a:lnTo>
                  <a:pt x="107314" y="68961"/>
                </a:lnTo>
                <a:lnTo>
                  <a:pt x="111125" y="63246"/>
                </a:lnTo>
                <a:lnTo>
                  <a:pt x="114426" y="57912"/>
                </a:lnTo>
                <a:lnTo>
                  <a:pt x="117855" y="52578"/>
                </a:lnTo>
                <a:lnTo>
                  <a:pt x="120776" y="47752"/>
                </a:lnTo>
                <a:lnTo>
                  <a:pt x="125857" y="38862"/>
                </a:lnTo>
                <a:lnTo>
                  <a:pt x="128270" y="34417"/>
                </a:lnTo>
                <a:lnTo>
                  <a:pt x="130428" y="29972"/>
                </a:lnTo>
                <a:lnTo>
                  <a:pt x="132714" y="25527"/>
                </a:lnTo>
                <a:lnTo>
                  <a:pt x="134492" y="21717"/>
                </a:lnTo>
                <a:lnTo>
                  <a:pt x="137287" y="15367"/>
                </a:lnTo>
                <a:lnTo>
                  <a:pt x="139191" y="10922"/>
                </a:lnTo>
                <a:lnTo>
                  <a:pt x="141477" y="4953"/>
                </a:lnTo>
                <a:lnTo>
                  <a:pt x="138811" y="0"/>
                </a:lnTo>
                <a:close/>
              </a:path>
              <a:path w="141604" h="96519">
                <a:moveTo>
                  <a:pt x="82169" y="0"/>
                </a:moveTo>
                <a:lnTo>
                  <a:pt x="67945" y="0"/>
                </a:lnTo>
                <a:lnTo>
                  <a:pt x="66781" y="5080"/>
                </a:lnTo>
                <a:lnTo>
                  <a:pt x="65786" y="11175"/>
                </a:lnTo>
                <a:lnTo>
                  <a:pt x="64262" y="17145"/>
                </a:lnTo>
                <a:lnTo>
                  <a:pt x="62229" y="22987"/>
                </a:lnTo>
                <a:lnTo>
                  <a:pt x="60325" y="28702"/>
                </a:lnTo>
                <a:lnTo>
                  <a:pt x="57276" y="35560"/>
                </a:lnTo>
                <a:lnTo>
                  <a:pt x="33020" y="78105"/>
                </a:lnTo>
                <a:lnTo>
                  <a:pt x="43678" y="78105"/>
                </a:lnTo>
                <a:lnTo>
                  <a:pt x="63071" y="43989"/>
                </a:lnTo>
                <a:lnTo>
                  <a:pt x="69469" y="30099"/>
                </a:lnTo>
                <a:lnTo>
                  <a:pt x="84954" y="30099"/>
                </a:lnTo>
                <a:lnTo>
                  <a:pt x="821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73675" y="2707767"/>
            <a:ext cx="141605" cy="96520"/>
          </a:xfrm>
          <a:custGeom>
            <a:avLst/>
            <a:gdLst/>
            <a:ahLst/>
            <a:cxnLst/>
            <a:rect l="l" t="t" r="r" b="b"/>
            <a:pathLst>
              <a:path w="141604" h="96519">
                <a:moveTo>
                  <a:pt x="1142" y="0"/>
                </a:moveTo>
                <a:lnTo>
                  <a:pt x="27050" y="0"/>
                </a:lnTo>
                <a:lnTo>
                  <a:pt x="33020" y="78105"/>
                </a:lnTo>
                <a:lnTo>
                  <a:pt x="39495" y="67438"/>
                </a:lnTo>
                <a:lnTo>
                  <a:pt x="60325" y="28702"/>
                </a:lnTo>
                <a:lnTo>
                  <a:pt x="62229" y="22987"/>
                </a:lnTo>
                <a:lnTo>
                  <a:pt x="64262" y="17145"/>
                </a:lnTo>
                <a:lnTo>
                  <a:pt x="65786" y="11175"/>
                </a:lnTo>
                <a:lnTo>
                  <a:pt x="66801" y="4953"/>
                </a:lnTo>
                <a:lnTo>
                  <a:pt x="67945" y="0"/>
                </a:lnTo>
                <a:lnTo>
                  <a:pt x="82169" y="0"/>
                </a:lnTo>
                <a:lnTo>
                  <a:pt x="89408" y="78232"/>
                </a:lnTo>
                <a:lnTo>
                  <a:pt x="96668" y="67613"/>
                </a:lnTo>
                <a:lnTo>
                  <a:pt x="116423" y="32067"/>
                </a:lnTo>
                <a:lnTo>
                  <a:pt x="121030" y="13208"/>
                </a:lnTo>
                <a:lnTo>
                  <a:pt x="121030" y="10160"/>
                </a:lnTo>
                <a:lnTo>
                  <a:pt x="120269" y="8000"/>
                </a:lnTo>
                <a:lnTo>
                  <a:pt x="118999" y="6858"/>
                </a:lnTo>
                <a:lnTo>
                  <a:pt x="117728" y="5715"/>
                </a:lnTo>
                <a:lnTo>
                  <a:pt x="115442" y="5080"/>
                </a:lnTo>
                <a:lnTo>
                  <a:pt x="112267" y="4953"/>
                </a:lnTo>
                <a:lnTo>
                  <a:pt x="113284" y="0"/>
                </a:lnTo>
                <a:lnTo>
                  <a:pt x="138811" y="0"/>
                </a:lnTo>
                <a:lnTo>
                  <a:pt x="141477" y="4953"/>
                </a:lnTo>
                <a:lnTo>
                  <a:pt x="139191" y="10922"/>
                </a:lnTo>
                <a:lnTo>
                  <a:pt x="137287" y="15367"/>
                </a:lnTo>
                <a:lnTo>
                  <a:pt x="135889" y="18542"/>
                </a:lnTo>
                <a:lnTo>
                  <a:pt x="134492" y="21717"/>
                </a:lnTo>
                <a:lnTo>
                  <a:pt x="132714" y="25527"/>
                </a:lnTo>
                <a:lnTo>
                  <a:pt x="130428" y="29972"/>
                </a:lnTo>
                <a:lnTo>
                  <a:pt x="128270" y="34417"/>
                </a:lnTo>
                <a:lnTo>
                  <a:pt x="125857" y="38862"/>
                </a:lnTo>
                <a:lnTo>
                  <a:pt x="123316" y="43307"/>
                </a:lnTo>
                <a:lnTo>
                  <a:pt x="120776" y="47752"/>
                </a:lnTo>
                <a:lnTo>
                  <a:pt x="117855" y="52578"/>
                </a:lnTo>
                <a:lnTo>
                  <a:pt x="114426" y="57912"/>
                </a:lnTo>
                <a:lnTo>
                  <a:pt x="111125" y="63246"/>
                </a:lnTo>
                <a:lnTo>
                  <a:pt x="107314" y="68961"/>
                </a:lnTo>
                <a:lnTo>
                  <a:pt x="102997" y="75184"/>
                </a:lnTo>
                <a:lnTo>
                  <a:pt x="99710" y="80013"/>
                </a:lnTo>
                <a:lnTo>
                  <a:pt x="96138" y="85153"/>
                </a:lnTo>
                <a:lnTo>
                  <a:pt x="92281" y="90578"/>
                </a:lnTo>
                <a:lnTo>
                  <a:pt x="88137" y="96266"/>
                </a:lnTo>
                <a:lnTo>
                  <a:pt x="76326" y="96266"/>
                </a:lnTo>
                <a:lnTo>
                  <a:pt x="72262" y="54863"/>
                </a:lnTo>
                <a:lnTo>
                  <a:pt x="72009" y="51688"/>
                </a:lnTo>
                <a:lnTo>
                  <a:pt x="71627" y="47371"/>
                </a:lnTo>
                <a:lnTo>
                  <a:pt x="71247" y="42163"/>
                </a:lnTo>
                <a:lnTo>
                  <a:pt x="70865" y="36957"/>
                </a:lnTo>
                <a:lnTo>
                  <a:pt x="70612" y="33020"/>
                </a:lnTo>
                <a:lnTo>
                  <a:pt x="70485" y="30099"/>
                </a:lnTo>
                <a:lnTo>
                  <a:pt x="69469" y="30099"/>
                </a:lnTo>
                <a:lnTo>
                  <a:pt x="66490" y="36859"/>
                </a:lnTo>
                <a:lnTo>
                  <a:pt x="63071" y="43989"/>
                </a:lnTo>
                <a:lnTo>
                  <a:pt x="38629" y="86169"/>
                </a:lnTo>
                <a:lnTo>
                  <a:pt x="32130" y="96266"/>
                </a:lnTo>
                <a:lnTo>
                  <a:pt x="18796" y="96266"/>
                </a:lnTo>
                <a:lnTo>
                  <a:pt x="11302" y="21717"/>
                </a:lnTo>
                <a:lnTo>
                  <a:pt x="10922" y="17907"/>
                </a:lnTo>
                <a:lnTo>
                  <a:pt x="10413" y="14859"/>
                </a:lnTo>
                <a:lnTo>
                  <a:pt x="9778" y="12446"/>
                </a:lnTo>
                <a:lnTo>
                  <a:pt x="9271" y="10033"/>
                </a:lnTo>
                <a:lnTo>
                  <a:pt x="8254" y="8255"/>
                </a:lnTo>
                <a:lnTo>
                  <a:pt x="6858" y="7112"/>
                </a:lnTo>
                <a:lnTo>
                  <a:pt x="5461" y="5842"/>
                </a:lnTo>
                <a:lnTo>
                  <a:pt x="3175" y="5207"/>
                </a:lnTo>
                <a:lnTo>
                  <a:pt x="0" y="4953"/>
                </a:lnTo>
                <a:lnTo>
                  <a:pt x="11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05628" y="2723388"/>
            <a:ext cx="148589" cy="1261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25084" y="2699050"/>
            <a:ext cx="140944" cy="723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39561" y="2758439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7" y="13207"/>
                </a:lnTo>
                <a:lnTo>
                  <a:pt x="122047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39561" y="2717419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7" y="13207"/>
                </a:lnTo>
                <a:lnTo>
                  <a:pt x="122047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34990" y="2753867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1" y="22351"/>
                </a:lnTo>
                <a:lnTo>
                  <a:pt x="131191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34990" y="2712847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1" y="22351"/>
                </a:lnTo>
                <a:lnTo>
                  <a:pt x="131191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27776" y="2642616"/>
            <a:ext cx="108934" cy="16230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842761" y="2660904"/>
            <a:ext cx="90170" cy="143510"/>
          </a:xfrm>
          <a:custGeom>
            <a:avLst/>
            <a:gdLst/>
            <a:ahLst/>
            <a:cxnLst/>
            <a:rect l="l" t="t" r="r" b="b"/>
            <a:pathLst>
              <a:path w="90170" h="143510">
                <a:moveTo>
                  <a:pt x="48260" y="0"/>
                </a:moveTo>
                <a:lnTo>
                  <a:pt x="42545" y="0"/>
                </a:lnTo>
                <a:lnTo>
                  <a:pt x="17525" y="888"/>
                </a:lnTo>
                <a:lnTo>
                  <a:pt x="16383" y="6096"/>
                </a:lnTo>
                <a:lnTo>
                  <a:pt x="20700" y="6223"/>
                </a:lnTo>
                <a:lnTo>
                  <a:pt x="23749" y="6858"/>
                </a:lnTo>
                <a:lnTo>
                  <a:pt x="25400" y="7874"/>
                </a:lnTo>
                <a:lnTo>
                  <a:pt x="27050" y="9017"/>
                </a:lnTo>
                <a:lnTo>
                  <a:pt x="27939" y="11049"/>
                </a:lnTo>
                <a:lnTo>
                  <a:pt x="27939" y="16763"/>
                </a:lnTo>
                <a:lnTo>
                  <a:pt x="27177" y="21717"/>
                </a:lnTo>
                <a:lnTo>
                  <a:pt x="0" y="141478"/>
                </a:lnTo>
                <a:lnTo>
                  <a:pt x="6350" y="143129"/>
                </a:lnTo>
                <a:lnTo>
                  <a:pt x="15493" y="136651"/>
                </a:lnTo>
                <a:lnTo>
                  <a:pt x="60784" y="136651"/>
                </a:lnTo>
                <a:lnTo>
                  <a:pt x="62840" y="135255"/>
                </a:lnTo>
                <a:lnTo>
                  <a:pt x="32130" y="135255"/>
                </a:lnTo>
                <a:lnTo>
                  <a:pt x="28321" y="134112"/>
                </a:lnTo>
                <a:lnTo>
                  <a:pt x="23749" y="129540"/>
                </a:lnTo>
                <a:lnTo>
                  <a:pt x="22733" y="125730"/>
                </a:lnTo>
                <a:lnTo>
                  <a:pt x="22733" y="116205"/>
                </a:lnTo>
                <a:lnTo>
                  <a:pt x="31114" y="84200"/>
                </a:lnTo>
                <a:lnTo>
                  <a:pt x="33400" y="79375"/>
                </a:lnTo>
                <a:lnTo>
                  <a:pt x="36575" y="74549"/>
                </a:lnTo>
                <a:lnTo>
                  <a:pt x="40476" y="69723"/>
                </a:lnTo>
                <a:lnTo>
                  <a:pt x="32130" y="69723"/>
                </a:lnTo>
                <a:lnTo>
                  <a:pt x="30861" y="69342"/>
                </a:lnTo>
                <a:lnTo>
                  <a:pt x="48260" y="0"/>
                </a:lnTo>
                <a:close/>
              </a:path>
              <a:path w="90170" h="143510">
                <a:moveTo>
                  <a:pt x="60784" y="136651"/>
                </a:moveTo>
                <a:lnTo>
                  <a:pt x="15493" y="136651"/>
                </a:lnTo>
                <a:lnTo>
                  <a:pt x="22225" y="140970"/>
                </a:lnTo>
                <a:lnTo>
                  <a:pt x="29972" y="143129"/>
                </a:lnTo>
                <a:lnTo>
                  <a:pt x="38862" y="143129"/>
                </a:lnTo>
                <a:lnTo>
                  <a:pt x="45858" y="142555"/>
                </a:lnTo>
                <a:lnTo>
                  <a:pt x="52546" y="140827"/>
                </a:lnTo>
                <a:lnTo>
                  <a:pt x="58900" y="137931"/>
                </a:lnTo>
                <a:lnTo>
                  <a:pt x="60784" y="136651"/>
                </a:lnTo>
                <a:close/>
              </a:path>
              <a:path w="90170" h="143510">
                <a:moveTo>
                  <a:pt x="86200" y="56896"/>
                </a:moveTo>
                <a:lnTo>
                  <a:pt x="64135" y="56896"/>
                </a:lnTo>
                <a:lnTo>
                  <a:pt x="67310" y="58674"/>
                </a:lnTo>
                <a:lnTo>
                  <a:pt x="69214" y="62103"/>
                </a:lnTo>
                <a:lnTo>
                  <a:pt x="71247" y="65532"/>
                </a:lnTo>
                <a:lnTo>
                  <a:pt x="72136" y="70612"/>
                </a:lnTo>
                <a:lnTo>
                  <a:pt x="72136" y="82550"/>
                </a:lnTo>
                <a:lnTo>
                  <a:pt x="59816" y="121538"/>
                </a:lnTo>
                <a:lnTo>
                  <a:pt x="45085" y="133985"/>
                </a:lnTo>
                <a:lnTo>
                  <a:pt x="42672" y="134874"/>
                </a:lnTo>
                <a:lnTo>
                  <a:pt x="40132" y="135255"/>
                </a:lnTo>
                <a:lnTo>
                  <a:pt x="62840" y="135255"/>
                </a:lnTo>
                <a:lnTo>
                  <a:pt x="86092" y="100907"/>
                </a:lnTo>
                <a:lnTo>
                  <a:pt x="89788" y="76708"/>
                </a:lnTo>
                <a:lnTo>
                  <a:pt x="89788" y="66801"/>
                </a:lnTo>
                <a:lnTo>
                  <a:pt x="87757" y="59055"/>
                </a:lnTo>
                <a:lnTo>
                  <a:pt x="86200" y="56896"/>
                </a:lnTo>
                <a:close/>
              </a:path>
              <a:path w="90170" h="143510">
                <a:moveTo>
                  <a:pt x="74167" y="45338"/>
                </a:moveTo>
                <a:lnTo>
                  <a:pt x="61340" y="45338"/>
                </a:lnTo>
                <a:lnTo>
                  <a:pt x="55752" y="47244"/>
                </a:lnTo>
                <a:lnTo>
                  <a:pt x="32130" y="69723"/>
                </a:lnTo>
                <a:lnTo>
                  <a:pt x="40476" y="69723"/>
                </a:lnTo>
                <a:lnTo>
                  <a:pt x="44068" y="65278"/>
                </a:lnTo>
                <a:lnTo>
                  <a:pt x="47498" y="61975"/>
                </a:lnTo>
                <a:lnTo>
                  <a:pt x="53593" y="57912"/>
                </a:lnTo>
                <a:lnTo>
                  <a:pt x="56768" y="56896"/>
                </a:lnTo>
                <a:lnTo>
                  <a:pt x="86200" y="56896"/>
                </a:lnTo>
                <a:lnTo>
                  <a:pt x="79755" y="48006"/>
                </a:lnTo>
                <a:lnTo>
                  <a:pt x="74167" y="453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865495" y="2717800"/>
            <a:ext cx="49530" cy="78740"/>
          </a:xfrm>
          <a:custGeom>
            <a:avLst/>
            <a:gdLst/>
            <a:ahLst/>
            <a:cxnLst/>
            <a:rect l="l" t="t" r="r" b="b"/>
            <a:pathLst>
              <a:path w="49529" h="78739">
                <a:moveTo>
                  <a:pt x="37210" y="0"/>
                </a:moveTo>
                <a:lnTo>
                  <a:pt x="34035" y="0"/>
                </a:lnTo>
                <a:lnTo>
                  <a:pt x="30860" y="1015"/>
                </a:lnTo>
                <a:lnTo>
                  <a:pt x="27812" y="3048"/>
                </a:lnTo>
                <a:lnTo>
                  <a:pt x="24764" y="5079"/>
                </a:lnTo>
                <a:lnTo>
                  <a:pt x="8381" y="27304"/>
                </a:lnTo>
                <a:lnTo>
                  <a:pt x="5968" y="32258"/>
                </a:lnTo>
                <a:lnTo>
                  <a:pt x="3937" y="38480"/>
                </a:lnTo>
                <a:lnTo>
                  <a:pt x="2285" y="45974"/>
                </a:lnTo>
                <a:lnTo>
                  <a:pt x="1396" y="50164"/>
                </a:lnTo>
                <a:lnTo>
                  <a:pt x="380" y="54863"/>
                </a:lnTo>
                <a:lnTo>
                  <a:pt x="0" y="59309"/>
                </a:lnTo>
                <a:lnTo>
                  <a:pt x="0" y="63626"/>
                </a:lnTo>
                <a:lnTo>
                  <a:pt x="0" y="68834"/>
                </a:lnTo>
                <a:lnTo>
                  <a:pt x="1015" y="72644"/>
                </a:lnTo>
                <a:lnTo>
                  <a:pt x="3301" y="74929"/>
                </a:lnTo>
                <a:lnTo>
                  <a:pt x="5587" y="77215"/>
                </a:lnTo>
                <a:lnTo>
                  <a:pt x="9397" y="78359"/>
                </a:lnTo>
                <a:lnTo>
                  <a:pt x="14731" y="78359"/>
                </a:lnTo>
                <a:lnTo>
                  <a:pt x="17399" y="78359"/>
                </a:lnTo>
                <a:lnTo>
                  <a:pt x="19938" y="77977"/>
                </a:lnTo>
                <a:lnTo>
                  <a:pt x="22351" y="77088"/>
                </a:lnTo>
                <a:lnTo>
                  <a:pt x="24891" y="76200"/>
                </a:lnTo>
                <a:lnTo>
                  <a:pt x="46735" y="42163"/>
                </a:lnTo>
                <a:lnTo>
                  <a:pt x="49402" y="25653"/>
                </a:lnTo>
                <a:lnTo>
                  <a:pt x="49402" y="20574"/>
                </a:lnTo>
                <a:lnTo>
                  <a:pt x="49402" y="13715"/>
                </a:lnTo>
                <a:lnTo>
                  <a:pt x="48513" y="8636"/>
                </a:lnTo>
                <a:lnTo>
                  <a:pt x="46481" y="5207"/>
                </a:lnTo>
                <a:lnTo>
                  <a:pt x="44576" y="1777"/>
                </a:lnTo>
                <a:lnTo>
                  <a:pt x="41401" y="0"/>
                </a:lnTo>
                <a:lnTo>
                  <a:pt x="372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42761" y="2660904"/>
            <a:ext cx="90170" cy="143510"/>
          </a:xfrm>
          <a:custGeom>
            <a:avLst/>
            <a:gdLst/>
            <a:ahLst/>
            <a:cxnLst/>
            <a:rect l="l" t="t" r="r" b="b"/>
            <a:pathLst>
              <a:path w="90170" h="143510">
                <a:moveTo>
                  <a:pt x="42545" y="0"/>
                </a:moveTo>
                <a:lnTo>
                  <a:pt x="48260" y="0"/>
                </a:lnTo>
                <a:lnTo>
                  <a:pt x="30861" y="69342"/>
                </a:lnTo>
                <a:lnTo>
                  <a:pt x="32130" y="69723"/>
                </a:lnTo>
                <a:lnTo>
                  <a:pt x="61340" y="45338"/>
                </a:lnTo>
                <a:lnTo>
                  <a:pt x="67055" y="45338"/>
                </a:lnTo>
                <a:lnTo>
                  <a:pt x="74167" y="45338"/>
                </a:lnTo>
                <a:lnTo>
                  <a:pt x="79755" y="48006"/>
                </a:lnTo>
                <a:lnTo>
                  <a:pt x="83820" y="53594"/>
                </a:lnTo>
                <a:lnTo>
                  <a:pt x="87757" y="59055"/>
                </a:lnTo>
                <a:lnTo>
                  <a:pt x="89788" y="66801"/>
                </a:lnTo>
                <a:lnTo>
                  <a:pt x="89788" y="76708"/>
                </a:lnTo>
                <a:lnTo>
                  <a:pt x="79613" y="116320"/>
                </a:lnTo>
                <a:lnTo>
                  <a:pt x="45858" y="142555"/>
                </a:lnTo>
                <a:lnTo>
                  <a:pt x="38862" y="143129"/>
                </a:lnTo>
                <a:lnTo>
                  <a:pt x="29972" y="143129"/>
                </a:lnTo>
                <a:lnTo>
                  <a:pt x="22225" y="140970"/>
                </a:lnTo>
                <a:lnTo>
                  <a:pt x="15493" y="136651"/>
                </a:lnTo>
                <a:lnTo>
                  <a:pt x="6350" y="143129"/>
                </a:lnTo>
                <a:lnTo>
                  <a:pt x="0" y="141478"/>
                </a:lnTo>
                <a:lnTo>
                  <a:pt x="25653" y="28448"/>
                </a:lnTo>
                <a:lnTo>
                  <a:pt x="27177" y="21717"/>
                </a:lnTo>
                <a:lnTo>
                  <a:pt x="27939" y="16763"/>
                </a:lnTo>
                <a:lnTo>
                  <a:pt x="27939" y="13716"/>
                </a:lnTo>
                <a:lnTo>
                  <a:pt x="27939" y="11049"/>
                </a:lnTo>
                <a:lnTo>
                  <a:pt x="16383" y="6096"/>
                </a:lnTo>
                <a:lnTo>
                  <a:pt x="17525" y="888"/>
                </a:lnTo>
                <a:lnTo>
                  <a:pt x="425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931408" y="2726465"/>
            <a:ext cx="95213" cy="11808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945632" y="2745104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30">
                <a:moveTo>
                  <a:pt x="45334" y="62230"/>
                </a:moveTo>
                <a:lnTo>
                  <a:pt x="28447" y="62230"/>
                </a:lnTo>
                <a:lnTo>
                  <a:pt x="29971" y="62484"/>
                </a:lnTo>
                <a:lnTo>
                  <a:pt x="30479" y="62737"/>
                </a:lnTo>
                <a:lnTo>
                  <a:pt x="30987" y="63119"/>
                </a:lnTo>
                <a:lnTo>
                  <a:pt x="31495" y="63373"/>
                </a:lnTo>
                <a:lnTo>
                  <a:pt x="32257" y="64643"/>
                </a:lnTo>
                <a:lnTo>
                  <a:pt x="32512" y="65405"/>
                </a:lnTo>
                <a:lnTo>
                  <a:pt x="32892" y="66294"/>
                </a:lnTo>
                <a:lnTo>
                  <a:pt x="33146" y="67437"/>
                </a:lnTo>
                <a:lnTo>
                  <a:pt x="34670" y="72390"/>
                </a:lnTo>
                <a:lnTo>
                  <a:pt x="35813" y="76835"/>
                </a:lnTo>
                <a:lnTo>
                  <a:pt x="36992" y="80899"/>
                </a:lnTo>
                <a:lnTo>
                  <a:pt x="49529" y="99822"/>
                </a:lnTo>
                <a:lnTo>
                  <a:pt x="54228" y="99822"/>
                </a:lnTo>
                <a:lnTo>
                  <a:pt x="68198" y="92456"/>
                </a:lnTo>
                <a:lnTo>
                  <a:pt x="70103" y="90805"/>
                </a:lnTo>
                <a:lnTo>
                  <a:pt x="70913" y="90043"/>
                </a:lnTo>
                <a:lnTo>
                  <a:pt x="57276" y="90043"/>
                </a:lnTo>
                <a:lnTo>
                  <a:pt x="56387" y="89916"/>
                </a:lnTo>
                <a:lnTo>
                  <a:pt x="55752" y="89408"/>
                </a:lnTo>
                <a:lnTo>
                  <a:pt x="55117" y="89027"/>
                </a:lnTo>
                <a:lnTo>
                  <a:pt x="54482" y="88392"/>
                </a:lnTo>
                <a:lnTo>
                  <a:pt x="53847" y="87503"/>
                </a:lnTo>
                <a:lnTo>
                  <a:pt x="52704" y="85471"/>
                </a:lnTo>
                <a:lnTo>
                  <a:pt x="52323" y="83947"/>
                </a:lnTo>
                <a:lnTo>
                  <a:pt x="51815" y="82550"/>
                </a:lnTo>
                <a:lnTo>
                  <a:pt x="51180" y="80899"/>
                </a:lnTo>
                <a:lnTo>
                  <a:pt x="50672" y="78867"/>
                </a:lnTo>
                <a:lnTo>
                  <a:pt x="49402" y="75184"/>
                </a:lnTo>
                <a:lnTo>
                  <a:pt x="48259" y="71500"/>
                </a:lnTo>
                <a:lnTo>
                  <a:pt x="46913" y="67437"/>
                </a:lnTo>
                <a:lnTo>
                  <a:pt x="45334" y="62230"/>
                </a:lnTo>
                <a:close/>
              </a:path>
              <a:path w="76835" h="100330">
                <a:moveTo>
                  <a:pt x="35813" y="0"/>
                </a:moveTo>
                <a:lnTo>
                  <a:pt x="30606" y="0"/>
                </a:lnTo>
                <a:lnTo>
                  <a:pt x="10794" y="762"/>
                </a:lnTo>
                <a:lnTo>
                  <a:pt x="9651" y="5715"/>
                </a:lnTo>
                <a:lnTo>
                  <a:pt x="11429" y="5715"/>
                </a:lnTo>
                <a:lnTo>
                  <a:pt x="12953" y="5842"/>
                </a:lnTo>
                <a:lnTo>
                  <a:pt x="14223" y="6096"/>
                </a:lnTo>
                <a:lnTo>
                  <a:pt x="15366" y="6223"/>
                </a:lnTo>
                <a:lnTo>
                  <a:pt x="16382" y="6604"/>
                </a:lnTo>
                <a:lnTo>
                  <a:pt x="17017" y="6985"/>
                </a:lnTo>
                <a:lnTo>
                  <a:pt x="17779" y="7366"/>
                </a:lnTo>
                <a:lnTo>
                  <a:pt x="18287" y="8000"/>
                </a:lnTo>
                <a:lnTo>
                  <a:pt x="18668" y="8636"/>
                </a:lnTo>
                <a:lnTo>
                  <a:pt x="18922" y="9271"/>
                </a:lnTo>
                <a:lnTo>
                  <a:pt x="19050" y="10033"/>
                </a:lnTo>
                <a:lnTo>
                  <a:pt x="19050" y="12192"/>
                </a:lnTo>
                <a:lnTo>
                  <a:pt x="18795" y="14986"/>
                </a:lnTo>
                <a:lnTo>
                  <a:pt x="18541" y="16383"/>
                </a:lnTo>
                <a:lnTo>
                  <a:pt x="18033" y="18415"/>
                </a:lnTo>
                <a:lnTo>
                  <a:pt x="17525" y="20955"/>
                </a:lnTo>
                <a:lnTo>
                  <a:pt x="0" y="98425"/>
                </a:lnTo>
                <a:lnTo>
                  <a:pt x="13842" y="98425"/>
                </a:lnTo>
                <a:lnTo>
                  <a:pt x="21843" y="62230"/>
                </a:lnTo>
                <a:lnTo>
                  <a:pt x="45334" y="62230"/>
                </a:lnTo>
                <a:lnTo>
                  <a:pt x="44703" y="60198"/>
                </a:lnTo>
                <a:lnTo>
                  <a:pt x="43433" y="56515"/>
                </a:lnTo>
                <a:lnTo>
                  <a:pt x="43957" y="56134"/>
                </a:lnTo>
                <a:lnTo>
                  <a:pt x="23113" y="56134"/>
                </a:lnTo>
                <a:lnTo>
                  <a:pt x="35813" y="0"/>
                </a:lnTo>
                <a:close/>
              </a:path>
              <a:path w="76835" h="100330">
                <a:moveTo>
                  <a:pt x="69595" y="81787"/>
                </a:moveTo>
                <a:lnTo>
                  <a:pt x="68198" y="83439"/>
                </a:lnTo>
                <a:lnTo>
                  <a:pt x="66928" y="84836"/>
                </a:lnTo>
                <a:lnTo>
                  <a:pt x="65785" y="85852"/>
                </a:lnTo>
                <a:lnTo>
                  <a:pt x="64642" y="86995"/>
                </a:lnTo>
                <a:lnTo>
                  <a:pt x="63626" y="87757"/>
                </a:lnTo>
                <a:lnTo>
                  <a:pt x="61848" y="89027"/>
                </a:lnTo>
                <a:lnTo>
                  <a:pt x="61087" y="89535"/>
                </a:lnTo>
                <a:lnTo>
                  <a:pt x="59562" y="90043"/>
                </a:lnTo>
                <a:lnTo>
                  <a:pt x="70913" y="90043"/>
                </a:lnTo>
                <a:lnTo>
                  <a:pt x="72262" y="88773"/>
                </a:lnTo>
                <a:lnTo>
                  <a:pt x="74548" y="86487"/>
                </a:lnTo>
                <a:lnTo>
                  <a:pt x="69595" y="81787"/>
                </a:lnTo>
                <a:close/>
              </a:path>
              <a:path w="76835" h="100330">
                <a:moveTo>
                  <a:pt x="74802" y="26289"/>
                </a:moveTo>
                <a:lnTo>
                  <a:pt x="48894" y="26289"/>
                </a:lnTo>
                <a:lnTo>
                  <a:pt x="48005" y="30861"/>
                </a:lnTo>
                <a:lnTo>
                  <a:pt x="50037" y="31115"/>
                </a:lnTo>
                <a:lnTo>
                  <a:pt x="51434" y="31623"/>
                </a:lnTo>
                <a:lnTo>
                  <a:pt x="52196" y="32385"/>
                </a:lnTo>
                <a:lnTo>
                  <a:pt x="52958" y="33020"/>
                </a:lnTo>
                <a:lnTo>
                  <a:pt x="53339" y="34036"/>
                </a:lnTo>
                <a:lnTo>
                  <a:pt x="53339" y="36195"/>
                </a:lnTo>
                <a:lnTo>
                  <a:pt x="52831" y="37337"/>
                </a:lnTo>
                <a:lnTo>
                  <a:pt x="43433" y="47752"/>
                </a:lnTo>
                <a:lnTo>
                  <a:pt x="41528" y="49403"/>
                </a:lnTo>
                <a:lnTo>
                  <a:pt x="39496" y="50673"/>
                </a:lnTo>
                <a:lnTo>
                  <a:pt x="37337" y="51943"/>
                </a:lnTo>
                <a:lnTo>
                  <a:pt x="35305" y="53212"/>
                </a:lnTo>
                <a:lnTo>
                  <a:pt x="33146" y="54229"/>
                </a:lnTo>
                <a:lnTo>
                  <a:pt x="31114" y="54991"/>
                </a:lnTo>
                <a:lnTo>
                  <a:pt x="28955" y="55753"/>
                </a:lnTo>
                <a:lnTo>
                  <a:pt x="26923" y="56134"/>
                </a:lnTo>
                <a:lnTo>
                  <a:pt x="43957" y="56134"/>
                </a:lnTo>
                <a:lnTo>
                  <a:pt x="46227" y="54483"/>
                </a:lnTo>
                <a:lnTo>
                  <a:pt x="49021" y="52324"/>
                </a:lnTo>
                <a:lnTo>
                  <a:pt x="51688" y="50419"/>
                </a:lnTo>
                <a:lnTo>
                  <a:pt x="54355" y="48387"/>
                </a:lnTo>
                <a:lnTo>
                  <a:pt x="57022" y="46482"/>
                </a:lnTo>
                <a:lnTo>
                  <a:pt x="59689" y="44323"/>
                </a:lnTo>
                <a:lnTo>
                  <a:pt x="62356" y="42291"/>
                </a:lnTo>
                <a:lnTo>
                  <a:pt x="65150" y="40259"/>
                </a:lnTo>
                <a:lnTo>
                  <a:pt x="67944" y="37973"/>
                </a:lnTo>
                <a:lnTo>
                  <a:pt x="70738" y="35814"/>
                </a:lnTo>
                <a:lnTo>
                  <a:pt x="76580" y="30734"/>
                </a:lnTo>
                <a:lnTo>
                  <a:pt x="74802" y="262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945632" y="2745104"/>
            <a:ext cx="76835" cy="100330"/>
          </a:xfrm>
          <a:custGeom>
            <a:avLst/>
            <a:gdLst/>
            <a:ahLst/>
            <a:cxnLst/>
            <a:rect l="l" t="t" r="r" b="b"/>
            <a:pathLst>
              <a:path w="76835" h="100330">
                <a:moveTo>
                  <a:pt x="30606" y="0"/>
                </a:moveTo>
                <a:lnTo>
                  <a:pt x="35813" y="0"/>
                </a:lnTo>
                <a:lnTo>
                  <a:pt x="23113" y="56134"/>
                </a:lnTo>
                <a:lnTo>
                  <a:pt x="25145" y="56134"/>
                </a:lnTo>
                <a:lnTo>
                  <a:pt x="26923" y="56134"/>
                </a:lnTo>
                <a:lnTo>
                  <a:pt x="28955" y="55753"/>
                </a:lnTo>
                <a:lnTo>
                  <a:pt x="31114" y="54991"/>
                </a:lnTo>
                <a:lnTo>
                  <a:pt x="33146" y="54229"/>
                </a:lnTo>
                <a:lnTo>
                  <a:pt x="35305" y="53212"/>
                </a:lnTo>
                <a:lnTo>
                  <a:pt x="37337" y="51943"/>
                </a:lnTo>
                <a:lnTo>
                  <a:pt x="39496" y="50673"/>
                </a:lnTo>
                <a:lnTo>
                  <a:pt x="41528" y="49403"/>
                </a:lnTo>
                <a:lnTo>
                  <a:pt x="43433" y="47752"/>
                </a:lnTo>
                <a:lnTo>
                  <a:pt x="45338" y="46228"/>
                </a:lnTo>
                <a:lnTo>
                  <a:pt x="53339" y="36195"/>
                </a:lnTo>
                <a:lnTo>
                  <a:pt x="53339" y="35179"/>
                </a:lnTo>
                <a:lnTo>
                  <a:pt x="53339" y="34036"/>
                </a:lnTo>
                <a:lnTo>
                  <a:pt x="52958" y="33020"/>
                </a:lnTo>
                <a:lnTo>
                  <a:pt x="52196" y="32385"/>
                </a:lnTo>
                <a:lnTo>
                  <a:pt x="51434" y="31623"/>
                </a:lnTo>
                <a:lnTo>
                  <a:pt x="50037" y="31115"/>
                </a:lnTo>
                <a:lnTo>
                  <a:pt x="48005" y="30861"/>
                </a:lnTo>
                <a:lnTo>
                  <a:pt x="48894" y="26289"/>
                </a:lnTo>
                <a:lnTo>
                  <a:pt x="74802" y="26289"/>
                </a:lnTo>
                <a:lnTo>
                  <a:pt x="76580" y="30734"/>
                </a:lnTo>
                <a:lnTo>
                  <a:pt x="73532" y="33400"/>
                </a:lnTo>
                <a:lnTo>
                  <a:pt x="70738" y="35814"/>
                </a:lnTo>
                <a:lnTo>
                  <a:pt x="67944" y="37973"/>
                </a:lnTo>
                <a:lnTo>
                  <a:pt x="65150" y="40259"/>
                </a:lnTo>
                <a:lnTo>
                  <a:pt x="62356" y="42291"/>
                </a:lnTo>
                <a:lnTo>
                  <a:pt x="59689" y="44323"/>
                </a:lnTo>
                <a:lnTo>
                  <a:pt x="57022" y="46482"/>
                </a:lnTo>
                <a:lnTo>
                  <a:pt x="54355" y="48387"/>
                </a:lnTo>
                <a:lnTo>
                  <a:pt x="51688" y="50419"/>
                </a:lnTo>
                <a:lnTo>
                  <a:pt x="49021" y="52324"/>
                </a:lnTo>
                <a:lnTo>
                  <a:pt x="46227" y="54483"/>
                </a:lnTo>
                <a:lnTo>
                  <a:pt x="43433" y="56515"/>
                </a:lnTo>
                <a:lnTo>
                  <a:pt x="44703" y="60198"/>
                </a:lnTo>
                <a:lnTo>
                  <a:pt x="45846" y="63881"/>
                </a:lnTo>
                <a:lnTo>
                  <a:pt x="46989" y="67691"/>
                </a:lnTo>
                <a:lnTo>
                  <a:pt x="48259" y="71500"/>
                </a:lnTo>
                <a:lnTo>
                  <a:pt x="49402" y="75184"/>
                </a:lnTo>
                <a:lnTo>
                  <a:pt x="50672" y="78867"/>
                </a:lnTo>
                <a:lnTo>
                  <a:pt x="51180" y="80899"/>
                </a:lnTo>
                <a:lnTo>
                  <a:pt x="51815" y="82550"/>
                </a:lnTo>
                <a:lnTo>
                  <a:pt x="52323" y="83947"/>
                </a:lnTo>
                <a:lnTo>
                  <a:pt x="52704" y="85471"/>
                </a:lnTo>
                <a:lnTo>
                  <a:pt x="53339" y="86614"/>
                </a:lnTo>
                <a:lnTo>
                  <a:pt x="53847" y="87503"/>
                </a:lnTo>
                <a:lnTo>
                  <a:pt x="54482" y="88392"/>
                </a:lnTo>
                <a:lnTo>
                  <a:pt x="55117" y="89027"/>
                </a:lnTo>
                <a:lnTo>
                  <a:pt x="55752" y="89408"/>
                </a:lnTo>
                <a:lnTo>
                  <a:pt x="56387" y="89916"/>
                </a:lnTo>
                <a:lnTo>
                  <a:pt x="57276" y="90043"/>
                </a:lnTo>
                <a:lnTo>
                  <a:pt x="58165" y="90043"/>
                </a:lnTo>
                <a:lnTo>
                  <a:pt x="58927" y="90043"/>
                </a:lnTo>
                <a:lnTo>
                  <a:pt x="59562" y="90043"/>
                </a:lnTo>
                <a:lnTo>
                  <a:pt x="60325" y="89789"/>
                </a:lnTo>
                <a:lnTo>
                  <a:pt x="65785" y="85852"/>
                </a:lnTo>
                <a:lnTo>
                  <a:pt x="66928" y="84836"/>
                </a:lnTo>
                <a:lnTo>
                  <a:pt x="68198" y="83439"/>
                </a:lnTo>
                <a:lnTo>
                  <a:pt x="69595" y="81787"/>
                </a:lnTo>
                <a:lnTo>
                  <a:pt x="74548" y="86487"/>
                </a:lnTo>
                <a:lnTo>
                  <a:pt x="72262" y="88773"/>
                </a:lnTo>
                <a:lnTo>
                  <a:pt x="70103" y="90805"/>
                </a:lnTo>
                <a:lnTo>
                  <a:pt x="68198" y="92456"/>
                </a:lnTo>
                <a:lnTo>
                  <a:pt x="66293" y="94234"/>
                </a:lnTo>
                <a:lnTo>
                  <a:pt x="57530" y="99060"/>
                </a:lnTo>
                <a:lnTo>
                  <a:pt x="55879" y="99568"/>
                </a:lnTo>
                <a:lnTo>
                  <a:pt x="54228" y="99822"/>
                </a:lnTo>
                <a:lnTo>
                  <a:pt x="52577" y="99822"/>
                </a:lnTo>
                <a:lnTo>
                  <a:pt x="49529" y="99822"/>
                </a:lnTo>
                <a:lnTo>
                  <a:pt x="36956" y="80772"/>
                </a:lnTo>
                <a:lnTo>
                  <a:pt x="35813" y="76835"/>
                </a:lnTo>
                <a:lnTo>
                  <a:pt x="34670" y="72390"/>
                </a:lnTo>
                <a:lnTo>
                  <a:pt x="33146" y="67437"/>
                </a:lnTo>
                <a:lnTo>
                  <a:pt x="32892" y="66294"/>
                </a:lnTo>
                <a:lnTo>
                  <a:pt x="32512" y="65405"/>
                </a:lnTo>
                <a:lnTo>
                  <a:pt x="32257" y="64643"/>
                </a:lnTo>
                <a:lnTo>
                  <a:pt x="31876" y="64008"/>
                </a:lnTo>
                <a:lnTo>
                  <a:pt x="31495" y="63373"/>
                </a:lnTo>
                <a:lnTo>
                  <a:pt x="30987" y="63119"/>
                </a:lnTo>
                <a:lnTo>
                  <a:pt x="30479" y="62737"/>
                </a:lnTo>
                <a:lnTo>
                  <a:pt x="29971" y="62484"/>
                </a:lnTo>
                <a:lnTo>
                  <a:pt x="29209" y="62357"/>
                </a:lnTo>
                <a:lnTo>
                  <a:pt x="28447" y="62230"/>
                </a:lnTo>
                <a:lnTo>
                  <a:pt x="27558" y="62230"/>
                </a:lnTo>
                <a:lnTo>
                  <a:pt x="26415" y="62230"/>
                </a:lnTo>
                <a:lnTo>
                  <a:pt x="21843" y="62230"/>
                </a:lnTo>
                <a:lnTo>
                  <a:pt x="13842" y="98425"/>
                </a:lnTo>
                <a:lnTo>
                  <a:pt x="0" y="98425"/>
                </a:lnTo>
                <a:lnTo>
                  <a:pt x="17525" y="20955"/>
                </a:lnTo>
                <a:lnTo>
                  <a:pt x="18033" y="18415"/>
                </a:lnTo>
                <a:lnTo>
                  <a:pt x="18541" y="16383"/>
                </a:lnTo>
                <a:lnTo>
                  <a:pt x="18795" y="14986"/>
                </a:lnTo>
                <a:lnTo>
                  <a:pt x="18922" y="13462"/>
                </a:lnTo>
                <a:lnTo>
                  <a:pt x="19050" y="12192"/>
                </a:lnTo>
                <a:lnTo>
                  <a:pt x="19050" y="11049"/>
                </a:lnTo>
                <a:lnTo>
                  <a:pt x="19050" y="10033"/>
                </a:lnTo>
                <a:lnTo>
                  <a:pt x="18922" y="9271"/>
                </a:lnTo>
                <a:lnTo>
                  <a:pt x="18668" y="8636"/>
                </a:lnTo>
                <a:lnTo>
                  <a:pt x="18287" y="8000"/>
                </a:lnTo>
                <a:lnTo>
                  <a:pt x="17779" y="7366"/>
                </a:lnTo>
                <a:lnTo>
                  <a:pt x="17017" y="6985"/>
                </a:lnTo>
                <a:lnTo>
                  <a:pt x="16382" y="6604"/>
                </a:lnTo>
                <a:lnTo>
                  <a:pt x="15366" y="6223"/>
                </a:lnTo>
                <a:lnTo>
                  <a:pt x="14223" y="6096"/>
                </a:lnTo>
                <a:lnTo>
                  <a:pt x="12953" y="5842"/>
                </a:lnTo>
                <a:lnTo>
                  <a:pt x="11429" y="5715"/>
                </a:lnTo>
                <a:lnTo>
                  <a:pt x="9651" y="5715"/>
                </a:lnTo>
                <a:lnTo>
                  <a:pt x="10794" y="762"/>
                </a:lnTo>
                <a:lnTo>
                  <a:pt x="306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310128" y="3058693"/>
            <a:ext cx="150088" cy="1500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20415" y="3073907"/>
            <a:ext cx="139954" cy="1399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578352" y="3073882"/>
            <a:ext cx="131800" cy="1288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592957" y="3093085"/>
            <a:ext cx="113030" cy="110489"/>
          </a:xfrm>
          <a:custGeom>
            <a:avLst/>
            <a:gdLst/>
            <a:ahLst/>
            <a:cxnLst/>
            <a:rect l="l" t="t" r="r" b="b"/>
            <a:pathLst>
              <a:path w="113029" h="110489">
                <a:moveTo>
                  <a:pt x="62356" y="0"/>
                </a:moveTo>
                <a:lnTo>
                  <a:pt x="57530" y="0"/>
                </a:lnTo>
                <a:lnTo>
                  <a:pt x="49625" y="642"/>
                </a:lnTo>
                <a:lnTo>
                  <a:pt x="16462" y="22336"/>
                </a:lnTo>
                <a:lnTo>
                  <a:pt x="456" y="65531"/>
                </a:lnTo>
                <a:lnTo>
                  <a:pt x="0" y="75056"/>
                </a:lnTo>
                <a:lnTo>
                  <a:pt x="408" y="82964"/>
                </a:lnTo>
                <a:lnTo>
                  <a:pt x="17525" y="110362"/>
                </a:lnTo>
                <a:lnTo>
                  <a:pt x="32892" y="110362"/>
                </a:lnTo>
                <a:lnTo>
                  <a:pt x="28575" y="97154"/>
                </a:lnTo>
                <a:lnTo>
                  <a:pt x="25018" y="95250"/>
                </a:lnTo>
                <a:lnTo>
                  <a:pt x="22859" y="91439"/>
                </a:lnTo>
                <a:lnTo>
                  <a:pt x="20827" y="87502"/>
                </a:lnTo>
                <a:lnTo>
                  <a:pt x="19684" y="81787"/>
                </a:lnTo>
                <a:lnTo>
                  <a:pt x="19744" y="72643"/>
                </a:lnTo>
                <a:lnTo>
                  <a:pt x="31003" y="28924"/>
                </a:lnTo>
                <a:lnTo>
                  <a:pt x="52069" y="8889"/>
                </a:lnTo>
                <a:lnTo>
                  <a:pt x="99828" y="8889"/>
                </a:lnTo>
                <a:lnTo>
                  <a:pt x="100181" y="7365"/>
                </a:lnTo>
                <a:lnTo>
                  <a:pt x="84073" y="7365"/>
                </a:lnTo>
                <a:lnTo>
                  <a:pt x="79628" y="4699"/>
                </a:lnTo>
                <a:lnTo>
                  <a:pt x="75310" y="2666"/>
                </a:lnTo>
                <a:lnTo>
                  <a:pt x="71119" y="1650"/>
                </a:lnTo>
                <a:lnTo>
                  <a:pt x="66928" y="507"/>
                </a:lnTo>
                <a:lnTo>
                  <a:pt x="62356" y="0"/>
                </a:lnTo>
                <a:close/>
              </a:path>
              <a:path w="113029" h="110489">
                <a:moveTo>
                  <a:pt x="83369" y="80137"/>
                </a:moveTo>
                <a:lnTo>
                  <a:pt x="66420" y="80137"/>
                </a:lnTo>
                <a:lnTo>
                  <a:pt x="67817" y="80644"/>
                </a:lnTo>
                <a:lnTo>
                  <a:pt x="66166" y="85216"/>
                </a:lnTo>
                <a:lnTo>
                  <a:pt x="65277" y="89535"/>
                </a:lnTo>
                <a:lnTo>
                  <a:pt x="65338" y="98853"/>
                </a:lnTo>
                <a:lnTo>
                  <a:pt x="66675" y="102742"/>
                </a:lnTo>
                <a:lnTo>
                  <a:pt x="69341" y="105790"/>
                </a:lnTo>
                <a:lnTo>
                  <a:pt x="72135" y="108838"/>
                </a:lnTo>
                <a:lnTo>
                  <a:pt x="75818" y="110362"/>
                </a:lnTo>
                <a:lnTo>
                  <a:pt x="85978" y="110362"/>
                </a:lnTo>
                <a:lnTo>
                  <a:pt x="91058" y="108965"/>
                </a:lnTo>
                <a:lnTo>
                  <a:pt x="100456" y="102869"/>
                </a:lnTo>
                <a:lnTo>
                  <a:pt x="106171" y="97789"/>
                </a:lnTo>
                <a:lnTo>
                  <a:pt x="106412" y="97536"/>
                </a:lnTo>
                <a:lnTo>
                  <a:pt x="86613" y="97536"/>
                </a:lnTo>
                <a:lnTo>
                  <a:pt x="85089" y="96900"/>
                </a:lnTo>
                <a:lnTo>
                  <a:pt x="84073" y="95630"/>
                </a:lnTo>
                <a:lnTo>
                  <a:pt x="83184" y="94234"/>
                </a:lnTo>
                <a:lnTo>
                  <a:pt x="82676" y="92075"/>
                </a:lnTo>
                <a:lnTo>
                  <a:pt x="82780" y="84454"/>
                </a:lnTo>
                <a:lnTo>
                  <a:pt x="83369" y="80137"/>
                </a:lnTo>
                <a:close/>
              </a:path>
              <a:path w="113029" h="110489">
                <a:moveTo>
                  <a:pt x="106552" y="84454"/>
                </a:moveTo>
                <a:lnTo>
                  <a:pt x="101980" y="89535"/>
                </a:lnTo>
                <a:lnTo>
                  <a:pt x="98425" y="93090"/>
                </a:lnTo>
                <a:lnTo>
                  <a:pt x="93344" y="96647"/>
                </a:lnTo>
                <a:lnTo>
                  <a:pt x="90931" y="97536"/>
                </a:lnTo>
                <a:lnTo>
                  <a:pt x="106412" y="97536"/>
                </a:lnTo>
                <a:lnTo>
                  <a:pt x="112902" y="90677"/>
                </a:lnTo>
                <a:lnTo>
                  <a:pt x="106552" y="84454"/>
                </a:lnTo>
                <a:close/>
              </a:path>
              <a:path w="113029" h="110489">
                <a:moveTo>
                  <a:pt x="99828" y="8889"/>
                </a:moveTo>
                <a:lnTo>
                  <a:pt x="65658" y="8889"/>
                </a:lnTo>
                <a:lnTo>
                  <a:pt x="69850" y="10160"/>
                </a:lnTo>
                <a:lnTo>
                  <a:pt x="72262" y="12826"/>
                </a:lnTo>
                <a:lnTo>
                  <a:pt x="74802" y="15493"/>
                </a:lnTo>
                <a:lnTo>
                  <a:pt x="75945" y="19812"/>
                </a:lnTo>
                <a:lnTo>
                  <a:pt x="75853" y="29771"/>
                </a:lnTo>
                <a:lnTo>
                  <a:pt x="62610" y="72643"/>
                </a:lnTo>
                <a:lnTo>
                  <a:pt x="38480" y="97154"/>
                </a:lnTo>
                <a:lnTo>
                  <a:pt x="52569" y="97154"/>
                </a:lnTo>
                <a:lnTo>
                  <a:pt x="55927" y="93662"/>
                </a:lnTo>
                <a:lnTo>
                  <a:pt x="61085" y="87423"/>
                </a:lnTo>
                <a:lnTo>
                  <a:pt x="66420" y="80137"/>
                </a:lnTo>
                <a:lnTo>
                  <a:pt x="83369" y="80137"/>
                </a:lnTo>
                <a:lnTo>
                  <a:pt x="83438" y="79628"/>
                </a:lnTo>
                <a:lnTo>
                  <a:pt x="85089" y="72643"/>
                </a:lnTo>
                <a:lnTo>
                  <a:pt x="99828" y="8889"/>
                </a:lnTo>
                <a:close/>
              </a:path>
              <a:path w="113029" h="110489">
                <a:moveTo>
                  <a:pt x="94360" y="0"/>
                </a:moveTo>
                <a:lnTo>
                  <a:pt x="84073" y="7365"/>
                </a:lnTo>
                <a:lnTo>
                  <a:pt x="100181" y="7365"/>
                </a:lnTo>
                <a:lnTo>
                  <a:pt x="101472" y="1777"/>
                </a:lnTo>
                <a:lnTo>
                  <a:pt x="943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612641" y="3101975"/>
            <a:ext cx="56515" cy="88265"/>
          </a:xfrm>
          <a:custGeom>
            <a:avLst/>
            <a:gdLst/>
            <a:ahLst/>
            <a:cxnLst/>
            <a:rect l="l" t="t" r="r" b="b"/>
            <a:pathLst>
              <a:path w="56514" h="88264">
                <a:moveTo>
                  <a:pt x="40132" y="0"/>
                </a:moveTo>
                <a:lnTo>
                  <a:pt x="32385" y="0"/>
                </a:lnTo>
                <a:lnTo>
                  <a:pt x="25527" y="3048"/>
                </a:lnTo>
                <a:lnTo>
                  <a:pt x="2946" y="41844"/>
                </a:lnTo>
                <a:lnTo>
                  <a:pt x="0" y="65150"/>
                </a:lnTo>
                <a:lnTo>
                  <a:pt x="0" y="72898"/>
                </a:lnTo>
                <a:lnTo>
                  <a:pt x="1143" y="78612"/>
                </a:lnTo>
                <a:lnTo>
                  <a:pt x="3175" y="82550"/>
                </a:lnTo>
                <a:lnTo>
                  <a:pt x="5334" y="86360"/>
                </a:lnTo>
                <a:lnTo>
                  <a:pt x="8890" y="88264"/>
                </a:lnTo>
                <a:lnTo>
                  <a:pt x="13843" y="88264"/>
                </a:lnTo>
                <a:lnTo>
                  <a:pt x="18796" y="88264"/>
                </a:lnTo>
                <a:lnTo>
                  <a:pt x="46450" y="57632"/>
                </a:lnTo>
                <a:lnTo>
                  <a:pt x="56261" y="19176"/>
                </a:lnTo>
                <a:lnTo>
                  <a:pt x="56261" y="16637"/>
                </a:lnTo>
                <a:lnTo>
                  <a:pt x="56261" y="10922"/>
                </a:lnTo>
                <a:lnTo>
                  <a:pt x="55118" y="6603"/>
                </a:lnTo>
                <a:lnTo>
                  <a:pt x="52578" y="3937"/>
                </a:lnTo>
                <a:lnTo>
                  <a:pt x="50165" y="1270"/>
                </a:lnTo>
                <a:lnTo>
                  <a:pt x="45974" y="0"/>
                </a:lnTo>
                <a:lnTo>
                  <a:pt x="401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592957" y="3093085"/>
            <a:ext cx="113030" cy="110489"/>
          </a:xfrm>
          <a:custGeom>
            <a:avLst/>
            <a:gdLst/>
            <a:ahLst/>
            <a:cxnLst/>
            <a:rect l="l" t="t" r="r" b="b"/>
            <a:pathLst>
              <a:path w="113029" h="110489">
                <a:moveTo>
                  <a:pt x="57530" y="0"/>
                </a:moveTo>
                <a:lnTo>
                  <a:pt x="62356" y="0"/>
                </a:lnTo>
                <a:lnTo>
                  <a:pt x="66928" y="507"/>
                </a:lnTo>
                <a:lnTo>
                  <a:pt x="71119" y="1650"/>
                </a:lnTo>
                <a:lnTo>
                  <a:pt x="75310" y="2666"/>
                </a:lnTo>
                <a:lnTo>
                  <a:pt x="79628" y="4699"/>
                </a:lnTo>
                <a:lnTo>
                  <a:pt x="84073" y="7365"/>
                </a:lnTo>
                <a:lnTo>
                  <a:pt x="94360" y="0"/>
                </a:lnTo>
                <a:lnTo>
                  <a:pt x="101472" y="1777"/>
                </a:lnTo>
                <a:lnTo>
                  <a:pt x="85089" y="72643"/>
                </a:lnTo>
                <a:lnTo>
                  <a:pt x="83438" y="79628"/>
                </a:lnTo>
                <a:lnTo>
                  <a:pt x="82676" y="85216"/>
                </a:lnTo>
                <a:lnTo>
                  <a:pt x="82676" y="89153"/>
                </a:lnTo>
                <a:lnTo>
                  <a:pt x="82676" y="92075"/>
                </a:lnTo>
                <a:lnTo>
                  <a:pt x="83184" y="94234"/>
                </a:lnTo>
                <a:lnTo>
                  <a:pt x="84073" y="95630"/>
                </a:lnTo>
                <a:lnTo>
                  <a:pt x="85089" y="96900"/>
                </a:lnTo>
                <a:lnTo>
                  <a:pt x="86613" y="97536"/>
                </a:lnTo>
                <a:lnTo>
                  <a:pt x="88645" y="97536"/>
                </a:lnTo>
                <a:lnTo>
                  <a:pt x="90931" y="97536"/>
                </a:lnTo>
                <a:lnTo>
                  <a:pt x="93344" y="96647"/>
                </a:lnTo>
                <a:lnTo>
                  <a:pt x="95884" y="94868"/>
                </a:lnTo>
                <a:lnTo>
                  <a:pt x="98425" y="93090"/>
                </a:lnTo>
                <a:lnTo>
                  <a:pt x="101980" y="89535"/>
                </a:lnTo>
                <a:lnTo>
                  <a:pt x="106552" y="84454"/>
                </a:lnTo>
                <a:lnTo>
                  <a:pt x="112902" y="90677"/>
                </a:lnTo>
                <a:lnTo>
                  <a:pt x="106171" y="97789"/>
                </a:lnTo>
                <a:lnTo>
                  <a:pt x="100456" y="102869"/>
                </a:lnTo>
                <a:lnTo>
                  <a:pt x="95757" y="105917"/>
                </a:lnTo>
                <a:lnTo>
                  <a:pt x="91058" y="108965"/>
                </a:lnTo>
                <a:lnTo>
                  <a:pt x="85978" y="110362"/>
                </a:lnTo>
                <a:lnTo>
                  <a:pt x="80390" y="110362"/>
                </a:lnTo>
                <a:lnTo>
                  <a:pt x="75818" y="110362"/>
                </a:lnTo>
                <a:lnTo>
                  <a:pt x="72135" y="108838"/>
                </a:lnTo>
                <a:lnTo>
                  <a:pt x="69341" y="105790"/>
                </a:lnTo>
                <a:lnTo>
                  <a:pt x="66675" y="102742"/>
                </a:lnTo>
                <a:lnTo>
                  <a:pt x="65277" y="98678"/>
                </a:lnTo>
                <a:lnTo>
                  <a:pt x="65277" y="93725"/>
                </a:lnTo>
                <a:lnTo>
                  <a:pt x="65277" y="89535"/>
                </a:lnTo>
                <a:lnTo>
                  <a:pt x="66166" y="85216"/>
                </a:lnTo>
                <a:lnTo>
                  <a:pt x="67817" y="80644"/>
                </a:lnTo>
                <a:lnTo>
                  <a:pt x="66420" y="80137"/>
                </a:lnTo>
                <a:lnTo>
                  <a:pt x="39623" y="107950"/>
                </a:lnTo>
                <a:lnTo>
                  <a:pt x="32892" y="110362"/>
                </a:lnTo>
                <a:lnTo>
                  <a:pt x="25780" y="110362"/>
                </a:lnTo>
                <a:lnTo>
                  <a:pt x="17525" y="110362"/>
                </a:lnTo>
                <a:lnTo>
                  <a:pt x="0" y="75056"/>
                </a:lnTo>
                <a:lnTo>
                  <a:pt x="456" y="65531"/>
                </a:lnTo>
                <a:lnTo>
                  <a:pt x="16462" y="22336"/>
                </a:lnTo>
                <a:lnTo>
                  <a:pt x="49625" y="642"/>
                </a:lnTo>
                <a:lnTo>
                  <a:pt x="575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03320" y="3118129"/>
            <a:ext cx="105949" cy="13180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18686" y="3137280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51307" y="70612"/>
                </a:moveTo>
                <a:lnTo>
                  <a:pt x="32258" y="70612"/>
                </a:lnTo>
                <a:lnTo>
                  <a:pt x="33909" y="70866"/>
                </a:lnTo>
                <a:lnTo>
                  <a:pt x="34543" y="71120"/>
                </a:lnTo>
                <a:lnTo>
                  <a:pt x="43052" y="96139"/>
                </a:lnTo>
                <a:lnTo>
                  <a:pt x="44450" y="100076"/>
                </a:lnTo>
                <a:lnTo>
                  <a:pt x="45974" y="103251"/>
                </a:lnTo>
                <a:lnTo>
                  <a:pt x="47371" y="106426"/>
                </a:lnTo>
                <a:lnTo>
                  <a:pt x="49149" y="108839"/>
                </a:lnTo>
                <a:lnTo>
                  <a:pt x="53339" y="112268"/>
                </a:lnTo>
                <a:lnTo>
                  <a:pt x="56134" y="113157"/>
                </a:lnTo>
                <a:lnTo>
                  <a:pt x="61467" y="113157"/>
                </a:lnTo>
                <a:lnTo>
                  <a:pt x="63373" y="112903"/>
                </a:lnTo>
                <a:lnTo>
                  <a:pt x="65277" y="112268"/>
                </a:lnTo>
                <a:lnTo>
                  <a:pt x="67055" y="111760"/>
                </a:lnTo>
                <a:lnTo>
                  <a:pt x="69087" y="110871"/>
                </a:lnTo>
                <a:lnTo>
                  <a:pt x="70992" y="109601"/>
                </a:lnTo>
                <a:lnTo>
                  <a:pt x="73025" y="108331"/>
                </a:lnTo>
                <a:lnTo>
                  <a:pt x="75057" y="106807"/>
                </a:lnTo>
                <a:lnTo>
                  <a:pt x="77342" y="104902"/>
                </a:lnTo>
                <a:lnTo>
                  <a:pt x="79501" y="102997"/>
                </a:lnTo>
                <a:lnTo>
                  <a:pt x="80306" y="102235"/>
                </a:lnTo>
                <a:lnTo>
                  <a:pt x="64897" y="102235"/>
                </a:lnTo>
                <a:lnTo>
                  <a:pt x="64008" y="101981"/>
                </a:lnTo>
                <a:lnTo>
                  <a:pt x="57403" y="89535"/>
                </a:lnTo>
                <a:lnTo>
                  <a:pt x="56007" y="85344"/>
                </a:lnTo>
                <a:lnTo>
                  <a:pt x="54610" y="81026"/>
                </a:lnTo>
                <a:lnTo>
                  <a:pt x="53339" y="76835"/>
                </a:lnTo>
                <a:lnTo>
                  <a:pt x="51307" y="70612"/>
                </a:lnTo>
                <a:close/>
              </a:path>
              <a:path w="86995" h="113664">
                <a:moveTo>
                  <a:pt x="40639" y="0"/>
                </a:moveTo>
                <a:lnTo>
                  <a:pt x="34671" y="0"/>
                </a:lnTo>
                <a:lnTo>
                  <a:pt x="12191" y="889"/>
                </a:lnTo>
                <a:lnTo>
                  <a:pt x="11049" y="6477"/>
                </a:lnTo>
                <a:lnTo>
                  <a:pt x="14732" y="6731"/>
                </a:lnTo>
                <a:lnTo>
                  <a:pt x="16001" y="6858"/>
                </a:lnTo>
                <a:lnTo>
                  <a:pt x="21462" y="10541"/>
                </a:lnTo>
                <a:lnTo>
                  <a:pt x="21462" y="15240"/>
                </a:lnTo>
                <a:lnTo>
                  <a:pt x="20954" y="18542"/>
                </a:lnTo>
                <a:lnTo>
                  <a:pt x="19812" y="23749"/>
                </a:lnTo>
                <a:lnTo>
                  <a:pt x="0" y="111633"/>
                </a:lnTo>
                <a:lnTo>
                  <a:pt x="15748" y="111633"/>
                </a:lnTo>
                <a:lnTo>
                  <a:pt x="24764" y="70612"/>
                </a:lnTo>
                <a:lnTo>
                  <a:pt x="51307" y="70612"/>
                </a:lnTo>
                <a:lnTo>
                  <a:pt x="50546" y="68326"/>
                </a:lnTo>
                <a:lnTo>
                  <a:pt x="49275" y="64135"/>
                </a:lnTo>
                <a:lnTo>
                  <a:pt x="49944" y="63627"/>
                </a:lnTo>
                <a:lnTo>
                  <a:pt x="26162" y="63627"/>
                </a:lnTo>
                <a:lnTo>
                  <a:pt x="40639" y="0"/>
                </a:lnTo>
                <a:close/>
              </a:path>
              <a:path w="86995" h="113664">
                <a:moveTo>
                  <a:pt x="78866" y="92837"/>
                </a:moveTo>
                <a:lnTo>
                  <a:pt x="68325" y="101727"/>
                </a:lnTo>
                <a:lnTo>
                  <a:pt x="67563" y="102108"/>
                </a:lnTo>
                <a:lnTo>
                  <a:pt x="66801" y="102235"/>
                </a:lnTo>
                <a:lnTo>
                  <a:pt x="80306" y="102235"/>
                </a:lnTo>
                <a:lnTo>
                  <a:pt x="81914" y="100711"/>
                </a:lnTo>
                <a:lnTo>
                  <a:pt x="84454" y="98044"/>
                </a:lnTo>
                <a:lnTo>
                  <a:pt x="78866" y="92837"/>
                </a:lnTo>
                <a:close/>
              </a:path>
              <a:path w="86995" h="113664">
                <a:moveTo>
                  <a:pt x="84836" y="29845"/>
                </a:moveTo>
                <a:lnTo>
                  <a:pt x="55372" y="29845"/>
                </a:lnTo>
                <a:lnTo>
                  <a:pt x="54355" y="35052"/>
                </a:lnTo>
                <a:lnTo>
                  <a:pt x="56641" y="35306"/>
                </a:lnTo>
                <a:lnTo>
                  <a:pt x="58292" y="35941"/>
                </a:lnTo>
                <a:lnTo>
                  <a:pt x="59054" y="36703"/>
                </a:lnTo>
                <a:lnTo>
                  <a:pt x="59943" y="37465"/>
                </a:lnTo>
                <a:lnTo>
                  <a:pt x="60451" y="38608"/>
                </a:lnTo>
                <a:lnTo>
                  <a:pt x="60451" y="41021"/>
                </a:lnTo>
                <a:lnTo>
                  <a:pt x="59943" y="42291"/>
                </a:lnTo>
                <a:lnTo>
                  <a:pt x="30607" y="63627"/>
                </a:lnTo>
                <a:lnTo>
                  <a:pt x="49944" y="63627"/>
                </a:lnTo>
                <a:lnTo>
                  <a:pt x="52450" y="61722"/>
                </a:lnTo>
                <a:lnTo>
                  <a:pt x="58547" y="57150"/>
                </a:lnTo>
                <a:lnTo>
                  <a:pt x="61595" y="54991"/>
                </a:lnTo>
                <a:lnTo>
                  <a:pt x="64642" y="52705"/>
                </a:lnTo>
                <a:lnTo>
                  <a:pt x="67690" y="50292"/>
                </a:lnTo>
                <a:lnTo>
                  <a:pt x="70738" y="48006"/>
                </a:lnTo>
                <a:lnTo>
                  <a:pt x="76962" y="43053"/>
                </a:lnTo>
                <a:lnTo>
                  <a:pt x="80137" y="40640"/>
                </a:lnTo>
                <a:lnTo>
                  <a:pt x="86867" y="34925"/>
                </a:lnTo>
                <a:lnTo>
                  <a:pt x="84836" y="2984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718686" y="3137280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34671" y="0"/>
                </a:moveTo>
                <a:lnTo>
                  <a:pt x="40639" y="0"/>
                </a:lnTo>
                <a:lnTo>
                  <a:pt x="26162" y="63627"/>
                </a:lnTo>
                <a:lnTo>
                  <a:pt x="28448" y="63627"/>
                </a:lnTo>
                <a:lnTo>
                  <a:pt x="30607" y="63627"/>
                </a:lnTo>
                <a:lnTo>
                  <a:pt x="32765" y="63246"/>
                </a:lnTo>
                <a:lnTo>
                  <a:pt x="35178" y="62357"/>
                </a:lnTo>
                <a:lnTo>
                  <a:pt x="37591" y="61468"/>
                </a:lnTo>
                <a:lnTo>
                  <a:pt x="54990" y="48895"/>
                </a:lnTo>
                <a:lnTo>
                  <a:pt x="56641" y="47117"/>
                </a:lnTo>
                <a:lnTo>
                  <a:pt x="57912" y="45466"/>
                </a:lnTo>
                <a:lnTo>
                  <a:pt x="58927" y="43942"/>
                </a:lnTo>
                <a:lnTo>
                  <a:pt x="59943" y="42291"/>
                </a:lnTo>
                <a:lnTo>
                  <a:pt x="60451" y="41021"/>
                </a:lnTo>
                <a:lnTo>
                  <a:pt x="60451" y="39878"/>
                </a:lnTo>
                <a:lnTo>
                  <a:pt x="60451" y="38608"/>
                </a:lnTo>
                <a:lnTo>
                  <a:pt x="59943" y="37465"/>
                </a:lnTo>
                <a:lnTo>
                  <a:pt x="59054" y="36703"/>
                </a:lnTo>
                <a:lnTo>
                  <a:pt x="58292" y="35941"/>
                </a:lnTo>
                <a:lnTo>
                  <a:pt x="56641" y="35306"/>
                </a:lnTo>
                <a:lnTo>
                  <a:pt x="54355" y="35052"/>
                </a:lnTo>
                <a:lnTo>
                  <a:pt x="55372" y="29845"/>
                </a:lnTo>
                <a:lnTo>
                  <a:pt x="84836" y="29845"/>
                </a:lnTo>
                <a:lnTo>
                  <a:pt x="86867" y="34925"/>
                </a:lnTo>
                <a:lnTo>
                  <a:pt x="83438" y="37846"/>
                </a:lnTo>
                <a:lnTo>
                  <a:pt x="80137" y="40640"/>
                </a:lnTo>
                <a:lnTo>
                  <a:pt x="76962" y="43053"/>
                </a:lnTo>
                <a:lnTo>
                  <a:pt x="73787" y="45593"/>
                </a:lnTo>
                <a:lnTo>
                  <a:pt x="70738" y="48006"/>
                </a:lnTo>
                <a:lnTo>
                  <a:pt x="67690" y="50292"/>
                </a:lnTo>
                <a:lnTo>
                  <a:pt x="64642" y="52705"/>
                </a:lnTo>
                <a:lnTo>
                  <a:pt x="61595" y="54991"/>
                </a:lnTo>
                <a:lnTo>
                  <a:pt x="58547" y="57150"/>
                </a:lnTo>
                <a:lnTo>
                  <a:pt x="55499" y="59436"/>
                </a:lnTo>
                <a:lnTo>
                  <a:pt x="52450" y="61722"/>
                </a:lnTo>
                <a:lnTo>
                  <a:pt x="49275" y="64135"/>
                </a:lnTo>
                <a:lnTo>
                  <a:pt x="50546" y="68326"/>
                </a:lnTo>
                <a:lnTo>
                  <a:pt x="51942" y="72517"/>
                </a:lnTo>
                <a:lnTo>
                  <a:pt x="53339" y="76835"/>
                </a:lnTo>
                <a:lnTo>
                  <a:pt x="54610" y="81026"/>
                </a:lnTo>
                <a:lnTo>
                  <a:pt x="56007" y="85344"/>
                </a:lnTo>
                <a:lnTo>
                  <a:pt x="57403" y="89535"/>
                </a:lnTo>
                <a:lnTo>
                  <a:pt x="58038" y="91694"/>
                </a:lnTo>
                <a:lnTo>
                  <a:pt x="61087" y="99187"/>
                </a:lnTo>
                <a:lnTo>
                  <a:pt x="61722" y="100203"/>
                </a:lnTo>
                <a:lnTo>
                  <a:pt x="62484" y="100965"/>
                </a:lnTo>
                <a:lnTo>
                  <a:pt x="63246" y="101473"/>
                </a:lnTo>
                <a:lnTo>
                  <a:pt x="64008" y="101981"/>
                </a:lnTo>
                <a:lnTo>
                  <a:pt x="64897" y="102235"/>
                </a:lnTo>
                <a:lnTo>
                  <a:pt x="66039" y="102235"/>
                </a:lnTo>
                <a:lnTo>
                  <a:pt x="66801" y="102235"/>
                </a:lnTo>
                <a:lnTo>
                  <a:pt x="67563" y="102108"/>
                </a:lnTo>
                <a:lnTo>
                  <a:pt x="68325" y="101727"/>
                </a:lnTo>
                <a:lnTo>
                  <a:pt x="69214" y="101473"/>
                </a:lnTo>
                <a:lnTo>
                  <a:pt x="74549" y="97409"/>
                </a:lnTo>
                <a:lnTo>
                  <a:pt x="75818" y="96139"/>
                </a:lnTo>
                <a:lnTo>
                  <a:pt x="77342" y="94615"/>
                </a:lnTo>
                <a:lnTo>
                  <a:pt x="78866" y="92837"/>
                </a:lnTo>
                <a:lnTo>
                  <a:pt x="84454" y="98044"/>
                </a:lnTo>
                <a:lnTo>
                  <a:pt x="70992" y="109601"/>
                </a:lnTo>
                <a:lnTo>
                  <a:pt x="69087" y="110871"/>
                </a:lnTo>
                <a:lnTo>
                  <a:pt x="67055" y="111760"/>
                </a:lnTo>
                <a:lnTo>
                  <a:pt x="65277" y="112268"/>
                </a:lnTo>
                <a:lnTo>
                  <a:pt x="63373" y="112903"/>
                </a:lnTo>
                <a:lnTo>
                  <a:pt x="61467" y="113157"/>
                </a:lnTo>
                <a:lnTo>
                  <a:pt x="59562" y="113157"/>
                </a:lnTo>
                <a:lnTo>
                  <a:pt x="56134" y="113157"/>
                </a:lnTo>
                <a:lnTo>
                  <a:pt x="45974" y="103251"/>
                </a:lnTo>
                <a:lnTo>
                  <a:pt x="44450" y="100076"/>
                </a:lnTo>
                <a:lnTo>
                  <a:pt x="43052" y="96139"/>
                </a:lnTo>
                <a:lnTo>
                  <a:pt x="41910" y="91694"/>
                </a:lnTo>
                <a:lnTo>
                  <a:pt x="40639" y="87122"/>
                </a:lnTo>
                <a:lnTo>
                  <a:pt x="32258" y="70612"/>
                </a:lnTo>
                <a:lnTo>
                  <a:pt x="31241" y="70612"/>
                </a:lnTo>
                <a:lnTo>
                  <a:pt x="29972" y="70612"/>
                </a:lnTo>
                <a:lnTo>
                  <a:pt x="24764" y="70612"/>
                </a:lnTo>
                <a:lnTo>
                  <a:pt x="15748" y="111633"/>
                </a:lnTo>
                <a:lnTo>
                  <a:pt x="0" y="111633"/>
                </a:lnTo>
                <a:lnTo>
                  <a:pt x="19812" y="23749"/>
                </a:lnTo>
                <a:lnTo>
                  <a:pt x="20447" y="20828"/>
                </a:lnTo>
                <a:lnTo>
                  <a:pt x="20954" y="18542"/>
                </a:lnTo>
                <a:lnTo>
                  <a:pt x="21209" y="16891"/>
                </a:lnTo>
                <a:lnTo>
                  <a:pt x="21462" y="15240"/>
                </a:lnTo>
                <a:lnTo>
                  <a:pt x="21589" y="13843"/>
                </a:lnTo>
                <a:lnTo>
                  <a:pt x="21589" y="12446"/>
                </a:lnTo>
                <a:lnTo>
                  <a:pt x="21589" y="11430"/>
                </a:lnTo>
                <a:lnTo>
                  <a:pt x="11049" y="6477"/>
                </a:lnTo>
                <a:lnTo>
                  <a:pt x="12191" y="889"/>
                </a:lnTo>
                <a:lnTo>
                  <a:pt x="346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829811" y="3011423"/>
            <a:ext cx="322325" cy="230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45178" y="3031235"/>
            <a:ext cx="303530" cy="212090"/>
          </a:xfrm>
          <a:custGeom>
            <a:avLst/>
            <a:gdLst/>
            <a:ahLst/>
            <a:cxnLst/>
            <a:rect l="l" t="t" r="r" b="b"/>
            <a:pathLst>
              <a:path w="303529" h="212089">
                <a:moveTo>
                  <a:pt x="235585" y="0"/>
                </a:moveTo>
                <a:lnTo>
                  <a:pt x="232537" y="8636"/>
                </a:lnTo>
                <a:lnTo>
                  <a:pt x="244750" y="13946"/>
                </a:lnTo>
                <a:lnTo>
                  <a:pt x="255285" y="21304"/>
                </a:lnTo>
                <a:lnTo>
                  <a:pt x="276699" y="55449"/>
                </a:lnTo>
                <a:lnTo>
                  <a:pt x="283718" y="104901"/>
                </a:lnTo>
                <a:lnTo>
                  <a:pt x="282932" y="123571"/>
                </a:lnTo>
                <a:lnTo>
                  <a:pt x="271145" y="169290"/>
                </a:lnTo>
                <a:lnTo>
                  <a:pt x="244891" y="197865"/>
                </a:lnTo>
                <a:lnTo>
                  <a:pt x="232791" y="203200"/>
                </a:lnTo>
                <a:lnTo>
                  <a:pt x="235585" y="211836"/>
                </a:lnTo>
                <a:lnTo>
                  <a:pt x="275982" y="187725"/>
                </a:lnTo>
                <a:lnTo>
                  <a:pt x="298704" y="143382"/>
                </a:lnTo>
                <a:lnTo>
                  <a:pt x="303022" y="105917"/>
                </a:lnTo>
                <a:lnTo>
                  <a:pt x="301928" y="86538"/>
                </a:lnTo>
                <a:lnTo>
                  <a:pt x="285623" y="37211"/>
                </a:lnTo>
                <a:lnTo>
                  <a:pt x="250922" y="5599"/>
                </a:lnTo>
                <a:lnTo>
                  <a:pt x="235585" y="0"/>
                </a:lnTo>
                <a:close/>
              </a:path>
              <a:path w="303529" h="212089">
                <a:moveTo>
                  <a:pt x="67437" y="0"/>
                </a:moveTo>
                <a:lnTo>
                  <a:pt x="27092" y="24181"/>
                </a:lnTo>
                <a:lnTo>
                  <a:pt x="4318" y="68611"/>
                </a:lnTo>
                <a:lnTo>
                  <a:pt x="0" y="105917"/>
                </a:lnTo>
                <a:lnTo>
                  <a:pt x="1075" y="125424"/>
                </a:lnTo>
                <a:lnTo>
                  <a:pt x="17399" y="174751"/>
                </a:lnTo>
                <a:lnTo>
                  <a:pt x="52081" y="206291"/>
                </a:lnTo>
                <a:lnTo>
                  <a:pt x="67437" y="211836"/>
                </a:lnTo>
                <a:lnTo>
                  <a:pt x="70104" y="203200"/>
                </a:lnTo>
                <a:lnTo>
                  <a:pt x="58058" y="197866"/>
                </a:lnTo>
                <a:lnTo>
                  <a:pt x="47656" y="190436"/>
                </a:lnTo>
                <a:lnTo>
                  <a:pt x="26376" y="155765"/>
                </a:lnTo>
                <a:lnTo>
                  <a:pt x="19304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73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77715" y="3031235"/>
            <a:ext cx="70485" cy="212090"/>
          </a:xfrm>
          <a:custGeom>
            <a:avLst/>
            <a:gdLst/>
            <a:ahLst/>
            <a:cxnLst/>
            <a:rect l="l" t="t" r="r" b="b"/>
            <a:pathLst>
              <a:path w="70485" h="212089">
                <a:moveTo>
                  <a:pt x="3048" y="0"/>
                </a:moveTo>
                <a:lnTo>
                  <a:pt x="43392" y="24181"/>
                </a:lnTo>
                <a:lnTo>
                  <a:pt x="66119" y="68611"/>
                </a:lnTo>
                <a:lnTo>
                  <a:pt x="70485" y="105917"/>
                </a:lnTo>
                <a:lnTo>
                  <a:pt x="69409" y="125424"/>
                </a:lnTo>
                <a:lnTo>
                  <a:pt x="53086" y="174751"/>
                </a:lnTo>
                <a:lnTo>
                  <a:pt x="18403" y="206291"/>
                </a:lnTo>
                <a:lnTo>
                  <a:pt x="3048" y="211836"/>
                </a:lnTo>
                <a:lnTo>
                  <a:pt x="254" y="203200"/>
                </a:lnTo>
                <a:lnTo>
                  <a:pt x="12354" y="197865"/>
                </a:lnTo>
                <a:lnTo>
                  <a:pt x="22764" y="190436"/>
                </a:lnTo>
                <a:lnTo>
                  <a:pt x="44108" y="155765"/>
                </a:lnTo>
                <a:lnTo>
                  <a:pt x="51181" y="104901"/>
                </a:lnTo>
                <a:lnTo>
                  <a:pt x="50397" y="86830"/>
                </a:lnTo>
                <a:lnTo>
                  <a:pt x="38735" y="42163"/>
                </a:lnTo>
                <a:lnTo>
                  <a:pt x="12213" y="13946"/>
                </a:lnTo>
                <a:lnTo>
                  <a:pt x="0" y="8636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840607" y="3026664"/>
            <a:ext cx="229235" cy="22098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17188" y="3049397"/>
            <a:ext cx="148590" cy="152400"/>
          </a:xfrm>
          <a:custGeom>
            <a:avLst/>
            <a:gdLst/>
            <a:ahLst/>
            <a:cxnLst/>
            <a:rect l="l" t="t" r="r" b="b"/>
            <a:pathLst>
              <a:path w="148589" h="152400">
                <a:moveTo>
                  <a:pt x="78739" y="0"/>
                </a:moveTo>
                <a:lnTo>
                  <a:pt x="33654" y="0"/>
                </a:lnTo>
                <a:lnTo>
                  <a:pt x="32512" y="5461"/>
                </a:lnTo>
                <a:lnTo>
                  <a:pt x="34798" y="5841"/>
                </a:lnTo>
                <a:lnTo>
                  <a:pt x="36829" y="6730"/>
                </a:lnTo>
                <a:lnTo>
                  <a:pt x="39877" y="9016"/>
                </a:lnTo>
                <a:lnTo>
                  <a:pt x="41401" y="11175"/>
                </a:lnTo>
                <a:lnTo>
                  <a:pt x="42925" y="14097"/>
                </a:lnTo>
                <a:lnTo>
                  <a:pt x="44576" y="17017"/>
                </a:lnTo>
                <a:lnTo>
                  <a:pt x="46780" y="22478"/>
                </a:lnTo>
                <a:lnTo>
                  <a:pt x="49402" y="29972"/>
                </a:lnTo>
                <a:lnTo>
                  <a:pt x="65912" y="75818"/>
                </a:lnTo>
                <a:lnTo>
                  <a:pt x="30499" y="118110"/>
                </a:lnTo>
                <a:lnTo>
                  <a:pt x="23005" y="127000"/>
                </a:lnTo>
                <a:lnTo>
                  <a:pt x="17779" y="133095"/>
                </a:lnTo>
                <a:lnTo>
                  <a:pt x="14732" y="136398"/>
                </a:lnTo>
                <a:lnTo>
                  <a:pt x="11811" y="139826"/>
                </a:lnTo>
                <a:lnTo>
                  <a:pt x="9271" y="142239"/>
                </a:lnTo>
                <a:lnTo>
                  <a:pt x="5461" y="145033"/>
                </a:lnTo>
                <a:lnTo>
                  <a:pt x="3428" y="146050"/>
                </a:lnTo>
                <a:lnTo>
                  <a:pt x="1142" y="146812"/>
                </a:lnTo>
                <a:lnTo>
                  <a:pt x="0" y="152273"/>
                </a:lnTo>
                <a:lnTo>
                  <a:pt x="41528" y="152273"/>
                </a:lnTo>
                <a:lnTo>
                  <a:pt x="42799" y="146812"/>
                </a:lnTo>
                <a:lnTo>
                  <a:pt x="40259" y="146557"/>
                </a:lnTo>
                <a:lnTo>
                  <a:pt x="38226" y="145923"/>
                </a:lnTo>
                <a:lnTo>
                  <a:pt x="35560" y="143763"/>
                </a:lnTo>
                <a:lnTo>
                  <a:pt x="34798" y="141731"/>
                </a:lnTo>
                <a:lnTo>
                  <a:pt x="34886" y="136398"/>
                </a:lnTo>
                <a:lnTo>
                  <a:pt x="71120" y="87629"/>
                </a:lnTo>
                <a:lnTo>
                  <a:pt x="90544" y="87629"/>
                </a:lnTo>
                <a:lnTo>
                  <a:pt x="85216" y="72770"/>
                </a:lnTo>
                <a:lnTo>
                  <a:pt x="95065" y="60960"/>
                </a:lnTo>
                <a:lnTo>
                  <a:pt x="80010" y="60960"/>
                </a:lnTo>
                <a:lnTo>
                  <a:pt x="70738" y="34036"/>
                </a:lnTo>
                <a:lnTo>
                  <a:pt x="68325" y="26797"/>
                </a:lnTo>
                <a:lnTo>
                  <a:pt x="67056" y="20827"/>
                </a:lnTo>
                <a:lnTo>
                  <a:pt x="67056" y="12826"/>
                </a:lnTo>
                <a:lnTo>
                  <a:pt x="68072" y="10413"/>
                </a:lnTo>
                <a:lnTo>
                  <a:pt x="69976" y="8762"/>
                </a:lnTo>
                <a:lnTo>
                  <a:pt x="71754" y="7112"/>
                </a:lnTo>
                <a:lnTo>
                  <a:pt x="74422" y="5968"/>
                </a:lnTo>
                <a:lnTo>
                  <a:pt x="77597" y="5461"/>
                </a:lnTo>
                <a:lnTo>
                  <a:pt x="78739" y="0"/>
                </a:lnTo>
                <a:close/>
              </a:path>
              <a:path w="148589" h="152400">
                <a:moveTo>
                  <a:pt x="90544" y="87629"/>
                </a:moveTo>
                <a:lnTo>
                  <a:pt x="71120" y="87629"/>
                </a:lnTo>
                <a:lnTo>
                  <a:pt x="82676" y="121665"/>
                </a:lnTo>
                <a:lnTo>
                  <a:pt x="84454" y="127000"/>
                </a:lnTo>
                <a:lnTo>
                  <a:pt x="85344" y="131825"/>
                </a:lnTo>
                <a:lnTo>
                  <a:pt x="85344" y="139191"/>
                </a:lnTo>
                <a:lnTo>
                  <a:pt x="74802" y="146812"/>
                </a:lnTo>
                <a:lnTo>
                  <a:pt x="73660" y="152273"/>
                </a:lnTo>
                <a:lnTo>
                  <a:pt x="118745" y="152273"/>
                </a:lnTo>
                <a:lnTo>
                  <a:pt x="119887" y="146812"/>
                </a:lnTo>
                <a:lnTo>
                  <a:pt x="117475" y="146050"/>
                </a:lnTo>
                <a:lnTo>
                  <a:pt x="115697" y="145414"/>
                </a:lnTo>
                <a:lnTo>
                  <a:pt x="114681" y="144652"/>
                </a:lnTo>
                <a:lnTo>
                  <a:pt x="113537" y="144017"/>
                </a:lnTo>
                <a:lnTo>
                  <a:pt x="112522" y="143001"/>
                </a:lnTo>
                <a:lnTo>
                  <a:pt x="101427" y="117982"/>
                </a:lnTo>
                <a:lnTo>
                  <a:pt x="90544" y="87629"/>
                </a:lnTo>
                <a:close/>
              </a:path>
              <a:path w="148589" h="152400">
                <a:moveTo>
                  <a:pt x="148082" y="0"/>
                </a:moveTo>
                <a:lnTo>
                  <a:pt x="106425" y="0"/>
                </a:lnTo>
                <a:lnTo>
                  <a:pt x="105283" y="5461"/>
                </a:lnTo>
                <a:lnTo>
                  <a:pt x="108203" y="5714"/>
                </a:lnTo>
                <a:lnTo>
                  <a:pt x="110236" y="6476"/>
                </a:lnTo>
                <a:lnTo>
                  <a:pt x="112522" y="9270"/>
                </a:lnTo>
                <a:lnTo>
                  <a:pt x="113157" y="11049"/>
                </a:lnTo>
                <a:lnTo>
                  <a:pt x="113157" y="14477"/>
                </a:lnTo>
                <a:lnTo>
                  <a:pt x="112775" y="16255"/>
                </a:lnTo>
                <a:lnTo>
                  <a:pt x="111966" y="18287"/>
                </a:lnTo>
                <a:lnTo>
                  <a:pt x="111251" y="20192"/>
                </a:lnTo>
                <a:lnTo>
                  <a:pt x="80010" y="60960"/>
                </a:lnTo>
                <a:lnTo>
                  <a:pt x="95065" y="60960"/>
                </a:lnTo>
                <a:lnTo>
                  <a:pt x="125729" y="24256"/>
                </a:lnTo>
                <a:lnTo>
                  <a:pt x="130931" y="18161"/>
                </a:lnTo>
                <a:lnTo>
                  <a:pt x="133603" y="15366"/>
                </a:lnTo>
                <a:lnTo>
                  <a:pt x="136271" y="12445"/>
                </a:lnTo>
                <a:lnTo>
                  <a:pt x="146938" y="5461"/>
                </a:lnTo>
                <a:lnTo>
                  <a:pt x="1480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17188" y="3049397"/>
            <a:ext cx="148590" cy="152400"/>
          </a:xfrm>
          <a:custGeom>
            <a:avLst/>
            <a:gdLst/>
            <a:ahLst/>
            <a:cxnLst/>
            <a:rect l="l" t="t" r="r" b="b"/>
            <a:pathLst>
              <a:path w="148589" h="152400">
                <a:moveTo>
                  <a:pt x="33654" y="0"/>
                </a:moveTo>
                <a:lnTo>
                  <a:pt x="78739" y="0"/>
                </a:lnTo>
                <a:lnTo>
                  <a:pt x="77597" y="5461"/>
                </a:lnTo>
                <a:lnTo>
                  <a:pt x="74422" y="5968"/>
                </a:lnTo>
                <a:lnTo>
                  <a:pt x="71754" y="7112"/>
                </a:lnTo>
                <a:lnTo>
                  <a:pt x="69976" y="8762"/>
                </a:lnTo>
                <a:lnTo>
                  <a:pt x="68072" y="10413"/>
                </a:lnTo>
                <a:lnTo>
                  <a:pt x="67056" y="12826"/>
                </a:lnTo>
                <a:lnTo>
                  <a:pt x="67056" y="16001"/>
                </a:lnTo>
                <a:lnTo>
                  <a:pt x="67056" y="20827"/>
                </a:lnTo>
                <a:lnTo>
                  <a:pt x="68325" y="26797"/>
                </a:lnTo>
                <a:lnTo>
                  <a:pt x="70738" y="34036"/>
                </a:lnTo>
                <a:lnTo>
                  <a:pt x="80010" y="60960"/>
                </a:lnTo>
                <a:lnTo>
                  <a:pt x="100711" y="34925"/>
                </a:lnTo>
                <a:lnTo>
                  <a:pt x="103886" y="30861"/>
                </a:lnTo>
                <a:lnTo>
                  <a:pt x="106425" y="27558"/>
                </a:lnTo>
                <a:lnTo>
                  <a:pt x="108203" y="25018"/>
                </a:lnTo>
                <a:lnTo>
                  <a:pt x="109982" y="22478"/>
                </a:lnTo>
                <a:lnTo>
                  <a:pt x="111251" y="20192"/>
                </a:lnTo>
                <a:lnTo>
                  <a:pt x="112013" y="18161"/>
                </a:lnTo>
                <a:lnTo>
                  <a:pt x="112775" y="16255"/>
                </a:lnTo>
                <a:lnTo>
                  <a:pt x="113157" y="14477"/>
                </a:lnTo>
                <a:lnTo>
                  <a:pt x="113157" y="13080"/>
                </a:lnTo>
                <a:lnTo>
                  <a:pt x="113157" y="11049"/>
                </a:lnTo>
                <a:lnTo>
                  <a:pt x="112522" y="9270"/>
                </a:lnTo>
                <a:lnTo>
                  <a:pt x="111378" y="7874"/>
                </a:lnTo>
                <a:lnTo>
                  <a:pt x="110236" y="6476"/>
                </a:lnTo>
                <a:lnTo>
                  <a:pt x="108203" y="5714"/>
                </a:lnTo>
                <a:lnTo>
                  <a:pt x="105283" y="5461"/>
                </a:lnTo>
                <a:lnTo>
                  <a:pt x="106425" y="0"/>
                </a:lnTo>
                <a:lnTo>
                  <a:pt x="148082" y="0"/>
                </a:lnTo>
                <a:lnTo>
                  <a:pt x="146938" y="5461"/>
                </a:lnTo>
                <a:lnTo>
                  <a:pt x="144652" y="6095"/>
                </a:lnTo>
                <a:lnTo>
                  <a:pt x="142494" y="7238"/>
                </a:lnTo>
                <a:lnTo>
                  <a:pt x="140588" y="8636"/>
                </a:lnTo>
                <a:lnTo>
                  <a:pt x="138557" y="10160"/>
                </a:lnTo>
                <a:lnTo>
                  <a:pt x="136271" y="12445"/>
                </a:lnTo>
                <a:lnTo>
                  <a:pt x="133603" y="15366"/>
                </a:lnTo>
                <a:lnTo>
                  <a:pt x="130810" y="18287"/>
                </a:lnTo>
                <a:lnTo>
                  <a:pt x="125729" y="24256"/>
                </a:lnTo>
                <a:lnTo>
                  <a:pt x="118363" y="33019"/>
                </a:lnTo>
                <a:lnTo>
                  <a:pt x="85216" y="72770"/>
                </a:lnTo>
                <a:lnTo>
                  <a:pt x="101473" y="118110"/>
                </a:lnTo>
                <a:lnTo>
                  <a:pt x="103886" y="124967"/>
                </a:lnTo>
                <a:lnTo>
                  <a:pt x="111633" y="141731"/>
                </a:lnTo>
                <a:lnTo>
                  <a:pt x="112522" y="143001"/>
                </a:lnTo>
                <a:lnTo>
                  <a:pt x="113537" y="144017"/>
                </a:lnTo>
                <a:lnTo>
                  <a:pt x="114681" y="144652"/>
                </a:lnTo>
                <a:lnTo>
                  <a:pt x="115697" y="145414"/>
                </a:lnTo>
                <a:lnTo>
                  <a:pt x="117475" y="146050"/>
                </a:lnTo>
                <a:lnTo>
                  <a:pt x="119887" y="146812"/>
                </a:lnTo>
                <a:lnTo>
                  <a:pt x="118745" y="152273"/>
                </a:lnTo>
                <a:lnTo>
                  <a:pt x="73660" y="152273"/>
                </a:lnTo>
                <a:lnTo>
                  <a:pt x="74802" y="146812"/>
                </a:lnTo>
                <a:lnTo>
                  <a:pt x="78232" y="146303"/>
                </a:lnTo>
                <a:lnTo>
                  <a:pt x="80772" y="145161"/>
                </a:lnTo>
                <a:lnTo>
                  <a:pt x="82676" y="143382"/>
                </a:lnTo>
                <a:lnTo>
                  <a:pt x="84454" y="141477"/>
                </a:lnTo>
                <a:lnTo>
                  <a:pt x="85344" y="139191"/>
                </a:lnTo>
                <a:lnTo>
                  <a:pt x="85344" y="136270"/>
                </a:lnTo>
                <a:lnTo>
                  <a:pt x="85344" y="131825"/>
                </a:lnTo>
                <a:lnTo>
                  <a:pt x="84454" y="127000"/>
                </a:lnTo>
                <a:lnTo>
                  <a:pt x="82676" y="121665"/>
                </a:lnTo>
                <a:lnTo>
                  <a:pt x="71120" y="87629"/>
                </a:lnTo>
                <a:lnTo>
                  <a:pt x="45592" y="119379"/>
                </a:lnTo>
                <a:lnTo>
                  <a:pt x="34798" y="136651"/>
                </a:lnTo>
                <a:lnTo>
                  <a:pt x="34798" y="138811"/>
                </a:lnTo>
                <a:lnTo>
                  <a:pt x="34798" y="141731"/>
                </a:lnTo>
                <a:lnTo>
                  <a:pt x="35560" y="143763"/>
                </a:lnTo>
                <a:lnTo>
                  <a:pt x="36829" y="144779"/>
                </a:lnTo>
                <a:lnTo>
                  <a:pt x="38226" y="145923"/>
                </a:lnTo>
                <a:lnTo>
                  <a:pt x="40259" y="146557"/>
                </a:lnTo>
                <a:lnTo>
                  <a:pt x="42799" y="146812"/>
                </a:lnTo>
                <a:lnTo>
                  <a:pt x="41528" y="152273"/>
                </a:lnTo>
                <a:lnTo>
                  <a:pt x="0" y="152273"/>
                </a:lnTo>
                <a:lnTo>
                  <a:pt x="1142" y="146812"/>
                </a:lnTo>
                <a:lnTo>
                  <a:pt x="3428" y="146050"/>
                </a:lnTo>
                <a:lnTo>
                  <a:pt x="5461" y="145033"/>
                </a:lnTo>
                <a:lnTo>
                  <a:pt x="7365" y="143637"/>
                </a:lnTo>
                <a:lnTo>
                  <a:pt x="9271" y="142239"/>
                </a:lnTo>
                <a:lnTo>
                  <a:pt x="11811" y="139826"/>
                </a:lnTo>
                <a:lnTo>
                  <a:pt x="14732" y="136398"/>
                </a:lnTo>
                <a:lnTo>
                  <a:pt x="17779" y="133095"/>
                </a:lnTo>
                <a:lnTo>
                  <a:pt x="23113" y="126873"/>
                </a:lnTo>
                <a:lnTo>
                  <a:pt x="30607" y="117982"/>
                </a:lnTo>
                <a:lnTo>
                  <a:pt x="65912" y="75818"/>
                </a:lnTo>
                <a:lnTo>
                  <a:pt x="49402" y="29972"/>
                </a:lnTo>
                <a:lnTo>
                  <a:pt x="46736" y="22351"/>
                </a:lnTo>
                <a:lnTo>
                  <a:pt x="44576" y="17017"/>
                </a:lnTo>
                <a:lnTo>
                  <a:pt x="42925" y="14097"/>
                </a:lnTo>
                <a:lnTo>
                  <a:pt x="41401" y="11175"/>
                </a:lnTo>
                <a:lnTo>
                  <a:pt x="39877" y="9016"/>
                </a:lnTo>
                <a:lnTo>
                  <a:pt x="38353" y="7874"/>
                </a:lnTo>
                <a:lnTo>
                  <a:pt x="36829" y="6730"/>
                </a:lnTo>
                <a:lnTo>
                  <a:pt x="34798" y="5841"/>
                </a:lnTo>
                <a:lnTo>
                  <a:pt x="32512" y="5461"/>
                </a:lnTo>
                <a:lnTo>
                  <a:pt x="336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232147" y="3086100"/>
            <a:ext cx="156235" cy="800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247007" y="3152139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0" y="14859"/>
                </a:moveTo>
                <a:lnTo>
                  <a:pt x="137540" y="14859"/>
                </a:lnTo>
                <a:lnTo>
                  <a:pt x="137540" y="0"/>
                </a:lnTo>
                <a:lnTo>
                  <a:pt x="0" y="0"/>
                </a:lnTo>
                <a:lnTo>
                  <a:pt x="0" y="148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247007" y="3105785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0" y="14859"/>
                </a:moveTo>
                <a:lnTo>
                  <a:pt x="137540" y="14859"/>
                </a:lnTo>
                <a:lnTo>
                  <a:pt x="137540" y="0"/>
                </a:lnTo>
                <a:lnTo>
                  <a:pt x="0" y="0"/>
                </a:lnTo>
                <a:lnTo>
                  <a:pt x="0" y="148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242434" y="3147567"/>
            <a:ext cx="146685" cy="24130"/>
          </a:xfrm>
          <a:custGeom>
            <a:avLst/>
            <a:gdLst/>
            <a:ahLst/>
            <a:cxnLst/>
            <a:rect l="l" t="t" r="r" b="b"/>
            <a:pathLst>
              <a:path w="146685" h="24130">
                <a:moveTo>
                  <a:pt x="0" y="24003"/>
                </a:moveTo>
                <a:lnTo>
                  <a:pt x="146685" y="24003"/>
                </a:lnTo>
                <a:lnTo>
                  <a:pt x="146685" y="0"/>
                </a:lnTo>
                <a:lnTo>
                  <a:pt x="0" y="0"/>
                </a:lnTo>
                <a:lnTo>
                  <a:pt x="0" y="2400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242434" y="3101213"/>
            <a:ext cx="146685" cy="24130"/>
          </a:xfrm>
          <a:custGeom>
            <a:avLst/>
            <a:gdLst/>
            <a:ahLst/>
            <a:cxnLst/>
            <a:rect l="l" t="t" r="r" b="b"/>
            <a:pathLst>
              <a:path w="146685" h="24130">
                <a:moveTo>
                  <a:pt x="0" y="24003"/>
                </a:moveTo>
                <a:lnTo>
                  <a:pt x="146685" y="24003"/>
                </a:lnTo>
                <a:lnTo>
                  <a:pt x="146685" y="0"/>
                </a:lnTo>
                <a:lnTo>
                  <a:pt x="0" y="0"/>
                </a:lnTo>
                <a:lnTo>
                  <a:pt x="0" y="2400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456176" y="3075457"/>
            <a:ext cx="179082" cy="1272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471289" y="3094989"/>
            <a:ext cx="160020" cy="108585"/>
          </a:xfrm>
          <a:custGeom>
            <a:avLst/>
            <a:gdLst/>
            <a:ahLst/>
            <a:cxnLst/>
            <a:rect l="l" t="t" r="r" b="b"/>
            <a:pathLst>
              <a:path w="160020" h="108585">
                <a:moveTo>
                  <a:pt x="30480" y="0"/>
                </a:moveTo>
                <a:lnTo>
                  <a:pt x="1143" y="0"/>
                </a:lnTo>
                <a:lnTo>
                  <a:pt x="0" y="5461"/>
                </a:lnTo>
                <a:lnTo>
                  <a:pt x="3556" y="5842"/>
                </a:lnTo>
                <a:lnTo>
                  <a:pt x="6096" y="6604"/>
                </a:lnTo>
                <a:lnTo>
                  <a:pt x="7620" y="8000"/>
                </a:lnTo>
                <a:lnTo>
                  <a:pt x="9271" y="9271"/>
                </a:lnTo>
                <a:lnTo>
                  <a:pt x="10287" y="11302"/>
                </a:lnTo>
                <a:lnTo>
                  <a:pt x="21209" y="108458"/>
                </a:lnTo>
                <a:lnTo>
                  <a:pt x="36068" y="108458"/>
                </a:lnTo>
                <a:lnTo>
                  <a:pt x="43453" y="97075"/>
                </a:lnTo>
                <a:lnTo>
                  <a:pt x="49077" y="88137"/>
                </a:lnTo>
                <a:lnTo>
                  <a:pt x="37084" y="88137"/>
                </a:lnTo>
                <a:lnTo>
                  <a:pt x="30480" y="0"/>
                </a:lnTo>
                <a:close/>
              </a:path>
              <a:path w="160020" h="108585">
                <a:moveTo>
                  <a:pt x="95693" y="33782"/>
                </a:moveTo>
                <a:lnTo>
                  <a:pt x="78232" y="33782"/>
                </a:lnTo>
                <a:lnTo>
                  <a:pt x="79375" y="33909"/>
                </a:lnTo>
                <a:lnTo>
                  <a:pt x="79628" y="37211"/>
                </a:lnTo>
                <a:lnTo>
                  <a:pt x="80645" y="53467"/>
                </a:lnTo>
                <a:lnTo>
                  <a:pt x="81025" y="58165"/>
                </a:lnTo>
                <a:lnTo>
                  <a:pt x="85978" y="108458"/>
                </a:lnTo>
                <a:lnTo>
                  <a:pt x="99313" y="108458"/>
                </a:lnTo>
                <a:lnTo>
                  <a:pt x="104007" y="102052"/>
                </a:lnTo>
                <a:lnTo>
                  <a:pt x="108378" y="95980"/>
                </a:lnTo>
                <a:lnTo>
                  <a:pt x="112440" y="90241"/>
                </a:lnTo>
                <a:lnTo>
                  <a:pt x="113817" y="88264"/>
                </a:lnTo>
                <a:lnTo>
                  <a:pt x="100711" y="88264"/>
                </a:lnTo>
                <a:lnTo>
                  <a:pt x="95693" y="33782"/>
                </a:lnTo>
                <a:close/>
              </a:path>
              <a:path w="160020" h="108585">
                <a:moveTo>
                  <a:pt x="156463" y="0"/>
                </a:moveTo>
                <a:lnTo>
                  <a:pt x="127635" y="0"/>
                </a:lnTo>
                <a:lnTo>
                  <a:pt x="126491" y="5461"/>
                </a:lnTo>
                <a:lnTo>
                  <a:pt x="130175" y="5714"/>
                </a:lnTo>
                <a:lnTo>
                  <a:pt x="132587" y="6476"/>
                </a:lnTo>
                <a:lnTo>
                  <a:pt x="135636" y="9017"/>
                </a:lnTo>
                <a:lnTo>
                  <a:pt x="136357" y="11302"/>
                </a:lnTo>
                <a:lnTo>
                  <a:pt x="136398" y="14859"/>
                </a:lnTo>
                <a:lnTo>
                  <a:pt x="135826" y="21097"/>
                </a:lnTo>
                <a:lnTo>
                  <a:pt x="116078" y="64992"/>
                </a:lnTo>
                <a:lnTo>
                  <a:pt x="100711" y="88264"/>
                </a:lnTo>
                <a:lnTo>
                  <a:pt x="113817" y="88264"/>
                </a:lnTo>
                <a:lnTo>
                  <a:pt x="136271" y="53848"/>
                </a:lnTo>
                <a:lnTo>
                  <a:pt x="139064" y="48768"/>
                </a:lnTo>
                <a:lnTo>
                  <a:pt x="141859" y="43814"/>
                </a:lnTo>
                <a:lnTo>
                  <a:pt x="144525" y="38862"/>
                </a:lnTo>
                <a:lnTo>
                  <a:pt x="147065" y="33782"/>
                </a:lnTo>
                <a:lnTo>
                  <a:pt x="149606" y="28829"/>
                </a:lnTo>
                <a:lnTo>
                  <a:pt x="151637" y="24511"/>
                </a:lnTo>
                <a:lnTo>
                  <a:pt x="153162" y="20955"/>
                </a:lnTo>
                <a:lnTo>
                  <a:pt x="154812" y="17272"/>
                </a:lnTo>
                <a:lnTo>
                  <a:pt x="159409" y="5842"/>
                </a:lnTo>
                <a:lnTo>
                  <a:pt x="159442" y="5461"/>
                </a:lnTo>
                <a:lnTo>
                  <a:pt x="156463" y="0"/>
                </a:lnTo>
                <a:close/>
              </a:path>
              <a:path w="160020" h="108585">
                <a:moveTo>
                  <a:pt x="92583" y="0"/>
                </a:moveTo>
                <a:lnTo>
                  <a:pt x="76581" y="0"/>
                </a:lnTo>
                <a:lnTo>
                  <a:pt x="75311" y="5461"/>
                </a:lnTo>
                <a:lnTo>
                  <a:pt x="74168" y="12573"/>
                </a:lnTo>
                <a:lnTo>
                  <a:pt x="72389" y="19304"/>
                </a:lnTo>
                <a:lnTo>
                  <a:pt x="55818" y="56473"/>
                </a:lnTo>
                <a:lnTo>
                  <a:pt x="37084" y="88137"/>
                </a:lnTo>
                <a:lnTo>
                  <a:pt x="49077" y="88137"/>
                </a:lnTo>
                <a:lnTo>
                  <a:pt x="71088" y="49498"/>
                </a:lnTo>
                <a:lnTo>
                  <a:pt x="78232" y="33782"/>
                </a:lnTo>
                <a:lnTo>
                  <a:pt x="95693" y="33782"/>
                </a:lnTo>
                <a:lnTo>
                  <a:pt x="9258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71289" y="3094989"/>
            <a:ext cx="160020" cy="108585"/>
          </a:xfrm>
          <a:custGeom>
            <a:avLst/>
            <a:gdLst/>
            <a:ahLst/>
            <a:cxnLst/>
            <a:rect l="l" t="t" r="r" b="b"/>
            <a:pathLst>
              <a:path w="160020" h="108585">
                <a:moveTo>
                  <a:pt x="1143" y="0"/>
                </a:moveTo>
                <a:lnTo>
                  <a:pt x="30480" y="0"/>
                </a:lnTo>
                <a:lnTo>
                  <a:pt x="37084" y="88137"/>
                </a:lnTo>
                <a:lnTo>
                  <a:pt x="44440" y="76043"/>
                </a:lnTo>
                <a:lnTo>
                  <a:pt x="64515" y="40132"/>
                </a:lnTo>
                <a:lnTo>
                  <a:pt x="75311" y="5461"/>
                </a:lnTo>
                <a:lnTo>
                  <a:pt x="76581" y="0"/>
                </a:lnTo>
                <a:lnTo>
                  <a:pt x="92583" y="0"/>
                </a:lnTo>
                <a:lnTo>
                  <a:pt x="100711" y="88264"/>
                </a:lnTo>
                <a:lnTo>
                  <a:pt x="108930" y="76211"/>
                </a:lnTo>
                <a:lnTo>
                  <a:pt x="131254" y="36147"/>
                </a:lnTo>
                <a:lnTo>
                  <a:pt x="136398" y="14859"/>
                </a:lnTo>
                <a:lnTo>
                  <a:pt x="136398" y="11430"/>
                </a:lnTo>
                <a:lnTo>
                  <a:pt x="135636" y="9017"/>
                </a:lnTo>
                <a:lnTo>
                  <a:pt x="134112" y="7747"/>
                </a:lnTo>
                <a:lnTo>
                  <a:pt x="132587" y="6476"/>
                </a:lnTo>
                <a:lnTo>
                  <a:pt x="130175" y="5714"/>
                </a:lnTo>
                <a:lnTo>
                  <a:pt x="126491" y="5461"/>
                </a:lnTo>
                <a:lnTo>
                  <a:pt x="127635" y="0"/>
                </a:lnTo>
                <a:lnTo>
                  <a:pt x="156463" y="0"/>
                </a:lnTo>
                <a:lnTo>
                  <a:pt x="159512" y="5587"/>
                </a:lnTo>
                <a:lnTo>
                  <a:pt x="156845" y="12192"/>
                </a:lnTo>
                <a:lnTo>
                  <a:pt x="154812" y="17272"/>
                </a:lnTo>
                <a:lnTo>
                  <a:pt x="153162" y="20955"/>
                </a:lnTo>
                <a:lnTo>
                  <a:pt x="151637" y="24511"/>
                </a:lnTo>
                <a:lnTo>
                  <a:pt x="149606" y="28829"/>
                </a:lnTo>
                <a:lnTo>
                  <a:pt x="147065" y="33782"/>
                </a:lnTo>
                <a:lnTo>
                  <a:pt x="144525" y="38862"/>
                </a:lnTo>
                <a:lnTo>
                  <a:pt x="141859" y="43814"/>
                </a:lnTo>
                <a:lnTo>
                  <a:pt x="139064" y="48768"/>
                </a:lnTo>
                <a:lnTo>
                  <a:pt x="136271" y="53848"/>
                </a:lnTo>
                <a:lnTo>
                  <a:pt x="132841" y="59309"/>
                </a:lnTo>
                <a:lnTo>
                  <a:pt x="129032" y="65277"/>
                </a:lnTo>
                <a:lnTo>
                  <a:pt x="125222" y="71247"/>
                </a:lnTo>
                <a:lnTo>
                  <a:pt x="120903" y="77724"/>
                </a:lnTo>
                <a:lnTo>
                  <a:pt x="116205" y="84836"/>
                </a:lnTo>
                <a:lnTo>
                  <a:pt x="112440" y="90241"/>
                </a:lnTo>
                <a:lnTo>
                  <a:pt x="108378" y="95980"/>
                </a:lnTo>
                <a:lnTo>
                  <a:pt x="104007" y="102052"/>
                </a:lnTo>
                <a:lnTo>
                  <a:pt x="99313" y="108458"/>
                </a:lnTo>
                <a:lnTo>
                  <a:pt x="85978" y="108458"/>
                </a:lnTo>
                <a:lnTo>
                  <a:pt x="81407" y="61849"/>
                </a:lnTo>
                <a:lnTo>
                  <a:pt x="81025" y="58165"/>
                </a:lnTo>
                <a:lnTo>
                  <a:pt x="80645" y="53467"/>
                </a:lnTo>
                <a:lnTo>
                  <a:pt x="80263" y="47625"/>
                </a:lnTo>
                <a:lnTo>
                  <a:pt x="79883" y="41656"/>
                </a:lnTo>
                <a:lnTo>
                  <a:pt x="79628" y="37211"/>
                </a:lnTo>
                <a:lnTo>
                  <a:pt x="79375" y="33909"/>
                </a:lnTo>
                <a:lnTo>
                  <a:pt x="78232" y="33782"/>
                </a:lnTo>
                <a:lnTo>
                  <a:pt x="74922" y="41425"/>
                </a:lnTo>
                <a:lnTo>
                  <a:pt x="71088" y="49498"/>
                </a:lnTo>
                <a:lnTo>
                  <a:pt x="50196" y="86360"/>
                </a:lnTo>
                <a:lnTo>
                  <a:pt x="36068" y="108458"/>
                </a:lnTo>
                <a:lnTo>
                  <a:pt x="21209" y="108458"/>
                </a:lnTo>
                <a:lnTo>
                  <a:pt x="12700" y="24511"/>
                </a:lnTo>
                <a:lnTo>
                  <a:pt x="12191" y="20193"/>
                </a:lnTo>
                <a:lnTo>
                  <a:pt x="7620" y="8000"/>
                </a:lnTo>
                <a:lnTo>
                  <a:pt x="6096" y="6604"/>
                </a:lnTo>
                <a:lnTo>
                  <a:pt x="3556" y="5842"/>
                </a:lnTo>
                <a:lnTo>
                  <a:pt x="0" y="5461"/>
                </a:lnTo>
                <a:lnTo>
                  <a:pt x="11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20767" y="3118129"/>
            <a:ext cx="105949" cy="13180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636134" y="3137280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51307" y="70612"/>
                </a:moveTo>
                <a:lnTo>
                  <a:pt x="32257" y="70612"/>
                </a:lnTo>
                <a:lnTo>
                  <a:pt x="33909" y="70866"/>
                </a:lnTo>
                <a:lnTo>
                  <a:pt x="34543" y="71120"/>
                </a:lnTo>
                <a:lnTo>
                  <a:pt x="43052" y="96139"/>
                </a:lnTo>
                <a:lnTo>
                  <a:pt x="44450" y="100076"/>
                </a:lnTo>
                <a:lnTo>
                  <a:pt x="45974" y="103251"/>
                </a:lnTo>
                <a:lnTo>
                  <a:pt x="47370" y="106426"/>
                </a:lnTo>
                <a:lnTo>
                  <a:pt x="49149" y="108839"/>
                </a:lnTo>
                <a:lnTo>
                  <a:pt x="53339" y="112268"/>
                </a:lnTo>
                <a:lnTo>
                  <a:pt x="56134" y="113157"/>
                </a:lnTo>
                <a:lnTo>
                  <a:pt x="61467" y="113157"/>
                </a:lnTo>
                <a:lnTo>
                  <a:pt x="63373" y="112903"/>
                </a:lnTo>
                <a:lnTo>
                  <a:pt x="65277" y="112268"/>
                </a:lnTo>
                <a:lnTo>
                  <a:pt x="67055" y="111760"/>
                </a:lnTo>
                <a:lnTo>
                  <a:pt x="69087" y="110871"/>
                </a:lnTo>
                <a:lnTo>
                  <a:pt x="70992" y="109601"/>
                </a:lnTo>
                <a:lnTo>
                  <a:pt x="73025" y="108331"/>
                </a:lnTo>
                <a:lnTo>
                  <a:pt x="75056" y="106807"/>
                </a:lnTo>
                <a:lnTo>
                  <a:pt x="77342" y="104902"/>
                </a:lnTo>
                <a:lnTo>
                  <a:pt x="79501" y="102997"/>
                </a:lnTo>
                <a:lnTo>
                  <a:pt x="80306" y="102235"/>
                </a:lnTo>
                <a:lnTo>
                  <a:pt x="64897" y="102235"/>
                </a:lnTo>
                <a:lnTo>
                  <a:pt x="64007" y="101981"/>
                </a:lnTo>
                <a:lnTo>
                  <a:pt x="57403" y="89535"/>
                </a:lnTo>
                <a:lnTo>
                  <a:pt x="56006" y="85344"/>
                </a:lnTo>
                <a:lnTo>
                  <a:pt x="54610" y="81026"/>
                </a:lnTo>
                <a:lnTo>
                  <a:pt x="53339" y="76835"/>
                </a:lnTo>
                <a:lnTo>
                  <a:pt x="51307" y="70612"/>
                </a:lnTo>
                <a:close/>
              </a:path>
              <a:path w="86995" h="113664">
                <a:moveTo>
                  <a:pt x="40639" y="0"/>
                </a:moveTo>
                <a:lnTo>
                  <a:pt x="34670" y="0"/>
                </a:lnTo>
                <a:lnTo>
                  <a:pt x="12191" y="889"/>
                </a:lnTo>
                <a:lnTo>
                  <a:pt x="11049" y="6477"/>
                </a:lnTo>
                <a:lnTo>
                  <a:pt x="14731" y="6731"/>
                </a:lnTo>
                <a:lnTo>
                  <a:pt x="16001" y="6858"/>
                </a:lnTo>
                <a:lnTo>
                  <a:pt x="21462" y="10541"/>
                </a:lnTo>
                <a:lnTo>
                  <a:pt x="21462" y="15240"/>
                </a:lnTo>
                <a:lnTo>
                  <a:pt x="20954" y="18542"/>
                </a:lnTo>
                <a:lnTo>
                  <a:pt x="19812" y="23749"/>
                </a:lnTo>
                <a:lnTo>
                  <a:pt x="0" y="111633"/>
                </a:lnTo>
                <a:lnTo>
                  <a:pt x="15748" y="111633"/>
                </a:lnTo>
                <a:lnTo>
                  <a:pt x="24764" y="70612"/>
                </a:lnTo>
                <a:lnTo>
                  <a:pt x="51307" y="70612"/>
                </a:lnTo>
                <a:lnTo>
                  <a:pt x="50545" y="68326"/>
                </a:lnTo>
                <a:lnTo>
                  <a:pt x="49275" y="64135"/>
                </a:lnTo>
                <a:lnTo>
                  <a:pt x="49944" y="63627"/>
                </a:lnTo>
                <a:lnTo>
                  <a:pt x="26162" y="63627"/>
                </a:lnTo>
                <a:lnTo>
                  <a:pt x="40639" y="0"/>
                </a:lnTo>
                <a:close/>
              </a:path>
              <a:path w="86995" h="113664">
                <a:moveTo>
                  <a:pt x="78866" y="92837"/>
                </a:moveTo>
                <a:lnTo>
                  <a:pt x="68325" y="101727"/>
                </a:lnTo>
                <a:lnTo>
                  <a:pt x="67563" y="102108"/>
                </a:lnTo>
                <a:lnTo>
                  <a:pt x="66801" y="102235"/>
                </a:lnTo>
                <a:lnTo>
                  <a:pt x="80306" y="102235"/>
                </a:lnTo>
                <a:lnTo>
                  <a:pt x="81914" y="100711"/>
                </a:lnTo>
                <a:lnTo>
                  <a:pt x="84454" y="98044"/>
                </a:lnTo>
                <a:lnTo>
                  <a:pt x="78866" y="92837"/>
                </a:lnTo>
                <a:close/>
              </a:path>
              <a:path w="86995" h="113664">
                <a:moveTo>
                  <a:pt x="84836" y="29845"/>
                </a:moveTo>
                <a:lnTo>
                  <a:pt x="55372" y="29845"/>
                </a:lnTo>
                <a:lnTo>
                  <a:pt x="54355" y="35052"/>
                </a:lnTo>
                <a:lnTo>
                  <a:pt x="56641" y="35306"/>
                </a:lnTo>
                <a:lnTo>
                  <a:pt x="58292" y="35941"/>
                </a:lnTo>
                <a:lnTo>
                  <a:pt x="59054" y="36703"/>
                </a:lnTo>
                <a:lnTo>
                  <a:pt x="59943" y="37465"/>
                </a:lnTo>
                <a:lnTo>
                  <a:pt x="60451" y="38608"/>
                </a:lnTo>
                <a:lnTo>
                  <a:pt x="60451" y="41021"/>
                </a:lnTo>
                <a:lnTo>
                  <a:pt x="59943" y="42291"/>
                </a:lnTo>
                <a:lnTo>
                  <a:pt x="30606" y="63627"/>
                </a:lnTo>
                <a:lnTo>
                  <a:pt x="49944" y="63627"/>
                </a:lnTo>
                <a:lnTo>
                  <a:pt x="52450" y="61722"/>
                </a:lnTo>
                <a:lnTo>
                  <a:pt x="58547" y="57150"/>
                </a:lnTo>
                <a:lnTo>
                  <a:pt x="61594" y="54991"/>
                </a:lnTo>
                <a:lnTo>
                  <a:pt x="64642" y="52705"/>
                </a:lnTo>
                <a:lnTo>
                  <a:pt x="67690" y="50292"/>
                </a:lnTo>
                <a:lnTo>
                  <a:pt x="70738" y="48006"/>
                </a:lnTo>
                <a:lnTo>
                  <a:pt x="76962" y="43053"/>
                </a:lnTo>
                <a:lnTo>
                  <a:pt x="80137" y="40640"/>
                </a:lnTo>
                <a:lnTo>
                  <a:pt x="86867" y="34925"/>
                </a:lnTo>
                <a:lnTo>
                  <a:pt x="84836" y="2984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636134" y="3137280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34670" y="0"/>
                </a:moveTo>
                <a:lnTo>
                  <a:pt x="40639" y="0"/>
                </a:lnTo>
                <a:lnTo>
                  <a:pt x="26162" y="63627"/>
                </a:lnTo>
                <a:lnTo>
                  <a:pt x="28448" y="63627"/>
                </a:lnTo>
                <a:lnTo>
                  <a:pt x="30606" y="63627"/>
                </a:lnTo>
                <a:lnTo>
                  <a:pt x="32765" y="63246"/>
                </a:lnTo>
                <a:lnTo>
                  <a:pt x="35178" y="62357"/>
                </a:lnTo>
                <a:lnTo>
                  <a:pt x="37591" y="61468"/>
                </a:lnTo>
                <a:lnTo>
                  <a:pt x="54990" y="48895"/>
                </a:lnTo>
                <a:lnTo>
                  <a:pt x="56641" y="47117"/>
                </a:lnTo>
                <a:lnTo>
                  <a:pt x="57912" y="45466"/>
                </a:lnTo>
                <a:lnTo>
                  <a:pt x="58927" y="43942"/>
                </a:lnTo>
                <a:lnTo>
                  <a:pt x="59943" y="42291"/>
                </a:lnTo>
                <a:lnTo>
                  <a:pt x="60451" y="41021"/>
                </a:lnTo>
                <a:lnTo>
                  <a:pt x="60451" y="39878"/>
                </a:lnTo>
                <a:lnTo>
                  <a:pt x="60451" y="38608"/>
                </a:lnTo>
                <a:lnTo>
                  <a:pt x="59943" y="37465"/>
                </a:lnTo>
                <a:lnTo>
                  <a:pt x="59054" y="36703"/>
                </a:lnTo>
                <a:lnTo>
                  <a:pt x="58292" y="35941"/>
                </a:lnTo>
                <a:lnTo>
                  <a:pt x="56641" y="35306"/>
                </a:lnTo>
                <a:lnTo>
                  <a:pt x="54355" y="35052"/>
                </a:lnTo>
                <a:lnTo>
                  <a:pt x="55372" y="29845"/>
                </a:lnTo>
                <a:lnTo>
                  <a:pt x="84836" y="29845"/>
                </a:lnTo>
                <a:lnTo>
                  <a:pt x="86867" y="34925"/>
                </a:lnTo>
                <a:lnTo>
                  <a:pt x="83438" y="37846"/>
                </a:lnTo>
                <a:lnTo>
                  <a:pt x="80137" y="40640"/>
                </a:lnTo>
                <a:lnTo>
                  <a:pt x="76962" y="43053"/>
                </a:lnTo>
                <a:lnTo>
                  <a:pt x="73787" y="45593"/>
                </a:lnTo>
                <a:lnTo>
                  <a:pt x="70738" y="48006"/>
                </a:lnTo>
                <a:lnTo>
                  <a:pt x="67690" y="50292"/>
                </a:lnTo>
                <a:lnTo>
                  <a:pt x="64642" y="52705"/>
                </a:lnTo>
                <a:lnTo>
                  <a:pt x="61594" y="54991"/>
                </a:lnTo>
                <a:lnTo>
                  <a:pt x="58547" y="57150"/>
                </a:lnTo>
                <a:lnTo>
                  <a:pt x="55499" y="59436"/>
                </a:lnTo>
                <a:lnTo>
                  <a:pt x="52450" y="61722"/>
                </a:lnTo>
                <a:lnTo>
                  <a:pt x="49275" y="64135"/>
                </a:lnTo>
                <a:lnTo>
                  <a:pt x="50545" y="68326"/>
                </a:lnTo>
                <a:lnTo>
                  <a:pt x="51942" y="72517"/>
                </a:lnTo>
                <a:lnTo>
                  <a:pt x="53339" y="76835"/>
                </a:lnTo>
                <a:lnTo>
                  <a:pt x="54610" y="81026"/>
                </a:lnTo>
                <a:lnTo>
                  <a:pt x="56006" y="85344"/>
                </a:lnTo>
                <a:lnTo>
                  <a:pt x="57403" y="89535"/>
                </a:lnTo>
                <a:lnTo>
                  <a:pt x="58038" y="91694"/>
                </a:lnTo>
                <a:lnTo>
                  <a:pt x="61087" y="99187"/>
                </a:lnTo>
                <a:lnTo>
                  <a:pt x="61722" y="100203"/>
                </a:lnTo>
                <a:lnTo>
                  <a:pt x="62484" y="100965"/>
                </a:lnTo>
                <a:lnTo>
                  <a:pt x="63245" y="101473"/>
                </a:lnTo>
                <a:lnTo>
                  <a:pt x="64007" y="101981"/>
                </a:lnTo>
                <a:lnTo>
                  <a:pt x="64897" y="102235"/>
                </a:lnTo>
                <a:lnTo>
                  <a:pt x="66039" y="102235"/>
                </a:lnTo>
                <a:lnTo>
                  <a:pt x="66801" y="102235"/>
                </a:lnTo>
                <a:lnTo>
                  <a:pt x="67563" y="102108"/>
                </a:lnTo>
                <a:lnTo>
                  <a:pt x="68325" y="101727"/>
                </a:lnTo>
                <a:lnTo>
                  <a:pt x="69214" y="101473"/>
                </a:lnTo>
                <a:lnTo>
                  <a:pt x="74549" y="97409"/>
                </a:lnTo>
                <a:lnTo>
                  <a:pt x="75818" y="96139"/>
                </a:lnTo>
                <a:lnTo>
                  <a:pt x="77342" y="94615"/>
                </a:lnTo>
                <a:lnTo>
                  <a:pt x="78866" y="92837"/>
                </a:lnTo>
                <a:lnTo>
                  <a:pt x="84454" y="98044"/>
                </a:lnTo>
                <a:lnTo>
                  <a:pt x="70992" y="109601"/>
                </a:lnTo>
                <a:lnTo>
                  <a:pt x="69087" y="110871"/>
                </a:lnTo>
                <a:lnTo>
                  <a:pt x="67055" y="111760"/>
                </a:lnTo>
                <a:lnTo>
                  <a:pt x="65277" y="112268"/>
                </a:lnTo>
                <a:lnTo>
                  <a:pt x="63373" y="112903"/>
                </a:lnTo>
                <a:lnTo>
                  <a:pt x="61467" y="113157"/>
                </a:lnTo>
                <a:lnTo>
                  <a:pt x="59562" y="113157"/>
                </a:lnTo>
                <a:lnTo>
                  <a:pt x="56134" y="113157"/>
                </a:lnTo>
                <a:lnTo>
                  <a:pt x="45974" y="103251"/>
                </a:lnTo>
                <a:lnTo>
                  <a:pt x="44450" y="100076"/>
                </a:lnTo>
                <a:lnTo>
                  <a:pt x="43052" y="96139"/>
                </a:lnTo>
                <a:lnTo>
                  <a:pt x="41910" y="91694"/>
                </a:lnTo>
                <a:lnTo>
                  <a:pt x="40639" y="87122"/>
                </a:lnTo>
                <a:lnTo>
                  <a:pt x="32257" y="70612"/>
                </a:lnTo>
                <a:lnTo>
                  <a:pt x="31241" y="70612"/>
                </a:lnTo>
                <a:lnTo>
                  <a:pt x="29972" y="70612"/>
                </a:lnTo>
                <a:lnTo>
                  <a:pt x="24764" y="70612"/>
                </a:lnTo>
                <a:lnTo>
                  <a:pt x="15748" y="111633"/>
                </a:lnTo>
                <a:lnTo>
                  <a:pt x="0" y="111633"/>
                </a:lnTo>
                <a:lnTo>
                  <a:pt x="19812" y="23749"/>
                </a:lnTo>
                <a:lnTo>
                  <a:pt x="20447" y="20828"/>
                </a:lnTo>
                <a:lnTo>
                  <a:pt x="20954" y="18542"/>
                </a:lnTo>
                <a:lnTo>
                  <a:pt x="21209" y="16891"/>
                </a:lnTo>
                <a:lnTo>
                  <a:pt x="21462" y="15240"/>
                </a:lnTo>
                <a:lnTo>
                  <a:pt x="21589" y="13843"/>
                </a:lnTo>
                <a:lnTo>
                  <a:pt x="21589" y="12446"/>
                </a:lnTo>
                <a:lnTo>
                  <a:pt x="21589" y="11430"/>
                </a:lnTo>
                <a:lnTo>
                  <a:pt x="21462" y="10541"/>
                </a:lnTo>
                <a:lnTo>
                  <a:pt x="21081" y="9779"/>
                </a:lnTo>
                <a:lnTo>
                  <a:pt x="20700" y="9017"/>
                </a:lnTo>
                <a:lnTo>
                  <a:pt x="11049" y="6477"/>
                </a:lnTo>
                <a:lnTo>
                  <a:pt x="12191" y="889"/>
                </a:lnTo>
                <a:lnTo>
                  <a:pt x="346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733544" y="2991611"/>
            <a:ext cx="113507" cy="12572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747895" y="3011677"/>
            <a:ext cx="95885" cy="106680"/>
          </a:xfrm>
          <a:custGeom>
            <a:avLst/>
            <a:gdLst/>
            <a:ahLst/>
            <a:cxnLst/>
            <a:rect l="l" t="t" r="r" b="b"/>
            <a:pathLst>
              <a:path w="95885" h="106680">
                <a:moveTo>
                  <a:pt x="56895" y="8762"/>
                </a:moveTo>
                <a:lnTo>
                  <a:pt x="40766" y="8762"/>
                </a:lnTo>
                <a:lnTo>
                  <a:pt x="23555" y="85851"/>
                </a:lnTo>
                <a:lnTo>
                  <a:pt x="22987" y="88011"/>
                </a:lnTo>
                <a:lnTo>
                  <a:pt x="19557" y="97662"/>
                </a:lnTo>
                <a:lnTo>
                  <a:pt x="19050" y="98425"/>
                </a:lnTo>
                <a:lnTo>
                  <a:pt x="14096" y="100584"/>
                </a:lnTo>
                <a:lnTo>
                  <a:pt x="12953" y="100964"/>
                </a:lnTo>
                <a:lnTo>
                  <a:pt x="11556" y="101219"/>
                </a:lnTo>
                <a:lnTo>
                  <a:pt x="10540" y="106172"/>
                </a:lnTo>
                <a:lnTo>
                  <a:pt x="46735" y="106172"/>
                </a:lnTo>
                <a:lnTo>
                  <a:pt x="47878" y="101219"/>
                </a:lnTo>
                <a:lnTo>
                  <a:pt x="45974" y="101092"/>
                </a:lnTo>
                <a:lnTo>
                  <a:pt x="44450" y="100964"/>
                </a:lnTo>
                <a:lnTo>
                  <a:pt x="43179" y="100711"/>
                </a:lnTo>
                <a:lnTo>
                  <a:pt x="42037" y="100330"/>
                </a:lnTo>
                <a:lnTo>
                  <a:pt x="41020" y="99949"/>
                </a:lnTo>
                <a:lnTo>
                  <a:pt x="40385" y="99441"/>
                </a:lnTo>
                <a:lnTo>
                  <a:pt x="39624" y="98933"/>
                </a:lnTo>
                <a:lnTo>
                  <a:pt x="39115" y="98171"/>
                </a:lnTo>
                <a:lnTo>
                  <a:pt x="38607" y="96647"/>
                </a:lnTo>
                <a:lnTo>
                  <a:pt x="38385" y="94869"/>
                </a:lnTo>
                <a:lnTo>
                  <a:pt x="38480" y="91567"/>
                </a:lnTo>
                <a:lnTo>
                  <a:pt x="38988" y="88011"/>
                </a:lnTo>
                <a:lnTo>
                  <a:pt x="39369" y="85851"/>
                </a:lnTo>
                <a:lnTo>
                  <a:pt x="40004" y="83438"/>
                </a:lnTo>
                <a:lnTo>
                  <a:pt x="56895" y="8762"/>
                </a:lnTo>
                <a:close/>
              </a:path>
              <a:path w="95885" h="106680">
                <a:moveTo>
                  <a:pt x="93378" y="8762"/>
                </a:moveTo>
                <a:lnTo>
                  <a:pt x="72516" y="8762"/>
                </a:lnTo>
                <a:lnTo>
                  <a:pt x="75056" y="9144"/>
                </a:lnTo>
                <a:lnTo>
                  <a:pt x="75691" y="9525"/>
                </a:lnTo>
                <a:lnTo>
                  <a:pt x="76326" y="9779"/>
                </a:lnTo>
                <a:lnTo>
                  <a:pt x="76834" y="10160"/>
                </a:lnTo>
                <a:lnTo>
                  <a:pt x="77215" y="10668"/>
                </a:lnTo>
                <a:lnTo>
                  <a:pt x="77596" y="11049"/>
                </a:lnTo>
                <a:lnTo>
                  <a:pt x="77977" y="11684"/>
                </a:lnTo>
                <a:lnTo>
                  <a:pt x="78358" y="12446"/>
                </a:lnTo>
                <a:lnTo>
                  <a:pt x="78739" y="13081"/>
                </a:lnTo>
                <a:lnTo>
                  <a:pt x="78866" y="13843"/>
                </a:lnTo>
                <a:lnTo>
                  <a:pt x="79157" y="14986"/>
                </a:lnTo>
                <a:lnTo>
                  <a:pt x="79375" y="15748"/>
                </a:lnTo>
                <a:lnTo>
                  <a:pt x="79501" y="16763"/>
                </a:lnTo>
                <a:lnTo>
                  <a:pt x="79755" y="17907"/>
                </a:lnTo>
                <a:lnTo>
                  <a:pt x="80137" y="21336"/>
                </a:lnTo>
                <a:lnTo>
                  <a:pt x="80263" y="28956"/>
                </a:lnTo>
                <a:lnTo>
                  <a:pt x="88772" y="28956"/>
                </a:lnTo>
                <a:lnTo>
                  <a:pt x="93378" y="8762"/>
                </a:lnTo>
                <a:close/>
              </a:path>
              <a:path w="95885" h="106680">
                <a:moveTo>
                  <a:pt x="95376" y="0"/>
                </a:moveTo>
                <a:lnTo>
                  <a:pt x="6095" y="0"/>
                </a:lnTo>
                <a:lnTo>
                  <a:pt x="0" y="27686"/>
                </a:lnTo>
                <a:lnTo>
                  <a:pt x="8762" y="27686"/>
                </a:lnTo>
                <a:lnTo>
                  <a:pt x="10159" y="24892"/>
                </a:lnTo>
                <a:lnTo>
                  <a:pt x="11556" y="22351"/>
                </a:lnTo>
                <a:lnTo>
                  <a:pt x="21462" y="9779"/>
                </a:lnTo>
                <a:lnTo>
                  <a:pt x="22478" y="9271"/>
                </a:lnTo>
                <a:lnTo>
                  <a:pt x="23621" y="9017"/>
                </a:lnTo>
                <a:lnTo>
                  <a:pt x="26162" y="8762"/>
                </a:lnTo>
                <a:lnTo>
                  <a:pt x="93378" y="8762"/>
                </a:lnTo>
                <a:lnTo>
                  <a:pt x="953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747895" y="3011677"/>
            <a:ext cx="95885" cy="106680"/>
          </a:xfrm>
          <a:custGeom>
            <a:avLst/>
            <a:gdLst/>
            <a:ahLst/>
            <a:cxnLst/>
            <a:rect l="l" t="t" r="r" b="b"/>
            <a:pathLst>
              <a:path w="95885" h="106680">
                <a:moveTo>
                  <a:pt x="6095" y="0"/>
                </a:moveTo>
                <a:lnTo>
                  <a:pt x="95376" y="0"/>
                </a:lnTo>
                <a:lnTo>
                  <a:pt x="88772" y="28956"/>
                </a:lnTo>
                <a:lnTo>
                  <a:pt x="80263" y="28956"/>
                </a:lnTo>
                <a:lnTo>
                  <a:pt x="80263" y="24257"/>
                </a:lnTo>
                <a:lnTo>
                  <a:pt x="80263" y="23368"/>
                </a:lnTo>
                <a:lnTo>
                  <a:pt x="80137" y="22479"/>
                </a:lnTo>
                <a:lnTo>
                  <a:pt x="80137" y="21336"/>
                </a:lnTo>
                <a:lnTo>
                  <a:pt x="80009" y="20193"/>
                </a:lnTo>
                <a:lnTo>
                  <a:pt x="79882" y="19050"/>
                </a:lnTo>
                <a:lnTo>
                  <a:pt x="79755" y="17907"/>
                </a:lnTo>
                <a:lnTo>
                  <a:pt x="79501" y="16763"/>
                </a:lnTo>
                <a:lnTo>
                  <a:pt x="79375" y="15748"/>
                </a:lnTo>
                <a:lnTo>
                  <a:pt x="79120" y="14859"/>
                </a:lnTo>
                <a:lnTo>
                  <a:pt x="78866" y="13843"/>
                </a:lnTo>
                <a:lnTo>
                  <a:pt x="78739" y="13081"/>
                </a:lnTo>
                <a:lnTo>
                  <a:pt x="78358" y="12446"/>
                </a:lnTo>
                <a:lnTo>
                  <a:pt x="77977" y="11684"/>
                </a:lnTo>
                <a:lnTo>
                  <a:pt x="77596" y="11049"/>
                </a:lnTo>
                <a:lnTo>
                  <a:pt x="77215" y="10668"/>
                </a:lnTo>
                <a:lnTo>
                  <a:pt x="76834" y="10160"/>
                </a:lnTo>
                <a:lnTo>
                  <a:pt x="76326" y="9779"/>
                </a:lnTo>
                <a:lnTo>
                  <a:pt x="75691" y="9525"/>
                </a:lnTo>
                <a:lnTo>
                  <a:pt x="75056" y="9144"/>
                </a:lnTo>
                <a:lnTo>
                  <a:pt x="74294" y="9017"/>
                </a:lnTo>
                <a:lnTo>
                  <a:pt x="73405" y="8889"/>
                </a:lnTo>
                <a:lnTo>
                  <a:pt x="72516" y="8762"/>
                </a:lnTo>
                <a:lnTo>
                  <a:pt x="71374" y="8762"/>
                </a:lnTo>
                <a:lnTo>
                  <a:pt x="70103" y="8762"/>
                </a:lnTo>
                <a:lnTo>
                  <a:pt x="56895" y="8762"/>
                </a:lnTo>
                <a:lnTo>
                  <a:pt x="40004" y="83438"/>
                </a:lnTo>
                <a:lnTo>
                  <a:pt x="39369" y="85851"/>
                </a:lnTo>
                <a:lnTo>
                  <a:pt x="38988" y="88011"/>
                </a:lnTo>
                <a:lnTo>
                  <a:pt x="38734" y="89788"/>
                </a:lnTo>
                <a:lnTo>
                  <a:pt x="38480" y="91567"/>
                </a:lnTo>
                <a:lnTo>
                  <a:pt x="38353" y="93218"/>
                </a:lnTo>
                <a:lnTo>
                  <a:pt x="38353" y="94614"/>
                </a:lnTo>
                <a:lnTo>
                  <a:pt x="38480" y="95631"/>
                </a:lnTo>
                <a:lnTo>
                  <a:pt x="38607" y="96647"/>
                </a:lnTo>
                <a:lnTo>
                  <a:pt x="38862" y="97409"/>
                </a:lnTo>
                <a:lnTo>
                  <a:pt x="39115" y="98171"/>
                </a:lnTo>
                <a:lnTo>
                  <a:pt x="39624" y="98933"/>
                </a:lnTo>
                <a:lnTo>
                  <a:pt x="40385" y="99441"/>
                </a:lnTo>
                <a:lnTo>
                  <a:pt x="41020" y="99949"/>
                </a:lnTo>
                <a:lnTo>
                  <a:pt x="47878" y="101219"/>
                </a:lnTo>
                <a:lnTo>
                  <a:pt x="46735" y="106172"/>
                </a:lnTo>
                <a:lnTo>
                  <a:pt x="10540" y="106172"/>
                </a:lnTo>
                <a:lnTo>
                  <a:pt x="11556" y="101219"/>
                </a:lnTo>
                <a:lnTo>
                  <a:pt x="12953" y="100964"/>
                </a:lnTo>
                <a:lnTo>
                  <a:pt x="14096" y="100584"/>
                </a:lnTo>
                <a:lnTo>
                  <a:pt x="19557" y="97662"/>
                </a:lnTo>
                <a:lnTo>
                  <a:pt x="20065" y="97027"/>
                </a:lnTo>
                <a:lnTo>
                  <a:pt x="20574" y="96012"/>
                </a:lnTo>
                <a:lnTo>
                  <a:pt x="21081" y="94869"/>
                </a:lnTo>
                <a:lnTo>
                  <a:pt x="21462" y="93599"/>
                </a:lnTo>
                <a:lnTo>
                  <a:pt x="21970" y="91948"/>
                </a:lnTo>
                <a:lnTo>
                  <a:pt x="22478" y="90043"/>
                </a:lnTo>
                <a:lnTo>
                  <a:pt x="22987" y="88011"/>
                </a:lnTo>
                <a:lnTo>
                  <a:pt x="23621" y="85598"/>
                </a:lnTo>
                <a:lnTo>
                  <a:pt x="24256" y="82676"/>
                </a:lnTo>
                <a:lnTo>
                  <a:pt x="40766" y="8762"/>
                </a:lnTo>
                <a:lnTo>
                  <a:pt x="29463" y="8762"/>
                </a:lnTo>
                <a:lnTo>
                  <a:pt x="27685" y="8762"/>
                </a:lnTo>
                <a:lnTo>
                  <a:pt x="26162" y="8762"/>
                </a:lnTo>
                <a:lnTo>
                  <a:pt x="24891" y="8889"/>
                </a:lnTo>
                <a:lnTo>
                  <a:pt x="23621" y="9017"/>
                </a:lnTo>
                <a:lnTo>
                  <a:pt x="22478" y="9271"/>
                </a:lnTo>
                <a:lnTo>
                  <a:pt x="21462" y="9779"/>
                </a:lnTo>
                <a:lnTo>
                  <a:pt x="20446" y="10160"/>
                </a:lnTo>
                <a:lnTo>
                  <a:pt x="19430" y="10922"/>
                </a:lnTo>
                <a:lnTo>
                  <a:pt x="18541" y="11684"/>
                </a:lnTo>
                <a:lnTo>
                  <a:pt x="17652" y="12446"/>
                </a:lnTo>
                <a:lnTo>
                  <a:pt x="11556" y="22351"/>
                </a:lnTo>
                <a:lnTo>
                  <a:pt x="10159" y="24892"/>
                </a:lnTo>
                <a:lnTo>
                  <a:pt x="8762" y="27686"/>
                </a:lnTo>
                <a:lnTo>
                  <a:pt x="0" y="27686"/>
                </a:lnTo>
                <a:lnTo>
                  <a:pt x="60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843271" y="3029711"/>
            <a:ext cx="166877" cy="17145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857496" y="3049397"/>
            <a:ext cx="148590" cy="152400"/>
          </a:xfrm>
          <a:custGeom>
            <a:avLst/>
            <a:gdLst/>
            <a:ahLst/>
            <a:cxnLst/>
            <a:rect l="l" t="t" r="r" b="b"/>
            <a:pathLst>
              <a:path w="148589" h="152400">
                <a:moveTo>
                  <a:pt x="78739" y="0"/>
                </a:moveTo>
                <a:lnTo>
                  <a:pt x="33654" y="0"/>
                </a:lnTo>
                <a:lnTo>
                  <a:pt x="32512" y="5461"/>
                </a:lnTo>
                <a:lnTo>
                  <a:pt x="34798" y="5841"/>
                </a:lnTo>
                <a:lnTo>
                  <a:pt x="36829" y="6730"/>
                </a:lnTo>
                <a:lnTo>
                  <a:pt x="39877" y="9016"/>
                </a:lnTo>
                <a:lnTo>
                  <a:pt x="41401" y="11175"/>
                </a:lnTo>
                <a:lnTo>
                  <a:pt x="42925" y="14097"/>
                </a:lnTo>
                <a:lnTo>
                  <a:pt x="44576" y="17017"/>
                </a:lnTo>
                <a:lnTo>
                  <a:pt x="46780" y="22478"/>
                </a:lnTo>
                <a:lnTo>
                  <a:pt x="49402" y="29972"/>
                </a:lnTo>
                <a:lnTo>
                  <a:pt x="65912" y="75818"/>
                </a:lnTo>
                <a:lnTo>
                  <a:pt x="30499" y="118110"/>
                </a:lnTo>
                <a:lnTo>
                  <a:pt x="23005" y="127000"/>
                </a:lnTo>
                <a:lnTo>
                  <a:pt x="17779" y="133095"/>
                </a:lnTo>
                <a:lnTo>
                  <a:pt x="14731" y="136398"/>
                </a:lnTo>
                <a:lnTo>
                  <a:pt x="11811" y="139826"/>
                </a:lnTo>
                <a:lnTo>
                  <a:pt x="9270" y="142239"/>
                </a:lnTo>
                <a:lnTo>
                  <a:pt x="5461" y="145033"/>
                </a:lnTo>
                <a:lnTo>
                  <a:pt x="3428" y="146050"/>
                </a:lnTo>
                <a:lnTo>
                  <a:pt x="1142" y="146812"/>
                </a:lnTo>
                <a:lnTo>
                  <a:pt x="0" y="152273"/>
                </a:lnTo>
                <a:lnTo>
                  <a:pt x="41528" y="152273"/>
                </a:lnTo>
                <a:lnTo>
                  <a:pt x="42799" y="146812"/>
                </a:lnTo>
                <a:lnTo>
                  <a:pt x="40258" y="146557"/>
                </a:lnTo>
                <a:lnTo>
                  <a:pt x="38226" y="145923"/>
                </a:lnTo>
                <a:lnTo>
                  <a:pt x="35559" y="143763"/>
                </a:lnTo>
                <a:lnTo>
                  <a:pt x="34798" y="141731"/>
                </a:lnTo>
                <a:lnTo>
                  <a:pt x="34886" y="136398"/>
                </a:lnTo>
                <a:lnTo>
                  <a:pt x="71119" y="87629"/>
                </a:lnTo>
                <a:lnTo>
                  <a:pt x="90544" y="87629"/>
                </a:lnTo>
                <a:lnTo>
                  <a:pt x="85216" y="72770"/>
                </a:lnTo>
                <a:lnTo>
                  <a:pt x="95065" y="60960"/>
                </a:lnTo>
                <a:lnTo>
                  <a:pt x="80009" y="60960"/>
                </a:lnTo>
                <a:lnTo>
                  <a:pt x="70738" y="34036"/>
                </a:lnTo>
                <a:lnTo>
                  <a:pt x="68325" y="26797"/>
                </a:lnTo>
                <a:lnTo>
                  <a:pt x="67055" y="20827"/>
                </a:lnTo>
                <a:lnTo>
                  <a:pt x="67055" y="12826"/>
                </a:lnTo>
                <a:lnTo>
                  <a:pt x="68071" y="10413"/>
                </a:lnTo>
                <a:lnTo>
                  <a:pt x="69976" y="8762"/>
                </a:lnTo>
                <a:lnTo>
                  <a:pt x="71754" y="7112"/>
                </a:lnTo>
                <a:lnTo>
                  <a:pt x="74421" y="5968"/>
                </a:lnTo>
                <a:lnTo>
                  <a:pt x="77596" y="5461"/>
                </a:lnTo>
                <a:lnTo>
                  <a:pt x="78739" y="0"/>
                </a:lnTo>
                <a:close/>
              </a:path>
              <a:path w="148589" h="152400">
                <a:moveTo>
                  <a:pt x="90544" y="87629"/>
                </a:moveTo>
                <a:lnTo>
                  <a:pt x="71119" y="87629"/>
                </a:lnTo>
                <a:lnTo>
                  <a:pt x="82676" y="121665"/>
                </a:lnTo>
                <a:lnTo>
                  <a:pt x="84454" y="127000"/>
                </a:lnTo>
                <a:lnTo>
                  <a:pt x="85343" y="131825"/>
                </a:lnTo>
                <a:lnTo>
                  <a:pt x="85343" y="139191"/>
                </a:lnTo>
                <a:lnTo>
                  <a:pt x="74802" y="146812"/>
                </a:lnTo>
                <a:lnTo>
                  <a:pt x="73659" y="152273"/>
                </a:lnTo>
                <a:lnTo>
                  <a:pt x="118744" y="152273"/>
                </a:lnTo>
                <a:lnTo>
                  <a:pt x="119887" y="146812"/>
                </a:lnTo>
                <a:lnTo>
                  <a:pt x="117475" y="146050"/>
                </a:lnTo>
                <a:lnTo>
                  <a:pt x="115696" y="145414"/>
                </a:lnTo>
                <a:lnTo>
                  <a:pt x="114680" y="144652"/>
                </a:lnTo>
                <a:lnTo>
                  <a:pt x="113537" y="144017"/>
                </a:lnTo>
                <a:lnTo>
                  <a:pt x="112521" y="143001"/>
                </a:lnTo>
                <a:lnTo>
                  <a:pt x="101427" y="117982"/>
                </a:lnTo>
                <a:lnTo>
                  <a:pt x="90544" y="87629"/>
                </a:lnTo>
                <a:close/>
              </a:path>
              <a:path w="148589" h="152400">
                <a:moveTo>
                  <a:pt x="148081" y="0"/>
                </a:moveTo>
                <a:lnTo>
                  <a:pt x="106425" y="0"/>
                </a:lnTo>
                <a:lnTo>
                  <a:pt x="105282" y="5461"/>
                </a:lnTo>
                <a:lnTo>
                  <a:pt x="108203" y="5714"/>
                </a:lnTo>
                <a:lnTo>
                  <a:pt x="110236" y="6476"/>
                </a:lnTo>
                <a:lnTo>
                  <a:pt x="112521" y="9270"/>
                </a:lnTo>
                <a:lnTo>
                  <a:pt x="113156" y="11049"/>
                </a:lnTo>
                <a:lnTo>
                  <a:pt x="113156" y="14477"/>
                </a:lnTo>
                <a:lnTo>
                  <a:pt x="112775" y="16255"/>
                </a:lnTo>
                <a:lnTo>
                  <a:pt x="111966" y="18287"/>
                </a:lnTo>
                <a:lnTo>
                  <a:pt x="111251" y="20192"/>
                </a:lnTo>
                <a:lnTo>
                  <a:pt x="80009" y="60960"/>
                </a:lnTo>
                <a:lnTo>
                  <a:pt x="95065" y="60960"/>
                </a:lnTo>
                <a:lnTo>
                  <a:pt x="125729" y="24256"/>
                </a:lnTo>
                <a:lnTo>
                  <a:pt x="130931" y="18161"/>
                </a:lnTo>
                <a:lnTo>
                  <a:pt x="133603" y="15366"/>
                </a:lnTo>
                <a:lnTo>
                  <a:pt x="136270" y="12445"/>
                </a:lnTo>
                <a:lnTo>
                  <a:pt x="146938" y="5461"/>
                </a:lnTo>
                <a:lnTo>
                  <a:pt x="1480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857496" y="3049397"/>
            <a:ext cx="148590" cy="152400"/>
          </a:xfrm>
          <a:custGeom>
            <a:avLst/>
            <a:gdLst/>
            <a:ahLst/>
            <a:cxnLst/>
            <a:rect l="l" t="t" r="r" b="b"/>
            <a:pathLst>
              <a:path w="148589" h="152400">
                <a:moveTo>
                  <a:pt x="33654" y="0"/>
                </a:moveTo>
                <a:lnTo>
                  <a:pt x="78739" y="0"/>
                </a:lnTo>
                <a:lnTo>
                  <a:pt x="77596" y="5461"/>
                </a:lnTo>
                <a:lnTo>
                  <a:pt x="74421" y="5968"/>
                </a:lnTo>
                <a:lnTo>
                  <a:pt x="71754" y="7112"/>
                </a:lnTo>
                <a:lnTo>
                  <a:pt x="69976" y="8762"/>
                </a:lnTo>
                <a:lnTo>
                  <a:pt x="68071" y="10413"/>
                </a:lnTo>
                <a:lnTo>
                  <a:pt x="67055" y="12826"/>
                </a:lnTo>
                <a:lnTo>
                  <a:pt x="67055" y="16001"/>
                </a:lnTo>
                <a:lnTo>
                  <a:pt x="67055" y="20827"/>
                </a:lnTo>
                <a:lnTo>
                  <a:pt x="68325" y="26797"/>
                </a:lnTo>
                <a:lnTo>
                  <a:pt x="70738" y="34036"/>
                </a:lnTo>
                <a:lnTo>
                  <a:pt x="80009" y="60960"/>
                </a:lnTo>
                <a:lnTo>
                  <a:pt x="100711" y="34925"/>
                </a:lnTo>
                <a:lnTo>
                  <a:pt x="103886" y="30861"/>
                </a:lnTo>
                <a:lnTo>
                  <a:pt x="106425" y="27558"/>
                </a:lnTo>
                <a:lnTo>
                  <a:pt x="108203" y="25018"/>
                </a:lnTo>
                <a:lnTo>
                  <a:pt x="109981" y="22478"/>
                </a:lnTo>
                <a:lnTo>
                  <a:pt x="111251" y="20192"/>
                </a:lnTo>
                <a:lnTo>
                  <a:pt x="112013" y="18161"/>
                </a:lnTo>
                <a:lnTo>
                  <a:pt x="112775" y="16255"/>
                </a:lnTo>
                <a:lnTo>
                  <a:pt x="113156" y="14477"/>
                </a:lnTo>
                <a:lnTo>
                  <a:pt x="113156" y="13080"/>
                </a:lnTo>
                <a:lnTo>
                  <a:pt x="113156" y="11049"/>
                </a:lnTo>
                <a:lnTo>
                  <a:pt x="112521" y="9270"/>
                </a:lnTo>
                <a:lnTo>
                  <a:pt x="111378" y="7874"/>
                </a:lnTo>
                <a:lnTo>
                  <a:pt x="110236" y="6476"/>
                </a:lnTo>
                <a:lnTo>
                  <a:pt x="108203" y="5714"/>
                </a:lnTo>
                <a:lnTo>
                  <a:pt x="105282" y="5461"/>
                </a:lnTo>
                <a:lnTo>
                  <a:pt x="106425" y="0"/>
                </a:lnTo>
                <a:lnTo>
                  <a:pt x="148081" y="0"/>
                </a:lnTo>
                <a:lnTo>
                  <a:pt x="146938" y="5461"/>
                </a:lnTo>
                <a:lnTo>
                  <a:pt x="144652" y="6095"/>
                </a:lnTo>
                <a:lnTo>
                  <a:pt x="142493" y="7238"/>
                </a:lnTo>
                <a:lnTo>
                  <a:pt x="140588" y="8636"/>
                </a:lnTo>
                <a:lnTo>
                  <a:pt x="138556" y="10160"/>
                </a:lnTo>
                <a:lnTo>
                  <a:pt x="136270" y="12445"/>
                </a:lnTo>
                <a:lnTo>
                  <a:pt x="133603" y="15366"/>
                </a:lnTo>
                <a:lnTo>
                  <a:pt x="130809" y="18287"/>
                </a:lnTo>
                <a:lnTo>
                  <a:pt x="125729" y="24256"/>
                </a:lnTo>
                <a:lnTo>
                  <a:pt x="118363" y="33019"/>
                </a:lnTo>
                <a:lnTo>
                  <a:pt x="85216" y="72770"/>
                </a:lnTo>
                <a:lnTo>
                  <a:pt x="101473" y="118110"/>
                </a:lnTo>
                <a:lnTo>
                  <a:pt x="103886" y="124967"/>
                </a:lnTo>
                <a:lnTo>
                  <a:pt x="111632" y="141731"/>
                </a:lnTo>
                <a:lnTo>
                  <a:pt x="112521" y="143001"/>
                </a:lnTo>
                <a:lnTo>
                  <a:pt x="113537" y="144017"/>
                </a:lnTo>
                <a:lnTo>
                  <a:pt x="114680" y="144652"/>
                </a:lnTo>
                <a:lnTo>
                  <a:pt x="115696" y="145414"/>
                </a:lnTo>
                <a:lnTo>
                  <a:pt x="117475" y="146050"/>
                </a:lnTo>
                <a:lnTo>
                  <a:pt x="119887" y="146812"/>
                </a:lnTo>
                <a:lnTo>
                  <a:pt x="118744" y="152273"/>
                </a:lnTo>
                <a:lnTo>
                  <a:pt x="73659" y="152273"/>
                </a:lnTo>
                <a:lnTo>
                  <a:pt x="74802" y="146812"/>
                </a:lnTo>
                <a:lnTo>
                  <a:pt x="78231" y="146303"/>
                </a:lnTo>
                <a:lnTo>
                  <a:pt x="80771" y="145161"/>
                </a:lnTo>
                <a:lnTo>
                  <a:pt x="82676" y="143382"/>
                </a:lnTo>
                <a:lnTo>
                  <a:pt x="84454" y="141477"/>
                </a:lnTo>
                <a:lnTo>
                  <a:pt x="85343" y="139191"/>
                </a:lnTo>
                <a:lnTo>
                  <a:pt x="85343" y="136270"/>
                </a:lnTo>
                <a:lnTo>
                  <a:pt x="85343" y="131825"/>
                </a:lnTo>
                <a:lnTo>
                  <a:pt x="84454" y="127000"/>
                </a:lnTo>
                <a:lnTo>
                  <a:pt x="82676" y="121665"/>
                </a:lnTo>
                <a:lnTo>
                  <a:pt x="71119" y="87629"/>
                </a:lnTo>
                <a:lnTo>
                  <a:pt x="45592" y="119379"/>
                </a:lnTo>
                <a:lnTo>
                  <a:pt x="34798" y="136651"/>
                </a:lnTo>
                <a:lnTo>
                  <a:pt x="34798" y="138811"/>
                </a:lnTo>
                <a:lnTo>
                  <a:pt x="34798" y="141731"/>
                </a:lnTo>
                <a:lnTo>
                  <a:pt x="35559" y="143763"/>
                </a:lnTo>
                <a:lnTo>
                  <a:pt x="36829" y="144779"/>
                </a:lnTo>
                <a:lnTo>
                  <a:pt x="38226" y="145923"/>
                </a:lnTo>
                <a:lnTo>
                  <a:pt x="40258" y="146557"/>
                </a:lnTo>
                <a:lnTo>
                  <a:pt x="42799" y="146812"/>
                </a:lnTo>
                <a:lnTo>
                  <a:pt x="41528" y="152273"/>
                </a:lnTo>
                <a:lnTo>
                  <a:pt x="0" y="152273"/>
                </a:lnTo>
                <a:lnTo>
                  <a:pt x="1142" y="146812"/>
                </a:lnTo>
                <a:lnTo>
                  <a:pt x="3428" y="146050"/>
                </a:lnTo>
                <a:lnTo>
                  <a:pt x="5461" y="145033"/>
                </a:lnTo>
                <a:lnTo>
                  <a:pt x="7365" y="143637"/>
                </a:lnTo>
                <a:lnTo>
                  <a:pt x="9270" y="142239"/>
                </a:lnTo>
                <a:lnTo>
                  <a:pt x="11811" y="139826"/>
                </a:lnTo>
                <a:lnTo>
                  <a:pt x="14731" y="136398"/>
                </a:lnTo>
                <a:lnTo>
                  <a:pt x="17779" y="133095"/>
                </a:lnTo>
                <a:lnTo>
                  <a:pt x="23113" y="126873"/>
                </a:lnTo>
                <a:lnTo>
                  <a:pt x="30606" y="117982"/>
                </a:lnTo>
                <a:lnTo>
                  <a:pt x="65912" y="75818"/>
                </a:lnTo>
                <a:lnTo>
                  <a:pt x="49402" y="29972"/>
                </a:lnTo>
                <a:lnTo>
                  <a:pt x="46736" y="22351"/>
                </a:lnTo>
                <a:lnTo>
                  <a:pt x="44576" y="17017"/>
                </a:lnTo>
                <a:lnTo>
                  <a:pt x="42925" y="14097"/>
                </a:lnTo>
                <a:lnTo>
                  <a:pt x="41401" y="11175"/>
                </a:lnTo>
                <a:lnTo>
                  <a:pt x="39877" y="9016"/>
                </a:lnTo>
                <a:lnTo>
                  <a:pt x="38353" y="7874"/>
                </a:lnTo>
                <a:lnTo>
                  <a:pt x="36829" y="6730"/>
                </a:lnTo>
                <a:lnTo>
                  <a:pt x="34798" y="5841"/>
                </a:lnTo>
                <a:lnTo>
                  <a:pt x="32512" y="5461"/>
                </a:lnTo>
                <a:lnTo>
                  <a:pt x="3365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065776" y="3044951"/>
            <a:ext cx="156235" cy="16230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076063" y="3060064"/>
            <a:ext cx="146685" cy="15265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282184" y="3022092"/>
            <a:ext cx="119661" cy="18059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296789" y="3042157"/>
            <a:ext cx="101600" cy="161290"/>
          </a:xfrm>
          <a:custGeom>
            <a:avLst/>
            <a:gdLst/>
            <a:ahLst/>
            <a:cxnLst/>
            <a:rect l="l" t="t" r="r" b="b"/>
            <a:pathLst>
              <a:path w="101600" h="161289">
                <a:moveTo>
                  <a:pt x="54483" y="0"/>
                </a:moveTo>
                <a:lnTo>
                  <a:pt x="48006" y="0"/>
                </a:lnTo>
                <a:lnTo>
                  <a:pt x="19812" y="888"/>
                </a:lnTo>
                <a:lnTo>
                  <a:pt x="18414" y="6730"/>
                </a:lnTo>
                <a:lnTo>
                  <a:pt x="23368" y="6857"/>
                </a:lnTo>
                <a:lnTo>
                  <a:pt x="26797" y="7619"/>
                </a:lnTo>
                <a:lnTo>
                  <a:pt x="30607" y="10159"/>
                </a:lnTo>
                <a:lnTo>
                  <a:pt x="31496" y="12318"/>
                </a:lnTo>
                <a:lnTo>
                  <a:pt x="31496" y="18922"/>
                </a:lnTo>
                <a:lnTo>
                  <a:pt x="30607" y="24383"/>
                </a:lnTo>
                <a:lnTo>
                  <a:pt x="28956" y="32003"/>
                </a:lnTo>
                <a:lnTo>
                  <a:pt x="0" y="159512"/>
                </a:lnTo>
                <a:lnTo>
                  <a:pt x="7112" y="161289"/>
                </a:lnTo>
                <a:lnTo>
                  <a:pt x="17399" y="154050"/>
                </a:lnTo>
                <a:lnTo>
                  <a:pt x="68570" y="154050"/>
                </a:lnTo>
                <a:lnTo>
                  <a:pt x="70830" y="152526"/>
                </a:lnTo>
                <a:lnTo>
                  <a:pt x="36322" y="152526"/>
                </a:lnTo>
                <a:lnTo>
                  <a:pt x="32003" y="151256"/>
                </a:lnTo>
                <a:lnTo>
                  <a:pt x="29463" y="148589"/>
                </a:lnTo>
                <a:lnTo>
                  <a:pt x="26924" y="146050"/>
                </a:lnTo>
                <a:lnTo>
                  <a:pt x="25653" y="141731"/>
                </a:lnTo>
                <a:lnTo>
                  <a:pt x="25653" y="130937"/>
                </a:lnTo>
                <a:lnTo>
                  <a:pt x="26162" y="125983"/>
                </a:lnTo>
                <a:lnTo>
                  <a:pt x="28321" y="116077"/>
                </a:lnTo>
                <a:lnTo>
                  <a:pt x="30099" y="107441"/>
                </a:lnTo>
                <a:lnTo>
                  <a:pt x="32385" y="100456"/>
                </a:lnTo>
                <a:lnTo>
                  <a:pt x="35051" y="94995"/>
                </a:lnTo>
                <a:lnTo>
                  <a:pt x="37719" y="89407"/>
                </a:lnTo>
                <a:lnTo>
                  <a:pt x="41275" y="84074"/>
                </a:lnTo>
                <a:lnTo>
                  <a:pt x="45765" y="78486"/>
                </a:lnTo>
                <a:lnTo>
                  <a:pt x="36322" y="78486"/>
                </a:lnTo>
                <a:lnTo>
                  <a:pt x="34798" y="78104"/>
                </a:lnTo>
                <a:lnTo>
                  <a:pt x="54483" y="0"/>
                </a:lnTo>
                <a:close/>
              </a:path>
              <a:path w="101600" h="161289">
                <a:moveTo>
                  <a:pt x="68570" y="154050"/>
                </a:moveTo>
                <a:lnTo>
                  <a:pt x="17399" y="154050"/>
                </a:lnTo>
                <a:lnTo>
                  <a:pt x="23401" y="157218"/>
                </a:lnTo>
                <a:lnTo>
                  <a:pt x="29797" y="159480"/>
                </a:lnTo>
                <a:lnTo>
                  <a:pt x="36597" y="160837"/>
                </a:lnTo>
                <a:lnTo>
                  <a:pt x="43814" y="161289"/>
                </a:lnTo>
                <a:lnTo>
                  <a:pt x="51740" y="160645"/>
                </a:lnTo>
                <a:lnTo>
                  <a:pt x="59308" y="158702"/>
                </a:lnTo>
                <a:lnTo>
                  <a:pt x="66496" y="155449"/>
                </a:lnTo>
                <a:lnTo>
                  <a:pt x="68570" y="154050"/>
                </a:lnTo>
                <a:close/>
              </a:path>
              <a:path w="101600" h="161289">
                <a:moveTo>
                  <a:pt x="96704" y="64134"/>
                </a:moveTo>
                <a:lnTo>
                  <a:pt x="72389" y="64134"/>
                </a:lnTo>
                <a:lnTo>
                  <a:pt x="75946" y="66039"/>
                </a:lnTo>
                <a:lnTo>
                  <a:pt x="78105" y="69976"/>
                </a:lnTo>
                <a:lnTo>
                  <a:pt x="80263" y="73787"/>
                </a:lnTo>
                <a:lnTo>
                  <a:pt x="81407" y="79628"/>
                </a:lnTo>
                <a:lnTo>
                  <a:pt x="81407" y="93090"/>
                </a:lnTo>
                <a:lnTo>
                  <a:pt x="70103" y="133222"/>
                </a:lnTo>
                <a:lnTo>
                  <a:pt x="59309" y="146050"/>
                </a:lnTo>
                <a:lnTo>
                  <a:pt x="56514" y="148336"/>
                </a:lnTo>
                <a:lnTo>
                  <a:pt x="53721" y="149987"/>
                </a:lnTo>
                <a:lnTo>
                  <a:pt x="48133" y="152018"/>
                </a:lnTo>
                <a:lnTo>
                  <a:pt x="45212" y="152526"/>
                </a:lnTo>
                <a:lnTo>
                  <a:pt x="70830" y="152526"/>
                </a:lnTo>
                <a:lnTo>
                  <a:pt x="97093" y="113704"/>
                </a:lnTo>
                <a:lnTo>
                  <a:pt x="101219" y="86487"/>
                </a:lnTo>
                <a:lnTo>
                  <a:pt x="100806" y="78486"/>
                </a:lnTo>
                <a:lnTo>
                  <a:pt x="99568" y="71500"/>
                </a:lnTo>
                <a:lnTo>
                  <a:pt x="97468" y="65448"/>
                </a:lnTo>
                <a:lnTo>
                  <a:pt x="96704" y="64134"/>
                </a:lnTo>
                <a:close/>
              </a:path>
              <a:path w="101600" h="161289">
                <a:moveTo>
                  <a:pt x="83693" y="51053"/>
                </a:moveTo>
                <a:lnTo>
                  <a:pt x="69214" y="51053"/>
                </a:lnTo>
                <a:lnTo>
                  <a:pt x="62991" y="53212"/>
                </a:lnTo>
                <a:lnTo>
                  <a:pt x="36322" y="78486"/>
                </a:lnTo>
                <a:lnTo>
                  <a:pt x="45765" y="78486"/>
                </a:lnTo>
                <a:lnTo>
                  <a:pt x="49657" y="73532"/>
                </a:lnTo>
                <a:lnTo>
                  <a:pt x="53594" y="69850"/>
                </a:lnTo>
                <a:lnTo>
                  <a:pt x="60451" y="65277"/>
                </a:lnTo>
                <a:lnTo>
                  <a:pt x="64008" y="64134"/>
                </a:lnTo>
                <a:lnTo>
                  <a:pt x="96704" y="64134"/>
                </a:lnTo>
                <a:lnTo>
                  <a:pt x="94487" y="60325"/>
                </a:lnTo>
                <a:lnTo>
                  <a:pt x="90043" y="54101"/>
                </a:lnTo>
                <a:lnTo>
                  <a:pt x="83693" y="5105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322442" y="3106292"/>
            <a:ext cx="55880" cy="88900"/>
          </a:xfrm>
          <a:custGeom>
            <a:avLst/>
            <a:gdLst/>
            <a:ahLst/>
            <a:cxnLst/>
            <a:rect l="l" t="t" r="r" b="b"/>
            <a:pathLst>
              <a:path w="55879" h="88900">
                <a:moveTo>
                  <a:pt x="41910" y="0"/>
                </a:moveTo>
                <a:lnTo>
                  <a:pt x="38354" y="0"/>
                </a:lnTo>
                <a:lnTo>
                  <a:pt x="34798" y="1143"/>
                </a:lnTo>
                <a:lnTo>
                  <a:pt x="31369" y="3429"/>
                </a:lnTo>
                <a:lnTo>
                  <a:pt x="27940" y="5715"/>
                </a:lnTo>
                <a:lnTo>
                  <a:pt x="24003" y="9398"/>
                </a:lnTo>
                <a:lnTo>
                  <a:pt x="19812" y="14732"/>
                </a:lnTo>
                <a:lnTo>
                  <a:pt x="15621" y="19939"/>
                </a:lnTo>
                <a:lnTo>
                  <a:pt x="12065" y="25273"/>
                </a:lnTo>
                <a:lnTo>
                  <a:pt x="9398" y="30861"/>
                </a:lnTo>
                <a:lnTo>
                  <a:pt x="6731" y="36322"/>
                </a:lnTo>
                <a:lnTo>
                  <a:pt x="4445" y="43307"/>
                </a:lnTo>
                <a:lnTo>
                  <a:pt x="2667" y="51943"/>
                </a:lnTo>
                <a:lnTo>
                  <a:pt x="1651" y="56642"/>
                </a:lnTo>
                <a:lnTo>
                  <a:pt x="508" y="61849"/>
                </a:lnTo>
                <a:lnTo>
                  <a:pt x="0" y="66802"/>
                </a:lnTo>
                <a:lnTo>
                  <a:pt x="0" y="71755"/>
                </a:lnTo>
                <a:lnTo>
                  <a:pt x="0" y="77597"/>
                </a:lnTo>
                <a:lnTo>
                  <a:pt x="1270" y="81915"/>
                </a:lnTo>
                <a:lnTo>
                  <a:pt x="3810" y="84455"/>
                </a:lnTo>
                <a:lnTo>
                  <a:pt x="6350" y="87122"/>
                </a:lnTo>
                <a:lnTo>
                  <a:pt x="10668" y="88392"/>
                </a:lnTo>
                <a:lnTo>
                  <a:pt x="16510" y="88392"/>
                </a:lnTo>
                <a:lnTo>
                  <a:pt x="19558" y="88392"/>
                </a:lnTo>
                <a:lnTo>
                  <a:pt x="22479" y="87884"/>
                </a:lnTo>
                <a:lnTo>
                  <a:pt x="25273" y="86868"/>
                </a:lnTo>
                <a:lnTo>
                  <a:pt x="28067" y="85852"/>
                </a:lnTo>
                <a:lnTo>
                  <a:pt x="30861" y="84201"/>
                </a:lnTo>
                <a:lnTo>
                  <a:pt x="33655" y="81915"/>
                </a:lnTo>
                <a:lnTo>
                  <a:pt x="36576" y="79629"/>
                </a:lnTo>
                <a:lnTo>
                  <a:pt x="48895" y="58928"/>
                </a:lnTo>
                <a:lnTo>
                  <a:pt x="51054" y="53467"/>
                </a:lnTo>
                <a:lnTo>
                  <a:pt x="52832" y="47498"/>
                </a:lnTo>
                <a:lnTo>
                  <a:pt x="53975" y="41275"/>
                </a:lnTo>
                <a:lnTo>
                  <a:pt x="55118" y="34925"/>
                </a:lnTo>
                <a:lnTo>
                  <a:pt x="55753" y="28956"/>
                </a:lnTo>
                <a:lnTo>
                  <a:pt x="55753" y="23241"/>
                </a:lnTo>
                <a:lnTo>
                  <a:pt x="55753" y="15494"/>
                </a:lnTo>
                <a:lnTo>
                  <a:pt x="54610" y="9652"/>
                </a:lnTo>
                <a:lnTo>
                  <a:pt x="52451" y="5842"/>
                </a:lnTo>
                <a:lnTo>
                  <a:pt x="50292" y="1905"/>
                </a:lnTo>
                <a:lnTo>
                  <a:pt x="46736" y="0"/>
                </a:lnTo>
                <a:lnTo>
                  <a:pt x="419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96789" y="3042157"/>
            <a:ext cx="101600" cy="161290"/>
          </a:xfrm>
          <a:custGeom>
            <a:avLst/>
            <a:gdLst/>
            <a:ahLst/>
            <a:cxnLst/>
            <a:rect l="l" t="t" r="r" b="b"/>
            <a:pathLst>
              <a:path w="101600" h="161289">
                <a:moveTo>
                  <a:pt x="48006" y="0"/>
                </a:moveTo>
                <a:lnTo>
                  <a:pt x="54483" y="0"/>
                </a:lnTo>
                <a:lnTo>
                  <a:pt x="34798" y="78104"/>
                </a:lnTo>
                <a:lnTo>
                  <a:pt x="36322" y="78486"/>
                </a:lnTo>
                <a:lnTo>
                  <a:pt x="69214" y="51053"/>
                </a:lnTo>
                <a:lnTo>
                  <a:pt x="75564" y="51053"/>
                </a:lnTo>
                <a:lnTo>
                  <a:pt x="83693" y="51053"/>
                </a:lnTo>
                <a:lnTo>
                  <a:pt x="101219" y="86487"/>
                </a:lnTo>
                <a:lnTo>
                  <a:pt x="100764" y="95607"/>
                </a:lnTo>
                <a:lnTo>
                  <a:pt x="84994" y="138636"/>
                </a:lnTo>
                <a:lnTo>
                  <a:pt x="51740" y="160645"/>
                </a:lnTo>
                <a:lnTo>
                  <a:pt x="43814" y="161289"/>
                </a:lnTo>
                <a:lnTo>
                  <a:pt x="36597" y="160837"/>
                </a:lnTo>
                <a:lnTo>
                  <a:pt x="29797" y="159480"/>
                </a:lnTo>
                <a:lnTo>
                  <a:pt x="23401" y="157218"/>
                </a:lnTo>
                <a:lnTo>
                  <a:pt x="17399" y="154050"/>
                </a:lnTo>
                <a:lnTo>
                  <a:pt x="7112" y="161289"/>
                </a:lnTo>
                <a:lnTo>
                  <a:pt x="0" y="159512"/>
                </a:lnTo>
                <a:lnTo>
                  <a:pt x="28956" y="32003"/>
                </a:lnTo>
                <a:lnTo>
                  <a:pt x="30607" y="24383"/>
                </a:lnTo>
                <a:lnTo>
                  <a:pt x="31496" y="18922"/>
                </a:lnTo>
                <a:lnTo>
                  <a:pt x="31496" y="15493"/>
                </a:lnTo>
                <a:lnTo>
                  <a:pt x="31496" y="12318"/>
                </a:lnTo>
                <a:lnTo>
                  <a:pt x="30607" y="10159"/>
                </a:lnTo>
                <a:lnTo>
                  <a:pt x="28701" y="8889"/>
                </a:lnTo>
                <a:lnTo>
                  <a:pt x="26797" y="7619"/>
                </a:lnTo>
                <a:lnTo>
                  <a:pt x="23368" y="6857"/>
                </a:lnTo>
                <a:lnTo>
                  <a:pt x="18414" y="6730"/>
                </a:lnTo>
                <a:lnTo>
                  <a:pt x="19812" y="888"/>
                </a:lnTo>
                <a:lnTo>
                  <a:pt x="480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96484" y="3118129"/>
            <a:ext cx="105949" cy="13180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11851" y="3137280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51308" y="70612"/>
                </a:moveTo>
                <a:lnTo>
                  <a:pt x="32258" y="70612"/>
                </a:lnTo>
                <a:lnTo>
                  <a:pt x="33909" y="70866"/>
                </a:lnTo>
                <a:lnTo>
                  <a:pt x="34544" y="71120"/>
                </a:lnTo>
                <a:lnTo>
                  <a:pt x="43052" y="96139"/>
                </a:lnTo>
                <a:lnTo>
                  <a:pt x="44450" y="100076"/>
                </a:lnTo>
                <a:lnTo>
                  <a:pt x="45974" y="103251"/>
                </a:lnTo>
                <a:lnTo>
                  <a:pt x="47371" y="106426"/>
                </a:lnTo>
                <a:lnTo>
                  <a:pt x="49149" y="108839"/>
                </a:lnTo>
                <a:lnTo>
                  <a:pt x="53339" y="112268"/>
                </a:lnTo>
                <a:lnTo>
                  <a:pt x="56134" y="113157"/>
                </a:lnTo>
                <a:lnTo>
                  <a:pt x="61468" y="113157"/>
                </a:lnTo>
                <a:lnTo>
                  <a:pt x="63373" y="112903"/>
                </a:lnTo>
                <a:lnTo>
                  <a:pt x="65277" y="112268"/>
                </a:lnTo>
                <a:lnTo>
                  <a:pt x="67056" y="111760"/>
                </a:lnTo>
                <a:lnTo>
                  <a:pt x="69087" y="110871"/>
                </a:lnTo>
                <a:lnTo>
                  <a:pt x="70993" y="109601"/>
                </a:lnTo>
                <a:lnTo>
                  <a:pt x="73025" y="108331"/>
                </a:lnTo>
                <a:lnTo>
                  <a:pt x="75057" y="106807"/>
                </a:lnTo>
                <a:lnTo>
                  <a:pt x="77343" y="104902"/>
                </a:lnTo>
                <a:lnTo>
                  <a:pt x="79501" y="102997"/>
                </a:lnTo>
                <a:lnTo>
                  <a:pt x="80306" y="102235"/>
                </a:lnTo>
                <a:lnTo>
                  <a:pt x="64897" y="102235"/>
                </a:lnTo>
                <a:lnTo>
                  <a:pt x="64008" y="101981"/>
                </a:lnTo>
                <a:lnTo>
                  <a:pt x="57403" y="89535"/>
                </a:lnTo>
                <a:lnTo>
                  <a:pt x="56007" y="85344"/>
                </a:lnTo>
                <a:lnTo>
                  <a:pt x="54610" y="81026"/>
                </a:lnTo>
                <a:lnTo>
                  <a:pt x="53339" y="76835"/>
                </a:lnTo>
                <a:lnTo>
                  <a:pt x="51308" y="70612"/>
                </a:lnTo>
                <a:close/>
              </a:path>
              <a:path w="86995" h="113664">
                <a:moveTo>
                  <a:pt x="40639" y="0"/>
                </a:moveTo>
                <a:lnTo>
                  <a:pt x="34671" y="0"/>
                </a:lnTo>
                <a:lnTo>
                  <a:pt x="12191" y="889"/>
                </a:lnTo>
                <a:lnTo>
                  <a:pt x="11049" y="6477"/>
                </a:lnTo>
                <a:lnTo>
                  <a:pt x="14732" y="6731"/>
                </a:lnTo>
                <a:lnTo>
                  <a:pt x="16001" y="6858"/>
                </a:lnTo>
                <a:lnTo>
                  <a:pt x="21462" y="10541"/>
                </a:lnTo>
                <a:lnTo>
                  <a:pt x="21462" y="15240"/>
                </a:lnTo>
                <a:lnTo>
                  <a:pt x="20954" y="18542"/>
                </a:lnTo>
                <a:lnTo>
                  <a:pt x="19812" y="23749"/>
                </a:lnTo>
                <a:lnTo>
                  <a:pt x="0" y="111633"/>
                </a:lnTo>
                <a:lnTo>
                  <a:pt x="15748" y="111633"/>
                </a:lnTo>
                <a:lnTo>
                  <a:pt x="24764" y="70612"/>
                </a:lnTo>
                <a:lnTo>
                  <a:pt x="51308" y="70612"/>
                </a:lnTo>
                <a:lnTo>
                  <a:pt x="50546" y="68326"/>
                </a:lnTo>
                <a:lnTo>
                  <a:pt x="49275" y="64135"/>
                </a:lnTo>
                <a:lnTo>
                  <a:pt x="49944" y="63627"/>
                </a:lnTo>
                <a:lnTo>
                  <a:pt x="26162" y="63627"/>
                </a:lnTo>
                <a:lnTo>
                  <a:pt x="40639" y="0"/>
                </a:lnTo>
                <a:close/>
              </a:path>
              <a:path w="86995" h="113664">
                <a:moveTo>
                  <a:pt x="78866" y="92837"/>
                </a:moveTo>
                <a:lnTo>
                  <a:pt x="68325" y="101727"/>
                </a:lnTo>
                <a:lnTo>
                  <a:pt x="67563" y="102108"/>
                </a:lnTo>
                <a:lnTo>
                  <a:pt x="66801" y="102235"/>
                </a:lnTo>
                <a:lnTo>
                  <a:pt x="80306" y="102235"/>
                </a:lnTo>
                <a:lnTo>
                  <a:pt x="81914" y="100711"/>
                </a:lnTo>
                <a:lnTo>
                  <a:pt x="84454" y="98044"/>
                </a:lnTo>
                <a:lnTo>
                  <a:pt x="78866" y="92837"/>
                </a:lnTo>
                <a:close/>
              </a:path>
              <a:path w="86995" h="113664">
                <a:moveTo>
                  <a:pt x="84836" y="29845"/>
                </a:moveTo>
                <a:lnTo>
                  <a:pt x="55372" y="29845"/>
                </a:lnTo>
                <a:lnTo>
                  <a:pt x="54356" y="35052"/>
                </a:lnTo>
                <a:lnTo>
                  <a:pt x="56641" y="35306"/>
                </a:lnTo>
                <a:lnTo>
                  <a:pt x="58293" y="35941"/>
                </a:lnTo>
                <a:lnTo>
                  <a:pt x="59054" y="36703"/>
                </a:lnTo>
                <a:lnTo>
                  <a:pt x="59944" y="37465"/>
                </a:lnTo>
                <a:lnTo>
                  <a:pt x="60451" y="38608"/>
                </a:lnTo>
                <a:lnTo>
                  <a:pt x="60451" y="41021"/>
                </a:lnTo>
                <a:lnTo>
                  <a:pt x="59944" y="42291"/>
                </a:lnTo>
                <a:lnTo>
                  <a:pt x="30607" y="63627"/>
                </a:lnTo>
                <a:lnTo>
                  <a:pt x="49944" y="63627"/>
                </a:lnTo>
                <a:lnTo>
                  <a:pt x="52450" y="61722"/>
                </a:lnTo>
                <a:lnTo>
                  <a:pt x="58547" y="57150"/>
                </a:lnTo>
                <a:lnTo>
                  <a:pt x="61595" y="54991"/>
                </a:lnTo>
                <a:lnTo>
                  <a:pt x="64643" y="52705"/>
                </a:lnTo>
                <a:lnTo>
                  <a:pt x="67690" y="50292"/>
                </a:lnTo>
                <a:lnTo>
                  <a:pt x="70738" y="48006"/>
                </a:lnTo>
                <a:lnTo>
                  <a:pt x="76962" y="43053"/>
                </a:lnTo>
                <a:lnTo>
                  <a:pt x="80137" y="40640"/>
                </a:lnTo>
                <a:lnTo>
                  <a:pt x="86868" y="34925"/>
                </a:lnTo>
                <a:lnTo>
                  <a:pt x="84836" y="2984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11851" y="3137280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34671" y="0"/>
                </a:moveTo>
                <a:lnTo>
                  <a:pt x="40639" y="0"/>
                </a:lnTo>
                <a:lnTo>
                  <a:pt x="26162" y="63627"/>
                </a:lnTo>
                <a:lnTo>
                  <a:pt x="28448" y="63627"/>
                </a:lnTo>
                <a:lnTo>
                  <a:pt x="30607" y="63627"/>
                </a:lnTo>
                <a:lnTo>
                  <a:pt x="32765" y="63246"/>
                </a:lnTo>
                <a:lnTo>
                  <a:pt x="35178" y="62357"/>
                </a:lnTo>
                <a:lnTo>
                  <a:pt x="37591" y="61468"/>
                </a:lnTo>
                <a:lnTo>
                  <a:pt x="54990" y="48895"/>
                </a:lnTo>
                <a:lnTo>
                  <a:pt x="56641" y="47117"/>
                </a:lnTo>
                <a:lnTo>
                  <a:pt x="57912" y="45466"/>
                </a:lnTo>
                <a:lnTo>
                  <a:pt x="58927" y="43942"/>
                </a:lnTo>
                <a:lnTo>
                  <a:pt x="59944" y="42291"/>
                </a:lnTo>
                <a:lnTo>
                  <a:pt x="60451" y="41021"/>
                </a:lnTo>
                <a:lnTo>
                  <a:pt x="60451" y="39878"/>
                </a:lnTo>
                <a:lnTo>
                  <a:pt x="60451" y="38608"/>
                </a:lnTo>
                <a:lnTo>
                  <a:pt x="59944" y="37465"/>
                </a:lnTo>
                <a:lnTo>
                  <a:pt x="59054" y="36703"/>
                </a:lnTo>
                <a:lnTo>
                  <a:pt x="58293" y="35941"/>
                </a:lnTo>
                <a:lnTo>
                  <a:pt x="56641" y="35306"/>
                </a:lnTo>
                <a:lnTo>
                  <a:pt x="54356" y="35052"/>
                </a:lnTo>
                <a:lnTo>
                  <a:pt x="55372" y="29845"/>
                </a:lnTo>
                <a:lnTo>
                  <a:pt x="84836" y="29845"/>
                </a:lnTo>
                <a:lnTo>
                  <a:pt x="86868" y="34925"/>
                </a:lnTo>
                <a:lnTo>
                  <a:pt x="83438" y="37846"/>
                </a:lnTo>
                <a:lnTo>
                  <a:pt x="80137" y="40640"/>
                </a:lnTo>
                <a:lnTo>
                  <a:pt x="76962" y="43053"/>
                </a:lnTo>
                <a:lnTo>
                  <a:pt x="73787" y="45593"/>
                </a:lnTo>
                <a:lnTo>
                  <a:pt x="70738" y="48006"/>
                </a:lnTo>
                <a:lnTo>
                  <a:pt x="67690" y="50292"/>
                </a:lnTo>
                <a:lnTo>
                  <a:pt x="64643" y="52705"/>
                </a:lnTo>
                <a:lnTo>
                  <a:pt x="61595" y="54991"/>
                </a:lnTo>
                <a:lnTo>
                  <a:pt x="58547" y="57150"/>
                </a:lnTo>
                <a:lnTo>
                  <a:pt x="55499" y="59436"/>
                </a:lnTo>
                <a:lnTo>
                  <a:pt x="52450" y="61722"/>
                </a:lnTo>
                <a:lnTo>
                  <a:pt x="49275" y="64135"/>
                </a:lnTo>
                <a:lnTo>
                  <a:pt x="50546" y="68326"/>
                </a:lnTo>
                <a:lnTo>
                  <a:pt x="51943" y="72517"/>
                </a:lnTo>
                <a:lnTo>
                  <a:pt x="53339" y="76835"/>
                </a:lnTo>
                <a:lnTo>
                  <a:pt x="54610" y="81026"/>
                </a:lnTo>
                <a:lnTo>
                  <a:pt x="56007" y="85344"/>
                </a:lnTo>
                <a:lnTo>
                  <a:pt x="57403" y="89535"/>
                </a:lnTo>
                <a:lnTo>
                  <a:pt x="58038" y="91694"/>
                </a:lnTo>
                <a:lnTo>
                  <a:pt x="61087" y="99187"/>
                </a:lnTo>
                <a:lnTo>
                  <a:pt x="61722" y="100203"/>
                </a:lnTo>
                <a:lnTo>
                  <a:pt x="62484" y="100965"/>
                </a:lnTo>
                <a:lnTo>
                  <a:pt x="63246" y="101473"/>
                </a:lnTo>
                <a:lnTo>
                  <a:pt x="64008" y="101981"/>
                </a:lnTo>
                <a:lnTo>
                  <a:pt x="64897" y="102235"/>
                </a:lnTo>
                <a:lnTo>
                  <a:pt x="66039" y="102235"/>
                </a:lnTo>
                <a:lnTo>
                  <a:pt x="66801" y="102235"/>
                </a:lnTo>
                <a:lnTo>
                  <a:pt x="67563" y="102108"/>
                </a:lnTo>
                <a:lnTo>
                  <a:pt x="68325" y="101727"/>
                </a:lnTo>
                <a:lnTo>
                  <a:pt x="69214" y="101473"/>
                </a:lnTo>
                <a:lnTo>
                  <a:pt x="74549" y="97409"/>
                </a:lnTo>
                <a:lnTo>
                  <a:pt x="75819" y="96139"/>
                </a:lnTo>
                <a:lnTo>
                  <a:pt x="77343" y="94615"/>
                </a:lnTo>
                <a:lnTo>
                  <a:pt x="78866" y="92837"/>
                </a:lnTo>
                <a:lnTo>
                  <a:pt x="84454" y="98044"/>
                </a:lnTo>
                <a:lnTo>
                  <a:pt x="70993" y="109601"/>
                </a:lnTo>
                <a:lnTo>
                  <a:pt x="69087" y="110871"/>
                </a:lnTo>
                <a:lnTo>
                  <a:pt x="67056" y="111760"/>
                </a:lnTo>
                <a:lnTo>
                  <a:pt x="65277" y="112268"/>
                </a:lnTo>
                <a:lnTo>
                  <a:pt x="63373" y="112903"/>
                </a:lnTo>
                <a:lnTo>
                  <a:pt x="61468" y="113157"/>
                </a:lnTo>
                <a:lnTo>
                  <a:pt x="59562" y="113157"/>
                </a:lnTo>
                <a:lnTo>
                  <a:pt x="56134" y="113157"/>
                </a:lnTo>
                <a:lnTo>
                  <a:pt x="45974" y="103251"/>
                </a:lnTo>
                <a:lnTo>
                  <a:pt x="44450" y="100076"/>
                </a:lnTo>
                <a:lnTo>
                  <a:pt x="43052" y="96139"/>
                </a:lnTo>
                <a:lnTo>
                  <a:pt x="41910" y="91694"/>
                </a:lnTo>
                <a:lnTo>
                  <a:pt x="40639" y="87122"/>
                </a:lnTo>
                <a:lnTo>
                  <a:pt x="32258" y="70612"/>
                </a:lnTo>
                <a:lnTo>
                  <a:pt x="31241" y="70612"/>
                </a:lnTo>
                <a:lnTo>
                  <a:pt x="29972" y="70612"/>
                </a:lnTo>
                <a:lnTo>
                  <a:pt x="24764" y="70612"/>
                </a:lnTo>
                <a:lnTo>
                  <a:pt x="15748" y="111633"/>
                </a:lnTo>
                <a:lnTo>
                  <a:pt x="0" y="111633"/>
                </a:lnTo>
                <a:lnTo>
                  <a:pt x="19812" y="23749"/>
                </a:lnTo>
                <a:lnTo>
                  <a:pt x="20447" y="20828"/>
                </a:lnTo>
                <a:lnTo>
                  <a:pt x="20954" y="18542"/>
                </a:lnTo>
                <a:lnTo>
                  <a:pt x="21209" y="16891"/>
                </a:lnTo>
                <a:lnTo>
                  <a:pt x="21462" y="15240"/>
                </a:lnTo>
                <a:lnTo>
                  <a:pt x="21589" y="13843"/>
                </a:lnTo>
                <a:lnTo>
                  <a:pt x="21589" y="12446"/>
                </a:lnTo>
                <a:lnTo>
                  <a:pt x="21589" y="11430"/>
                </a:lnTo>
                <a:lnTo>
                  <a:pt x="11049" y="6477"/>
                </a:lnTo>
                <a:lnTo>
                  <a:pt x="12191" y="889"/>
                </a:lnTo>
                <a:lnTo>
                  <a:pt x="346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686555" y="3464077"/>
            <a:ext cx="150088" cy="1500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696842" y="3479291"/>
            <a:ext cx="139954" cy="1399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956303" y="3424428"/>
            <a:ext cx="1980565" cy="23634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686555" y="3869461"/>
            <a:ext cx="150088" cy="1500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696842" y="3884676"/>
            <a:ext cx="139954" cy="1399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48684" y="3829811"/>
            <a:ext cx="3174491" cy="23634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950208" y="4104132"/>
            <a:ext cx="2466721" cy="23634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686555" y="4549165"/>
            <a:ext cx="150088" cy="1500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696842" y="4564379"/>
            <a:ext cx="139954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948684" y="4509515"/>
            <a:ext cx="2954655" cy="23520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046220" y="4939284"/>
            <a:ext cx="134874" cy="1348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056507" y="4953380"/>
            <a:ext cx="124968" cy="1249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247388" y="4911826"/>
            <a:ext cx="137947" cy="15623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258055" y="4925821"/>
            <a:ext cx="127762" cy="14579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398264" y="4898123"/>
            <a:ext cx="287261" cy="20651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412869" y="4916423"/>
            <a:ext cx="267970" cy="187960"/>
          </a:xfrm>
          <a:custGeom>
            <a:avLst/>
            <a:gdLst/>
            <a:ahLst/>
            <a:cxnLst/>
            <a:rect l="l" t="t" r="r" b="b"/>
            <a:pathLst>
              <a:path w="267970" h="187960">
                <a:moveTo>
                  <a:pt x="208025" y="0"/>
                </a:moveTo>
                <a:lnTo>
                  <a:pt x="205358" y="7619"/>
                </a:lnTo>
                <a:lnTo>
                  <a:pt x="216217" y="12336"/>
                </a:lnTo>
                <a:lnTo>
                  <a:pt x="225551" y="18875"/>
                </a:lnTo>
                <a:lnTo>
                  <a:pt x="248046" y="62356"/>
                </a:lnTo>
                <a:lnTo>
                  <a:pt x="250825" y="92963"/>
                </a:lnTo>
                <a:lnTo>
                  <a:pt x="250114" y="109537"/>
                </a:lnTo>
                <a:lnTo>
                  <a:pt x="239648" y="150113"/>
                </a:lnTo>
                <a:lnTo>
                  <a:pt x="205612" y="180212"/>
                </a:lnTo>
                <a:lnTo>
                  <a:pt x="208025" y="187832"/>
                </a:lnTo>
                <a:lnTo>
                  <a:pt x="243905" y="166491"/>
                </a:lnTo>
                <a:lnTo>
                  <a:pt x="264080" y="127126"/>
                </a:lnTo>
                <a:lnTo>
                  <a:pt x="267969" y="93980"/>
                </a:lnTo>
                <a:lnTo>
                  <a:pt x="266995" y="76737"/>
                </a:lnTo>
                <a:lnTo>
                  <a:pt x="252475" y="32893"/>
                </a:lnTo>
                <a:lnTo>
                  <a:pt x="221650" y="4925"/>
                </a:lnTo>
                <a:lnTo>
                  <a:pt x="208025" y="0"/>
                </a:lnTo>
                <a:close/>
              </a:path>
              <a:path w="267970" h="187960">
                <a:moveTo>
                  <a:pt x="59816" y="0"/>
                </a:moveTo>
                <a:lnTo>
                  <a:pt x="24044" y="21395"/>
                </a:lnTo>
                <a:lnTo>
                  <a:pt x="3841" y="60817"/>
                </a:lnTo>
                <a:lnTo>
                  <a:pt x="0" y="93980"/>
                </a:lnTo>
                <a:lnTo>
                  <a:pt x="954" y="111220"/>
                </a:lnTo>
                <a:lnTo>
                  <a:pt x="15366" y="154939"/>
                </a:lnTo>
                <a:lnTo>
                  <a:pt x="46174" y="182925"/>
                </a:lnTo>
                <a:lnTo>
                  <a:pt x="59816" y="187832"/>
                </a:lnTo>
                <a:lnTo>
                  <a:pt x="62229" y="180212"/>
                </a:lnTo>
                <a:lnTo>
                  <a:pt x="51536" y="175474"/>
                </a:lnTo>
                <a:lnTo>
                  <a:pt x="42306" y="168878"/>
                </a:lnTo>
                <a:lnTo>
                  <a:pt x="19843" y="124587"/>
                </a:lnTo>
                <a:lnTo>
                  <a:pt x="17017" y="92963"/>
                </a:lnTo>
                <a:lnTo>
                  <a:pt x="17728" y="76934"/>
                </a:lnTo>
                <a:lnTo>
                  <a:pt x="28193" y="37464"/>
                </a:lnTo>
                <a:lnTo>
                  <a:pt x="62483" y="7619"/>
                </a:lnTo>
                <a:lnTo>
                  <a:pt x="598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18228" y="4916423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2667" y="0"/>
                </a:moveTo>
                <a:lnTo>
                  <a:pt x="38492" y="21395"/>
                </a:lnTo>
                <a:lnTo>
                  <a:pt x="58721" y="60817"/>
                </a:lnTo>
                <a:lnTo>
                  <a:pt x="62611" y="93980"/>
                </a:lnTo>
                <a:lnTo>
                  <a:pt x="61636" y="111220"/>
                </a:lnTo>
                <a:lnTo>
                  <a:pt x="47117" y="154939"/>
                </a:lnTo>
                <a:lnTo>
                  <a:pt x="16309" y="182925"/>
                </a:lnTo>
                <a:lnTo>
                  <a:pt x="2667" y="187832"/>
                </a:lnTo>
                <a:lnTo>
                  <a:pt x="254" y="180212"/>
                </a:lnTo>
                <a:lnTo>
                  <a:pt x="10965" y="175474"/>
                </a:lnTo>
                <a:lnTo>
                  <a:pt x="20224" y="168878"/>
                </a:lnTo>
                <a:lnTo>
                  <a:pt x="42640" y="124587"/>
                </a:lnTo>
                <a:lnTo>
                  <a:pt x="45466" y="92963"/>
                </a:lnTo>
                <a:lnTo>
                  <a:pt x="44773" y="76934"/>
                </a:lnTo>
                <a:lnTo>
                  <a:pt x="34289" y="37464"/>
                </a:lnTo>
                <a:lnTo>
                  <a:pt x="0" y="7619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408296" y="4911852"/>
            <a:ext cx="204063" cy="19697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476750" y="4932045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69850" y="0"/>
                </a:moveTo>
                <a:lnTo>
                  <a:pt x="29845" y="0"/>
                </a:lnTo>
                <a:lnTo>
                  <a:pt x="28828" y="4825"/>
                </a:lnTo>
                <a:lnTo>
                  <a:pt x="30861" y="5206"/>
                </a:lnTo>
                <a:lnTo>
                  <a:pt x="32638" y="5968"/>
                </a:lnTo>
                <a:lnTo>
                  <a:pt x="43814" y="26542"/>
                </a:lnTo>
                <a:lnTo>
                  <a:pt x="58547" y="67309"/>
                </a:lnTo>
                <a:lnTo>
                  <a:pt x="20337" y="112648"/>
                </a:lnTo>
                <a:lnTo>
                  <a:pt x="15748" y="117982"/>
                </a:lnTo>
                <a:lnTo>
                  <a:pt x="13080" y="120903"/>
                </a:lnTo>
                <a:lnTo>
                  <a:pt x="10287" y="124078"/>
                </a:lnTo>
                <a:lnTo>
                  <a:pt x="8254" y="126110"/>
                </a:lnTo>
                <a:lnTo>
                  <a:pt x="4952" y="128650"/>
                </a:lnTo>
                <a:lnTo>
                  <a:pt x="3048" y="129539"/>
                </a:lnTo>
                <a:lnTo>
                  <a:pt x="1015" y="130174"/>
                </a:lnTo>
                <a:lnTo>
                  <a:pt x="0" y="135000"/>
                </a:lnTo>
                <a:lnTo>
                  <a:pt x="36829" y="135000"/>
                </a:lnTo>
                <a:lnTo>
                  <a:pt x="37846" y="130174"/>
                </a:lnTo>
                <a:lnTo>
                  <a:pt x="35687" y="129920"/>
                </a:lnTo>
                <a:lnTo>
                  <a:pt x="33909" y="129285"/>
                </a:lnTo>
                <a:lnTo>
                  <a:pt x="31496" y="127380"/>
                </a:lnTo>
                <a:lnTo>
                  <a:pt x="30861" y="125602"/>
                </a:lnTo>
                <a:lnTo>
                  <a:pt x="30945" y="120903"/>
                </a:lnTo>
                <a:lnTo>
                  <a:pt x="31623" y="118871"/>
                </a:lnTo>
                <a:lnTo>
                  <a:pt x="34671" y="113537"/>
                </a:lnTo>
                <a:lnTo>
                  <a:pt x="37084" y="110108"/>
                </a:lnTo>
                <a:lnTo>
                  <a:pt x="40512" y="105917"/>
                </a:lnTo>
                <a:lnTo>
                  <a:pt x="62991" y="77596"/>
                </a:lnTo>
                <a:lnTo>
                  <a:pt x="80242" y="77596"/>
                </a:lnTo>
                <a:lnTo>
                  <a:pt x="75564" y="64515"/>
                </a:lnTo>
                <a:lnTo>
                  <a:pt x="84258" y="54101"/>
                </a:lnTo>
                <a:lnTo>
                  <a:pt x="70992" y="54101"/>
                </a:lnTo>
                <a:lnTo>
                  <a:pt x="62737" y="30098"/>
                </a:lnTo>
                <a:lnTo>
                  <a:pt x="60578" y="23748"/>
                </a:lnTo>
                <a:lnTo>
                  <a:pt x="59436" y="18414"/>
                </a:lnTo>
                <a:lnTo>
                  <a:pt x="59436" y="11429"/>
                </a:lnTo>
                <a:lnTo>
                  <a:pt x="60325" y="9270"/>
                </a:lnTo>
                <a:lnTo>
                  <a:pt x="63626" y="6222"/>
                </a:lnTo>
                <a:lnTo>
                  <a:pt x="65912" y="5206"/>
                </a:lnTo>
                <a:lnTo>
                  <a:pt x="68834" y="4825"/>
                </a:lnTo>
                <a:lnTo>
                  <a:pt x="69850" y="0"/>
                </a:lnTo>
                <a:close/>
              </a:path>
              <a:path w="131445" h="135254">
                <a:moveTo>
                  <a:pt x="80242" y="77596"/>
                </a:moveTo>
                <a:lnTo>
                  <a:pt x="62991" y="77596"/>
                </a:lnTo>
                <a:lnTo>
                  <a:pt x="74929" y="112648"/>
                </a:lnTo>
                <a:lnTo>
                  <a:pt x="75691" y="116966"/>
                </a:lnTo>
                <a:lnTo>
                  <a:pt x="75691" y="123316"/>
                </a:lnTo>
                <a:lnTo>
                  <a:pt x="74929" y="125475"/>
                </a:lnTo>
                <a:lnTo>
                  <a:pt x="73278" y="127126"/>
                </a:lnTo>
                <a:lnTo>
                  <a:pt x="71627" y="128650"/>
                </a:lnTo>
                <a:lnTo>
                  <a:pt x="69341" y="129793"/>
                </a:lnTo>
                <a:lnTo>
                  <a:pt x="66294" y="130174"/>
                </a:lnTo>
                <a:lnTo>
                  <a:pt x="65277" y="135000"/>
                </a:lnTo>
                <a:lnTo>
                  <a:pt x="105283" y="135000"/>
                </a:lnTo>
                <a:lnTo>
                  <a:pt x="106299" y="130174"/>
                </a:lnTo>
                <a:lnTo>
                  <a:pt x="104139" y="129539"/>
                </a:lnTo>
                <a:lnTo>
                  <a:pt x="102615" y="128904"/>
                </a:lnTo>
                <a:lnTo>
                  <a:pt x="89915" y="104647"/>
                </a:lnTo>
                <a:lnTo>
                  <a:pt x="80242" y="77596"/>
                </a:lnTo>
                <a:close/>
              </a:path>
              <a:path w="131445" h="135254">
                <a:moveTo>
                  <a:pt x="131317" y="0"/>
                </a:moveTo>
                <a:lnTo>
                  <a:pt x="94361" y="0"/>
                </a:lnTo>
                <a:lnTo>
                  <a:pt x="93345" y="4825"/>
                </a:lnTo>
                <a:lnTo>
                  <a:pt x="95885" y="4952"/>
                </a:lnTo>
                <a:lnTo>
                  <a:pt x="97662" y="5714"/>
                </a:lnTo>
                <a:lnTo>
                  <a:pt x="98805" y="6984"/>
                </a:lnTo>
                <a:lnTo>
                  <a:pt x="99822" y="8254"/>
                </a:lnTo>
                <a:lnTo>
                  <a:pt x="100329" y="9778"/>
                </a:lnTo>
                <a:lnTo>
                  <a:pt x="100329" y="12826"/>
                </a:lnTo>
                <a:lnTo>
                  <a:pt x="99949" y="14350"/>
                </a:lnTo>
                <a:lnTo>
                  <a:pt x="98678" y="17906"/>
                </a:lnTo>
                <a:lnTo>
                  <a:pt x="97536" y="19938"/>
                </a:lnTo>
                <a:lnTo>
                  <a:pt x="95885" y="22224"/>
                </a:lnTo>
                <a:lnTo>
                  <a:pt x="94361" y="24510"/>
                </a:lnTo>
                <a:lnTo>
                  <a:pt x="89280" y="30987"/>
                </a:lnTo>
                <a:lnTo>
                  <a:pt x="70992" y="54101"/>
                </a:lnTo>
                <a:lnTo>
                  <a:pt x="84258" y="54101"/>
                </a:lnTo>
                <a:lnTo>
                  <a:pt x="111505" y="21462"/>
                </a:lnTo>
                <a:lnTo>
                  <a:pt x="130301" y="4825"/>
                </a:lnTo>
                <a:lnTo>
                  <a:pt x="1313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476750" y="4932045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29845" y="0"/>
                </a:moveTo>
                <a:lnTo>
                  <a:pt x="69850" y="0"/>
                </a:lnTo>
                <a:lnTo>
                  <a:pt x="68834" y="4825"/>
                </a:lnTo>
                <a:lnTo>
                  <a:pt x="65912" y="5206"/>
                </a:lnTo>
                <a:lnTo>
                  <a:pt x="63626" y="6222"/>
                </a:lnTo>
                <a:lnTo>
                  <a:pt x="61975" y="7746"/>
                </a:lnTo>
                <a:lnTo>
                  <a:pt x="60325" y="9270"/>
                </a:lnTo>
                <a:lnTo>
                  <a:pt x="59436" y="11429"/>
                </a:lnTo>
                <a:lnTo>
                  <a:pt x="59436" y="14223"/>
                </a:lnTo>
                <a:lnTo>
                  <a:pt x="59436" y="18414"/>
                </a:lnTo>
                <a:lnTo>
                  <a:pt x="60578" y="23748"/>
                </a:lnTo>
                <a:lnTo>
                  <a:pt x="62737" y="30098"/>
                </a:lnTo>
                <a:lnTo>
                  <a:pt x="70992" y="54101"/>
                </a:lnTo>
                <a:lnTo>
                  <a:pt x="89280" y="30987"/>
                </a:lnTo>
                <a:lnTo>
                  <a:pt x="92075" y="27431"/>
                </a:lnTo>
                <a:lnTo>
                  <a:pt x="94361" y="24510"/>
                </a:lnTo>
                <a:lnTo>
                  <a:pt x="95885" y="22224"/>
                </a:lnTo>
                <a:lnTo>
                  <a:pt x="97536" y="19938"/>
                </a:lnTo>
                <a:lnTo>
                  <a:pt x="98678" y="17906"/>
                </a:lnTo>
                <a:lnTo>
                  <a:pt x="99313" y="16128"/>
                </a:lnTo>
                <a:lnTo>
                  <a:pt x="99949" y="14350"/>
                </a:lnTo>
                <a:lnTo>
                  <a:pt x="100329" y="12826"/>
                </a:lnTo>
                <a:lnTo>
                  <a:pt x="100329" y="11556"/>
                </a:lnTo>
                <a:lnTo>
                  <a:pt x="100329" y="9778"/>
                </a:lnTo>
                <a:lnTo>
                  <a:pt x="93345" y="4825"/>
                </a:lnTo>
                <a:lnTo>
                  <a:pt x="94361" y="0"/>
                </a:lnTo>
                <a:lnTo>
                  <a:pt x="131317" y="0"/>
                </a:lnTo>
                <a:lnTo>
                  <a:pt x="130301" y="4825"/>
                </a:lnTo>
                <a:lnTo>
                  <a:pt x="128270" y="5460"/>
                </a:lnTo>
                <a:lnTo>
                  <a:pt x="126364" y="6349"/>
                </a:lnTo>
                <a:lnTo>
                  <a:pt x="75564" y="64515"/>
                </a:lnTo>
                <a:lnTo>
                  <a:pt x="89915" y="104647"/>
                </a:lnTo>
                <a:lnTo>
                  <a:pt x="92201" y="110743"/>
                </a:lnTo>
                <a:lnTo>
                  <a:pt x="93979" y="115315"/>
                </a:lnTo>
                <a:lnTo>
                  <a:pt x="95250" y="118617"/>
                </a:lnTo>
                <a:lnTo>
                  <a:pt x="106299" y="130174"/>
                </a:lnTo>
                <a:lnTo>
                  <a:pt x="105283" y="135000"/>
                </a:lnTo>
                <a:lnTo>
                  <a:pt x="65277" y="135000"/>
                </a:lnTo>
                <a:lnTo>
                  <a:pt x="66294" y="130174"/>
                </a:lnTo>
                <a:lnTo>
                  <a:pt x="69341" y="129793"/>
                </a:lnTo>
                <a:lnTo>
                  <a:pt x="71627" y="128650"/>
                </a:lnTo>
                <a:lnTo>
                  <a:pt x="73278" y="127126"/>
                </a:lnTo>
                <a:lnTo>
                  <a:pt x="74929" y="125475"/>
                </a:lnTo>
                <a:lnTo>
                  <a:pt x="75691" y="123316"/>
                </a:lnTo>
                <a:lnTo>
                  <a:pt x="75691" y="120776"/>
                </a:lnTo>
                <a:lnTo>
                  <a:pt x="75691" y="116966"/>
                </a:lnTo>
                <a:lnTo>
                  <a:pt x="74929" y="112648"/>
                </a:lnTo>
                <a:lnTo>
                  <a:pt x="73278" y="107822"/>
                </a:lnTo>
                <a:lnTo>
                  <a:pt x="62991" y="77596"/>
                </a:lnTo>
                <a:lnTo>
                  <a:pt x="40512" y="105917"/>
                </a:lnTo>
                <a:lnTo>
                  <a:pt x="37084" y="110108"/>
                </a:lnTo>
                <a:lnTo>
                  <a:pt x="34671" y="113537"/>
                </a:lnTo>
                <a:lnTo>
                  <a:pt x="33147" y="116204"/>
                </a:lnTo>
                <a:lnTo>
                  <a:pt x="31623" y="118871"/>
                </a:lnTo>
                <a:lnTo>
                  <a:pt x="30861" y="121157"/>
                </a:lnTo>
                <a:lnTo>
                  <a:pt x="30861" y="123062"/>
                </a:lnTo>
                <a:lnTo>
                  <a:pt x="30861" y="125602"/>
                </a:lnTo>
                <a:lnTo>
                  <a:pt x="31496" y="127380"/>
                </a:lnTo>
                <a:lnTo>
                  <a:pt x="32765" y="128396"/>
                </a:lnTo>
                <a:lnTo>
                  <a:pt x="33909" y="129285"/>
                </a:lnTo>
                <a:lnTo>
                  <a:pt x="35687" y="129920"/>
                </a:lnTo>
                <a:lnTo>
                  <a:pt x="37846" y="130174"/>
                </a:lnTo>
                <a:lnTo>
                  <a:pt x="36829" y="135000"/>
                </a:lnTo>
                <a:lnTo>
                  <a:pt x="0" y="135000"/>
                </a:lnTo>
                <a:lnTo>
                  <a:pt x="1015" y="130174"/>
                </a:lnTo>
                <a:lnTo>
                  <a:pt x="3048" y="129539"/>
                </a:lnTo>
                <a:lnTo>
                  <a:pt x="4952" y="128650"/>
                </a:lnTo>
                <a:lnTo>
                  <a:pt x="6603" y="127380"/>
                </a:lnTo>
                <a:lnTo>
                  <a:pt x="8254" y="126110"/>
                </a:lnTo>
                <a:lnTo>
                  <a:pt x="10413" y="123951"/>
                </a:lnTo>
                <a:lnTo>
                  <a:pt x="13080" y="120903"/>
                </a:lnTo>
                <a:lnTo>
                  <a:pt x="15748" y="117982"/>
                </a:lnTo>
                <a:lnTo>
                  <a:pt x="20447" y="112521"/>
                </a:lnTo>
                <a:lnTo>
                  <a:pt x="27177" y="104520"/>
                </a:lnTo>
                <a:lnTo>
                  <a:pt x="58547" y="67309"/>
                </a:lnTo>
                <a:lnTo>
                  <a:pt x="43814" y="26542"/>
                </a:lnTo>
                <a:lnTo>
                  <a:pt x="28828" y="4825"/>
                </a:lnTo>
                <a:lnTo>
                  <a:pt x="298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756403" y="4963716"/>
            <a:ext cx="140944" cy="7234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770882" y="5023103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7"/>
                </a:moveTo>
                <a:lnTo>
                  <a:pt x="122046" y="13207"/>
                </a:lnTo>
                <a:lnTo>
                  <a:pt x="122046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70882" y="4982083"/>
            <a:ext cx="122555" cy="13335"/>
          </a:xfrm>
          <a:custGeom>
            <a:avLst/>
            <a:gdLst/>
            <a:ahLst/>
            <a:cxnLst/>
            <a:rect l="l" t="t" r="r" b="b"/>
            <a:pathLst>
              <a:path w="122554" h="13335">
                <a:moveTo>
                  <a:pt x="0" y="13208"/>
                </a:moveTo>
                <a:lnTo>
                  <a:pt x="122046" y="13208"/>
                </a:lnTo>
                <a:lnTo>
                  <a:pt x="122046" y="0"/>
                </a:lnTo>
                <a:lnTo>
                  <a:pt x="0" y="0"/>
                </a:lnTo>
                <a:lnTo>
                  <a:pt x="0" y="132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766309" y="5018532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1"/>
                </a:moveTo>
                <a:lnTo>
                  <a:pt x="131190" y="22351"/>
                </a:lnTo>
                <a:lnTo>
                  <a:pt x="131190" y="0"/>
                </a:lnTo>
                <a:lnTo>
                  <a:pt x="0" y="0"/>
                </a:lnTo>
                <a:lnTo>
                  <a:pt x="0" y="223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766309" y="4977510"/>
            <a:ext cx="131445" cy="22860"/>
          </a:xfrm>
          <a:custGeom>
            <a:avLst/>
            <a:gdLst/>
            <a:ahLst/>
            <a:cxnLst/>
            <a:rect l="l" t="t" r="r" b="b"/>
            <a:pathLst>
              <a:path w="131445" h="22860">
                <a:moveTo>
                  <a:pt x="0" y="22352"/>
                </a:moveTo>
                <a:lnTo>
                  <a:pt x="131190" y="22352"/>
                </a:lnTo>
                <a:lnTo>
                  <a:pt x="131190" y="0"/>
                </a:lnTo>
                <a:lnTo>
                  <a:pt x="0" y="0"/>
                </a:lnTo>
                <a:lnTo>
                  <a:pt x="0" y="2235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960620" y="4913401"/>
            <a:ext cx="200393" cy="15466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975352" y="4932045"/>
            <a:ext cx="180975" cy="136525"/>
          </a:xfrm>
          <a:custGeom>
            <a:avLst/>
            <a:gdLst/>
            <a:ahLst/>
            <a:cxnLst/>
            <a:rect l="l" t="t" r="r" b="b"/>
            <a:pathLst>
              <a:path w="180975" h="136525">
                <a:moveTo>
                  <a:pt x="42418" y="0"/>
                </a:moveTo>
                <a:lnTo>
                  <a:pt x="1143" y="0"/>
                </a:lnTo>
                <a:lnTo>
                  <a:pt x="0" y="4825"/>
                </a:lnTo>
                <a:lnTo>
                  <a:pt x="2794" y="5206"/>
                </a:lnTo>
                <a:lnTo>
                  <a:pt x="4952" y="6095"/>
                </a:lnTo>
                <a:lnTo>
                  <a:pt x="16510" y="136397"/>
                </a:lnTo>
                <a:lnTo>
                  <a:pt x="32003" y="136397"/>
                </a:lnTo>
                <a:lnTo>
                  <a:pt x="43519" y="112648"/>
                </a:lnTo>
                <a:lnTo>
                  <a:pt x="30861" y="112648"/>
                </a:lnTo>
                <a:lnTo>
                  <a:pt x="30747" y="65912"/>
                </a:lnTo>
                <a:lnTo>
                  <a:pt x="29972" y="32130"/>
                </a:lnTo>
                <a:lnTo>
                  <a:pt x="30099" y="16382"/>
                </a:lnTo>
                <a:lnTo>
                  <a:pt x="30861" y="13715"/>
                </a:lnTo>
                <a:lnTo>
                  <a:pt x="31496" y="11048"/>
                </a:lnTo>
                <a:lnTo>
                  <a:pt x="32638" y="9016"/>
                </a:lnTo>
                <a:lnTo>
                  <a:pt x="34416" y="7365"/>
                </a:lnTo>
                <a:lnTo>
                  <a:pt x="35940" y="5841"/>
                </a:lnTo>
                <a:lnTo>
                  <a:pt x="38353" y="4952"/>
                </a:lnTo>
                <a:lnTo>
                  <a:pt x="41275" y="4825"/>
                </a:lnTo>
                <a:lnTo>
                  <a:pt x="42418" y="0"/>
                </a:lnTo>
                <a:close/>
              </a:path>
              <a:path w="180975" h="136525">
                <a:moveTo>
                  <a:pt x="101473" y="27177"/>
                </a:moveTo>
                <a:lnTo>
                  <a:pt x="85978" y="27177"/>
                </a:lnTo>
                <a:lnTo>
                  <a:pt x="85572" y="36627"/>
                </a:lnTo>
                <a:lnTo>
                  <a:pt x="85296" y="45910"/>
                </a:lnTo>
                <a:lnTo>
                  <a:pt x="85139" y="55002"/>
                </a:lnTo>
                <a:lnTo>
                  <a:pt x="85089" y="136397"/>
                </a:lnTo>
                <a:lnTo>
                  <a:pt x="100330" y="136397"/>
                </a:lnTo>
                <a:lnTo>
                  <a:pt x="113223" y="112648"/>
                </a:lnTo>
                <a:lnTo>
                  <a:pt x="100584" y="112648"/>
                </a:lnTo>
                <a:lnTo>
                  <a:pt x="100990" y="98363"/>
                </a:lnTo>
                <a:lnTo>
                  <a:pt x="101266" y="85804"/>
                </a:lnTo>
                <a:lnTo>
                  <a:pt x="101423" y="74983"/>
                </a:lnTo>
                <a:lnTo>
                  <a:pt x="101473" y="27177"/>
                </a:lnTo>
                <a:close/>
              </a:path>
              <a:path w="180975" h="136525">
                <a:moveTo>
                  <a:pt x="101473" y="0"/>
                </a:moveTo>
                <a:lnTo>
                  <a:pt x="86487" y="0"/>
                </a:lnTo>
                <a:lnTo>
                  <a:pt x="31750" y="112648"/>
                </a:lnTo>
                <a:lnTo>
                  <a:pt x="43519" y="112648"/>
                </a:lnTo>
                <a:lnTo>
                  <a:pt x="84962" y="27177"/>
                </a:lnTo>
                <a:lnTo>
                  <a:pt x="101473" y="27177"/>
                </a:lnTo>
                <a:lnTo>
                  <a:pt x="101473" y="0"/>
                </a:lnTo>
                <a:close/>
              </a:path>
              <a:path w="180975" h="136525">
                <a:moveTo>
                  <a:pt x="180594" y="0"/>
                </a:moveTo>
                <a:lnTo>
                  <a:pt x="140208" y="0"/>
                </a:lnTo>
                <a:lnTo>
                  <a:pt x="139064" y="4825"/>
                </a:lnTo>
                <a:lnTo>
                  <a:pt x="145669" y="5841"/>
                </a:lnTo>
                <a:lnTo>
                  <a:pt x="148844" y="9016"/>
                </a:lnTo>
                <a:lnTo>
                  <a:pt x="141605" y="35051"/>
                </a:lnTo>
                <a:lnTo>
                  <a:pt x="101600" y="112648"/>
                </a:lnTo>
                <a:lnTo>
                  <a:pt x="113223" y="112648"/>
                </a:lnTo>
                <a:lnTo>
                  <a:pt x="159765" y="26923"/>
                </a:lnTo>
                <a:lnTo>
                  <a:pt x="164337" y="18414"/>
                </a:lnTo>
                <a:lnTo>
                  <a:pt x="168021" y="12699"/>
                </a:lnTo>
                <a:lnTo>
                  <a:pt x="173609" y="6857"/>
                </a:lnTo>
                <a:lnTo>
                  <a:pt x="176530" y="5206"/>
                </a:lnTo>
                <a:lnTo>
                  <a:pt x="179577" y="4825"/>
                </a:lnTo>
                <a:lnTo>
                  <a:pt x="1805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975352" y="4932045"/>
            <a:ext cx="180975" cy="136525"/>
          </a:xfrm>
          <a:custGeom>
            <a:avLst/>
            <a:gdLst/>
            <a:ahLst/>
            <a:cxnLst/>
            <a:rect l="l" t="t" r="r" b="b"/>
            <a:pathLst>
              <a:path w="180975" h="136525">
                <a:moveTo>
                  <a:pt x="1143" y="0"/>
                </a:moveTo>
                <a:lnTo>
                  <a:pt x="42418" y="0"/>
                </a:lnTo>
                <a:lnTo>
                  <a:pt x="41275" y="4825"/>
                </a:lnTo>
                <a:lnTo>
                  <a:pt x="38353" y="4952"/>
                </a:lnTo>
                <a:lnTo>
                  <a:pt x="35940" y="5841"/>
                </a:lnTo>
                <a:lnTo>
                  <a:pt x="34289" y="7492"/>
                </a:lnTo>
                <a:lnTo>
                  <a:pt x="32638" y="9016"/>
                </a:lnTo>
                <a:lnTo>
                  <a:pt x="31496" y="11048"/>
                </a:lnTo>
                <a:lnTo>
                  <a:pt x="30861" y="13715"/>
                </a:lnTo>
                <a:lnTo>
                  <a:pt x="30099" y="16382"/>
                </a:lnTo>
                <a:lnTo>
                  <a:pt x="29845" y="20192"/>
                </a:lnTo>
                <a:lnTo>
                  <a:pt x="29845" y="25145"/>
                </a:lnTo>
                <a:lnTo>
                  <a:pt x="29845" y="28447"/>
                </a:lnTo>
                <a:lnTo>
                  <a:pt x="29845" y="29590"/>
                </a:lnTo>
                <a:lnTo>
                  <a:pt x="29845" y="30860"/>
                </a:lnTo>
                <a:lnTo>
                  <a:pt x="29972" y="32130"/>
                </a:lnTo>
                <a:lnTo>
                  <a:pt x="30861" y="70865"/>
                </a:lnTo>
                <a:lnTo>
                  <a:pt x="30861" y="73659"/>
                </a:lnTo>
                <a:lnTo>
                  <a:pt x="30861" y="80644"/>
                </a:lnTo>
                <a:lnTo>
                  <a:pt x="30861" y="91947"/>
                </a:lnTo>
                <a:lnTo>
                  <a:pt x="30861" y="112648"/>
                </a:lnTo>
                <a:lnTo>
                  <a:pt x="31750" y="112648"/>
                </a:lnTo>
                <a:lnTo>
                  <a:pt x="86487" y="0"/>
                </a:lnTo>
                <a:lnTo>
                  <a:pt x="101473" y="0"/>
                </a:lnTo>
                <a:lnTo>
                  <a:pt x="101473" y="65912"/>
                </a:lnTo>
                <a:lnTo>
                  <a:pt x="101423" y="74983"/>
                </a:lnTo>
                <a:lnTo>
                  <a:pt x="101266" y="85804"/>
                </a:lnTo>
                <a:lnTo>
                  <a:pt x="100990" y="98363"/>
                </a:lnTo>
                <a:lnTo>
                  <a:pt x="100584" y="112648"/>
                </a:lnTo>
                <a:lnTo>
                  <a:pt x="101600" y="112648"/>
                </a:lnTo>
                <a:lnTo>
                  <a:pt x="141605" y="35051"/>
                </a:lnTo>
                <a:lnTo>
                  <a:pt x="143128" y="32130"/>
                </a:lnTo>
                <a:lnTo>
                  <a:pt x="144780" y="28828"/>
                </a:lnTo>
                <a:lnTo>
                  <a:pt x="146431" y="24891"/>
                </a:lnTo>
                <a:lnTo>
                  <a:pt x="148082" y="20954"/>
                </a:lnTo>
                <a:lnTo>
                  <a:pt x="148971" y="17525"/>
                </a:lnTo>
                <a:lnTo>
                  <a:pt x="148971" y="14731"/>
                </a:lnTo>
                <a:lnTo>
                  <a:pt x="148971" y="9143"/>
                </a:lnTo>
                <a:lnTo>
                  <a:pt x="145669" y="5841"/>
                </a:lnTo>
                <a:lnTo>
                  <a:pt x="139064" y="4825"/>
                </a:lnTo>
                <a:lnTo>
                  <a:pt x="140208" y="0"/>
                </a:lnTo>
                <a:lnTo>
                  <a:pt x="180594" y="0"/>
                </a:lnTo>
                <a:lnTo>
                  <a:pt x="179577" y="4825"/>
                </a:lnTo>
                <a:lnTo>
                  <a:pt x="176530" y="5206"/>
                </a:lnTo>
                <a:lnTo>
                  <a:pt x="173609" y="6857"/>
                </a:lnTo>
                <a:lnTo>
                  <a:pt x="170814" y="9778"/>
                </a:lnTo>
                <a:lnTo>
                  <a:pt x="168021" y="12699"/>
                </a:lnTo>
                <a:lnTo>
                  <a:pt x="164337" y="18414"/>
                </a:lnTo>
                <a:lnTo>
                  <a:pt x="159765" y="26923"/>
                </a:lnTo>
                <a:lnTo>
                  <a:pt x="100330" y="136397"/>
                </a:lnTo>
                <a:lnTo>
                  <a:pt x="85089" y="136397"/>
                </a:lnTo>
                <a:lnTo>
                  <a:pt x="85089" y="63880"/>
                </a:lnTo>
                <a:lnTo>
                  <a:pt x="85139" y="55002"/>
                </a:lnTo>
                <a:lnTo>
                  <a:pt x="85296" y="45910"/>
                </a:lnTo>
                <a:lnTo>
                  <a:pt x="85572" y="36627"/>
                </a:lnTo>
                <a:lnTo>
                  <a:pt x="85978" y="27177"/>
                </a:lnTo>
                <a:lnTo>
                  <a:pt x="84962" y="27177"/>
                </a:lnTo>
                <a:lnTo>
                  <a:pt x="32003" y="136397"/>
                </a:lnTo>
                <a:lnTo>
                  <a:pt x="16510" y="136397"/>
                </a:lnTo>
                <a:lnTo>
                  <a:pt x="11811" y="26288"/>
                </a:lnTo>
                <a:lnTo>
                  <a:pt x="11557" y="20827"/>
                </a:lnTo>
                <a:lnTo>
                  <a:pt x="10922" y="16636"/>
                </a:lnTo>
                <a:lnTo>
                  <a:pt x="10033" y="13715"/>
                </a:lnTo>
                <a:lnTo>
                  <a:pt x="9144" y="10794"/>
                </a:lnTo>
                <a:lnTo>
                  <a:pt x="0" y="4825"/>
                </a:lnTo>
                <a:lnTo>
                  <a:pt x="11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141976" y="4913401"/>
            <a:ext cx="150088" cy="15466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156453" y="4932045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69850" y="0"/>
                </a:moveTo>
                <a:lnTo>
                  <a:pt x="29845" y="0"/>
                </a:lnTo>
                <a:lnTo>
                  <a:pt x="28829" y="4825"/>
                </a:lnTo>
                <a:lnTo>
                  <a:pt x="30861" y="5206"/>
                </a:lnTo>
                <a:lnTo>
                  <a:pt x="32638" y="5968"/>
                </a:lnTo>
                <a:lnTo>
                  <a:pt x="43815" y="26542"/>
                </a:lnTo>
                <a:lnTo>
                  <a:pt x="58547" y="67309"/>
                </a:lnTo>
                <a:lnTo>
                  <a:pt x="20337" y="112648"/>
                </a:lnTo>
                <a:lnTo>
                  <a:pt x="15748" y="117982"/>
                </a:lnTo>
                <a:lnTo>
                  <a:pt x="13081" y="120903"/>
                </a:lnTo>
                <a:lnTo>
                  <a:pt x="10287" y="124078"/>
                </a:lnTo>
                <a:lnTo>
                  <a:pt x="8255" y="126110"/>
                </a:lnTo>
                <a:lnTo>
                  <a:pt x="4953" y="128650"/>
                </a:lnTo>
                <a:lnTo>
                  <a:pt x="3048" y="129539"/>
                </a:lnTo>
                <a:lnTo>
                  <a:pt x="1016" y="130174"/>
                </a:lnTo>
                <a:lnTo>
                  <a:pt x="0" y="135000"/>
                </a:lnTo>
                <a:lnTo>
                  <a:pt x="36830" y="135000"/>
                </a:lnTo>
                <a:lnTo>
                  <a:pt x="37846" y="130174"/>
                </a:lnTo>
                <a:lnTo>
                  <a:pt x="35687" y="129920"/>
                </a:lnTo>
                <a:lnTo>
                  <a:pt x="33909" y="129285"/>
                </a:lnTo>
                <a:lnTo>
                  <a:pt x="31496" y="127380"/>
                </a:lnTo>
                <a:lnTo>
                  <a:pt x="30861" y="125602"/>
                </a:lnTo>
                <a:lnTo>
                  <a:pt x="30945" y="120903"/>
                </a:lnTo>
                <a:lnTo>
                  <a:pt x="31623" y="118871"/>
                </a:lnTo>
                <a:lnTo>
                  <a:pt x="34671" y="113537"/>
                </a:lnTo>
                <a:lnTo>
                  <a:pt x="37084" y="110108"/>
                </a:lnTo>
                <a:lnTo>
                  <a:pt x="40512" y="105917"/>
                </a:lnTo>
                <a:lnTo>
                  <a:pt x="62992" y="77596"/>
                </a:lnTo>
                <a:lnTo>
                  <a:pt x="80242" y="77596"/>
                </a:lnTo>
                <a:lnTo>
                  <a:pt x="75565" y="64515"/>
                </a:lnTo>
                <a:lnTo>
                  <a:pt x="84258" y="54101"/>
                </a:lnTo>
                <a:lnTo>
                  <a:pt x="70993" y="54101"/>
                </a:lnTo>
                <a:lnTo>
                  <a:pt x="62737" y="30098"/>
                </a:lnTo>
                <a:lnTo>
                  <a:pt x="60579" y="23748"/>
                </a:lnTo>
                <a:lnTo>
                  <a:pt x="59436" y="18414"/>
                </a:lnTo>
                <a:lnTo>
                  <a:pt x="59436" y="11429"/>
                </a:lnTo>
                <a:lnTo>
                  <a:pt x="60325" y="9270"/>
                </a:lnTo>
                <a:lnTo>
                  <a:pt x="63626" y="6222"/>
                </a:lnTo>
                <a:lnTo>
                  <a:pt x="65912" y="5206"/>
                </a:lnTo>
                <a:lnTo>
                  <a:pt x="68834" y="4825"/>
                </a:lnTo>
                <a:lnTo>
                  <a:pt x="69850" y="0"/>
                </a:lnTo>
                <a:close/>
              </a:path>
              <a:path w="131445" h="135254">
                <a:moveTo>
                  <a:pt x="80242" y="77596"/>
                </a:moveTo>
                <a:lnTo>
                  <a:pt x="62992" y="77596"/>
                </a:lnTo>
                <a:lnTo>
                  <a:pt x="74930" y="112648"/>
                </a:lnTo>
                <a:lnTo>
                  <a:pt x="75692" y="116966"/>
                </a:lnTo>
                <a:lnTo>
                  <a:pt x="75692" y="123316"/>
                </a:lnTo>
                <a:lnTo>
                  <a:pt x="74930" y="125475"/>
                </a:lnTo>
                <a:lnTo>
                  <a:pt x="73279" y="127126"/>
                </a:lnTo>
                <a:lnTo>
                  <a:pt x="71628" y="128650"/>
                </a:lnTo>
                <a:lnTo>
                  <a:pt x="69342" y="129793"/>
                </a:lnTo>
                <a:lnTo>
                  <a:pt x="66294" y="130174"/>
                </a:lnTo>
                <a:lnTo>
                  <a:pt x="65278" y="135000"/>
                </a:lnTo>
                <a:lnTo>
                  <a:pt x="105283" y="135000"/>
                </a:lnTo>
                <a:lnTo>
                  <a:pt x="106299" y="130174"/>
                </a:lnTo>
                <a:lnTo>
                  <a:pt x="104140" y="129539"/>
                </a:lnTo>
                <a:lnTo>
                  <a:pt x="102616" y="128904"/>
                </a:lnTo>
                <a:lnTo>
                  <a:pt x="89916" y="104647"/>
                </a:lnTo>
                <a:lnTo>
                  <a:pt x="80242" y="77596"/>
                </a:lnTo>
                <a:close/>
              </a:path>
              <a:path w="131445" h="135254">
                <a:moveTo>
                  <a:pt x="131318" y="0"/>
                </a:moveTo>
                <a:lnTo>
                  <a:pt x="94361" y="0"/>
                </a:lnTo>
                <a:lnTo>
                  <a:pt x="93345" y="4825"/>
                </a:lnTo>
                <a:lnTo>
                  <a:pt x="95885" y="4952"/>
                </a:lnTo>
                <a:lnTo>
                  <a:pt x="97662" y="5714"/>
                </a:lnTo>
                <a:lnTo>
                  <a:pt x="98806" y="6984"/>
                </a:lnTo>
                <a:lnTo>
                  <a:pt x="99822" y="8254"/>
                </a:lnTo>
                <a:lnTo>
                  <a:pt x="100330" y="9778"/>
                </a:lnTo>
                <a:lnTo>
                  <a:pt x="100330" y="12826"/>
                </a:lnTo>
                <a:lnTo>
                  <a:pt x="99949" y="14350"/>
                </a:lnTo>
                <a:lnTo>
                  <a:pt x="98679" y="17906"/>
                </a:lnTo>
                <a:lnTo>
                  <a:pt x="97536" y="19938"/>
                </a:lnTo>
                <a:lnTo>
                  <a:pt x="95885" y="22224"/>
                </a:lnTo>
                <a:lnTo>
                  <a:pt x="94361" y="24510"/>
                </a:lnTo>
                <a:lnTo>
                  <a:pt x="89281" y="30987"/>
                </a:lnTo>
                <a:lnTo>
                  <a:pt x="70993" y="54101"/>
                </a:lnTo>
                <a:lnTo>
                  <a:pt x="84258" y="54101"/>
                </a:lnTo>
                <a:lnTo>
                  <a:pt x="111506" y="21462"/>
                </a:lnTo>
                <a:lnTo>
                  <a:pt x="130301" y="4825"/>
                </a:lnTo>
                <a:lnTo>
                  <a:pt x="1313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156453" y="4932045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29845" y="0"/>
                </a:moveTo>
                <a:lnTo>
                  <a:pt x="69850" y="0"/>
                </a:lnTo>
                <a:lnTo>
                  <a:pt x="68834" y="4825"/>
                </a:lnTo>
                <a:lnTo>
                  <a:pt x="65912" y="5206"/>
                </a:lnTo>
                <a:lnTo>
                  <a:pt x="63626" y="6222"/>
                </a:lnTo>
                <a:lnTo>
                  <a:pt x="61975" y="7746"/>
                </a:lnTo>
                <a:lnTo>
                  <a:pt x="60325" y="9270"/>
                </a:lnTo>
                <a:lnTo>
                  <a:pt x="59436" y="11429"/>
                </a:lnTo>
                <a:lnTo>
                  <a:pt x="59436" y="14223"/>
                </a:lnTo>
                <a:lnTo>
                  <a:pt x="59436" y="18414"/>
                </a:lnTo>
                <a:lnTo>
                  <a:pt x="60579" y="23748"/>
                </a:lnTo>
                <a:lnTo>
                  <a:pt x="62737" y="30098"/>
                </a:lnTo>
                <a:lnTo>
                  <a:pt x="70993" y="54101"/>
                </a:lnTo>
                <a:lnTo>
                  <a:pt x="89281" y="30987"/>
                </a:lnTo>
                <a:lnTo>
                  <a:pt x="92075" y="27431"/>
                </a:lnTo>
                <a:lnTo>
                  <a:pt x="94361" y="24510"/>
                </a:lnTo>
                <a:lnTo>
                  <a:pt x="95885" y="22224"/>
                </a:lnTo>
                <a:lnTo>
                  <a:pt x="97536" y="19938"/>
                </a:lnTo>
                <a:lnTo>
                  <a:pt x="98679" y="17906"/>
                </a:lnTo>
                <a:lnTo>
                  <a:pt x="99313" y="16128"/>
                </a:lnTo>
                <a:lnTo>
                  <a:pt x="99949" y="14350"/>
                </a:lnTo>
                <a:lnTo>
                  <a:pt x="100330" y="12826"/>
                </a:lnTo>
                <a:lnTo>
                  <a:pt x="100330" y="11556"/>
                </a:lnTo>
                <a:lnTo>
                  <a:pt x="100330" y="9778"/>
                </a:lnTo>
                <a:lnTo>
                  <a:pt x="93345" y="4825"/>
                </a:lnTo>
                <a:lnTo>
                  <a:pt x="94361" y="0"/>
                </a:lnTo>
                <a:lnTo>
                  <a:pt x="131318" y="0"/>
                </a:lnTo>
                <a:lnTo>
                  <a:pt x="130301" y="4825"/>
                </a:lnTo>
                <a:lnTo>
                  <a:pt x="128270" y="5460"/>
                </a:lnTo>
                <a:lnTo>
                  <a:pt x="126365" y="6349"/>
                </a:lnTo>
                <a:lnTo>
                  <a:pt x="75565" y="64515"/>
                </a:lnTo>
                <a:lnTo>
                  <a:pt x="89916" y="104647"/>
                </a:lnTo>
                <a:lnTo>
                  <a:pt x="92201" y="110743"/>
                </a:lnTo>
                <a:lnTo>
                  <a:pt x="93980" y="115315"/>
                </a:lnTo>
                <a:lnTo>
                  <a:pt x="95250" y="118617"/>
                </a:lnTo>
                <a:lnTo>
                  <a:pt x="106299" y="130174"/>
                </a:lnTo>
                <a:lnTo>
                  <a:pt x="105283" y="135000"/>
                </a:lnTo>
                <a:lnTo>
                  <a:pt x="65278" y="135000"/>
                </a:lnTo>
                <a:lnTo>
                  <a:pt x="66294" y="130174"/>
                </a:lnTo>
                <a:lnTo>
                  <a:pt x="69342" y="129793"/>
                </a:lnTo>
                <a:lnTo>
                  <a:pt x="71628" y="128650"/>
                </a:lnTo>
                <a:lnTo>
                  <a:pt x="73279" y="127126"/>
                </a:lnTo>
                <a:lnTo>
                  <a:pt x="74930" y="125475"/>
                </a:lnTo>
                <a:lnTo>
                  <a:pt x="75692" y="123316"/>
                </a:lnTo>
                <a:lnTo>
                  <a:pt x="75692" y="120776"/>
                </a:lnTo>
                <a:lnTo>
                  <a:pt x="75692" y="116966"/>
                </a:lnTo>
                <a:lnTo>
                  <a:pt x="74930" y="112648"/>
                </a:lnTo>
                <a:lnTo>
                  <a:pt x="73279" y="107822"/>
                </a:lnTo>
                <a:lnTo>
                  <a:pt x="62992" y="77596"/>
                </a:lnTo>
                <a:lnTo>
                  <a:pt x="40512" y="105917"/>
                </a:lnTo>
                <a:lnTo>
                  <a:pt x="37084" y="110108"/>
                </a:lnTo>
                <a:lnTo>
                  <a:pt x="34671" y="113537"/>
                </a:lnTo>
                <a:lnTo>
                  <a:pt x="33147" y="116204"/>
                </a:lnTo>
                <a:lnTo>
                  <a:pt x="31623" y="118871"/>
                </a:lnTo>
                <a:lnTo>
                  <a:pt x="30861" y="121157"/>
                </a:lnTo>
                <a:lnTo>
                  <a:pt x="30861" y="123062"/>
                </a:lnTo>
                <a:lnTo>
                  <a:pt x="30861" y="125602"/>
                </a:lnTo>
                <a:lnTo>
                  <a:pt x="31496" y="127380"/>
                </a:lnTo>
                <a:lnTo>
                  <a:pt x="32766" y="128396"/>
                </a:lnTo>
                <a:lnTo>
                  <a:pt x="33909" y="129285"/>
                </a:lnTo>
                <a:lnTo>
                  <a:pt x="35687" y="129920"/>
                </a:lnTo>
                <a:lnTo>
                  <a:pt x="37846" y="130174"/>
                </a:lnTo>
                <a:lnTo>
                  <a:pt x="36830" y="135000"/>
                </a:lnTo>
                <a:lnTo>
                  <a:pt x="0" y="135000"/>
                </a:lnTo>
                <a:lnTo>
                  <a:pt x="1016" y="130174"/>
                </a:lnTo>
                <a:lnTo>
                  <a:pt x="3048" y="129539"/>
                </a:lnTo>
                <a:lnTo>
                  <a:pt x="4953" y="128650"/>
                </a:lnTo>
                <a:lnTo>
                  <a:pt x="6604" y="127380"/>
                </a:lnTo>
                <a:lnTo>
                  <a:pt x="8255" y="126110"/>
                </a:lnTo>
                <a:lnTo>
                  <a:pt x="10413" y="123951"/>
                </a:lnTo>
                <a:lnTo>
                  <a:pt x="13081" y="120903"/>
                </a:lnTo>
                <a:lnTo>
                  <a:pt x="15748" y="117982"/>
                </a:lnTo>
                <a:lnTo>
                  <a:pt x="20447" y="112521"/>
                </a:lnTo>
                <a:lnTo>
                  <a:pt x="27178" y="104520"/>
                </a:lnTo>
                <a:lnTo>
                  <a:pt x="58547" y="67309"/>
                </a:lnTo>
                <a:lnTo>
                  <a:pt x="43815" y="26542"/>
                </a:lnTo>
                <a:lnTo>
                  <a:pt x="28829" y="4825"/>
                </a:lnTo>
                <a:lnTo>
                  <a:pt x="298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41620" y="4927117"/>
            <a:ext cx="140944" cy="14551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51526" y="4940934"/>
            <a:ext cx="131191" cy="13639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530596" y="4913401"/>
            <a:ext cx="134874" cy="15466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540628" y="4927472"/>
            <a:ext cx="125222" cy="14414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686555" y="5323357"/>
            <a:ext cx="150088" cy="1500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696842" y="5338571"/>
            <a:ext cx="139954" cy="13995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948684" y="5283720"/>
            <a:ext cx="2678938" cy="191122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953255" y="5558015"/>
            <a:ext cx="2962021" cy="19117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1026140" y="5943600"/>
            <a:ext cx="244601" cy="29489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915656" y="3418332"/>
            <a:ext cx="3197860" cy="173990"/>
          </a:xfrm>
          <a:custGeom>
            <a:avLst/>
            <a:gdLst/>
            <a:ahLst/>
            <a:cxnLst/>
            <a:rect l="l" t="t" r="r" b="b"/>
            <a:pathLst>
              <a:path w="3197859" h="173989">
                <a:moveTo>
                  <a:pt x="3023616" y="0"/>
                </a:moveTo>
                <a:lnTo>
                  <a:pt x="3023616" y="173735"/>
                </a:lnTo>
                <a:lnTo>
                  <a:pt x="3139440" y="115823"/>
                </a:lnTo>
                <a:lnTo>
                  <a:pt x="3052572" y="115823"/>
                </a:lnTo>
                <a:lnTo>
                  <a:pt x="3063847" y="113549"/>
                </a:lnTo>
                <a:lnTo>
                  <a:pt x="3073050" y="107346"/>
                </a:lnTo>
                <a:lnTo>
                  <a:pt x="3079253" y="98143"/>
                </a:lnTo>
                <a:lnTo>
                  <a:pt x="3081528" y="86867"/>
                </a:lnTo>
                <a:lnTo>
                  <a:pt x="3079253" y="75592"/>
                </a:lnTo>
                <a:lnTo>
                  <a:pt x="3073050" y="66389"/>
                </a:lnTo>
                <a:lnTo>
                  <a:pt x="3063847" y="60186"/>
                </a:lnTo>
                <a:lnTo>
                  <a:pt x="3052572" y="57912"/>
                </a:lnTo>
                <a:lnTo>
                  <a:pt x="3139440" y="57912"/>
                </a:lnTo>
                <a:lnTo>
                  <a:pt x="3023616" y="0"/>
                </a:lnTo>
                <a:close/>
              </a:path>
              <a:path w="3197859" h="173989">
                <a:moveTo>
                  <a:pt x="3023616" y="57912"/>
                </a:moveTo>
                <a:lnTo>
                  <a:pt x="28955" y="57912"/>
                </a:lnTo>
                <a:lnTo>
                  <a:pt x="17680" y="60186"/>
                </a:lnTo>
                <a:lnTo>
                  <a:pt x="8477" y="66389"/>
                </a:lnTo>
                <a:lnTo>
                  <a:pt x="2274" y="75592"/>
                </a:lnTo>
                <a:lnTo>
                  <a:pt x="0" y="86867"/>
                </a:lnTo>
                <a:lnTo>
                  <a:pt x="2274" y="98143"/>
                </a:lnTo>
                <a:lnTo>
                  <a:pt x="8477" y="107346"/>
                </a:lnTo>
                <a:lnTo>
                  <a:pt x="17680" y="113549"/>
                </a:lnTo>
                <a:lnTo>
                  <a:pt x="28955" y="115823"/>
                </a:lnTo>
                <a:lnTo>
                  <a:pt x="3023616" y="115823"/>
                </a:lnTo>
                <a:lnTo>
                  <a:pt x="3023616" y="57912"/>
                </a:lnTo>
                <a:close/>
              </a:path>
              <a:path w="3197859" h="173989">
                <a:moveTo>
                  <a:pt x="3139440" y="57912"/>
                </a:moveTo>
                <a:lnTo>
                  <a:pt x="3052572" y="57912"/>
                </a:lnTo>
                <a:lnTo>
                  <a:pt x="3063847" y="60186"/>
                </a:lnTo>
                <a:lnTo>
                  <a:pt x="3073050" y="66389"/>
                </a:lnTo>
                <a:lnTo>
                  <a:pt x="3079253" y="75592"/>
                </a:lnTo>
                <a:lnTo>
                  <a:pt x="3081528" y="86867"/>
                </a:lnTo>
                <a:lnTo>
                  <a:pt x="3079253" y="98143"/>
                </a:lnTo>
                <a:lnTo>
                  <a:pt x="3073050" y="107346"/>
                </a:lnTo>
                <a:lnTo>
                  <a:pt x="3063847" y="113549"/>
                </a:lnTo>
                <a:lnTo>
                  <a:pt x="3052572" y="115823"/>
                </a:lnTo>
                <a:lnTo>
                  <a:pt x="3139440" y="115823"/>
                </a:lnTo>
                <a:lnTo>
                  <a:pt x="3197352" y="86867"/>
                </a:lnTo>
                <a:lnTo>
                  <a:pt x="3139440" y="5791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915671" y="2093976"/>
            <a:ext cx="1829435" cy="1670050"/>
          </a:xfrm>
          <a:custGeom>
            <a:avLst/>
            <a:gdLst/>
            <a:ahLst/>
            <a:cxnLst/>
            <a:rect l="l" t="t" r="r" b="b"/>
            <a:pathLst>
              <a:path w="1829434" h="1670050">
                <a:moveTo>
                  <a:pt x="1681210" y="95631"/>
                </a:moveTo>
                <a:lnTo>
                  <a:pt x="9382" y="1619123"/>
                </a:lnTo>
                <a:lnTo>
                  <a:pt x="2601" y="1628405"/>
                </a:lnTo>
                <a:lnTo>
                  <a:pt x="0" y="1639189"/>
                </a:lnTo>
                <a:lnTo>
                  <a:pt x="1613" y="1650162"/>
                </a:lnTo>
                <a:lnTo>
                  <a:pt x="7477" y="1660017"/>
                </a:lnTo>
                <a:lnTo>
                  <a:pt x="16762" y="1666815"/>
                </a:lnTo>
                <a:lnTo>
                  <a:pt x="27558" y="1669446"/>
                </a:lnTo>
                <a:lnTo>
                  <a:pt x="38570" y="1667839"/>
                </a:lnTo>
                <a:lnTo>
                  <a:pt x="48498" y="1661922"/>
                </a:lnTo>
                <a:lnTo>
                  <a:pt x="1720200" y="138431"/>
                </a:lnTo>
                <a:lnTo>
                  <a:pt x="1681210" y="95631"/>
                </a:lnTo>
                <a:close/>
              </a:path>
              <a:path w="1829434" h="1670050">
                <a:moveTo>
                  <a:pt x="1802678" y="68595"/>
                </a:moveTo>
                <a:lnTo>
                  <a:pt x="1723501" y="68595"/>
                </a:lnTo>
                <a:lnTo>
                  <a:pt x="1734284" y="71197"/>
                </a:lnTo>
                <a:lnTo>
                  <a:pt x="1743567" y="77977"/>
                </a:lnTo>
                <a:lnTo>
                  <a:pt x="1749484" y="87850"/>
                </a:lnTo>
                <a:lnTo>
                  <a:pt x="1751091" y="98853"/>
                </a:lnTo>
                <a:lnTo>
                  <a:pt x="1748460" y="109642"/>
                </a:lnTo>
                <a:lnTo>
                  <a:pt x="1741662" y="118872"/>
                </a:lnTo>
                <a:lnTo>
                  <a:pt x="1720200" y="138431"/>
                </a:lnTo>
                <a:lnTo>
                  <a:pt x="1759188" y="181228"/>
                </a:lnTo>
                <a:lnTo>
                  <a:pt x="1802678" y="68595"/>
                </a:lnTo>
                <a:close/>
              </a:path>
              <a:path w="1829434" h="1670050">
                <a:moveTo>
                  <a:pt x="1723501" y="68595"/>
                </a:moveTo>
                <a:lnTo>
                  <a:pt x="1712527" y="70209"/>
                </a:lnTo>
                <a:lnTo>
                  <a:pt x="1702673" y="76073"/>
                </a:lnTo>
                <a:lnTo>
                  <a:pt x="1681210" y="95631"/>
                </a:lnTo>
                <a:lnTo>
                  <a:pt x="1720200" y="138431"/>
                </a:lnTo>
                <a:lnTo>
                  <a:pt x="1741662" y="118872"/>
                </a:lnTo>
                <a:lnTo>
                  <a:pt x="1748460" y="109642"/>
                </a:lnTo>
                <a:lnTo>
                  <a:pt x="1751091" y="98853"/>
                </a:lnTo>
                <a:lnTo>
                  <a:pt x="1749484" y="87850"/>
                </a:lnTo>
                <a:lnTo>
                  <a:pt x="1743567" y="77977"/>
                </a:lnTo>
                <a:lnTo>
                  <a:pt x="1734284" y="71197"/>
                </a:lnTo>
                <a:lnTo>
                  <a:pt x="1723501" y="68595"/>
                </a:lnTo>
                <a:close/>
              </a:path>
              <a:path w="1829434" h="1670050">
                <a:moveTo>
                  <a:pt x="1829165" y="0"/>
                </a:moveTo>
                <a:lnTo>
                  <a:pt x="1642221" y="52832"/>
                </a:lnTo>
                <a:lnTo>
                  <a:pt x="1681210" y="95631"/>
                </a:lnTo>
                <a:lnTo>
                  <a:pt x="1702673" y="76073"/>
                </a:lnTo>
                <a:lnTo>
                  <a:pt x="1712527" y="70209"/>
                </a:lnTo>
                <a:lnTo>
                  <a:pt x="1723501" y="68595"/>
                </a:lnTo>
                <a:lnTo>
                  <a:pt x="1802678" y="68595"/>
                </a:lnTo>
                <a:lnTo>
                  <a:pt x="1829165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146415" y="1205483"/>
            <a:ext cx="173990" cy="2557780"/>
          </a:xfrm>
          <a:custGeom>
            <a:avLst/>
            <a:gdLst/>
            <a:ahLst/>
            <a:cxnLst/>
            <a:rect l="l" t="t" r="r" b="b"/>
            <a:pathLst>
              <a:path w="173990" h="2557779">
                <a:moveTo>
                  <a:pt x="115792" y="173651"/>
                </a:moveTo>
                <a:lnTo>
                  <a:pt x="57880" y="173820"/>
                </a:lnTo>
                <a:lnTo>
                  <a:pt x="65658" y="2528697"/>
                </a:lnTo>
                <a:lnTo>
                  <a:pt x="67952" y="2539972"/>
                </a:lnTo>
                <a:lnTo>
                  <a:pt x="74199" y="2549175"/>
                </a:lnTo>
                <a:lnTo>
                  <a:pt x="83446" y="2555378"/>
                </a:lnTo>
                <a:lnTo>
                  <a:pt x="94741" y="2557653"/>
                </a:lnTo>
                <a:lnTo>
                  <a:pt x="105997" y="2555305"/>
                </a:lnTo>
                <a:lnTo>
                  <a:pt x="115157" y="2549064"/>
                </a:lnTo>
                <a:lnTo>
                  <a:pt x="121316" y="2539847"/>
                </a:lnTo>
                <a:lnTo>
                  <a:pt x="123570" y="2528570"/>
                </a:lnTo>
                <a:lnTo>
                  <a:pt x="115792" y="173651"/>
                </a:lnTo>
                <a:close/>
              </a:path>
              <a:path w="173990" h="2557779">
                <a:moveTo>
                  <a:pt x="86232" y="0"/>
                </a:moveTo>
                <a:lnTo>
                  <a:pt x="0" y="173989"/>
                </a:lnTo>
                <a:lnTo>
                  <a:pt x="57880" y="173820"/>
                </a:lnTo>
                <a:lnTo>
                  <a:pt x="57834" y="144652"/>
                </a:lnTo>
                <a:lnTo>
                  <a:pt x="59985" y="133611"/>
                </a:lnTo>
                <a:lnTo>
                  <a:pt x="66151" y="124364"/>
                </a:lnTo>
                <a:lnTo>
                  <a:pt x="75340" y="118117"/>
                </a:lnTo>
                <a:lnTo>
                  <a:pt x="86613" y="115824"/>
                </a:lnTo>
                <a:lnTo>
                  <a:pt x="144653" y="115824"/>
                </a:lnTo>
                <a:lnTo>
                  <a:pt x="86232" y="0"/>
                </a:lnTo>
                <a:close/>
              </a:path>
              <a:path w="173990" h="2557779">
                <a:moveTo>
                  <a:pt x="86613" y="115824"/>
                </a:moveTo>
                <a:lnTo>
                  <a:pt x="75340" y="118117"/>
                </a:lnTo>
                <a:lnTo>
                  <a:pt x="66151" y="124364"/>
                </a:lnTo>
                <a:lnTo>
                  <a:pt x="59985" y="133611"/>
                </a:lnTo>
                <a:lnTo>
                  <a:pt x="57834" y="144652"/>
                </a:lnTo>
                <a:lnTo>
                  <a:pt x="57880" y="173820"/>
                </a:lnTo>
                <a:lnTo>
                  <a:pt x="115792" y="173651"/>
                </a:lnTo>
                <a:lnTo>
                  <a:pt x="115696" y="144652"/>
                </a:lnTo>
                <a:lnTo>
                  <a:pt x="113349" y="133397"/>
                </a:lnTo>
                <a:lnTo>
                  <a:pt x="107108" y="124237"/>
                </a:lnTo>
                <a:lnTo>
                  <a:pt x="97891" y="118078"/>
                </a:lnTo>
                <a:lnTo>
                  <a:pt x="86613" y="115824"/>
                </a:lnTo>
                <a:close/>
              </a:path>
              <a:path w="173990" h="2557779">
                <a:moveTo>
                  <a:pt x="144653" y="115824"/>
                </a:moveTo>
                <a:lnTo>
                  <a:pt x="86613" y="115824"/>
                </a:lnTo>
                <a:lnTo>
                  <a:pt x="97891" y="118078"/>
                </a:lnTo>
                <a:lnTo>
                  <a:pt x="107108" y="124237"/>
                </a:lnTo>
                <a:lnTo>
                  <a:pt x="113349" y="133397"/>
                </a:lnTo>
                <a:lnTo>
                  <a:pt x="115696" y="144652"/>
                </a:lnTo>
                <a:lnTo>
                  <a:pt x="115792" y="173651"/>
                </a:lnTo>
                <a:lnTo>
                  <a:pt x="173735" y="173481"/>
                </a:lnTo>
                <a:lnTo>
                  <a:pt x="144653" y="11582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10878439" y="3574160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0" dirty="0">
                <a:latin typeface="Calisto MT"/>
                <a:cs typeface="Calisto MT"/>
              </a:rPr>
              <a:t>x</a:t>
            </a:r>
            <a:r>
              <a:rPr sz="1800" b="1" baseline="-20833" dirty="0">
                <a:latin typeface="Calisto MT"/>
                <a:cs typeface="Calisto MT"/>
              </a:rPr>
              <a:t>1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754616" y="2085289"/>
            <a:ext cx="225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x</a:t>
            </a:r>
            <a:r>
              <a:rPr sz="1800" b="1" baseline="-20833" dirty="0">
                <a:latin typeface="Calisto MT"/>
                <a:cs typeface="Calisto MT"/>
              </a:rPr>
              <a:t>2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8409558" y="1116584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x</a:t>
            </a:r>
            <a:r>
              <a:rPr sz="1800" b="1" baseline="-20833" dirty="0">
                <a:latin typeface="Calisto MT"/>
                <a:cs typeface="Calisto MT"/>
              </a:rPr>
              <a:t>3</a:t>
            </a:r>
            <a:endParaRPr sz="1800" baseline="-20833" dirty="0">
              <a:latin typeface="Calisto MT"/>
              <a:cs typeface="Calisto MT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7677911" y="1802638"/>
            <a:ext cx="2461895" cy="2173605"/>
          </a:xfrm>
          <a:custGeom>
            <a:avLst/>
            <a:gdLst/>
            <a:ahLst/>
            <a:cxnLst/>
            <a:rect l="l" t="t" r="r" b="b"/>
            <a:pathLst>
              <a:path w="2461895" h="2173604">
                <a:moveTo>
                  <a:pt x="651510" y="0"/>
                </a:moveTo>
                <a:lnTo>
                  <a:pt x="0" y="1051052"/>
                </a:lnTo>
                <a:lnTo>
                  <a:pt x="1809877" y="2173224"/>
                </a:lnTo>
                <a:lnTo>
                  <a:pt x="2461514" y="1122299"/>
                </a:lnTo>
                <a:lnTo>
                  <a:pt x="651510" y="0"/>
                </a:lnTo>
                <a:close/>
              </a:path>
            </a:pathLst>
          </a:custGeom>
          <a:solidFill>
            <a:srgbClr val="8D3413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676671" y="2153411"/>
            <a:ext cx="405765" cy="573405"/>
          </a:xfrm>
          <a:custGeom>
            <a:avLst/>
            <a:gdLst/>
            <a:ahLst/>
            <a:cxnLst/>
            <a:rect l="l" t="t" r="r" b="b"/>
            <a:pathLst>
              <a:path w="405765" h="573405">
                <a:moveTo>
                  <a:pt x="270296" y="139775"/>
                </a:moveTo>
                <a:lnTo>
                  <a:pt x="5175" y="523493"/>
                </a:lnTo>
                <a:lnTo>
                  <a:pt x="158" y="535136"/>
                </a:lnTo>
                <a:lnTo>
                  <a:pt x="0" y="547385"/>
                </a:lnTo>
                <a:lnTo>
                  <a:pt x="4460" y="558801"/>
                </a:lnTo>
                <a:lnTo>
                  <a:pt x="13303" y="567943"/>
                </a:lnTo>
                <a:lnTo>
                  <a:pt x="24945" y="572960"/>
                </a:lnTo>
                <a:lnTo>
                  <a:pt x="37195" y="573119"/>
                </a:lnTo>
                <a:lnTo>
                  <a:pt x="48611" y="568658"/>
                </a:lnTo>
                <a:lnTo>
                  <a:pt x="57753" y="559815"/>
                </a:lnTo>
                <a:lnTo>
                  <a:pt x="322917" y="176153"/>
                </a:lnTo>
                <a:lnTo>
                  <a:pt x="270296" y="139775"/>
                </a:lnTo>
                <a:close/>
              </a:path>
              <a:path w="405765" h="573405">
                <a:moveTo>
                  <a:pt x="391553" y="100155"/>
                </a:moveTo>
                <a:lnTo>
                  <a:pt x="309070" y="100155"/>
                </a:lnTo>
                <a:lnTo>
                  <a:pt x="321319" y="100284"/>
                </a:lnTo>
                <a:lnTo>
                  <a:pt x="332962" y="105283"/>
                </a:lnTo>
                <a:lnTo>
                  <a:pt x="341804" y="114426"/>
                </a:lnTo>
                <a:lnTo>
                  <a:pt x="346265" y="125856"/>
                </a:lnTo>
                <a:lnTo>
                  <a:pt x="346106" y="138144"/>
                </a:lnTo>
                <a:lnTo>
                  <a:pt x="341090" y="149860"/>
                </a:lnTo>
                <a:lnTo>
                  <a:pt x="322917" y="176153"/>
                </a:lnTo>
                <a:lnTo>
                  <a:pt x="375634" y="212598"/>
                </a:lnTo>
                <a:lnTo>
                  <a:pt x="391553" y="100155"/>
                </a:lnTo>
                <a:close/>
              </a:path>
              <a:path w="405765" h="573405">
                <a:moveTo>
                  <a:pt x="309070" y="100155"/>
                </a:moveTo>
                <a:lnTo>
                  <a:pt x="297654" y="104622"/>
                </a:lnTo>
                <a:lnTo>
                  <a:pt x="288512" y="113411"/>
                </a:lnTo>
                <a:lnTo>
                  <a:pt x="270296" y="139775"/>
                </a:lnTo>
                <a:lnTo>
                  <a:pt x="322917" y="176153"/>
                </a:lnTo>
                <a:lnTo>
                  <a:pt x="341090" y="149860"/>
                </a:lnTo>
                <a:lnTo>
                  <a:pt x="346106" y="138144"/>
                </a:lnTo>
                <a:lnTo>
                  <a:pt x="346265" y="125856"/>
                </a:lnTo>
                <a:lnTo>
                  <a:pt x="341804" y="114426"/>
                </a:lnTo>
                <a:lnTo>
                  <a:pt x="332962" y="105283"/>
                </a:lnTo>
                <a:lnTo>
                  <a:pt x="321319" y="100284"/>
                </a:lnTo>
                <a:lnTo>
                  <a:pt x="309070" y="100155"/>
                </a:lnTo>
                <a:close/>
              </a:path>
              <a:path w="405765" h="573405">
                <a:moveTo>
                  <a:pt x="405733" y="0"/>
                </a:moveTo>
                <a:lnTo>
                  <a:pt x="217646" y="103377"/>
                </a:lnTo>
                <a:lnTo>
                  <a:pt x="270296" y="139775"/>
                </a:lnTo>
                <a:lnTo>
                  <a:pt x="288512" y="113411"/>
                </a:lnTo>
                <a:lnTo>
                  <a:pt x="297654" y="104622"/>
                </a:lnTo>
                <a:lnTo>
                  <a:pt x="309070" y="100155"/>
                </a:lnTo>
                <a:lnTo>
                  <a:pt x="391553" y="100155"/>
                </a:lnTo>
                <a:lnTo>
                  <a:pt x="40573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 txBox="1"/>
          <p:nvPr/>
        </p:nvSpPr>
        <p:spPr>
          <a:xfrm>
            <a:off x="8608568" y="2075815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Calisto MT"/>
                <a:cs typeface="Calisto MT"/>
              </a:rPr>
              <a:t>w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8528304" y="4561713"/>
            <a:ext cx="2468880" cy="1511935"/>
          </a:xfrm>
          <a:custGeom>
            <a:avLst/>
            <a:gdLst/>
            <a:ahLst/>
            <a:cxnLst/>
            <a:rect l="l" t="t" r="r" b="b"/>
            <a:pathLst>
              <a:path w="2468879" h="1511935">
                <a:moveTo>
                  <a:pt x="0" y="950595"/>
                </a:moveTo>
                <a:lnTo>
                  <a:pt x="1440179" y="950595"/>
                </a:lnTo>
                <a:lnTo>
                  <a:pt x="2050288" y="0"/>
                </a:lnTo>
                <a:lnTo>
                  <a:pt x="2057400" y="950595"/>
                </a:lnTo>
                <a:lnTo>
                  <a:pt x="2468879" y="950595"/>
                </a:lnTo>
                <a:lnTo>
                  <a:pt x="2468879" y="1044067"/>
                </a:lnTo>
                <a:lnTo>
                  <a:pt x="2468879" y="1184275"/>
                </a:lnTo>
                <a:lnTo>
                  <a:pt x="2468879" y="1511427"/>
                </a:lnTo>
                <a:lnTo>
                  <a:pt x="2057400" y="1511427"/>
                </a:lnTo>
                <a:lnTo>
                  <a:pt x="1440179" y="1511427"/>
                </a:lnTo>
                <a:lnTo>
                  <a:pt x="0" y="1511427"/>
                </a:lnTo>
                <a:lnTo>
                  <a:pt x="0" y="1184275"/>
                </a:lnTo>
                <a:lnTo>
                  <a:pt x="0" y="1044067"/>
                </a:lnTo>
                <a:lnTo>
                  <a:pt x="0" y="950595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 txBox="1"/>
          <p:nvPr/>
        </p:nvSpPr>
        <p:spPr>
          <a:xfrm>
            <a:off x="8792082" y="5498388"/>
            <a:ext cx="19424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92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Adjusting the  </a:t>
            </a:r>
            <a:r>
              <a:rPr sz="1800" spc="-5" dirty="0">
                <a:latin typeface="Calisto MT"/>
                <a:cs typeface="Calisto MT"/>
              </a:rPr>
              <a:t>hyperplane</a:t>
            </a:r>
            <a:r>
              <a:rPr sz="1800" spc="-70" dirty="0">
                <a:latin typeface="Calisto MT"/>
                <a:cs typeface="Calisto MT"/>
              </a:rPr>
              <a:t> </a:t>
            </a:r>
            <a:r>
              <a:rPr sz="1800" dirty="0">
                <a:latin typeface="Calisto MT"/>
                <a:cs typeface="Calisto MT"/>
              </a:rPr>
              <a:t>location</a:t>
            </a:r>
          </a:p>
        </p:txBody>
      </p:sp>
      <p:sp>
        <p:nvSpPr>
          <p:cNvPr id="186" name="object 186"/>
          <p:cNvSpPr/>
          <p:nvPr/>
        </p:nvSpPr>
        <p:spPr>
          <a:xfrm>
            <a:off x="7382256" y="4394814"/>
            <a:ext cx="2597150" cy="977850"/>
          </a:xfrm>
          <a:custGeom>
            <a:avLst/>
            <a:gdLst/>
            <a:ahLst/>
            <a:cxnLst/>
            <a:rect l="l" t="t" r="r" b="b"/>
            <a:pathLst>
              <a:path w="2468879" h="882650">
                <a:moveTo>
                  <a:pt x="0" y="321691"/>
                </a:moveTo>
                <a:lnTo>
                  <a:pt x="1440179" y="321691"/>
                </a:lnTo>
                <a:lnTo>
                  <a:pt x="1551432" y="0"/>
                </a:lnTo>
                <a:lnTo>
                  <a:pt x="2057400" y="321691"/>
                </a:lnTo>
                <a:lnTo>
                  <a:pt x="2468879" y="321691"/>
                </a:lnTo>
                <a:lnTo>
                  <a:pt x="2468879" y="415163"/>
                </a:lnTo>
                <a:lnTo>
                  <a:pt x="2468879" y="555370"/>
                </a:lnTo>
                <a:lnTo>
                  <a:pt x="2468879" y="882522"/>
                </a:lnTo>
                <a:lnTo>
                  <a:pt x="2057400" y="882522"/>
                </a:lnTo>
                <a:lnTo>
                  <a:pt x="1440179" y="882522"/>
                </a:lnTo>
                <a:lnTo>
                  <a:pt x="0" y="882522"/>
                </a:lnTo>
                <a:lnTo>
                  <a:pt x="0" y="555370"/>
                </a:lnTo>
                <a:lnTo>
                  <a:pt x="0" y="415163"/>
                </a:lnTo>
                <a:lnTo>
                  <a:pt x="0" y="321691"/>
                </a:lnTo>
                <a:close/>
              </a:path>
            </a:pathLst>
          </a:custGeom>
          <a:noFill/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802640">
              <a:lnSpc>
                <a:spcPct val="100000"/>
              </a:lnSpc>
              <a:spcBef>
                <a:spcPts val="935"/>
              </a:spcBef>
              <a:tabLst>
                <a:tab pos="1233805" algn="l"/>
              </a:tabLst>
            </a:pPr>
            <a:endParaRPr lang="en-US" altLang="ko-KR" sz="1950" spc="52" dirty="0">
              <a:solidFill>
                <a:srgbClr val="EAEAEA"/>
              </a:solidFill>
              <a:latin typeface="Cambria Math"/>
              <a:cs typeface="Calisto M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object 187"/>
              <p:cNvSpPr txBox="1"/>
              <p:nvPr/>
            </p:nvSpPr>
            <p:spPr>
              <a:xfrm>
                <a:off x="6903339" y="3925239"/>
                <a:ext cx="4036399" cy="473335"/>
              </a:xfrm>
              <a:prstGeom prst="rect">
                <a:avLst/>
              </a:prstGeom>
            </p:spPr>
            <p:txBody>
              <a:bodyPr vert="horz" wrap="square" lIns="0" tIns="118745" rIns="0" bIns="0" rtlCol="0">
                <a:spAutoFit/>
              </a:bodyPr>
              <a:lstStyle/>
              <a:p>
                <a:pPr marL="802640">
                  <a:spcBef>
                    <a:spcPts val="935"/>
                  </a:spcBef>
                  <a:tabLst>
                    <a:tab pos="1233805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ar-AE" altLang="ko-KR" sz="1800" i="1" spc="18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ar-AE" altLang="ko-KR" spc="-15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ar-AE" altLang="ko-KR" spc="-15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≤</m:t>
                        </m:r>
                        <m:r>
                          <m:rPr>
                            <m:nor/>
                          </m:rPr>
                          <a:rPr lang="ko-KR" altLang="ar-AE" spc="-15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ko-KR" altLang="ar-AE" spc="-15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≤</m:t>
                        </m:r>
                        <m:r>
                          <m:rPr>
                            <m:nor/>
                          </m:rPr>
                          <a:rPr lang="ko-KR" altLang="ar-AE" spc="-15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𝑛</m:t>
                        </m:r>
                        <m:r>
                          <m:rPr>
                            <m:nor/>
                          </m:rPr>
                          <a:rPr lang="ar-AE" altLang="ko-KR" dirty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 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ko-KR" altLang="ar-AE" sz="1600" spc="35" dirty="0" smtClean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ko-KR" altLang="ar-AE" spc="52" baseline="-14957" dirty="0" smtClean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𝑘𝑖</m:t>
                        </m:r>
                        <m:r>
                          <m:rPr>
                            <m:nor/>
                          </m:rPr>
                          <a:rPr lang="ko-KR" altLang="ar-AE" sz="1600" spc="35" dirty="0" smtClean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ko-KR" altLang="ar-AE" spc="52" baseline="-14957" dirty="0" smtClean="0">
                            <a:solidFill>
                              <a:schemeClr val="tx1"/>
                            </a:solidFill>
                            <a:latin typeface="Cambria Math"/>
                            <a:cs typeface="Cambria Math"/>
                          </a:rPr>
                          <m:t>𝑖</m:t>
                        </m:r>
                      </m:e>
                    </m:nary>
                  </m:oMath>
                </a14:m>
                <a:r>
                  <a:rPr lang="ar-AE" sz="1950" spc="52" baseline="-14957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ar-AE" altLang="ko-KR" spc="52" baseline="-14957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𝑘</a:t>
                </a:r>
                <a:r>
                  <a:rPr lang="ar-AE" sz="1800" spc="35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𝑎</a:t>
                </a:r>
                <a:r>
                  <a:rPr lang="ar-AE" altLang="ko-KR" sz="2000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= </a:t>
                </a:r>
                <a:r>
                  <a:rPr lang="en-US" altLang="ko-KR" sz="2000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 (</a:t>
                </a:r>
                <a:r>
                  <a:rPr lang="en-US" sz="1950" spc="52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X) - </a:t>
                </a:r>
                <a:r>
                  <a:rPr lang="ko-KR" altLang="en-US" spc="5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𝑏</a:t>
                </a:r>
                <a:r>
                  <a:rPr lang="ko-KR" altLang="en-US" sz="1950" spc="7" baseline="-14957" dirty="0" smtClean="0">
                    <a:solidFill>
                      <a:schemeClr val="tx1"/>
                    </a:solidFill>
                    <a:latin typeface="Cambria Math"/>
                    <a:cs typeface="Cambria Math"/>
                  </a:rPr>
                  <a:t>𝑘</a:t>
                </a:r>
                <a:endParaRPr lang="en-US" altLang="ko-KR" sz="1950" baseline="-14957" dirty="0" smtClean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87" name="object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39" y="3925239"/>
                <a:ext cx="4036399" cy="473335"/>
              </a:xfrm>
              <a:prstGeom prst="rect">
                <a:avLst/>
              </a:prstGeom>
              <a:blipFill>
                <a:blip r:embed="rId67"/>
                <a:stretch>
                  <a:fillRect t="-75641" b="-139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직사각형 187"/>
          <p:cNvSpPr/>
          <p:nvPr/>
        </p:nvSpPr>
        <p:spPr>
          <a:xfrm>
            <a:off x="6627623" y="4744134"/>
            <a:ext cx="334308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802640" algn="ctr">
              <a:lnSpc>
                <a:spcPct val="100000"/>
              </a:lnSpc>
              <a:spcBef>
                <a:spcPts val="935"/>
              </a:spcBef>
              <a:tabLst>
                <a:tab pos="1233805" algn="l"/>
              </a:tabLst>
            </a:pPr>
            <a:r>
              <a:rPr lang="en-US" altLang="ko-KR" spc="-5" dirty="0" smtClean="0">
                <a:latin typeface="Calisto MT"/>
                <a:cs typeface="Calisto MT"/>
              </a:rPr>
              <a:t>Adjusting</a:t>
            </a:r>
            <a:r>
              <a:rPr lang="en-US" altLang="ko-KR" spc="-45" dirty="0" smtClean="0">
                <a:latin typeface="Calisto MT"/>
                <a:cs typeface="Calisto MT"/>
              </a:rPr>
              <a:t> </a:t>
            </a:r>
            <a:r>
              <a:rPr lang="en-US" altLang="ko-KR" dirty="0" smtClean="0">
                <a:latin typeface="Calisto MT"/>
                <a:cs typeface="Calisto MT"/>
              </a:rPr>
              <a:t>the</a:t>
            </a:r>
            <a:r>
              <a:rPr lang="en-US" altLang="ko-KR" dirty="0">
                <a:latin typeface="Calisto MT"/>
                <a:cs typeface="Calisto MT"/>
              </a:rPr>
              <a:t> </a:t>
            </a:r>
            <a:endParaRPr lang="en-US" altLang="ko-KR" dirty="0" smtClean="0">
              <a:latin typeface="Calisto MT"/>
              <a:cs typeface="Calisto MT"/>
            </a:endParaRPr>
          </a:p>
          <a:p>
            <a:pPr marL="802640" algn="ctr">
              <a:lnSpc>
                <a:spcPct val="100000"/>
              </a:lnSpc>
              <a:tabLst>
                <a:tab pos="1233805" algn="l"/>
              </a:tabLst>
            </a:pPr>
            <a:r>
              <a:rPr lang="en-US" altLang="ko-KR" spc="-5" dirty="0" smtClean="0">
                <a:latin typeface="Calisto MT"/>
                <a:cs typeface="Calisto MT"/>
              </a:rPr>
              <a:t>Hyperplane</a:t>
            </a:r>
            <a:r>
              <a:rPr lang="en-US" altLang="ko-KR" spc="-40" dirty="0" smtClean="0">
                <a:latin typeface="Calisto MT"/>
                <a:cs typeface="Calisto MT"/>
              </a:rPr>
              <a:t> </a:t>
            </a:r>
            <a:r>
              <a:rPr lang="en-US" altLang="ko-KR" spc="-5" dirty="0" smtClean="0">
                <a:latin typeface="Calisto MT"/>
                <a:cs typeface="Calisto MT"/>
              </a:rPr>
              <a:t>orientation</a:t>
            </a:r>
            <a:endParaRPr lang="en-US" altLang="ko-K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92"/>
          <p:cNvSpPr txBox="1"/>
          <p:nvPr/>
        </p:nvSpPr>
        <p:spPr>
          <a:xfrm>
            <a:off x="1219200" y="944152"/>
            <a:ext cx="3594100" cy="1446530"/>
          </a:xfrm>
          <a:prstGeom prst="rect">
            <a:avLst/>
          </a:prstGeom>
          <a:noFill/>
          <a:ln w="15240">
            <a:noFill/>
          </a:ln>
        </p:spPr>
        <p:txBody>
          <a:bodyPr vert="horz" wrap="square" lIns="0" tIns="28575" rIns="0" bIns="0" rtlCol="0">
            <a:spAutoFit/>
          </a:bodyPr>
          <a:lstStyle/>
          <a:p>
            <a:pPr marL="378460" marR="128905" indent="-28638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800" dirty="0">
                <a:latin typeface="Calisto MT"/>
                <a:cs typeface="Calisto MT"/>
              </a:rPr>
              <a:t>The </a:t>
            </a:r>
            <a:r>
              <a:rPr sz="1800" spc="-5" dirty="0">
                <a:latin typeface="Calisto MT"/>
                <a:cs typeface="Calisto MT"/>
              </a:rPr>
              <a:t>sigmoid function </a:t>
            </a:r>
            <a:r>
              <a:rPr sz="1800" spc="-10" dirty="0">
                <a:latin typeface="Calisto MT"/>
                <a:cs typeface="Calisto MT"/>
              </a:rPr>
              <a:t>shows</a:t>
            </a:r>
            <a:r>
              <a:rPr sz="1800" spc="-95" dirty="0">
                <a:latin typeface="Calisto MT"/>
                <a:cs typeface="Calisto MT"/>
              </a:rPr>
              <a:t> </a:t>
            </a:r>
            <a:r>
              <a:rPr sz="1800" dirty="0">
                <a:latin typeface="Calisto MT"/>
                <a:cs typeface="Calisto MT"/>
              </a:rPr>
              <a:t>the  </a:t>
            </a:r>
            <a:r>
              <a:rPr sz="1800" spc="-5" dirty="0">
                <a:latin typeface="Calisto MT"/>
                <a:cs typeface="Calisto MT"/>
              </a:rPr>
              <a:t>S-curve ranged and </a:t>
            </a:r>
            <a:r>
              <a:rPr sz="1800" dirty="0">
                <a:latin typeface="Calisto MT"/>
                <a:cs typeface="Calisto MT"/>
              </a:rPr>
              <a:t>sharply  adapted.</a:t>
            </a:r>
          </a:p>
          <a:p>
            <a:pPr marL="378460" marR="193040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800" dirty="0">
                <a:latin typeface="Calisto MT"/>
                <a:cs typeface="Calisto MT"/>
              </a:rPr>
              <a:t>The output </a:t>
            </a:r>
            <a:r>
              <a:rPr sz="1800" spc="-10" dirty="0">
                <a:latin typeface="Calisto MT"/>
                <a:cs typeface="Calisto MT"/>
              </a:rPr>
              <a:t>gets </a:t>
            </a:r>
            <a:r>
              <a:rPr sz="1800" spc="-5" dirty="0">
                <a:latin typeface="Calisto MT"/>
                <a:cs typeface="Calisto MT"/>
              </a:rPr>
              <a:t>different by</a:t>
            </a:r>
            <a:r>
              <a:rPr sz="1800" spc="-100" dirty="0">
                <a:latin typeface="Calisto MT"/>
                <a:cs typeface="Calisto MT"/>
              </a:rPr>
              <a:t> </a:t>
            </a:r>
            <a:r>
              <a:rPr sz="1800" spc="-5" dirty="0">
                <a:latin typeface="Calisto MT"/>
                <a:cs typeface="Calisto MT"/>
              </a:rPr>
              <a:t>the  orientation </a:t>
            </a:r>
            <a:r>
              <a:rPr sz="1800" dirty="0">
                <a:latin typeface="Calisto MT"/>
                <a:cs typeface="Calisto MT"/>
              </a:rPr>
              <a:t>of the </a:t>
            </a:r>
            <a:r>
              <a:rPr sz="1800" spc="-10" dirty="0">
                <a:latin typeface="Calisto MT"/>
                <a:cs typeface="Calisto MT"/>
              </a:rPr>
              <a:t>hyper</a:t>
            </a:r>
            <a:r>
              <a:rPr sz="1800" spc="100" dirty="0">
                <a:latin typeface="Calisto MT"/>
                <a:cs typeface="Calisto MT"/>
              </a:rPr>
              <a:t> </a:t>
            </a:r>
            <a:r>
              <a:rPr sz="1800" dirty="0">
                <a:latin typeface="Calisto MT"/>
                <a:cs typeface="Calisto MT"/>
              </a:rPr>
              <a:t>plane</a:t>
            </a:r>
          </a:p>
        </p:txBody>
      </p:sp>
      <p:sp>
        <p:nvSpPr>
          <p:cNvPr id="41" name="object 67"/>
          <p:cNvSpPr/>
          <p:nvPr/>
        </p:nvSpPr>
        <p:spPr>
          <a:xfrm>
            <a:off x="1754544" y="5129824"/>
            <a:ext cx="4406265" cy="76200"/>
          </a:xfrm>
          <a:custGeom>
            <a:avLst/>
            <a:gdLst/>
            <a:ahLst/>
            <a:cxnLst/>
            <a:rect l="l" t="t" r="r" b="b"/>
            <a:pathLst>
              <a:path w="4406265" h="76200">
                <a:moveTo>
                  <a:pt x="4329557" y="0"/>
                </a:moveTo>
                <a:lnTo>
                  <a:pt x="4329557" y="76199"/>
                </a:lnTo>
                <a:lnTo>
                  <a:pt x="4393057" y="44449"/>
                </a:lnTo>
                <a:lnTo>
                  <a:pt x="4345813" y="44449"/>
                </a:lnTo>
                <a:lnTo>
                  <a:pt x="4348607" y="41605"/>
                </a:lnTo>
                <a:lnTo>
                  <a:pt x="4348607" y="34594"/>
                </a:lnTo>
                <a:lnTo>
                  <a:pt x="4345813" y="31749"/>
                </a:lnTo>
                <a:lnTo>
                  <a:pt x="4393057" y="31749"/>
                </a:lnTo>
                <a:lnTo>
                  <a:pt x="4329557" y="0"/>
                </a:lnTo>
                <a:close/>
              </a:path>
              <a:path w="4406265" h="76200">
                <a:moveTo>
                  <a:pt x="4329557" y="31749"/>
                </a:moveTo>
                <a:lnTo>
                  <a:pt x="2793" y="31749"/>
                </a:lnTo>
                <a:lnTo>
                  <a:pt x="0" y="34594"/>
                </a:lnTo>
                <a:lnTo>
                  <a:pt x="0" y="41605"/>
                </a:lnTo>
                <a:lnTo>
                  <a:pt x="2793" y="44449"/>
                </a:lnTo>
                <a:lnTo>
                  <a:pt x="4329557" y="44449"/>
                </a:lnTo>
                <a:lnTo>
                  <a:pt x="4329557" y="31749"/>
                </a:lnTo>
                <a:close/>
              </a:path>
              <a:path w="4406265" h="76200">
                <a:moveTo>
                  <a:pt x="4393057" y="31749"/>
                </a:moveTo>
                <a:lnTo>
                  <a:pt x="4345813" y="31749"/>
                </a:lnTo>
                <a:lnTo>
                  <a:pt x="4348607" y="34594"/>
                </a:lnTo>
                <a:lnTo>
                  <a:pt x="4348607" y="41605"/>
                </a:lnTo>
                <a:lnTo>
                  <a:pt x="4345813" y="44449"/>
                </a:lnTo>
                <a:lnTo>
                  <a:pt x="4393057" y="44449"/>
                </a:lnTo>
                <a:lnTo>
                  <a:pt x="4405757" y="38099"/>
                </a:lnTo>
                <a:lnTo>
                  <a:pt x="4393057" y="31749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2" name="object 68"/>
          <p:cNvSpPr/>
          <p:nvPr/>
        </p:nvSpPr>
        <p:spPr>
          <a:xfrm>
            <a:off x="1829475" y="3689644"/>
            <a:ext cx="76200" cy="1633220"/>
          </a:xfrm>
          <a:custGeom>
            <a:avLst/>
            <a:gdLst/>
            <a:ahLst/>
            <a:cxnLst/>
            <a:rect l="l" t="t" r="r" b="b"/>
            <a:pathLst>
              <a:path w="76200" h="1633220">
                <a:moveTo>
                  <a:pt x="41656" y="57150"/>
                </a:moveTo>
                <a:lnTo>
                  <a:pt x="34543" y="57150"/>
                </a:lnTo>
                <a:lnTo>
                  <a:pt x="31750" y="59943"/>
                </a:lnTo>
                <a:lnTo>
                  <a:pt x="31750" y="1629968"/>
                </a:lnTo>
                <a:lnTo>
                  <a:pt x="34543" y="1632813"/>
                </a:lnTo>
                <a:lnTo>
                  <a:pt x="41656" y="1632813"/>
                </a:lnTo>
                <a:lnTo>
                  <a:pt x="44450" y="1629968"/>
                </a:lnTo>
                <a:lnTo>
                  <a:pt x="44450" y="59943"/>
                </a:lnTo>
                <a:lnTo>
                  <a:pt x="41656" y="57150"/>
                </a:lnTo>
                <a:close/>
              </a:path>
              <a:path w="76200" h="163322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3"/>
                </a:lnTo>
                <a:lnTo>
                  <a:pt x="34543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1633220">
                <a:moveTo>
                  <a:pt x="66675" y="57150"/>
                </a:moveTo>
                <a:lnTo>
                  <a:pt x="41656" y="57150"/>
                </a:lnTo>
                <a:lnTo>
                  <a:pt x="44450" y="59943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3" name="object 69"/>
          <p:cNvSpPr txBox="1"/>
          <p:nvPr/>
        </p:nvSpPr>
        <p:spPr>
          <a:xfrm>
            <a:off x="1636054" y="5066832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0</a:t>
            </a:r>
          </a:p>
        </p:txBody>
      </p:sp>
      <p:sp>
        <p:nvSpPr>
          <p:cNvPr id="44" name="object 70"/>
          <p:cNvSpPr/>
          <p:nvPr/>
        </p:nvSpPr>
        <p:spPr>
          <a:xfrm>
            <a:off x="1701204" y="3898432"/>
            <a:ext cx="4406265" cy="76200"/>
          </a:xfrm>
          <a:custGeom>
            <a:avLst/>
            <a:gdLst/>
            <a:ahLst/>
            <a:cxnLst/>
            <a:rect l="l" t="t" r="r" b="b"/>
            <a:pathLst>
              <a:path w="4406265" h="76200">
                <a:moveTo>
                  <a:pt x="9906" y="31750"/>
                </a:moveTo>
                <a:lnTo>
                  <a:pt x="2793" y="31750"/>
                </a:lnTo>
                <a:lnTo>
                  <a:pt x="0" y="34544"/>
                </a:lnTo>
                <a:lnTo>
                  <a:pt x="0" y="41656"/>
                </a:lnTo>
                <a:lnTo>
                  <a:pt x="2793" y="44450"/>
                </a:lnTo>
                <a:lnTo>
                  <a:pt x="9906" y="44450"/>
                </a:lnTo>
                <a:lnTo>
                  <a:pt x="12700" y="41656"/>
                </a:lnTo>
                <a:lnTo>
                  <a:pt x="12700" y="34544"/>
                </a:lnTo>
                <a:lnTo>
                  <a:pt x="9906" y="31750"/>
                </a:lnTo>
                <a:close/>
              </a:path>
              <a:path w="4406265" h="76200">
                <a:moveTo>
                  <a:pt x="35306" y="31750"/>
                </a:moveTo>
                <a:lnTo>
                  <a:pt x="28193" y="31750"/>
                </a:lnTo>
                <a:lnTo>
                  <a:pt x="25400" y="34544"/>
                </a:lnTo>
                <a:lnTo>
                  <a:pt x="25400" y="41656"/>
                </a:lnTo>
                <a:lnTo>
                  <a:pt x="28193" y="44450"/>
                </a:lnTo>
                <a:lnTo>
                  <a:pt x="35306" y="44450"/>
                </a:lnTo>
                <a:lnTo>
                  <a:pt x="38100" y="41656"/>
                </a:lnTo>
                <a:lnTo>
                  <a:pt x="38100" y="34544"/>
                </a:lnTo>
                <a:lnTo>
                  <a:pt x="35306" y="31750"/>
                </a:lnTo>
                <a:close/>
              </a:path>
              <a:path w="4406265" h="76200">
                <a:moveTo>
                  <a:pt x="60706" y="31750"/>
                </a:moveTo>
                <a:lnTo>
                  <a:pt x="53721" y="31750"/>
                </a:lnTo>
                <a:lnTo>
                  <a:pt x="50800" y="34544"/>
                </a:lnTo>
                <a:lnTo>
                  <a:pt x="50800" y="41656"/>
                </a:lnTo>
                <a:lnTo>
                  <a:pt x="53721" y="44450"/>
                </a:lnTo>
                <a:lnTo>
                  <a:pt x="60706" y="44450"/>
                </a:lnTo>
                <a:lnTo>
                  <a:pt x="63500" y="41656"/>
                </a:lnTo>
                <a:lnTo>
                  <a:pt x="63500" y="34544"/>
                </a:lnTo>
                <a:lnTo>
                  <a:pt x="60706" y="31750"/>
                </a:lnTo>
                <a:close/>
              </a:path>
              <a:path w="4406265" h="76200">
                <a:moveTo>
                  <a:pt x="86106" y="31750"/>
                </a:moveTo>
                <a:lnTo>
                  <a:pt x="79121" y="31750"/>
                </a:lnTo>
                <a:lnTo>
                  <a:pt x="76200" y="34544"/>
                </a:lnTo>
                <a:lnTo>
                  <a:pt x="76200" y="41656"/>
                </a:lnTo>
                <a:lnTo>
                  <a:pt x="79121" y="44450"/>
                </a:lnTo>
                <a:lnTo>
                  <a:pt x="86106" y="44450"/>
                </a:lnTo>
                <a:lnTo>
                  <a:pt x="88900" y="41656"/>
                </a:lnTo>
                <a:lnTo>
                  <a:pt x="88900" y="34544"/>
                </a:lnTo>
                <a:lnTo>
                  <a:pt x="86106" y="31750"/>
                </a:lnTo>
                <a:close/>
              </a:path>
              <a:path w="4406265" h="76200">
                <a:moveTo>
                  <a:pt x="111506" y="31750"/>
                </a:moveTo>
                <a:lnTo>
                  <a:pt x="104521" y="31750"/>
                </a:lnTo>
                <a:lnTo>
                  <a:pt x="101600" y="34544"/>
                </a:lnTo>
                <a:lnTo>
                  <a:pt x="101600" y="41656"/>
                </a:lnTo>
                <a:lnTo>
                  <a:pt x="104521" y="44450"/>
                </a:lnTo>
                <a:lnTo>
                  <a:pt x="111506" y="44450"/>
                </a:lnTo>
                <a:lnTo>
                  <a:pt x="114300" y="41656"/>
                </a:lnTo>
                <a:lnTo>
                  <a:pt x="114300" y="34544"/>
                </a:lnTo>
                <a:lnTo>
                  <a:pt x="111506" y="31750"/>
                </a:lnTo>
                <a:close/>
              </a:path>
              <a:path w="4406265" h="76200">
                <a:moveTo>
                  <a:pt x="136906" y="31750"/>
                </a:moveTo>
                <a:lnTo>
                  <a:pt x="129921" y="31750"/>
                </a:lnTo>
                <a:lnTo>
                  <a:pt x="127000" y="34544"/>
                </a:lnTo>
                <a:lnTo>
                  <a:pt x="127000" y="41656"/>
                </a:lnTo>
                <a:lnTo>
                  <a:pt x="129921" y="44450"/>
                </a:lnTo>
                <a:lnTo>
                  <a:pt x="136906" y="44450"/>
                </a:lnTo>
                <a:lnTo>
                  <a:pt x="139827" y="41656"/>
                </a:lnTo>
                <a:lnTo>
                  <a:pt x="139827" y="34544"/>
                </a:lnTo>
                <a:lnTo>
                  <a:pt x="136906" y="31750"/>
                </a:lnTo>
                <a:close/>
              </a:path>
              <a:path w="4406265" h="76200">
                <a:moveTo>
                  <a:pt x="162306" y="31750"/>
                </a:moveTo>
                <a:lnTo>
                  <a:pt x="155321" y="31750"/>
                </a:lnTo>
                <a:lnTo>
                  <a:pt x="152527" y="34544"/>
                </a:lnTo>
                <a:lnTo>
                  <a:pt x="152527" y="41656"/>
                </a:lnTo>
                <a:lnTo>
                  <a:pt x="155321" y="44450"/>
                </a:lnTo>
                <a:lnTo>
                  <a:pt x="162306" y="44450"/>
                </a:lnTo>
                <a:lnTo>
                  <a:pt x="165227" y="41656"/>
                </a:lnTo>
                <a:lnTo>
                  <a:pt x="165227" y="34544"/>
                </a:lnTo>
                <a:lnTo>
                  <a:pt x="162306" y="31750"/>
                </a:lnTo>
                <a:close/>
              </a:path>
              <a:path w="4406265" h="76200">
                <a:moveTo>
                  <a:pt x="187706" y="31750"/>
                </a:moveTo>
                <a:lnTo>
                  <a:pt x="180721" y="31750"/>
                </a:lnTo>
                <a:lnTo>
                  <a:pt x="177927" y="34544"/>
                </a:lnTo>
                <a:lnTo>
                  <a:pt x="177927" y="41656"/>
                </a:lnTo>
                <a:lnTo>
                  <a:pt x="180721" y="44450"/>
                </a:lnTo>
                <a:lnTo>
                  <a:pt x="187706" y="44450"/>
                </a:lnTo>
                <a:lnTo>
                  <a:pt x="190627" y="41656"/>
                </a:lnTo>
                <a:lnTo>
                  <a:pt x="190627" y="34544"/>
                </a:lnTo>
                <a:lnTo>
                  <a:pt x="187706" y="31750"/>
                </a:lnTo>
                <a:close/>
              </a:path>
              <a:path w="4406265" h="76200">
                <a:moveTo>
                  <a:pt x="213233" y="31750"/>
                </a:moveTo>
                <a:lnTo>
                  <a:pt x="206121" y="31750"/>
                </a:lnTo>
                <a:lnTo>
                  <a:pt x="203327" y="34544"/>
                </a:lnTo>
                <a:lnTo>
                  <a:pt x="203327" y="41656"/>
                </a:lnTo>
                <a:lnTo>
                  <a:pt x="206121" y="44450"/>
                </a:lnTo>
                <a:lnTo>
                  <a:pt x="213233" y="44450"/>
                </a:lnTo>
                <a:lnTo>
                  <a:pt x="216027" y="41656"/>
                </a:lnTo>
                <a:lnTo>
                  <a:pt x="216027" y="34544"/>
                </a:lnTo>
                <a:lnTo>
                  <a:pt x="213233" y="31750"/>
                </a:lnTo>
                <a:close/>
              </a:path>
              <a:path w="4406265" h="76200">
                <a:moveTo>
                  <a:pt x="238633" y="31750"/>
                </a:moveTo>
                <a:lnTo>
                  <a:pt x="231521" y="31750"/>
                </a:lnTo>
                <a:lnTo>
                  <a:pt x="228727" y="34544"/>
                </a:lnTo>
                <a:lnTo>
                  <a:pt x="228727" y="41656"/>
                </a:lnTo>
                <a:lnTo>
                  <a:pt x="231521" y="44450"/>
                </a:lnTo>
                <a:lnTo>
                  <a:pt x="238633" y="44450"/>
                </a:lnTo>
                <a:lnTo>
                  <a:pt x="241427" y="41656"/>
                </a:lnTo>
                <a:lnTo>
                  <a:pt x="241427" y="34544"/>
                </a:lnTo>
                <a:lnTo>
                  <a:pt x="238633" y="31750"/>
                </a:lnTo>
                <a:close/>
              </a:path>
              <a:path w="4406265" h="76200">
                <a:moveTo>
                  <a:pt x="264033" y="31750"/>
                </a:moveTo>
                <a:lnTo>
                  <a:pt x="256921" y="31750"/>
                </a:lnTo>
                <a:lnTo>
                  <a:pt x="254127" y="34544"/>
                </a:lnTo>
                <a:lnTo>
                  <a:pt x="254127" y="41656"/>
                </a:lnTo>
                <a:lnTo>
                  <a:pt x="256921" y="44450"/>
                </a:lnTo>
                <a:lnTo>
                  <a:pt x="264033" y="44450"/>
                </a:lnTo>
                <a:lnTo>
                  <a:pt x="266827" y="41656"/>
                </a:lnTo>
                <a:lnTo>
                  <a:pt x="266827" y="34544"/>
                </a:lnTo>
                <a:lnTo>
                  <a:pt x="264033" y="31750"/>
                </a:lnTo>
                <a:close/>
              </a:path>
              <a:path w="4406265" h="76200">
                <a:moveTo>
                  <a:pt x="289433" y="31750"/>
                </a:moveTo>
                <a:lnTo>
                  <a:pt x="282321" y="31750"/>
                </a:lnTo>
                <a:lnTo>
                  <a:pt x="279527" y="34544"/>
                </a:lnTo>
                <a:lnTo>
                  <a:pt x="279527" y="41656"/>
                </a:lnTo>
                <a:lnTo>
                  <a:pt x="282321" y="44450"/>
                </a:lnTo>
                <a:lnTo>
                  <a:pt x="289433" y="44450"/>
                </a:lnTo>
                <a:lnTo>
                  <a:pt x="292227" y="41656"/>
                </a:lnTo>
                <a:lnTo>
                  <a:pt x="292227" y="34544"/>
                </a:lnTo>
                <a:lnTo>
                  <a:pt x="289433" y="31750"/>
                </a:lnTo>
                <a:close/>
              </a:path>
              <a:path w="4406265" h="76200">
                <a:moveTo>
                  <a:pt x="314833" y="31750"/>
                </a:moveTo>
                <a:lnTo>
                  <a:pt x="307848" y="31750"/>
                </a:lnTo>
                <a:lnTo>
                  <a:pt x="304927" y="34544"/>
                </a:lnTo>
                <a:lnTo>
                  <a:pt x="304927" y="41656"/>
                </a:lnTo>
                <a:lnTo>
                  <a:pt x="307848" y="44450"/>
                </a:lnTo>
                <a:lnTo>
                  <a:pt x="314833" y="44450"/>
                </a:lnTo>
                <a:lnTo>
                  <a:pt x="317627" y="41656"/>
                </a:lnTo>
                <a:lnTo>
                  <a:pt x="317627" y="34544"/>
                </a:lnTo>
                <a:lnTo>
                  <a:pt x="314833" y="31750"/>
                </a:lnTo>
                <a:close/>
              </a:path>
              <a:path w="4406265" h="76200">
                <a:moveTo>
                  <a:pt x="340233" y="31750"/>
                </a:moveTo>
                <a:lnTo>
                  <a:pt x="333248" y="31750"/>
                </a:lnTo>
                <a:lnTo>
                  <a:pt x="330327" y="34544"/>
                </a:lnTo>
                <a:lnTo>
                  <a:pt x="330327" y="41656"/>
                </a:lnTo>
                <a:lnTo>
                  <a:pt x="333248" y="44450"/>
                </a:lnTo>
                <a:lnTo>
                  <a:pt x="340233" y="44450"/>
                </a:lnTo>
                <a:lnTo>
                  <a:pt x="343027" y="41656"/>
                </a:lnTo>
                <a:lnTo>
                  <a:pt x="343027" y="34544"/>
                </a:lnTo>
                <a:lnTo>
                  <a:pt x="340233" y="31750"/>
                </a:lnTo>
                <a:close/>
              </a:path>
              <a:path w="4406265" h="76200">
                <a:moveTo>
                  <a:pt x="365632" y="31750"/>
                </a:moveTo>
                <a:lnTo>
                  <a:pt x="358648" y="31750"/>
                </a:lnTo>
                <a:lnTo>
                  <a:pt x="355727" y="34544"/>
                </a:lnTo>
                <a:lnTo>
                  <a:pt x="355727" y="41656"/>
                </a:lnTo>
                <a:lnTo>
                  <a:pt x="358648" y="44450"/>
                </a:lnTo>
                <a:lnTo>
                  <a:pt x="365632" y="44450"/>
                </a:lnTo>
                <a:lnTo>
                  <a:pt x="368427" y="41656"/>
                </a:lnTo>
                <a:lnTo>
                  <a:pt x="368427" y="34544"/>
                </a:lnTo>
                <a:lnTo>
                  <a:pt x="365632" y="31750"/>
                </a:lnTo>
                <a:close/>
              </a:path>
              <a:path w="4406265" h="76200">
                <a:moveTo>
                  <a:pt x="391032" y="31750"/>
                </a:moveTo>
                <a:lnTo>
                  <a:pt x="384048" y="31750"/>
                </a:lnTo>
                <a:lnTo>
                  <a:pt x="381127" y="34544"/>
                </a:lnTo>
                <a:lnTo>
                  <a:pt x="381127" y="41656"/>
                </a:lnTo>
                <a:lnTo>
                  <a:pt x="384048" y="44450"/>
                </a:lnTo>
                <a:lnTo>
                  <a:pt x="391032" y="44450"/>
                </a:lnTo>
                <a:lnTo>
                  <a:pt x="393954" y="41656"/>
                </a:lnTo>
                <a:lnTo>
                  <a:pt x="393954" y="34544"/>
                </a:lnTo>
                <a:lnTo>
                  <a:pt x="391032" y="31750"/>
                </a:lnTo>
                <a:close/>
              </a:path>
              <a:path w="4406265" h="76200">
                <a:moveTo>
                  <a:pt x="416432" y="31750"/>
                </a:moveTo>
                <a:lnTo>
                  <a:pt x="409448" y="31750"/>
                </a:lnTo>
                <a:lnTo>
                  <a:pt x="406654" y="34544"/>
                </a:lnTo>
                <a:lnTo>
                  <a:pt x="406654" y="41656"/>
                </a:lnTo>
                <a:lnTo>
                  <a:pt x="409448" y="44450"/>
                </a:lnTo>
                <a:lnTo>
                  <a:pt x="416432" y="44450"/>
                </a:lnTo>
                <a:lnTo>
                  <a:pt x="419354" y="41656"/>
                </a:lnTo>
                <a:lnTo>
                  <a:pt x="419354" y="34544"/>
                </a:lnTo>
                <a:lnTo>
                  <a:pt x="416432" y="31750"/>
                </a:lnTo>
                <a:close/>
              </a:path>
              <a:path w="4406265" h="76200">
                <a:moveTo>
                  <a:pt x="441832" y="31750"/>
                </a:moveTo>
                <a:lnTo>
                  <a:pt x="434848" y="31750"/>
                </a:lnTo>
                <a:lnTo>
                  <a:pt x="432054" y="34544"/>
                </a:lnTo>
                <a:lnTo>
                  <a:pt x="432054" y="41656"/>
                </a:lnTo>
                <a:lnTo>
                  <a:pt x="434848" y="44450"/>
                </a:lnTo>
                <a:lnTo>
                  <a:pt x="441832" y="44450"/>
                </a:lnTo>
                <a:lnTo>
                  <a:pt x="444754" y="41656"/>
                </a:lnTo>
                <a:lnTo>
                  <a:pt x="444754" y="34544"/>
                </a:lnTo>
                <a:lnTo>
                  <a:pt x="441832" y="31750"/>
                </a:lnTo>
                <a:close/>
              </a:path>
              <a:path w="4406265" h="76200">
                <a:moveTo>
                  <a:pt x="467359" y="31750"/>
                </a:moveTo>
                <a:lnTo>
                  <a:pt x="460248" y="31750"/>
                </a:lnTo>
                <a:lnTo>
                  <a:pt x="457454" y="34544"/>
                </a:lnTo>
                <a:lnTo>
                  <a:pt x="457454" y="41656"/>
                </a:lnTo>
                <a:lnTo>
                  <a:pt x="460248" y="44450"/>
                </a:lnTo>
                <a:lnTo>
                  <a:pt x="467359" y="44450"/>
                </a:lnTo>
                <a:lnTo>
                  <a:pt x="470154" y="41656"/>
                </a:lnTo>
                <a:lnTo>
                  <a:pt x="470154" y="34544"/>
                </a:lnTo>
                <a:lnTo>
                  <a:pt x="467359" y="31750"/>
                </a:lnTo>
                <a:close/>
              </a:path>
              <a:path w="4406265" h="76200">
                <a:moveTo>
                  <a:pt x="492759" y="31750"/>
                </a:moveTo>
                <a:lnTo>
                  <a:pt x="485648" y="31750"/>
                </a:lnTo>
                <a:lnTo>
                  <a:pt x="482854" y="34544"/>
                </a:lnTo>
                <a:lnTo>
                  <a:pt x="482854" y="41656"/>
                </a:lnTo>
                <a:lnTo>
                  <a:pt x="485648" y="44450"/>
                </a:lnTo>
                <a:lnTo>
                  <a:pt x="492759" y="44450"/>
                </a:lnTo>
                <a:lnTo>
                  <a:pt x="495554" y="41656"/>
                </a:lnTo>
                <a:lnTo>
                  <a:pt x="495554" y="34544"/>
                </a:lnTo>
                <a:lnTo>
                  <a:pt x="492759" y="31750"/>
                </a:lnTo>
                <a:close/>
              </a:path>
              <a:path w="4406265" h="76200">
                <a:moveTo>
                  <a:pt x="518159" y="31750"/>
                </a:moveTo>
                <a:lnTo>
                  <a:pt x="511048" y="31750"/>
                </a:lnTo>
                <a:lnTo>
                  <a:pt x="508254" y="34544"/>
                </a:lnTo>
                <a:lnTo>
                  <a:pt x="508254" y="41656"/>
                </a:lnTo>
                <a:lnTo>
                  <a:pt x="511048" y="44450"/>
                </a:lnTo>
                <a:lnTo>
                  <a:pt x="518159" y="44450"/>
                </a:lnTo>
                <a:lnTo>
                  <a:pt x="520954" y="41656"/>
                </a:lnTo>
                <a:lnTo>
                  <a:pt x="520954" y="34544"/>
                </a:lnTo>
                <a:lnTo>
                  <a:pt x="518159" y="31750"/>
                </a:lnTo>
                <a:close/>
              </a:path>
              <a:path w="4406265" h="76200">
                <a:moveTo>
                  <a:pt x="543559" y="31750"/>
                </a:moveTo>
                <a:lnTo>
                  <a:pt x="536448" y="31750"/>
                </a:lnTo>
                <a:lnTo>
                  <a:pt x="533654" y="34544"/>
                </a:lnTo>
                <a:lnTo>
                  <a:pt x="533654" y="41656"/>
                </a:lnTo>
                <a:lnTo>
                  <a:pt x="536448" y="44450"/>
                </a:lnTo>
                <a:lnTo>
                  <a:pt x="543559" y="44450"/>
                </a:lnTo>
                <a:lnTo>
                  <a:pt x="546354" y="41656"/>
                </a:lnTo>
                <a:lnTo>
                  <a:pt x="546354" y="34544"/>
                </a:lnTo>
                <a:lnTo>
                  <a:pt x="543559" y="31750"/>
                </a:lnTo>
                <a:close/>
              </a:path>
              <a:path w="4406265" h="76200">
                <a:moveTo>
                  <a:pt x="568959" y="31750"/>
                </a:moveTo>
                <a:lnTo>
                  <a:pt x="561975" y="31750"/>
                </a:lnTo>
                <a:lnTo>
                  <a:pt x="559054" y="34544"/>
                </a:lnTo>
                <a:lnTo>
                  <a:pt x="559054" y="41656"/>
                </a:lnTo>
                <a:lnTo>
                  <a:pt x="561975" y="44450"/>
                </a:lnTo>
                <a:lnTo>
                  <a:pt x="568959" y="44450"/>
                </a:lnTo>
                <a:lnTo>
                  <a:pt x="571754" y="41656"/>
                </a:lnTo>
                <a:lnTo>
                  <a:pt x="571754" y="34544"/>
                </a:lnTo>
                <a:lnTo>
                  <a:pt x="568959" y="31750"/>
                </a:lnTo>
                <a:close/>
              </a:path>
              <a:path w="4406265" h="76200">
                <a:moveTo>
                  <a:pt x="594359" y="31750"/>
                </a:moveTo>
                <a:lnTo>
                  <a:pt x="587375" y="31750"/>
                </a:lnTo>
                <a:lnTo>
                  <a:pt x="584454" y="34544"/>
                </a:lnTo>
                <a:lnTo>
                  <a:pt x="584454" y="41656"/>
                </a:lnTo>
                <a:lnTo>
                  <a:pt x="587375" y="44450"/>
                </a:lnTo>
                <a:lnTo>
                  <a:pt x="594359" y="44450"/>
                </a:lnTo>
                <a:lnTo>
                  <a:pt x="597154" y="41656"/>
                </a:lnTo>
                <a:lnTo>
                  <a:pt x="597154" y="34544"/>
                </a:lnTo>
                <a:lnTo>
                  <a:pt x="594359" y="31750"/>
                </a:lnTo>
                <a:close/>
              </a:path>
              <a:path w="4406265" h="76200">
                <a:moveTo>
                  <a:pt x="619759" y="31750"/>
                </a:moveTo>
                <a:lnTo>
                  <a:pt x="612775" y="31750"/>
                </a:lnTo>
                <a:lnTo>
                  <a:pt x="609854" y="34544"/>
                </a:lnTo>
                <a:lnTo>
                  <a:pt x="609854" y="41656"/>
                </a:lnTo>
                <a:lnTo>
                  <a:pt x="612775" y="44450"/>
                </a:lnTo>
                <a:lnTo>
                  <a:pt x="619759" y="44450"/>
                </a:lnTo>
                <a:lnTo>
                  <a:pt x="622554" y="41656"/>
                </a:lnTo>
                <a:lnTo>
                  <a:pt x="622554" y="34544"/>
                </a:lnTo>
                <a:lnTo>
                  <a:pt x="619759" y="31750"/>
                </a:lnTo>
                <a:close/>
              </a:path>
              <a:path w="4406265" h="76200">
                <a:moveTo>
                  <a:pt x="645159" y="31750"/>
                </a:moveTo>
                <a:lnTo>
                  <a:pt x="638175" y="31750"/>
                </a:lnTo>
                <a:lnTo>
                  <a:pt x="635254" y="34544"/>
                </a:lnTo>
                <a:lnTo>
                  <a:pt x="635254" y="41656"/>
                </a:lnTo>
                <a:lnTo>
                  <a:pt x="638175" y="44450"/>
                </a:lnTo>
                <a:lnTo>
                  <a:pt x="645159" y="44450"/>
                </a:lnTo>
                <a:lnTo>
                  <a:pt x="648081" y="41656"/>
                </a:lnTo>
                <a:lnTo>
                  <a:pt x="648081" y="34544"/>
                </a:lnTo>
                <a:lnTo>
                  <a:pt x="645159" y="31750"/>
                </a:lnTo>
                <a:close/>
              </a:path>
              <a:path w="4406265" h="76200">
                <a:moveTo>
                  <a:pt x="670559" y="31750"/>
                </a:moveTo>
                <a:lnTo>
                  <a:pt x="663575" y="31750"/>
                </a:lnTo>
                <a:lnTo>
                  <a:pt x="660781" y="34544"/>
                </a:lnTo>
                <a:lnTo>
                  <a:pt x="660781" y="41656"/>
                </a:lnTo>
                <a:lnTo>
                  <a:pt x="663575" y="44450"/>
                </a:lnTo>
                <a:lnTo>
                  <a:pt x="670559" y="44450"/>
                </a:lnTo>
                <a:lnTo>
                  <a:pt x="673481" y="41656"/>
                </a:lnTo>
                <a:lnTo>
                  <a:pt x="673481" y="34544"/>
                </a:lnTo>
                <a:lnTo>
                  <a:pt x="670559" y="31750"/>
                </a:lnTo>
                <a:close/>
              </a:path>
              <a:path w="4406265" h="76200">
                <a:moveTo>
                  <a:pt x="695959" y="31750"/>
                </a:moveTo>
                <a:lnTo>
                  <a:pt x="688975" y="31750"/>
                </a:lnTo>
                <a:lnTo>
                  <a:pt x="686181" y="34544"/>
                </a:lnTo>
                <a:lnTo>
                  <a:pt x="686181" y="41656"/>
                </a:lnTo>
                <a:lnTo>
                  <a:pt x="688975" y="44450"/>
                </a:lnTo>
                <a:lnTo>
                  <a:pt x="695959" y="44450"/>
                </a:lnTo>
                <a:lnTo>
                  <a:pt x="698881" y="41656"/>
                </a:lnTo>
                <a:lnTo>
                  <a:pt x="698881" y="34544"/>
                </a:lnTo>
                <a:lnTo>
                  <a:pt x="695959" y="31750"/>
                </a:lnTo>
                <a:close/>
              </a:path>
              <a:path w="4406265" h="76200">
                <a:moveTo>
                  <a:pt x="721487" y="31750"/>
                </a:moveTo>
                <a:lnTo>
                  <a:pt x="714375" y="31750"/>
                </a:lnTo>
                <a:lnTo>
                  <a:pt x="711581" y="34544"/>
                </a:lnTo>
                <a:lnTo>
                  <a:pt x="711581" y="41656"/>
                </a:lnTo>
                <a:lnTo>
                  <a:pt x="714375" y="44450"/>
                </a:lnTo>
                <a:lnTo>
                  <a:pt x="721487" y="44450"/>
                </a:lnTo>
                <a:lnTo>
                  <a:pt x="724281" y="41656"/>
                </a:lnTo>
                <a:lnTo>
                  <a:pt x="724281" y="34544"/>
                </a:lnTo>
                <a:lnTo>
                  <a:pt x="721487" y="31750"/>
                </a:lnTo>
                <a:close/>
              </a:path>
              <a:path w="4406265" h="76200">
                <a:moveTo>
                  <a:pt x="746887" y="31750"/>
                </a:moveTo>
                <a:lnTo>
                  <a:pt x="739775" y="31750"/>
                </a:lnTo>
                <a:lnTo>
                  <a:pt x="736981" y="34544"/>
                </a:lnTo>
                <a:lnTo>
                  <a:pt x="736981" y="41656"/>
                </a:lnTo>
                <a:lnTo>
                  <a:pt x="739775" y="44450"/>
                </a:lnTo>
                <a:lnTo>
                  <a:pt x="746887" y="44450"/>
                </a:lnTo>
                <a:lnTo>
                  <a:pt x="749681" y="41656"/>
                </a:lnTo>
                <a:lnTo>
                  <a:pt x="749681" y="34544"/>
                </a:lnTo>
                <a:lnTo>
                  <a:pt x="746887" y="31750"/>
                </a:lnTo>
                <a:close/>
              </a:path>
              <a:path w="4406265" h="76200">
                <a:moveTo>
                  <a:pt x="772287" y="31750"/>
                </a:moveTo>
                <a:lnTo>
                  <a:pt x="765175" y="31750"/>
                </a:lnTo>
                <a:lnTo>
                  <a:pt x="762381" y="34544"/>
                </a:lnTo>
                <a:lnTo>
                  <a:pt x="762381" y="41656"/>
                </a:lnTo>
                <a:lnTo>
                  <a:pt x="765175" y="44450"/>
                </a:lnTo>
                <a:lnTo>
                  <a:pt x="772287" y="44450"/>
                </a:lnTo>
                <a:lnTo>
                  <a:pt x="775081" y="41656"/>
                </a:lnTo>
                <a:lnTo>
                  <a:pt x="775081" y="34544"/>
                </a:lnTo>
                <a:lnTo>
                  <a:pt x="772287" y="31750"/>
                </a:lnTo>
                <a:close/>
              </a:path>
              <a:path w="4406265" h="76200">
                <a:moveTo>
                  <a:pt x="797687" y="31750"/>
                </a:moveTo>
                <a:lnTo>
                  <a:pt x="790575" y="31750"/>
                </a:lnTo>
                <a:lnTo>
                  <a:pt x="787781" y="34544"/>
                </a:lnTo>
                <a:lnTo>
                  <a:pt x="787781" y="41656"/>
                </a:lnTo>
                <a:lnTo>
                  <a:pt x="790575" y="44450"/>
                </a:lnTo>
                <a:lnTo>
                  <a:pt x="797687" y="44450"/>
                </a:lnTo>
                <a:lnTo>
                  <a:pt x="800481" y="41656"/>
                </a:lnTo>
                <a:lnTo>
                  <a:pt x="800481" y="34544"/>
                </a:lnTo>
                <a:lnTo>
                  <a:pt x="797687" y="31750"/>
                </a:lnTo>
                <a:close/>
              </a:path>
              <a:path w="4406265" h="76200">
                <a:moveTo>
                  <a:pt x="823087" y="31750"/>
                </a:moveTo>
                <a:lnTo>
                  <a:pt x="816102" y="31750"/>
                </a:lnTo>
                <a:lnTo>
                  <a:pt x="813181" y="34544"/>
                </a:lnTo>
                <a:lnTo>
                  <a:pt x="813181" y="41656"/>
                </a:lnTo>
                <a:lnTo>
                  <a:pt x="816102" y="44450"/>
                </a:lnTo>
                <a:lnTo>
                  <a:pt x="823087" y="44450"/>
                </a:lnTo>
                <a:lnTo>
                  <a:pt x="825881" y="41656"/>
                </a:lnTo>
                <a:lnTo>
                  <a:pt x="825881" y="34544"/>
                </a:lnTo>
                <a:lnTo>
                  <a:pt x="823087" y="31750"/>
                </a:lnTo>
                <a:close/>
              </a:path>
              <a:path w="4406265" h="76200">
                <a:moveTo>
                  <a:pt x="848487" y="31750"/>
                </a:moveTo>
                <a:lnTo>
                  <a:pt x="841502" y="31750"/>
                </a:lnTo>
                <a:lnTo>
                  <a:pt x="838581" y="34544"/>
                </a:lnTo>
                <a:lnTo>
                  <a:pt x="838581" y="41656"/>
                </a:lnTo>
                <a:lnTo>
                  <a:pt x="841502" y="44450"/>
                </a:lnTo>
                <a:lnTo>
                  <a:pt x="848487" y="44450"/>
                </a:lnTo>
                <a:lnTo>
                  <a:pt x="851281" y="41656"/>
                </a:lnTo>
                <a:lnTo>
                  <a:pt x="851281" y="34544"/>
                </a:lnTo>
                <a:lnTo>
                  <a:pt x="848487" y="31750"/>
                </a:lnTo>
                <a:close/>
              </a:path>
              <a:path w="4406265" h="76200">
                <a:moveTo>
                  <a:pt x="873887" y="31750"/>
                </a:moveTo>
                <a:lnTo>
                  <a:pt x="866902" y="31750"/>
                </a:lnTo>
                <a:lnTo>
                  <a:pt x="863981" y="34544"/>
                </a:lnTo>
                <a:lnTo>
                  <a:pt x="863981" y="41656"/>
                </a:lnTo>
                <a:lnTo>
                  <a:pt x="866902" y="44450"/>
                </a:lnTo>
                <a:lnTo>
                  <a:pt x="873887" y="44450"/>
                </a:lnTo>
                <a:lnTo>
                  <a:pt x="876681" y="41656"/>
                </a:lnTo>
                <a:lnTo>
                  <a:pt x="876681" y="34544"/>
                </a:lnTo>
                <a:lnTo>
                  <a:pt x="873887" y="31750"/>
                </a:lnTo>
                <a:close/>
              </a:path>
              <a:path w="4406265" h="76200">
                <a:moveTo>
                  <a:pt x="899287" y="31750"/>
                </a:moveTo>
                <a:lnTo>
                  <a:pt x="892302" y="31750"/>
                </a:lnTo>
                <a:lnTo>
                  <a:pt x="889381" y="34544"/>
                </a:lnTo>
                <a:lnTo>
                  <a:pt x="889381" y="41656"/>
                </a:lnTo>
                <a:lnTo>
                  <a:pt x="892302" y="44450"/>
                </a:lnTo>
                <a:lnTo>
                  <a:pt x="899287" y="44450"/>
                </a:lnTo>
                <a:lnTo>
                  <a:pt x="902207" y="41656"/>
                </a:lnTo>
                <a:lnTo>
                  <a:pt x="902207" y="34544"/>
                </a:lnTo>
                <a:lnTo>
                  <a:pt x="899287" y="31750"/>
                </a:lnTo>
                <a:close/>
              </a:path>
              <a:path w="4406265" h="76200">
                <a:moveTo>
                  <a:pt x="924687" y="31750"/>
                </a:moveTo>
                <a:lnTo>
                  <a:pt x="917702" y="31750"/>
                </a:lnTo>
                <a:lnTo>
                  <a:pt x="914907" y="34544"/>
                </a:lnTo>
                <a:lnTo>
                  <a:pt x="914907" y="41656"/>
                </a:lnTo>
                <a:lnTo>
                  <a:pt x="917702" y="44450"/>
                </a:lnTo>
                <a:lnTo>
                  <a:pt x="924687" y="44450"/>
                </a:lnTo>
                <a:lnTo>
                  <a:pt x="927607" y="41656"/>
                </a:lnTo>
                <a:lnTo>
                  <a:pt x="927607" y="34544"/>
                </a:lnTo>
                <a:lnTo>
                  <a:pt x="924687" y="31750"/>
                </a:lnTo>
                <a:close/>
              </a:path>
              <a:path w="4406265" h="76200">
                <a:moveTo>
                  <a:pt x="950087" y="31750"/>
                </a:moveTo>
                <a:lnTo>
                  <a:pt x="943102" y="31750"/>
                </a:lnTo>
                <a:lnTo>
                  <a:pt x="940307" y="34544"/>
                </a:lnTo>
                <a:lnTo>
                  <a:pt x="940307" y="41656"/>
                </a:lnTo>
                <a:lnTo>
                  <a:pt x="943102" y="44450"/>
                </a:lnTo>
                <a:lnTo>
                  <a:pt x="950087" y="44450"/>
                </a:lnTo>
                <a:lnTo>
                  <a:pt x="953007" y="41656"/>
                </a:lnTo>
                <a:lnTo>
                  <a:pt x="953007" y="34544"/>
                </a:lnTo>
                <a:lnTo>
                  <a:pt x="950087" y="31750"/>
                </a:lnTo>
                <a:close/>
              </a:path>
              <a:path w="4406265" h="76200">
                <a:moveTo>
                  <a:pt x="975614" y="31750"/>
                </a:moveTo>
                <a:lnTo>
                  <a:pt x="968502" y="31750"/>
                </a:lnTo>
                <a:lnTo>
                  <a:pt x="965707" y="34544"/>
                </a:lnTo>
                <a:lnTo>
                  <a:pt x="965707" y="41656"/>
                </a:lnTo>
                <a:lnTo>
                  <a:pt x="968502" y="44450"/>
                </a:lnTo>
                <a:lnTo>
                  <a:pt x="975614" y="44450"/>
                </a:lnTo>
                <a:lnTo>
                  <a:pt x="978407" y="41656"/>
                </a:lnTo>
                <a:lnTo>
                  <a:pt x="978407" y="34544"/>
                </a:lnTo>
                <a:lnTo>
                  <a:pt x="975614" y="31750"/>
                </a:lnTo>
                <a:close/>
              </a:path>
              <a:path w="4406265" h="76200">
                <a:moveTo>
                  <a:pt x="1001014" y="31750"/>
                </a:moveTo>
                <a:lnTo>
                  <a:pt x="993902" y="31750"/>
                </a:lnTo>
                <a:lnTo>
                  <a:pt x="991107" y="34544"/>
                </a:lnTo>
                <a:lnTo>
                  <a:pt x="991107" y="41656"/>
                </a:lnTo>
                <a:lnTo>
                  <a:pt x="993902" y="44450"/>
                </a:lnTo>
                <a:lnTo>
                  <a:pt x="1001014" y="44450"/>
                </a:lnTo>
                <a:lnTo>
                  <a:pt x="1003807" y="41656"/>
                </a:lnTo>
                <a:lnTo>
                  <a:pt x="1003807" y="34544"/>
                </a:lnTo>
                <a:lnTo>
                  <a:pt x="1001014" y="31750"/>
                </a:lnTo>
                <a:close/>
              </a:path>
              <a:path w="4406265" h="76200">
                <a:moveTo>
                  <a:pt x="1026414" y="31750"/>
                </a:moveTo>
                <a:lnTo>
                  <a:pt x="1019302" y="31750"/>
                </a:lnTo>
                <a:lnTo>
                  <a:pt x="1016507" y="34544"/>
                </a:lnTo>
                <a:lnTo>
                  <a:pt x="1016507" y="41656"/>
                </a:lnTo>
                <a:lnTo>
                  <a:pt x="1019302" y="44450"/>
                </a:lnTo>
                <a:lnTo>
                  <a:pt x="1026414" y="44450"/>
                </a:lnTo>
                <a:lnTo>
                  <a:pt x="1029207" y="41656"/>
                </a:lnTo>
                <a:lnTo>
                  <a:pt x="1029207" y="34544"/>
                </a:lnTo>
                <a:lnTo>
                  <a:pt x="1026414" y="31750"/>
                </a:lnTo>
                <a:close/>
              </a:path>
              <a:path w="4406265" h="76200">
                <a:moveTo>
                  <a:pt x="1051814" y="31750"/>
                </a:moveTo>
                <a:lnTo>
                  <a:pt x="1044702" y="31750"/>
                </a:lnTo>
                <a:lnTo>
                  <a:pt x="1041907" y="34544"/>
                </a:lnTo>
                <a:lnTo>
                  <a:pt x="1041907" y="41656"/>
                </a:lnTo>
                <a:lnTo>
                  <a:pt x="1044702" y="44450"/>
                </a:lnTo>
                <a:lnTo>
                  <a:pt x="1051814" y="44450"/>
                </a:lnTo>
                <a:lnTo>
                  <a:pt x="1054608" y="41656"/>
                </a:lnTo>
                <a:lnTo>
                  <a:pt x="1054608" y="34544"/>
                </a:lnTo>
                <a:lnTo>
                  <a:pt x="1051814" y="31750"/>
                </a:lnTo>
                <a:close/>
              </a:path>
              <a:path w="4406265" h="76200">
                <a:moveTo>
                  <a:pt x="1077214" y="31750"/>
                </a:moveTo>
                <a:lnTo>
                  <a:pt x="1070229" y="31750"/>
                </a:lnTo>
                <a:lnTo>
                  <a:pt x="1067308" y="34544"/>
                </a:lnTo>
                <a:lnTo>
                  <a:pt x="1067308" y="41656"/>
                </a:lnTo>
                <a:lnTo>
                  <a:pt x="1070229" y="44450"/>
                </a:lnTo>
                <a:lnTo>
                  <a:pt x="1077214" y="44450"/>
                </a:lnTo>
                <a:lnTo>
                  <a:pt x="1080008" y="41656"/>
                </a:lnTo>
                <a:lnTo>
                  <a:pt x="1080008" y="34544"/>
                </a:lnTo>
                <a:lnTo>
                  <a:pt x="1077214" y="31750"/>
                </a:lnTo>
                <a:close/>
              </a:path>
              <a:path w="4406265" h="76200">
                <a:moveTo>
                  <a:pt x="1102614" y="31750"/>
                </a:moveTo>
                <a:lnTo>
                  <a:pt x="1095629" y="31750"/>
                </a:lnTo>
                <a:lnTo>
                  <a:pt x="1092708" y="34544"/>
                </a:lnTo>
                <a:lnTo>
                  <a:pt x="1092708" y="41656"/>
                </a:lnTo>
                <a:lnTo>
                  <a:pt x="1095629" y="44450"/>
                </a:lnTo>
                <a:lnTo>
                  <a:pt x="1102614" y="44450"/>
                </a:lnTo>
                <a:lnTo>
                  <a:pt x="1105408" y="41656"/>
                </a:lnTo>
                <a:lnTo>
                  <a:pt x="1105408" y="34544"/>
                </a:lnTo>
                <a:lnTo>
                  <a:pt x="1102614" y="31750"/>
                </a:lnTo>
                <a:close/>
              </a:path>
              <a:path w="4406265" h="76200">
                <a:moveTo>
                  <a:pt x="1128014" y="31750"/>
                </a:moveTo>
                <a:lnTo>
                  <a:pt x="1121029" y="31750"/>
                </a:lnTo>
                <a:lnTo>
                  <a:pt x="1118108" y="34544"/>
                </a:lnTo>
                <a:lnTo>
                  <a:pt x="1118108" y="41656"/>
                </a:lnTo>
                <a:lnTo>
                  <a:pt x="1121029" y="44450"/>
                </a:lnTo>
                <a:lnTo>
                  <a:pt x="1128014" y="44450"/>
                </a:lnTo>
                <a:lnTo>
                  <a:pt x="1130808" y="41656"/>
                </a:lnTo>
                <a:lnTo>
                  <a:pt x="1130808" y="34544"/>
                </a:lnTo>
                <a:lnTo>
                  <a:pt x="1128014" y="31750"/>
                </a:lnTo>
                <a:close/>
              </a:path>
              <a:path w="4406265" h="76200">
                <a:moveTo>
                  <a:pt x="1153414" y="31750"/>
                </a:moveTo>
                <a:lnTo>
                  <a:pt x="1146429" y="31750"/>
                </a:lnTo>
                <a:lnTo>
                  <a:pt x="1143508" y="34544"/>
                </a:lnTo>
                <a:lnTo>
                  <a:pt x="1143508" y="41656"/>
                </a:lnTo>
                <a:lnTo>
                  <a:pt x="1146429" y="44450"/>
                </a:lnTo>
                <a:lnTo>
                  <a:pt x="1153414" y="44450"/>
                </a:lnTo>
                <a:lnTo>
                  <a:pt x="1156334" y="41656"/>
                </a:lnTo>
                <a:lnTo>
                  <a:pt x="1156334" y="34544"/>
                </a:lnTo>
                <a:lnTo>
                  <a:pt x="1153414" y="31750"/>
                </a:lnTo>
                <a:close/>
              </a:path>
              <a:path w="4406265" h="76200">
                <a:moveTo>
                  <a:pt x="1178814" y="31750"/>
                </a:moveTo>
                <a:lnTo>
                  <a:pt x="1171829" y="31750"/>
                </a:lnTo>
                <a:lnTo>
                  <a:pt x="1169034" y="34544"/>
                </a:lnTo>
                <a:lnTo>
                  <a:pt x="1169034" y="41656"/>
                </a:lnTo>
                <a:lnTo>
                  <a:pt x="1171829" y="44450"/>
                </a:lnTo>
                <a:lnTo>
                  <a:pt x="1178814" y="44450"/>
                </a:lnTo>
                <a:lnTo>
                  <a:pt x="1181734" y="41656"/>
                </a:lnTo>
                <a:lnTo>
                  <a:pt x="1181734" y="34544"/>
                </a:lnTo>
                <a:lnTo>
                  <a:pt x="1178814" y="31750"/>
                </a:lnTo>
                <a:close/>
              </a:path>
              <a:path w="4406265" h="76200">
                <a:moveTo>
                  <a:pt x="1204214" y="31750"/>
                </a:moveTo>
                <a:lnTo>
                  <a:pt x="1197229" y="31750"/>
                </a:lnTo>
                <a:lnTo>
                  <a:pt x="1194434" y="34544"/>
                </a:lnTo>
                <a:lnTo>
                  <a:pt x="1194434" y="41656"/>
                </a:lnTo>
                <a:lnTo>
                  <a:pt x="1197229" y="44450"/>
                </a:lnTo>
                <a:lnTo>
                  <a:pt x="1204214" y="44450"/>
                </a:lnTo>
                <a:lnTo>
                  <a:pt x="1207134" y="41656"/>
                </a:lnTo>
                <a:lnTo>
                  <a:pt x="1207134" y="34544"/>
                </a:lnTo>
                <a:lnTo>
                  <a:pt x="1204214" y="31750"/>
                </a:lnTo>
                <a:close/>
              </a:path>
              <a:path w="4406265" h="76200">
                <a:moveTo>
                  <a:pt x="1229614" y="31750"/>
                </a:moveTo>
                <a:lnTo>
                  <a:pt x="1222629" y="31750"/>
                </a:lnTo>
                <a:lnTo>
                  <a:pt x="1219834" y="34544"/>
                </a:lnTo>
                <a:lnTo>
                  <a:pt x="1219834" y="41656"/>
                </a:lnTo>
                <a:lnTo>
                  <a:pt x="1222629" y="44450"/>
                </a:lnTo>
                <a:lnTo>
                  <a:pt x="1229614" y="44450"/>
                </a:lnTo>
                <a:lnTo>
                  <a:pt x="1232534" y="41656"/>
                </a:lnTo>
                <a:lnTo>
                  <a:pt x="1232534" y="34544"/>
                </a:lnTo>
                <a:lnTo>
                  <a:pt x="1229614" y="31750"/>
                </a:lnTo>
                <a:close/>
              </a:path>
              <a:path w="4406265" h="76200">
                <a:moveTo>
                  <a:pt x="1255141" y="31750"/>
                </a:moveTo>
                <a:lnTo>
                  <a:pt x="1248029" y="31750"/>
                </a:lnTo>
                <a:lnTo>
                  <a:pt x="1245234" y="34544"/>
                </a:lnTo>
                <a:lnTo>
                  <a:pt x="1245234" y="41656"/>
                </a:lnTo>
                <a:lnTo>
                  <a:pt x="1248029" y="44450"/>
                </a:lnTo>
                <a:lnTo>
                  <a:pt x="1255141" y="44450"/>
                </a:lnTo>
                <a:lnTo>
                  <a:pt x="1257934" y="41656"/>
                </a:lnTo>
                <a:lnTo>
                  <a:pt x="1257934" y="34544"/>
                </a:lnTo>
                <a:lnTo>
                  <a:pt x="1255141" y="31750"/>
                </a:lnTo>
                <a:close/>
              </a:path>
              <a:path w="4406265" h="76200">
                <a:moveTo>
                  <a:pt x="1280541" y="31750"/>
                </a:moveTo>
                <a:lnTo>
                  <a:pt x="1273429" y="31750"/>
                </a:lnTo>
                <a:lnTo>
                  <a:pt x="1270634" y="34544"/>
                </a:lnTo>
                <a:lnTo>
                  <a:pt x="1270634" y="41656"/>
                </a:lnTo>
                <a:lnTo>
                  <a:pt x="1273429" y="44450"/>
                </a:lnTo>
                <a:lnTo>
                  <a:pt x="1280541" y="44450"/>
                </a:lnTo>
                <a:lnTo>
                  <a:pt x="1283334" y="41656"/>
                </a:lnTo>
                <a:lnTo>
                  <a:pt x="1283334" y="34544"/>
                </a:lnTo>
                <a:lnTo>
                  <a:pt x="1280541" y="31750"/>
                </a:lnTo>
                <a:close/>
              </a:path>
              <a:path w="4406265" h="76200">
                <a:moveTo>
                  <a:pt x="1305941" y="31750"/>
                </a:moveTo>
                <a:lnTo>
                  <a:pt x="1298829" y="31750"/>
                </a:lnTo>
                <a:lnTo>
                  <a:pt x="1296034" y="34544"/>
                </a:lnTo>
                <a:lnTo>
                  <a:pt x="1296034" y="41656"/>
                </a:lnTo>
                <a:lnTo>
                  <a:pt x="1298829" y="44450"/>
                </a:lnTo>
                <a:lnTo>
                  <a:pt x="1305941" y="44450"/>
                </a:lnTo>
                <a:lnTo>
                  <a:pt x="1308734" y="41656"/>
                </a:lnTo>
                <a:lnTo>
                  <a:pt x="1308734" y="34544"/>
                </a:lnTo>
                <a:lnTo>
                  <a:pt x="1305941" y="31750"/>
                </a:lnTo>
                <a:close/>
              </a:path>
              <a:path w="4406265" h="76200">
                <a:moveTo>
                  <a:pt x="1331341" y="31750"/>
                </a:moveTo>
                <a:lnTo>
                  <a:pt x="1324356" y="31750"/>
                </a:lnTo>
                <a:lnTo>
                  <a:pt x="1321434" y="34544"/>
                </a:lnTo>
                <a:lnTo>
                  <a:pt x="1321434" y="41656"/>
                </a:lnTo>
                <a:lnTo>
                  <a:pt x="1324356" y="44450"/>
                </a:lnTo>
                <a:lnTo>
                  <a:pt x="1331341" y="44450"/>
                </a:lnTo>
                <a:lnTo>
                  <a:pt x="1334134" y="41656"/>
                </a:lnTo>
                <a:lnTo>
                  <a:pt x="1334134" y="34544"/>
                </a:lnTo>
                <a:lnTo>
                  <a:pt x="1331341" y="31750"/>
                </a:lnTo>
                <a:close/>
              </a:path>
              <a:path w="4406265" h="76200">
                <a:moveTo>
                  <a:pt x="1356741" y="31750"/>
                </a:moveTo>
                <a:lnTo>
                  <a:pt x="1349756" y="31750"/>
                </a:lnTo>
                <a:lnTo>
                  <a:pt x="1346834" y="34544"/>
                </a:lnTo>
                <a:lnTo>
                  <a:pt x="1346834" y="41656"/>
                </a:lnTo>
                <a:lnTo>
                  <a:pt x="1349756" y="44450"/>
                </a:lnTo>
                <a:lnTo>
                  <a:pt x="1356741" y="44450"/>
                </a:lnTo>
                <a:lnTo>
                  <a:pt x="1359534" y="41656"/>
                </a:lnTo>
                <a:lnTo>
                  <a:pt x="1359534" y="34544"/>
                </a:lnTo>
                <a:lnTo>
                  <a:pt x="1356741" y="31750"/>
                </a:lnTo>
                <a:close/>
              </a:path>
              <a:path w="4406265" h="76200">
                <a:moveTo>
                  <a:pt x="1382141" y="31750"/>
                </a:moveTo>
                <a:lnTo>
                  <a:pt x="1375156" y="31750"/>
                </a:lnTo>
                <a:lnTo>
                  <a:pt x="1372234" y="34544"/>
                </a:lnTo>
                <a:lnTo>
                  <a:pt x="1372234" y="41656"/>
                </a:lnTo>
                <a:lnTo>
                  <a:pt x="1375156" y="44450"/>
                </a:lnTo>
                <a:lnTo>
                  <a:pt x="1382141" y="44450"/>
                </a:lnTo>
                <a:lnTo>
                  <a:pt x="1384934" y="41656"/>
                </a:lnTo>
                <a:lnTo>
                  <a:pt x="1384934" y="34544"/>
                </a:lnTo>
                <a:lnTo>
                  <a:pt x="1382141" y="31750"/>
                </a:lnTo>
                <a:close/>
              </a:path>
              <a:path w="4406265" h="76200">
                <a:moveTo>
                  <a:pt x="1407541" y="31750"/>
                </a:moveTo>
                <a:lnTo>
                  <a:pt x="1400556" y="31750"/>
                </a:lnTo>
                <a:lnTo>
                  <a:pt x="1397634" y="34544"/>
                </a:lnTo>
                <a:lnTo>
                  <a:pt x="1397634" y="41656"/>
                </a:lnTo>
                <a:lnTo>
                  <a:pt x="1400556" y="44450"/>
                </a:lnTo>
                <a:lnTo>
                  <a:pt x="1407541" y="44450"/>
                </a:lnTo>
                <a:lnTo>
                  <a:pt x="1410462" y="41656"/>
                </a:lnTo>
                <a:lnTo>
                  <a:pt x="1410462" y="34544"/>
                </a:lnTo>
                <a:lnTo>
                  <a:pt x="1407541" y="31750"/>
                </a:lnTo>
                <a:close/>
              </a:path>
              <a:path w="4406265" h="76200">
                <a:moveTo>
                  <a:pt x="1432941" y="31750"/>
                </a:moveTo>
                <a:lnTo>
                  <a:pt x="1425956" y="31750"/>
                </a:lnTo>
                <a:lnTo>
                  <a:pt x="1423162" y="34544"/>
                </a:lnTo>
                <a:lnTo>
                  <a:pt x="1423162" y="41656"/>
                </a:lnTo>
                <a:lnTo>
                  <a:pt x="1425956" y="44450"/>
                </a:lnTo>
                <a:lnTo>
                  <a:pt x="1432941" y="44450"/>
                </a:lnTo>
                <a:lnTo>
                  <a:pt x="1435862" y="41656"/>
                </a:lnTo>
                <a:lnTo>
                  <a:pt x="1435862" y="34544"/>
                </a:lnTo>
                <a:lnTo>
                  <a:pt x="1432941" y="31750"/>
                </a:lnTo>
                <a:close/>
              </a:path>
              <a:path w="4406265" h="76200">
                <a:moveTo>
                  <a:pt x="1458341" y="31750"/>
                </a:moveTo>
                <a:lnTo>
                  <a:pt x="1451356" y="31750"/>
                </a:lnTo>
                <a:lnTo>
                  <a:pt x="1448562" y="34544"/>
                </a:lnTo>
                <a:lnTo>
                  <a:pt x="1448562" y="41656"/>
                </a:lnTo>
                <a:lnTo>
                  <a:pt x="1451356" y="44450"/>
                </a:lnTo>
                <a:lnTo>
                  <a:pt x="1458341" y="44450"/>
                </a:lnTo>
                <a:lnTo>
                  <a:pt x="1461262" y="41656"/>
                </a:lnTo>
                <a:lnTo>
                  <a:pt x="1461262" y="34544"/>
                </a:lnTo>
                <a:lnTo>
                  <a:pt x="1458341" y="31750"/>
                </a:lnTo>
                <a:close/>
              </a:path>
              <a:path w="4406265" h="76200">
                <a:moveTo>
                  <a:pt x="1483741" y="31750"/>
                </a:moveTo>
                <a:lnTo>
                  <a:pt x="1476756" y="31750"/>
                </a:lnTo>
                <a:lnTo>
                  <a:pt x="1473962" y="34544"/>
                </a:lnTo>
                <a:lnTo>
                  <a:pt x="1473962" y="41656"/>
                </a:lnTo>
                <a:lnTo>
                  <a:pt x="1476756" y="44450"/>
                </a:lnTo>
                <a:lnTo>
                  <a:pt x="1483741" y="44450"/>
                </a:lnTo>
                <a:lnTo>
                  <a:pt x="1486662" y="41656"/>
                </a:lnTo>
                <a:lnTo>
                  <a:pt x="1486662" y="34544"/>
                </a:lnTo>
                <a:lnTo>
                  <a:pt x="1483741" y="31750"/>
                </a:lnTo>
                <a:close/>
              </a:path>
              <a:path w="4406265" h="76200">
                <a:moveTo>
                  <a:pt x="1509268" y="31750"/>
                </a:moveTo>
                <a:lnTo>
                  <a:pt x="1502156" y="31750"/>
                </a:lnTo>
                <a:lnTo>
                  <a:pt x="1499362" y="34544"/>
                </a:lnTo>
                <a:lnTo>
                  <a:pt x="1499362" y="41656"/>
                </a:lnTo>
                <a:lnTo>
                  <a:pt x="1502156" y="44450"/>
                </a:lnTo>
                <a:lnTo>
                  <a:pt x="1509268" y="44450"/>
                </a:lnTo>
                <a:lnTo>
                  <a:pt x="1512062" y="41656"/>
                </a:lnTo>
                <a:lnTo>
                  <a:pt x="1512062" y="34544"/>
                </a:lnTo>
                <a:lnTo>
                  <a:pt x="1509268" y="31750"/>
                </a:lnTo>
                <a:close/>
              </a:path>
              <a:path w="4406265" h="76200">
                <a:moveTo>
                  <a:pt x="1534668" y="31750"/>
                </a:moveTo>
                <a:lnTo>
                  <a:pt x="1527556" y="31750"/>
                </a:lnTo>
                <a:lnTo>
                  <a:pt x="1524762" y="34544"/>
                </a:lnTo>
                <a:lnTo>
                  <a:pt x="1524762" y="41656"/>
                </a:lnTo>
                <a:lnTo>
                  <a:pt x="1527556" y="44450"/>
                </a:lnTo>
                <a:lnTo>
                  <a:pt x="1534668" y="44450"/>
                </a:lnTo>
                <a:lnTo>
                  <a:pt x="1537462" y="41656"/>
                </a:lnTo>
                <a:lnTo>
                  <a:pt x="1537462" y="34544"/>
                </a:lnTo>
                <a:lnTo>
                  <a:pt x="1534668" y="31750"/>
                </a:lnTo>
                <a:close/>
              </a:path>
              <a:path w="4406265" h="76200">
                <a:moveTo>
                  <a:pt x="1560068" y="31750"/>
                </a:moveTo>
                <a:lnTo>
                  <a:pt x="1552956" y="31750"/>
                </a:lnTo>
                <a:lnTo>
                  <a:pt x="1550162" y="34544"/>
                </a:lnTo>
                <a:lnTo>
                  <a:pt x="1550162" y="41656"/>
                </a:lnTo>
                <a:lnTo>
                  <a:pt x="1552956" y="44450"/>
                </a:lnTo>
                <a:lnTo>
                  <a:pt x="1560068" y="44450"/>
                </a:lnTo>
                <a:lnTo>
                  <a:pt x="1562862" y="41656"/>
                </a:lnTo>
                <a:lnTo>
                  <a:pt x="1562862" y="34544"/>
                </a:lnTo>
                <a:lnTo>
                  <a:pt x="1560068" y="31750"/>
                </a:lnTo>
                <a:close/>
              </a:path>
              <a:path w="4406265" h="76200">
                <a:moveTo>
                  <a:pt x="1585468" y="31750"/>
                </a:moveTo>
                <a:lnTo>
                  <a:pt x="1578483" y="31750"/>
                </a:lnTo>
                <a:lnTo>
                  <a:pt x="1575562" y="34544"/>
                </a:lnTo>
                <a:lnTo>
                  <a:pt x="1575562" y="41656"/>
                </a:lnTo>
                <a:lnTo>
                  <a:pt x="1578483" y="44450"/>
                </a:lnTo>
                <a:lnTo>
                  <a:pt x="1585468" y="44450"/>
                </a:lnTo>
                <a:lnTo>
                  <a:pt x="1588262" y="41656"/>
                </a:lnTo>
                <a:lnTo>
                  <a:pt x="1588262" y="34544"/>
                </a:lnTo>
                <a:lnTo>
                  <a:pt x="1585468" y="31750"/>
                </a:lnTo>
                <a:close/>
              </a:path>
              <a:path w="4406265" h="76200">
                <a:moveTo>
                  <a:pt x="1610868" y="31750"/>
                </a:moveTo>
                <a:lnTo>
                  <a:pt x="1603883" y="31750"/>
                </a:lnTo>
                <a:lnTo>
                  <a:pt x="1600962" y="34544"/>
                </a:lnTo>
                <a:lnTo>
                  <a:pt x="1600962" y="41656"/>
                </a:lnTo>
                <a:lnTo>
                  <a:pt x="1603883" y="44450"/>
                </a:lnTo>
                <a:lnTo>
                  <a:pt x="1610868" y="44450"/>
                </a:lnTo>
                <a:lnTo>
                  <a:pt x="1613662" y="41656"/>
                </a:lnTo>
                <a:lnTo>
                  <a:pt x="1613662" y="34544"/>
                </a:lnTo>
                <a:lnTo>
                  <a:pt x="1610868" y="31750"/>
                </a:lnTo>
                <a:close/>
              </a:path>
              <a:path w="4406265" h="76200">
                <a:moveTo>
                  <a:pt x="1636268" y="31750"/>
                </a:moveTo>
                <a:lnTo>
                  <a:pt x="1629283" y="31750"/>
                </a:lnTo>
                <a:lnTo>
                  <a:pt x="1626362" y="34544"/>
                </a:lnTo>
                <a:lnTo>
                  <a:pt x="1626362" y="41656"/>
                </a:lnTo>
                <a:lnTo>
                  <a:pt x="1629283" y="44450"/>
                </a:lnTo>
                <a:lnTo>
                  <a:pt x="1636268" y="44450"/>
                </a:lnTo>
                <a:lnTo>
                  <a:pt x="1639062" y="41656"/>
                </a:lnTo>
                <a:lnTo>
                  <a:pt x="1639062" y="34544"/>
                </a:lnTo>
                <a:lnTo>
                  <a:pt x="1636268" y="31750"/>
                </a:lnTo>
                <a:close/>
              </a:path>
              <a:path w="4406265" h="76200">
                <a:moveTo>
                  <a:pt x="1661668" y="31750"/>
                </a:moveTo>
                <a:lnTo>
                  <a:pt x="1654683" y="31750"/>
                </a:lnTo>
                <a:lnTo>
                  <a:pt x="1651762" y="34544"/>
                </a:lnTo>
                <a:lnTo>
                  <a:pt x="1651762" y="41656"/>
                </a:lnTo>
                <a:lnTo>
                  <a:pt x="1654683" y="44450"/>
                </a:lnTo>
                <a:lnTo>
                  <a:pt x="1661668" y="44450"/>
                </a:lnTo>
                <a:lnTo>
                  <a:pt x="1664589" y="41656"/>
                </a:lnTo>
                <a:lnTo>
                  <a:pt x="1664589" y="34544"/>
                </a:lnTo>
                <a:lnTo>
                  <a:pt x="1661668" y="31750"/>
                </a:lnTo>
                <a:close/>
              </a:path>
              <a:path w="4406265" h="76200">
                <a:moveTo>
                  <a:pt x="1687068" y="31750"/>
                </a:moveTo>
                <a:lnTo>
                  <a:pt x="1680083" y="31750"/>
                </a:lnTo>
                <a:lnTo>
                  <a:pt x="1677289" y="34544"/>
                </a:lnTo>
                <a:lnTo>
                  <a:pt x="1677289" y="41656"/>
                </a:lnTo>
                <a:lnTo>
                  <a:pt x="1680083" y="44450"/>
                </a:lnTo>
                <a:lnTo>
                  <a:pt x="1687068" y="44450"/>
                </a:lnTo>
                <a:lnTo>
                  <a:pt x="1689989" y="41656"/>
                </a:lnTo>
                <a:lnTo>
                  <a:pt x="1689989" y="34544"/>
                </a:lnTo>
                <a:lnTo>
                  <a:pt x="1687068" y="31750"/>
                </a:lnTo>
                <a:close/>
              </a:path>
              <a:path w="4406265" h="76200">
                <a:moveTo>
                  <a:pt x="1712468" y="31750"/>
                </a:moveTo>
                <a:lnTo>
                  <a:pt x="1705483" y="31750"/>
                </a:lnTo>
                <a:lnTo>
                  <a:pt x="1702689" y="34544"/>
                </a:lnTo>
                <a:lnTo>
                  <a:pt x="1702689" y="41656"/>
                </a:lnTo>
                <a:lnTo>
                  <a:pt x="1705483" y="44450"/>
                </a:lnTo>
                <a:lnTo>
                  <a:pt x="1712468" y="44450"/>
                </a:lnTo>
                <a:lnTo>
                  <a:pt x="1715389" y="41656"/>
                </a:lnTo>
                <a:lnTo>
                  <a:pt x="1715389" y="34544"/>
                </a:lnTo>
                <a:lnTo>
                  <a:pt x="1712468" y="31750"/>
                </a:lnTo>
                <a:close/>
              </a:path>
              <a:path w="4406265" h="76200">
                <a:moveTo>
                  <a:pt x="1737868" y="31750"/>
                </a:moveTo>
                <a:lnTo>
                  <a:pt x="1730883" y="31750"/>
                </a:lnTo>
                <a:lnTo>
                  <a:pt x="1728089" y="34544"/>
                </a:lnTo>
                <a:lnTo>
                  <a:pt x="1728089" y="41656"/>
                </a:lnTo>
                <a:lnTo>
                  <a:pt x="1730883" y="44450"/>
                </a:lnTo>
                <a:lnTo>
                  <a:pt x="1737868" y="44450"/>
                </a:lnTo>
                <a:lnTo>
                  <a:pt x="1740789" y="41656"/>
                </a:lnTo>
                <a:lnTo>
                  <a:pt x="1740789" y="34544"/>
                </a:lnTo>
                <a:lnTo>
                  <a:pt x="1737868" y="31750"/>
                </a:lnTo>
                <a:close/>
              </a:path>
              <a:path w="4406265" h="76200">
                <a:moveTo>
                  <a:pt x="1763395" y="31750"/>
                </a:moveTo>
                <a:lnTo>
                  <a:pt x="1756283" y="31750"/>
                </a:lnTo>
                <a:lnTo>
                  <a:pt x="1753489" y="34544"/>
                </a:lnTo>
                <a:lnTo>
                  <a:pt x="1753489" y="41656"/>
                </a:lnTo>
                <a:lnTo>
                  <a:pt x="1756283" y="44450"/>
                </a:lnTo>
                <a:lnTo>
                  <a:pt x="1763395" y="44450"/>
                </a:lnTo>
                <a:lnTo>
                  <a:pt x="1766189" y="41656"/>
                </a:lnTo>
                <a:lnTo>
                  <a:pt x="1766189" y="34544"/>
                </a:lnTo>
                <a:lnTo>
                  <a:pt x="1763395" y="31750"/>
                </a:lnTo>
                <a:close/>
              </a:path>
              <a:path w="4406265" h="76200">
                <a:moveTo>
                  <a:pt x="1788795" y="31750"/>
                </a:moveTo>
                <a:lnTo>
                  <a:pt x="1781683" y="31750"/>
                </a:lnTo>
                <a:lnTo>
                  <a:pt x="1778889" y="34544"/>
                </a:lnTo>
                <a:lnTo>
                  <a:pt x="1778889" y="41656"/>
                </a:lnTo>
                <a:lnTo>
                  <a:pt x="1781683" y="44450"/>
                </a:lnTo>
                <a:lnTo>
                  <a:pt x="1788795" y="44450"/>
                </a:lnTo>
                <a:lnTo>
                  <a:pt x="1791589" y="41656"/>
                </a:lnTo>
                <a:lnTo>
                  <a:pt x="1791589" y="34544"/>
                </a:lnTo>
                <a:lnTo>
                  <a:pt x="1788795" y="31750"/>
                </a:lnTo>
                <a:close/>
              </a:path>
              <a:path w="4406265" h="76200">
                <a:moveTo>
                  <a:pt x="1814195" y="31750"/>
                </a:moveTo>
                <a:lnTo>
                  <a:pt x="1807083" y="31750"/>
                </a:lnTo>
                <a:lnTo>
                  <a:pt x="1804289" y="34544"/>
                </a:lnTo>
                <a:lnTo>
                  <a:pt x="1804289" y="41656"/>
                </a:lnTo>
                <a:lnTo>
                  <a:pt x="1807083" y="44450"/>
                </a:lnTo>
                <a:lnTo>
                  <a:pt x="1814195" y="44450"/>
                </a:lnTo>
                <a:lnTo>
                  <a:pt x="1816989" y="41656"/>
                </a:lnTo>
                <a:lnTo>
                  <a:pt x="1816989" y="34544"/>
                </a:lnTo>
                <a:lnTo>
                  <a:pt x="1814195" y="31750"/>
                </a:lnTo>
                <a:close/>
              </a:path>
              <a:path w="4406265" h="76200">
                <a:moveTo>
                  <a:pt x="1839595" y="31750"/>
                </a:moveTo>
                <a:lnTo>
                  <a:pt x="1832609" y="31750"/>
                </a:lnTo>
                <a:lnTo>
                  <a:pt x="1829689" y="34544"/>
                </a:lnTo>
                <a:lnTo>
                  <a:pt x="1829689" y="41656"/>
                </a:lnTo>
                <a:lnTo>
                  <a:pt x="1832609" y="44450"/>
                </a:lnTo>
                <a:lnTo>
                  <a:pt x="1839595" y="44450"/>
                </a:lnTo>
                <a:lnTo>
                  <a:pt x="1842389" y="41656"/>
                </a:lnTo>
                <a:lnTo>
                  <a:pt x="1842389" y="34544"/>
                </a:lnTo>
                <a:lnTo>
                  <a:pt x="1839595" y="31750"/>
                </a:lnTo>
                <a:close/>
              </a:path>
              <a:path w="4406265" h="76200">
                <a:moveTo>
                  <a:pt x="1864995" y="31750"/>
                </a:moveTo>
                <a:lnTo>
                  <a:pt x="1858009" y="31750"/>
                </a:lnTo>
                <a:lnTo>
                  <a:pt x="1855089" y="34544"/>
                </a:lnTo>
                <a:lnTo>
                  <a:pt x="1855089" y="41656"/>
                </a:lnTo>
                <a:lnTo>
                  <a:pt x="1858009" y="44450"/>
                </a:lnTo>
                <a:lnTo>
                  <a:pt x="1864995" y="44450"/>
                </a:lnTo>
                <a:lnTo>
                  <a:pt x="1867789" y="41656"/>
                </a:lnTo>
                <a:lnTo>
                  <a:pt x="1867789" y="34544"/>
                </a:lnTo>
                <a:lnTo>
                  <a:pt x="1864995" y="31750"/>
                </a:lnTo>
                <a:close/>
              </a:path>
              <a:path w="4406265" h="76200">
                <a:moveTo>
                  <a:pt x="1890395" y="31750"/>
                </a:moveTo>
                <a:lnTo>
                  <a:pt x="1883409" y="31750"/>
                </a:lnTo>
                <a:lnTo>
                  <a:pt x="1880489" y="34544"/>
                </a:lnTo>
                <a:lnTo>
                  <a:pt x="1880489" y="41656"/>
                </a:lnTo>
                <a:lnTo>
                  <a:pt x="1883409" y="44450"/>
                </a:lnTo>
                <a:lnTo>
                  <a:pt x="1890395" y="44450"/>
                </a:lnTo>
                <a:lnTo>
                  <a:pt x="1893189" y="41656"/>
                </a:lnTo>
                <a:lnTo>
                  <a:pt x="1893189" y="34544"/>
                </a:lnTo>
                <a:lnTo>
                  <a:pt x="1890395" y="31750"/>
                </a:lnTo>
                <a:close/>
              </a:path>
              <a:path w="4406265" h="76200">
                <a:moveTo>
                  <a:pt x="1915795" y="31750"/>
                </a:moveTo>
                <a:lnTo>
                  <a:pt x="1908809" y="31750"/>
                </a:lnTo>
                <a:lnTo>
                  <a:pt x="1905889" y="34544"/>
                </a:lnTo>
                <a:lnTo>
                  <a:pt x="1905889" y="41656"/>
                </a:lnTo>
                <a:lnTo>
                  <a:pt x="1908809" y="44450"/>
                </a:lnTo>
                <a:lnTo>
                  <a:pt x="1915795" y="44450"/>
                </a:lnTo>
                <a:lnTo>
                  <a:pt x="1918716" y="41656"/>
                </a:lnTo>
                <a:lnTo>
                  <a:pt x="1918716" y="34544"/>
                </a:lnTo>
                <a:lnTo>
                  <a:pt x="1915795" y="31750"/>
                </a:lnTo>
                <a:close/>
              </a:path>
              <a:path w="4406265" h="76200">
                <a:moveTo>
                  <a:pt x="1941195" y="31750"/>
                </a:moveTo>
                <a:lnTo>
                  <a:pt x="1934209" y="31750"/>
                </a:lnTo>
                <a:lnTo>
                  <a:pt x="1931416" y="34544"/>
                </a:lnTo>
                <a:lnTo>
                  <a:pt x="1931416" y="41656"/>
                </a:lnTo>
                <a:lnTo>
                  <a:pt x="1934209" y="44450"/>
                </a:lnTo>
                <a:lnTo>
                  <a:pt x="1941195" y="44450"/>
                </a:lnTo>
                <a:lnTo>
                  <a:pt x="1944116" y="41656"/>
                </a:lnTo>
                <a:lnTo>
                  <a:pt x="1944116" y="34544"/>
                </a:lnTo>
                <a:lnTo>
                  <a:pt x="1941195" y="31750"/>
                </a:lnTo>
                <a:close/>
              </a:path>
              <a:path w="4406265" h="76200">
                <a:moveTo>
                  <a:pt x="1966595" y="31750"/>
                </a:moveTo>
                <a:lnTo>
                  <a:pt x="1959609" y="31750"/>
                </a:lnTo>
                <a:lnTo>
                  <a:pt x="1956816" y="34544"/>
                </a:lnTo>
                <a:lnTo>
                  <a:pt x="1956816" y="41656"/>
                </a:lnTo>
                <a:lnTo>
                  <a:pt x="1959609" y="44450"/>
                </a:lnTo>
                <a:lnTo>
                  <a:pt x="1966595" y="44450"/>
                </a:lnTo>
                <a:lnTo>
                  <a:pt x="1969516" y="41656"/>
                </a:lnTo>
                <a:lnTo>
                  <a:pt x="1969516" y="34544"/>
                </a:lnTo>
                <a:lnTo>
                  <a:pt x="1966595" y="31750"/>
                </a:lnTo>
                <a:close/>
              </a:path>
              <a:path w="4406265" h="76200">
                <a:moveTo>
                  <a:pt x="1991995" y="31750"/>
                </a:moveTo>
                <a:lnTo>
                  <a:pt x="1985009" y="31750"/>
                </a:lnTo>
                <a:lnTo>
                  <a:pt x="1982216" y="34544"/>
                </a:lnTo>
                <a:lnTo>
                  <a:pt x="1982216" y="41656"/>
                </a:lnTo>
                <a:lnTo>
                  <a:pt x="1985009" y="44450"/>
                </a:lnTo>
                <a:lnTo>
                  <a:pt x="1991995" y="44450"/>
                </a:lnTo>
                <a:lnTo>
                  <a:pt x="1994916" y="41656"/>
                </a:lnTo>
                <a:lnTo>
                  <a:pt x="1994916" y="34544"/>
                </a:lnTo>
                <a:lnTo>
                  <a:pt x="1991995" y="31750"/>
                </a:lnTo>
                <a:close/>
              </a:path>
              <a:path w="4406265" h="76200">
                <a:moveTo>
                  <a:pt x="2017521" y="31750"/>
                </a:moveTo>
                <a:lnTo>
                  <a:pt x="2010409" y="31750"/>
                </a:lnTo>
                <a:lnTo>
                  <a:pt x="2007616" y="34544"/>
                </a:lnTo>
                <a:lnTo>
                  <a:pt x="2007616" y="41656"/>
                </a:lnTo>
                <a:lnTo>
                  <a:pt x="2010409" y="44450"/>
                </a:lnTo>
                <a:lnTo>
                  <a:pt x="2017521" y="44450"/>
                </a:lnTo>
                <a:lnTo>
                  <a:pt x="2020316" y="41656"/>
                </a:lnTo>
                <a:lnTo>
                  <a:pt x="2020316" y="34544"/>
                </a:lnTo>
                <a:lnTo>
                  <a:pt x="2017521" y="31750"/>
                </a:lnTo>
                <a:close/>
              </a:path>
              <a:path w="4406265" h="76200">
                <a:moveTo>
                  <a:pt x="2042921" y="31750"/>
                </a:moveTo>
                <a:lnTo>
                  <a:pt x="2035809" y="31750"/>
                </a:lnTo>
                <a:lnTo>
                  <a:pt x="2033016" y="34544"/>
                </a:lnTo>
                <a:lnTo>
                  <a:pt x="2033016" y="41656"/>
                </a:lnTo>
                <a:lnTo>
                  <a:pt x="2035809" y="44450"/>
                </a:lnTo>
                <a:lnTo>
                  <a:pt x="2042921" y="44450"/>
                </a:lnTo>
                <a:lnTo>
                  <a:pt x="2045716" y="41656"/>
                </a:lnTo>
                <a:lnTo>
                  <a:pt x="2045716" y="34544"/>
                </a:lnTo>
                <a:lnTo>
                  <a:pt x="2042921" y="31750"/>
                </a:lnTo>
                <a:close/>
              </a:path>
              <a:path w="4406265" h="76200">
                <a:moveTo>
                  <a:pt x="2068321" y="31750"/>
                </a:moveTo>
                <a:lnTo>
                  <a:pt x="2061209" y="31750"/>
                </a:lnTo>
                <a:lnTo>
                  <a:pt x="2058416" y="34544"/>
                </a:lnTo>
                <a:lnTo>
                  <a:pt x="2058416" y="41656"/>
                </a:lnTo>
                <a:lnTo>
                  <a:pt x="2061209" y="44450"/>
                </a:lnTo>
                <a:lnTo>
                  <a:pt x="2068321" y="44450"/>
                </a:lnTo>
                <a:lnTo>
                  <a:pt x="2071116" y="41656"/>
                </a:lnTo>
                <a:lnTo>
                  <a:pt x="2071116" y="34544"/>
                </a:lnTo>
                <a:lnTo>
                  <a:pt x="2068321" y="31750"/>
                </a:lnTo>
                <a:close/>
              </a:path>
              <a:path w="4406265" h="76200">
                <a:moveTo>
                  <a:pt x="2093721" y="31750"/>
                </a:moveTo>
                <a:lnTo>
                  <a:pt x="2086737" y="31750"/>
                </a:lnTo>
                <a:lnTo>
                  <a:pt x="2083816" y="34544"/>
                </a:lnTo>
                <a:lnTo>
                  <a:pt x="2083816" y="41656"/>
                </a:lnTo>
                <a:lnTo>
                  <a:pt x="2086737" y="44450"/>
                </a:lnTo>
                <a:lnTo>
                  <a:pt x="2093721" y="44450"/>
                </a:lnTo>
                <a:lnTo>
                  <a:pt x="2096516" y="41656"/>
                </a:lnTo>
                <a:lnTo>
                  <a:pt x="2096516" y="34544"/>
                </a:lnTo>
                <a:lnTo>
                  <a:pt x="2093721" y="31750"/>
                </a:lnTo>
                <a:close/>
              </a:path>
              <a:path w="4406265" h="76200">
                <a:moveTo>
                  <a:pt x="2119122" y="31750"/>
                </a:moveTo>
                <a:lnTo>
                  <a:pt x="2112137" y="31750"/>
                </a:lnTo>
                <a:lnTo>
                  <a:pt x="2109216" y="34544"/>
                </a:lnTo>
                <a:lnTo>
                  <a:pt x="2109216" y="41656"/>
                </a:lnTo>
                <a:lnTo>
                  <a:pt x="2112137" y="44450"/>
                </a:lnTo>
                <a:lnTo>
                  <a:pt x="2119122" y="44450"/>
                </a:lnTo>
                <a:lnTo>
                  <a:pt x="2121916" y="41656"/>
                </a:lnTo>
                <a:lnTo>
                  <a:pt x="2121916" y="34544"/>
                </a:lnTo>
                <a:lnTo>
                  <a:pt x="2119122" y="31750"/>
                </a:lnTo>
                <a:close/>
              </a:path>
              <a:path w="4406265" h="76200">
                <a:moveTo>
                  <a:pt x="2144522" y="31750"/>
                </a:moveTo>
                <a:lnTo>
                  <a:pt x="2137537" y="31750"/>
                </a:lnTo>
                <a:lnTo>
                  <a:pt x="2134616" y="34544"/>
                </a:lnTo>
                <a:lnTo>
                  <a:pt x="2134616" y="41656"/>
                </a:lnTo>
                <a:lnTo>
                  <a:pt x="2137537" y="44450"/>
                </a:lnTo>
                <a:lnTo>
                  <a:pt x="2144522" y="44450"/>
                </a:lnTo>
                <a:lnTo>
                  <a:pt x="2147316" y="41656"/>
                </a:lnTo>
                <a:lnTo>
                  <a:pt x="2147316" y="34544"/>
                </a:lnTo>
                <a:lnTo>
                  <a:pt x="2144522" y="31750"/>
                </a:lnTo>
                <a:close/>
              </a:path>
              <a:path w="4406265" h="76200">
                <a:moveTo>
                  <a:pt x="2169922" y="31750"/>
                </a:moveTo>
                <a:lnTo>
                  <a:pt x="2162937" y="31750"/>
                </a:lnTo>
                <a:lnTo>
                  <a:pt x="2160016" y="34544"/>
                </a:lnTo>
                <a:lnTo>
                  <a:pt x="2160016" y="41656"/>
                </a:lnTo>
                <a:lnTo>
                  <a:pt x="2162937" y="44450"/>
                </a:lnTo>
                <a:lnTo>
                  <a:pt x="2169922" y="44450"/>
                </a:lnTo>
                <a:lnTo>
                  <a:pt x="2172843" y="41656"/>
                </a:lnTo>
                <a:lnTo>
                  <a:pt x="2172843" y="34544"/>
                </a:lnTo>
                <a:lnTo>
                  <a:pt x="2169922" y="31750"/>
                </a:lnTo>
                <a:close/>
              </a:path>
              <a:path w="4406265" h="76200">
                <a:moveTo>
                  <a:pt x="2195322" y="31750"/>
                </a:moveTo>
                <a:lnTo>
                  <a:pt x="2188337" y="31750"/>
                </a:lnTo>
                <a:lnTo>
                  <a:pt x="2185543" y="34544"/>
                </a:lnTo>
                <a:lnTo>
                  <a:pt x="2185543" y="41656"/>
                </a:lnTo>
                <a:lnTo>
                  <a:pt x="2188337" y="44450"/>
                </a:lnTo>
                <a:lnTo>
                  <a:pt x="2195322" y="44450"/>
                </a:lnTo>
                <a:lnTo>
                  <a:pt x="2198243" y="41656"/>
                </a:lnTo>
                <a:lnTo>
                  <a:pt x="2198243" y="34544"/>
                </a:lnTo>
                <a:lnTo>
                  <a:pt x="2195322" y="31750"/>
                </a:lnTo>
                <a:close/>
              </a:path>
              <a:path w="4406265" h="76200">
                <a:moveTo>
                  <a:pt x="2220722" y="31750"/>
                </a:moveTo>
                <a:lnTo>
                  <a:pt x="2213737" y="31750"/>
                </a:lnTo>
                <a:lnTo>
                  <a:pt x="2210943" y="34544"/>
                </a:lnTo>
                <a:lnTo>
                  <a:pt x="2210943" y="41656"/>
                </a:lnTo>
                <a:lnTo>
                  <a:pt x="2213737" y="44450"/>
                </a:lnTo>
                <a:lnTo>
                  <a:pt x="2220722" y="44450"/>
                </a:lnTo>
                <a:lnTo>
                  <a:pt x="2223643" y="41656"/>
                </a:lnTo>
                <a:lnTo>
                  <a:pt x="2223643" y="34544"/>
                </a:lnTo>
                <a:lnTo>
                  <a:pt x="2220722" y="31750"/>
                </a:lnTo>
                <a:close/>
              </a:path>
              <a:path w="4406265" h="76200">
                <a:moveTo>
                  <a:pt x="2246122" y="31750"/>
                </a:moveTo>
                <a:lnTo>
                  <a:pt x="2239137" y="31750"/>
                </a:lnTo>
                <a:lnTo>
                  <a:pt x="2236343" y="34544"/>
                </a:lnTo>
                <a:lnTo>
                  <a:pt x="2236343" y="41656"/>
                </a:lnTo>
                <a:lnTo>
                  <a:pt x="2239137" y="44450"/>
                </a:lnTo>
                <a:lnTo>
                  <a:pt x="2246122" y="44450"/>
                </a:lnTo>
                <a:lnTo>
                  <a:pt x="2249043" y="41656"/>
                </a:lnTo>
                <a:lnTo>
                  <a:pt x="2249043" y="34544"/>
                </a:lnTo>
                <a:lnTo>
                  <a:pt x="2246122" y="31750"/>
                </a:lnTo>
                <a:close/>
              </a:path>
              <a:path w="4406265" h="76200">
                <a:moveTo>
                  <a:pt x="2271649" y="31750"/>
                </a:moveTo>
                <a:lnTo>
                  <a:pt x="2264537" y="31750"/>
                </a:lnTo>
                <a:lnTo>
                  <a:pt x="2261743" y="34544"/>
                </a:lnTo>
                <a:lnTo>
                  <a:pt x="2261743" y="41656"/>
                </a:lnTo>
                <a:lnTo>
                  <a:pt x="2264537" y="44450"/>
                </a:lnTo>
                <a:lnTo>
                  <a:pt x="2271649" y="44450"/>
                </a:lnTo>
                <a:lnTo>
                  <a:pt x="2274443" y="41656"/>
                </a:lnTo>
                <a:lnTo>
                  <a:pt x="2274443" y="34544"/>
                </a:lnTo>
                <a:lnTo>
                  <a:pt x="2271649" y="31750"/>
                </a:lnTo>
                <a:close/>
              </a:path>
              <a:path w="4406265" h="76200">
                <a:moveTo>
                  <a:pt x="2297049" y="31750"/>
                </a:moveTo>
                <a:lnTo>
                  <a:pt x="2289937" y="31750"/>
                </a:lnTo>
                <a:lnTo>
                  <a:pt x="2287143" y="34544"/>
                </a:lnTo>
                <a:lnTo>
                  <a:pt x="2287143" y="41656"/>
                </a:lnTo>
                <a:lnTo>
                  <a:pt x="2289937" y="44450"/>
                </a:lnTo>
                <a:lnTo>
                  <a:pt x="2297049" y="44450"/>
                </a:lnTo>
                <a:lnTo>
                  <a:pt x="2299843" y="41656"/>
                </a:lnTo>
                <a:lnTo>
                  <a:pt x="2299843" y="34544"/>
                </a:lnTo>
                <a:lnTo>
                  <a:pt x="2297049" y="31750"/>
                </a:lnTo>
                <a:close/>
              </a:path>
              <a:path w="4406265" h="76200">
                <a:moveTo>
                  <a:pt x="2322449" y="31750"/>
                </a:moveTo>
                <a:lnTo>
                  <a:pt x="2315337" y="31750"/>
                </a:lnTo>
                <a:lnTo>
                  <a:pt x="2312543" y="34544"/>
                </a:lnTo>
                <a:lnTo>
                  <a:pt x="2312543" y="41656"/>
                </a:lnTo>
                <a:lnTo>
                  <a:pt x="2315337" y="44450"/>
                </a:lnTo>
                <a:lnTo>
                  <a:pt x="2322449" y="44450"/>
                </a:lnTo>
                <a:lnTo>
                  <a:pt x="2325243" y="41656"/>
                </a:lnTo>
                <a:lnTo>
                  <a:pt x="2325243" y="34544"/>
                </a:lnTo>
                <a:lnTo>
                  <a:pt x="2322449" y="31750"/>
                </a:lnTo>
                <a:close/>
              </a:path>
              <a:path w="4406265" h="76200">
                <a:moveTo>
                  <a:pt x="2347849" y="31750"/>
                </a:moveTo>
                <a:lnTo>
                  <a:pt x="2340864" y="31750"/>
                </a:lnTo>
                <a:lnTo>
                  <a:pt x="2337943" y="34544"/>
                </a:lnTo>
                <a:lnTo>
                  <a:pt x="2337943" y="41656"/>
                </a:lnTo>
                <a:lnTo>
                  <a:pt x="2340864" y="44450"/>
                </a:lnTo>
                <a:lnTo>
                  <a:pt x="2347849" y="44450"/>
                </a:lnTo>
                <a:lnTo>
                  <a:pt x="2350643" y="41656"/>
                </a:lnTo>
                <a:lnTo>
                  <a:pt x="2350643" y="34544"/>
                </a:lnTo>
                <a:lnTo>
                  <a:pt x="2347849" y="31750"/>
                </a:lnTo>
                <a:close/>
              </a:path>
              <a:path w="4406265" h="76200">
                <a:moveTo>
                  <a:pt x="2373249" y="31750"/>
                </a:moveTo>
                <a:lnTo>
                  <a:pt x="2366264" y="31750"/>
                </a:lnTo>
                <a:lnTo>
                  <a:pt x="2363343" y="34544"/>
                </a:lnTo>
                <a:lnTo>
                  <a:pt x="2363343" y="41656"/>
                </a:lnTo>
                <a:lnTo>
                  <a:pt x="2366264" y="44450"/>
                </a:lnTo>
                <a:lnTo>
                  <a:pt x="2373249" y="44450"/>
                </a:lnTo>
                <a:lnTo>
                  <a:pt x="2376043" y="41656"/>
                </a:lnTo>
                <a:lnTo>
                  <a:pt x="2376043" y="34544"/>
                </a:lnTo>
                <a:lnTo>
                  <a:pt x="2373249" y="31750"/>
                </a:lnTo>
                <a:close/>
              </a:path>
              <a:path w="4406265" h="76200">
                <a:moveTo>
                  <a:pt x="2398649" y="31750"/>
                </a:moveTo>
                <a:lnTo>
                  <a:pt x="2391664" y="31750"/>
                </a:lnTo>
                <a:lnTo>
                  <a:pt x="2388743" y="34544"/>
                </a:lnTo>
                <a:lnTo>
                  <a:pt x="2388743" y="41656"/>
                </a:lnTo>
                <a:lnTo>
                  <a:pt x="2391664" y="44450"/>
                </a:lnTo>
                <a:lnTo>
                  <a:pt x="2398649" y="44450"/>
                </a:lnTo>
                <a:lnTo>
                  <a:pt x="2401443" y="41656"/>
                </a:lnTo>
                <a:lnTo>
                  <a:pt x="2401443" y="34544"/>
                </a:lnTo>
                <a:lnTo>
                  <a:pt x="2398649" y="31750"/>
                </a:lnTo>
                <a:close/>
              </a:path>
              <a:path w="4406265" h="76200">
                <a:moveTo>
                  <a:pt x="2424049" y="31750"/>
                </a:moveTo>
                <a:lnTo>
                  <a:pt x="2417064" y="31750"/>
                </a:lnTo>
                <a:lnTo>
                  <a:pt x="2414143" y="34544"/>
                </a:lnTo>
                <a:lnTo>
                  <a:pt x="2414143" y="41656"/>
                </a:lnTo>
                <a:lnTo>
                  <a:pt x="2417064" y="44450"/>
                </a:lnTo>
                <a:lnTo>
                  <a:pt x="2424049" y="44450"/>
                </a:lnTo>
                <a:lnTo>
                  <a:pt x="2426970" y="41656"/>
                </a:lnTo>
                <a:lnTo>
                  <a:pt x="2426970" y="34544"/>
                </a:lnTo>
                <a:lnTo>
                  <a:pt x="2424049" y="31750"/>
                </a:lnTo>
                <a:close/>
              </a:path>
              <a:path w="4406265" h="76200">
                <a:moveTo>
                  <a:pt x="2449449" y="31750"/>
                </a:moveTo>
                <a:lnTo>
                  <a:pt x="2442464" y="31750"/>
                </a:lnTo>
                <a:lnTo>
                  <a:pt x="2439670" y="34544"/>
                </a:lnTo>
                <a:lnTo>
                  <a:pt x="2439670" y="41656"/>
                </a:lnTo>
                <a:lnTo>
                  <a:pt x="2442464" y="44450"/>
                </a:lnTo>
                <a:lnTo>
                  <a:pt x="2449449" y="44450"/>
                </a:lnTo>
                <a:lnTo>
                  <a:pt x="2452370" y="41656"/>
                </a:lnTo>
                <a:lnTo>
                  <a:pt x="2452370" y="34544"/>
                </a:lnTo>
                <a:lnTo>
                  <a:pt x="2449449" y="31750"/>
                </a:lnTo>
                <a:close/>
              </a:path>
              <a:path w="4406265" h="76200">
                <a:moveTo>
                  <a:pt x="2474849" y="31750"/>
                </a:moveTo>
                <a:lnTo>
                  <a:pt x="2467864" y="31750"/>
                </a:lnTo>
                <a:lnTo>
                  <a:pt x="2465070" y="34544"/>
                </a:lnTo>
                <a:lnTo>
                  <a:pt x="2465070" y="41656"/>
                </a:lnTo>
                <a:lnTo>
                  <a:pt x="2467864" y="44450"/>
                </a:lnTo>
                <a:lnTo>
                  <a:pt x="2474849" y="44450"/>
                </a:lnTo>
                <a:lnTo>
                  <a:pt x="2477770" y="41656"/>
                </a:lnTo>
                <a:lnTo>
                  <a:pt x="2477770" y="34544"/>
                </a:lnTo>
                <a:lnTo>
                  <a:pt x="2474849" y="31750"/>
                </a:lnTo>
                <a:close/>
              </a:path>
              <a:path w="4406265" h="76200">
                <a:moveTo>
                  <a:pt x="2500249" y="31750"/>
                </a:moveTo>
                <a:lnTo>
                  <a:pt x="2493264" y="31750"/>
                </a:lnTo>
                <a:lnTo>
                  <a:pt x="2490470" y="34544"/>
                </a:lnTo>
                <a:lnTo>
                  <a:pt x="2490470" y="41656"/>
                </a:lnTo>
                <a:lnTo>
                  <a:pt x="2493264" y="44450"/>
                </a:lnTo>
                <a:lnTo>
                  <a:pt x="2500249" y="44450"/>
                </a:lnTo>
                <a:lnTo>
                  <a:pt x="2503170" y="41656"/>
                </a:lnTo>
                <a:lnTo>
                  <a:pt x="2503170" y="34544"/>
                </a:lnTo>
                <a:lnTo>
                  <a:pt x="2500249" y="31750"/>
                </a:lnTo>
                <a:close/>
              </a:path>
              <a:path w="4406265" h="76200">
                <a:moveTo>
                  <a:pt x="2525776" y="31750"/>
                </a:moveTo>
                <a:lnTo>
                  <a:pt x="2518664" y="31750"/>
                </a:lnTo>
                <a:lnTo>
                  <a:pt x="2515870" y="34544"/>
                </a:lnTo>
                <a:lnTo>
                  <a:pt x="2515870" y="41656"/>
                </a:lnTo>
                <a:lnTo>
                  <a:pt x="2518664" y="44450"/>
                </a:lnTo>
                <a:lnTo>
                  <a:pt x="2525776" y="44450"/>
                </a:lnTo>
                <a:lnTo>
                  <a:pt x="2528570" y="41656"/>
                </a:lnTo>
                <a:lnTo>
                  <a:pt x="2528570" y="34544"/>
                </a:lnTo>
                <a:lnTo>
                  <a:pt x="2525776" y="31750"/>
                </a:lnTo>
                <a:close/>
              </a:path>
              <a:path w="4406265" h="76200">
                <a:moveTo>
                  <a:pt x="2551176" y="31750"/>
                </a:moveTo>
                <a:lnTo>
                  <a:pt x="2544064" y="31750"/>
                </a:lnTo>
                <a:lnTo>
                  <a:pt x="2541270" y="34544"/>
                </a:lnTo>
                <a:lnTo>
                  <a:pt x="2541270" y="41656"/>
                </a:lnTo>
                <a:lnTo>
                  <a:pt x="2544064" y="44450"/>
                </a:lnTo>
                <a:lnTo>
                  <a:pt x="2551176" y="44450"/>
                </a:lnTo>
                <a:lnTo>
                  <a:pt x="2553970" y="41656"/>
                </a:lnTo>
                <a:lnTo>
                  <a:pt x="2553970" y="34544"/>
                </a:lnTo>
                <a:lnTo>
                  <a:pt x="2551176" y="31750"/>
                </a:lnTo>
                <a:close/>
              </a:path>
              <a:path w="4406265" h="76200">
                <a:moveTo>
                  <a:pt x="2576576" y="31750"/>
                </a:moveTo>
                <a:lnTo>
                  <a:pt x="2569464" y="31750"/>
                </a:lnTo>
                <a:lnTo>
                  <a:pt x="2566670" y="34544"/>
                </a:lnTo>
                <a:lnTo>
                  <a:pt x="2566670" y="41656"/>
                </a:lnTo>
                <a:lnTo>
                  <a:pt x="2569464" y="44450"/>
                </a:lnTo>
                <a:lnTo>
                  <a:pt x="2576576" y="44450"/>
                </a:lnTo>
                <a:lnTo>
                  <a:pt x="2579370" y="41656"/>
                </a:lnTo>
                <a:lnTo>
                  <a:pt x="2579370" y="34544"/>
                </a:lnTo>
                <a:lnTo>
                  <a:pt x="2576576" y="31750"/>
                </a:lnTo>
                <a:close/>
              </a:path>
              <a:path w="4406265" h="76200">
                <a:moveTo>
                  <a:pt x="2601976" y="31750"/>
                </a:moveTo>
                <a:lnTo>
                  <a:pt x="2594991" y="31750"/>
                </a:lnTo>
                <a:lnTo>
                  <a:pt x="2592070" y="34544"/>
                </a:lnTo>
                <a:lnTo>
                  <a:pt x="2592070" y="41656"/>
                </a:lnTo>
                <a:lnTo>
                  <a:pt x="2594991" y="44450"/>
                </a:lnTo>
                <a:lnTo>
                  <a:pt x="2601976" y="44450"/>
                </a:lnTo>
                <a:lnTo>
                  <a:pt x="2604770" y="41656"/>
                </a:lnTo>
                <a:lnTo>
                  <a:pt x="2604770" y="34544"/>
                </a:lnTo>
                <a:lnTo>
                  <a:pt x="2601976" y="31750"/>
                </a:lnTo>
                <a:close/>
              </a:path>
              <a:path w="4406265" h="76200">
                <a:moveTo>
                  <a:pt x="2627376" y="31750"/>
                </a:moveTo>
                <a:lnTo>
                  <a:pt x="2620391" y="31750"/>
                </a:lnTo>
                <a:lnTo>
                  <a:pt x="2617470" y="34544"/>
                </a:lnTo>
                <a:lnTo>
                  <a:pt x="2617470" y="41656"/>
                </a:lnTo>
                <a:lnTo>
                  <a:pt x="2620391" y="44450"/>
                </a:lnTo>
                <a:lnTo>
                  <a:pt x="2627376" y="44450"/>
                </a:lnTo>
                <a:lnTo>
                  <a:pt x="2630170" y="41656"/>
                </a:lnTo>
                <a:lnTo>
                  <a:pt x="2630170" y="34544"/>
                </a:lnTo>
                <a:lnTo>
                  <a:pt x="2627376" y="31750"/>
                </a:lnTo>
                <a:close/>
              </a:path>
              <a:path w="4406265" h="76200">
                <a:moveTo>
                  <a:pt x="2652776" y="31750"/>
                </a:moveTo>
                <a:lnTo>
                  <a:pt x="2645791" y="31750"/>
                </a:lnTo>
                <a:lnTo>
                  <a:pt x="2642870" y="34544"/>
                </a:lnTo>
                <a:lnTo>
                  <a:pt x="2642870" y="41656"/>
                </a:lnTo>
                <a:lnTo>
                  <a:pt x="2645791" y="44450"/>
                </a:lnTo>
                <a:lnTo>
                  <a:pt x="2652776" y="44450"/>
                </a:lnTo>
                <a:lnTo>
                  <a:pt x="2655570" y="41656"/>
                </a:lnTo>
                <a:lnTo>
                  <a:pt x="2655570" y="34544"/>
                </a:lnTo>
                <a:lnTo>
                  <a:pt x="2652776" y="31750"/>
                </a:lnTo>
                <a:close/>
              </a:path>
              <a:path w="4406265" h="76200">
                <a:moveTo>
                  <a:pt x="2678176" y="31750"/>
                </a:moveTo>
                <a:lnTo>
                  <a:pt x="2671191" y="31750"/>
                </a:lnTo>
                <a:lnTo>
                  <a:pt x="2668270" y="34544"/>
                </a:lnTo>
                <a:lnTo>
                  <a:pt x="2668270" y="41656"/>
                </a:lnTo>
                <a:lnTo>
                  <a:pt x="2671191" y="44450"/>
                </a:lnTo>
                <a:lnTo>
                  <a:pt x="2678176" y="44450"/>
                </a:lnTo>
                <a:lnTo>
                  <a:pt x="2681097" y="41656"/>
                </a:lnTo>
                <a:lnTo>
                  <a:pt x="2681097" y="34544"/>
                </a:lnTo>
                <a:lnTo>
                  <a:pt x="2678176" y="31750"/>
                </a:lnTo>
                <a:close/>
              </a:path>
              <a:path w="4406265" h="76200">
                <a:moveTo>
                  <a:pt x="2703576" y="31750"/>
                </a:moveTo>
                <a:lnTo>
                  <a:pt x="2696591" y="31750"/>
                </a:lnTo>
                <a:lnTo>
                  <a:pt x="2693797" y="34544"/>
                </a:lnTo>
                <a:lnTo>
                  <a:pt x="2693797" y="41656"/>
                </a:lnTo>
                <a:lnTo>
                  <a:pt x="2696591" y="44450"/>
                </a:lnTo>
                <a:lnTo>
                  <a:pt x="2703576" y="44450"/>
                </a:lnTo>
                <a:lnTo>
                  <a:pt x="2706497" y="41656"/>
                </a:lnTo>
                <a:lnTo>
                  <a:pt x="2706497" y="34544"/>
                </a:lnTo>
                <a:lnTo>
                  <a:pt x="2703576" y="31750"/>
                </a:lnTo>
                <a:close/>
              </a:path>
              <a:path w="4406265" h="76200">
                <a:moveTo>
                  <a:pt x="2728976" y="31750"/>
                </a:moveTo>
                <a:lnTo>
                  <a:pt x="2721991" y="31750"/>
                </a:lnTo>
                <a:lnTo>
                  <a:pt x="2719197" y="34544"/>
                </a:lnTo>
                <a:lnTo>
                  <a:pt x="2719197" y="41656"/>
                </a:lnTo>
                <a:lnTo>
                  <a:pt x="2721991" y="44450"/>
                </a:lnTo>
                <a:lnTo>
                  <a:pt x="2728976" y="44450"/>
                </a:lnTo>
                <a:lnTo>
                  <a:pt x="2731897" y="41656"/>
                </a:lnTo>
                <a:lnTo>
                  <a:pt x="2731897" y="34544"/>
                </a:lnTo>
                <a:lnTo>
                  <a:pt x="2728976" y="31750"/>
                </a:lnTo>
                <a:close/>
              </a:path>
              <a:path w="4406265" h="76200">
                <a:moveTo>
                  <a:pt x="2754376" y="31750"/>
                </a:moveTo>
                <a:lnTo>
                  <a:pt x="2747391" y="31750"/>
                </a:lnTo>
                <a:lnTo>
                  <a:pt x="2744597" y="34544"/>
                </a:lnTo>
                <a:lnTo>
                  <a:pt x="2744597" y="41656"/>
                </a:lnTo>
                <a:lnTo>
                  <a:pt x="2747391" y="44450"/>
                </a:lnTo>
                <a:lnTo>
                  <a:pt x="2754376" y="44450"/>
                </a:lnTo>
                <a:lnTo>
                  <a:pt x="2757297" y="41656"/>
                </a:lnTo>
                <a:lnTo>
                  <a:pt x="2757297" y="34544"/>
                </a:lnTo>
                <a:lnTo>
                  <a:pt x="2754376" y="31750"/>
                </a:lnTo>
                <a:close/>
              </a:path>
              <a:path w="4406265" h="76200">
                <a:moveTo>
                  <a:pt x="2779903" y="31750"/>
                </a:moveTo>
                <a:lnTo>
                  <a:pt x="2772791" y="31750"/>
                </a:lnTo>
                <a:lnTo>
                  <a:pt x="2769997" y="34544"/>
                </a:lnTo>
                <a:lnTo>
                  <a:pt x="2769997" y="41656"/>
                </a:lnTo>
                <a:lnTo>
                  <a:pt x="2772791" y="44450"/>
                </a:lnTo>
                <a:lnTo>
                  <a:pt x="2779903" y="44450"/>
                </a:lnTo>
                <a:lnTo>
                  <a:pt x="2782697" y="41656"/>
                </a:lnTo>
                <a:lnTo>
                  <a:pt x="2782697" y="34544"/>
                </a:lnTo>
                <a:lnTo>
                  <a:pt x="2779903" y="31750"/>
                </a:lnTo>
                <a:close/>
              </a:path>
              <a:path w="4406265" h="76200">
                <a:moveTo>
                  <a:pt x="2805303" y="31750"/>
                </a:moveTo>
                <a:lnTo>
                  <a:pt x="2798191" y="31750"/>
                </a:lnTo>
                <a:lnTo>
                  <a:pt x="2795397" y="34544"/>
                </a:lnTo>
                <a:lnTo>
                  <a:pt x="2795397" y="41656"/>
                </a:lnTo>
                <a:lnTo>
                  <a:pt x="2798191" y="44450"/>
                </a:lnTo>
                <a:lnTo>
                  <a:pt x="2805303" y="44450"/>
                </a:lnTo>
                <a:lnTo>
                  <a:pt x="2808097" y="41656"/>
                </a:lnTo>
                <a:lnTo>
                  <a:pt x="2808097" y="34544"/>
                </a:lnTo>
                <a:lnTo>
                  <a:pt x="2805303" y="31750"/>
                </a:lnTo>
                <a:close/>
              </a:path>
              <a:path w="4406265" h="76200">
                <a:moveTo>
                  <a:pt x="2830703" y="31750"/>
                </a:moveTo>
                <a:lnTo>
                  <a:pt x="2823591" y="31750"/>
                </a:lnTo>
                <a:lnTo>
                  <a:pt x="2820797" y="34544"/>
                </a:lnTo>
                <a:lnTo>
                  <a:pt x="2820797" y="41656"/>
                </a:lnTo>
                <a:lnTo>
                  <a:pt x="2823591" y="44450"/>
                </a:lnTo>
                <a:lnTo>
                  <a:pt x="2830703" y="44450"/>
                </a:lnTo>
                <a:lnTo>
                  <a:pt x="2833497" y="41656"/>
                </a:lnTo>
                <a:lnTo>
                  <a:pt x="2833497" y="34544"/>
                </a:lnTo>
                <a:lnTo>
                  <a:pt x="2830703" y="31750"/>
                </a:lnTo>
                <a:close/>
              </a:path>
              <a:path w="4406265" h="76200">
                <a:moveTo>
                  <a:pt x="2856103" y="31750"/>
                </a:moveTo>
                <a:lnTo>
                  <a:pt x="2849118" y="31750"/>
                </a:lnTo>
                <a:lnTo>
                  <a:pt x="2846197" y="34544"/>
                </a:lnTo>
                <a:lnTo>
                  <a:pt x="2846197" y="41656"/>
                </a:lnTo>
                <a:lnTo>
                  <a:pt x="2849118" y="44450"/>
                </a:lnTo>
                <a:lnTo>
                  <a:pt x="2856103" y="44450"/>
                </a:lnTo>
                <a:lnTo>
                  <a:pt x="2858897" y="41656"/>
                </a:lnTo>
                <a:lnTo>
                  <a:pt x="2858897" y="34544"/>
                </a:lnTo>
                <a:lnTo>
                  <a:pt x="2856103" y="31750"/>
                </a:lnTo>
                <a:close/>
              </a:path>
              <a:path w="4406265" h="76200">
                <a:moveTo>
                  <a:pt x="2881503" y="31750"/>
                </a:moveTo>
                <a:lnTo>
                  <a:pt x="2874518" y="31750"/>
                </a:lnTo>
                <a:lnTo>
                  <a:pt x="2871597" y="34544"/>
                </a:lnTo>
                <a:lnTo>
                  <a:pt x="2871597" y="41656"/>
                </a:lnTo>
                <a:lnTo>
                  <a:pt x="2874518" y="44450"/>
                </a:lnTo>
                <a:lnTo>
                  <a:pt x="2881503" y="44450"/>
                </a:lnTo>
                <a:lnTo>
                  <a:pt x="2884297" y="41656"/>
                </a:lnTo>
                <a:lnTo>
                  <a:pt x="2884297" y="34544"/>
                </a:lnTo>
                <a:lnTo>
                  <a:pt x="2881503" y="31750"/>
                </a:lnTo>
                <a:close/>
              </a:path>
              <a:path w="4406265" h="76200">
                <a:moveTo>
                  <a:pt x="2906903" y="31750"/>
                </a:moveTo>
                <a:lnTo>
                  <a:pt x="2899918" y="31750"/>
                </a:lnTo>
                <a:lnTo>
                  <a:pt x="2896997" y="34544"/>
                </a:lnTo>
                <a:lnTo>
                  <a:pt x="2896997" y="41656"/>
                </a:lnTo>
                <a:lnTo>
                  <a:pt x="2899918" y="44450"/>
                </a:lnTo>
                <a:lnTo>
                  <a:pt x="2906903" y="44450"/>
                </a:lnTo>
                <a:lnTo>
                  <a:pt x="2909697" y="41656"/>
                </a:lnTo>
                <a:lnTo>
                  <a:pt x="2909697" y="34544"/>
                </a:lnTo>
                <a:lnTo>
                  <a:pt x="2906903" y="31750"/>
                </a:lnTo>
                <a:close/>
              </a:path>
              <a:path w="4406265" h="76200">
                <a:moveTo>
                  <a:pt x="2932303" y="31750"/>
                </a:moveTo>
                <a:lnTo>
                  <a:pt x="2925318" y="31750"/>
                </a:lnTo>
                <a:lnTo>
                  <a:pt x="2922397" y="34544"/>
                </a:lnTo>
                <a:lnTo>
                  <a:pt x="2922397" y="41656"/>
                </a:lnTo>
                <a:lnTo>
                  <a:pt x="2925318" y="44450"/>
                </a:lnTo>
                <a:lnTo>
                  <a:pt x="2932303" y="44450"/>
                </a:lnTo>
                <a:lnTo>
                  <a:pt x="2935224" y="41656"/>
                </a:lnTo>
                <a:lnTo>
                  <a:pt x="2935224" y="34544"/>
                </a:lnTo>
                <a:lnTo>
                  <a:pt x="2932303" y="31750"/>
                </a:lnTo>
                <a:close/>
              </a:path>
              <a:path w="4406265" h="76200">
                <a:moveTo>
                  <a:pt x="2957703" y="31750"/>
                </a:moveTo>
                <a:lnTo>
                  <a:pt x="2950718" y="31750"/>
                </a:lnTo>
                <a:lnTo>
                  <a:pt x="2947924" y="34544"/>
                </a:lnTo>
                <a:lnTo>
                  <a:pt x="2947924" y="41656"/>
                </a:lnTo>
                <a:lnTo>
                  <a:pt x="2950718" y="44450"/>
                </a:lnTo>
                <a:lnTo>
                  <a:pt x="2957703" y="44450"/>
                </a:lnTo>
                <a:lnTo>
                  <a:pt x="2960624" y="41656"/>
                </a:lnTo>
                <a:lnTo>
                  <a:pt x="2960624" y="34544"/>
                </a:lnTo>
                <a:lnTo>
                  <a:pt x="2957703" y="31750"/>
                </a:lnTo>
                <a:close/>
              </a:path>
              <a:path w="4406265" h="76200">
                <a:moveTo>
                  <a:pt x="2983103" y="31750"/>
                </a:moveTo>
                <a:lnTo>
                  <a:pt x="2976118" y="31750"/>
                </a:lnTo>
                <a:lnTo>
                  <a:pt x="2973324" y="34544"/>
                </a:lnTo>
                <a:lnTo>
                  <a:pt x="2973324" y="41656"/>
                </a:lnTo>
                <a:lnTo>
                  <a:pt x="2976118" y="44450"/>
                </a:lnTo>
                <a:lnTo>
                  <a:pt x="2983103" y="44450"/>
                </a:lnTo>
                <a:lnTo>
                  <a:pt x="2986024" y="41656"/>
                </a:lnTo>
                <a:lnTo>
                  <a:pt x="2986024" y="34544"/>
                </a:lnTo>
                <a:lnTo>
                  <a:pt x="2983103" y="31750"/>
                </a:lnTo>
                <a:close/>
              </a:path>
              <a:path w="4406265" h="76200">
                <a:moveTo>
                  <a:pt x="3008503" y="31750"/>
                </a:moveTo>
                <a:lnTo>
                  <a:pt x="3001518" y="31750"/>
                </a:lnTo>
                <a:lnTo>
                  <a:pt x="2998724" y="34544"/>
                </a:lnTo>
                <a:lnTo>
                  <a:pt x="2998724" y="41656"/>
                </a:lnTo>
                <a:lnTo>
                  <a:pt x="3001518" y="44450"/>
                </a:lnTo>
                <a:lnTo>
                  <a:pt x="3008503" y="44450"/>
                </a:lnTo>
                <a:lnTo>
                  <a:pt x="3011424" y="41656"/>
                </a:lnTo>
                <a:lnTo>
                  <a:pt x="3011424" y="34544"/>
                </a:lnTo>
                <a:lnTo>
                  <a:pt x="3008503" y="31750"/>
                </a:lnTo>
                <a:close/>
              </a:path>
              <a:path w="4406265" h="76200">
                <a:moveTo>
                  <a:pt x="3034030" y="31750"/>
                </a:moveTo>
                <a:lnTo>
                  <a:pt x="3026918" y="31750"/>
                </a:lnTo>
                <a:lnTo>
                  <a:pt x="3024124" y="34544"/>
                </a:lnTo>
                <a:lnTo>
                  <a:pt x="3024124" y="41656"/>
                </a:lnTo>
                <a:lnTo>
                  <a:pt x="3026918" y="44450"/>
                </a:lnTo>
                <a:lnTo>
                  <a:pt x="3034030" y="44450"/>
                </a:lnTo>
                <a:lnTo>
                  <a:pt x="3036824" y="41656"/>
                </a:lnTo>
                <a:lnTo>
                  <a:pt x="3036824" y="34544"/>
                </a:lnTo>
                <a:lnTo>
                  <a:pt x="3034030" y="31750"/>
                </a:lnTo>
                <a:close/>
              </a:path>
              <a:path w="4406265" h="76200">
                <a:moveTo>
                  <a:pt x="3059430" y="31750"/>
                </a:moveTo>
                <a:lnTo>
                  <a:pt x="3052318" y="31750"/>
                </a:lnTo>
                <a:lnTo>
                  <a:pt x="3049524" y="34544"/>
                </a:lnTo>
                <a:lnTo>
                  <a:pt x="3049524" y="41656"/>
                </a:lnTo>
                <a:lnTo>
                  <a:pt x="3052318" y="44450"/>
                </a:lnTo>
                <a:lnTo>
                  <a:pt x="3059430" y="44450"/>
                </a:lnTo>
                <a:lnTo>
                  <a:pt x="3062224" y="41656"/>
                </a:lnTo>
                <a:lnTo>
                  <a:pt x="3062224" y="34544"/>
                </a:lnTo>
                <a:lnTo>
                  <a:pt x="3059430" y="31750"/>
                </a:lnTo>
                <a:close/>
              </a:path>
              <a:path w="4406265" h="76200">
                <a:moveTo>
                  <a:pt x="3084830" y="31750"/>
                </a:moveTo>
                <a:lnTo>
                  <a:pt x="3077718" y="31750"/>
                </a:lnTo>
                <a:lnTo>
                  <a:pt x="3074924" y="34544"/>
                </a:lnTo>
                <a:lnTo>
                  <a:pt x="3074924" y="41656"/>
                </a:lnTo>
                <a:lnTo>
                  <a:pt x="3077718" y="44450"/>
                </a:lnTo>
                <a:lnTo>
                  <a:pt x="3084830" y="44450"/>
                </a:lnTo>
                <a:lnTo>
                  <a:pt x="3087624" y="41656"/>
                </a:lnTo>
                <a:lnTo>
                  <a:pt x="3087624" y="34544"/>
                </a:lnTo>
                <a:lnTo>
                  <a:pt x="3084830" y="31750"/>
                </a:lnTo>
                <a:close/>
              </a:path>
              <a:path w="4406265" h="76200">
                <a:moveTo>
                  <a:pt x="3110230" y="31750"/>
                </a:moveTo>
                <a:lnTo>
                  <a:pt x="3103245" y="31750"/>
                </a:lnTo>
                <a:lnTo>
                  <a:pt x="3100324" y="34544"/>
                </a:lnTo>
                <a:lnTo>
                  <a:pt x="3100324" y="41656"/>
                </a:lnTo>
                <a:lnTo>
                  <a:pt x="3103245" y="44450"/>
                </a:lnTo>
                <a:lnTo>
                  <a:pt x="3110230" y="44450"/>
                </a:lnTo>
                <a:lnTo>
                  <a:pt x="3113024" y="41656"/>
                </a:lnTo>
                <a:lnTo>
                  <a:pt x="3113024" y="34544"/>
                </a:lnTo>
                <a:lnTo>
                  <a:pt x="3110230" y="31750"/>
                </a:lnTo>
                <a:close/>
              </a:path>
              <a:path w="4406265" h="76200">
                <a:moveTo>
                  <a:pt x="3135630" y="31750"/>
                </a:moveTo>
                <a:lnTo>
                  <a:pt x="3128645" y="31750"/>
                </a:lnTo>
                <a:lnTo>
                  <a:pt x="3125724" y="34544"/>
                </a:lnTo>
                <a:lnTo>
                  <a:pt x="3125724" y="41656"/>
                </a:lnTo>
                <a:lnTo>
                  <a:pt x="3128645" y="44450"/>
                </a:lnTo>
                <a:lnTo>
                  <a:pt x="3135630" y="44450"/>
                </a:lnTo>
                <a:lnTo>
                  <a:pt x="3138424" y="41656"/>
                </a:lnTo>
                <a:lnTo>
                  <a:pt x="3138424" y="34544"/>
                </a:lnTo>
                <a:lnTo>
                  <a:pt x="3135630" y="31750"/>
                </a:lnTo>
                <a:close/>
              </a:path>
              <a:path w="4406265" h="76200">
                <a:moveTo>
                  <a:pt x="3161030" y="31750"/>
                </a:moveTo>
                <a:lnTo>
                  <a:pt x="3154045" y="31750"/>
                </a:lnTo>
                <a:lnTo>
                  <a:pt x="3151124" y="34544"/>
                </a:lnTo>
                <a:lnTo>
                  <a:pt x="3151124" y="41656"/>
                </a:lnTo>
                <a:lnTo>
                  <a:pt x="3154045" y="44450"/>
                </a:lnTo>
                <a:lnTo>
                  <a:pt x="3161030" y="44450"/>
                </a:lnTo>
                <a:lnTo>
                  <a:pt x="3163824" y="41656"/>
                </a:lnTo>
                <a:lnTo>
                  <a:pt x="3163824" y="34544"/>
                </a:lnTo>
                <a:lnTo>
                  <a:pt x="3161030" y="31750"/>
                </a:lnTo>
                <a:close/>
              </a:path>
              <a:path w="4406265" h="76200">
                <a:moveTo>
                  <a:pt x="3186430" y="31750"/>
                </a:moveTo>
                <a:lnTo>
                  <a:pt x="3179445" y="31750"/>
                </a:lnTo>
                <a:lnTo>
                  <a:pt x="3176524" y="34544"/>
                </a:lnTo>
                <a:lnTo>
                  <a:pt x="3176524" y="41656"/>
                </a:lnTo>
                <a:lnTo>
                  <a:pt x="3179445" y="44450"/>
                </a:lnTo>
                <a:lnTo>
                  <a:pt x="3186430" y="44450"/>
                </a:lnTo>
                <a:lnTo>
                  <a:pt x="3189351" y="41656"/>
                </a:lnTo>
                <a:lnTo>
                  <a:pt x="3189351" y="34544"/>
                </a:lnTo>
                <a:lnTo>
                  <a:pt x="3186430" y="31750"/>
                </a:lnTo>
                <a:close/>
              </a:path>
              <a:path w="4406265" h="76200">
                <a:moveTo>
                  <a:pt x="3211830" y="31750"/>
                </a:moveTo>
                <a:lnTo>
                  <a:pt x="3204845" y="31750"/>
                </a:lnTo>
                <a:lnTo>
                  <a:pt x="3202051" y="34544"/>
                </a:lnTo>
                <a:lnTo>
                  <a:pt x="3202051" y="41656"/>
                </a:lnTo>
                <a:lnTo>
                  <a:pt x="3204845" y="44450"/>
                </a:lnTo>
                <a:lnTo>
                  <a:pt x="3211830" y="44450"/>
                </a:lnTo>
                <a:lnTo>
                  <a:pt x="3214751" y="41656"/>
                </a:lnTo>
                <a:lnTo>
                  <a:pt x="3214751" y="34544"/>
                </a:lnTo>
                <a:lnTo>
                  <a:pt x="3211830" y="31750"/>
                </a:lnTo>
                <a:close/>
              </a:path>
              <a:path w="4406265" h="76200">
                <a:moveTo>
                  <a:pt x="3237230" y="31750"/>
                </a:moveTo>
                <a:lnTo>
                  <a:pt x="3230245" y="31750"/>
                </a:lnTo>
                <a:lnTo>
                  <a:pt x="3227451" y="34544"/>
                </a:lnTo>
                <a:lnTo>
                  <a:pt x="3227451" y="41656"/>
                </a:lnTo>
                <a:lnTo>
                  <a:pt x="3230245" y="44450"/>
                </a:lnTo>
                <a:lnTo>
                  <a:pt x="3237230" y="44450"/>
                </a:lnTo>
                <a:lnTo>
                  <a:pt x="3240151" y="41656"/>
                </a:lnTo>
                <a:lnTo>
                  <a:pt x="3240151" y="34544"/>
                </a:lnTo>
                <a:lnTo>
                  <a:pt x="3237230" y="31750"/>
                </a:lnTo>
                <a:close/>
              </a:path>
              <a:path w="4406265" h="76200">
                <a:moveTo>
                  <a:pt x="3262629" y="31750"/>
                </a:moveTo>
                <a:lnTo>
                  <a:pt x="3255645" y="31750"/>
                </a:lnTo>
                <a:lnTo>
                  <a:pt x="3252851" y="34544"/>
                </a:lnTo>
                <a:lnTo>
                  <a:pt x="3252851" y="41656"/>
                </a:lnTo>
                <a:lnTo>
                  <a:pt x="3255645" y="44450"/>
                </a:lnTo>
                <a:lnTo>
                  <a:pt x="3262629" y="44450"/>
                </a:lnTo>
                <a:lnTo>
                  <a:pt x="3265551" y="41656"/>
                </a:lnTo>
                <a:lnTo>
                  <a:pt x="3265551" y="34544"/>
                </a:lnTo>
                <a:lnTo>
                  <a:pt x="3262629" y="31750"/>
                </a:lnTo>
                <a:close/>
              </a:path>
              <a:path w="4406265" h="76200">
                <a:moveTo>
                  <a:pt x="3288156" y="31750"/>
                </a:moveTo>
                <a:lnTo>
                  <a:pt x="3281045" y="31750"/>
                </a:lnTo>
                <a:lnTo>
                  <a:pt x="3278251" y="34544"/>
                </a:lnTo>
                <a:lnTo>
                  <a:pt x="3278251" y="41656"/>
                </a:lnTo>
                <a:lnTo>
                  <a:pt x="3281045" y="44450"/>
                </a:lnTo>
                <a:lnTo>
                  <a:pt x="3288156" y="44450"/>
                </a:lnTo>
                <a:lnTo>
                  <a:pt x="3290951" y="41656"/>
                </a:lnTo>
                <a:lnTo>
                  <a:pt x="3290951" y="34544"/>
                </a:lnTo>
                <a:lnTo>
                  <a:pt x="3288156" y="31750"/>
                </a:lnTo>
                <a:close/>
              </a:path>
              <a:path w="4406265" h="76200">
                <a:moveTo>
                  <a:pt x="3313556" y="31750"/>
                </a:moveTo>
                <a:lnTo>
                  <a:pt x="3306445" y="31750"/>
                </a:lnTo>
                <a:lnTo>
                  <a:pt x="3303651" y="34544"/>
                </a:lnTo>
                <a:lnTo>
                  <a:pt x="3303651" y="41656"/>
                </a:lnTo>
                <a:lnTo>
                  <a:pt x="3306445" y="44450"/>
                </a:lnTo>
                <a:lnTo>
                  <a:pt x="3313556" y="44450"/>
                </a:lnTo>
                <a:lnTo>
                  <a:pt x="3316351" y="41656"/>
                </a:lnTo>
                <a:lnTo>
                  <a:pt x="3316351" y="34544"/>
                </a:lnTo>
                <a:lnTo>
                  <a:pt x="3313556" y="31750"/>
                </a:lnTo>
                <a:close/>
              </a:path>
              <a:path w="4406265" h="76200">
                <a:moveTo>
                  <a:pt x="3338956" y="31750"/>
                </a:moveTo>
                <a:lnTo>
                  <a:pt x="3331845" y="31750"/>
                </a:lnTo>
                <a:lnTo>
                  <a:pt x="3329051" y="34544"/>
                </a:lnTo>
                <a:lnTo>
                  <a:pt x="3329051" y="41656"/>
                </a:lnTo>
                <a:lnTo>
                  <a:pt x="3331845" y="44450"/>
                </a:lnTo>
                <a:lnTo>
                  <a:pt x="3338956" y="44450"/>
                </a:lnTo>
                <a:lnTo>
                  <a:pt x="3341751" y="41656"/>
                </a:lnTo>
                <a:lnTo>
                  <a:pt x="3341751" y="34544"/>
                </a:lnTo>
                <a:lnTo>
                  <a:pt x="3338956" y="31750"/>
                </a:lnTo>
                <a:close/>
              </a:path>
              <a:path w="4406265" h="76200">
                <a:moveTo>
                  <a:pt x="3364356" y="31750"/>
                </a:moveTo>
                <a:lnTo>
                  <a:pt x="3357372" y="31750"/>
                </a:lnTo>
                <a:lnTo>
                  <a:pt x="3354451" y="34544"/>
                </a:lnTo>
                <a:lnTo>
                  <a:pt x="3354451" y="41656"/>
                </a:lnTo>
                <a:lnTo>
                  <a:pt x="3357372" y="44450"/>
                </a:lnTo>
                <a:lnTo>
                  <a:pt x="3364356" y="44450"/>
                </a:lnTo>
                <a:lnTo>
                  <a:pt x="3367151" y="41656"/>
                </a:lnTo>
                <a:lnTo>
                  <a:pt x="3367151" y="34544"/>
                </a:lnTo>
                <a:lnTo>
                  <a:pt x="3364356" y="31750"/>
                </a:lnTo>
                <a:close/>
              </a:path>
              <a:path w="4406265" h="76200">
                <a:moveTo>
                  <a:pt x="3389756" y="31750"/>
                </a:moveTo>
                <a:lnTo>
                  <a:pt x="3382772" y="31750"/>
                </a:lnTo>
                <a:lnTo>
                  <a:pt x="3379851" y="34544"/>
                </a:lnTo>
                <a:lnTo>
                  <a:pt x="3379851" y="41656"/>
                </a:lnTo>
                <a:lnTo>
                  <a:pt x="3382772" y="44450"/>
                </a:lnTo>
                <a:lnTo>
                  <a:pt x="3389756" y="44450"/>
                </a:lnTo>
                <a:lnTo>
                  <a:pt x="3392551" y="41656"/>
                </a:lnTo>
                <a:lnTo>
                  <a:pt x="3392551" y="34544"/>
                </a:lnTo>
                <a:lnTo>
                  <a:pt x="3389756" y="31750"/>
                </a:lnTo>
                <a:close/>
              </a:path>
              <a:path w="4406265" h="76200">
                <a:moveTo>
                  <a:pt x="3415156" y="31750"/>
                </a:moveTo>
                <a:lnTo>
                  <a:pt x="3408172" y="31750"/>
                </a:lnTo>
                <a:lnTo>
                  <a:pt x="3405251" y="34544"/>
                </a:lnTo>
                <a:lnTo>
                  <a:pt x="3405251" y="41656"/>
                </a:lnTo>
                <a:lnTo>
                  <a:pt x="3408172" y="44450"/>
                </a:lnTo>
                <a:lnTo>
                  <a:pt x="3415156" y="44450"/>
                </a:lnTo>
                <a:lnTo>
                  <a:pt x="3417951" y="41656"/>
                </a:lnTo>
                <a:lnTo>
                  <a:pt x="3417951" y="34544"/>
                </a:lnTo>
                <a:lnTo>
                  <a:pt x="3415156" y="31750"/>
                </a:lnTo>
                <a:close/>
              </a:path>
              <a:path w="4406265" h="76200">
                <a:moveTo>
                  <a:pt x="3440556" y="31750"/>
                </a:moveTo>
                <a:lnTo>
                  <a:pt x="3433572" y="31750"/>
                </a:lnTo>
                <a:lnTo>
                  <a:pt x="3430651" y="34544"/>
                </a:lnTo>
                <a:lnTo>
                  <a:pt x="3430651" y="41656"/>
                </a:lnTo>
                <a:lnTo>
                  <a:pt x="3433572" y="44450"/>
                </a:lnTo>
                <a:lnTo>
                  <a:pt x="3440556" y="44450"/>
                </a:lnTo>
                <a:lnTo>
                  <a:pt x="3443478" y="41656"/>
                </a:lnTo>
                <a:lnTo>
                  <a:pt x="3443478" y="34544"/>
                </a:lnTo>
                <a:lnTo>
                  <a:pt x="3440556" y="31750"/>
                </a:lnTo>
                <a:close/>
              </a:path>
              <a:path w="4406265" h="76200">
                <a:moveTo>
                  <a:pt x="3465956" y="31750"/>
                </a:moveTo>
                <a:lnTo>
                  <a:pt x="3458972" y="31750"/>
                </a:lnTo>
                <a:lnTo>
                  <a:pt x="3456178" y="34544"/>
                </a:lnTo>
                <a:lnTo>
                  <a:pt x="3456178" y="41656"/>
                </a:lnTo>
                <a:lnTo>
                  <a:pt x="3458972" y="44450"/>
                </a:lnTo>
                <a:lnTo>
                  <a:pt x="3465956" y="44450"/>
                </a:lnTo>
                <a:lnTo>
                  <a:pt x="3468878" y="41656"/>
                </a:lnTo>
                <a:lnTo>
                  <a:pt x="3468878" y="34544"/>
                </a:lnTo>
                <a:lnTo>
                  <a:pt x="3465956" y="31750"/>
                </a:lnTo>
                <a:close/>
              </a:path>
              <a:path w="4406265" h="76200">
                <a:moveTo>
                  <a:pt x="3491356" y="31750"/>
                </a:moveTo>
                <a:lnTo>
                  <a:pt x="3484372" y="31750"/>
                </a:lnTo>
                <a:lnTo>
                  <a:pt x="3481578" y="34544"/>
                </a:lnTo>
                <a:lnTo>
                  <a:pt x="3481578" y="41656"/>
                </a:lnTo>
                <a:lnTo>
                  <a:pt x="3484372" y="44450"/>
                </a:lnTo>
                <a:lnTo>
                  <a:pt x="3491356" y="44450"/>
                </a:lnTo>
                <a:lnTo>
                  <a:pt x="3494278" y="41656"/>
                </a:lnTo>
                <a:lnTo>
                  <a:pt x="3494278" y="34544"/>
                </a:lnTo>
                <a:lnTo>
                  <a:pt x="3491356" y="31750"/>
                </a:lnTo>
                <a:close/>
              </a:path>
              <a:path w="4406265" h="76200">
                <a:moveTo>
                  <a:pt x="3516756" y="31750"/>
                </a:moveTo>
                <a:lnTo>
                  <a:pt x="3509772" y="31750"/>
                </a:lnTo>
                <a:lnTo>
                  <a:pt x="3506978" y="34544"/>
                </a:lnTo>
                <a:lnTo>
                  <a:pt x="3506978" y="41656"/>
                </a:lnTo>
                <a:lnTo>
                  <a:pt x="3509772" y="44450"/>
                </a:lnTo>
                <a:lnTo>
                  <a:pt x="3516756" y="44450"/>
                </a:lnTo>
                <a:lnTo>
                  <a:pt x="3519678" y="41656"/>
                </a:lnTo>
                <a:lnTo>
                  <a:pt x="3519678" y="34544"/>
                </a:lnTo>
                <a:lnTo>
                  <a:pt x="3516756" y="31750"/>
                </a:lnTo>
                <a:close/>
              </a:path>
              <a:path w="4406265" h="76200">
                <a:moveTo>
                  <a:pt x="3542283" y="31750"/>
                </a:moveTo>
                <a:lnTo>
                  <a:pt x="3535172" y="31750"/>
                </a:lnTo>
                <a:lnTo>
                  <a:pt x="3532378" y="34544"/>
                </a:lnTo>
                <a:lnTo>
                  <a:pt x="3532378" y="41656"/>
                </a:lnTo>
                <a:lnTo>
                  <a:pt x="3535172" y="44450"/>
                </a:lnTo>
                <a:lnTo>
                  <a:pt x="3542283" y="44450"/>
                </a:lnTo>
                <a:lnTo>
                  <a:pt x="3545078" y="41656"/>
                </a:lnTo>
                <a:lnTo>
                  <a:pt x="3545078" y="34544"/>
                </a:lnTo>
                <a:lnTo>
                  <a:pt x="3542283" y="31750"/>
                </a:lnTo>
                <a:close/>
              </a:path>
              <a:path w="4406265" h="76200">
                <a:moveTo>
                  <a:pt x="3567683" y="31750"/>
                </a:moveTo>
                <a:lnTo>
                  <a:pt x="3560572" y="31750"/>
                </a:lnTo>
                <a:lnTo>
                  <a:pt x="3557778" y="34544"/>
                </a:lnTo>
                <a:lnTo>
                  <a:pt x="3557778" y="41656"/>
                </a:lnTo>
                <a:lnTo>
                  <a:pt x="3560572" y="44450"/>
                </a:lnTo>
                <a:lnTo>
                  <a:pt x="3567683" y="44450"/>
                </a:lnTo>
                <a:lnTo>
                  <a:pt x="3570478" y="41656"/>
                </a:lnTo>
                <a:lnTo>
                  <a:pt x="3570478" y="34544"/>
                </a:lnTo>
                <a:lnTo>
                  <a:pt x="3567683" y="31750"/>
                </a:lnTo>
                <a:close/>
              </a:path>
              <a:path w="4406265" h="76200">
                <a:moveTo>
                  <a:pt x="3593083" y="31750"/>
                </a:moveTo>
                <a:lnTo>
                  <a:pt x="3585972" y="31750"/>
                </a:lnTo>
                <a:lnTo>
                  <a:pt x="3583178" y="34544"/>
                </a:lnTo>
                <a:lnTo>
                  <a:pt x="3583178" y="41656"/>
                </a:lnTo>
                <a:lnTo>
                  <a:pt x="3585972" y="44450"/>
                </a:lnTo>
                <a:lnTo>
                  <a:pt x="3593083" y="44450"/>
                </a:lnTo>
                <a:lnTo>
                  <a:pt x="3595878" y="41656"/>
                </a:lnTo>
                <a:lnTo>
                  <a:pt x="3595878" y="34544"/>
                </a:lnTo>
                <a:lnTo>
                  <a:pt x="3593083" y="31750"/>
                </a:lnTo>
                <a:close/>
              </a:path>
              <a:path w="4406265" h="76200">
                <a:moveTo>
                  <a:pt x="3618483" y="31750"/>
                </a:moveTo>
                <a:lnTo>
                  <a:pt x="3611499" y="31750"/>
                </a:lnTo>
                <a:lnTo>
                  <a:pt x="3608578" y="34544"/>
                </a:lnTo>
                <a:lnTo>
                  <a:pt x="3608578" y="41656"/>
                </a:lnTo>
                <a:lnTo>
                  <a:pt x="3611499" y="44450"/>
                </a:lnTo>
                <a:lnTo>
                  <a:pt x="3618483" y="44450"/>
                </a:lnTo>
                <a:lnTo>
                  <a:pt x="3621278" y="41656"/>
                </a:lnTo>
                <a:lnTo>
                  <a:pt x="3621278" y="34544"/>
                </a:lnTo>
                <a:lnTo>
                  <a:pt x="3618483" y="31750"/>
                </a:lnTo>
                <a:close/>
              </a:path>
              <a:path w="4406265" h="76200">
                <a:moveTo>
                  <a:pt x="3643883" y="31750"/>
                </a:moveTo>
                <a:lnTo>
                  <a:pt x="3636899" y="31750"/>
                </a:lnTo>
                <a:lnTo>
                  <a:pt x="3633978" y="34544"/>
                </a:lnTo>
                <a:lnTo>
                  <a:pt x="3633978" y="41656"/>
                </a:lnTo>
                <a:lnTo>
                  <a:pt x="3636899" y="44450"/>
                </a:lnTo>
                <a:lnTo>
                  <a:pt x="3643883" y="44450"/>
                </a:lnTo>
                <a:lnTo>
                  <a:pt x="3646678" y="41656"/>
                </a:lnTo>
                <a:lnTo>
                  <a:pt x="3646678" y="34544"/>
                </a:lnTo>
                <a:lnTo>
                  <a:pt x="3643883" y="31750"/>
                </a:lnTo>
                <a:close/>
              </a:path>
              <a:path w="4406265" h="76200">
                <a:moveTo>
                  <a:pt x="3669283" y="31750"/>
                </a:moveTo>
                <a:lnTo>
                  <a:pt x="3662299" y="31750"/>
                </a:lnTo>
                <a:lnTo>
                  <a:pt x="3659378" y="34544"/>
                </a:lnTo>
                <a:lnTo>
                  <a:pt x="3659378" y="41656"/>
                </a:lnTo>
                <a:lnTo>
                  <a:pt x="3662299" y="44450"/>
                </a:lnTo>
                <a:lnTo>
                  <a:pt x="3669283" y="44450"/>
                </a:lnTo>
                <a:lnTo>
                  <a:pt x="3672078" y="41656"/>
                </a:lnTo>
                <a:lnTo>
                  <a:pt x="3672078" y="34544"/>
                </a:lnTo>
                <a:lnTo>
                  <a:pt x="3669283" y="31750"/>
                </a:lnTo>
                <a:close/>
              </a:path>
              <a:path w="4406265" h="76200">
                <a:moveTo>
                  <a:pt x="3694683" y="31750"/>
                </a:moveTo>
                <a:lnTo>
                  <a:pt x="3687699" y="31750"/>
                </a:lnTo>
                <a:lnTo>
                  <a:pt x="3684778" y="34544"/>
                </a:lnTo>
                <a:lnTo>
                  <a:pt x="3684778" y="41656"/>
                </a:lnTo>
                <a:lnTo>
                  <a:pt x="3687699" y="44450"/>
                </a:lnTo>
                <a:lnTo>
                  <a:pt x="3694683" y="44450"/>
                </a:lnTo>
                <a:lnTo>
                  <a:pt x="3697604" y="41656"/>
                </a:lnTo>
                <a:lnTo>
                  <a:pt x="3697604" y="34544"/>
                </a:lnTo>
                <a:lnTo>
                  <a:pt x="3694683" y="31750"/>
                </a:lnTo>
                <a:close/>
              </a:path>
              <a:path w="4406265" h="76200">
                <a:moveTo>
                  <a:pt x="3720083" y="31750"/>
                </a:moveTo>
                <a:lnTo>
                  <a:pt x="3713099" y="31750"/>
                </a:lnTo>
                <a:lnTo>
                  <a:pt x="3710304" y="34544"/>
                </a:lnTo>
                <a:lnTo>
                  <a:pt x="3710304" y="41656"/>
                </a:lnTo>
                <a:lnTo>
                  <a:pt x="3713099" y="44450"/>
                </a:lnTo>
                <a:lnTo>
                  <a:pt x="3720083" y="44450"/>
                </a:lnTo>
                <a:lnTo>
                  <a:pt x="3723004" y="41656"/>
                </a:lnTo>
                <a:lnTo>
                  <a:pt x="3723004" y="34544"/>
                </a:lnTo>
                <a:lnTo>
                  <a:pt x="3720083" y="31750"/>
                </a:lnTo>
                <a:close/>
              </a:path>
              <a:path w="4406265" h="76200">
                <a:moveTo>
                  <a:pt x="3745483" y="31750"/>
                </a:moveTo>
                <a:lnTo>
                  <a:pt x="3738499" y="31750"/>
                </a:lnTo>
                <a:lnTo>
                  <a:pt x="3735704" y="34544"/>
                </a:lnTo>
                <a:lnTo>
                  <a:pt x="3735704" y="41656"/>
                </a:lnTo>
                <a:lnTo>
                  <a:pt x="3738499" y="44450"/>
                </a:lnTo>
                <a:lnTo>
                  <a:pt x="3745483" y="44450"/>
                </a:lnTo>
                <a:lnTo>
                  <a:pt x="3748404" y="41656"/>
                </a:lnTo>
                <a:lnTo>
                  <a:pt x="3748404" y="34544"/>
                </a:lnTo>
                <a:lnTo>
                  <a:pt x="3745483" y="31750"/>
                </a:lnTo>
                <a:close/>
              </a:path>
              <a:path w="4406265" h="76200">
                <a:moveTo>
                  <a:pt x="3770883" y="31750"/>
                </a:moveTo>
                <a:lnTo>
                  <a:pt x="3763899" y="31750"/>
                </a:lnTo>
                <a:lnTo>
                  <a:pt x="3761104" y="34544"/>
                </a:lnTo>
                <a:lnTo>
                  <a:pt x="3761104" y="41656"/>
                </a:lnTo>
                <a:lnTo>
                  <a:pt x="3763899" y="44450"/>
                </a:lnTo>
                <a:lnTo>
                  <a:pt x="3770883" y="44450"/>
                </a:lnTo>
                <a:lnTo>
                  <a:pt x="3773804" y="41656"/>
                </a:lnTo>
                <a:lnTo>
                  <a:pt x="3773804" y="34544"/>
                </a:lnTo>
                <a:lnTo>
                  <a:pt x="3770883" y="31750"/>
                </a:lnTo>
                <a:close/>
              </a:path>
              <a:path w="4406265" h="76200">
                <a:moveTo>
                  <a:pt x="3796410" y="31750"/>
                </a:moveTo>
                <a:lnTo>
                  <a:pt x="3789299" y="31750"/>
                </a:lnTo>
                <a:lnTo>
                  <a:pt x="3786504" y="34544"/>
                </a:lnTo>
                <a:lnTo>
                  <a:pt x="3786504" y="41656"/>
                </a:lnTo>
                <a:lnTo>
                  <a:pt x="3789299" y="44450"/>
                </a:lnTo>
                <a:lnTo>
                  <a:pt x="3796410" y="44450"/>
                </a:lnTo>
                <a:lnTo>
                  <a:pt x="3799204" y="41656"/>
                </a:lnTo>
                <a:lnTo>
                  <a:pt x="3799204" y="34544"/>
                </a:lnTo>
                <a:lnTo>
                  <a:pt x="3796410" y="31750"/>
                </a:lnTo>
                <a:close/>
              </a:path>
              <a:path w="4406265" h="76200">
                <a:moveTo>
                  <a:pt x="3821810" y="31750"/>
                </a:moveTo>
                <a:lnTo>
                  <a:pt x="3814699" y="31750"/>
                </a:lnTo>
                <a:lnTo>
                  <a:pt x="3811904" y="34544"/>
                </a:lnTo>
                <a:lnTo>
                  <a:pt x="3811904" y="41656"/>
                </a:lnTo>
                <a:lnTo>
                  <a:pt x="3814699" y="44450"/>
                </a:lnTo>
                <a:lnTo>
                  <a:pt x="3821810" y="44450"/>
                </a:lnTo>
                <a:lnTo>
                  <a:pt x="3824604" y="41656"/>
                </a:lnTo>
                <a:lnTo>
                  <a:pt x="3824604" y="34544"/>
                </a:lnTo>
                <a:lnTo>
                  <a:pt x="3821810" y="31750"/>
                </a:lnTo>
                <a:close/>
              </a:path>
              <a:path w="4406265" h="76200">
                <a:moveTo>
                  <a:pt x="3847210" y="31750"/>
                </a:moveTo>
                <a:lnTo>
                  <a:pt x="3840099" y="31750"/>
                </a:lnTo>
                <a:lnTo>
                  <a:pt x="3837304" y="34544"/>
                </a:lnTo>
                <a:lnTo>
                  <a:pt x="3837304" y="41656"/>
                </a:lnTo>
                <a:lnTo>
                  <a:pt x="3840099" y="44450"/>
                </a:lnTo>
                <a:lnTo>
                  <a:pt x="3847210" y="44450"/>
                </a:lnTo>
                <a:lnTo>
                  <a:pt x="3850004" y="41656"/>
                </a:lnTo>
                <a:lnTo>
                  <a:pt x="3850004" y="34544"/>
                </a:lnTo>
                <a:lnTo>
                  <a:pt x="3847210" y="31750"/>
                </a:lnTo>
                <a:close/>
              </a:path>
              <a:path w="4406265" h="76200">
                <a:moveTo>
                  <a:pt x="3872610" y="31750"/>
                </a:moveTo>
                <a:lnTo>
                  <a:pt x="3865626" y="31750"/>
                </a:lnTo>
                <a:lnTo>
                  <a:pt x="3862704" y="34544"/>
                </a:lnTo>
                <a:lnTo>
                  <a:pt x="3862704" y="41656"/>
                </a:lnTo>
                <a:lnTo>
                  <a:pt x="3865626" y="44450"/>
                </a:lnTo>
                <a:lnTo>
                  <a:pt x="3872610" y="44450"/>
                </a:lnTo>
                <a:lnTo>
                  <a:pt x="3875404" y="41656"/>
                </a:lnTo>
                <a:lnTo>
                  <a:pt x="3875404" y="34544"/>
                </a:lnTo>
                <a:lnTo>
                  <a:pt x="3872610" y="31750"/>
                </a:lnTo>
                <a:close/>
              </a:path>
              <a:path w="4406265" h="76200">
                <a:moveTo>
                  <a:pt x="3898010" y="31750"/>
                </a:moveTo>
                <a:lnTo>
                  <a:pt x="3891026" y="31750"/>
                </a:lnTo>
                <a:lnTo>
                  <a:pt x="3888104" y="34544"/>
                </a:lnTo>
                <a:lnTo>
                  <a:pt x="3888104" y="41656"/>
                </a:lnTo>
                <a:lnTo>
                  <a:pt x="3891026" y="44450"/>
                </a:lnTo>
                <a:lnTo>
                  <a:pt x="3898010" y="44450"/>
                </a:lnTo>
                <a:lnTo>
                  <a:pt x="3900804" y="41656"/>
                </a:lnTo>
                <a:lnTo>
                  <a:pt x="3900804" y="34544"/>
                </a:lnTo>
                <a:lnTo>
                  <a:pt x="3898010" y="31750"/>
                </a:lnTo>
                <a:close/>
              </a:path>
              <a:path w="4406265" h="76200">
                <a:moveTo>
                  <a:pt x="3923410" y="31750"/>
                </a:moveTo>
                <a:lnTo>
                  <a:pt x="3916426" y="31750"/>
                </a:lnTo>
                <a:lnTo>
                  <a:pt x="3913504" y="34544"/>
                </a:lnTo>
                <a:lnTo>
                  <a:pt x="3913504" y="41656"/>
                </a:lnTo>
                <a:lnTo>
                  <a:pt x="3916426" y="44450"/>
                </a:lnTo>
                <a:lnTo>
                  <a:pt x="3923410" y="44450"/>
                </a:lnTo>
                <a:lnTo>
                  <a:pt x="3926204" y="41656"/>
                </a:lnTo>
                <a:lnTo>
                  <a:pt x="3926204" y="34544"/>
                </a:lnTo>
                <a:lnTo>
                  <a:pt x="3923410" y="31750"/>
                </a:lnTo>
                <a:close/>
              </a:path>
              <a:path w="4406265" h="76200">
                <a:moveTo>
                  <a:pt x="3948810" y="31750"/>
                </a:moveTo>
                <a:lnTo>
                  <a:pt x="3941826" y="31750"/>
                </a:lnTo>
                <a:lnTo>
                  <a:pt x="3938904" y="34544"/>
                </a:lnTo>
                <a:lnTo>
                  <a:pt x="3938904" y="41656"/>
                </a:lnTo>
                <a:lnTo>
                  <a:pt x="3941826" y="44450"/>
                </a:lnTo>
                <a:lnTo>
                  <a:pt x="3948810" y="44450"/>
                </a:lnTo>
                <a:lnTo>
                  <a:pt x="3951731" y="41656"/>
                </a:lnTo>
                <a:lnTo>
                  <a:pt x="3951731" y="34544"/>
                </a:lnTo>
                <a:lnTo>
                  <a:pt x="3948810" y="31750"/>
                </a:lnTo>
                <a:close/>
              </a:path>
              <a:path w="4406265" h="76200">
                <a:moveTo>
                  <a:pt x="3974210" y="31750"/>
                </a:moveTo>
                <a:lnTo>
                  <a:pt x="3967226" y="31750"/>
                </a:lnTo>
                <a:lnTo>
                  <a:pt x="3964431" y="34544"/>
                </a:lnTo>
                <a:lnTo>
                  <a:pt x="3964431" y="41656"/>
                </a:lnTo>
                <a:lnTo>
                  <a:pt x="3967226" y="44450"/>
                </a:lnTo>
                <a:lnTo>
                  <a:pt x="3974210" y="44450"/>
                </a:lnTo>
                <a:lnTo>
                  <a:pt x="3977131" y="41656"/>
                </a:lnTo>
                <a:lnTo>
                  <a:pt x="3977131" y="34544"/>
                </a:lnTo>
                <a:lnTo>
                  <a:pt x="3974210" y="31750"/>
                </a:lnTo>
                <a:close/>
              </a:path>
              <a:path w="4406265" h="76200">
                <a:moveTo>
                  <a:pt x="3999610" y="31750"/>
                </a:moveTo>
                <a:lnTo>
                  <a:pt x="3992626" y="31750"/>
                </a:lnTo>
                <a:lnTo>
                  <a:pt x="3989831" y="34544"/>
                </a:lnTo>
                <a:lnTo>
                  <a:pt x="3989831" y="41656"/>
                </a:lnTo>
                <a:lnTo>
                  <a:pt x="3992626" y="44450"/>
                </a:lnTo>
                <a:lnTo>
                  <a:pt x="3999610" y="44450"/>
                </a:lnTo>
                <a:lnTo>
                  <a:pt x="4002531" y="41656"/>
                </a:lnTo>
                <a:lnTo>
                  <a:pt x="4002531" y="34544"/>
                </a:lnTo>
                <a:lnTo>
                  <a:pt x="3999610" y="31750"/>
                </a:lnTo>
                <a:close/>
              </a:path>
              <a:path w="4406265" h="76200">
                <a:moveTo>
                  <a:pt x="4025010" y="31750"/>
                </a:moveTo>
                <a:lnTo>
                  <a:pt x="4018026" y="31750"/>
                </a:lnTo>
                <a:lnTo>
                  <a:pt x="4015231" y="34544"/>
                </a:lnTo>
                <a:lnTo>
                  <a:pt x="4015231" y="41656"/>
                </a:lnTo>
                <a:lnTo>
                  <a:pt x="4018026" y="44450"/>
                </a:lnTo>
                <a:lnTo>
                  <a:pt x="4025010" y="44450"/>
                </a:lnTo>
                <a:lnTo>
                  <a:pt x="4027931" y="41656"/>
                </a:lnTo>
                <a:lnTo>
                  <a:pt x="4027931" y="34544"/>
                </a:lnTo>
                <a:lnTo>
                  <a:pt x="4025010" y="31750"/>
                </a:lnTo>
                <a:close/>
              </a:path>
              <a:path w="4406265" h="76200">
                <a:moveTo>
                  <a:pt x="4050537" y="31750"/>
                </a:moveTo>
                <a:lnTo>
                  <a:pt x="4043426" y="31750"/>
                </a:lnTo>
                <a:lnTo>
                  <a:pt x="4040631" y="34544"/>
                </a:lnTo>
                <a:lnTo>
                  <a:pt x="4040631" y="41656"/>
                </a:lnTo>
                <a:lnTo>
                  <a:pt x="4043426" y="44450"/>
                </a:lnTo>
                <a:lnTo>
                  <a:pt x="4050537" y="44450"/>
                </a:lnTo>
                <a:lnTo>
                  <a:pt x="4053331" y="41656"/>
                </a:lnTo>
                <a:lnTo>
                  <a:pt x="4053331" y="34544"/>
                </a:lnTo>
                <a:lnTo>
                  <a:pt x="4050537" y="31750"/>
                </a:lnTo>
                <a:close/>
              </a:path>
              <a:path w="4406265" h="76200">
                <a:moveTo>
                  <a:pt x="4075937" y="31750"/>
                </a:moveTo>
                <a:lnTo>
                  <a:pt x="4068826" y="31750"/>
                </a:lnTo>
                <a:lnTo>
                  <a:pt x="4066031" y="34544"/>
                </a:lnTo>
                <a:lnTo>
                  <a:pt x="4066031" y="41656"/>
                </a:lnTo>
                <a:lnTo>
                  <a:pt x="4068826" y="44450"/>
                </a:lnTo>
                <a:lnTo>
                  <a:pt x="4075937" y="44450"/>
                </a:lnTo>
                <a:lnTo>
                  <a:pt x="4078731" y="41656"/>
                </a:lnTo>
                <a:lnTo>
                  <a:pt x="4078731" y="34544"/>
                </a:lnTo>
                <a:lnTo>
                  <a:pt x="4075937" y="31750"/>
                </a:lnTo>
                <a:close/>
              </a:path>
              <a:path w="4406265" h="76200">
                <a:moveTo>
                  <a:pt x="4101337" y="31750"/>
                </a:moveTo>
                <a:lnTo>
                  <a:pt x="4094226" y="31750"/>
                </a:lnTo>
                <a:lnTo>
                  <a:pt x="4091431" y="34544"/>
                </a:lnTo>
                <a:lnTo>
                  <a:pt x="4091431" y="41656"/>
                </a:lnTo>
                <a:lnTo>
                  <a:pt x="4094226" y="44450"/>
                </a:lnTo>
                <a:lnTo>
                  <a:pt x="4101337" y="44450"/>
                </a:lnTo>
                <a:lnTo>
                  <a:pt x="4104131" y="41656"/>
                </a:lnTo>
                <a:lnTo>
                  <a:pt x="4104131" y="34544"/>
                </a:lnTo>
                <a:lnTo>
                  <a:pt x="4101337" y="31750"/>
                </a:lnTo>
                <a:close/>
              </a:path>
              <a:path w="4406265" h="76200">
                <a:moveTo>
                  <a:pt x="4126737" y="31750"/>
                </a:moveTo>
                <a:lnTo>
                  <a:pt x="4119753" y="31750"/>
                </a:lnTo>
                <a:lnTo>
                  <a:pt x="4116831" y="34544"/>
                </a:lnTo>
                <a:lnTo>
                  <a:pt x="4116831" y="41656"/>
                </a:lnTo>
                <a:lnTo>
                  <a:pt x="4119753" y="44450"/>
                </a:lnTo>
                <a:lnTo>
                  <a:pt x="4126737" y="44450"/>
                </a:lnTo>
                <a:lnTo>
                  <a:pt x="4129531" y="41656"/>
                </a:lnTo>
                <a:lnTo>
                  <a:pt x="4129531" y="34544"/>
                </a:lnTo>
                <a:lnTo>
                  <a:pt x="4126737" y="31750"/>
                </a:lnTo>
                <a:close/>
              </a:path>
              <a:path w="4406265" h="76200">
                <a:moveTo>
                  <a:pt x="4152137" y="31750"/>
                </a:moveTo>
                <a:lnTo>
                  <a:pt x="4145153" y="31750"/>
                </a:lnTo>
                <a:lnTo>
                  <a:pt x="4142231" y="34544"/>
                </a:lnTo>
                <a:lnTo>
                  <a:pt x="4142231" y="41656"/>
                </a:lnTo>
                <a:lnTo>
                  <a:pt x="4145153" y="44450"/>
                </a:lnTo>
                <a:lnTo>
                  <a:pt x="4152137" y="44450"/>
                </a:lnTo>
                <a:lnTo>
                  <a:pt x="4154931" y="41656"/>
                </a:lnTo>
                <a:lnTo>
                  <a:pt x="4154931" y="34544"/>
                </a:lnTo>
                <a:lnTo>
                  <a:pt x="4152137" y="31750"/>
                </a:lnTo>
                <a:close/>
              </a:path>
              <a:path w="4406265" h="76200">
                <a:moveTo>
                  <a:pt x="4177537" y="31750"/>
                </a:moveTo>
                <a:lnTo>
                  <a:pt x="4170553" y="31750"/>
                </a:lnTo>
                <a:lnTo>
                  <a:pt x="4167631" y="34544"/>
                </a:lnTo>
                <a:lnTo>
                  <a:pt x="4167631" y="41656"/>
                </a:lnTo>
                <a:lnTo>
                  <a:pt x="4170553" y="44450"/>
                </a:lnTo>
                <a:lnTo>
                  <a:pt x="4177537" y="44450"/>
                </a:lnTo>
                <a:lnTo>
                  <a:pt x="4180458" y="41656"/>
                </a:lnTo>
                <a:lnTo>
                  <a:pt x="4180458" y="34544"/>
                </a:lnTo>
                <a:lnTo>
                  <a:pt x="4177537" y="31750"/>
                </a:lnTo>
                <a:close/>
              </a:path>
              <a:path w="4406265" h="76200">
                <a:moveTo>
                  <a:pt x="4202937" y="31750"/>
                </a:moveTo>
                <a:lnTo>
                  <a:pt x="4195953" y="31750"/>
                </a:lnTo>
                <a:lnTo>
                  <a:pt x="4193158" y="34544"/>
                </a:lnTo>
                <a:lnTo>
                  <a:pt x="4193158" y="41656"/>
                </a:lnTo>
                <a:lnTo>
                  <a:pt x="4195953" y="44450"/>
                </a:lnTo>
                <a:lnTo>
                  <a:pt x="4202937" y="44450"/>
                </a:lnTo>
                <a:lnTo>
                  <a:pt x="4205858" y="41656"/>
                </a:lnTo>
                <a:lnTo>
                  <a:pt x="4205858" y="34544"/>
                </a:lnTo>
                <a:lnTo>
                  <a:pt x="4202937" y="31750"/>
                </a:lnTo>
                <a:close/>
              </a:path>
              <a:path w="4406265" h="76200">
                <a:moveTo>
                  <a:pt x="4228337" y="31750"/>
                </a:moveTo>
                <a:lnTo>
                  <a:pt x="4221353" y="31750"/>
                </a:lnTo>
                <a:lnTo>
                  <a:pt x="4218558" y="34544"/>
                </a:lnTo>
                <a:lnTo>
                  <a:pt x="4218558" y="41656"/>
                </a:lnTo>
                <a:lnTo>
                  <a:pt x="4221353" y="44450"/>
                </a:lnTo>
                <a:lnTo>
                  <a:pt x="4228337" y="44450"/>
                </a:lnTo>
                <a:lnTo>
                  <a:pt x="4231258" y="41656"/>
                </a:lnTo>
                <a:lnTo>
                  <a:pt x="4231258" y="34544"/>
                </a:lnTo>
                <a:lnTo>
                  <a:pt x="4228337" y="31750"/>
                </a:lnTo>
                <a:close/>
              </a:path>
              <a:path w="4406265" h="76200">
                <a:moveTo>
                  <a:pt x="4253737" y="31750"/>
                </a:moveTo>
                <a:lnTo>
                  <a:pt x="4246753" y="31750"/>
                </a:lnTo>
                <a:lnTo>
                  <a:pt x="4243958" y="34544"/>
                </a:lnTo>
                <a:lnTo>
                  <a:pt x="4243958" y="41656"/>
                </a:lnTo>
                <a:lnTo>
                  <a:pt x="4246753" y="44450"/>
                </a:lnTo>
                <a:lnTo>
                  <a:pt x="4253737" y="44450"/>
                </a:lnTo>
                <a:lnTo>
                  <a:pt x="4256658" y="41656"/>
                </a:lnTo>
                <a:lnTo>
                  <a:pt x="4256658" y="34544"/>
                </a:lnTo>
                <a:lnTo>
                  <a:pt x="4253737" y="31750"/>
                </a:lnTo>
                <a:close/>
              </a:path>
              <a:path w="4406265" h="76200">
                <a:moveTo>
                  <a:pt x="4279264" y="31750"/>
                </a:moveTo>
                <a:lnTo>
                  <a:pt x="4272153" y="31750"/>
                </a:lnTo>
                <a:lnTo>
                  <a:pt x="4269358" y="34544"/>
                </a:lnTo>
                <a:lnTo>
                  <a:pt x="4269358" y="41656"/>
                </a:lnTo>
                <a:lnTo>
                  <a:pt x="4272153" y="44450"/>
                </a:lnTo>
                <a:lnTo>
                  <a:pt x="4279264" y="44450"/>
                </a:lnTo>
                <a:lnTo>
                  <a:pt x="4282058" y="41656"/>
                </a:lnTo>
                <a:lnTo>
                  <a:pt x="4282058" y="34544"/>
                </a:lnTo>
                <a:lnTo>
                  <a:pt x="4279264" y="31750"/>
                </a:lnTo>
                <a:close/>
              </a:path>
              <a:path w="4406265" h="76200">
                <a:moveTo>
                  <a:pt x="4304664" y="31750"/>
                </a:moveTo>
                <a:lnTo>
                  <a:pt x="4297553" y="31750"/>
                </a:lnTo>
                <a:lnTo>
                  <a:pt x="4294758" y="34544"/>
                </a:lnTo>
                <a:lnTo>
                  <a:pt x="4294758" y="41656"/>
                </a:lnTo>
                <a:lnTo>
                  <a:pt x="4297553" y="44450"/>
                </a:lnTo>
                <a:lnTo>
                  <a:pt x="4304664" y="44450"/>
                </a:lnTo>
                <a:lnTo>
                  <a:pt x="4307458" y="41656"/>
                </a:lnTo>
                <a:lnTo>
                  <a:pt x="4307458" y="34544"/>
                </a:lnTo>
                <a:lnTo>
                  <a:pt x="4304664" y="31750"/>
                </a:lnTo>
                <a:close/>
              </a:path>
              <a:path w="4406265" h="76200">
                <a:moveTo>
                  <a:pt x="4329557" y="0"/>
                </a:moveTo>
                <a:lnTo>
                  <a:pt x="4329557" y="76200"/>
                </a:lnTo>
                <a:lnTo>
                  <a:pt x="4393057" y="44450"/>
                </a:lnTo>
                <a:lnTo>
                  <a:pt x="4330064" y="44450"/>
                </a:lnTo>
                <a:lnTo>
                  <a:pt x="4332858" y="41656"/>
                </a:lnTo>
                <a:lnTo>
                  <a:pt x="4332858" y="34544"/>
                </a:lnTo>
                <a:lnTo>
                  <a:pt x="4330064" y="31750"/>
                </a:lnTo>
                <a:lnTo>
                  <a:pt x="4393057" y="31750"/>
                </a:lnTo>
                <a:lnTo>
                  <a:pt x="4329557" y="0"/>
                </a:lnTo>
                <a:close/>
              </a:path>
              <a:path w="4406265" h="76200">
                <a:moveTo>
                  <a:pt x="4329557" y="31750"/>
                </a:moveTo>
                <a:lnTo>
                  <a:pt x="4322953" y="31750"/>
                </a:lnTo>
                <a:lnTo>
                  <a:pt x="4320158" y="34544"/>
                </a:lnTo>
                <a:lnTo>
                  <a:pt x="4320158" y="41656"/>
                </a:lnTo>
                <a:lnTo>
                  <a:pt x="4322953" y="44450"/>
                </a:lnTo>
                <a:lnTo>
                  <a:pt x="4329557" y="44450"/>
                </a:lnTo>
                <a:lnTo>
                  <a:pt x="4329557" y="31750"/>
                </a:lnTo>
                <a:close/>
              </a:path>
              <a:path w="4406265" h="76200">
                <a:moveTo>
                  <a:pt x="4393057" y="31750"/>
                </a:moveTo>
                <a:lnTo>
                  <a:pt x="4330064" y="31750"/>
                </a:lnTo>
                <a:lnTo>
                  <a:pt x="4332858" y="34544"/>
                </a:lnTo>
                <a:lnTo>
                  <a:pt x="4332858" y="41656"/>
                </a:lnTo>
                <a:lnTo>
                  <a:pt x="4330064" y="44450"/>
                </a:lnTo>
                <a:lnTo>
                  <a:pt x="4393057" y="44450"/>
                </a:lnTo>
                <a:lnTo>
                  <a:pt x="4405757" y="38100"/>
                </a:lnTo>
                <a:lnTo>
                  <a:pt x="4393057" y="317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5" name="object 71"/>
          <p:cNvSpPr txBox="1"/>
          <p:nvPr/>
        </p:nvSpPr>
        <p:spPr>
          <a:xfrm>
            <a:off x="1583857" y="3834550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1</a:t>
            </a:r>
          </a:p>
        </p:txBody>
      </p:sp>
      <p:sp>
        <p:nvSpPr>
          <p:cNvPr id="47" name="object 73"/>
          <p:cNvSpPr txBox="1"/>
          <p:nvPr/>
        </p:nvSpPr>
        <p:spPr>
          <a:xfrm>
            <a:off x="2080680" y="3667546"/>
            <a:ext cx="106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P(</a:t>
            </a:r>
            <a:r>
              <a:rPr sz="1800" b="1" spc="0" dirty="0">
                <a:latin typeface="Calisto MT"/>
                <a:cs typeface="Calisto MT"/>
              </a:rPr>
              <a:t>Y</a:t>
            </a:r>
            <a:r>
              <a:rPr sz="1800" b="1" dirty="0">
                <a:latin typeface="Calisto MT"/>
                <a:cs typeface="Calisto MT"/>
              </a:rPr>
              <a:t>=</a:t>
            </a:r>
            <a:r>
              <a:rPr sz="1800" b="1" spc="15" dirty="0">
                <a:solidFill>
                  <a:srgbClr val="00AF50"/>
                </a:solidFill>
                <a:latin typeface="Calisto MT"/>
                <a:cs typeface="Calisto MT"/>
              </a:rPr>
              <a:t>y</a:t>
            </a:r>
            <a:r>
              <a:rPr sz="1800" b="1" spc="-10" dirty="0">
                <a:latin typeface="Calisto MT"/>
                <a:cs typeface="Calisto MT"/>
              </a:rPr>
              <a:t>|</a:t>
            </a:r>
            <a:r>
              <a:rPr sz="1800" b="1" dirty="0">
                <a:latin typeface="Calisto MT"/>
                <a:cs typeface="Calisto MT"/>
              </a:rPr>
              <a:t>X)</a:t>
            </a:r>
          </a:p>
        </p:txBody>
      </p:sp>
      <p:sp>
        <p:nvSpPr>
          <p:cNvPr id="48" name="object 74"/>
          <p:cNvSpPr/>
          <p:nvPr/>
        </p:nvSpPr>
        <p:spPr>
          <a:xfrm>
            <a:off x="1864526" y="3994444"/>
            <a:ext cx="4210050" cy="1129030"/>
          </a:xfrm>
          <a:custGeom>
            <a:avLst/>
            <a:gdLst/>
            <a:ahLst/>
            <a:cxnLst/>
            <a:rect l="l" t="t" r="r" b="b"/>
            <a:pathLst>
              <a:path w="4210050" h="1129029">
                <a:moveTo>
                  <a:pt x="0" y="0"/>
                </a:moveTo>
                <a:lnTo>
                  <a:pt x="4209541" y="1128623"/>
                </a:lnTo>
              </a:path>
            </a:pathLst>
          </a:custGeom>
          <a:ln w="15240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9" name="object 75"/>
          <p:cNvSpPr/>
          <p:nvPr/>
        </p:nvSpPr>
        <p:spPr>
          <a:xfrm>
            <a:off x="1864526" y="3963963"/>
            <a:ext cx="4198620" cy="1159510"/>
          </a:xfrm>
          <a:custGeom>
            <a:avLst/>
            <a:gdLst/>
            <a:ahLst/>
            <a:cxnLst/>
            <a:rect l="l" t="t" r="r" b="b"/>
            <a:pathLst>
              <a:path w="4198620" h="1159510">
                <a:moveTo>
                  <a:pt x="0" y="1159395"/>
                </a:moveTo>
                <a:lnTo>
                  <a:pt x="4198492" y="0"/>
                </a:lnTo>
              </a:path>
            </a:pathLst>
          </a:custGeom>
          <a:ln w="15240">
            <a:solidFill>
              <a:srgbClr val="C00000"/>
            </a:solidFill>
            <a:prstDash val="dash"/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0" name="object 76"/>
          <p:cNvSpPr/>
          <p:nvPr/>
        </p:nvSpPr>
        <p:spPr>
          <a:xfrm>
            <a:off x="1876719" y="3989871"/>
            <a:ext cx="4154804" cy="1137285"/>
          </a:xfrm>
          <a:custGeom>
            <a:avLst/>
            <a:gdLst/>
            <a:ahLst/>
            <a:cxnLst/>
            <a:rect l="l" t="t" r="r" b="b"/>
            <a:pathLst>
              <a:path w="4154804" h="1137285">
                <a:moveTo>
                  <a:pt x="0" y="0"/>
                </a:moveTo>
                <a:lnTo>
                  <a:pt x="56863" y="2612"/>
                </a:lnTo>
                <a:lnTo>
                  <a:pt x="113675" y="5250"/>
                </a:lnTo>
                <a:lnTo>
                  <a:pt x="170385" y="7938"/>
                </a:lnTo>
                <a:lnTo>
                  <a:pt x="226943" y="10698"/>
                </a:lnTo>
                <a:lnTo>
                  <a:pt x="283298" y="13555"/>
                </a:lnTo>
                <a:lnTo>
                  <a:pt x="339398" y="16533"/>
                </a:lnTo>
                <a:lnTo>
                  <a:pt x="395193" y="19656"/>
                </a:lnTo>
                <a:lnTo>
                  <a:pt x="450632" y="22949"/>
                </a:lnTo>
                <a:lnTo>
                  <a:pt x="505665" y="26434"/>
                </a:lnTo>
                <a:lnTo>
                  <a:pt x="560239" y="30136"/>
                </a:lnTo>
                <a:lnTo>
                  <a:pt x="614306" y="34078"/>
                </a:lnTo>
                <a:lnTo>
                  <a:pt x="667812" y="38286"/>
                </a:lnTo>
                <a:lnTo>
                  <a:pt x="720709" y="42783"/>
                </a:lnTo>
                <a:lnTo>
                  <a:pt x="772944" y="47592"/>
                </a:lnTo>
                <a:lnTo>
                  <a:pt x="824467" y="52738"/>
                </a:lnTo>
                <a:lnTo>
                  <a:pt x="875228" y="58245"/>
                </a:lnTo>
                <a:lnTo>
                  <a:pt x="925175" y="64137"/>
                </a:lnTo>
                <a:lnTo>
                  <a:pt x="974257" y="70437"/>
                </a:lnTo>
                <a:lnTo>
                  <a:pt x="1022424" y="77170"/>
                </a:lnTo>
                <a:lnTo>
                  <a:pt x="1069624" y="84359"/>
                </a:lnTo>
                <a:lnTo>
                  <a:pt x="1115808" y="92030"/>
                </a:lnTo>
                <a:lnTo>
                  <a:pt x="1160924" y="100205"/>
                </a:lnTo>
                <a:lnTo>
                  <a:pt x="1204920" y="108908"/>
                </a:lnTo>
                <a:lnTo>
                  <a:pt x="1247748" y="118164"/>
                </a:lnTo>
                <a:lnTo>
                  <a:pt x="1289354" y="127996"/>
                </a:lnTo>
                <a:lnTo>
                  <a:pt x="1329689" y="138429"/>
                </a:lnTo>
                <a:lnTo>
                  <a:pt x="1387909" y="155710"/>
                </a:lnTo>
                <a:lnTo>
                  <a:pt x="1441585" y="174565"/>
                </a:lnTo>
                <a:lnTo>
                  <a:pt x="1491250" y="194867"/>
                </a:lnTo>
                <a:lnTo>
                  <a:pt x="1537435" y="216487"/>
                </a:lnTo>
                <a:lnTo>
                  <a:pt x="1580674" y="239296"/>
                </a:lnTo>
                <a:lnTo>
                  <a:pt x="1621498" y="263167"/>
                </a:lnTo>
                <a:lnTo>
                  <a:pt x="1660439" y="287970"/>
                </a:lnTo>
                <a:lnTo>
                  <a:pt x="1698029" y="313578"/>
                </a:lnTo>
                <a:lnTo>
                  <a:pt x="1734801" y="339862"/>
                </a:lnTo>
                <a:lnTo>
                  <a:pt x="1771286" y="366693"/>
                </a:lnTo>
                <a:lnTo>
                  <a:pt x="1808018" y="393943"/>
                </a:lnTo>
                <a:lnTo>
                  <a:pt x="1845527" y="421484"/>
                </a:lnTo>
                <a:lnTo>
                  <a:pt x="1884347" y="449187"/>
                </a:lnTo>
                <a:lnTo>
                  <a:pt x="1925008" y="476924"/>
                </a:lnTo>
                <a:lnTo>
                  <a:pt x="1968044" y="504566"/>
                </a:lnTo>
                <a:lnTo>
                  <a:pt x="2013987" y="531986"/>
                </a:lnTo>
                <a:lnTo>
                  <a:pt x="2063368" y="559053"/>
                </a:lnTo>
                <a:lnTo>
                  <a:pt x="2103479" y="580334"/>
                </a:lnTo>
                <a:lnTo>
                  <a:pt x="2144524" y="602625"/>
                </a:lnTo>
                <a:lnTo>
                  <a:pt x="2186445" y="625791"/>
                </a:lnTo>
                <a:lnTo>
                  <a:pt x="2229186" y="649696"/>
                </a:lnTo>
                <a:lnTo>
                  <a:pt x="2272688" y="674203"/>
                </a:lnTo>
                <a:lnTo>
                  <a:pt x="2316895" y="699177"/>
                </a:lnTo>
                <a:lnTo>
                  <a:pt x="2361748" y="724483"/>
                </a:lnTo>
                <a:lnTo>
                  <a:pt x="2407190" y="749983"/>
                </a:lnTo>
                <a:lnTo>
                  <a:pt x="2453164" y="775542"/>
                </a:lnTo>
                <a:lnTo>
                  <a:pt x="2499612" y="801024"/>
                </a:lnTo>
                <a:lnTo>
                  <a:pt x="2546477" y="826293"/>
                </a:lnTo>
                <a:lnTo>
                  <a:pt x="2593700" y="851214"/>
                </a:lnTo>
                <a:lnTo>
                  <a:pt x="2641225" y="875649"/>
                </a:lnTo>
                <a:lnTo>
                  <a:pt x="2688993" y="899464"/>
                </a:lnTo>
                <a:lnTo>
                  <a:pt x="2736948" y="922522"/>
                </a:lnTo>
                <a:lnTo>
                  <a:pt x="2785032" y="944687"/>
                </a:lnTo>
                <a:lnTo>
                  <a:pt x="2833187" y="965824"/>
                </a:lnTo>
                <a:lnTo>
                  <a:pt x="2881356" y="985796"/>
                </a:lnTo>
                <a:lnTo>
                  <a:pt x="2929481" y="1004467"/>
                </a:lnTo>
                <a:lnTo>
                  <a:pt x="2977505" y="1021702"/>
                </a:lnTo>
                <a:lnTo>
                  <a:pt x="3025370" y="1037364"/>
                </a:lnTo>
                <a:lnTo>
                  <a:pt x="3073018" y="1051318"/>
                </a:lnTo>
                <a:lnTo>
                  <a:pt x="3120650" y="1063746"/>
                </a:lnTo>
                <a:lnTo>
                  <a:pt x="3168494" y="1074961"/>
                </a:lnTo>
                <a:lnTo>
                  <a:pt x="3216542" y="1085019"/>
                </a:lnTo>
                <a:lnTo>
                  <a:pt x="3264782" y="1093980"/>
                </a:lnTo>
                <a:lnTo>
                  <a:pt x="3313205" y="1101899"/>
                </a:lnTo>
                <a:lnTo>
                  <a:pt x="3361801" y="1108837"/>
                </a:lnTo>
                <a:lnTo>
                  <a:pt x="3410558" y="1114849"/>
                </a:lnTo>
                <a:lnTo>
                  <a:pt x="3459468" y="1119995"/>
                </a:lnTo>
                <a:lnTo>
                  <a:pt x="3508519" y="1124331"/>
                </a:lnTo>
                <a:lnTo>
                  <a:pt x="3557702" y="1127916"/>
                </a:lnTo>
                <a:lnTo>
                  <a:pt x="3607006" y="1130807"/>
                </a:lnTo>
                <a:lnTo>
                  <a:pt x="3656421" y="1133063"/>
                </a:lnTo>
                <a:lnTo>
                  <a:pt x="3705937" y="1134741"/>
                </a:lnTo>
                <a:lnTo>
                  <a:pt x="3755543" y="1135899"/>
                </a:lnTo>
                <a:lnTo>
                  <a:pt x="3805229" y="1136594"/>
                </a:lnTo>
                <a:lnTo>
                  <a:pt x="3854986" y="1136885"/>
                </a:lnTo>
                <a:lnTo>
                  <a:pt x="3904802" y="1136829"/>
                </a:lnTo>
                <a:lnTo>
                  <a:pt x="3954668" y="1136484"/>
                </a:lnTo>
                <a:lnTo>
                  <a:pt x="4004574" y="1135909"/>
                </a:lnTo>
                <a:lnTo>
                  <a:pt x="4054508" y="1135160"/>
                </a:lnTo>
                <a:lnTo>
                  <a:pt x="4104461" y="1134295"/>
                </a:lnTo>
                <a:lnTo>
                  <a:pt x="4154423" y="1133373"/>
                </a:lnTo>
              </a:path>
            </a:pathLst>
          </a:custGeom>
          <a:ln w="15239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1" name="object 77"/>
          <p:cNvSpPr/>
          <p:nvPr/>
        </p:nvSpPr>
        <p:spPr>
          <a:xfrm>
            <a:off x="1872147" y="3968536"/>
            <a:ext cx="4154804" cy="1155700"/>
          </a:xfrm>
          <a:custGeom>
            <a:avLst/>
            <a:gdLst/>
            <a:ahLst/>
            <a:cxnLst/>
            <a:rect l="l" t="t" r="r" b="b"/>
            <a:pathLst>
              <a:path w="4154804" h="1155700">
                <a:moveTo>
                  <a:pt x="0" y="1155192"/>
                </a:moveTo>
                <a:lnTo>
                  <a:pt x="57671" y="1154683"/>
                </a:lnTo>
                <a:lnTo>
                  <a:pt x="115291" y="1154150"/>
                </a:lnTo>
                <a:lnTo>
                  <a:pt x="172806" y="1153569"/>
                </a:lnTo>
                <a:lnTo>
                  <a:pt x="230163" y="1152915"/>
                </a:lnTo>
                <a:lnTo>
                  <a:pt x="287312" y="1152164"/>
                </a:lnTo>
                <a:lnTo>
                  <a:pt x="344198" y="1151293"/>
                </a:lnTo>
                <a:lnTo>
                  <a:pt x="400770" y="1150276"/>
                </a:lnTo>
                <a:lnTo>
                  <a:pt x="456975" y="1149090"/>
                </a:lnTo>
                <a:lnTo>
                  <a:pt x="512761" y="1147710"/>
                </a:lnTo>
                <a:lnTo>
                  <a:pt x="568076" y="1146113"/>
                </a:lnTo>
                <a:lnTo>
                  <a:pt x="622867" y="1144273"/>
                </a:lnTo>
                <a:lnTo>
                  <a:pt x="677082" y="1142168"/>
                </a:lnTo>
                <a:lnTo>
                  <a:pt x="730668" y="1139771"/>
                </a:lnTo>
                <a:lnTo>
                  <a:pt x="783574" y="1137061"/>
                </a:lnTo>
                <a:lnTo>
                  <a:pt x="835746" y="1134011"/>
                </a:lnTo>
                <a:lnTo>
                  <a:pt x="887132" y="1130598"/>
                </a:lnTo>
                <a:lnTo>
                  <a:pt x="937680" y="1126798"/>
                </a:lnTo>
                <a:lnTo>
                  <a:pt x="987338" y="1122587"/>
                </a:lnTo>
                <a:lnTo>
                  <a:pt x="1036053" y="1117939"/>
                </a:lnTo>
                <a:lnTo>
                  <a:pt x="1083772" y="1112832"/>
                </a:lnTo>
                <a:lnTo>
                  <a:pt x="1130444" y="1107241"/>
                </a:lnTo>
                <a:lnTo>
                  <a:pt x="1176016" y="1101141"/>
                </a:lnTo>
                <a:lnTo>
                  <a:pt x="1220436" y="1094509"/>
                </a:lnTo>
                <a:lnTo>
                  <a:pt x="1263651" y="1087320"/>
                </a:lnTo>
                <a:lnTo>
                  <a:pt x="1305609" y="1079550"/>
                </a:lnTo>
                <a:lnTo>
                  <a:pt x="1346257" y="1071175"/>
                </a:lnTo>
                <a:lnTo>
                  <a:pt x="1385543" y="1062170"/>
                </a:lnTo>
                <a:lnTo>
                  <a:pt x="1423415" y="1052512"/>
                </a:lnTo>
                <a:lnTo>
                  <a:pt x="1482077" y="1034861"/>
                </a:lnTo>
                <a:lnTo>
                  <a:pt x="1535993" y="1014976"/>
                </a:lnTo>
                <a:lnTo>
                  <a:pt x="1585611" y="993072"/>
                </a:lnTo>
                <a:lnTo>
                  <a:pt x="1631379" y="969365"/>
                </a:lnTo>
                <a:lnTo>
                  <a:pt x="1673746" y="944073"/>
                </a:lnTo>
                <a:lnTo>
                  <a:pt x="1713160" y="917410"/>
                </a:lnTo>
                <a:lnTo>
                  <a:pt x="1750069" y="889593"/>
                </a:lnTo>
                <a:lnTo>
                  <a:pt x="1784922" y="860838"/>
                </a:lnTo>
                <a:lnTo>
                  <a:pt x="1818166" y="831362"/>
                </a:lnTo>
                <a:lnTo>
                  <a:pt x="1850250" y="801380"/>
                </a:lnTo>
                <a:lnTo>
                  <a:pt x="1881622" y="771108"/>
                </a:lnTo>
                <a:lnTo>
                  <a:pt x="1912730" y="740763"/>
                </a:lnTo>
                <a:lnTo>
                  <a:pt x="1944023" y="710561"/>
                </a:lnTo>
                <a:lnTo>
                  <a:pt x="1975949" y="680718"/>
                </a:lnTo>
                <a:lnTo>
                  <a:pt x="2008956" y="651449"/>
                </a:lnTo>
                <a:lnTo>
                  <a:pt x="2043492" y="622972"/>
                </a:lnTo>
                <a:lnTo>
                  <a:pt x="2080006" y="595503"/>
                </a:lnTo>
                <a:lnTo>
                  <a:pt x="2118347" y="566368"/>
                </a:lnTo>
                <a:lnTo>
                  <a:pt x="2153831" y="536223"/>
                </a:lnTo>
                <a:lnTo>
                  <a:pt x="2187087" y="505300"/>
                </a:lnTo>
                <a:lnTo>
                  <a:pt x="2218745" y="473833"/>
                </a:lnTo>
                <a:lnTo>
                  <a:pt x="2249436" y="442054"/>
                </a:lnTo>
                <a:lnTo>
                  <a:pt x="2279789" y="410198"/>
                </a:lnTo>
                <a:lnTo>
                  <a:pt x="2310436" y="378498"/>
                </a:lnTo>
                <a:lnTo>
                  <a:pt x="2342006" y="347186"/>
                </a:lnTo>
                <a:lnTo>
                  <a:pt x="2375131" y="316496"/>
                </a:lnTo>
                <a:lnTo>
                  <a:pt x="2410439" y="286662"/>
                </a:lnTo>
                <a:lnTo>
                  <a:pt x="2448561" y="257916"/>
                </a:lnTo>
                <a:lnTo>
                  <a:pt x="2490128" y="230493"/>
                </a:lnTo>
                <a:lnTo>
                  <a:pt x="2535770" y="204624"/>
                </a:lnTo>
                <a:lnTo>
                  <a:pt x="2586117" y="180544"/>
                </a:lnTo>
                <a:lnTo>
                  <a:pt x="2641800" y="158486"/>
                </a:lnTo>
                <a:lnTo>
                  <a:pt x="2703449" y="138684"/>
                </a:lnTo>
                <a:lnTo>
                  <a:pt x="2777857" y="119246"/>
                </a:lnTo>
                <a:lnTo>
                  <a:pt x="2817150" y="110330"/>
                </a:lnTo>
                <a:lnTo>
                  <a:pt x="2857766" y="101924"/>
                </a:lnTo>
                <a:lnTo>
                  <a:pt x="2899655" y="94007"/>
                </a:lnTo>
                <a:lnTo>
                  <a:pt x="2942767" y="86561"/>
                </a:lnTo>
                <a:lnTo>
                  <a:pt x="2987049" y="79565"/>
                </a:lnTo>
                <a:lnTo>
                  <a:pt x="3032452" y="73000"/>
                </a:lnTo>
                <a:lnTo>
                  <a:pt x="3078924" y="66847"/>
                </a:lnTo>
                <a:lnTo>
                  <a:pt x="3126414" y="61085"/>
                </a:lnTo>
                <a:lnTo>
                  <a:pt x="3174872" y="55696"/>
                </a:lnTo>
                <a:lnTo>
                  <a:pt x="3224246" y="50659"/>
                </a:lnTo>
                <a:lnTo>
                  <a:pt x="3274485" y="45955"/>
                </a:lnTo>
                <a:lnTo>
                  <a:pt x="3325539" y="41564"/>
                </a:lnTo>
                <a:lnTo>
                  <a:pt x="3377356" y="37468"/>
                </a:lnTo>
                <a:lnTo>
                  <a:pt x="3429885" y="33646"/>
                </a:lnTo>
                <a:lnTo>
                  <a:pt x="3483077" y="30078"/>
                </a:lnTo>
                <a:lnTo>
                  <a:pt x="3536878" y="26745"/>
                </a:lnTo>
                <a:lnTo>
                  <a:pt x="3591240" y="23628"/>
                </a:lnTo>
                <a:lnTo>
                  <a:pt x="3646110" y="20707"/>
                </a:lnTo>
                <a:lnTo>
                  <a:pt x="3701438" y="17962"/>
                </a:lnTo>
                <a:lnTo>
                  <a:pt x="3757172" y="15374"/>
                </a:lnTo>
                <a:lnTo>
                  <a:pt x="3813263" y="12923"/>
                </a:lnTo>
                <a:lnTo>
                  <a:pt x="3869658" y="10590"/>
                </a:lnTo>
                <a:lnTo>
                  <a:pt x="3926307" y="8354"/>
                </a:lnTo>
                <a:lnTo>
                  <a:pt x="3983159" y="6197"/>
                </a:lnTo>
                <a:lnTo>
                  <a:pt x="4040163" y="4098"/>
                </a:lnTo>
                <a:lnTo>
                  <a:pt x="4097268" y="2039"/>
                </a:lnTo>
                <a:lnTo>
                  <a:pt x="4154423" y="0"/>
                </a:lnTo>
              </a:path>
            </a:pathLst>
          </a:custGeom>
          <a:ln w="1523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2" name="object 78"/>
          <p:cNvSpPr/>
          <p:nvPr/>
        </p:nvSpPr>
        <p:spPr>
          <a:xfrm>
            <a:off x="1850810" y="5209071"/>
            <a:ext cx="2057400" cy="501650"/>
          </a:xfrm>
          <a:custGeom>
            <a:avLst/>
            <a:gdLst/>
            <a:ahLst/>
            <a:cxnLst/>
            <a:rect l="l" t="t" r="r" b="b"/>
            <a:pathLst>
              <a:path w="2057400" h="501650">
                <a:moveTo>
                  <a:pt x="0" y="250697"/>
                </a:moveTo>
                <a:lnTo>
                  <a:pt x="250698" y="0"/>
                </a:lnTo>
                <a:lnTo>
                  <a:pt x="250698" y="125348"/>
                </a:lnTo>
                <a:lnTo>
                  <a:pt x="2057400" y="125348"/>
                </a:lnTo>
                <a:lnTo>
                  <a:pt x="2057400" y="376046"/>
                </a:lnTo>
                <a:lnTo>
                  <a:pt x="250698" y="376046"/>
                </a:lnTo>
                <a:lnTo>
                  <a:pt x="250698" y="501395"/>
                </a:lnTo>
                <a:lnTo>
                  <a:pt x="0" y="250697"/>
                </a:lnTo>
                <a:close/>
              </a:path>
            </a:pathLst>
          </a:custGeom>
          <a:ln w="1524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3" name="object 79"/>
          <p:cNvSpPr txBox="1"/>
          <p:nvPr/>
        </p:nvSpPr>
        <p:spPr>
          <a:xfrm>
            <a:off x="2305724" y="5301832"/>
            <a:ext cx="1272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sto MT"/>
                <a:cs typeface="Calisto MT"/>
              </a:rPr>
              <a:t>Classify </a:t>
            </a:r>
            <a:r>
              <a:rPr sz="1800" b="1" dirty="0">
                <a:latin typeface="Calisto MT"/>
                <a:cs typeface="Calisto MT"/>
              </a:rPr>
              <a:t>as</a:t>
            </a:r>
            <a:r>
              <a:rPr sz="1800" b="1" spc="-50" dirty="0">
                <a:latin typeface="Calisto MT"/>
                <a:cs typeface="Calisto MT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sto MT"/>
                <a:cs typeface="Calisto MT"/>
              </a:rPr>
              <a:t>y</a:t>
            </a:r>
            <a:endParaRPr sz="1800" b="1" dirty="0">
              <a:latin typeface="Calisto MT"/>
              <a:cs typeface="Calisto MT"/>
            </a:endParaRPr>
          </a:p>
        </p:txBody>
      </p:sp>
      <p:sp>
        <p:nvSpPr>
          <p:cNvPr id="54" name="object 80"/>
          <p:cNvSpPr/>
          <p:nvPr/>
        </p:nvSpPr>
        <p:spPr>
          <a:xfrm>
            <a:off x="3949359" y="5209071"/>
            <a:ext cx="2077720" cy="501650"/>
          </a:xfrm>
          <a:custGeom>
            <a:avLst/>
            <a:gdLst/>
            <a:ahLst/>
            <a:cxnLst/>
            <a:rect l="l" t="t" r="r" b="b"/>
            <a:pathLst>
              <a:path w="2077720" h="501650">
                <a:moveTo>
                  <a:pt x="0" y="125348"/>
                </a:moveTo>
                <a:lnTo>
                  <a:pt x="1826514" y="125348"/>
                </a:lnTo>
                <a:lnTo>
                  <a:pt x="1826514" y="0"/>
                </a:lnTo>
                <a:lnTo>
                  <a:pt x="2077211" y="250697"/>
                </a:lnTo>
                <a:lnTo>
                  <a:pt x="1826514" y="501395"/>
                </a:lnTo>
                <a:lnTo>
                  <a:pt x="1826514" y="376046"/>
                </a:lnTo>
                <a:lnTo>
                  <a:pt x="0" y="376046"/>
                </a:lnTo>
                <a:lnTo>
                  <a:pt x="0" y="125348"/>
                </a:lnTo>
                <a:close/>
              </a:path>
            </a:pathLst>
          </a:custGeom>
          <a:ln w="1524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5" name="object 81"/>
          <p:cNvSpPr txBox="1"/>
          <p:nvPr/>
        </p:nvSpPr>
        <p:spPr>
          <a:xfrm>
            <a:off x="4287813" y="5301832"/>
            <a:ext cx="1272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sto MT"/>
                <a:cs typeface="Calisto MT"/>
              </a:rPr>
              <a:t>Classify </a:t>
            </a:r>
            <a:r>
              <a:rPr sz="1800" b="1" dirty="0">
                <a:latin typeface="Calisto MT"/>
                <a:cs typeface="Calisto MT"/>
              </a:rPr>
              <a:t>as</a:t>
            </a:r>
            <a:r>
              <a:rPr sz="1800" b="1" spc="-50" dirty="0">
                <a:latin typeface="Calisto MT"/>
                <a:cs typeface="Calisto MT"/>
              </a:rPr>
              <a:t> </a:t>
            </a:r>
            <a:r>
              <a:rPr sz="1800" b="1" dirty="0">
                <a:solidFill>
                  <a:srgbClr val="C00000"/>
                </a:solidFill>
                <a:latin typeface="Calisto MT"/>
                <a:cs typeface="Calisto MT"/>
              </a:rPr>
              <a:t>y</a:t>
            </a:r>
            <a:endParaRPr sz="1800" b="1" dirty="0">
              <a:latin typeface="Calisto MT"/>
              <a:cs typeface="Calisto MT"/>
            </a:endParaRPr>
          </a:p>
        </p:txBody>
      </p:sp>
      <p:sp>
        <p:nvSpPr>
          <p:cNvPr id="56" name="object 82"/>
          <p:cNvSpPr/>
          <p:nvPr/>
        </p:nvSpPr>
        <p:spPr>
          <a:xfrm>
            <a:off x="1893353" y="4580422"/>
            <a:ext cx="4166870" cy="594360"/>
          </a:xfrm>
          <a:custGeom>
            <a:avLst/>
            <a:gdLst/>
            <a:ahLst/>
            <a:cxnLst/>
            <a:rect l="l" t="t" r="r" b="b"/>
            <a:pathLst>
              <a:path w="4166870" h="594360">
                <a:moveTo>
                  <a:pt x="2047493" y="0"/>
                </a:moveTo>
                <a:lnTo>
                  <a:pt x="5460" y="553364"/>
                </a:lnTo>
                <a:lnTo>
                  <a:pt x="0" y="594360"/>
                </a:lnTo>
                <a:lnTo>
                  <a:pt x="4166616" y="589241"/>
                </a:lnTo>
                <a:lnTo>
                  <a:pt x="4166616" y="558495"/>
                </a:lnTo>
                <a:lnTo>
                  <a:pt x="2047493" y="0"/>
                </a:lnTo>
                <a:close/>
              </a:path>
            </a:pathLst>
          </a:custGeom>
          <a:solidFill>
            <a:srgbClr val="D2B968">
              <a:alpha val="50195"/>
            </a:srgbClr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7" name="object 83"/>
          <p:cNvSpPr/>
          <p:nvPr/>
        </p:nvSpPr>
        <p:spPr>
          <a:xfrm>
            <a:off x="1916342" y="4594900"/>
            <a:ext cx="4104640" cy="563880"/>
          </a:xfrm>
          <a:custGeom>
            <a:avLst/>
            <a:gdLst/>
            <a:ahLst/>
            <a:cxnLst/>
            <a:rect l="l" t="t" r="r" b="b"/>
            <a:pathLst>
              <a:path w="4104640" h="563879">
                <a:moveTo>
                  <a:pt x="2024507" y="0"/>
                </a:moveTo>
                <a:lnTo>
                  <a:pt x="1798320" y="251205"/>
                </a:lnTo>
                <a:lnTo>
                  <a:pt x="1445260" y="451103"/>
                </a:lnTo>
                <a:lnTo>
                  <a:pt x="855091" y="533120"/>
                </a:lnTo>
                <a:lnTo>
                  <a:pt x="0" y="538251"/>
                </a:lnTo>
                <a:lnTo>
                  <a:pt x="4104132" y="563879"/>
                </a:lnTo>
                <a:lnTo>
                  <a:pt x="4104132" y="543369"/>
                </a:lnTo>
                <a:lnTo>
                  <a:pt x="3988308" y="543369"/>
                </a:lnTo>
                <a:lnTo>
                  <a:pt x="3436620" y="538251"/>
                </a:lnTo>
                <a:lnTo>
                  <a:pt x="3122168" y="497243"/>
                </a:lnTo>
                <a:lnTo>
                  <a:pt x="2708529" y="363956"/>
                </a:lnTo>
                <a:lnTo>
                  <a:pt x="2024507" y="0"/>
                </a:lnTo>
                <a:close/>
              </a:path>
            </a:pathLst>
          </a:custGeom>
          <a:solidFill>
            <a:srgbClr val="F8F8F8">
              <a:alpha val="65097"/>
            </a:srgbClr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9" name="object 85"/>
          <p:cNvSpPr txBox="1"/>
          <p:nvPr/>
        </p:nvSpPr>
        <p:spPr>
          <a:xfrm>
            <a:off x="6240057" y="5088472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sto MT"/>
                <a:cs typeface="Calisto MT"/>
              </a:rPr>
              <a:t>X</a:t>
            </a:r>
            <a:endParaRPr sz="1800" b="1">
              <a:latin typeface="Calisto MT"/>
              <a:cs typeface="Calisto MT"/>
            </a:endParaRPr>
          </a:p>
        </p:txBody>
      </p:sp>
      <p:graphicFrame>
        <p:nvGraphicFramePr>
          <p:cNvPr id="62" name="object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14437"/>
              </p:ext>
            </p:extLst>
          </p:nvPr>
        </p:nvGraphicFramePr>
        <p:xfrm>
          <a:off x="4673555" y="-1163402"/>
          <a:ext cx="5674360" cy="229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4390">
                <a:tc>
                  <a:txBody>
                    <a:bodyPr/>
                    <a:lstStyle/>
                    <a:p>
                      <a:pPr marR="1143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X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Y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2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XOR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6520" marR="4965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AND  (X</a:t>
                      </a:r>
                      <a:r>
                        <a:rPr sz="1800" b="1" spc="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,</a:t>
                      </a: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-</a:t>
                      </a:r>
                      <a:r>
                        <a:rPr sz="1800" b="1" spc="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Y)</a:t>
                      </a:r>
                      <a:endParaRPr sz="1800" dirty="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6520" marR="4978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AND  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(</a:t>
                      </a: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-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X</a:t>
                      </a:r>
                      <a:r>
                        <a:rPr sz="1800" b="1" spc="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,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Y)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AND(x,-y)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  <a:p>
                      <a:pPr marL="9652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OR</a:t>
                      </a:r>
                      <a:r>
                        <a:rPr sz="1800" b="1" spc="-5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b="1" spc="-5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AND(-x,y)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R="1244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600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1244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600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1244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600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R="1244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solidFill>
                          <a:schemeClr val="tx1"/>
                        </a:solidFill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5600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Calisto MT"/>
                          <a:cs typeface="Calisto MT"/>
                        </a:rPr>
                        <a:t>0</a:t>
                      </a:r>
                    </a:p>
                  </a:txBody>
                  <a:tcPr marL="0" marR="0" marT="3810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3" name="object 92"/>
          <p:cNvSpPr/>
          <p:nvPr/>
        </p:nvSpPr>
        <p:spPr>
          <a:xfrm>
            <a:off x="8559672" y="4985166"/>
            <a:ext cx="1561465" cy="1474470"/>
          </a:xfrm>
          <a:custGeom>
            <a:avLst/>
            <a:gdLst/>
            <a:ahLst/>
            <a:cxnLst/>
            <a:rect l="l" t="t" r="r" b="b"/>
            <a:pathLst>
              <a:path w="1561465" h="1474470">
                <a:moveTo>
                  <a:pt x="0" y="0"/>
                </a:moveTo>
                <a:lnTo>
                  <a:pt x="1561083" y="1474266"/>
                </a:lnTo>
              </a:path>
            </a:pathLst>
          </a:custGeom>
          <a:ln w="640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93"/>
          <p:cNvSpPr/>
          <p:nvPr/>
        </p:nvSpPr>
        <p:spPr>
          <a:xfrm>
            <a:off x="9025128" y="1630679"/>
            <a:ext cx="76200" cy="2250440"/>
          </a:xfrm>
          <a:custGeom>
            <a:avLst/>
            <a:gdLst/>
            <a:ahLst/>
            <a:cxnLst/>
            <a:rect l="l" t="t" r="r" b="b"/>
            <a:pathLst>
              <a:path w="76200" h="2250440">
                <a:moveTo>
                  <a:pt x="41655" y="57150"/>
                </a:moveTo>
                <a:lnTo>
                  <a:pt x="34544" y="57150"/>
                </a:lnTo>
                <a:lnTo>
                  <a:pt x="31750" y="59944"/>
                </a:lnTo>
                <a:lnTo>
                  <a:pt x="31750" y="2247392"/>
                </a:lnTo>
                <a:lnTo>
                  <a:pt x="34544" y="2250186"/>
                </a:lnTo>
                <a:lnTo>
                  <a:pt x="41655" y="2250186"/>
                </a:lnTo>
                <a:lnTo>
                  <a:pt x="44450" y="2247392"/>
                </a:lnTo>
                <a:lnTo>
                  <a:pt x="44450" y="59944"/>
                </a:lnTo>
                <a:lnTo>
                  <a:pt x="41655" y="57150"/>
                </a:lnTo>
                <a:close/>
              </a:path>
              <a:path w="76200" h="225044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4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2250440">
                <a:moveTo>
                  <a:pt x="66675" y="57150"/>
                </a:moveTo>
                <a:lnTo>
                  <a:pt x="41655" y="57150"/>
                </a:lnTo>
                <a:lnTo>
                  <a:pt x="44450" y="59944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94"/>
          <p:cNvSpPr/>
          <p:nvPr/>
        </p:nvSpPr>
        <p:spPr>
          <a:xfrm>
            <a:off x="8665209" y="3518915"/>
            <a:ext cx="2599690" cy="76200"/>
          </a:xfrm>
          <a:custGeom>
            <a:avLst/>
            <a:gdLst/>
            <a:ahLst/>
            <a:cxnLst/>
            <a:rect l="l" t="t" r="r" b="b"/>
            <a:pathLst>
              <a:path w="2599690" h="76200">
                <a:moveTo>
                  <a:pt x="2523490" y="0"/>
                </a:moveTo>
                <a:lnTo>
                  <a:pt x="2523490" y="76200"/>
                </a:lnTo>
                <a:lnTo>
                  <a:pt x="2586990" y="44450"/>
                </a:lnTo>
                <a:lnTo>
                  <a:pt x="2539619" y="44450"/>
                </a:lnTo>
                <a:lnTo>
                  <a:pt x="2542540" y="41656"/>
                </a:lnTo>
                <a:lnTo>
                  <a:pt x="2542540" y="34544"/>
                </a:lnTo>
                <a:lnTo>
                  <a:pt x="2539619" y="31750"/>
                </a:lnTo>
                <a:lnTo>
                  <a:pt x="2586990" y="31750"/>
                </a:lnTo>
                <a:lnTo>
                  <a:pt x="2523490" y="0"/>
                </a:lnTo>
                <a:close/>
              </a:path>
              <a:path w="2599690" h="76200">
                <a:moveTo>
                  <a:pt x="2523490" y="31750"/>
                </a:moveTo>
                <a:lnTo>
                  <a:pt x="2794" y="31750"/>
                </a:lnTo>
                <a:lnTo>
                  <a:pt x="0" y="34544"/>
                </a:lnTo>
                <a:lnTo>
                  <a:pt x="0" y="41656"/>
                </a:lnTo>
                <a:lnTo>
                  <a:pt x="2794" y="44450"/>
                </a:lnTo>
                <a:lnTo>
                  <a:pt x="2523490" y="44450"/>
                </a:lnTo>
                <a:lnTo>
                  <a:pt x="2523490" y="31750"/>
                </a:lnTo>
                <a:close/>
              </a:path>
              <a:path w="2599690" h="76200">
                <a:moveTo>
                  <a:pt x="2586990" y="31750"/>
                </a:moveTo>
                <a:lnTo>
                  <a:pt x="2539619" y="31750"/>
                </a:lnTo>
                <a:lnTo>
                  <a:pt x="2542540" y="34544"/>
                </a:lnTo>
                <a:lnTo>
                  <a:pt x="2542540" y="41656"/>
                </a:lnTo>
                <a:lnTo>
                  <a:pt x="2539619" y="44450"/>
                </a:lnTo>
                <a:lnTo>
                  <a:pt x="2586990" y="44450"/>
                </a:lnTo>
                <a:lnTo>
                  <a:pt x="2599690" y="38100"/>
                </a:lnTo>
                <a:lnTo>
                  <a:pt x="2586990" y="317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95"/>
          <p:cNvSpPr/>
          <p:nvPr/>
        </p:nvSpPr>
        <p:spPr>
          <a:xfrm>
            <a:off x="10460735" y="2016251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144018" y="0"/>
                </a:moveTo>
                <a:lnTo>
                  <a:pt x="98511" y="6955"/>
                </a:lnTo>
                <a:lnTo>
                  <a:pt x="58978" y="26322"/>
                </a:lnTo>
                <a:lnTo>
                  <a:pt x="27797" y="55851"/>
                </a:lnTo>
                <a:lnTo>
                  <a:pt x="7345" y="93293"/>
                </a:lnTo>
                <a:lnTo>
                  <a:pt x="0" y="136398"/>
                </a:lnTo>
                <a:lnTo>
                  <a:pt x="7345" y="179502"/>
                </a:lnTo>
                <a:lnTo>
                  <a:pt x="27797" y="216944"/>
                </a:lnTo>
                <a:lnTo>
                  <a:pt x="58978" y="246473"/>
                </a:lnTo>
                <a:lnTo>
                  <a:pt x="98511" y="265840"/>
                </a:lnTo>
                <a:lnTo>
                  <a:pt x="144018" y="272796"/>
                </a:lnTo>
                <a:lnTo>
                  <a:pt x="189524" y="265840"/>
                </a:lnTo>
                <a:lnTo>
                  <a:pt x="229057" y="246473"/>
                </a:lnTo>
                <a:lnTo>
                  <a:pt x="260238" y="216944"/>
                </a:lnTo>
                <a:lnTo>
                  <a:pt x="280690" y="179502"/>
                </a:lnTo>
                <a:lnTo>
                  <a:pt x="288036" y="136398"/>
                </a:lnTo>
                <a:lnTo>
                  <a:pt x="280690" y="93293"/>
                </a:lnTo>
                <a:lnTo>
                  <a:pt x="260238" y="55851"/>
                </a:lnTo>
                <a:lnTo>
                  <a:pt x="229057" y="26322"/>
                </a:lnTo>
                <a:lnTo>
                  <a:pt x="189524" y="6955"/>
                </a:lnTo>
                <a:lnTo>
                  <a:pt x="144018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96"/>
          <p:cNvSpPr/>
          <p:nvPr/>
        </p:nvSpPr>
        <p:spPr>
          <a:xfrm>
            <a:off x="10460735" y="2016251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0" y="136398"/>
                </a:moveTo>
                <a:lnTo>
                  <a:pt x="7345" y="93293"/>
                </a:lnTo>
                <a:lnTo>
                  <a:pt x="27797" y="55851"/>
                </a:lnTo>
                <a:lnTo>
                  <a:pt x="58978" y="26322"/>
                </a:lnTo>
                <a:lnTo>
                  <a:pt x="98511" y="6955"/>
                </a:lnTo>
                <a:lnTo>
                  <a:pt x="144018" y="0"/>
                </a:lnTo>
                <a:lnTo>
                  <a:pt x="189524" y="6955"/>
                </a:lnTo>
                <a:lnTo>
                  <a:pt x="229057" y="26322"/>
                </a:lnTo>
                <a:lnTo>
                  <a:pt x="260238" y="55851"/>
                </a:lnTo>
                <a:lnTo>
                  <a:pt x="280690" y="93293"/>
                </a:lnTo>
                <a:lnTo>
                  <a:pt x="288036" y="136398"/>
                </a:lnTo>
                <a:lnTo>
                  <a:pt x="280690" y="179502"/>
                </a:lnTo>
                <a:lnTo>
                  <a:pt x="260238" y="216944"/>
                </a:lnTo>
                <a:lnTo>
                  <a:pt x="229057" y="246473"/>
                </a:lnTo>
                <a:lnTo>
                  <a:pt x="189524" y="265840"/>
                </a:lnTo>
                <a:lnTo>
                  <a:pt x="144018" y="272796"/>
                </a:lnTo>
                <a:lnTo>
                  <a:pt x="98511" y="265840"/>
                </a:lnTo>
                <a:lnTo>
                  <a:pt x="58978" y="246473"/>
                </a:lnTo>
                <a:lnTo>
                  <a:pt x="27797" y="216944"/>
                </a:lnTo>
                <a:lnTo>
                  <a:pt x="7345" y="179502"/>
                </a:lnTo>
                <a:lnTo>
                  <a:pt x="0" y="136398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97"/>
          <p:cNvSpPr/>
          <p:nvPr/>
        </p:nvSpPr>
        <p:spPr>
          <a:xfrm>
            <a:off x="9351264" y="3212592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144017" y="0"/>
                </a:moveTo>
                <a:lnTo>
                  <a:pt x="98511" y="6955"/>
                </a:lnTo>
                <a:lnTo>
                  <a:pt x="58978" y="26322"/>
                </a:lnTo>
                <a:lnTo>
                  <a:pt x="27797" y="55851"/>
                </a:lnTo>
                <a:lnTo>
                  <a:pt x="7345" y="93293"/>
                </a:lnTo>
                <a:lnTo>
                  <a:pt x="0" y="136398"/>
                </a:lnTo>
                <a:lnTo>
                  <a:pt x="7345" y="179502"/>
                </a:lnTo>
                <a:lnTo>
                  <a:pt x="27797" y="216944"/>
                </a:lnTo>
                <a:lnTo>
                  <a:pt x="58978" y="246473"/>
                </a:lnTo>
                <a:lnTo>
                  <a:pt x="98511" y="265840"/>
                </a:lnTo>
                <a:lnTo>
                  <a:pt x="144017" y="272796"/>
                </a:lnTo>
                <a:lnTo>
                  <a:pt x="189524" y="265840"/>
                </a:lnTo>
                <a:lnTo>
                  <a:pt x="229057" y="246473"/>
                </a:lnTo>
                <a:lnTo>
                  <a:pt x="260238" y="216944"/>
                </a:lnTo>
                <a:lnTo>
                  <a:pt x="280690" y="179502"/>
                </a:lnTo>
                <a:lnTo>
                  <a:pt x="288035" y="136398"/>
                </a:lnTo>
                <a:lnTo>
                  <a:pt x="280690" y="93293"/>
                </a:lnTo>
                <a:lnTo>
                  <a:pt x="260238" y="55851"/>
                </a:lnTo>
                <a:lnTo>
                  <a:pt x="229057" y="26322"/>
                </a:lnTo>
                <a:lnTo>
                  <a:pt x="189524" y="6955"/>
                </a:lnTo>
                <a:lnTo>
                  <a:pt x="144017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98"/>
          <p:cNvSpPr/>
          <p:nvPr/>
        </p:nvSpPr>
        <p:spPr>
          <a:xfrm>
            <a:off x="9351264" y="3212592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0" y="136398"/>
                </a:moveTo>
                <a:lnTo>
                  <a:pt x="7345" y="93293"/>
                </a:lnTo>
                <a:lnTo>
                  <a:pt x="27797" y="55851"/>
                </a:lnTo>
                <a:lnTo>
                  <a:pt x="58978" y="26322"/>
                </a:lnTo>
                <a:lnTo>
                  <a:pt x="98511" y="6955"/>
                </a:lnTo>
                <a:lnTo>
                  <a:pt x="144017" y="0"/>
                </a:lnTo>
                <a:lnTo>
                  <a:pt x="189524" y="6955"/>
                </a:lnTo>
                <a:lnTo>
                  <a:pt x="229057" y="26322"/>
                </a:lnTo>
                <a:lnTo>
                  <a:pt x="260238" y="55851"/>
                </a:lnTo>
                <a:lnTo>
                  <a:pt x="280690" y="93293"/>
                </a:lnTo>
                <a:lnTo>
                  <a:pt x="288035" y="136398"/>
                </a:lnTo>
                <a:lnTo>
                  <a:pt x="280690" y="179502"/>
                </a:lnTo>
                <a:lnTo>
                  <a:pt x="260238" y="216944"/>
                </a:lnTo>
                <a:lnTo>
                  <a:pt x="229057" y="246473"/>
                </a:lnTo>
                <a:lnTo>
                  <a:pt x="189524" y="265840"/>
                </a:lnTo>
                <a:lnTo>
                  <a:pt x="144017" y="272796"/>
                </a:lnTo>
                <a:lnTo>
                  <a:pt x="98511" y="265840"/>
                </a:lnTo>
                <a:lnTo>
                  <a:pt x="58978" y="246473"/>
                </a:lnTo>
                <a:lnTo>
                  <a:pt x="27797" y="216944"/>
                </a:lnTo>
                <a:lnTo>
                  <a:pt x="7345" y="179502"/>
                </a:lnTo>
                <a:lnTo>
                  <a:pt x="0" y="136398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99"/>
          <p:cNvSpPr/>
          <p:nvPr/>
        </p:nvSpPr>
        <p:spPr>
          <a:xfrm>
            <a:off x="9358121" y="2032000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50164" y="0"/>
                </a:moveTo>
                <a:lnTo>
                  <a:pt x="0" y="63119"/>
                </a:lnTo>
                <a:lnTo>
                  <a:pt x="72389" y="120650"/>
                </a:lnTo>
                <a:lnTo>
                  <a:pt x="0" y="178180"/>
                </a:lnTo>
                <a:lnTo>
                  <a:pt x="50164" y="241300"/>
                </a:lnTo>
                <a:lnTo>
                  <a:pt x="137159" y="172212"/>
                </a:lnTo>
                <a:lnTo>
                  <a:pt x="266809" y="172212"/>
                </a:lnTo>
                <a:lnTo>
                  <a:pt x="201929" y="120650"/>
                </a:lnTo>
                <a:lnTo>
                  <a:pt x="266809" y="69087"/>
                </a:lnTo>
                <a:lnTo>
                  <a:pt x="137159" y="69087"/>
                </a:lnTo>
                <a:lnTo>
                  <a:pt x="50164" y="0"/>
                </a:lnTo>
                <a:close/>
              </a:path>
              <a:path w="274320" h="241300">
                <a:moveTo>
                  <a:pt x="266809" y="172212"/>
                </a:moveTo>
                <a:lnTo>
                  <a:pt x="137159" y="172212"/>
                </a:lnTo>
                <a:lnTo>
                  <a:pt x="224154" y="241300"/>
                </a:lnTo>
                <a:lnTo>
                  <a:pt x="274320" y="178180"/>
                </a:lnTo>
                <a:lnTo>
                  <a:pt x="266809" y="172212"/>
                </a:lnTo>
                <a:close/>
              </a:path>
              <a:path w="274320" h="241300">
                <a:moveTo>
                  <a:pt x="224154" y="0"/>
                </a:moveTo>
                <a:lnTo>
                  <a:pt x="137159" y="69087"/>
                </a:lnTo>
                <a:lnTo>
                  <a:pt x="266809" y="69087"/>
                </a:lnTo>
                <a:lnTo>
                  <a:pt x="274320" y="63119"/>
                </a:lnTo>
                <a:lnTo>
                  <a:pt x="224154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00"/>
          <p:cNvSpPr/>
          <p:nvPr/>
        </p:nvSpPr>
        <p:spPr>
          <a:xfrm>
            <a:off x="9358121" y="2032000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0" y="63119"/>
                </a:moveTo>
                <a:lnTo>
                  <a:pt x="50164" y="0"/>
                </a:lnTo>
                <a:lnTo>
                  <a:pt x="137159" y="69087"/>
                </a:lnTo>
                <a:lnTo>
                  <a:pt x="224154" y="0"/>
                </a:lnTo>
                <a:lnTo>
                  <a:pt x="274320" y="63119"/>
                </a:lnTo>
                <a:lnTo>
                  <a:pt x="201929" y="120650"/>
                </a:lnTo>
                <a:lnTo>
                  <a:pt x="274320" y="178180"/>
                </a:lnTo>
                <a:lnTo>
                  <a:pt x="224154" y="241300"/>
                </a:lnTo>
                <a:lnTo>
                  <a:pt x="137159" y="172212"/>
                </a:lnTo>
                <a:lnTo>
                  <a:pt x="50164" y="241300"/>
                </a:lnTo>
                <a:lnTo>
                  <a:pt x="0" y="178180"/>
                </a:lnTo>
                <a:lnTo>
                  <a:pt x="72389" y="120650"/>
                </a:lnTo>
                <a:lnTo>
                  <a:pt x="0" y="6311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01"/>
          <p:cNvSpPr/>
          <p:nvPr/>
        </p:nvSpPr>
        <p:spPr>
          <a:xfrm>
            <a:off x="10467593" y="3228339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50164" y="0"/>
                </a:moveTo>
                <a:lnTo>
                  <a:pt x="0" y="63119"/>
                </a:lnTo>
                <a:lnTo>
                  <a:pt x="72389" y="120650"/>
                </a:lnTo>
                <a:lnTo>
                  <a:pt x="0" y="178181"/>
                </a:lnTo>
                <a:lnTo>
                  <a:pt x="50164" y="241300"/>
                </a:lnTo>
                <a:lnTo>
                  <a:pt x="137159" y="172212"/>
                </a:lnTo>
                <a:lnTo>
                  <a:pt x="266809" y="172212"/>
                </a:lnTo>
                <a:lnTo>
                  <a:pt x="201929" y="120650"/>
                </a:lnTo>
                <a:lnTo>
                  <a:pt x="266809" y="69087"/>
                </a:lnTo>
                <a:lnTo>
                  <a:pt x="137159" y="69087"/>
                </a:lnTo>
                <a:lnTo>
                  <a:pt x="50164" y="0"/>
                </a:lnTo>
                <a:close/>
              </a:path>
              <a:path w="274320" h="241300">
                <a:moveTo>
                  <a:pt x="266809" y="172212"/>
                </a:moveTo>
                <a:lnTo>
                  <a:pt x="137159" y="172212"/>
                </a:lnTo>
                <a:lnTo>
                  <a:pt x="224154" y="241300"/>
                </a:lnTo>
                <a:lnTo>
                  <a:pt x="274320" y="178181"/>
                </a:lnTo>
                <a:lnTo>
                  <a:pt x="266809" y="172212"/>
                </a:lnTo>
                <a:close/>
              </a:path>
              <a:path w="274320" h="241300">
                <a:moveTo>
                  <a:pt x="224154" y="0"/>
                </a:moveTo>
                <a:lnTo>
                  <a:pt x="137159" y="69087"/>
                </a:lnTo>
                <a:lnTo>
                  <a:pt x="266809" y="69087"/>
                </a:lnTo>
                <a:lnTo>
                  <a:pt x="274320" y="63119"/>
                </a:lnTo>
                <a:lnTo>
                  <a:pt x="224154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02"/>
          <p:cNvSpPr/>
          <p:nvPr/>
        </p:nvSpPr>
        <p:spPr>
          <a:xfrm>
            <a:off x="10467593" y="3228339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0" y="63119"/>
                </a:moveTo>
                <a:lnTo>
                  <a:pt x="50164" y="0"/>
                </a:lnTo>
                <a:lnTo>
                  <a:pt x="137159" y="69087"/>
                </a:lnTo>
                <a:lnTo>
                  <a:pt x="224154" y="0"/>
                </a:lnTo>
                <a:lnTo>
                  <a:pt x="274320" y="63119"/>
                </a:lnTo>
                <a:lnTo>
                  <a:pt x="201929" y="120650"/>
                </a:lnTo>
                <a:lnTo>
                  <a:pt x="274320" y="178181"/>
                </a:lnTo>
                <a:lnTo>
                  <a:pt x="224154" y="241300"/>
                </a:lnTo>
                <a:lnTo>
                  <a:pt x="137159" y="172212"/>
                </a:lnTo>
                <a:lnTo>
                  <a:pt x="50164" y="241300"/>
                </a:lnTo>
                <a:lnTo>
                  <a:pt x="0" y="178181"/>
                </a:lnTo>
                <a:lnTo>
                  <a:pt x="72389" y="120650"/>
                </a:lnTo>
                <a:lnTo>
                  <a:pt x="0" y="6311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03"/>
          <p:cNvSpPr txBox="1"/>
          <p:nvPr/>
        </p:nvSpPr>
        <p:spPr>
          <a:xfrm>
            <a:off x="11164379" y="3599231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x</a:t>
            </a:r>
            <a:r>
              <a:rPr sz="1800" b="1" baseline="-20833" dirty="0">
                <a:latin typeface="Calisto MT"/>
                <a:cs typeface="Calisto MT"/>
              </a:rPr>
              <a:t>1</a:t>
            </a:r>
            <a:endParaRPr sz="1800" baseline="-20833" dirty="0">
              <a:latin typeface="Calisto MT"/>
              <a:cs typeface="Calisto MT"/>
            </a:endParaRPr>
          </a:p>
        </p:txBody>
      </p:sp>
      <p:sp>
        <p:nvSpPr>
          <p:cNvPr id="75" name="object 104"/>
          <p:cNvSpPr txBox="1"/>
          <p:nvPr/>
        </p:nvSpPr>
        <p:spPr>
          <a:xfrm>
            <a:off x="8801227" y="3175761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0</a:t>
            </a:r>
          </a:p>
        </p:txBody>
      </p:sp>
      <p:sp>
        <p:nvSpPr>
          <p:cNvPr id="76" name="object 105"/>
          <p:cNvSpPr txBox="1"/>
          <p:nvPr/>
        </p:nvSpPr>
        <p:spPr>
          <a:xfrm>
            <a:off x="10548161" y="3611888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1</a:t>
            </a:r>
          </a:p>
        </p:txBody>
      </p:sp>
      <p:sp>
        <p:nvSpPr>
          <p:cNvPr id="77" name="object 106"/>
          <p:cNvSpPr txBox="1"/>
          <p:nvPr/>
        </p:nvSpPr>
        <p:spPr>
          <a:xfrm>
            <a:off x="8787510" y="1513789"/>
            <a:ext cx="225425" cy="80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x</a:t>
            </a:r>
            <a:r>
              <a:rPr sz="1800" b="1" baseline="-20833" dirty="0">
                <a:latin typeface="Calisto MT"/>
                <a:cs typeface="Calisto MT"/>
              </a:rPr>
              <a:t>2</a:t>
            </a:r>
            <a:endParaRPr sz="1800" baseline="-20833" dirty="0">
              <a:latin typeface="Calisto MT"/>
              <a:cs typeface="Calisto MT"/>
            </a:endParaRPr>
          </a:p>
          <a:p>
            <a:pPr marL="26034">
              <a:lnSpc>
                <a:spcPct val="100000"/>
              </a:lnSpc>
              <a:spcBef>
                <a:spcPts val="1815"/>
              </a:spcBef>
            </a:pPr>
            <a:r>
              <a:rPr sz="1800" dirty="0" smtClean="0">
                <a:latin typeface="Calisto MT"/>
                <a:cs typeface="Calisto MT"/>
              </a:rPr>
              <a:t>1</a:t>
            </a:r>
            <a:endParaRPr sz="1800" dirty="0">
              <a:latin typeface="Calisto MT"/>
              <a:cs typeface="Calisto MT"/>
            </a:endParaRPr>
          </a:p>
        </p:txBody>
      </p:sp>
      <p:sp>
        <p:nvSpPr>
          <p:cNvPr id="78" name="object 107"/>
          <p:cNvSpPr/>
          <p:nvPr/>
        </p:nvSpPr>
        <p:spPr>
          <a:xfrm>
            <a:off x="8710548" y="4351183"/>
            <a:ext cx="76200" cy="2250440"/>
          </a:xfrm>
          <a:custGeom>
            <a:avLst/>
            <a:gdLst/>
            <a:ahLst/>
            <a:cxnLst/>
            <a:rect l="l" t="t" r="r" b="b"/>
            <a:pathLst>
              <a:path w="76200" h="2250440">
                <a:moveTo>
                  <a:pt x="41655" y="57150"/>
                </a:moveTo>
                <a:lnTo>
                  <a:pt x="34544" y="57150"/>
                </a:lnTo>
                <a:lnTo>
                  <a:pt x="31750" y="59944"/>
                </a:lnTo>
                <a:lnTo>
                  <a:pt x="31750" y="2247353"/>
                </a:lnTo>
                <a:lnTo>
                  <a:pt x="34544" y="2250198"/>
                </a:lnTo>
                <a:lnTo>
                  <a:pt x="41655" y="2250198"/>
                </a:lnTo>
                <a:lnTo>
                  <a:pt x="44450" y="2247353"/>
                </a:lnTo>
                <a:lnTo>
                  <a:pt x="44450" y="59944"/>
                </a:lnTo>
                <a:lnTo>
                  <a:pt x="41655" y="57150"/>
                </a:lnTo>
                <a:close/>
              </a:path>
              <a:path w="76200" h="225044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4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2250440">
                <a:moveTo>
                  <a:pt x="66675" y="57150"/>
                </a:moveTo>
                <a:lnTo>
                  <a:pt x="41655" y="57150"/>
                </a:lnTo>
                <a:lnTo>
                  <a:pt x="44450" y="59944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08"/>
          <p:cNvSpPr/>
          <p:nvPr/>
        </p:nvSpPr>
        <p:spPr>
          <a:xfrm>
            <a:off x="8350629" y="6239419"/>
            <a:ext cx="2599690" cy="76200"/>
          </a:xfrm>
          <a:custGeom>
            <a:avLst/>
            <a:gdLst/>
            <a:ahLst/>
            <a:cxnLst/>
            <a:rect l="l" t="t" r="r" b="b"/>
            <a:pathLst>
              <a:path w="2599690" h="76200">
                <a:moveTo>
                  <a:pt x="2523490" y="0"/>
                </a:moveTo>
                <a:lnTo>
                  <a:pt x="2523490" y="76199"/>
                </a:lnTo>
                <a:lnTo>
                  <a:pt x="2586990" y="44449"/>
                </a:lnTo>
                <a:lnTo>
                  <a:pt x="2539619" y="44449"/>
                </a:lnTo>
                <a:lnTo>
                  <a:pt x="2542540" y="41605"/>
                </a:lnTo>
                <a:lnTo>
                  <a:pt x="2542540" y="34594"/>
                </a:lnTo>
                <a:lnTo>
                  <a:pt x="2539619" y="31749"/>
                </a:lnTo>
                <a:lnTo>
                  <a:pt x="2586990" y="31749"/>
                </a:lnTo>
                <a:lnTo>
                  <a:pt x="2523490" y="0"/>
                </a:lnTo>
                <a:close/>
              </a:path>
              <a:path w="2599690" h="76200">
                <a:moveTo>
                  <a:pt x="2523490" y="31749"/>
                </a:moveTo>
                <a:lnTo>
                  <a:pt x="2794" y="31749"/>
                </a:lnTo>
                <a:lnTo>
                  <a:pt x="0" y="34594"/>
                </a:lnTo>
                <a:lnTo>
                  <a:pt x="0" y="41605"/>
                </a:lnTo>
                <a:lnTo>
                  <a:pt x="2794" y="44449"/>
                </a:lnTo>
                <a:lnTo>
                  <a:pt x="2523490" y="44449"/>
                </a:lnTo>
                <a:lnTo>
                  <a:pt x="2523490" y="31749"/>
                </a:lnTo>
                <a:close/>
              </a:path>
              <a:path w="2599690" h="76200">
                <a:moveTo>
                  <a:pt x="2586990" y="31749"/>
                </a:moveTo>
                <a:lnTo>
                  <a:pt x="2539619" y="31749"/>
                </a:lnTo>
                <a:lnTo>
                  <a:pt x="2542540" y="34594"/>
                </a:lnTo>
                <a:lnTo>
                  <a:pt x="2542540" y="41605"/>
                </a:lnTo>
                <a:lnTo>
                  <a:pt x="2539619" y="44449"/>
                </a:lnTo>
                <a:lnTo>
                  <a:pt x="2586990" y="44449"/>
                </a:lnTo>
                <a:lnTo>
                  <a:pt x="2599690" y="38099"/>
                </a:lnTo>
                <a:lnTo>
                  <a:pt x="2586990" y="31749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09"/>
          <p:cNvSpPr/>
          <p:nvPr/>
        </p:nvSpPr>
        <p:spPr>
          <a:xfrm>
            <a:off x="9036684" y="5933095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144017" y="0"/>
                </a:moveTo>
                <a:lnTo>
                  <a:pt x="98511" y="6953"/>
                </a:lnTo>
                <a:lnTo>
                  <a:pt x="58978" y="26315"/>
                </a:lnTo>
                <a:lnTo>
                  <a:pt x="27797" y="55840"/>
                </a:lnTo>
                <a:lnTo>
                  <a:pt x="7345" y="93283"/>
                </a:lnTo>
                <a:lnTo>
                  <a:pt x="0" y="136397"/>
                </a:lnTo>
                <a:lnTo>
                  <a:pt x="7345" y="179512"/>
                </a:lnTo>
                <a:lnTo>
                  <a:pt x="27797" y="216955"/>
                </a:lnTo>
                <a:lnTo>
                  <a:pt x="58978" y="246480"/>
                </a:lnTo>
                <a:lnTo>
                  <a:pt x="98511" y="265842"/>
                </a:lnTo>
                <a:lnTo>
                  <a:pt x="144017" y="272795"/>
                </a:lnTo>
                <a:lnTo>
                  <a:pt x="189524" y="265842"/>
                </a:lnTo>
                <a:lnTo>
                  <a:pt x="229057" y="246480"/>
                </a:lnTo>
                <a:lnTo>
                  <a:pt x="260238" y="216955"/>
                </a:lnTo>
                <a:lnTo>
                  <a:pt x="280690" y="179512"/>
                </a:lnTo>
                <a:lnTo>
                  <a:pt x="288035" y="136397"/>
                </a:lnTo>
                <a:lnTo>
                  <a:pt x="280690" y="93283"/>
                </a:lnTo>
                <a:lnTo>
                  <a:pt x="260238" y="55840"/>
                </a:lnTo>
                <a:lnTo>
                  <a:pt x="229057" y="26315"/>
                </a:lnTo>
                <a:lnTo>
                  <a:pt x="189524" y="6953"/>
                </a:lnTo>
                <a:lnTo>
                  <a:pt x="144017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10"/>
          <p:cNvSpPr/>
          <p:nvPr/>
        </p:nvSpPr>
        <p:spPr>
          <a:xfrm>
            <a:off x="9036684" y="5933095"/>
            <a:ext cx="288290" cy="273050"/>
          </a:xfrm>
          <a:custGeom>
            <a:avLst/>
            <a:gdLst/>
            <a:ahLst/>
            <a:cxnLst/>
            <a:rect l="l" t="t" r="r" b="b"/>
            <a:pathLst>
              <a:path w="288290" h="273050">
                <a:moveTo>
                  <a:pt x="0" y="136397"/>
                </a:moveTo>
                <a:lnTo>
                  <a:pt x="7345" y="93283"/>
                </a:lnTo>
                <a:lnTo>
                  <a:pt x="27797" y="55840"/>
                </a:lnTo>
                <a:lnTo>
                  <a:pt x="58978" y="26315"/>
                </a:lnTo>
                <a:lnTo>
                  <a:pt x="98511" y="6953"/>
                </a:lnTo>
                <a:lnTo>
                  <a:pt x="144017" y="0"/>
                </a:lnTo>
                <a:lnTo>
                  <a:pt x="189524" y="6953"/>
                </a:lnTo>
                <a:lnTo>
                  <a:pt x="229057" y="26315"/>
                </a:lnTo>
                <a:lnTo>
                  <a:pt x="260238" y="55840"/>
                </a:lnTo>
                <a:lnTo>
                  <a:pt x="280690" y="93283"/>
                </a:lnTo>
                <a:lnTo>
                  <a:pt x="288035" y="136397"/>
                </a:lnTo>
                <a:lnTo>
                  <a:pt x="280690" y="179512"/>
                </a:lnTo>
                <a:lnTo>
                  <a:pt x="260238" y="216955"/>
                </a:lnTo>
                <a:lnTo>
                  <a:pt x="229057" y="246480"/>
                </a:lnTo>
                <a:lnTo>
                  <a:pt x="189524" y="265842"/>
                </a:lnTo>
                <a:lnTo>
                  <a:pt x="144017" y="272795"/>
                </a:lnTo>
                <a:lnTo>
                  <a:pt x="98511" y="265842"/>
                </a:lnTo>
                <a:lnTo>
                  <a:pt x="58978" y="246480"/>
                </a:lnTo>
                <a:lnTo>
                  <a:pt x="27797" y="216955"/>
                </a:lnTo>
                <a:lnTo>
                  <a:pt x="7345" y="179512"/>
                </a:lnTo>
                <a:lnTo>
                  <a:pt x="0" y="136397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11"/>
          <p:cNvSpPr/>
          <p:nvPr/>
        </p:nvSpPr>
        <p:spPr>
          <a:xfrm>
            <a:off x="9043541" y="4752503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50164" y="0"/>
                </a:moveTo>
                <a:lnTo>
                  <a:pt x="0" y="63119"/>
                </a:lnTo>
                <a:lnTo>
                  <a:pt x="72389" y="120650"/>
                </a:lnTo>
                <a:lnTo>
                  <a:pt x="0" y="178181"/>
                </a:lnTo>
                <a:lnTo>
                  <a:pt x="50164" y="241300"/>
                </a:lnTo>
                <a:lnTo>
                  <a:pt x="137159" y="172212"/>
                </a:lnTo>
                <a:lnTo>
                  <a:pt x="266809" y="172212"/>
                </a:lnTo>
                <a:lnTo>
                  <a:pt x="201929" y="120650"/>
                </a:lnTo>
                <a:lnTo>
                  <a:pt x="266809" y="69088"/>
                </a:lnTo>
                <a:lnTo>
                  <a:pt x="137159" y="69088"/>
                </a:lnTo>
                <a:lnTo>
                  <a:pt x="50164" y="0"/>
                </a:lnTo>
                <a:close/>
              </a:path>
              <a:path w="274320" h="241300">
                <a:moveTo>
                  <a:pt x="266809" y="172212"/>
                </a:moveTo>
                <a:lnTo>
                  <a:pt x="137159" y="172212"/>
                </a:lnTo>
                <a:lnTo>
                  <a:pt x="224154" y="241300"/>
                </a:lnTo>
                <a:lnTo>
                  <a:pt x="274320" y="178181"/>
                </a:lnTo>
                <a:lnTo>
                  <a:pt x="266809" y="172212"/>
                </a:lnTo>
                <a:close/>
              </a:path>
              <a:path w="274320" h="241300">
                <a:moveTo>
                  <a:pt x="224154" y="0"/>
                </a:moveTo>
                <a:lnTo>
                  <a:pt x="137159" y="69088"/>
                </a:lnTo>
                <a:lnTo>
                  <a:pt x="266809" y="69088"/>
                </a:lnTo>
                <a:lnTo>
                  <a:pt x="274320" y="63119"/>
                </a:lnTo>
                <a:lnTo>
                  <a:pt x="224154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112"/>
          <p:cNvSpPr/>
          <p:nvPr/>
        </p:nvSpPr>
        <p:spPr>
          <a:xfrm>
            <a:off x="9043541" y="4752503"/>
            <a:ext cx="274320" cy="241300"/>
          </a:xfrm>
          <a:custGeom>
            <a:avLst/>
            <a:gdLst/>
            <a:ahLst/>
            <a:cxnLst/>
            <a:rect l="l" t="t" r="r" b="b"/>
            <a:pathLst>
              <a:path w="274320" h="241300">
                <a:moveTo>
                  <a:pt x="0" y="63119"/>
                </a:moveTo>
                <a:lnTo>
                  <a:pt x="50164" y="0"/>
                </a:lnTo>
                <a:lnTo>
                  <a:pt x="137159" y="69088"/>
                </a:lnTo>
                <a:lnTo>
                  <a:pt x="224154" y="0"/>
                </a:lnTo>
                <a:lnTo>
                  <a:pt x="274320" y="63119"/>
                </a:lnTo>
                <a:lnTo>
                  <a:pt x="201929" y="120650"/>
                </a:lnTo>
                <a:lnTo>
                  <a:pt x="274320" y="178181"/>
                </a:lnTo>
                <a:lnTo>
                  <a:pt x="224154" y="241300"/>
                </a:lnTo>
                <a:lnTo>
                  <a:pt x="137159" y="172212"/>
                </a:lnTo>
                <a:lnTo>
                  <a:pt x="50164" y="241300"/>
                </a:lnTo>
                <a:lnTo>
                  <a:pt x="0" y="178181"/>
                </a:lnTo>
                <a:lnTo>
                  <a:pt x="72389" y="120650"/>
                </a:lnTo>
                <a:lnTo>
                  <a:pt x="0" y="6311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13"/>
          <p:cNvSpPr/>
          <p:nvPr/>
        </p:nvSpPr>
        <p:spPr>
          <a:xfrm>
            <a:off x="10153013" y="5948830"/>
            <a:ext cx="274320" cy="241935"/>
          </a:xfrm>
          <a:custGeom>
            <a:avLst/>
            <a:gdLst/>
            <a:ahLst/>
            <a:cxnLst/>
            <a:rect l="l" t="t" r="r" b="b"/>
            <a:pathLst>
              <a:path w="274320" h="241935">
                <a:moveTo>
                  <a:pt x="50164" y="0"/>
                </a:moveTo>
                <a:lnTo>
                  <a:pt x="0" y="63131"/>
                </a:lnTo>
                <a:lnTo>
                  <a:pt x="72389" y="120662"/>
                </a:lnTo>
                <a:lnTo>
                  <a:pt x="0" y="178193"/>
                </a:lnTo>
                <a:lnTo>
                  <a:pt x="50164" y="241325"/>
                </a:lnTo>
                <a:lnTo>
                  <a:pt x="137159" y="172173"/>
                </a:lnTo>
                <a:lnTo>
                  <a:pt x="266745" y="172173"/>
                </a:lnTo>
                <a:lnTo>
                  <a:pt x="201929" y="120662"/>
                </a:lnTo>
                <a:lnTo>
                  <a:pt x="266745" y="69151"/>
                </a:lnTo>
                <a:lnTo>
                  <a:pt x="137159" y="69151"/>
                </a:lnTo>
                <a:lnTo>
                  <a:pt x="50164" y="0"/>
                </a:lnTo>
                <a:close/>
              </a:path>
              <a:path w="274320" h="241935">
                <a:moveTo>
                  <a:pt x="266745" y="172173"/>
                </a:moveTo>
                <a:lnTo>
                  <a:pt x="137159" y="172173"/>
                </a:lnTo>
                <a:lnTo>
                  <a:pt x="224154" y="241325"/>
                </a:lnTo>
                <a:lnTo>
                  <a:pt x="274320" y="178193"/>
                </a:lnTo>
                <a:lnTo>
                  <a:pt x="266745" y="172173"/>
                </a:lnTo>
                <a:close/>
              </a:path>
              <a:path w="274320" h="241935">
                <a:moveTo>
                  <a:pt x="224154" y="0"/>
                </a:moveTo>
                <a:lnTo>
                  <a:pt x="137159" y="69151"/>
                </a:lnTo>
                <a:lnTo>
                  <a:pt x="266745" y="69151"/>
                </a:lnTo>
                <a:lnTo>
                  <a:pt x="274320" y="63131"/>
                </a:lnTo>
                <a:lnTo>
                  <a:pt x="224154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14"/>
          <p:cNvSpPr/>
          <p:nvPr/>
        </p:nvSpPr>
        <p:spPr>
          <a:xfrm>
            <a:off x="10153013" y="5948830"/>
            <a:ext cx="274320" cy="241935"/>
          </a:xfrm>
          <a:custGeom>
            <a:avLst/>
            <a:gdLst/>
            <a:ahLst/>
            <a:cxnLst/>
            <a:rect l="l" t="t" r="r" b="b"/>
            <a:pathLst>
              <a:path w="274320" h="241935">
                <a:moveTo>
                  <a:pt x="0" y="63131"/>
                </a:moveTo>
                <a:lnTo>
                  <a:pt x="50164" y="0"/>
                </a:lnTo>
                <a:lnTo>
                  <a:pt x="137159" y="69151"/>
                </a:lnTo>
                <a:lnTo>
                  <a:pt x="224154" y="0"/>
                </a:lnTo>
                <a:lnTo>
                  <a:pt x="274320" y="63131"/>
                </a:lnTo>
                <a:lnTo>
                  <a:pt x="201929" y="120662"/>
                </a:lnTo>
                <a:lnTo>
                  <a:pt x="274320" y="178193"/>
                </a:lnTo>
                <a:lnTo>
                  <a:pt x="224154" y="241325"/>
                </a:lnTo>
                <a:lnTo>
                  <a:pt x="137159" y="172173"/>
                </a:lnTo>
                <a:lnTo>
                  <a:pt x="50164" y="241325"/>
                </a:lnTo>
                <a:lnTo>
                  <a:pt x="0" y="178193"/>
                </a:lnTo>
                <a:lnTo>
                  <a:pt x="72389" y="120662"/>
                </a:lnTo>
                <a:lnTo>
                  <a:pt x="0" y="63131"/>
                </a:lnTo>
                <a:close/>
              </a:path>
            </a:pathLst>
          </a:custGeom>
          <a:ln w="15239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15"/>
          <p:cNvSpPr txBox="1"/>
          <p:nvPr/>
        </p:nvSpPr>
        <p:spPr>
          <a:xfrm>
            <a:off x="9106089" y="6269199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0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87" name="object 116"/>
          <p:cNvSpPr txBox="1"/>
          <p:nvPr/>
        </p:nvSpPr>
        <p:spPr>
          <a:xfrm>
            <a:off x="8486647" y="5896315"/>
            <a:ext cx="142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0</a:t>
            </a:r>
          </a:p>
        </p:txBody>
      </p:sp>
      <p:sp>
        <p:nvSpPr>
          <p:cNvPr id="88" name="object 117"/>
          <p:cNvSpPr txBox="1"/>
          <p:nvPr/>
        </p:nvSpPr>
        <p:spPr>
          <a:xfrm>
            <a:off x="10210799" y="6294664"/>
            <a:ext cx="1289685" cy="52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ts val="195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1</a:t>
            </a:r>
          </a:p>
          <a:p>
            <a:pPr marL="12700">
              <a:lnSpc>
                <a:spcPts val="1950"/>
              </a:lnSpc>
            </a:pPr>
            <a:r>
              <a:rPr sz="1800" b="1" spc="-5" dirty="0">
                <a:latin typeface="Calisto MT"/>
                <a:cs typeface="Calisto MT"/>
              </a:rPr>
              <a:t>AND(-x</a:t>
            </a:r>
            <a:r>
              <a:rPr sz="1800" b="1" spc="-7" baseline="-20833" dirty="0">
                <a:latin typeface="Calisto MT"/>
                <a:cs typeface="Calisto MT"/>
              </a:rPr>
              <a:t>1</a:t>
            </a:r>
            <a:r>
              <a:rPr sz="1800" b="1" spc="-5" dirty="0">
                <a:latin typeface="Calisto MT"/>
                <a:cs typeface="Calisto MT"/>
              </a:rPr>
              <a:t>,x</a:t>
            </a:r>
            <a:r>
              <a:rPr sz="1800" b="1" spc="-7" baseline="-20833" dirty="0">
                <a:latin typeface="Calisto MT"/>
                <a:cs typeface="Calisto MT"/>
              </a:rPr>
              <a:t>2</a:t>
            </a:r>
            <a:r>
              <a:rPr sz="1800" b="1" spc="-5" dirty="0">
                <a:latin typeface="Calisto MT"/>
                <a:cs typeface="Calisto MT"/>
              </a:rPr>
              <a:t>)</a:t>
            </a:r>
            <a:endParaRPr sz="1800" dirty="0">
              <a:latin typeface="Calisto MT"/>
              <a:cs typeface="Calisto MT"/>
            </a:endParaRPr>
          </a:p>
        </p:txBody>
      </p:sp>
      <p:sp>
        <p:nvSpPr>
          <p:cNvPr id="89" name="object 118"/>
          <p:cNvSpPr txBox="1"/>
          <p:nvPr/>
        </p:nvSpPr>
        <p:spPr>
          <a:xfrm>
            <a:off x="8456168" y="3458780"/>
            <a:ext cx="1289050" cy="937436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R="201295" algn="r">
              <a:lnSpc>
                <a:spcPct val="100000"/>
              </a:lnSpc>
              <a:spcBef>
                <a:spcPts val="1290"/>
              </a:spcBef>
            </a:pPr>
            <a:r>
              <a:rPr sz="1800" dirty="0">
                <a:latin typeface="Calisto MT"/>
                <a:cs typeface="Calisto MT"/>
              </a:rPr>
              <a:t>0</a:t>
            </a:r>
          </a:p>
          <a:p>
            <a:pPr marL="357505">
              <a:lnSpc>
                <a:spcPct val="100000"/>
              </a:lnSpc>
              <a:spcBef>
                <a:spcPts val="1725"/>
              </a:spcBef>
            </a:pPr>
            <a:endParaRPr sz="1800" dirty="0">
              <a:latin typeface="Calisto MT"/>
              <a:cs typeface="Calisto MT"/>
            </a:endParaRPr>
          </a:p>
        </p:txBody>
      </p:sp>
      <p:sp>
        <p:nvSpPr>
          <p:cNvPr id="90" name="object 119"/>
          <p:cNvSpPr/>
          <p:nvPr/>
        </p:nvSpPr>
        <p:spPr>
          <a:xfrm>
            <a:off x="9083520" y="1591749"/>
            <a:ext cx="2050414" cy="2127250"/>
          </a:xfrm>
          <a:custGeom>
            <a:avLst/>
            <a:gdLst/>
            <a:ahLst/>
            <a:cxnLst/>
            <a:rect l="l" t="t" r="r" b="b"/>
            <a:pathLst>
              <a:path w="2050415" h="2127250">
                <a:moveTo>
                  <a:pt x="55018" y="2078931"/>
                </a:moveTo>
                <a:lnTo>
                  <a:pt x="26931" y="2042683"/>
                </a:lnTo>
                <a:lnTo>
                  <a:pt x="8885" y="1997753"/>
                </a:lnTo>
                <a:lnTo>
                  <a:pt x="585" y="1944750"/>
                </a:lnTo>
                <a:lnTo>
                  <a:pt x="0" y="1915412"/>
                </a:lnTo>
                <a:lnTo>
                  <a:pt x="1740" y="1884286"/>
                </a:lnTo>
                <a:lnTo>
                  <a:pt x="12057" y="1816970"/>
                </a:lnTo>
                <a:lnTo>
                  <a:pt x="31241" y="1743412"/>
                </a:lnTo>
                <a:lnTo>
                  <a:pt x="44066" y="1704483"/>
                </a:lnTo>
                <a:lnTo>
                  <a:pt x="58999" y="1664223"/>
                </a:lnTo>
                <a:lnTo>
                  <a:pt x="76003" y="1622707"/>
                </a:lnTo>
                <a:lnTo>
                  <a:pt x="95040" y="1580013"/>
                </a:lnTo>
                <a:lnTo>
                  <a:pt x="116074" y="1536215"/>
                </a:lnTo>
                <a:lnTo>
                  <a:pt x="139069" y="1491392"/>
                </a:lnTo>
                <a:lnTo>
                  <a:pt x="163988" y="1445617"/>
                </a:lnTo>
                <a:lnTo>
                  <a:pt x="190794" y="1398969"/>
                </a:lnTo>
                <a:lnTo>
                  <a:pt x="219450" y="1351524"/>
                </a:lnTo>
                <a:lnTo>
                  <a:pt x="249920" y="1303356"/>
                </a:lnTo>
                <a:lnTo>
                  <a:pt x="282168" y="1254544"/>
                </a:lnTo>
                <a:lnTo>
                  <a:pt x="316156" y="1205163"/>
                </a:lnTo>
                <a:lnTo>
                  <a:pt x="351849" y="1155289"/>
                </a:lnTo>
                <a:lnTo>
                  <a:pt x="389209" y="1104999"/>
                </a:lnTo>
                <a:lnTo>
                  <a:pt x="428199" y="1054369"/>
                </a:lnTo>
                <a:lnTo>
                  <a:pt x="468784" y="1003475"/>
                </a:lnTo>
                <a:lnTo>
                  <a:pt x="510926" y="952393"/>
                </a:lnTo>
                <a:lnTo>
                  <a:pt x="554589" y="901200"/>
                </a:lnTo>
                <a:lnTo>
                  <a:pt x="599736" y="849973"/>
                </a:lnTo>
                <a:lnTo>
                  <a:pt x="646330" y="798786"/>
                </a:lnTo>
                <a:lnTo>
                  <a:pt x="694336" y="747717"/>
                </a:lnTo>
                <a:lnTo>
                  <a:pt x="743151" y="697433"/>
                </a:lnTo>
                <a:lnTo>
                  <a:pt x="792149" y="648552"/>
                </a:lnTo>
                <a:lnTo>
                  <a:pt x="841255" y="601115"/>
                </a:lnTo>
                <a:lnTo>
                  <a:pt x="890395" y="555162"/>
                </a:lnTo>
                <a:lnTo>
                  <a:pt x="939495" y="510733"/>
                </a:lnTo>
                <a:lnTo>
                  <a:pt x="988478" y="467869"/>
                </a:lnTo>
                <a:lnTo>
                  <a:pt x="1037272" y="426608"/>
                </a:lnTo>
                <a:lnTo>
                  <a:pt x="1085802" y="386992"/>
                </a:lnTo>
                <a:lnTo>
                  <a:pt x="1133992" y="349060"/>
                </a:lnTo>
                <a:lnTo>
                  <a:pt x="1181769" y="312853"/>
                </a:lnTo>
                <a:lnTo>
                  <a:pt x="1229057" y="278410"/>
                </a:lnTo>
                <a:lnTo>
                  <a:pt x="1275783" y="245772"/>
                </a:lnTo>
                <a:lnTo>
                  <a:pt x="1321871" y="214978"/>
                </a:lnTo>
                <a:lnTo>
                  <a:pt x="1367248" y="186069"/>
                </a:lnTo>
                <a:lnTo>
                  <a:pt x="1411838" y="159085"/>
                </a:lnTo>
                <a:lnTo>
                  <a:pt x="1455566" y="134066"/>
                </a:lnTo>
                <a:lnTo>
                  <a:pt x="1498359" y="111052"/>
                </a:lnTo>
                <a:lnTo>
                  <a:pt x="1540142" y="90083"/>
                </a:lnTo>
                <a:lnTo>
                  <a:pt x="1580840" y="71199"/>
                </a:lnTo>
                <a:lnTo>
                  <a:pt x="1620378" y="54440"/>
                </a:lnTo>
                <a:lnTo>
                  <a:pt x="1658683" y="39846"/>
                </a:lnTo>
                <a:lnTo>
                  <a:pt x="1695679" y="27458"/>
                </a:lnTo>
                <a:lnTo>
                  <a:pt x="1765447" y="9458"/>
                </a:lnTo>
                <a:lnTo>
                  <a:pt x="1829086" y="760"/>
                </a:lnTo>
                <a:lnTo>
                  <a:pt x="1858421" y="0"/>
                </a:lnTo>
                <a:lnTo>
                  <a:pt x="1885999" y="1685"/>
                </a:lnTo>
                <a:lnTo>
                  <a:pt x="1935590" y="12553"/>
                </a:lnTo>
                <a:lnTo>
                  <a:pt x="1977263" y="33686"/>
                </a:lnTo>
                <a:lnTo>
                  <a:pt x="2010260" y="65213"/>
                </a:lnTo>
                <a:lnTo>
                  <a:pt x="2033290" y="105899"/>
                </a:lnTo>
                <a:lnTo>
                  <a:pt x="2046426" y="154959"/>
                </a:lnTo>
                <a:lnTo>
                  <a:pt x="2049961" y="211784"/>
                </a:lnTo>
                <a:lnTo>
                  <a:pt x="2048220" y="242917"/>
                </a:lnTo>
                <a:lnTo>
                  <a:pt x="2037904" y="310243"/>
                </a:lnTo>
                <a:lnTo>
                  <a:pt x="2018720" y="383809"/>
                </a:lnTo>
                <a:lnTo>
                  <a:pt x="2005894" y="422740"/>
                </a:lnTo>
                <a:lnTo>
                  <a:pt x="1990961" y="463003"/>
                </a:lnTo>
                <a:lnTo>
                  <a:pt x="1973958" y="504520"/>
                </a:lnTo>
                <a:lnTo>
                  <a:pt x="1954921" y="547215"/>
                </a:lnTo>
                <a:lnTo>
                  <a:pt x="1933886" y="591012"/>
                </a:lnTo>
                <a:lnTo>
                  <a:pt x="1910891" y="635836"/>
                </a:lnTo>
                <a:lnTo>
                  <a:pt x="1885973" y="681608"/>
                </a:lnTo>
                <a:lnTo>
                  <a:pt x="1859167" y="728254"/>
                </a:lnTo>
                <a:lnTo>
                  <a:pt x="1830510" y="775697"/>
                </a:lnTo>
                <a:lnTo>
                  <a:pt x="1800040" y="823861"/>
                </a:lnTo>
                <a:lnTo>
                  <a:pt x="1767792" y="872669"/>
                </a:lnTo>
                <a:lnTo>
                  <a:pt x="1733804" y="922045"/>
                </a:lnTo>
                <a:lnTo>
                  <a:pt x="1698112" y="971913"/>
                </a:lnTo>
                <a:lnTo>
                  <a:pt x="1660752" y="1022197"/>
                </a:lnTo>
                <a:lnTo>
                  <a:pt x="1621761" y="1072821"/>
                </a:lnTo>
                <a:lnTo>
                  <a:pt x="1581177" y="1123707"/>
                </a:lnTo>
                <a:lnTo>
                  <a:pt x="1539035" y="1174780"/>
                </a:lnTo>
                <a:lnTo>
                  <a:pt x="1495372" y="1225964"/>
                </a:lnTo>
                <a:lnTo>
                  <a:pt x="1450225" y="1277182"/>
                </a:lnTo>
                <a:lnTo>
                  <a:pt x="1403630" y="1328358"/>
                </a:lnTo>
                <a:lnTo>
                  <a:pt x="1355625" y="1379415"/>
                </a:lnTo>
                <a:lnTo>
                  <a:pt x="1306810" y="1429711"/>
                </a:lnTo>
                <a:lnTo>
                  <a:pt x="1257813" y="1478602"/>
                </a:lnTo>
                <a:lnTo>
                  <a:pt x="1208708" y="1526049"/>
                </a:lnTo>
                <a:lnTo>
                  <a:pt x="1159570" y="1572011"/>
                </a:lnTo>
                <a:lnTo>
                  <a:pt x="1110473" y="1616448"/>
                </a:lnTo>
                <a:lnTo>
                  <a:pt x="1061492" y="1659321"/>
                </a:lnTo>
                <a:lnTo>
                  <a:pt x="1012702" y="1700588"/>
                </a:lnTo>
                <a:lnTo>
                  <a:pt x="964176" y="1740211"/>
                </a:lnTo>
                <a:lnTo>
                  <a:pt x="915989" y="1778148"/>
                </a:lnTo>
                <a:lnTo>
                  <a:pt x="868216" y="1814360"/>
                </a:lnTo>
                <a:lnTo>
                  <a:pt x="820931" y="1848807"/>
                </a:lnTo>
                <a:lnTo>
                  <a:pt x="774209" y="1881449"/>
                </a:lnTo>
                <a:lnTo>
                  <a:pt x="728125" y="1912245"/>
                </a:lnTo>
                <a:lnTo>
                  <a:pt x="682752" y="1941156"/>
                </a:lnTo>
                <a:lnTo>
                  <a:pt x="638166" y="1968142"/>
                </a:lnTo>
                <a:lnTo>
                  <a:pt x="594440" y="1993162"/>
                </a:lnTo>
                <a:lnTo>
                  <a:pt x="551650" y="2016176"/>
                </a:lnTo>
                <a:lnTo>
                  <a:pt x="509870" y="2037144"/>
                </a:lnTo>
                <a:lnTo>
                  <a:pt x="469174" y="2056027"/>
                </a:lnTo>
                <a:lnTo>
                  <a:pt x="429637" y="2072784"/>
                </a:lnTo>
                <a:lnTo>
                  <a:pt x="391334" y="2087375"/>
                </a:lnTo>
                <a:lnTo>
                  <a:pt x="354338" y="2099759"/>
                </a:lnTo>
                <a:lnTo>
                  <a:pt x="284568" y="2117750"/>
                </a:lnTo>
                <a:lnTo>
                  <a:pt x="220925" y="2126436"/>
                </a:lnTo>
                <a:lnTo>
                  <a:pt x="191586" y="2127190"/>
                </a:lnTo>
                <a:lnTo>
                  <a:pt x="164003" y="2125497"/>
                </a:lnTo>
                <a:lnTo>
                  <a:pt x="114399" y="2114611"/>
                </a:lnTo>
                <a:lnTo>
                  <a:pt x="72709" y="2093458"/>
                </a:lnTo>
                <a:lnTo>
                  <a:pt x="55018" y="2078931"/>
                </a:lnTo>
                <a:close/>
              </a:path>
            </a:pathLst>
          </a:custGeom>
          <a:ln w="158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20"/>
          <p:cNvSpPr txBox="1"/>
          <p:nvPr/>
        </p:nvSpPr>
        <p:spPr>
          <a:xfrm>
            <a:off x="9302877" y="1559814"/>
            <a:ext cx="716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Calisto MT"/>
                <a:cs typeface="Calisto MT"/>
              </a:rPr>
              <a:t>X</a:t>
            </a:r>
            <a:r>
              <a:rPr sz="2400" b="1" dirty="0">
                <a:latin typeface="Calisto MT"/>
                <a:cs typeface="Calisto MT"/>
              </a:rPr>
              <a:t>OR</a:t>
            </a:r>
            <a:endParaRPr sz="2400">
              <a:latin typeface="Calisto MT"/>
              <a:cs typeface="Calisto MT"/>
            </a:endParaRPr>
          </a:p>
        </p:txBody>
      </p:sp>
      <p:sp>
        <p:nvSpPr>
          <p:cNvPr id="92" name="object 121"/>
          <p:cNvSpPr txBox="1"/>
          <p:nvPr/>
        </p:nvSpPr>
        <p:spPr>
          <a:xfrm>
            <a:off x="10619281" y="2763966"/>
            <a:ext cx="717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Calisto MT"/>
                <a:cs typeface="Calisto MT"/>
              </a:rPr>
              <a:t>X</a:t>
            </a:r>
            <a:r>
              <a:rPr sz="2400" b="1" dirty="0">
                <a:latin typeface="Calisto MT"/>
                <a:cs typeface="Calisto MT"/>
              </a:rPr>
              <a:t>OR</a:t>
            </a:r>
            <a:endParaRPr sz="2400" dirty="0">
              <a:latin typeface="Calisto MT"/>
              <a:cs typeface="Calisto MT"/>
            </a:endParaRPr>
          </a:p>
        </p:txBody>
      </p:sp>
      <p:sp>
        <p:nvSpPr>
          <p:cNvPr id="93" name="object 116"/>
          <p:cNvSpPr txBox="1"/>
          <p:nvPr/>
        </p:nvSpPr>
        <p:spPr>
          <a:xfrm>
            <a:off x="8486647" y="4468633"/>
            <a:ext cx="142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Calisto MT"/>
                <a:cs typeface="Calisto MT"/>
              </a:rPr>
              <a:t>1</a:t>
            </a:r>
            <a:endParaRPr sz="1800" dirty="0">
              <a:latin typeface="Calisto MT"/>
              <a:cs typeface="Calisto MT"/>
            </a:endParaRPr>
          </a:p>
        </p:txBody>
      </p:sp>
      <p:sp>
        <p:nvSpPr>
          <p:cNvPr id="94" name="object 118"/>
          <p:cNvSpPr txBox="1"/>
          <p:nvPr/>
        </p:nvSpPr>
        <p:spPr>
          <a:xfrm>
            <a:off x="7376159" y="4023058"/>
            <a:ext cx="1289050" cy="442429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b="1" spc="-5" dirty="0" smtClean="0">
                <a:latin typeface="Calisto MT"/>
                <a:cs typeface="Calisto MT"/>
              </a:rPr>
              <a:t>AND(x</a:t>
            </a:r>
            <a:r>
              <a:rPr sz="1800" b="1" spc="-7" baseline="-20833" dirty="0" smtClean="0">
                <a:latin typeface="Calisto MT"/>
                <a:cs typeface="Calisto MT"/>
              </a:rPr>
              <a:t>1</a:t>
            </a:r>
            <a:r>
              <a:rPr sz="1800" b="1" spc="-5" dirty="0">
                <a:latin typeface="Calisto MT"/>
                <a:cs typeface="Calisto MT"/>
              </a:rPr>
              <a:t>,-</a:t>
            </a:r>
            <a:r>
              <a:rPr sz="1800" b="1" spc="-5" dirty="0" smtClean="0">
                <a:latin typeface="Calisto MT"/>
                <a:cs typeface="Calisto MT"/>
              </a:rPr>
              <a:t>x</a:t>
            </a:r>
            <a:r>
              <a:rPr sz="1800" b="1" spc="-7" baseline="-20833" dirty="0" smtClean="0">
                <a:latin typeface="Calisto MT"/>
                <a:cs typeface="Calisto MT"/>
              </a:rPr>
              <a:t>2</a:t>
            </a:r>
            <a:r>
              <a:rPr lang="en-US" b="1" spc="-5" dirty="0">
                <a:latin typeface="Calisto MT"/>
                <a:cs typeface="Calisto MT"/>
              </a:rPr>
              <a:t>)</a:t>
            </a:r>
            <a:endParaRPr sz="1800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96305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2108" y="406908"/>
            <a:ext cx="7870698" cy="555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38015" y="432816"/>
            <a:ext cx="7818882" cy="496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4398" y="456565"/>
            <a:ext cx="7803642" cy="480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0839" y="1411224"/>
            <a:ext cx="4383786" cy="25107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36748" y="1527073"/>
            <a:ext cx="163804" cy="163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7035" y="1542414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0879" y="1542300"/>
            <a:ext cx="156235" cy="195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42055" y="1558925"/>
            <a:ext cx="146685" cy="185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9188" y="1437132"/>
            <a:ext cx="854201" cy="3268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5195" y="1457960"/>
            <a:ext cx="835025" cy="307975"/>
          </a:xfrm>
          <a:custGeom>
            <a:avLst/>
            <a:gdLst/>
            <a:ahLst/>
            <a:cxnLst/>
            <a:rect l="l" t="t" r="r" b="b"/>
            <a:pathLst>
              <a:path w="835025" h="307975">
                <a:moveTo>
                  <a:pt x="753866" y="0"/>
                </a:moveTo>
                <a:lnTo>
                  <a:pt x="750818" y="10160"/>
                </a:lnTo>
                <a:lnTo>
                  <a:pt x="764942" y="17522"/>
                </a:lnTo>
                <a:lnTo>
                  <a:pt x="777234" y="28193"/>
                </a:lnTo>
                <a:lnTo>
                  <a:pt x="803151" y="79682"/>
                </a:lnTo>
                <a:lnTo>
                  <a:pt x="810823" y="126874"/>
                </a:lnTo>
                <a:lnTo>
                  <a:pt x="811778" y="153924"/>
                </a:lnTo>
                <a:lnTo>
                  <a:pt x="810823" y="180808"/>
                </a:lnTo>
                <a:lnTo>
                  <a:pt x="803151" y="227861"/>
                </a:lnTo>
                <a:lnTo>
                  <a:pt x="787715" y="265320"/>
                </a:lnTo>
                <a:lnTo>
                  <a:pt x="750818" y="297306"/>
                </a:lnTo>
                <a:lnTo>
                  <a:pt x="753866" y="307466"/>
                </a:lnTo>
                <a:lnTo>
                  <a:pt x="788251" y="289147"/>
                </a:lnTo>
                <a:lnTo>
                  <a:pt x="813683" y="254635"/>
                </a:lnTo>
                <a:lnTo>
                  <a:pt x="829399" y="208121"/>
                </a:lnTo>
                <a:lnTo>
                  <a:pt x="834638" y="153797"/>
                </a:lnTo>
                <a:lnTo>
                  <a:pt x="833328" y="125626"/>
                </a:lnTo>
                <a:lnTo>
                  <a:pt x="822850" y="75144"/>
                </a:lnTo>
                <a:lnTo>
                  <a:pt x="802086" y="33539"/>
                </a:lnTo>
                <a:lnTo>
                  <a:pt x="772177" y="7147"/>
                </a:lnTo>
                <a:lnTo>
                  <a:pt x="753866" y="0"/>
                </a:lnTo>
                <a:close/>
              </a:path>
              <a:path w="835025" h="307975">
                <a:moveTo>
                  <a:pt x="80893" y="0"/>
                </a:moveTo>
                <a:lnTo>
                  <a:pt x="46507" y="18319"/>
                </a:lnTo>
                <a:lnTo>
                  <a:pt x="21076" y="52831"/>
                </a:lnTo>
                <a:lnTo>
                  <a:pt x="5296" y="99409"/>
                </a:lnTo>
                <a:lnTo>
                  <a:pt x="0" y="153924"/>
                </a:lnTo>
                <a:lnTo>
                  <a:pt x="1323" y="181947"/>
                </a:lnTo>
                <a:lnTo>
                  <a:pt x="11888" y="232342"/>
                </a:lnTo>
                <a:lnTo>
                  <a:pt x="32672" y="273927"/>
                </a:lnTo>
                <a:lnTo>
                  <a:pt x="62581" y="300319"/>
                </a:lnTo>
                <a:lnTo>
                  <a:pt x="80893" y="307466"/>
                </a:lnTo>
                <a:lnTo>
                  <a:pt x="83941" y="297306"/>
                </a:lnTo>
                <a:lnTo>
                  <a:pt x="69816" y="289946"/>
                </a:lnTo>
                <a:lnTo>
                  <a:pt x="57525" y="279288"/>
                </a:lnTo>
                <a:lnTo>
                  <a:pt x="31607" y="227861"/>
                </a:lnTo>
                <a:lnTo>
                  <a:pt x="23935" y="180808"/>
                </a:lnTo>
                <a:lnTo>
                  <a:pt x="22985" y="153797"/>
                </a:lnTo>
                <a:lnTo>
                  <a:pt x="23935" y="126874"/>
                </a:lnTo>
                <a:lnTo>
                  <a:pt x="31607" y="79682"/>
                </a:lnTo>
                <a:lnTo>
                  <a:pt x="47043" y="42199"/>
                </a:lnTo>
                <a:lnTo>
                  <a:pt x="83941" y="10160"/>
                </a:lnTo>
                <a:lnTo>
                  <a:pt x="8089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6014" y="1457960"/>
            <a:ext cx="83820" cy="307975"/>
          </a:xfrm>
          <a:custGeom>
            <a:avLst/>
            <a:gdLst/>
            <a:ahLst/>
            <a:cxnLst/>
            <a:rect l="l" t="t" r="r" b="b"/>
            <a:pathLst>
              <a:path w="83820" h="307975">
                <a:moveTo>
                  <a:pt x="3048" y="0"/>
                </a:moveTo>
                <a:lnTo>
                  <a:pt x="37433" y="18319"/>
                </a:lnTo>
                <a:lnTo>
                  <a:pt x="62864" y="52831"/>
                </a:lnTo>
                <a:lnTo>
                  <a:pt x="78581" y="99409"/>
                </a:lnTo>
                <a:lnTo>
                  <a:pt x="83820" y="153797"/>
                </a:lnTo>
                <a:lnTo>
                  <a:pt x="82510" y="181947"/>
                </a:lnTo>
                <a:lnTo>
                  <a:pt x="72032" y="232342"/>
                </a:lnTo>
                <a:lnTo>
                  <a:pt x="51268" y="273927"/>
                </a:lnTo>
                <a:lnTo>
                  <a:pt x="21359" y="300319"/>
                </a:lnTo>
                <a:lnTo>
                  <a:pt x="3048" y="307466"/>
                </a:lnTo>
                <a:lnTo>
                  <a:pt x="0" y="297306"/>
                </a:lnTo>
                <a:lnTo>
                  <a:pt x="14124" y="289946"/>
                </a:lnTo>
                <a:lnTo>
                  <a:pt x="26415" y="279288"/>
                </a:lnTo>
                <a:lnTo>
                  <a:pt x="52333" y="227861"/>
                </a:lnTo>
                <a:lnTo>
                  <a:pt x="60005" y="180808"/>
                </a:lnTo>
                <a:lnTo>
                  <a:pt x="60960" y="153924"/>
                </a:lnTo>
                <a:lnTo>
                  <a:pt x="60005" y="126874"/>
                </a:lnTo>
                <a:lnTo>
                  <a:pt x="52333" y="79682"/>
                </a:lnTo>
                <a:lnTo>
                  <a:pt x="36897" y="42199"/>
                </a:lnTo>
                <a:lnTo>
                  <a:pt x="0" y="10160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5190" y="1457960"/>
            <a:ext cx="84455" cy="307975"/>
          </a:xfrm>
          <a:custGeom>
            <a:avLst/>
            <a:gdLst/>
            <a:ahLst/>
            <a:cxnLst/>
            <a:rect l="l" t="t" r="r" b="b"/>
            <a:pathLst>
              <a:path w="84454" h="307975">
                <a:moveTo>
                  <a:pt x="80899" y="0"/>
                </a:moveTo>
                <a:lnTo>
                  <a:pt x="83947" y="10160"/>
                </a:lnTo>
                <a:lnTo>
                  <a:pt x="69822" y="17522"/>
                </a:lnTo>
                <a:lnTo>
                  <a:pt x="57531" y="28193"/>
                </a:lnTo>
                <a:lnTo>
                  <a:pt x="31613" y="79682"/>
                </a:lnTo>
                <a:lnTo>
                  <a:pt x="23941" y="126874"/>
                </a:lnTo>
                <a:lnTo>
                  <a:pt x="22987" y="153924"/>
                </a:lnTo>
                <a:lnTo>
                  <a:pt x="23941" y="180808"/>
                </a:lnTo>
                <a:lnTo>
                  <a:pt x="31613" y="227861"/>
                </a:lnTo>
                <a:lnTo>
                  <a:pt x="47049" y="265320"/>
                </a:lnTo>
                <a:lnTo>
                  <a:pt x="83947" y="297306"/>
                </a:lnTo>
                <a:lnTo>
                  <a:pt x="80899" y="307466"/>
                </a:lnTo>
                <a:lnTo>
                  <a:pt x="46513" y="289147"/>
                </a:lnTo>
                <a:lnTo>
                  <a:pt x="21082" y="254635"/>
                </a:lnTo>
                <a:lnTo>
                  <a:pt x="5302" y="208121"/>
                </a:lnTo>
                <a:lnTo>
                  <a:pt x="0" y="153797"/>
                </a:lnTo>
                <a:lnTo>
                  <a:pt x="1329" y="125626"/>
                </a:lnTo>
                <a:lnTo>
                  <a:pt x="11894" y="75144"/>
                </a:lnTo>
                <a:lnTo>
                  <a:pt x="32678" y="33539"/>
                </a:lnTo>
                <a:lnTo>
                  <a:pt x="62587" y="7147"/>
                </a:lnTo>
                <a:lnTo>
                  <a:pt x="8089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14344" y="1542262"/>
            <a:ext cx="145516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30219" y="1563497"/>
            <a:ext cx="125730" cy="123189"/>
          </a:xfrm>
          <a:custGeom>
            <a:avLst/>
            <a:gdLst/>
            <a:ahLst/>
            <a:cxnLst/>
            <a:rect l="l" t="t" r="r" b="b"/>
            <a:pathLst>
              <a:path w="125729" h="123189">
                <a:moveTo>
                  <a:pt x="92889" y="89153"/>
                </a:moveTo>
                <a:lnTo>
                  <a:pt x="73913" y="89153"/>
                </a:lnTo>
                <a:lnTo>
                  <a:pt x="75564" y="89662"/>
                </a:lnTo>
                <a:lnTo>
                  <a:pt x="73659" y="94868"/>
                </a:lnTo>
                <a:lnTo>
                  <a:pt x="72770" y="99694"/>
                </a:lnTo>
                <a:lnTo>
                  <a:pt x="72847" y="110085"/>
                </a:lnTo>
                <a:lnTo>
                  <a:pt x="74294" y="114426"/>
                </a:lnTo>
                <a:lnTo>
                  <a:pt x="77342" y="117855"/>
                </a:lnTo>
                <a:lnTo>
                  <a:pt x="80390" y="121157"/>
                </a:lnTo>
                <a:lnTo>
                  <a:pt x="84454" y="122936"/>
                </a:lnTo>
                <a:lnTo>
                  <a:pt x="95757" y="122936"/>
                </a:lnTo>
                <a:lnTo>
                  <a:pt x="118102" y="108585"/>
                </a:lnTo>
                <a:lnTo>
                  <a:pt x="96519" y="108585"/>
                </a:lnTo>
                <a:lnTo>
                  <a:pt x="94741" y="107823"/>
                </a:lnTo>
                <a:lnTo>
                  <a:pt x="93725" y="106299"/>
                </a:lnTo>
                <a:lnTo>
                  <a:pt x="92582" y="104901"/>
                </a:lnTo>
                <a:lnTo>
                  <a:pt x="92075" y="102488"/>
                </a:lnTo>
                <a:lnTo>
                  <a:pt x="92186" y="93979"/>
                </a:lnTo>
                <a:lnTo>
                  <a:pt x="92889" y="89153"/>
                </a:lnTo>
                <a:close/>
              </a:path>
              <a:path w="125729" h="123189">
                <a:moveTo>
                  <a:pt x="69468" y="0"/>
                </a:moveTo>
                <a:lnTo>
                  <a:pt x="64134" y="0"/>
                </a:lnTo>
                <a:lnTo>
                  <a:pt x="55320" y="712"/>
                </a:lnTo>
                <a:lnTo>
                  <a:pt x="18367" y="24812"/>
                </a:lnTo>
                <a:lnTo>
                  <a:pt x="2095" y="62499"/>
                </a:lnTo>
                <a:lnTo>
                  <a:pt x="0" y="83438"/>
                </a:lnTo>
                <a:lnTo>
                  <a:pt x="403" y="90931"/>
                </a:lnTo>
                <a:lnTo>
                  <a:pt x="19557" y="122808"/>
                </a:lnTo>
                <a:lnTo>
                  <a:pt x="36702" y="122808"/>
                </a:lnTo>
                <a:lnTo>
                  <a:pt x="31876" y="108076"/>
                </a:lnTo>
                <a:lnTo>
                  <a:pt x="27939" y="105917"/>
                </a:lnTo>
                <a:lnTo>
                  <a:pt x="25526" y="101726"/>
                </a:lnTo>
                <a:lnTo>
                  <a:pt x="23240" y="97408"/>
                </a:lnTo>
                <a:lnTo>
                  <a:pt x="21970" y="90931"/>
                </a:lnTo>
                <a:lnTo>
                  <a:pt x="22039" y="80772"/>
                </a:lnTo>
                <a:lnTo>
                  <a:pt x="30829" y="39532"/>
                </a:lnTo>
                <a:lnTo>
                  <a:pt x="58038" y="9778"/>
                </a:lnTo>
                <a:lnTo>
                  <a:pt x="111357" y="9778"/>
                </a:lnTo>
                <a:lnTo>
                  <a:pt x="111741" y="8127"/>
                </a:lnTo>
                <a:lnTo>
                  <a:pt x="93725" y="8127"/>
                </a:lnTo>
                <a:lnTo>
                  <a:pt x="88772" y="5079"/>
                </a:lnTo>
                <a:lnTo>
                  <a:pt x="83946" y="3048"/>
                </a:lnTo>
                <a:lnTo>
                  <a:pt x="79247" y="1777"/>
                </a:lnTo>
                <a:lnTo>
                  <a:pt x="74548" y="635"/>
                </a:lnTo>
                <a:lnTo>
                  <a:pt x="69468" y="0"/>
                </a:lnTo>
                <a:close/>
              </a:path>
              <a:path w="125729" h="123189">
                <a:moveTo>
                  <a:pt x="118744" y="93979"/>
                </a:moveTo>
                <a:lnTo>
                  <a:pt x="101345" y="108585"/>
                </a:lnTo>
                <a:lnTo>
                  <a:pt x="118102" y="108585"/>
                </a:lnTo>
                <a:lnTo>
                  <a:pt x="120500" y="106299"/>
                </a:lnTo>
                <a:lnTo>
                  <a:pt x="125729" y="100837"/>
                </a:lnTo>
                <a:lnTo>
                  <a:pt x="118744" y="93979"/>
                </a:lnTo>
                <a:close/>
              </a:path>
              <a:path w="125729" h="123189">
                <a:moveTo>
                  <a:pt x="111357" y="9778"/>
                </a:moveTo>
                <a:lnTo>
                  <a:pt x="73151" y="9778"/>
                </a:lnTo>
                <a:lnTo>
                  <a:pt x="77850" y="11302"/>
                </a:lnTo>
                <a:lnTo>
                  <a:pt x="83311" y="17272"/>
                </a:lnTo>
                <a:lnTo>
                  <a:pt x="84581" y="21970"/>
                </a:lnTo>
                <a:lnTo>
                  <a:pt x="84490" y="33109"/>
                </a:lnTo>
                <a:lnTo>
                  <a:pt x="84327" y="36449"/>
                </a:lnTo>
                <a:lnTo>
                  <a:pt x="84073" y="38862"/>
                </a:lnTo>
                <a:lnTo>
                  <a:pt x="83565" y="41782"/>
                </a:lnTo>
                <a:lnTo>
                  <a:pt x="82803" y="45212"/>
                </a:lnTo>
                <a:lnTo>
                  <a:pt x="81660" y="50545"/>
                </a:lnTo>
                <a:lnTo>
                  <a:pt x="65629" y="86963"/>
                </a:lnTo>
                <a:lnTo>
                  <a:pt x="42925" y="108076"/>
                </a:lnTo>
                <a:lnTo>
                  <a:pt x="58673" y="108076"/>
                </a:lnTo>
                <a:lnTo>
                  <a:pt x="62325" y="104298"/>
                </a:lnTo>
                <a:lnTo>
                  <a:pt x="68060" y="97321"/>
                </a:lnTo>
                <a:lnTo>
                  <a:pt x="73913" y="89153"/>
                </a:lnTo>
                <a:lnTo>
                  <a:pt x="92889" y="89153"/>
                </a:lnTo>
                <a:lnTo>
                  <a:pt x="92963" y="88645"/>
                </a:lnTo>
                <a:lnTo>
                  <a:pt x="94868" y="80772"/>
                </a:lnTo>
                <a:lnTo>
                  <a:pt x="111357" y="9778"/>
                </a:lnTo>
                <a:close/>
              </a:path>
              <a:path w="125729" h="123189">
                <a:moveTo>
                  <a:pt x="105155" y="0"/>
                </a:moveTo>
                <a:lnTo>
                  <a:pt x="93725" y="8127"/>
                </a:lnTo>
                <a:lnTo>
                  <a:pt x="111741" y="8127"/>
                </a:lnTo>
                <a:lnTo>
                  <a:pt x="113156" y="2031"/>
                </a:lnTo>
                <a:lnTo>
                  <a:pt x="1051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52190" y="1573275"/>
            <a:ext cx="62865" cy="98425"/>
          </a:xfrm>
          <a:custGeom>
            <a:avLst/>
            <a:gdLst/>
            <a:ahLst/>
            <a:cxnLst/>
            <a:rect l="l" t="t" r="r" b="b"/>
            <a:pathLst>
              <a:path w="62864" h="98425">
                <a:moveTo>
                  <a:pt x="44704" y="0"/>
                </a:moveTo>
                <a:lnTo>
                  <a:pt x="36068" y="0"/>
                </a:lnTo>
                <a:lnTo>
                  <a:pt x="28448" y="3428"/>
                </a:lnTo>
                <a:lnTo>
                  <a:pt x="5714" y="37973"/>
                </a:lnTo>
                <a:lnTo>
                  <a:pt x="0" y="72644"/>
                </a:lnTo>
                <a:lnTo>
                  <a:pt x="0" y="81152"/>
                </a:lnTo>
                <a:lnTo>
                  <a:pt x="1270" y="87629"/>
                </a:lnTo>
                <a:lnTo>
                  <a:pt x="3556" y="91948"/>
                </a:lnTo>
                <a:lnTo>
                  <a:pt x="5969" y="96138"/>
                </a:lnTo>
                <a:lnTo>
                  <a:pt x="9906" y="98298"/>
                </a:lnTo>
                <a:lnTo>
                  <a:pt x="15494" y="98298"/>
                </a:lnTo>
                <a:lnTo>
                  <a:pt x="20955" y="98298"/>
                </a:lnTo>
                <a:lnTo>
                  <a:pt x="47879" y="70993"/>
                </a:lnTo>
                <a:lnTo>
                  <a:pt x="60833" y="35433"/>
                </a:lnTo>
                <a:lnTo>
                  <a:pt x="61595" y="32003"/>
                </a:lnTo>
                <a:lnTo>
                  <a:pt x="62102" y="29083"/>
                </a:lnTo>
                <a:lnTo>
                  <a:pt x="62357" y="26670"/>
                </a:lnTo>
                <a:lnTo>
                  <a:pt x="62484" y="24129"/>
                </a:lnTo>
                <a:lnTo>
                  <a:pt x="62611" y="21462"/>
                </a:lnTo>
                <a:lnTo>
                  <a:pt x="62611" y="18541"/>
                </a:lnTo>
                <a:lnTo>
                  <a:pt x="62611" y="12191"/>
                </a:lnTo>
                <a:lnTo>
                  <a:pt x="61340" y="7493"/>
                </a:lnTo>
                <a:lnTo>
                  <a:pt x="58547" y="4445"/>
                </a:lnTo>
                <a:lnTo>
                  <a:pt x="55880" y="1524"/>
                </a:lnTo>
                <a:lnTo>
                  <a:pt x="51181" y="0"/>
                </a:lnTo>
                <a:lnTo>
                  <a:pt x="447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0219" y="1563497"/>
            <a:ext cx="125730" cy="123189"/>
          </a:xfrm>
          <a:custGeom>
            <a:avLst/>
            <a:gdLst/>
            <a:ahLst/>
            <a:cxnLst/>
            <a:rect l="l" t="t" r="r" b="b"/>
            <a:pathLst>
              <a:path w="125729" h="123189">
                <a:moveTo>
                  <a:pt x="64134" y="0"/>
                </a:moveTo>
                <a:lnTo>
                  <a:pt x="69468" y="0"/>
                </a:lnTo>
                <a:lnTo>
                  <a:pt x="74548" y="635"/>
                </a:lnTo>
                <a:lnTo>
                  <a:pt x="79247" y="1777"/>
                </a:lnTo>
                <a:lnTo>
                  <a:pt x="83946" y="3048"/>
                </a:lnTo>
                <a:lnTo>
                  <a:pt x="88772" y="5079"/>
                </a:lnTo>
                <a:lnTo>
                  <a:pt x="93725" y="8127"/>
                </a:lnTo>
                <a:lnTo>
                  <a:pt x="105155" y="0"/>
                </a:lnTo>
                <a:lnTo>
                  <a:pt x="113156" y="2031"/>
                </a:lnTo>
                <a:lnTo>
                  <a:pt x="94868" y="80772"/>
                </a:lnTo>
                <a:lnTo>
                  <a:pt x="92963" y="88645"/>
                </a:lnTo>
                <a:lnTo>
                  <a:pt x="92075" y="94741"/>
                </a:lnTo>
                <a:lnTo>
                  <a:pt x="92075" y="99187"/>
                </a:lnTo>
                <a:lnTo>
                  <a:pt x="92075" y="102488"/>
                </a:lnTo>
                <a:lnTo>
                  <a:pt x="92582" y="104901"/>
                </a:lnTo>
                <a:lnTo>
                  <a:pt x="93725" y="106299"/>
                </a:lnTo>
                <a:lnTo>
                  <a:pt x="94741" y="107823"/>
                </a:lnTo>
                <a:lnTo>
                  <a:pt x="96519" y="108585"/>
                </a:lnTo>
                <a:lnTo>
                  <a:pt x="98805" y="108585"/>
                </a:lnTo>
                <a:lnTo>
                  <a:pt x="101345" y="108585"/>
                </a:lnTo>
                <a:lnTo>
                  <a:pt x="103885" y="107568"/>
                </a:lnTo>
                <a:lnTo>
                  <a:pt x="106806" y="105537"/>
                </a:lnTo>
                <a:lnTo>
                  <a:pt x="109600" y="103504"/>
                </a:lnTo>
                <a:lnTo>
                  <a:pt x="113537" y="99694"/>
                </a:lnTo>
                <a:lnTo>
                  <a:pt x="118744" y="93979"/>
                </a:lnTo>
                <a:lnTo>
                  <a:pt x="125729" y="100837"/>
                </a:lnTo>
                <a:lnTo>
                  <a:pt x="95757" y="122936"/>
                </a:lnTo>
                <a:lnTo>
                  <a:pt x="89661" y="122936"/>
                </a:lnTo>
                <a:lnTo>
                  <a:pt x="84454" y="122936"/>
                </a:lnTo>
                <a:lnTo>
                  <a:pt x="80390" y="121157"/>
                </a:lnTo>
                <a:lnTo>
                  <a:pt x="77342" y="117855"/>
                </a:lnTo>
                <a:lnTo>
                  <a:pt x="74294" y="114426"/>
                </a:lnTo>
                <a:lnTo>
                  <a:pt x="72770" y="109854"/>
                </a:lnTo>
                <a:lnTo>
                  <a:pt x="72770" y="104266"/>
                </a:lnTo>
                <a:lnTo>
                  <a:pt x="72770" y="99694"/>
                </a:lnTo>
                <a:lnTo>
                  <a:pt x="73659" y="94868"/>
                </a:lnTo>
                <a:lnTo>
                  <a:pt x="75564" y="89662"/>
                </a:lnTo>
                <a:lnTo>
                  <a:pt x="73913" y="89153"/>
                </a:lnTo>
                <a:lnTo>
                  <a:pt x="44195" y="120014"/>
                </a:lnTo>
                <a:lnTo>
                  <a:pt x="36702" y="122808"/>
                </a:lnTo>
                <a:lnTo>
                  <a:pt x="28701" y="122808"/>
                </a:lnTo>
                <a:lnTo>
                  <a:pt x="19557" y="122808"/>
                </a:lnTo>
                <a:lnTo>
                  <a:pt x="0" y="83438"/>
                </a:lnTo>
                <a:lnTo>
                  <a:pt x="523" y="72868"/>
                </a:lnTo>
                <a:lnTo>
                  <a:pt x="12975" y="33109"/>
                </a:lnTo>
                <a:lnTo>
                  <a:pt x="46958" y="2841"/>
                </a:lnTo>
                <a:lnTo>
                  <a:pt x="55320" y="712"/>
                </a:lnTo>
                <a:lnTo>
                  <a:pt x="641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4552" y="1591081"/>
            <a:ext cx="115091" cy="1455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69410" y="1612264"/>
            <a:ext cx="96520" cy="125730"/>
          </a:xfrm>
          <a:custGeom>
            <a:avLst/>
            <a:gdLst/>
            <a:ahLst/>
            <a:cxnLst/>
            <a:rect l="l" t="t" r="r" b="b"/>
            <a:pathLst>
              <a:path w="96520" h="125730">
                <a:moveTo>
                  <a:pt x="56957" y="78359"/>
                </a:moveTo>
                <a:lnTo>
                  <a:pt x="34671" y="78359"/>
                </a:lnTo>
                <a:lnTo>
                  <a:pt x="35813" y="78486"/>
                </a:lnTo>
                <a:lnTo>
                  <a:pt x="37591" y="78739"/>
                </a:lnTo>
                <a:lnTo>
                  <a:pt x="41655" y="84962"/>
                </a:lnTo>
                <a:lnTo>
                  <a:pt x="43561" y="91059"/>
                </a:lnTo>
                <a:lnTo>
                  <a:pt x="62356" y="125602"/>
                </a:lnTo>
                <a:lnTo>
                  <a:pt x="68199" y="125602"/>
                </a:lnTo>
                <a:lnTo>
                  <a:pt x="89198" y="113411"/>
                </a:lnTo>
                <a:lnTo>
                  <a:pt x="72009" y="113411"/>
                </a:lnTo>
                <a:lnTo>
                  <a:pt x="70992" y="113157"/>
                </a:lnTo>
                <a:lnTo>
                  <a:pt x="70103" y="112649"/>
                </a:lnTo>
                <a:lnTo>
                  <a:pt x="69214" y="112013"/>
                </a:lnTo>
                <a:lnTo>
                  <a:pt x="68452" y="111251"/>
                </a:lnTo>
                <a:lnTo>
                  <a:pt x="67817" y="110109"/>
                </a:lnTo>
                <a:lnTo>
                  <a:pt x="66986" y="108838"/>
                </a:lnTo>
                <a:lnTo>
                  <a:pt x="66293" y="107569"/>
                </a:lnTo>
                <a:lnTo>
                  <a:pt x="65024" y="104012"/>
                </a:lnTo>
                <a:lnTo>
                  <a:pt x="63626" y="99313"/>
                </a:lnTo>
                <a:lnTo>
                  <a:pt x="62102" y="94742"/>
                </a:lnTo>
                <a:lnTo>
                  <a:pt x="60705" y="90043"/>
                </a:lnTo>
                <a:lnTo>
                  <a:pt x="59099" y="84962"/>
                </a:lnTo>
                <a:lnTo>
                  <a:pt x="56957" y="78359"/>
                </a:lnTo>
                <a:close/>
              </a:path>
              <a:path w="96520" h="125730">
                <a:moveTo>
                  <a:pt x="45085" y="0"/>
                </a:moveTo>
                <a:lnTo>
                  <a:pt x="38480" y="0"/>
                </a:lnTo>
                <a:lnTo>
                  <a:pt x="13588" y="1143"/>
                </a:lnTo>
                <a:lnTo>
                  <a:pt x="12191" y="7238"/>
                </a:lnTo>
                <a:lnTo>
                  <a:pt x="14477" y="7365"/>
                </a:lnTo>
                <a:lnTo>
                  <a:pt x="16255" y="7493"/>
                </a:lnTo>
                <a:lnTo>
                  <a:pt x="23875" y="17018"/>
                </a:lnTo>
                <a:lnTo>
                  <a:pt x="23494" y="18923"/>
                </a:lnTo>
                <a:lnTo>
                  <a:pt x="23240" y="20700"/>
                </a:lnTo>
                <a:lnTo>
                  <a:pt x="22733" y="23240"/>
                </a:lnTo>
                <a:lnTo>
                  <a:pt x="21971" y="26415"/>
                </a:lnTo>
                <a:lnTo>
                  <a:pt x="0" y="123951"/>
                </a:lnTo>
                <a:lnTo>
                  <a:pt x="17525" y="123951"/>
                </a:lnTo>
                <a:lnTo>
                  <a:pt x="27431" y="78359"/>
                </a:lnTo>
                <a:lnTo>
                  <a:pt x="56957" y="78359"/>
                </a:lnTo>
                <a:lnTo>
                  <a:pt x="56134" y="75819"/>
                </a:lnTo>
                <a:lnTo>
                  <a:pt x="54737" y="71247"/>
                </a:lnTo>
                <a:lnTo>
                  <a:pt x="55553" y="70612"/>
                </a:lnTo>
                <a:lnTo>
                  <a:pt x="29083" y="70612"/>
                </a:lnTo>
                <a:lnTo>
                  <a:pt x="45085" y="0"/>
                </a:lnTo>
                <a:close/>
              </a:path>
              <a:path w="96520" h="125730">
                <a:moveTo>
                  <a:pt x="87502" y="102997"/>
                </a:moveTo>
                <a:lnTo>
                  <a:pt x="85725" y="105029"/>
                </a:lnTo>
                <a:lnTo>
                  <a:pt x="84074" y="106807"/>
                </a:lnTo>
                <a:lnTo>
                  <a:pt x="82676" y="108076"/>
                </a:lnTo>
                <a:lnTo>
                  <a:pt x="81279" y="109474"/>
                </a:lnTo>
                <a:lnTo>
                  <a:pt x="78866" y="111379"/>
                </a:lnTo>
                <a:lnTo>
                  <a:pt x="77724" y="112140"/>
                </a:lnTo>
                <a:lnTo>
                  <a:pt x="76708" y="112649"/>
                </a:lnTo>
                <a:lnTo>
                  <a:pt x="75818" y="112902"/>
                </a:lnTo>
                <a:lnTo>
                  <a:pt x="74929" y="113284"/>
                </a:lnTo>
                <a:lnTo>
                  <a:pt x="74040" y="113411"/>
                </a:lnTo>
                <a:lnTo>
                  <a:pt x="89198" y="113411"/>
                </a:lnTo>
                <a:lnTo>
                  <a:pt x="90931" y="111760"/>
                </a:lnTo>
                <a:lnTo>
                  <a:pt x="93725" y="108838"/>
                </a:lnTo>
                <a:lnTo>
                  <a:pt x="87502" y="102997"/>
                </a:lnTo>
                <a:close/>
              </a:path>
              <a:path w="96520" h="125730">
                <a:moveTo>
                  <a:pt x="94106" y="33147"/>
                </a:moveTo>
                <a:lnTo>
                  <a:pt x="61340" y="33147"/>
                </a:lnTo>
                <a:lnTo>
                  <a:pt x="60325" y="38988"/>
                </a:lnTo>
                <a:lnTo>
                  <a:pt x="62864" y="39243"/>
                </a:lnTo>
                <a:lnTo>
                  <a:pt x="64642" y="39877"/>
                </a:lnTo>
                <a:lnTo>
                  <a:pt x="65531" y="40767"/>
                </a:lnTo>
                <a:lnTo>
                  <a:pt x="66548" y="41656"/>
                </a:lnTo>
                <a:lnTo>
                  <a:pt x="67055" y="42925"/>
                </a:lnTo>
                <a:lnTo>
                  <a:pt x="67055" y="45593"/>
                </a:lnTo>
                <a:lnTo>
                  <a:pt x="66548" y="46989"/>
                </a:lnTo>
                <a:lnTo>
                  <a:pt x="64168" y="50673"/>
                </a:lnTo>
                <a:lnTo>
                  <a:pt x="62864" y="52450"/>
                </a:lnTo>
                <a:lnTo>
                  <a:pt x="60960" y="54356"/>
                </a:lnTo>
                <a:lnTo>
                  <a:pt x="59181" y="56387"/>
                </a:lnTo>
                <a:lnTo>
                  <a:pt x="33909" y="70612"/>
                </a:lnTo>
                <a:lnTo>
                  <a:pt x="55553" y="70612"/>
                </a:lnTo>
                <a:lnTo>
                  <a:pt x="61594" y="65912"/>
                </a:lnTo>
                <a:lnTo>
                  <a:pt x="65024" y="63500"/>
                </a:lnTo>
                <a:lnTo>
                  <a:pt x="68325" y="60960"/>
                </a:lnTo>
                <a:lnTo>
                  <a:pt x="71754" y="58420"/>
                </a:lnTo>
                <a:lnTo>
                  <a:pt x="75056" y="55880"/>
                </a:lnTo>
                <a:lnTo>
                  <a:pt x="78486" y="53339"/>
                </a:lnTo>
                <a:lnTo>
                  <a:pt x="81914" y="50673"/>
                </a:lnTo>
                <a:lnTo>
                  <a:pt x="85343" y="47879"/>
                </a:lnTo>
                <a:lnTo>
                  <a:pt x="88900" y="45085"/>
                </a:lnTo>
                <a:lnTo>
                  <a:pt x="92583" y="42037"/>
                </a:lnTo>
                <a:lnTo>
                  <a:pt x="96392" y="38735"/>
                </a:lnTo>
                <a:lnTo>
                  <a:pt x="94106" y="331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69410" y="1612264"/>
            <a:ext cx="96520" cy="125730"/>
          </a:xfrm>
          <a:custGeom>
            <a:avLst/>
            <a:gdLst/>
            <a:ahLst/>
            <a:cxnLst/>
            <a:rect l="l" t="t" r="r" b="b"/>
            <a:pathLst>
              <a:path w="96520" h="125730">
                <a:moveTo>
                  <a:pt x="38480" y="0"/>
                </a:moveTo>
                <a:lnTo>
                  <a:pt x="45085" y="0"/>
                </a:lnTo>
                <a:lnTo>
                  <a:pt x="29083" y="70612"/>
                </a:lnTo>
                <a:lnTo>
                  <a:pt x="31623" y="70612"/>
                </a:lnTo>
                <a:lnTo>
                  <a:pt x="33909" y="70612"/>
                </a:lnTo>
                <a:lnTo>
                  <a:pt x="36449" y="70231"/>
                </a:lnTo>
                <a:lnTo>
                  <a:pt x="39115" y="69214"/>
                </a:lnTo>
                <a:lnTo>
                  <a:pt x="41783" y="68199"/>
                </a:lnTo>
                <a:lnTo>
                  <a:pt x="44323" y="66929"/>
                </a:lnTo>
                <a:lnTo>
                  <a:pt x="46989" y="65405"/>
                </a:lnTo>
                <a:lnTo>
                  <a:pt x="49656" y="63881"/>
                </a:lnTo>
                <a:lnTo>
                  <a:pt x="52197" y="62102"/>
                </a:lnTo>
                <a:lnTo>
                  <a:pt x="54610" y="60198"/>
                </a:lnTo>
                <a:lnTo>
                  <a:pt x="57023" y="58293"/>
                </a:lnTo>
                <a:lnTo>
                  <a:pt x="59181" y="56387"/>
                </a:lnTo>
                <a:lnTo>
                  <a:pt x="60960" y="54356"/>
                </a:lnTo>
                <a:lnTo>
                  <a:pt x="62864" y="52450"/>
                </a:lnTo>
                <a:lnTo>
                  <a:pt x="64262" y="50546"/>
                </a:lnTo>
                <a:lnTo>
                  <a:pt x="65404" y="48768"/>
                </a:lnTo>
                <a:lnTo>
                  <a:pt x="66548" y="46989"/>
                </a:lnTo>
                <a:lnTo>
                  <a:pt x="67055" y="45593"/>
                </a:lnTo>
                <a:lnTo>
                  <a:pt x="67055" y="44323"/>
                </a:lnTo>
                <a:lnTo>
                  <a:pt x="67055" y="42925"/>
                </a:lnTo>
                <a:lnTo>
                  <a:pt x="66548" y="41656"/>
                </a:lnTo>
                <a:lnTo>
                  <a:pt x="65531" y="40767"/>
                </a:lnTo>
                <a:lnTo>
                  <a:pt x="64642" y="39877"/>
                </a:lnTo>
                <a:lnTo>
                  <a:pt x="62864" y="39243"/>
                </a:lnTo>
                <a:lnTo>
                  <a:pt x="60325" y="38988"/>
                </a:lnTo>
                <a:lnTo>
                  <a:pt x="61340" y="33147"/>
                </a:lnTo>
                <a:lnTo>
                  <a:pt x="94106" y="33147"/>
                </a:lnTo>
                <a:lnTo>
                  <a:pt x="96392" y="38735"/>
                </a:lnTo>
                <a:lnTo>
                  <a:pt x="92583" y="42037"/>
                </a:lnTo>
                <a:lnTo>
                  <a:pt x="88900" y="45085"/>
                </a:lnTo>
                <a:lnTo>
                  <a:pt x="85343" y="47879"/>
                </a:lnTo>
                <a:lnTo>
                  <a:pt x="81914" y="50673"/>
                </a:lnTo>
                <a:lnTo>
                  <a:pt x="78486" y="53339"/>
                </a:lnTo>
                <a:lnTo>
                  <a:pt x="75056" y="55880"/>
                </a:lnTo>
                <a:lnTo>
                  <a:pt x="71754" y="58420"/>
                </a:lnTo>
                <a:lnTo>
                  <a:pt x="68325" y="60960"/>
                </a:lnTo>
                <a:lnTo>
                  <a:pt x="65024" y="63500"/>
                </a:lnTo>
                <a:lnTo>
                  <a:pt x="61594" y="65912"/>
                </a:lnTo>
                <a:lnTo>
                  <a:pt x="58165" y="68580"/>
                </a:lnTo>
                <a:lnTo>
                  <a:pt x="54737" y="71247"/>
                </a:lnTo>
                <a:lnTo>
                  <a:pt x="56134" y="75819"/>
                </a:lnTo>
                <a:lnTo>
                  <a:pt x="57658" y="80518"/>
                </a:lnTo>
                <a:lnTo>
                  <a:pt x="59181" y="85217"/>
                </a:lnTo>
                <a:lnTo>
                  <a:pt x="60705" y="90043"/>
                </a:lnTo>
                <a:lnTo>
                  <a:pt x="62102" y="94742"/>
                </a:lnTo>
                <a:lnTo>
                  <a:pt x="63626" y="99313"/>
                </a:lnTo>
                <a:lnTo>
                  <a:pt x="64388" y="101854"/>
                </a:lnTo>
                <a:lnTo>
                  <a:pt x="65024" y="104012"/>
                </a:lnTo>
                <a:lnTo>
                  <a:pt x="65659" y="105790"/>
                </a:lnTo>
                <a:lnTo>
                  <a:pt x="66293" y="107569"/>
                </a:lnTo>
                <a:lnTo>
                  <a:pt x="67055" y="108965"/>
                </a:lnTo>
                <a:lnTo>
                  <a:pt x="67817" y="110109"/>
                </a:lnTo>
                <a:lnTo>
                  <a:pt x="68452" y="111251"/>
                </a:lnTo>
                <a:lnTo>
                  <a:pt x="69214" y="112013"/>
                </a:lnTo>
                <a:lnTo>
                  <a:pt x="70103" y="112649"/>
                </a:lnTo>
                <a:lnTo>
                  <a:pt x="70992" y="113157"/>
                </a:lnTo>
                <a:lnTo>
                  <a:pt x="72009" y="113411"/>
                </a:lnTo>
                <a:lnTo>
                  <a:pt x="73151" y="113411"/>
                </a:lnTo>
                <a:lnTo>
                  <a:pt x="74040" y="113411"/>
                </a:lnTo>
                <a:lnTo>
                  <a:pt x="74929" y="113284"/>
                </a:lnTo>
                <a:lnTo>
                  <a:pt x="75818" y="112902"/>
                </a:lnTo>
                <a:lnTo>
                  <a:pt x="76708" y="112649"/>
                </a:lnTo>
                <a:lnTo>
                  <a:pt x="82676" y="108076"/>
                </a:lnTo>
                <a:lnTo>
                  <a:pt x="84074" y="106807"/>
                </a:lnTo>
                <a:lnTo>
                  <a:pt x="85725" y="105029"/>
                </a:lnTo>
                <a:lnTo>
                  <a:pt x="87502" y="102997"/>
                </a:lnTo>
                <a:lnTo>
                  <a:pt x="93725" y="108838"/>
                </a:lnTo>
                <a:lnTo>
                  <a:pt x="72389" y="124587"/>
                </a:lnTo>
                <a:lnTo>
                  <a:pt x="70358" y="125222"/>
                </a:lnTo>
                <a:lnTo>
                  <a:pt x="68199" y="125602"/>
                </a:lnTo>
                <a:lnTo>
                  <a:pt x="66166" y="125602"/>
                </a:lnTo>
                <a:lnTo>
                  <a:pt x="62356" y="125602"/>
                </a:lnTo>
                <a:lnTo>
                  <a:pt x="43561" y="91059"/>
                </a:lnTo>
                <a:lnTo>
                  <a:pt x="41655" y="84962"/>
                </a:lnTo>
                <a:lnTo>
                  <a:pt x="36702" y="78612"/>
                </a:lnTo>
                <a:lnTo>
                  <a:pt x="35813" y="78486"/>
                </a:lnTo>
                <a:lnTo>
                  <a:pt x="34671" y="78359"/>
                </a:lnTo>
                <a:lnTo>
                  <a:pt x="33274" y="78359"/>
                </a:lnTo>
                <a:lnTo>
                  <a:pt x="27431" y="78359"/>
                </a:lnTo>
                <a:lnTo>
                  <a:pt x="17525" y="123951"/>
                </a:lnTo>
                <a:lnTo>
                  <a:pt x="0" y="123951"/>
                </a:lnTo>
                <a:lnTo>
                  <a:pt x="21971" y="26415"/>
                </a:lnTo>
                <a:lnTo>
                  <a:pt x="22733" y="23240"/>
                </a:lnTo>
                <a:lnTo>
                  <a:pt x="23240" y="20700"/>
                </a:lnTo>
                <a:lnTo>
                  <a:pt x="23494" y="18923"/>
                </a:lnTo>
                <a:lnTo>
                  <a:pt x="23875" y="17018"/>
                </a:lnTo>
                <a:lnTo>
                  <a:pt x="24002" y="15367"/>
                </a:lnTo>
                <a:lnTo>
                  <a:pt x="24002" y="13970"/>
                </a:lnTo>
                <a:lnTo>
                  <a:pt x="24002" y="12826"/>
                </a:lnTo>
                <a:lnTo>
                  <a:pt x="23749" y="11811"/>
                </a:lnTo>
                <a:lnTo>
                  <a:pt x="23367" y="10922"/>
                </a:lnTo>
                <a:lnTo>
                  <a:pt x="22987" y="10033"/>
                </a:lnTo>
                <a:lnTo>
                  <a:pt x="22351" y="9398"/>
                </a:lnTo>
                <a:lnTo>
                  <a:pt x="21462" y="8889"/>
                </a:lnTo>
                <a:lnTo>
                  <a:pt x="20574" y="8382"/>
                </a:lnTo>
                <a:lnTo>
                  <a:pt x="19303" y="8000"/>
                </a:lnTo>
                <a:lnTo>
                  <a:pt x="17779" y="7747"/>
                </a:lnTo>
                <a:lnTo>
                  <a:pt x="16255" y="7493"/>
                </a:lnTo>
                <a:lnTo>
                  <a:pt x="14477" y="7365"/>
                </a:lnTo>
                <a:lnTo>
                  <a:pt x="12191" y="7238"/>
                </a:lnTo>
                <a:lnTo>
                  <a:pt x="13588" y="1143"/>
                </a:lnTo>
                <a:lnTo>
                  <a:pt x="384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94759" y="1473720"/>
            <a:ext cx="354329" cy="2552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0761" y="1494155"/>
            <a:ext cx="335280" cy="236220"/>
          </a:xfrm>
          <a:custGeom>
            <a:avLst/>
            <a:gdLst/>
            <a:ahLst/>
            <a:cxnLst/>
            <a:rect l="l" t="t" r="r" b="b"/>
            <a:pathLst>
              <a:path w="335279" h="236219">
                <a:moveTo>
                  <a:pt x="260096" y="0"/>
                </a:moveTo>
                <a:lnTo>
                  <a:pt x="256793" y="9525"/>
                </a:lnTo>
                <a:lnTo>
                  <a:pt x="270414" y="15501"/>
                </a:lnTo>
                <a:lnTo>
                  <a:pt x="282130" y="23717"/>
                </a:lnTo>
                <a:lnTo>
                  <a:pt x="305941" y="61652"/>
                </a:lnTo>
                <a:lnTo>
                  <a:pt x="313816" y="116712"/>
                </a:lnTo>
                <a:lnTo>
                  <a:pt x="312937" y="137477"/>
                </a:lnTo>
                <a:lnTo>
                  <a:pt x="299847" y="188341"/>
                </a:lnTo>
                <a:lnTo>
                  <a:pt x="270504" y="220255"/>
                </a:lnTo>
                <a:lnTo>
                  <a:pt x="257048" y="226187"/>
                </a:lnTo>
                <a:lnTo>
                  <a:pt x="260096" y="235712"/>
                </a:lnTo>
                <a:lnTo>
                  <a:pt x="305137" y="208994"/>
                </a:lnTo>
                <a:lnTo>
                  <a:pt x="330422" y="159607"/>
                </a:lnTo>
                <a:lnTo>
                  <a:pt x="335279" y="117983"/>
                </a:lnTo>
                <a:lnTo>
                  <a:pt x="334065" y="96335"/>
                </a:lnTo>
                <a:lnTo>
                  <a:pt x="324350" y="57993"/>
                </a:lnTo>
                <a:lnTo>
                  <a:pt x="292163" y="15113"/>
                </a:lnTo>
                <a:lnTo>
                  <a:pt x="277165" y="6163"/>
                </a:lnTo>
                <a:lnTo>
                  <a:pt x="260096" y="0"/>
                </a:lnTo>
                <a:close/>
              </a:path>
              <a:path w="335279" h="236219">
                <a:moveTo>
                  <a:pt x="75184" y="0"/>
                </a:moveTo>
                <a:lnTo>
                  <a:pt x="30321" y="26824"/>
                </a:lnTo>
                <a:lnTo>
                  <a:pt x="4921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4" y="235712"/>
                </a:lnTo>
                <a:lnTo>
                  <a:pt x="78232" y="226187"/>
                </a:lnTo>
                <a:lnTo>
                  <a:pt x="64777" y="220255"/>
                </a:lnTo>
                <a:lnTo>
                  <a:pt x="53181" y="211978"/>
                </a:lnTo>
                <a:lnTo>
                  <a:pt x="29412" y="173291"/>
                </a:lnTo>
                <a:lnTo>
                  <a:pt x="21589" y="116712"/>
                </a:lnTo>
                <a:lnTo>
                  <a:pt x="22451" y="96565"/>
                </a:lnTo>
                <a:lnTo>
                  <a:pt x="35560" y="46862"/>
                </a:lnTo>
                <a:lnTo>
                  <a:pt x="64992" y="15501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67555" y="1494155"/>
            <a:ext cx="78740" cy="236220"/>
          </a:xfrm>
          <a:custGeom>
            <a:avLst/>
            <a:gdLst/>
            <a:ahLst/>
            <a:cxnLst/>
            <a:rect l="l" t="t" r="r" b="b"/>
            <a:pathLst>
              <a:path w="78739" h="236219">
                <a:moveTo>
                  <a:pt x="3302" y="0"/>
                </a:moveTo>
                <a:lnTo>
                  <a:pt x="48271" y="26824"/>
                </a:lnTo>
                <a:lnTo>
                  <a:pt x="73628" y="76342"/>
                </a:lnTo>
                <a:lnTo>
                  <a:pt x="78486" y="117983"/>
                </a:lnTo>
                <a:lnTo>
                  <a:pt x="77271" y="139628"/>
                </a:lnTo>
                <a:lnTo>
                  <a:pt x="67556" y="177919"/>
                </a:lnTo>
                <a:lnTo>
                  <a:pt x="35464" y="220662"/>
                </a:lnTo>
                <a:lnTo>
                  <a:pt x="3302" y="235712"/>
                </a:lnTo>
                <a:lnTo>
                  <a:pt x="254" y="226187"/>
                </a:lnTo>
                <a:lnTo>
                  <a:pt x="13710" y="220255"/>
                </a:lnTo>
                <a:lnTo>
                  <a:pt x="25320" y="211978"/>
                </a:lnTo>
                <a:lnTo>
                  <a:pt x="49147" y="173291"/>
                </a:lnTo>
                <a:lnTo>
                  <a:pt x="57023" y="116712"/>
                </a:lnTo>
                <a:lnTo>
                  <a:pt x="56143" y="96565"/>
                </a:lnTo>
                <a:lnTo>
                  <a:pt x="43053" y="46862"/>
                </a:lnTo>
                <a:lnTo>
                  <a:pt x="13620" y="15501"/>
                </a:lnTo>
                <a:lnTo>
                  <a:pt x="0" y="9525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10761" y="1494155"/>
            <a:ext cx="78740" cy="236220"/>
          </a:xfrm>
          <a:custGeom>
            <a:avLst/>
            <a:gdLst/>
            <a:ahLst/>
            <a:cxnLst/>
            <a:rect l="l" t="t" r="r" b="b"/>
            <a:pathLst>
              <a:path w="78739" h="236219">
                <a:moveTo>
                  <a:pt x="75184" y="0"/>
                </a:moveTo>
                <a:lnTo>
                  <a:pt x="78612" y="9525"/>
                </a:lnTo>
                <a:lnTo>
                  <a:pt x="64992" y="15501"/>
                </a:lnTo>
                <a:lnTo>
                  <a:pt x="53276" y="23717"/>
                </a:lnTo>
                <a:lnTo>
                  <a:pt x="29412" y="61652"/>
                </a:lnTo>
                <a:lnTo>
                  <a:pt x="21589" y="116712"/>
                </a:lnTo>
                <a:lnTo>
                  <a:pt x="22451" y="137477"/>
                </a:lnTo>
                <a:lnTo>
                  <a:pt x="35560" y="188341"/>
                </a:lnTo>
                <a:lnTo>
                  <a:pt x="64777" y="220255"/>
                </a:lnTo>
                <a:lnTo>
                  <a:pt x="78232" y="226187"/>
                </a:lnTo>
                <a:lnTo>
                  <a:pt x="75184" y="235712"/>
                </a:lnTo>
                <a:lnTo>
                  <a:pt x="30196" y="208994"/>
                </a:lnTo>
                <a:lnTo>
                  <a:pt x="4857" y="159607"/>
                </a:lnTo>
                <a:lnTo>
                  <a:pt x="0" y="117983"/>
                </a:lnTo>
                <a:lnTo>
                  <a:pt x="1234" y="96335"/>
                </a:lnTo>
                <a:lnTo>
                  <a:pt x="11037" y="57993"/>
                </a:lnTo>
                <a:lnTo>
                  <a:pt x="43179" y="15112"/>
                </a:lnTo>
                <a:lnTo>
                  <a:pt x="58134" y="6163"/>
                </a:lnTo>
                <a:lnTo>
                  <a:pt x="751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75532" y="1493519"/>
            <a:ext cx="183654" cy="1897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91026" y="1514728"/>
            <a:ext cx="165100" cy="170180"/>
          </a:xfrm>
          <a:custGeom>
            <a:avLst/>
            <a:gdLst/>
            <a:ahLst/>
            <a:cxnLst/>
            <a:rect l="l" t="t" r="r" b="b"/>
            <a:pathLst>
              <a:path w="165100" h="170180">
                <a:moveTo>
                  <a:pt x="87757" y="0"/>
                </a:moveTo>
                <a:lnTo>
                  <a:pt x="37464" y="0"/>
                </a:lnTo>
                <a:lnTo>
                  <a:pt x="36195" y="6096"/>
                </a:lnTo>
                <a:lnTo>
                  <a:pt x="38735" y="6604"/>
                </a:lnTo>
                <a:lnTo>
                  <a:pt x="41021" y="7493"/>
                </a:lnTo>
                <a:lnTo>
                  <a:pt x="42672" y="8890"/>
                </a:lnTo>
                <a:lnTo>
                  <a:pt x="44323" y="10160"/>
                </a:lnTo>
                <a:lnTo>
                  <a:pt x="46100" y="12446"/>
                </a:lnTo>
                <a:lnTo>
                  <a:pt x="47878" y="15748"/>
                </a:lnTo>
                <a:lnTo>
                  <a:pt x="49529" y="19050"/>
                </a:lnTo>
                <a:lnTo>
                  <a:pt x="51987" y="25019"/>
                </a:lnTo>
                <a:lnTo>
                  <a:pt x="54990" y="33528"/>
                </a:lnTo>
                <a:lnTo>
                  <a:pt x="73406" y="84582"/>
                </a:lnTo>
                <a:lnTo>
                  <a:pt x="33928" y="131572"/>
                </a:lnTo>
                <a:lnTo>
                  <a:pt x="8254" y="160020"/>
                </a:lnTo>
                <a:lnTo>
                  <a:pt x="1270" y="163575"/>
                </a:lnTo>
                <a:lnTo>
                  <a:pt x="0" y="169672"/>
                </a:lnTo>
                <a:lnTo>
                  <a:pt x="46227" y="169672"/>
                </a:lnTo>
                <a:lnTo>
                  <a:pt x="47625" y="163575"/>
                </a:lnTo>
                <a:lnTo>
                  <a:pt x="44703" y="163195"/>
                </a:lnTo>
                <a:lnTo>
                  <a:pt x="42545" y="162433"/>
                </a:lnTo>
                <a:lnTo>
                  <a:pt x="41021" y="161290"/>
                </a:lnTo>
                <a:lnTo>
                  <a:pt x="39497" y="160020"/>
                </a:lnTo>
                <a:lnTo>
                  <a:pt x="38735" y="157861"/>
                </a:lnTo>
                <a:lnTo>
                  <a:pt x="38823" y="152019"/>
                </a:lnTo>
                <a:lnTo>
                  <a:pt x="39750" y="149351"/>
                </a:lnTo>
                <a:lnTo>
                  <a:pt x="41656" y="146050"/>
                </a:lnTo>
                <a:lnTo>
                  <a:pt x="43561" y="142621"/>
                </a:lnTo>
                <a:lnTo>
                  <a:pt x="46609" y="138303"/>
                </a:lnTo>
                <a:lnTo>
                  <a:pt x="52018" y="131445"/>
                </a:lnTo>
                <a:lnTo>
                  <a:pt x="79121" y="97536"/>
                </a:lnTo>
                <a:lnTo>
                  <a:pt x="100673" y="97536"/>
                </a:lnTo>
                <a:lnTo>
                  <a:pt x="94741" y="81025"/>
                </a:lnTo>
                <a:lnTo>
                  <a:pt x="105611" y="68072"/>
                </a:lnTo>
                <a:lnTo>
                  <a:pt x="89026" y="68072"/>
                </a:lnTo>
                <a:lnTo>
                  <a:pt x="78739" y="37973"/>
                </a:lnTo>
                <a:lnTo>
                  <a:pt x="76073" y="29845"/>
                </a:lnTo>
                <a:lnTo>
                  <a:pt x="74675" y="23241"/>
                </a:lnTo>
                <a:lnTo>
                  <a:pt x="74675" y="14350"/>
                </a:lnTo>
                <a:lnTo>
                  <a:pt x="75691" y="11684"/>
                </a:lnTo>
                <a:lnTo>
                  <a:pt x="77850" y="9779"/>
                </a:lnTo>
                <a:lnTo>
                  <a:pt x="79883" y="7874"/>
                </a:lnTo>
                <a:lnTo>
                  <a:pt x="82803" y="6731"/>
                </a:lnTo>
                <a:lnTo>
                  <a:pt x="86360" y="6096"/>
                </a:lnTo>
                <a:lnTo>
                  <a:pt x="87757" y="0"/>
                </a:lnTo>
                <a:close/>
              </a:path>
              <a:path w="165100" h="170180">
                <a:moveTo>
                  <a:pt x="100673" y="97536"/>
                </a:moveTo>
                <a:lnTo>
                  <a:pt x="79121" y="97536"/>
                </a:lnTo>
                <a:lnTo>
                  <a:pt x="94107" y="141478"/>
                </a:lnTo>
                <a:lnTo>
                  <a:pt x="94996" y="146938"/>
                </a:lnTo>
                <a:lnTo>
                  <a:pt x="94996" y="155067"/>
                </a:lnTo>
                <a:lnTo>
                  <a:pt x="93979" y="157607"/>
                </a:lnTo>
                <a:lnTo>
                  <a:pt x="89915" y="161671"/>
                </a:lnTo>
                <a:lnTo>
                  <a:pt x="86995" y="162941"/>
                </a:lnTo>
                <a:lnTo>
                  <a:pt x="83185" y="163575"/>
                </a:lnTo>
                <a:lnTo>
                  <a:pt x="82041" y="169672"/>
                </a:lnTo>
                <a:lnTo>
                  <a:pt x="132207" y="169672"/>
                </a:lnTo>
                <a:lnTo>
                  <a:pt x="133476" y="163575"/>
                </a:lnTo>
                <a:lnTo>
                  <a:pt x="130683" y="162813"/>
                </a:lnTo>
                <a:lnTo>
                  <a:pt x="128777" y="161925"/>
                </a:lnTo>
                <a:lnTo>
                  <a:pt x="112857" y="131445"/>
                </a:lnTo>
                <a:lnTo>
                  <a:pt x="100673" y="97536"/>
                </a:lnTo>
                <a:close/>
              </a:path>
              <a:path w="165100" h="170180">
                <a:moveTo>
                  <a:pt x="164846" y="0"/>
                </a:moveTo>
                <a:lnTo>
                  <a:pt x="118490" y="0"/>
                </a:lnTo>
                <a:lnTo>
                  <a:pt x="117221" y="6096"/>
                </a:lnTo>
                <a:lnTo>
                  <a:pt x="120396" y="6350"/>
                </a:lnTo>
                <a:lnTo>
                  <a:pt x="122682" y="7238"/>
                </a:lnTo>
                <a:lnTo>
                  <a:pt x="123951" y="8890"/>
                </a:lnTo>
                <a:lnTo>
                  <a:pt x="125349" y="10413"/>
                </a:lnTo>
                <a:lnTo>
                  <a:pt x="125984" y="12319"/>
                </a:lnTo>
                <a:lnTo>
                  <a:pt x="125984" y="16256"/>
                </a:lnTo>
                <a:lnTo>
                  <a:pt x="125602" y="18161"/>
                </a:lnTo>
                <a:lnTo>
                  <a:pt x="124713" y="20320"/>
                </a:lnTo>
                <a:lnTo>
                  <a:pt x="123825" y="22606"/>
                </a:lnTo>
                <a:lnTo>
                  <a:pt x="89026" y="68072"/>
                </a:lnTo>
                <a:lnTo>
                  <a:pt x="105611" y="68072"/>
                </a:lnTo>
                <a:lnTo>
                  <a:pt x="131825" y="36830"/>
                </a:lnTo>
                <a:lnTo>
                  <a:pt x="158750" y="8128"/>
                </a:lnTo>
                <a:lnTo>
                  <a:pt x="163575" y="6096"/>
                </a:lnTo>
                <a:lnTo>
                  <a:pt x="16484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91026" y="1514728"/>
            <a:ext cx="165100" cy="170180"/>
          </a:xfrm>
          <a:custGeom>
            <a:avLst/>
            <a:gdLst/>
            <a:ahLst/>
            <a:cxnLst/>
            <a:rect l="l" t="t" r="r" b="b"/>
            <a:pathLst>
              <a:path w="165100" h="170180">
                <a:moveTo>
                  <a:pt x="37464" y="0"/>
                </a:moveTo>
                <a:lnTo>
                  <a:pt x="87757" y="0"/>
                </a:lnTo>
                <a:lnTo>
                  <a:pt x="86360" y="6096"/>
                </a:lnTo>
                <a:lnTo>
                  <a:pt x="82803" y="6731"/>
                </a:lnTo>
                <a:lnTo>
                  <a:pt x="79883" y="7874"/>
                </a:lnTo>
                <a:lnTo>
                  <a:pt x="77850" y="9779"/>
                </a:lnTo>
                <a:lnTo>
                  <a:pt x="75691" y="11684"/>
                </a:lnTo>
                <a:lnTo>
                  <a:pt x="74675" y="14350"/>
                </a:lnTo>
                <a:lnTo>
                  <a:pt x="74675" y="17907"/>
                </a:lnTo>
                <a:lnTo>
                  <a:pt x="74675" y="23241"/>
                </a:lnTo>
                <a:lnTo>
                  <a:pt x="76073" y="29845"/>
                </a:lnTo>
                <a:lnTo>
                  <a:pt x="78739" y="37973"/>
                </a:lnTo>
                <a:lnTo>
                  <a:pt x="89026" y="68072"/>
                </a:lnTo>
                <a:lnTo>
                  <a:pt x="112013" y="38988"/>
                </a:lnTo>
                <a:lnTo>
                  <a:pt x="124713" y="20320"/>
                </a:lnTo>
                <a:lnTo>
                  <a:pt x="125602" y="18161"/>
                </a:lnTo>
                <a:lnTo>
                  <a:pt x="125984" y="16256"/>
                </a:lnTo>
                <a:lnTo>
                  <a:pt x="125984" y="14605"/>
                </a:lnTo>
                <a:lnTo>
                  <a:pt x="125984" y="12319"/>
                </a:lnTo>
                <a:lnTo>
                  <a:pt x="125349" y="10413"/>
                </a:lnTo>
                <a:lnTo>
                  <a:pt x="123951" y="8890"/>
                </a:lnTo>
                <a:lnTo>
                  <a:pt x="122682" y="7238"/>
                </a:lnTo>
                <a:lnTo>
                  <a:pt x="120396" y="6350"/>
                </a:lnTo>
                <a:lnTo>
                  <a:pt x="117221" y="6096"/>
                </a:lnTo>
                <a:lnTo>
                  <a:pt x="118490" y="0"/>
                </a:lnTo>
                <a:lnTo>
                  <a:pt x="164846" y="0"/>
                </a:lnTo>
                <a:lnTo>
                  <a:pt x="163575" y="6096"/>
                </a:lnTo>
                <a:lnTo>
                  <a:pt x="161036" y="6858"/>
                </a:lnTo>
                <a:lnTo>
                  <a:pt x="158750" y="8128"/>
                </a:lnTo>
                <a:lnTo>
                  <a:pt x="156463" y="9779"/>
                </a:lnTo>
                <a:lnTo>
                  <a:pt x="154304" y="11430"/>
                </a:lnTo>
                <a:lnTo>
                  <a:pt x="151637" y="13843"/>
                </a:lnTo>
                <a:lnTo>
                  <a:pt x="148716" y="17145"/>
                </a:lnTo>
                <a:lnTo>
                  <a:pt x="145952" y="20238"/>
                </a:lnTo>
                <a:lnTo>
                  <a:pt x="142224" y="24558"/>
                </a:lnTo>
                <a:lnTo>
                  <a:pt x="137519" y="30093"/>
                </a:lnTo>
                <a:lnTo>
                  <a:pt x="131825" y="36830"/>
                </a:lnTo>
                <a:lnTo>
                  <a:pt x="94741" y="81025"/>
                </a:lnTo>
                <a:lnTo>
                  <a:pt x="112902" y="131572"/>
                </a:lnTo>
                <a:lnTo>
                  <a:pt x="115697" y="139192"/>
                </a:lnTo>
                <a:lnTo>
                  <a:pt x="117856" y="144907"/>
                </a:lnTo>
                <a:lnTo>
                  <a:pt x="119634" y="148971"/>
                </a:lnTo>
                <a:lnTo>
                  <a:pt x="121412" y="153035"/>
                </a:lnTo>
                <a:lnTo>
                  <a:pt x="127635" y="161162"/>
                </a:lnTo>
                <a:lnTo>
                  <a:pt x="128777" y="161925"/>
                </a:lnTo>
                <a:lnTo>
                  <a:pt x="130683" y="162813"/>
                </a:lnTo>
                <a:lnTo>
                  <a:pt x="133476" y="163575"/>
                </a:lnTo>
                <a:lnTo>
                  <a:pt x="132207" y="169672"/>
                </a:lnTo>
                <a:lnTo>
                  <a:pt x="82041" y="169672"/>
                </a:lnTo>
                <a:lnTo>
                  <a:pt x="83185" y="163575"/>
                </a:lnTo>
                <a:lnTo>
                  <a:pt x="86995" y="162941"/>
                </a:lnTo>
                <a:lnTo>
                  <a:pt x="89915" y="161671"/>
                </a:lnTo>
                <a:lnTo>
                  <a:pt x="91948" y="159638"/>
                </a:lnTo>
                <a:lnTo>
                  <a:pt x="93979" y="157607"/>
                </a:lnTo>
                <a:lnTo>
                  <a:pt x="94996" y="155067"/>
                </a:lnTo>
                <a:lnTo>
                  <a:pt x="94996" y="151765"/>
                </a:lnTo>
                <a:lnTo>
                  <a:pt x="94996" y="146938"/>
                </a:lnTo>
                <a:lnTo>
                  <a:pt x="94107" y="141478"/>
                </a:lnTo>
                <a:lnTo>
                  <a:pt x="92075" y="135509"/>
                </a:lnTo>
                <a:lnTo>
                  <a:pt x="79121" y="97536"/>
                </a:lnTo>
                <a:lnTo>
                  <a:pt x="50800" y="132969"/>
                </a:lnTo>
                <a:lnTo>
                  <a:pt x="46609" y="138303"/>
                </a:lnTo>
                <a:lnTo>
                  <a:pt x="43561" y="142621"/>
                </a:lnTo>
                <a:lnTo>
                  <a:pt x="41656" y="146050"/>
                </a:lnTo>
                <a:lnTo>
                  <a:pt x="39750" y="149351"/>
                </a:lnTo>
                <a:lnTo>
                  <a:pt x="38735" y="152273"/>
                </a:lnTo>
                <a:lnTo>
                  <a:pt x="38735" y="154686"/>
                </a:lnTo>
                <a:lnTo>
                  <a:pt x="38735" y="157861"/>
                </a:lnTo>
                <a:lnTo>
                  <a:pt x="47625" y="163575"/>
                </a:lnTo>
                <a:lnTo>
                  <a:pt x="46227" y="169672"/>
                </a:lnTo>
                <a:lnTo>
                  <a:pt x="0" y="169672"/>
                </a:lnTo>
                <a:lnTo>
                  <a:pt x="1270" y="163575"/>
                </a:lnTo>
                <a:lnTo>
                  <a:pt x="3810" y="162813"/>
                </a:lnTo>
                <a:lnTo>
                  <a:pt x="6096" y="161544"/>
                </a:lnTo>
                <a:lnTo>
                  <a:pt x="34036" y="131445"/>
                </a:lnTo>
                <a:lnTo>
                  <a:pt x="73406" y="84582"/>
                </a:lnTo>
                <a:lnTo>
                  <a:pt x="54990" y="33528"/>
                </a:lnTo>
                <a:lnTo>
                  <a:pt x="51943" y="24892"/>
                </a:lnTo>
                <a:lnTo>
                  <a:pt x="42672" y="8890"/>
                </a:lnTo>
                <a:lnTo>
                  <a:pt x="41021" y="7493"/>
                </a:lnTo>
                <a:lnTo>
                  <a:pt x="38735" y="6604"/>
                </a:lnTo>
                <a:lnTo>
                  <a:pt x="36195" y="6096"/>
                </a:lnTo>
                <a:lnTo>
                  <a:pt x="374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55591" y="1557567"/>
            <a:ext cx="171450" cy="860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70832" y="1629282"/>
            <a:ext cx="153670" cy="16510"/>
          </a:xfrm>
          <a:custGeom>
            <a:avLst/>
            <a:gdLst/>
            <a:ahLst/>
            <a:cxnLst/>
            <a:rect l="l" t="t" r="r" b="b"/>
            <a:pathLst>
              <a:path w="153670" h="16510">
                <a:moveTo>
                  <a:pt x="0" y="16509"/>
                </a:moveTo>
                <a:lnTo>
                  <a:pt x="153162" y="16509"/>
                </a:lnTo>
                <a:lnTo>
                  <a:pt x="153162" y="0"/>
                </a:lnTo>
                <a:lnTo>
                  <a:pt x="0" y="0"/>
                </a:lnTo>
                <a:lnTo>
                  <a:pt x="0" y="1650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70832" y="1577594"/>
            <a:ext cx="153670" cy="17145"/>
          </a:xfrm>
          <a:custGeom>
            <a:avLst/>
            <a:gdLst/>
            <a:ahLst/>
            <a:cxnLst/>
            <a:rect l="l" t="t" r="r" b="b"/>
            <a:pathLst>
              <a:path w="153670" h="17144">
                <a:moveTo>
                  <a:pt x="0" y="16636"/>
                </a:moveTo>
                <a:lnTo>
                  <a:pt x="153162" y="16636"/>
                </a:lnTo>
                <a:lnTo>
                  <a:pt x="153162" y="0"/>
                </a:lnTo>
                <a:lnTo>
                  <a:pt x="0" y="0"/>
                </a:lnTo>
                <a:lnTo>
                  <a:pt x="0" y="16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66259" y="1624711"/>
            <a:ext cx="162560" cy="26034"/>
          </a:xfrm>
          <a:custGeom>
            <a:avLst/>
            <a:gdLst/>
            <a:ahLst/>
            <a:cxnLst/>
            <a:rect l="l" t="t" r="r" b="b"/>
            <a:pathLst>
              <a:path w="162560" h="26035">
                <a:moveTo>
                  <a:pt x="0" y="25653"/>
                </a:moveTo>
                <a:lnTo>
                  <a:pt x="162306" y="25653"/>
                </a:lnTo>
                <a:lnTo>
                  <a:pt x="162306" y="0"/>
                </a:lnTo>
                <a:lnTo>
                  <a:pt x="0" y="0"/>
                </a:lnTo>
                <a:lnTo>
                  <a:pt x="0" y="256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66259" y="1573022"/>
            <a:ext cx="162560" cy="26034"/>
          </a:xfrm>
          <a:custGeom>
            <a:avLst/>
            <a:gdLst/>
            <a:ahLst/>
            <a:cxnLst/>
            <a:rect l="l" t="t" r="r" b="b"/>
            <a:pathLst>
              <a:path w="162560" h="26034">
                <a:moveTo>
                  <a:pt x="0" y="25780"/>
                </a:moveTo>
                <a:lnTo>
                  <a:pt x="162306" y="25780"/>
                </a:lnTo>
                <a:lnTo>
                  <a:pt x="162306" y="0"/>
                </a:lnTo>
                <a:lnTo>
                  <a:pt x="0" y="0"/>
                </a:lnTo>
                <a:lnTo>
                  <a:pt x="0" y="257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7908" y="1543799"/>
            <a:ext cx="157734" cy="1927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3783" y="1563624"/>
            <a:ext cx="137795" cy="175260"/>
          </a:xfrm>
          <a:custGeom>
            <a:avLst/>
            <a:gdLst/>
            <a:ahLst/>
            <a:cxnLst/>
            <a:rect l="l" t="t" r="r" b="b"/>
            <a:pathLst>
              <a:path w="137795" h="175260">
                <a:moveTo>
                  <a:pt x="15239" y="149225"/>
                </a:moveTo>
                <a:lnTo>
                  <a:pt x="5333" y="149225"/>
                </a:lnTo>
                <a:lnTo>
                  <a:pt x="0" y="173354"/>
                </a:lnTo>
                <a:lnTo>
                  <a:pt x="1269" y="173862"/>
                </a:lnTo>
                <a:lnTo>
                  <a:pt x="3047" y="174243"/>
                </a:lnTo>
                <a:lnTo>
                  <a:pt x="7619" y="174751"/>
                </a:lnTo>
                <a:lnTo>
                  <a:pt x="9651" y="175005"/>
                </a:lnTo>
                <a:lnTo>
                  <a:pt x="16382" y="175005"/>
                </a:lnTo>
                <a:lnTo>
                  <a:pt x="21208" y="173989"/>
                </a:lnTo>
                <a:lnTo>
                  <a:pt x="46174" y="157225"/>
                </a:lnTo>
                <a:lnTo>
                  <a:pt x="17017" y="157225"/>
                </a:lnTo>
                <a:lnTo>
                  <a:pt x="15239" y="154559"/>
                </a:lnTo>
                <a:lnTo>
                  <a:pt x="15239" y="149225"/>
                </a:lnTo>
                <a:close/>
              </a:path>
              <a:path w="137795" h="175260">
                <a:moveTo>
                  <a:pt x="59745" y="14224"/>
                </a:moveTo>
                <a:lnTo>
                  <a:pt x="33274" y="14224"/>
                </a:lnTo>
                <a:lnTo>
                  <a:pt x="34797" y="14859"/>
                </a:lnTo>
                <a:lnTo>
                  <a:pt x="35940" y="15875"/>
                </a:lnTo>
                <a:lnTo>
                  <a:pt x="47116" y="53746"/>
                </a:lnTo>
                <a:lnTo>
                  <a:pt x="55673" y="97043"/>
                </a:lnTo>
                <a:lnTo>
                  <a:pt x="59943" y="121030"/>
                </a:lnTo>
                <a:lnTo>
                  <a:pt x="53681" y="129510"/>
                </a:lnTo>
                <a:lnTo>
                  <a:pt x="25400" y="157225"/>
                </a:lnTo>
                <a:lnTo>
                  <a:pt x="46174" y="157225"/>
                </a:lnTo>
                <a:lnTo>
                  <a:pt x="75818" y="120903"/>
                </a:lnTo>
                <a:lnTo>
                  <a:pt x="89151" y="101473"/>
                </a:lnTo>
                <a:lnTo>
                  <a:pt x="75311" y="101473"/>
                </a:lnTo>
                <a:lnTo>
                  <a:pt x="74072" y="92249"/>
                </a:lnTo>
                <a:lnTo>
                  <a:pt x="67722" y="51371"/>
                </a:lnTo>
                <a:lnTo>
                  <a:pt x="64767" y="34909"/>
                </a:lnTo>
                <a:lnTo>
                  <a:pt x="63626" y="28575"/>
                </a:lnTo>
                <a:lnTo>
                  <a:pt x="62611" y="23622"/>
                </a:lnTo>
                <a:lnTo>
                  <a:pt x="61594" y="20192"/>
                </a:lnTo>
                <a:lnTo>
                  <a:pt x="60705" y="16890"/>
                </a:lnTo>
                <a:lnTo>
                  <a:pt x="59745" y="14224"/>
                </a:lnTo>
                <a:close/>
              </a:path>
              <a:path w="137795" h="175260">
                <a:moveTo>
                  <a:pt x="134492" y="2031"/>
                </a:moveTo>
                <a:lnTo>
                  <a:pt x="101853" y="2031"/>
                </a:lnTo>
                <a:lnTo>
                  <a:pt x="100583" y="8000"/>
                </a:lnTo>
                <a:lnTo>
                  <a:pt x="104520" y="8254"/>
                </a:lnTo>
                <a:lnTo>
                  <a:pt x="107314" y="9143"/>
                </a:lnTo>
                <a:lnTo>
                  <a:pt x="110616" y="11937"/>
                </a:lnTo>
                <a:lnTo>
                  <a:pt x="111378" y="14224"/>
                </a:lnTo>
                <a:lnTo>
                  <a:pt x="111505" y="23622"/>
                </a:lnTo>
                <a:lnTo>
                  <a:pt x="110236" y="30352"/>
                </a:lnTo>
                <a:lnTo>
                  <a:pt x="95757" y="67437"/>
                </a:lnTo>
                <a:lnTo>
                  <a:pt x="75311" y="101473"/>
                </a:lnTo>
                <a:lnTo>
                  <a:pt x="89151" y="101473"/>
                </a:lnTo>
                <a:lnTo>
                  <a:pt x="112267" y="63500"/>
                </a:lnTo>
                <a:lnTo>
                  <a:pt x="132699" y="21298"/>
                </a:lnTo>
                <a:lnTo>
                  <a:pt x="137745" y="8254"/>
                </a:lnTo>
                <a:lnTo>
                  <a:pt x="137726" y="8000"/>
                </a:lnTo>
                <a:lnTo>
                  <a:pt x="134492" y="2031"/>
                </a:lnTo>
                <a:close/>
              </a:path>
              <a:path w="137795" h="175260">
                <a:moveTo>
                  <a:pt x="43561" y="0"/>
                </a:moveTo>
                <a:lnTo>
                  <a:pt x="34036" y="0"/>
                </a:lnTo>
                <a:lnTo>
                  <a:pt x="28447" y="1777"/>
                </a:lnTo>
                <a:lnTo>
                  <a:pt x="23494" y="5206"/>
                </a:lnTo>
                <a:lnTo>
                  <a:pt x="18541" y="8762"/>
                </a:lnTo>
                <a:lnTo>
                  <a:pt x="13207" y="14859"/>
                </a:lnTo>
                <a:lnTo>
                  <a:pt x="7492" y="23367"/>
                </a:lnTo>
                <a:lnTo>
                  <a:pt x="15493" y="28701"/>
                </a:lnTo>
                <a:lnTo>
                  <a:pt x="18922" y="23367"/>
                </a:lnTo>
                <a:lnTo>
                  <a:pt x="21843" y="19685"/>
                </a:lnTo>
                <a:lnTo>
                  <a:pt x="26415" y="15366"/>
                </a:lnTo>
                <a:lnTo>
                  <a:pt x="28955" y="14224"/>
                </a:lnTo>
                <a:lnTo>
                  <a:pt x="59745" y="14224"/>
                </a:lnTo>
                <a:lnTo>
                  <a:pt x="59562" y="13715"/>
                </a:lnTo>
                <a:lnTo>
                  <a:pt x="58292" y="11049"/>
                </a:lnTo>
                <a:lnTo>
                  <a:pt x="57022" y="8254"/>
                </a:lnTo>
                <a:lnTo>
                  <a:pt x="55499" y="6223"/>
                </a:lnTo>
                <a:lnTo>
                  <a:pt x="53847" y="4699"/>
                </a:lnTo>
                <a:lnTo>
                  <a:pt x="52196" y="3048"/>
                </a:lnTo>
                <a:lnTo>
                  <a:pt x="50545" y="2031"/>
                </a:lnTo>
                <a:lnTo>
                  <a:pt x="48894" y="1397"/>
                </a:lnTo>
                <a:lnTo>
                  <a:pt x="46481" y="380"/>
                </a:lnTo>
                <a:lnTo>
                  <a:pt x="435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13783" y="1563624"/>
            <a:ext cx="137795" cy="175260"/>
          </a:xfrm>
          <a:custGeom>
            <a:avLst/>
            <a:gdLst/>
            <a:ahLst/>
            <a:cxnLst/>
            <a:rect l="l" t="t" r="r" b="b"/>
            <a:pathLst>
              <a:path w="137795" h="175260">
                <a:moveTo>
                  <a:pt x="40131" y="0"/>
                </a:moveTo>
                <a:lnTo>
                  <a:pt x="43561" y="0"/>
                </a:lnTo>
                <a:lnTo>
                  <a:pt x="46481" y="380"/>
                </a:lnTo>
                <a:lnTo>
                  <a:pt x="48894" y="1397"/>
                </a:lnTo>
                <a:lnTo>
                  <a:pt x="50545" y="2031"/>
                </a:lnTo>
                <a:lnTo>
                  <a:pt x="52196" y="3048"/>
                </a:lnTo>
                <a:lnTo>
                  <a:pt x="53847" y="4699"/>
                </a:lnTo>
                <a:lnTo>
                  <a:pt x="55499" y="6223"/>
                </a:lnTo>
                <a:lnTo>
                  <a:pt x="57022" y="8254"/>
                </a:lnTo>
                <a:lnTo>
                  <a:pt x="58292" y="11049"/>
                </a:lnTo>
                <a:lnTo>
                  <a:pt x="59562" y="13715"/>
                </a:lnTo>
                <a:lnTo>
                  <a:pt x="60705" y="16890"/>
                </a:lnTo>
                <a:lnTo>
                  <a:pt x="61594" y="20192"/>
                </a:lnTo>
                <a:lnTo>
                  <a:pt x="62611" y="23622"/>
                </a:lnTo>
                <a:lnTo>
                  <a:pt x="63626" y="28575"/>
                </a:lnTo>
                <a:lnTo>
                  <a:pt x="64769" y="34925"/>
                </a:lnTo>
                <a:lnTo>
                  <a:pt x="66270" y="43041"/>
                </a:lnTo>
                <a:lnTo>
                  <a:pt x="67722" y="51371"/>
                </a:lnTo>
                <a:lnTo>
                  <a:pt x="69127" y="59892"/>
                </a:lnTo>
                <a:lnTo>
                  <a:pt x="70484" y="68579"/>
                </a:lnTo>
                <a:lnTo>
                  <a:pt x="71864" y="77291"/>
                </a:lnTo>
                <a:lnTo>
                  <a:pt x="73136" y="85693"/>
                </a:lnTo>
                <a:lnTo>
                  <a:pt x="74289" y="93761"/>
                </a:lnTo>
                <a:lnTo>
                  <a:pt x="75311" y="101473"/>
                </a:lnTo>
                <a:lnTo>
                  <a:pt x="81095" y="92850"/>
                </a:lnTo>
                <a:lnTo>
                  <a:pt x="99661" y="59412"/>
                </a:lnTo>
                <a:lnTo>
                  <a:pt x="111505" y="23622"/>
                </a:lnTo>
                <a:lnTo>
                  <a:pt x="111505" y="18541"/>
                </a:lnTo>
                <a:lnTo>
                  <a:pt x="111505" y="14604"/>
                </a:lnTo>
                <a:lnTo>
                  <a:pt x="110616" y="11937"/>
                </a:lnTo>
                <a:lnTo>
                  <a:pt x="108965" y="10540"/>
                </a:lnTo>
                <a:lnTo>
                  <a:pt x="107314" y="9143"/>
                </a:lnTo>
                <a:lnTo>
                  <a:pt x="104520" y="8254"/>
                </a:lnTo>
                <a:lnTo>
                  <a:pt x="100583" y="8000"/>
                </a:lnTo>
                <a:lnTo>
                  <a:pt x="101853" y="2031"/>
                </a:lnTo>
                <a:lnTo>
                  <a:pt x="134492" y="2031"/>
                </a:lnTo>
                <a:lnTo>
                  <a:pt x="137794" y="8127"/>
                </a:lnTo>
                <a:lnTo>
                  <a:pt x="119935" y="48972"/>
                </a:lnTo>
                <a:lnTo>
                  <a:pt x="95186" y="92249"/>
                </a:lnTo>
                <a:lnTo>
                  <a:pt x="66415" y="133574"/>
                </a:lnTo>
                <a:lnTo>
                  <a:pt x="37083" y="165862"/>
                </a:lnTo>
                <a:lnTo>
                  <a:pt x="16382" y="175005"/>
                </a:lnTo>
                <a:lnTo>
                  <a:pt x="11302" y="175005"/>
                </a:lnTo>
                <a:lnTo>
                  <a:pt x="9651" y="175005"/>
                </a:lnTo>
                <a:lnTo>
                  <a:pt x="7619" y="174751"/>
                </a:lnTo>
                <a:lnTo>
                  <a:pt x="5333" y="174498"/>
                </a:lnTo>
                <a:lnTo>
                  <a:pt x="3047" y="174243"/>
                </a:lnTo>
                <a:lnTo>
                  <a:pt x="1269" y="173862"/>
                </a:lnTo>
                <a:lnTo>
                  <a:pt x="0" y="173354"/>
                </a:lnTo>
                <a:lnTo>
                  <a:pt x="5333" y="149225"/>
                </a:lnTo>
                <a:lnTo>
                  <a:pt x="15239" y="149225"/>
                </a:lnTo>
                <a:lnTo>
                  <a:pt x="15239" y="154559"/>
                </a:lnTo>
                <a:lnTo>
                  <a:pt x="17017" y="157225"/>
                </a:lnTo>
                <a:lnTo>
                  <a:pt x="20700" y="157225"/>
                </a:lnTo>
                <a:lnTo>
                  <a:pt x="25400" y="157225"/>
                </a:lnTo>
                <a:lnTo>
                  <a:pt x="30987" y="154177"/>
                </a:lnTo>
                <a:lnTo>
                  <a:pt x="59943" y="121030"/>
                </a:lnTo>
                <a:lnTo>
                  <a:pt x="57969" y="109602"/>
                </a:lnTo>
                <a:lnTo>
                  <a:pt x="50164" y="68579"/>
                </a:lnTo>
                <a:lnTo>
                  <a:pt x="41401" y="27939"/>
                </a:lnTo>
                <a:lnTo>
                  <a:pt x="33274" y="14224"/>
                </a:lnTo>
                <a:lnTo>
                  <a:pt x="31622" y="14224"/>
                </a:lnTo>
                <a:lnTo>
                  <a:pt x="28955" y="14224"/>
                </a:lnTo>
                <a:lnTo>
                  <a:pt x="26415" y="15366"/>
                </a:lnTo>
                <a:lnTo>
                  <a:pt x="24129" y="17525"/>
                </a:lnTo>
                <a:lnTo>
                  <a:pt x="21843" y="19685"/>
                </a:lnTo>
                <a:lnTo>
                  <a:pt x="18922" y="23367"/>
                </a:lnTo>
                <a:lnTo>
                  <a:pt x="15493" y="28701"/>
                </a:lnTo>
                <a:lnTo>
                  <a:pt x="7492" y="23367"/>
                </a:lnTo>
                <a:lnTo>
                  <a:pt x="34036" y="0"/>
                </a:lnTo>
                <a:lnTo>
                  <a:pt x="401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42688" y="1591081"/>
            <a:ext cx="115091" cy="1455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57546" y="1612264"/>
            <a:ext cx="96520" cy="125730"/>
          </a:xfrm>
          <a:custGeom>
            <a:avLst/>
            <a:gdLst/>
            <a:ahLst/>
            <a:cxnLst/>
            <a:rect l="l" t="t" r="r" b="b"/>
            <a:pathLst>
              <a:path w="96520" h="125730">
                <a:moveTo>
                  <a:pt x="56957" y="78359"/>
                </a:moveTo>
                <a:lnTo>
                  <a:pt x="34670" y="78359"/>
                </a:lnTo>
                <a:lnTo>
                  <a:pt x="35813" y="78486"/>
                </a:lnTo>
                <a:lnTo>
                  <a:pt x="37591" y="78739"/>
                </a:lnTo>
                <a:lnTo>
                  <a:pt x="41655" y="84962"/>
                </a:lnTo>
                <a:lnTo>
                  <a:pt x="43561" y="91059"/>
                </a:lnTo>
                <a:lnTo>
                  <a:pt x="62356" y="125602"/>
                </a:lnTo>
                <a:lnTo>
                  <a:pt x="68199" y="125602"/>
                </a:lnTo>
                <a:lnTo>
                  <a:pt x="89198" y="113411"/>
                </a:lnTo>
                <a:lnTo>
                  <a:pt x="72008" y="113411"/>
                </a:lnTo>
                <a:lnTo>
                  <a:pt x="70992" y="113157"/>
                </a:lnTo>
                <a:lnTo>
                  <a:pt x="70103" y="112649"/>
                </a:lnTo>
                <a:lnTo>
                  <a:pt x="69214" y="112013"/>
                </a:lnTo>
                <a:lnTo>
                  <a:pt x="68452" y="111251"/>
                </a:lnTo>
                <a:lnTo>
                  <a:pt x="67817" y="110109"/>
                </a:lnTo>
                <a:lnTo>
                  <a:pt x="66986" y="108838"/>
                </a:lnTo>
                <a:lnTo>
                  <a:pt x="66293" y="107569"/>
                </a:lnTo>
                <a:lnTo>
                  <a:pt x="65024" y="104012"/>
                </a:lnTo>
                <a:lnTo>
                  <a:pt x="63626" y="99313"/>
                </a:lnTo>
                <a:lnTo>
                  <a:pt x="62102" y="94742"/>
                </a:lnTo>
                <a:lnTo>
                  <a:pt x="60705" y="90043"/>
                </a:lnTo>
                <a:lnTo>
                  <a:pt x="59099" y="84962"/>
                </a:lnTo>
                <a:lnTo>
                  <a:pt x="56957" y="78359"/>
                </a:lnTo>
                <a:close/>
              </a:path>
              <a:path w="96520" h="125730">
                <a:moveTo>
                  <a:pt x="45085" y="0"/>
                </a:moveTo>
                <a:lnTo>
                  <a:pt x="38480" y="0"/>
                </a:lnTo>
                <a:lnTo>
                  <a:pt x="13588" y="1143"/>
                </a:lnTo>
                <a:lnTo>
                  <a:pt x="12191" y="7238"/>
                </a:lnTo>
                <a:lnTo>
                  <a:pt x="14477" y="7365"/>
                </a:lnTo>
                <a:lnTo>
                  <a:pt x="16255" y="7493"/>
                </a:lnTo>
                <a:lnTo>
                  <a:pt x="23875" y="17018"/>
                </a:lnTo>
                <a:lnTo>
                  <a:pt x="23494" y="18923"/>
                </a:lnTo>
                <a:lnTo>
                  <a:pt x="23240" y="20700"/>
                </a:lnTo>
                <a:lnTo>
                  <a:pt x="22732" y="23240"/>
                </a:lnTo>
                <a:lnTo>
                  <a:pt x="21970" y="26415"/>
                </a:lnTo>
                <a:lnTo>
                  <a:pt x="0" y="123951"/>
                </a:lnTo>
                <a:lnTo>
                  <a:pt x="17525" y="123951"/>
                </a:lnTo>
                <a:lnTo>
                  <a:pt x="27431" y="78359"/>
                </a:lnTo>
                <a:lnTo>
                  <a:pt x="56957" y="78359"/>
                </a:lnTo>
                <a:lnTo>
                  <a:pt x="56133" y="75819"/>
                </a:lnTo>
                <a:lnTo>
                  <a:pt x="54737" y="71247"/>
                </a:lnTo>
                <a:lnTo>
                  <a:pt x="55553" y="70612"/>
                </a:lnTo>
                <a:lnTo>
                  <a:pt x="29082" y="70612"/>
                </a:lnTo>
                <a:lnTo>
                  <a:pt x="45085" y="0"/>
                </a:lnTo>
                <a:close/>
              </a:path>
              <a:path w="96520" h="125730">
                <a:moveTo>
                  <a:pt x="87502" y="102997"/>
                </a:moveTo>
                <a:lnTo>
                  <a:pt x="85725" y="105029"/>
                </a:lnTo>
                <a:lnTo>
                  <a:pt x="84074" y="106807"/>
                </a:lnTo>
                <a:lnTo>
                  <a:pt x="82676" y="108076"/>
                </a:lnTo>
                <a:lnTo>
                  <a:pt x="81279" y="109474"/>
                </a:lnTo>
                <a:lnTo>
                  <a:pt x="78866" y="111379"/>
                </a:lnTo>
                <a:lnTo>
                  <a:pt x="77724" y="112140"/>
                </a:lnTo>
                <a:lnTo>
                  <a:pt x="76707" y="112649"/>
                </a:lnTo>
                <a:lnTo>
                  <a:pt x="75818" y="112902"/>
                </a:lnTo>
                <a:lnTo>
                  <a:pt x="74929" y="113284"/>
                </a:lnTo>
                <a:lnTo>
                  <a:pt x="74040" y="113411"/>
                </a:lnTo>
                <a:lnTo>
                  <a:pt x="89198" y="113411"/>
                </a:lnTo>
                <a:lnTo>
                  <a:pt x="90931" y="111760"/>
                </a:lnTo>
                <a:lnTo>
                  <a:pt x="93725" y="108838"/>
                </a:lnTo>
                <a:lnTo>
                  <a:pt x="87502" y="102997"/>
                </a:lnTo>
                <a:close/>
              </a:path>
              <a:path w="96520" h="125730">
                <a:moveTo>
                  <a:pt x="94106" y="33147"/>
                </a:moveTo>
                <a:lnTo>
                  <a:pt x="61340" y="33147"/>
                </a:lnTo>
                <a:lnTo>
                  <a:pt x="60325" y="38988"/>
                </a:lnTo>
                <a:lnTo>
                  <a:pt x="62864" y="39243"/>
                </a:lnTo>
                <a:lnTo>
                  <a:pt x="64642" y="39877"/>
                </a:lnTo>
                <a:lnTo>
                  <a:pt x="65531" y="40767"/>
                </a:lnTo>
                <a:lnTo>
                  <a:pt x="66548" y="41656"/>
                </a:lnTo>
                <a:lnTo>
                  <a:pt x="67055" y="42925"/>
                </a:lnTo>
                <a:lnTo>
                  <a:pt x="67055" y="45593"/>
                </a:lnTo>
                <a:lnTo>
                  <a:pt x="66548" y="46989"/>
                </a:lnTo>
                <a:lnTo>
                  <a:pt x="64168" y="50673"/>
                </a:lnTo>
                <a:lnTo>
                  <a:pt x="62864" y="52450"/>
                </a:lnTo>
                <a:lnTo>
                  <a:pt x="60960" y="54356"/>
                </a:lnTo>
                <a:lnTo>
                  <a:pt x="59181" y="56387"/>
                </a:lnTo>
                <a:lnTo>
                  <a:pt x="33908" y="70612"/>
                </a:lnTo>
                <a:lnTo>
                  <a:pt x="55553" y="70612"/>
                </a:lnTo>
                <a:lnTo>
                  <a:pt x="61594" y="65912"/>
                </a:lnTo>
                <a:lnTo>
                  <a:pt x="65024" y="63500"/>
                </a:lnTo>
                <a:lnTo>
                  <a:pt x="68325" y="60960"/>
                </a:lnTo>
                <a:lnTo>
                  <a:pt x="71754" y="58420"/>
                </a:lnTo>
                <a:lnTo>
                  <a:pt x="75056" y="55880"/>
                </a:lnTo>
                <a:lnTo>
                  <a:pt x="78486" y="53339"/>
                </a:lnTo>
                <a:lnTo>
                  <a:pt x="81914" y="50673"/>
                </a:lnTo>
                <a:lnTo>
                  <a:pt x="85343" y="47879"/>
                </a:lnTo>
                <a:lnTo>
                  <a:pt x="88900" y="45085"/>
                </a:lnTo>
                <a:lnTo>
                  <a:pt x="92582" y="42037"/>
                </a:lnTo>
                <a:lnTo>
                  <a:pt x="96392" y="38735"/>
                </a:lnTo>
                <a:lnTo>
                  <a:pt x="94106" y="331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57546" y="1612264"/>
            <a:ext cx="96520" cy="125730"/>
          </a:xfrm>
          <a:custGeom>
            <a:avLst/>
            <a:gdLst/>
            <a:ahLst/>
            <a:cxnLst/>
            <a:rect l="l" t="t" r="r" b="b"/>
            <a:pathLst>
              <a:path w="96520" h="125730">
                <a:moveTo>
                  <a:pt x="38480" y="0"/>
                </a:moveTo>
                <a:lnTo>
                  <a:pt x="45085" y="0"/>
                </a:lnTo>
                <a:lnTo>
                  <a:pt x="29082" y="70612"/>
                </a:lnTo>
                <a:lnTo>
                  <a:pt x="31623" y="70612"/>
                </a:lnTo>
                <a:lnTo>
                  <a:pt x="33908" y="70612"/>
                </a:lnTo>
                <a:lnTo>
                  <a:pt x="36449" y="70231"/>
                </a:lnTo>
                <a:lnTo>
                  <a:pt x="39115" y="69214"/>
                </a:lnTo>
                <a:lnTo>
                  <a:pt x="41782" y="68199"/>
                </a:lnTo>
                <a:lnTo>
                  <a:pt x="44323" y="66929"/>
                </a:lnTo>
                <a:lnTo>
                  <a:pt x="46989" y="65405"/>
                </a:lnTo>
                <a:lnTo>
                  <a:pt x="49656" y="63881"/>
                </a:lnTo>
                <a:lnTo>
                  <a:pt x="52197" y="62102"/>
                </a:lnTo>
                <a:lnTo>
                  <a:pt x="54610" y="60198"/>
                </a:lnTo>
                <a:lnTo>
                  <a:pt x="57023" y="58293"/>
                </a:lnTo>
                <a:lnTo>
                  <a:pt x="59181" y="56387"/>
                </a:lnTo>
                <a:lnTo>
                  <a:pt x="60960" y="54356"/>
                </a:lnTo>
                <a:lnTo>
                  <a:pt x="62864" y="52450"/>
                </a:lnTo>
                <a:lnTo>
                  <a:pt x="64262" y="50546"/>
                </a:lnTo>
                <a:lnTo>
                  <a:pt x="65404" y="48768"/>
                </a:lnTo>
                <a:lnTo>
                  <a:pt x="66548" y="46989"/>
                </a:lnTo>
                <a:lnTo>
                  <a:pt x="67055" y="45593"/>
                </a:lnTo>
                <a:lnTo>
                  <a:pt x="67055" y="44323"/>
                </a:lnTo>
                <a:lnTo>
                  <a:pt x="67055" y="42925"/>
                </a:lnTo>
                <a:lnTo>
                  <a:pt x="66548" y="41656"/>
                </a:lnTo>
                <a:lnTo>
                  <a:pt x="65531" y="40767"/>
                </a:lnTo>
                <a:lnTo>
                  <a:pt x="64642" y="39877"/>
                </a:lnTo>
                <a:lnTo>
                  <a:pt x="62864" y="39243"/>
                </a:lnTo>
                <a:lnTo>
                  <a:pt x="60325" y="38988"/>
                </a:lnTo>
                <a:lnTo>
                  <a:pt x="61340" y="33147"/>
                </a:lnTo>
                <a:lnTo>
                  <a:pt x="94106" y="33147"/>
                </a:lnTo>
                <a:lnTo>
                  <a:pt x="96392" y="38735"/>
                </a:lnTo>
                <a:lnTo>
                  <a:pt x="92582" y="42037"/>
                </a:lnTo>
                <a:lnTo>
                  <a:pt x="88900" y="45085"/>
                </a:lnTo>
                <a:lnTo>
                  <a:pt x="85343" y="47879"/>
                </a:lnTo>
                <a:lnTo>
                  <a:pt x="81914" y="50673"/>
                </a:lnTo>
                <a:lnTo>
                  <a:pt x="78486" y="53339"/>
                </a:lnTo>
                <a:lnTo>
                  <a:pt x="75056" y="55880"/>
                </a:lnTo>
                <a:lnTo>
                  <a:pt x="71754" y="58420"/>
                </a:lnTo>
                <a:lnTo>
                  <a:pt x="68325" y="60960"/>
                </a:lnTo>
                <a:lnTo>
                  <a:pt x="65024" y="63500"/>
                </a:lnTo>
                <a:lnTo>
                  <a:pt x="61594" y="65912"/>
                </a:lnTo>
                <a:lnTo>
                  <a:pt x="58165" y="68580"/>
                </a:lnTo>
                <a:lnTo>
                  <a:pt x="54737" y="71247"/>
                </a:lnTo>
                <a:lnTo>
                  <a:pt x="56133" y="75819"/>
                </a:lnTo>
                <a:lnTo>
                  <a:pt x="57657" y="80518"/>
                </a:lnTo>
                <a:lnTo>
                  <a:pt x="59181" y="85217"/>
                </a:lnTo>
                <a:lnTo>
                  <a:pt x="60705" y="90043"/>
                </a:lnTo>
                <a:lnTo>
                  <a:pt x="62102" y="94742"/>
                </a:lnTo>
                <a:lnTo>
                  <a:pt x="63626" y="99313"/>
                </a:lnTo>
                <a:lnTo>
                  <a:pt x="64388" y="101854"/>
                </a:lnTo>
                <a:lnTo>
                  <a:pt x="67817" y="110109"/>
                </a:lnTo>
                <a:lnTo>
                  <a:pt x="68452" y="111251"/>
                </a:lnTo>
                <a:lnTo>
                  <a:pt x="69214" y="112013"/>
                </a:lnTo>
                <a:lnTo>
                  <a:pt x="70103" y="112649"/>
                </a:lnTo>
                <a:lnTo>
                  <a:pt x="70992" y="113157"/>
                </a:lnTo>
                <a:lnTo>
                  <a:pt x="72008" y="113411"/>
                </a:lnTo>
                <a:lnTo>
                  <a:pt x="73151" y="113411"/>
                </a:lnTo>
                <a:lnTo>
                  <a:pt x="74040" y="113411"/>
                </a:lnTo>
                <a:lnTo>
                  <a:pt x="74929" y="113284"/>
                </a:lnTo>
                <a:lnTo>
                  <a:pt x="75818" y="112902"/>
                </a:lnTo>
                <a:lnTo>
                  <a:pt x="76707" y="112649"/>
                </a:lnTo>
                <a:lnTo>
                  <a:pt x="82676" y="108076"/>
                </a:lnTo>
                <a:lnTo>
                  <a:pt x="84074" y="106807"/>
                </a:lnTo>
                <a:lnTo>
                  <a:pt x="85725" y="105029"/>
                </a:lnTo>
                <a:lnTo>
                  <a:pt x="87502" y="102997"/>
                </a:lnTo>
                <a:lnTo>
                  <a:pt x="93725" y="108838"/>
                </a:lnTo>
                <a:lnTo>
                  <a:pt x="72389" y="124587"/>
                </a:lnTo>
                <a:lnTo>
                  <a:pt x="70357" y="125222"/>
                </a:lnTo>
                <a:lnTo>
                  <a:pt x="68199" y="125602"/>
                </a:lnTo>
                <a:lnTo>
                  <a:pt x="66166" y="125602"/>
                </a:lnTo>
                <a:lnTo>
                  <a:pt x="62356" y="125602"/>
                </a:lnTo>
                <a:lnTo>
                  <a:pt x="43561" y="91059"/>
                </a:lnTo>
                <a:lnTo>
                  <a:pt x="41655" y="84962"/>
                </a:lnTo>
                <a:lnTo>
                  <a:pt x="36702" y="78612"/>
                </a:lnTo>
                <a:lnTo>
                  <a:pt x="35813" y="78486"/>
                </a:lnTo>
                <a:lnTo>
                  <a:pt x="34670" y="78359"/>
                </a:lnTo>
                <a:lnTo>
                  <a:pt x="33274" y="78359"/>
                </a:lnTo>
                <a:lnTo>
                  <a:pt x="27431" y="78359"/>
                </a:lnTo>
                <a:lnTo>
                  <a:pt x="17525" y="123951"/>
                </a:lnTo>
                <a:lnTo>
                  <a:pt x="0" y="123951"/>
                </a:lnTo>
                <a:lnTo>
                  <a:pt x="21970" y="26415"/>
                </a:lnTo>
                <a:lnTo>
                  <a:pt x="22732" y="23240"/>
                </a:lnTo>
                <a:lnTo>
                  <a:pt x="23240" y="20700"/>
                </a:lnTo>
                <a:lnTo>
                  <a:pt x="23494" y="18923"/>
                </a:lnTo>
                <a:lnTo>
                  <a:pt x="23875" y="17018"/>
                </a:lnTo>
                <a:lnTo>
                  <a:pt x="24002" y="15367"/>
                </a:lnTo>
                <a:lnTo>
                  <a:pt x="24002" y="13970"/>
                </a:lnTo>
                <a:lnTo>
                  <a:pt x="24002" y="12826"/>
                </a:lnTo>
                <a:lnTo>
                  <a:pt x="23749" y="11811"/>
                </a:lnTo>
                <a:lnTo>
                  <a:pt x="23367" y="10922"/>
                </a:lnTo>
                <a:lnTo>
                  <a:pt x="22987" y="10033"/>
                </a:lnTo>
                <a:lnTo>
                  <a:pt x="22351" y="9398"/>
                </a:lnTo>
                <a:lnTo>
                  <a:pt x="21462" y="8889"/>
                </a:lnTo>
                <a:lnTo>
                  <a:pt x="20574" y="8382"/>
                </a:lnTo>
                <a:lnTo>
                  <a:pt x="19303" y="8000"/>
                </a:lnTo>
                <a:lnTo>
                  <a:pt x="17779" y="7747"/>
                </a:lnTo>
                <a:lnTo>
                  <a:pt x="16255" y="7493"/>
                </a:lnTo>
                <a:lnTo>
                  <a:pt x="14477" y="7365"/>
                </a:lnTo>
                <a:lnTo>
                  <a:pt x="12191" y="7238"/>
                </a:lnTo>
                <a:lnTo>
                  <a:pt x="13588" y="1143"/>
                </a:lnTo>
                <a:lnTo>
                  <a:pt x="384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48228" y="1973579"/>
            <a:ext cx="150088" cy="1485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58515" y="1987804"/>
            <a:ext cx="139954" cy="1400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16452" y="1932444"/>
            <a:ext cx="3653281" cy="2369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13403" y="2206751"/>
            <a:ext cx="3390519" cy="2358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48228" y="2653283"/>
            <a:ext cx="150088" cy="1485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58515" y="2667507"/>
            <a:ext cx="139954" cy="1400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10355" y="2612148"/>
            <a:ext cx="3349117" cy="2369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02735" y="2886455"/>
            <a:ext cx="3181477" cy="2358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48228" y="3332988"/>
            <a:ext cx="150088" cy="1485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58515" y="3347211"/>
            <a:ext cx="139954" cy="1400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16452" y="3291840"/>
            <a:ext cx="2948304" cy="2358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07891" y="3721608"/>
            <a:ext cx="134874" cy="1348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18178" y="3736213"/>
            <a:ext cx="124968" cy="1250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12108" y="3686543"/>
            <a:ext cx="511810" cy="21057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951207" y="6553199"/>
            <a:ext cx="240792" cy="2948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2024486" y="6583476"/>
            <a:ext cx="90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DEDEDE"/>
                </a:solidFill>
                <a:latin typeface="Calisto MT"/>
                <a:cs typeface="Calisto MT"/>
              </a:rPr>
              <a:t>6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203692" y="3451859"/>
            <a:ext cx="3197860" cy="173990"/>
          </a:xfrm>
          <a:custGeom>
            <a:avLst/>
            <a:gdLst/>
            <a:ahLst/>
            <a:cxnLst/>
            <a:rect l="l" t="t" r="r" b="b"/>
            <a:pathLst>
              <a:path w="3197859" h="173989">
                <a:moveTo>
                  <a:pt x="3023615" y="0"/>
                </a:moveTo>
                <a:lnTo>
                  <a:pt x="3023615" y="173735"/>
                </a:lnTo>
                <a:lnTo>
                  <a:pt x="3139439" y="115824"/>
                </a:lnTo>
                <a:lnTo>
                  <a:pt x="3052572" y="115824"/>
                </a:lnTo>
                <a:lnTo>
                  <a:pt x="3063847" y="113549"/>
                </a:lnTo>
                <a:lnTo>
                  <a:pt x="3073050" y="107346"/>
                </a:lnTo>
                <a:lnTo>
                  <a:pt x="3079253" y="98143"/>
                </a:lnTo>
                <a:lnTo>
                  <a:pt x="3081528" y="86867"/>
                </a:lnTo>
                <a:lnTo>
                  <a:pt x="3079253" y="75592"/>
                </a:lnTo>
                <a:lnTo>
                  <a:pt x="3073050" y="66389"/>
                </a:lnTo>
                <a:lnTo>
                  <a:pt x="3063847" y="60186"/>
                </a:lnTo>
                <a:lnTo>
                  <a:pt x="3052572" y="57912"/>
                </a:lnTo>
                <a:lnTo>
                  <a:pt x="3139440" y="57912"/>
                </a:lnTo>
                <a:lnTo>
                  <a:pt x="3023615" y="0"/>
                </a:lnTo>
                <a:close/>
              </a:path>
              <a:path w="3197859" h="173989">
                <a:moveTo>
                  <a:pt x="3023615" y="57912"/>
                </a:moveTo>
                <a:lnTo>
                  <a:pt x="28955" y="57912"/>
                </a:lnTo>
                <a:lnTo>
                  <a:pt x="17680" y="60186"/>
                </a:lnTo>
                <a:lnTo>
                  <a:pt x="8477" y="66389"/>
                </a:lnTo>
                <a:lnTo>
                  <a:pt x="2274" y="75592"/>
                </a:lnTo>
                <a:lnTo>
                  <a:pt x="0" y="86867"/>
                </a:lnTo>
                <a:lnTo>
                  <a:pt x="2274" y="98143"/>
                </a:lnTo>
                <a:lnTo>
                  <a:pt x="8477" y="107346"/>
                </a:lnTo>
                <a:lnTo>
                  <a:pt x="17680" y="113549"/>
                </a:lnTo>
                <a:lnTo>
                  <a:pt x="28955" y="115824"/>
                </a:lnTo>
                <a:lnTo>
                  <a:pt x="3023615" y="115824"/>
                </a:lnTo>
                <a:lnTo>
                  <a:pt x="3023615" y="57912"/>
                </a:lnTo>
                <a:close/>
              </a:path>
              <a:path w="3197859" h="173989">
                <a:moveTo>
                  <a:pt x="3139440" y="57912"/>
                </a:moveTo>
                <a:lnTo>
                  <a:pt x="3052572" y="57912"/>
                </a:lnTo>
                <a:lnTo>
                  <a:pt x="3063847" y="60186"/>
                </a:lnTo>
                <a:lnTo>
                  <a:pt x="3073050" y="66389"/>
                </a:lnTo>
                <a:lnTo>
                  <a:pt x="3079253" y="75592"/>
                </a:lnTo>
                <a:lnTo>
                  <a:pt x="3081528" y="86867"/>
                </a:lnTo>
                <a:lnTo>
                  <a:pt x="3079253" y="98143"/>
                </a:lnTo>
                <a:lnTo>
                  <a:pt x="3073050" y="107346"/>
                </a:lnTo>
                <a:lnTo>
                  <a:pt x="3063847" y="113549"/>
                </a:lnTo>
                <a:lnTo>
                  <a:pt x="3052572" y="115824"/>
                </a:lnTo>
                <a:lnTo>
                  <a:pt x="3139439" y="115824"/>
                </a:lnTo>
                <a:lnTo>
                  <a:pt x="3197352" y="86867"/>
                </a:lnTo>
                <a:lnTo>
                  <a:pt x="3139440" y="579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03707" y="2127504"/>
            <a:ext cx="1829435" cy="1670050"/>
          </a:xfrm>
          <a:custGeom>
            <a:avLst/>
            <a:gdLst/>
            <a:ahLst/>
            <a:cxnLst/>
            <a:rect l="l" t="t" r="r" b="b"/>
            <a:pathLst>
              <a:path w="1829434" h="1670050">
                <a:moveTo>
                  <a:pt x="1681210" y="95631"/>
                </a:moveTo>
                <a:lnTo>
                  <a:pt x="9382" y="1619123"/>
                </a:lnTo>
                <a:lnTo>
                  <a:pt x="2601" y="1628405"/>
                </a:lnTo>
                <a:lnTo>
                  <a:pt x="0" y="1639189"/>
                </a:lnTo>
                <a:lnTo>
                  <a:pt x="1613" y="1650162"/>
                </a:lnTo>
                <a:lnTo>
                  <a:pt x="7477" y="1660017"/>
                </a:lnTo>
                <a:lnTo>
                  <a:pt x="16762" y="1666815"/>
                </a:lnTo>
                <a:lnTo>
                  <a:pt x="27558" y="1669446"/>
                </a:lnTo>
                <a:lnTo>
                  <a:pt x="38570" y="1667839"/>
                </a:lnTo>
                <a:lnTo>
                  <a:pt x="48498" y="1661922"/>
                </a:lnTo>
                <a:lnTo>
                  <a:pt x="1720200" y="138431"/>
                </a:lnTo>
                <a:lnTo>
                  <a:pt x="1681210" y="95631"/>
                </a:lnTo>
                <a:close/>
              </a:path>
              <a:path w="1829434" h="1670050">
                <a:moveTo>
                  <a:pt x="1802678" y="68595"/>
                </a:moveTo>
                <a:lnTo>
                  <a:pt x="1723501" y="68595"/>
                </a:lnTo>
                <a:lnTo>
                  <a:pt x="1734284" y="71197"/>
                </a:lnTo>
                <a:lnTo>
                  <a:pt x="1743567" y="77978"/>
                </a:lnTo>
                <a:lnTo>
                  <a:pt x="1749484" y="87850"/>
                </a:lnTo>
                <a:lnTo>
                  <a:pt x="1751091" y="98853"/>
                </a:lnTo>
                <a:lnTo>
                  <a:pt x="1748460" y="109642"/>
                </a:lnTo>
                <a:lnTo>
                  <a:pt x="1741662" y="118872"/>
                </a:lnTo>
                <a:lnTo>
                  <a:pt x="1720200" y="138431"/>
                </a:lnTo>
                <a:lnTo>
                  <a:pt x="1759188" y="181229"/>
                </a:lnTo>
                <a:lnTo>
                  <a:pt x="1802678" y="68595"/>
                </a:lnTo>
                <a:close/>
              </a:path>
              <a:path w="1829434" h="1670050">
                <a:moveTo>
                  <a:pt x="1723501" y="68595"/>
                </a:moveTo>
                <a:lnTo>
                  <a:pt x="1712527" y="70209"/>
                </a:lnTo>
                <a:lnTo>
                  <a:pt x="1702673" y="76073"/>
                </a:lnTo>
                <a:lnTo>
                  <a:pt x="1681210" y="95631"/>
                </a:lnTo>
                <a:lnTo>
                  <a:pt x="1720200" y="138431"/>
                </a:lnTo>
                <a:lnTo>
                  <a:pt x="1741662" y="118872"/>
                </a:lnTo>
                <a:lnTo>
                  <a:pt x="1748460" y="109642"/>
                </a:lnTo>
                <a:lnTo>
                  <a:pt x="1751091" y="98853"/>
                </a:lnTo>
                <a:lnTo>
                  <a:pt x="1749484" y="87850"/>
                </a:lnTo>
                <a:lnTo>
                  <a:pt x="1743567" y="77978"/>
                </a:lnTo>
                <a:lnTo>
                  <a:pt x="1734284" y="71197"/>
                </a:lnTo>
                <a:lnTo>
                  <a:pt x="1723501" y="68595"/>
                </a:lnTo>
                <a:close/>
              </a:path>
              <a:path w="1829434" h="1670050">
                <a:moveTo>
                  <a:pt x="1829165" y="0"/>
                </a:moveTo>
                <a:lnTo>
                  <a:pt x="1642221" y="52832"/>
                </a:lnTo>
                <a:lnTo>
                  <a:pt x="1681210" y="95631"/>
                </a:lnTo>
                <a:lnTo>
                  <a:pt x="1702673" y="76073"/>
                </a:lnTo>
                <a:lnTo>
                  <a:pt x="1712527" y="70209"/>
                </a:lnTo>
                <a:lnTo>
                  <a:pt x="1723501" y="68595"/>
                </a:lnTo>
                <a:lnTo>
                  <a:pt x="1802678" y="68595"/>
                </a:lnTo>
                <a:lnTo>
                  <a:pt x="1829165" y="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34451" y="1239011"/>
            <a:ext cx="173990" cy="2557780"/>
          </a:xfrm>
          <a:custGeom>
            <a:avLst/>
            <a:gdLst/>
            <a:ahLst/>
            <a:cxnLst/>
            <a:rect l="l" t="t" r="r" b="b"/>
            <a:pathLst>
              <a:path w="173990" h="2557779">
                <a:moveTo>
                  <a:pt x="115792" y="173651"/>
                </a:moveTo>
                <a:lnTo>
                  <a:pt x="57880" y="173820"/>
                </a:lnTo>
                <a:lnTo>
                  <a:pt x="65658" y="2528697"/>
                </a:lnTo>
                <a:lnTo>
                  <a:pt x="67952" y="2539972"/>
                </a:lnTo>
                <a:lnTo>
                  <a:pt x="74199" y="2549175"/>
                </a:lnTo>
                <a:lnTo>
                  <a:pt x="83446" y="2555378"/>
                </a:lnTo>
                <a:lnTo>
                  <a:pt x="94742" y="2557653"/>
                </a:lnTo>
                <a:lnTo>
                  <a:pt x="105997" y="2555305"/>
                </a:lnTo>
                <a:lnTo>
                  <a:pt x="115157" y="2549064"/>
                </a:lnTo>
                <a:lnTo>
                  <a:pt x="121316" y="2539847"/>
                </a:lnTo>
                <a:lnTo>
                  <a:pt x="123571" y="2528570"/>
                </a:lnTo>
                <a:lnTo>
                  <a:pt x="115792" y="173651"/>
                </a:lnTo>
                <a:close/>
              </a:path>
              <a:path w="173990" h="2557779">
                <a:moveTo>
                  <a:pt x="86232" y="0"/>
                </a:moveTo>
                <a:lnTo>
                  <a:pt x="0" y="173989"/>
                </a:lnTo>
                <a:lnTo>
                  <a:pt x="57880" y="173820"/>
                </a:lnTo>
                <a:lnTo>
                  <a:pt x="57834" y="144652"/>
                </a:lnTo>
                <a:lnTo>
                  <a:pt x="59985" y="133611"/>
                </a:lnTo>
                <a:lnTo>
                  <a:pt x="66151" y="124364"/>
                </a:lnTo>
                <a:lnTo>
                  <a:pt x="75340" y="118117"/>
                </a:lnTo>
                <a:lnTo>
                  <a:pt x="86614" y="115824"/>
                </a:lnTo>
                <a:lnTo>
                  <a:pt x="144653" y="115824"/>
                </a:lnTo>
                <a:lnTo>
                  <a:pt x="86232" y="0"/>
                </a:lnTo>
                <a:close/>
              </a:path>
              <a:path w="173990" h="2557779">
                <a:moveTo>
                  <a:pt x="86614" y="115824"/>
                </a:moveTo>
                <a:lnTo>
                  <a:pt x="75340" y="118117"/>
                </a:lnTo>
                <a:lnTo>
                  <a:pt x="66151" y="124364"/>
                </a:lnTo>
                <a:lnTo>
                  <a:pt x="59985" y="133611"/>
                </a:lnTo>
                <a:lnTo>
                  <a:pt x="57834" y="144652"/>
                </a:lnTo>
                <a:lnTo>
                  <a:pt x="57880" y="173820"/>
                </a:lnTo>
                <a:lnTo>
                  <a:pt x="115792" y="173651"/>
                </a:lnTo>
                <a:lnTo>
                  <a:pt x="115697" y="144652"/>
                </a:lnTo>
                <a:lnTo>
                  <a:pt x="113349" y="133397"/>
                </a:lnTo>
                <a:lnTo>
                  <a:pt x="107108" y="124237"/>
                </a:lnTo>
                <a:lnTo>
                  <a:pt x="97891" y="118078"/>
                </a:lnTo>
                <a:lnTo>
                  <a:pt x="86614" y="115824"/>
                </a:lnTo>
                <a:close/>
              </a:path>
              <a:path w="173990" h="2557779">
                <a:moveTo>
                  <a:pt x="144653" y="115824"/>
                </a:moveTo>
                <a:lnTo>
                  <a:pt x="86614" y="115824"/>
                </a:lnTo>
                <a:lnTo>
                  <a:pt x="97891" y="118078"/>
                </a:lnTo>
                <a:lnTo>
                  <a:pt x="107108" y="124237"/>
                </a:lnTo>
                <a:lnTo>
                  <a:pt x="113349" y="133397"/>
                </a:lnTo>
                <a:lnTo>
                  <a:pt x="115697" y="144652"/>
                </a:lnTo>
                <a:lnTo>
                  <a:pt x="115792" y="173651"/>
                </a:lnTo>
                <a:lnTo>
                  <a:pt x="173735" y="173482"/>
                </a:lnTo>
                <a:lnTo>
                  <a:pt x="144653" y="1158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0042906" y="2119376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0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="1" baseline="-20833" dirty="0">
                <a:solidFill>
                  <a:srgbClr val="EAEAEA"/>
                </a:solidFill>
                <a:latin typeface="Calisto MT"/>
                <a:cs typeface="Calisto MT"/>
              </a:rPr>
              <a:t>2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698230" y="1150365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="1" baseline="-20833" dirty="0">
                <a:solidFill>
                  <a:srgbClr val="EAEAEA"/>
                </a:solidFill>
                <a:latin typeface="Calisto MT"/>
                <a:cs typeface="Calisto MT"/>
              </a:rPr>
              <a:t>3</a:t>
            </a:r>
            <a:endParaRPr sz="1800" baseline="-20833">
              <a:latin typeface="Calisto MT"/>
              <a:cs typeface="Calisto M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902575" y="1697989"/>
            <a:ext cx="2425700" cy="2318385"/>
          </a:xfrm>
          <a:custGeom>
            <a:avLst/>
            <a:gdLst/>
            <a:ahLst/>
            <a:cxnLst/>
            <a:rect l="l" t="t" r="r" b="b"/>
            <a:pathLst>
              <a:path w="2425700" h="2318385">
                <a:moveTo>
                  <a:pt x="796925" y="0"/>
                </a:moveTo>
                <a:lnTo>
                  <a:pt x="0" y="945642"/>
                </a:lnTo>
                <a:lnTo>
                  <a:pt x="1628521" y="2318004"/>
                </a:lnTo>
                <a:lnTo>
                  <a:pt x="2425319" y="1372489"/>
                </a:lnTo>
                <a:lnTo>
                  <a:pt x="796925" y="0"/>
                </a:lnTo>
                <a:close/>
              </a:path>
            </a:pathLst>
          </a:custGeom>
          <a:solidFill>
            <a:srgbClr val="8D3413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966231" y="2186939"/>
            <a:ext cx="405765" cy="573405"/>
          </a:xfrm>
          <a:custGeom>
            <a:avLst/>
            <a:gdLst/>
            <a:ahLst/>
            <a:cxnLst/>
            <a:rect l="l" t="t" r="r" b="b"/>
            <a:pathLst>
              <a:path w="405765" h="573405">
                <a:moveTo>
                  <a:pt x="270296" y="139775"/>
                </a:moveTo>
                <a:lnTo>
                  <a:pt x="5175" y="523494"/>
                </a:lnTo>
                <a:lnTo>
                  <a:pt x="158" y="535136"/>
                </a:lnTo>
                <a:lnTo>
                  <a:pt x="0" y="547385"/>
                </a:lnTo>
                <a:lnTo>
                  <a:pt x="4460" y="558801"/>
                </a:lnTo>
                <a:lnTo>
                  <a:pt x="13303" y="567944"/>
                </a:lnTo>
                <a:lnTo>
                  <a:pt x="24945" y="572960"/>
                </a:lnTo>
                <a:lnTo>
                  <a:pt x="37195" y="573119"/>
                </a:lnTo>
                <a:lnTo>
                  <a:pt x="48611" y="568658"/>
                </a:lnTo>
                <a:lnTo>
                  <a:pt x="57753" y="559815"/>
                </a:lnTo>
                <a:lnTo>
                  <a:pt x="322917" y="176153"/>
                </a:lnTo>
                <a:lnTo>
                  <a:pt x="270296" y="139775"/>
                </a:lnTo>
                <a:close/>
              </a:path>
              <a:path w="405765" h="573405">
                <a:moveTo>
                  <a:pt x="391553" y="100155"/>
                </a:moveTo>
                <a:lnTo>
                  <a:pt x="309070" y="100155"/>
                </a:lnTo>
                <a:lnTo>
                  <a:pt x="321319" y="100284"/>
                </a:lnTo>
                <a:lnTo>
                  <a:pt x="332962" y="105283"/>
                </a:lnTo>
                <a:lnTo>
                  <a:pt x="341804" y="114426"/>
                </a:lnTo>
                <a:lnTo>
                  <a:pt x="346265" y="125856"/>
                </a:lnTo>
                <a:lnTo>
                  <a:pt x="346106" y="138144"/>
                </a:lnTo>
                <a:lnTo>
                  <a:pt x="341090" y="149860"/>
                </a:lnTo>
                <a:lnTo>
                  <a:pt x="322917" y="176153"/>
                </a:lnTo>
                <a:lnTo>
                  <a:pt x="375634" y="212598"/>
                </a:lnTo>
                <a:lnTo>
                  <a:pt x="391553" y="100155"/>
                </a:lnTo>
                <a:close/>
              </a:path>
              <a:path w="405765" h="573405">
                <a:moveTo>
                  <a:pt x="309070" y="100155"/>
                </a:moveTo>
                <a:lnTo>
                  <a:pt x="297654" y="104622"/>
                </a:lnTo>
                <a:lnTo>
                  <a:pt x="288512" y="113411"/>
                </a:lnTo>
                <a:lnTo>
                  <a:pt x="270296" y="139775"/>
                </a:lnTo>
                <a:lnTo>
                  <a:pt x="322917" y="176153"/>
                </a:lnTo>
                <a:lnTo>
                  <a:pt x="341090" y="149860"/>
                </a:lnTo>
                <a:lnTo>
                  <a:pt x="346106" y="138144"/>
                </a:lnTo>
                <a:lnTo>
                  <a:pt x="346265" y="125856"/>
                </a:lnTo>
                <a:lnTo>
                  <a:pt x="341804" y="114426"/>
                </a:lnTo>
                <a:lnTo>
                  <a:pt x="332962" y="105283"/>
                </a:lnTo>
                <a:lnTo>
                  <a:pt x="321319" y="100284"/>
                </a:lnTo>
                <a:lnTo>
                  <a:pt x="309070" y="100155"/>
                </a:lnTo>
                <a:close/>
              </a:path>
              <a:path w="405765" h="573405">
                <a:moveTo>
                  <a:pt x="405733" y="0"/>
                </a:moveTo>
                <a:lnTo>
                  <a:pt x="217646" y="103377"/>
                </a:lnTo>
                <a:lnTo>
                  <a:pt x="270296" y="139775"/>
                </a:lnTo>
                <a:lnTo>
                  <a:pt x="288512" y="113411"/>
                </a:lnTo>
                <a:lnTo>
                  <a:pt x="297654" y="104622"/>
                </a:lnTo>
                <a:lnTo>
                  <a:pt x="309070" y="100155"/>
                </a:lnTo>
                <a:lnTo>
                  <a:pt x="391553" y="100155"/>
                </a:lnTo>
                <a:lnTo>
                  <a:pt x="40573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896857" y="210959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Calisto MT"/>
                <a:cs typeface="Calisto MT"/>
              </a:rPr>
              <a:t>w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0676001" y="4134484"/>
            <a:ext cx="303530" cy="212090"/>
          </a:xfrm>
          <a:custGeom>
            <a:avLst/>
            <a:gdLst/>
            <a:ahLst/>
            <a:cxnLst/>
            <a:rect l="l" t="t" r="r" b="b"/>
            <a:pathLst>
              <a:path w="303529" h="212089">
                <a:moveTo>
                  <a:pt x="235584" y="0"/>
                </a:moveTo>
                <a:lnTo>
                  <a:pt x="232537" y="8635"/>
                </a:lnTo>
                <a:lnTo>
                  <a:pt x="244822" y="13946"/>
                </a:lnTo>
                <a:lnTo>
                  <a:pt x="255381" y="21304"/>
                </a:lnTo>
                <a:lnTo>
                  <a:pt x="276772" y="55429"/>
                </a:lnTo>
                <a:lnTo>
                  <a:pt x="283845" y="104775"/>
                </a:lnTo>
                <a:lnTo>
                  <a:pt x="283059" y="123443"/>
                </a:lnTo>
                <a:lnTo>
                  <a:pt x="271272" y="169163"/>
                </a:lnTo>
                <a:lnTo>
                  <a:pt x="244965" y="197792"/>
                </a:lnTo>
                <a:lnTo>
                  <a:pt x="232918" y="203200"/>
                </a:lnTo>
                <a:lnTo>
                  <a:pt x="235584" y="211708"/>
                </a:lnTo>
                <a:lnTo>
                  <a:pt x="276054" y="187706"/>
                </a:lnTo>
                <a:lnTo>
                  <a:pt x="298783" y="143335"/>
                </a:lnTo>
                <a:lnTo>
                  <a:pt x="303149" y="105917"/>
                </a:lnTo>
                <a:lnTo>
                  <a:pt x="302053" y="86536"/>
                </a:lnTo>
                <a:lnTo>
                  <a:pt x="285623" y="37083"/>
                </a:lnTo>
                <a:lnTo>
                  <a:pt x="250922" y="5526"/>
                </a:lnTo>
                <a:lnTo>
                  <a:pt x="235584" y="0"/>
                </a:lnTo>
                <a:close/>
              </a:path>
              <a:path w="303529" h="212089">
                <a:moveTo>
                  <a:pt x="67564" y="0"/>
                </a:moveTo>
                <a:lnTo>
                  <a:pt x="27166" y="24056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4" y="211708"/>
                </a:lnTo>
                <a:lnTo>
                  <a:pt x="70230" y="203200"/>
                </a:lnTo>
                <a:lnTo>
                  <a:pt x="58130" y="197792"/>
                </a:lnTo>
                <a:lnTo>
                  <a:pt x="47720" y="190325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5"/>
                </a:lnTo>
                <a:lnTo>
                  <a:pt x="67564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051797" y="3607689"/>
            <a:ext cx="2449830" cy="1035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3664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r>
              <a:rPr sz="1800" b="1" baseline="-20833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800" baseline="-20833">
              <a:latin typeface="Calisto MT"/>
              <a:cs typeface="Calisto MT"/>
            </a:endParaRPr>
          </a:p>
          <a:p>
            <a:pPr marL="100965">
              <a:lnSpc>
                <a:spcPct val="100000"/>
              </a:lnSpc>
              <a:spcBef>
                <a:spcPts val="1435"/>
              </a:spcBef>
              <a:tabLst>
                <a:tab pos="532130" algn="l"/>
                <a:tab pos="1998345" algn="l"/>
              </a:tabLst>
            </a:pPr>
            <a:r>
              <a:rPr sz="1800" spc="1825" dirty="0">
                <a:solidFill>
                  <a:srgbClr val="EAEAEA"/>
                </a:solidFill>
                <a:latin typeface="Cambria Math"/>
                <a:cs typeface="Cambria Math"/>
              </a:rPr>
              <a:t>෍ 	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30" dirty="0">
                <a:solidFill>
                  <a:srgbClr val="EAEAEA"/>
                </a:solidFill>
                <a:latin typeface="Cambria Math"/>
                <a:cs typeface="Cambria Math"/>
              </a:rPr>
              <a:t>𝑤</a:t>
            </a:r>
            <a:r>
              <a:rPr sz="1950" spc="44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𝑘𝑖</a:t>
            </a:r>
            <a:r>
              <a:rPr sz="1800" spc="30" dirty="0">
                <a:solidFill>
                  <a:srgbClr val="EAEAEA"/>
                </a:solidFill>
                <a:latin typeface="Cambria Math"/>
                <a:cs typeface="Cambria Math"/>
              </a:rPr>
              <a:t>𝑥</a:t>
            </a:r>
            <a:r>
              <a:rPr sz="1950" spc="44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𝑖 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35" dirty="0">
                <a:solidFill>
                  <a:srgbClr val="EAEAEA"/>
                </a:solidFill>
                <a:latin typeface="Cambria Math"/>
                <a:cs typeface="Cambria Math"/>
              </a:rPr>
              <a:t>𝑎</a:t>
            </a:r>
            <a:r>
              <a:rPr sz="1950" spc="5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 </a:t>
            </a:r>
            <a:r>
              <a:rPr sz="1950" spc="382" baseline="-14957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𝑋	−</a:t>
            </a:r>
            <a:r>
              <a:rPr sz="1800" spc="-8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5" dirty="0">
                <a:solidFill>
                  <a:srgbClr val="EAEAEA"/>
                </a:solidFill>
                <a:latin typeface="Cambria Math"/>
                <a:cs typeface="Cambria Math"/>
              </a:rPr>
              <a:t>𝑏</a:t>
            </a:r>
            <a:r>
              <a:rPr sz="1950" spc="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endParaRPr sz="1950" baseline="-14957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300" spc="-15" dirty="0">
                <a:solidFill>
                  <a:srgbClr val="EAEAEA"/>
                </a:solidFill>
                <a:latin typeface="Cambria Math"/>
                <a:cs typeface="Cambria Math"/>
              </a:rPr>
              <a:t>1≤𝑖≤𝑛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635365" y="1674495"/>
            <a:ext cx="455295" cy="2493010"/>
          </a:xfrm>
          <a:custGeom>
            <a:avLst/>
            <a:gdLst/>
            <a:ahLst/>
            <a:cxnLst/>
            <a:rect l="l" t="t" r="r" b="b"/>
            <a:pathLst>
              <a:path w="455295" h="2493010">
                <a:moveTo>
                  <a:pt x="0" y="2492629"/>
                </a:moveTo>
                <a:lnTo>
                  <a:pt x="37322" y="2457602"/>
                </a:lnTo>
                <a:lnTo>
                  <a:pt x="74424" y="2422479"/>
                </a:lnTo>
                <a:lnTo>
                  <a:pt x="111079" y="2387167"/>
                </a:lnTo>
                <a:lnTo>
                  <a:pt x="147065" y="2351570"/>
                </a:lnTo>
                <a:lnTo>
                  <a:pt x="182156" y="2315596"/>
                </a:lnTo>
                <a:lnTo>
                  <a:pt x="216130" y="2279151"/>
                </a:lnTo>
                <a:lnTo>
                  <a:pt x="248761" y="2242140"/>
                </a:lnTo>
                <a:lnTo>
                  <a:pt x="279827" y="2204471"/>
                </a:lnTo>
                <a:lnTo>
                  <a:pt x="309102" y="2166048"/>
                </a:lnTo>
                <a:lnTo>
                  <a:pt x="336362" y="2126779"/>
                </a:lnTo>
                <a:lnTo>
                  <a:pt x="361384" y="2086569"/>
                </a:lnTo>
                <a:lnTo>
                  <a:pt x="383944" y="2045325"/>
                </a:lnTo>
                <a:lnTo>
                  <a:pt x="403817" y="2002953"/>
                </a:lnTo>
                <a:lnTo>
                  <a:pt x="420779" y="1959359"/>
                </a:lnTo>
                <a:lnTo>
                  <a:pt x="434607" y="1914449"/>
                </a:lnTo>
                <a:lnTo>
                  <a:pt x="445076" y="1868130"/>
                </a:lnTo>
                <a:lnTo>
                  <a:pt x="451962" y="1820307"/>
                </a:lnTo>
                <a:lnTo>
                  <a:pt x="455040" y="1770888"/>
                </a:lnTo>
                <a:lnTo>
                  <a:pt x="453726" y="1732261"/>
                </a:lnTo>
                <a:lnTo>
                  <a:pt x="448342" y="1691835"/>
                </a:lnTo>
                <a:lnTo>
                  <a:pt x="439255" y="1649776"/>
                </a:lnTo>
                <a:lnTo>
                  <a:pt x="426830" y="1606251"/>
                </a:lnTo>
                <a:lnTo>
                  <a:pt x="411433" y="1561427"/>
                </a:lnTo>
                <a:lnTo>
                  <a:pt x="393430" y="1515469"/>
                </a:lnTo>
                <a:lnTo>
                  <a:pt x="373185" y="1468544"/>
                </a:lnTo>
                <a:lnTo>
                  <a:pt x="351065" y="1420819"/>
                </a:lnTo>
                <a:lnTo>
                  <a:pt x="327435" y="1372460"/>
                </a:lnTo>
                <a:lnTo>
                  <a:pt x="302661" y="1323635"/>
                </a:lnTo>
                <a:lnTo>
                  <a:pt x="277108" y="1274508"/>
                </a:lnTo>
                <a:lnTo>
                  <a:pt x="251142" y="1225248"/>
                </a:lnTo>
                <a:lnTo>
                  <a:pt x="225128" y="1176020"/>
                </a:lnTo>
                <a:lnTo>
                  <a:pt x="199432" y="1126991"/>
                </a:lnTo>
                <a:lnTo>
                  <a:pt x="174420" y="1078327"/>
                </a:lnTo>
                <a:lnTo>
                  <a:pt x="150457" y="1030195"/>
                </a:lnTo>
                <a:lnTo>
                  <a:pt x="127908" y="982762"/>
                </a:lnTo>
                <a:lnTo>
                  <a:pt x="107140" y="936194"/>
                </a:lnTo>
                <a:lnTo>
                  <a:pt x="88517" y="890657"/>
                </a:lnTo>
                <a:lnTo>
                  <a:pt x="72406" y="846319"/>
                </a:lnTo>
                <a:lnTo>
                  <a:pt x="59172" y="803345"/>
                </a:lnTo>
                <a:lnTo>
                  <a:pt x="49180" y="761902"/>
                </a:lnTo>
                <a:lnTo>
                  <a:pt x="42796" y="722157"/>
                </a:lnTo>
                <a:lnTo>
                  <a:pt x="40385" y="684276"/>
                </a:lnTo>
                <a:lnTo>
                  <a:pt x="42012" y="633214"/>
                </a:lnTo>
                <a:lnTo>
                  <a:pt x="47621" y="584118"/>
                </a:lnTo>
                <a:lnTo>
                  <a:pt x="56963" y="536865"/>
                </a:lnTo>
                <a:lnTo>
                  <a:pt x="69791" y="491331"/>
                </a:lnTo>
                <a:lnTo>
                  <a:pt x="85853" y="447395"/>
                </a:lnTo>
                <a:lnTo>
                  <a:pt x="104903" y="404932"/>
                </a:lnTo>
                <a:lnTo>
                  <a:pt x="126689" y="363821"/>
                </a:lnTo>
                <a:lnTo>
                  <a:pt x="150964" y="323938"/>
                </a:lnTo>
                <a:lnTo>
                  <a:pt x="177478" y="285160"/>
                </a:lnTo>
                <a:lnTo>
                  <a:pt x="205982" y="247366"/>
                </a:lnTo>
                <a:lnTo>
                  <a:pt x="236227" y="210431"/>
                </a:lnTo>
                <a:lnTo>
                  <a:pt x="267964" y="174233"/>
                </a:lnTo>
                <a:lnTo>
                  <a:pt x="300943" y="138649"/>
                </a:lnTo>
                <a:lnTo>
                  <a:pt x="334917" y="103557"/>
                </a:lnTo>
                <a:lnTo>
                  <a:pt x="369635" y="68833"/>
                </a:lnTo>
                <a:lnTo>
                  <a:pt x="404848" y="34355"/>
                </a:lnTo>
                <a:lnTo>
                  <a:pt x="440308" y="0"/>
                </a:lnTo>
              </a:path>
            </a:pathLst>
          </a:custGeom>
          <a:ln w="508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97721" y="2663444"/>
            <a:ext cx="235711" cy="1930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48685" y="5798820"/>
            <a:ext cx="4406265" cy="76200"/>
          </a:xfrm>
          <a:custGeom>
            <a:avLst/>
            <a:gdLst/>
            <a:ahLst/>
            <a:cxnLst/>
            <a:rect l="l" t="t" r="r" b="b"/>
            <a:pathLst>
              <a:path w="4406265" h="76200">
                <a:moveTo>
                  <a:pt x="4329557" y="0"/>
                </a:moveTo>
                <a:lnTo>
                  <a:pt x="4329557" y="76199"/>
                </a:lnTo>
                <a:lnTo>
                  <a:pt x="4393057" y="44449"/>
                </a:lnTo>
                <a:lnTo>
                  <a:pt x="4345813" y="44449"/>
                </a:lnTo>
                <a:lnTo>
                  <a:pt x="4348607" y="41605"/>
                </a:lnTo>
                <a:lnTo>
                  <a:pt x="4348607" y="34594"/>
                </a:lnTo>
                <a:lnTo>
                  <a:pt x="4345813" y="31749"/>
                </a:lnTo>
                <a:lnTo>
                  <a:pt x="4393057" y="31749"/>
                </a:lnTo>
                <a:lnTo>
                  <a:pt x="4329557" y="0"/>
                </a:lnTo>
                <a:close/>
              </a:path>
              <a:path w="4406265" h="76200">
                <a:moveTo>
                  <a:pt x="4329557" y="31749"/>
                </a:moveTo>
                <a:lnTo>
                  <a:pt x="2793" y="31749"/>
                </a:lnTo>
                <a:lnTo>
                  <a:pt x="0" y="34594"/>
                </a:lnTo>
                <a:lnTo>
                  <a:pt x="0" y="41605"/>
                </a:lnTo>
                <a:lnTo>
                  <a:pt x="2793" y="44449"/>
                </a:lnTo>
                <a:lnTo>
                  <a:pt x="4329557" y="44449"/>
                </a:lnTo>
                <a:lnTo>
                  <a:pt x="4329557" y="31749"/>
                </a:lnTo>
                <a:close/>
              </a:path>
              <a:path w="4406265" h="76200">
                <a:moveTo>
                  <a:pt x="4393057" y="31749"/>
                </a:moveTo>
                <a:lnTo>
                  <a:pt x="4345813" y="31749"/>
                </a:lnTo>
                <a:lnTo>
                  <a:pt x="4348607" y="34594"/>
                </a:lnTo>
                <a:lnTo>
                  <a:pt x="4348607" y="41605"/>
                </a:lnTo>
                <a:lnTo>
                  <a:pt x="4345813" y="44449"/>
                </a:lnTo>
                <a:lnTo>
                  <a:pt x="4393057" y="44449"/>
                </a:lnTo>
                <a:lnTo>
                  <a:pt x="4405757" y="38099"/>
                </a:lnTo>
                <a:lnTo>
                  <a:pt x="4393057" y="31749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23616" y="4358640"/>
            <a:ext cx="76200" cy="1633220"/>
          </a:xfrm>
          <a:custGeom>
            <a:avLst/>
            <a:gdLst/>
            <a:ahLst/>
            <a:cxnLst/>
            <a:rect l="l" t="t" r="r" b="b"/>
            <a:pathLst>
              <a:path w="76200" h="1633220">
                <a:moveTo>
                  <a:pt x="41656" y="57150"/>
                </a:moveTo>
                <a:lnTo>
                  <a:pt x="34543" y="57150"/>
                </a:lnTo>
                <a:lnTo>
                  <a:pt x="31750" y="59943"/>
                </a:lnTo>
                <a:lnTo>
                  <a:pt x="31750" y="1629968"/>
                </a:lnTo>
                <a:lnTo>
                  <a:pt x="34543" y="1632813"/>
                </a:lnTo>
                <a:lnTo>
                  <a:pt x="41656" y="1632813"/>
                </a:lnTo>
                <a:lnTo>
                  <a:pt x="44450" y="1629968"/>
                </a:lnTo>
                <a:lnTo>
                  <a:pt x="44450" y="59943"/>
                </a:lnTo>
                <a:lnTo>
                  <a:pt x="41656" y="57150"/>
                </a:lnTo>
                <a:close/>
              </a:path>
              <a:path w="76200" h="163322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3"/>
                </a:lnTo>
                <a:lnTo>
                  <a:pt x="34543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1633220">
                <a:moveTo>
                  <a:pt x="66675" y="57150"/>
                </a:moveTo>
                <a:lnTo>
                  <a:pt x="41656" y="57150"/>
                </a:lnTo>
                <a:lnTo>
                  <a:pt x="44450" y="59943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830195" y="5735828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0</a:t>
            </a:r>
          </a:p>
        </p:txBody>
      </p:sp>
      <p:sp>
        <p:nvSpPr>
          <p:cNvPr id="70" name="object 70"/>
          <p:cNvSpPr/>
          <p:nvPr/>
        </p:nvSpPr>
        <p:spPr>
          <a:xfrm>
            <a:off x="2895345" y="4567428"/>
            <a:ext cx="4406265" cy="76200"/>
          </a:xfrm>
          <a:custGeom>
            <a:avLst/>
            <a:gdLst/>
            <a:ahLst/>
            <a:cxnLst/>
            <a:rect l="l" t="t" r="r" b="b"/>
            <a:pathLst>
              <a:path w="4406265" h="76200">
                <a:moveTo>
                  <a:pt x="9906" y="31750"/>
                </a:moveTo>
                <a:lnTo>
                  <a:pt x="2793" y="31750"/>
                </a:lnTo>
                <a:lnTo>
                  <a:pt x="0" y="34544"/>
                </a:lnTo>
                <a:lnTo>
                  <a:pt x="0" y="41656"/>
                </a:lnTo>
                <a:lnTo>
                  <a:pt x="2793" y="44450"/>
                </a:lnTo>
                <a:lnTo>
                  <a:pt x="9906" y="44450"/>
                </a:lnTo>
                <a:lnTo>
                  <a:pt x="12700" y="41656"/>
                </a:lnTo>
                <a:lnTo>
                  <a:pt x="12700" y="34544"/>
                </a:lnTo>
                <a:lnTo>
                  <a:pt x="9906" y="31750"/>
                </a:lnTo>
                <a:close/>
              </a:path>
              <a:path w="4406265" h="76200">
                <a:moveTo>
                  <a:pt x="35306" y="31750"/>
                </a:moveTo>
                <a:lnTo>
                  <a:pt x="28193" y="31750"/>
                </a:lnTo>
                <a:lnTo>
                  <a:pt x="25400" y="34544"/>
                </a:lnTo>
                <a:lnTo>
                  <a:pt x="25400" y="41656"/>
                </a:lnTo>
                <a:lnTo>
                  <a:pt x="28193" y="44450"/>
                </a:lnTo>
                <a:lnTo>
                  <a:pt x="35306" y="44450"/>
                </a:lnTo>
                <a:lnTo>
                  <a:pt x="38100" y="41656"/>
                </a:lnTo>
                <a:lnTo>
                  <a:pt x="38100" y="34544"/>
                </a:lnTo>
                <a:lnTo>
                  <a:pt x="35306" y="31750"/>
                </a:lnTo>
                <a:close/>
              </a:path>
              <a:path w="4406265" h="76200">
                <a:moveTo>
                  <a:pt x="60706" y="31750"/>
                </a:moveTo>
                <a:lnTo>
                  <a:pt x="53721" y="31750"/>
                </a:lnTo>
                <a:lnTo>
                  <a:pt x="50800" y="34544"/>
                </a:lnTo>
                <a:lnTo>
                  <a:pt x="50800" y="41656"/>
                </a:lnTo>
                <a:lnTo>
                  <a:pt x="53721" y="44450"/>
                </a:lnTo>
                <a:lnTo>
                  <a:pt x="60706" y="44450"/>
                </a:lnTo>
                <a:lnTo>
                  <a:pt x="63500" y="41656"/>
                </a:lnTo>
                <a:lnTo>
                  <a:pt x="63500" y="34544"/>
                </a:lnTo>
                <a:lnTo>
                  <a:pt x="60706" y="31750"/>
                </a:lnTo>
                <a:close/>
              </a:path>
              <a:path w="4406265" h="76200">
                <a:moveTo>
                  <a:pt x="86106" y="31750"/>
                </a:moveTo>
                <a:lnTo>
                  <a:pt x="79121" y="31750"/>
                </a:lnTo>
                <a:lnTo>
                  <a:pt x="76200" y="34544"/>
                </a:lnTo>
                <a:lnTo>
                  <a:pt x="76200" y="41656"/>
                </a:lnTo>
                <a:lnTo>
                  <a:pt x="79121" y="44450"/>
                </a:lnTo>
                <a:lnTo>
                  <a:pt x="86106" y="44450"/>
                </a:lnTo>
                <a:lnTo>
                  <a:pt x="88900" y="41656"/>
                </a:lnTo>
                <a:lnTo>
                  <a:pt x="88900" y="34544"/>
                </a:lnTo>
                <a:lnTo>
                  <a:pt x="86106" y="31750"/>
                </a:lnTo>
                <a:close/>
              </a:path>
              <a:path w="4406265" h="76200">
                <a:moveTo>
                  <a:pt x="111506" y="31750"/>
                </a:moveTo>
                <a:lnTo>
                  <a:pt x="104521" y="31750"/>
                </a:lnTo>
                <a:lnTo>
                  <a:pt x="101600" y="34544"/>
                </a:lnTo>
                <a:lnTo>
                  <a:pt x="101600" y="41656"/>
                </a:lnTo>
                <a:lnTo>
                  <a:pt x="104521" y="44450"/>
                </a:lnTo>
                <a:lnTo>
                  <a:pt x="111506" y="44450"/>
                </a:lnTo>
                <a:lnTo>
                  <a:pt x="114300" y="41656"/>
                </a:lnTo>
                <a:lnTo>
                  <a:pt x="114300" y="34544"/>
                </a:lnTo>
                <a:lnTo>
                  <a:pt x="111506" y="31750"/>
                </a:lnTo>
                <a:close/>
              </a:path>
              <a:path w="4406265" h="76200">
                <a:moveTo>
                  <a:pt x="136906" y="31750"/>
                </a:moveTo>
                <a:lnTo>
                  <a:pt x="129921" y="31750"/>
                </a:lnTo>
                <a:lnTo>
                  <a:pt x="127000" y="34544"/>
                </a:lnTo>
                <a:lnTo>
                  <a:pt x="127000" y="41656"/>
                </a:lnTo>
                <a:lnTo>
                  <a:pt x="129921" y="44450"/>
                </a:lnTo>
                <a:lnTo>
                  <a:pt x="136906" y="44450"/>
                </a:lnTo>
                <a:lnTo>
                  <a:pt x="139827" y="41656"/>
                </a:lnTo>
                <a:lnTo>
                  <a:pt x="139827" y="34544"/>
                </a:lnTo>
                <a:lnTo>
                  <a:pt x="136906" y="31750"/>
                </a:lnTo>
                <a:close/>
              </a:path>
              <a:path w="4406265" h="76200">
                <a:moveTo>
                  <a:pt x="162306" y="31750"/>
                </a:moveTo>
                <a:lnTo>
                  <a:pt x="155321" y="31750"/>
                </a:lnTo>
                <a:lnTo>
                  <a:pt x="152527" y="34544"/>
                </a:lnTo>
                <a:lnTo>
                  <a:pt x="152527" y="41656"/>
                </a:lnTo>
                <a:lnTo>
                  <a:pt x="155321" y="44450"/>
                </a:lnTo>
                <a:lnTo>
                  <a:pt x="162306" y="44450"/>
                </a:lnTo>
                <a:lnTo>
                  <a:pt x="165227" y="41656"/>
                </a:lnTo>
                <a:lnTo>
                  <a:pt x="165227" y="34544"/>
                </a:lnTo>
                <a:lnTo>
                  <a:pt x="162306" y="31750"/>
                </a:lnTo>
                <a:close/>
              </a:path>
              <a:path w="4406265" h="76200">
                <a:moveTo>
                  <a:pt x="187706" y="31750"/>
                </a:moveTo>
                <a:lnTo>
                  <a:pt x="180721" y="31750"/>
                </a:lnTo>
                <a:lnTo>
                  <a:pt x="177927" y="34544"/>
                </a:lnTo>
                <a:lnTo>
                  <a:pt x="177927" y="41656"/>
                </a:lnTo>
                <a:lnTo>
                  <a:pt x="180721" y="44450"/>
                </a:lnTo>
                <a:lnTo>
                  <a:pt x="187706" y="44450"/>
                </a:lnTo>
                <a:lnTo>
                  <a:pt x="190627" y="41656"/>
                </a:lnTo>
                <a:lnTo>
                  <a:pt x="190627" y="34544"/>
                </a:lnTo>
                <a:lnTo>
                  <a:pt x="187706" y="31750"/>
                </a:lnTo>
                <a:close/>
              </a:path>
              <a:path w="4406265" h="76200">
                <a:moveTo>
                  <a:pt x="213233" y="31750"/>
                </a:moveTo>
                <a:lnTo>
                  <a:pt x="206121" y="31750"/>
                </a:lnTo>
                <a:lnTo>
                  <a:pt x="203327" y="34544"/>
                </a:lnTo>
                <a:lnTo>
                  <a:pt x="203327" y="41656"/>
                </a:lnTo>
                <a:lnTo>
                  <a:pt x="206121" y="44450"/>
                </a:lnTo>
                <a:lnTo>
                  <a:pt x="213233" y="44450"/>
                </a:lnTo>
                <a:lnTo>
                  <a:pt x="216027" y="41656"/>
                </a:lnTo>
                <a:lnTo>
                  <a:pt x="216027" y="34544"/>
                </a:lnTo>
                <a:lnTo>
                  <a:pt x="213233" y="31750"/>
                </a:lnTo>
                <a:close/>
              </a:path>
              <a:path w="4406265" h="76200">
                <a:moveTo>
                  <a:pt x="238633" y="31750"/>
                </a:moveTo>
                <a:lnTo>
                  <a:pt x="231521" y="31750"/>
                </a:lnTo>
                <a:lnTo>
                  <a:pt x="228727" y="34544"/>
                </a:lnTo>
                <a:lnTo>
                  <a:pt x="228727" y="41656"/>
                </a:lnTo>
                <a:lnTo>
                  <a:pt x="231521" y="44450"/>
                </a:lnTo>
                <a:lnTo>
                  <a:pt x="238633" y="44450"/>
                </a:lnTo>
                <a:lnTo>
                  <a:pt x="241427" y="41656"/>
                </a:lnTo>
                <a:lnTo>
                  <a:pt x="241427" y="34544"/>
                </a:lnTo>
                <a:lnTo>
                  <a:pt x="238633" y="31750"/>
                </a:lnTo>
                <a:close/>
              </a:path>
              <a:path w="4406265" h="76200">
                <a:moveTo>
                  <a:pt x="264033" y="31750"/>
                </a:moveTo>
                <a:lnTo>
                  <a:pt x="256921" y="31750"/>
                </a:lnTo>
                <a:lnTo>
                  <a:pt x="254127" y="34544"/>
                </a:lnTo>
                <a:lnTo>
                  <a:pt x="254127" y="41656"/>
                </a:lnTo>
                <a:lnTo>
                  <a:pt x="256921" y="44450"/>
                </a:lnTo>
                <a:lnTo>
                  <a:pt x="264033" y="44450"/>
                </a:lnTo>
                <a:lnTo>
                  <a:pt x="266827" y="41656"/>
                </a:lnTo>
                <a:lnTo>
                  <a:pt x="266827" y="34544"/>
                </a:lnTo>
                <a:lnTo>
                  <a:pt x="264033" y="31750"/>
                </a:lnTo>
                <a:close/>
              </a:path>
              <a:path w="4406265" h="76200">
                <a:moveTo>
                  <a:pt x="289433" y="31750"/>
                </a:moveTo>
                <a:lnTo>
                  <a:pt x="282321" y="31750"/>
                </a:lnTo>
                <a:lnTo>
                  <a:pt x="279527" y="34544"/>
                </a:lnTo>
                <a:lnTo>
                  <a:pt x="279527" y="41656"/>
                </a:lnTo>
                <a:lnTo>
                  <a:pt x="282321" y="44450"/>
                </a:lnTo>
                <a:lnTo>
                  <a:pt x="289433" y="44450"/>
                </a:lnTo>
                <a:lnTo>
                  <a:pt x="292227" y="41656"/>
                </a:lnTo>
                <a:lnTo>
                  <a:pt x="292227" y="34544"/>
                </a:lnTo>
                <a:lnTo>
                  <a:pt x="289433" y="31750"/>
                </a:lnTo>
                <a:close/>
              </a:path>
              <a:path w="4406265" h="76200">
                <a:moveTo>
                  <a:pt x="314833" y="31750"/>
                </a:moveTo>
                <a:lnTo>
                  <a:pt x="307848" y="31750"/>
                </a:lnTo>
                <a:lnTo>
                  <a:pt x="304927" y="34544"/>
                </a:lnTo>
                <a:lnTo>
                  <a:pt x="304927" y="41656"/>
                </a:lnTo>
                <a:lnTo>
                  <a:pt x="307848" y="44450"/>
                </a:lnTo>
                <a:lnTo>
                  <a:pt x="314833" y="44450"/>
                </a:lnTo>
                <a:lnTo>
                  <a:pt x="317627" y="41656"/>
                </a:lnTo>
                <a:lnTo>
                  <a:pt x="317627" y="34544"/>
                </a:lnTo>
                <a:lnTo>
                  <a:pt x="314833" y="31750"/>
                </a:lnTo>
                <a:close/>
              </a:path>
              <a:path w="4406265" h="76200">
                <a:moveTo>
                  <a:pt x="340233" y="31750"/>
                </a:moveTo>
                <a:lnTo>
                  <a:pt x="333248" y="31750"/>
                </a:lnTo>
                <a:lnTo>
                  <a:pt x="330327" y="34544"/>
                </a:lnTo>
                <a:lnTo>
                  <a:pt x="330327" y="41656"/>
                </a:lnTo>
                <a:lnTo>
                  <a:pt x="333248" y="44450"/>
                </a:lnTo>
                <a:lnTo>
                  <a:pt x="340233" y="44450"/>
                </a:lnTo>
                <a:lnTo>
                  <a:pt x="343027" y="41656"/>
                </a:lnTo>
                <a:lnTo>
                  <a:pt x="343027" y="34544"/>
                </a:lnTo>
                <a:lnTo>
                  <a:pt x="340233" y="31750"/>
                </a:lnTo>
                <a:close/>
              </a:path>
              <a:path w="4406265" h="76200">
                <a:moveTo>
                  <a:pt x="365632" y="31750"/>
                </a:moveTo>
                <a:lnTo>
                  <a:pt x="358648" y="31750"/>
                </a:lnTo>
                <a:lnTo>
                  <a:pt x="355727" y="34544"/>
                </a:lnTo>
                <a:lnTo>
                  <a:pt x="355727" y="41656"/>
                </a:lnTo>
                <a:lnTo>
                  <a:pt x="358648" y="44450"/>
                </a:lnTo>
                <a:lnTo>
                  <a:pt x="365632" y="44450"/>
                </a:lnTo>
                <a:lnTo>
                  <a:pt x="368427" y="41656"/>
                </a:lnTo>
                <a:lnTo>
                  <a:pt x="368427" y="34544"/>
                </a:lnTo>
                <a:lnTo>
                  <a:pt x="365632" y="31750"/>
                </a:lnTo>
                <a:close/>
              </a:path>
              <a:path w="4406265" h="76200">
                <a:moveTo>
                  <a:pt x="391032" y="31750"/>
                </a:moveTo>
                <a:lnTo>
                  <a:pt x="384048" y="31750"/>
                </a:lnTo>
                <a:lnTo>
                  <a:pt x="381127" y="34544"/>
                </a:lnTo>
                <a:lnTo>
                  <a:pt x="381127" y="41656"/>
                </a:lnTo>
                <a:lnTo>
                  <a:pt x="384048" y="44450"/>
                </a:lnTo>
                <a:lnTo>
                  <a:pt x="391032" y="44450"/>
                </a:lnTo>
                <a:lnTo>
                  <a:pt x="393954" y="41656"/>
                </a:lnTo>
                <a:lnTo>
                  <a:pt x="393954" y="34544"/>
                </a:lnTo>
                <a:lnTo>
                  <a:pt x="391032" y="31750"/>
                </a:lnTo>
                <a:close/>
              </a:path>
              <a:path w="4406265" h="76200">
                <a:moveTo>
                  <a:pt x="416432" y="31750"/>
                </a:moveTo>
                <a:lnTo>
                  <a:pt x="409448" y="31750"/>
                </a:lnTo>
                <a:lnTo>
                  <a:pt x="406654" y="34544"/>
                </a:lnTo>
                <a:lnTo>
                  <a:pt x="406654" y="41656"/>
                </a:lnTo>
                <a:lnTo>
                  <a:pt x="409448" y="44450"/>
                </a:lnTo>
                <a:lnTo>
                  <a:pt x="416432" y="44450"/>
                </a:lnTo>
                <a:lnTo>
                  <a:pt x="419354" y="41656"/>
                </a:lnTo>
                <a:lnTo>
                  <a:pt x="419354" y="34544"/>
                </a:lnTo>
                <a:lnTo>
                  <a:pt x="416432" y="31750"/>
                </a:lnTo>
                <a:close/>
              </a:path>
              <a:path w="4406265" h="76200">
                <a:moveTo>
                  <a:pt x="441832" y="31750"/>
                </a:moveTo>
                <a:lnTo>
                  <a:pt x="434848" y="31750"/>
                </a:lnTo>
                <a:lnTo>
                  <a:pt x="432054" y="34544"/>
                </a:lnTo>
                <a:lnTo>
                  <a:pt x="432054" y="41656"/>
                </a:lnTo>
                <a:lnTo>
                  <a:pt x="434848" y="44450"/>
                </a:lnTo>
                <a:lnTo>
                  <a:pt x="441832" y="44450"/>
                </a:lnTo>
                <a:lnTo>
                  <a:pt x="444754" y="41656"/>
                </a:lnTo>
                <a:lnTo>
                  <a:pt x="444754" y="34544"/>
                </a:lnTo>
                <a:lnTo>
                  <a:pt x="441832" y="31750"/>
                </a:lnTo>
                <a:close/>
              </a:path>
              <a:path w="4406265" h="76200">
                <a:moveTo>
                  <a:pt x="467359" y="31750"/>
                </a:moveTo>
                <a:lnTo>
                  <a:pt x="460248" y="31750"/>
                </a:lnTo>
                <a:lnTo>
                  <a:pt x="457454" y="34544"/>
                </a:lnTo>
                <a:lnTo>
                  <a:pt x="457454" y="41656"/>
                </a:lnTo>
                <a:lnTo>
                  <a:pt x="460248" y="44450"/>
                </a:lnTo>
                <a:lnTo>
                  <a:pt x="467359" y="44450"/>
                </a:lnTo>
                <a:lnTo>
                  <a:pt x="470154" y="41656"/>
                </a:lnTo>
                <a:lnTo>
                  <a:pt x="470154" y="34544"/>
                </a:lnTo>
                <a:lnTo>
                  <a:pt x="467359" y="31750"/>
                </a:lnTo>
                <a:close/>
              </a:path>
              <a:path w="4406265" h="76200">
                <a:moveTo>
                  <a:pt x="492759" y="31750"/>
                </a:moveTo>
                <a:lnTo>
                  <a:pt x="485648" y="31750"/>
                </a:lnTo>
                <a:lnTo>
                  <a:pt x="482854" y="34544"/>
                </a:lnTo>
                <a:lnTo>
                  <a:pt x="482854" y="41656"/>
                </a:lnTo>
                <a:lnTo>
                  <a:pt x="485648" y="44450"/>
                </a:lnTo>
                <a:lnTo>
                  <a:pt x="492759" y="44450"/>
                </a:lnTo>
                <a:lnTo>
                  <a:pt x="495554" y="41656"/>
                </a:lnTo>
                <a:lnTo>
                  <a:pt x="495554" y="34544"/>
                </a:lnTo>
                <a:lnTo>
                  <a:pt x="492759" y="31750"/>
                </a:lnTo>
                <a:close/>
              </a:path>
              <a:path w="4406265" h="76200">
                <a:moveTo>
                  <a:pt x="518159" y="31750"/>
                </a:moveTo>
                <a:lnTo>
                  <a:pt x="511048" y="31750"/>
                </a:lnTo>
                <a:lnTo>
                  <a:pt x="508254" y="34544"/>
                </a:lnTo>
                <a:lnTo>
                  <a:pt x="508254" y="41656"/>
                </a:lnTo>
                <a:lnTo>
                  <a:pt x="511048" y="44450"/>
                </a:lnTo>
                <a:lnTo>
                  <a:pt x="518159" y="44450"/>
                </a:lnTo>
                <a:lnTo>
                  <a:pt x="520954" y="41656"/>
                </a:lnTo>
                <a:lnTo>
                  <a:pt x="520954" y="34544"/>
                </a:lnTo>
                <a:lnTo>
                  <a:pt x="518159" y="31750"/>
                </a:lnTo>
                <a:close/>
              </a:path>
              <a:path w="4406265" h="76200">
                <a:moveTo>
                  <a:pt x="543559" y="31750"/>
                </a:moveTo>
                <a:lnTo>
                  <a:pt x="536448" y="31750"/>
                </a:lnTo>
                <a:lnTo>
                  <a:pt x="533654" y="34544"/>
                </a:lnTo>
                <a:lnTo>
                  <a:pt x="533654" y="41656"/>
                </a:lnTo>
                <a:lnTo>
                  <a:pt x="536448" y="44450"/>
                </a:lnTo>
                <a:lnTo>
                  <a:pt x="543559" y="44450"/>
                </a:lnTo>
                <a:lnTo>
                  <a:pt x="546354" y="41656"/>
                </a:lnTo>
                <a:lnTo>
                  <a:pt x="546354" y="34544"/>
                </a:lnTo>
                <a:lnTo>
                  <a:pt x="543559" y="31750"/>
                </a:lnTo>
                <a:close/>
              </a:path>
              <a:path w="4406265" h="76200">
                <a:moveTo>
                  <a:pt x="568959" y="31750"/>
                </a:moveTo>
                <a:lnTo>
                  <a:pt x="561975" y="31750"/>
                </a:lnTo>
                <a:lnTo>
                  <a:pt x="559054" y="34544"/>
                </a:lnTo>
                <a:lnTo>
                  <a:pt x="559054" y="41656"/>
                </a:lnTo>
                <a:lnTo>
                  <a:pt x="561975" y="44450"/>
                </a:lnTo>
                <a:lnTo>
                  <a:pt x="568959" y="44450"/>
                </a:lnTo>
                <a:lnTo>
                  <a:pt x="571754" y="41656"/>
                </a:lnTo>
                <a:lnTo>
                  <a:pt x="571754" y="34544"/>
                </a:lnTo>
                <a:lnTo>
                  <a:pt x="568959" y="31750"/>
                </a:lnTo>
                <a:close/>
              </a:path>
              <a:path w="4406265" h="76200">
                <a:moveTo>
                  <a:pt x="594359" y="31750"/>
                </a:moveTo>
                <a:lnTo>
                  <a:pt x="587375" y="31750"/>
                </a:lnTo>
                <a:lnTo>
                  <a:pt x="584454" y="34544"/>
                </a:lnTo>
                <a:lnTo>
                  <a:pt x="584454" y="41656"/>
                </a:lnTo>
                <a:lnTo>
                  <a:pt x="587375" y="44450"/>
                </a:lnTo>
                <a:lnTo>
                  <a:pt x="594359" y="44450"/>
                </a:lnTo>
                <a:lnTo>
                  <a:pt x="597154" y="41656"/>
                </a:lnTo>
                <a:lnTo>
                  <a:pt x="597154" y="34544"/>
                </a:lnTo>
                <a:lnTo>
                  <a:pt x="594359" y="31750"/>
                </a:lnTo>
                <a:close/>
              </a:path>
              <a:path w="4406265" h="76200">
                <a:moveTo>
                  <a:pt x="619759" y="31750"/>
                </a:moveTo>
                <a:lnTo>
                  <a:pt x="612775" y="31750"/>
                </a:lnTo>
                <a:lnTo>
                  <a:pt x="609854" y="34544"/>
                </a:lnTo>
                <a:lnTo>
                  <a:pt x="609854" y="41656"/>
                </a:lnTo>
                <a:lnTo>
                  <a:pt x="612775" y="44450"/>
                </a:lnTo>
                <a:lnTo>
                  <a:pt x="619759" y="44450"/>
                </a:lnTo>
                <a:lnTo>
                  <a:pt x="622554" y="41656"/>
                </a:lnTo>
                <a:lnTo>
                  <a:pt x="622554" y="34544"/>
                </a:lnTo>
                <a:lnTo>
                  <a:pt x="619759" y="31750"/>
                </a:lnTo>
                <a:close/>
              </a:path>
              <a:path w="4406265" h="76200">
                <a:moveTo>
                  <a:pt x="645159" y="31750"/>
                </a:moveTo>
                <a:lnTo>
                  <a:pt x="638175" y="31750"/>
                </a:lnTo>
                <a:lnTo>
                  <a:pt x="635254" y="34544"/>
                </a:lnTo>
                <a:lnTo>
                  <a:pt x="635254" y="41656"/>
                </a:lnTo>
                <a:lnTo>
                  <a:pt x="638175" y="44450"/>
                </a:lnTo>
                <a:lnTo>
                  <a:pt x="645159" y="44450"/>
                </a:lnTo>
                <a:lnTo>
                  <a:pt x="648081" y="41656"/>
                </a:lnTo>
                <a:lnTo>
                  <a:pt x="648081" y="34544"/>
                </a:lnTo>
                <a:lnTo>
                  <a:pt x="645159" y="31750"/>
                </a:lnTo>
                <a:close/>
              </a:path>
              <a:path w="4406265" h="76200">
                <a:moveTo>
                  <a:pt x="670559" y="31750"/>
                </a:moveTo>
                <a:lnTo>
                  <a:pt x="663575" y="31750"/>
                </a:lnTo>
                <a:lnTo>
                  <a:pt x="660781" y="34544"/>
                </a:lnTo>
                <a:lnTo>
                  <a:pt x="660781" y="41656"/>
                </a:lnTo>
                <a:lnTo>
                  <a:pt x="663575" y="44450"/>
                </a:lnTo>
                <a:lnTo>
                  <a:pt x="670559" y="44450"/>
                </a:lnTo>
                <a:lnTo>
                  <a:pt x="673481" y="41656"/>
                </a:lnTo>
                <a:lnTo>
                  <a:pt x="673481" y="34544"/>
                </a:lnTo>
                <a:lnTo>
                  <a:pt x="670559" y="31750"/>
                </a:lnTo>
                <a:close/>
              </a:path>
              <a:path w="4406265" h="76200">
                <a:moveTo>
                  <a:pt x="695959" y="31750"/>
                </a:moveTo>
                <a:lnTo>
                  <a:pt x="688975" y="31750"/>
                </a:lnTo>
                <a:lnTo>
                  <a:pt x="686181" y="34544"/>
                </a:lnTo>
                <a:lnTo>
                  <a:pt x="686181" y="41656"/>
                </a:lnTo>
                <a:lnTo>
                  <a:pt x="688975" y="44450"/>
                </a:lnTo>
                <a:lnTo>
                  <a:pt x="695959" y="44450"/>
                </a:lnTo>
                <a:lnTo>
                  <a:pt x="698881" y="41656"/>
                </a:lnTo>
                <a:lnTo>
                  <a:pt x="698881" y="34544"/>
                </a:lnTo>
                <a:lnTo>
                  <a:pt x="695959" y="31750"/>
                </a:lnTo>
                <a:close/>
              </a:path>
              <a:path w="4406265" h="76200">
                <a:moveTo>
                  <a:pt x="721487" y="31750"/>
                </a:moveTo>
                <a:lnTo>
                  <a:pt x="714375" y="31750"/>
                </a:lnTo>
                <a:lnTo>
                  <a:pt x="711581" y="34544"/>
                </a:lnTo>
                <a:lnTo>
                  <a:pt x="711581" y="41656"/>
                </a:lnTo>
                <a:lnTo>
                  <a:pt x="714375" y="44450"/>
                </a:lnTo>
                <a:lnTo>
                  <a:pt x="721487" y="44450"/>
                </a:lnTo>
                <a:lnTo>
                  <a:pt x="724281" y="41656"/>
                </a:lnTo>
                <a:lnTo>
                  <a:pt x="724281" y="34544"/>
                </a:lnTo>
                <a:lnTo>
                  <a:pt x="721487" y="31750"/>
                </a:lnTo>
                <a:close/>
              </a:path>
              <a:path w="4406265" h="76200">
                <a:moveTo>
                  <a:pt x="746887" y="31750"/>
                </a:moveTo>
                <a:lnTo>
                  <a:pt x="739775" y="31750"/>
                </a:lnTo>
                <a:lnTo>
                  <a:pt x="736981" y="34544"/>
                </a:lnTo>
                <a:lnTo>
                  <a:pt x="736981" y="41656"/>
                </a:lnTo>
                <a:lnTo>
                  <a:pt x="739775" y="44450"/>
                </a:lnTo>
                <a:lnTo>
                  <a:pt x="746887" y="44450"/>
                </a:lnTo>
                <a:lnTo>
                  <a:pt x="749681" y="41656"/>
                </a:lnTo>
                <a:lnTo>
                  <a:pt x="749681" y="34544"/>
                </a:lnTo>
                <a:lnTo>
                  <a:pt x="746887" y="31750"/>
                </a:lnTo>
                <a:close/>
              </a:path>
              <a:path w="4406265" h="76200">
                <a:moveTo>
                  <a:pt x="772287" y="31750"/>
                </a:moveTo>
                <a:lnTo>
                  <a:pt x="765175" y="31750"/>
                </a:lnTo>
                <a:lnTo>
                  <a:pt x="762381" y="34544"/>
                </a:lnTo>
                <a:lnTo>
                  <a:pt x="762381" y="41656"/>
                </a:lnTo>
                <a:lnTo>
                  <a:pt x="765175" y="44450"/>
                </a:lnTo>
                <a:lnTo>
                  <a:pt x="772287" y="44450"/>
                </a:lnTo>
                <a:lnTo>
                  <a:pt x="775081" y="41656"/>
                </a:lnTo>
                <a:lnTo>
                  <a:pt x="775081" y="34544"/>
                </a:lnTo>
                <a:lnTo>
                  <a:pt x="772287" y="31750"/>
                </a:lnTo>
                <a:close/>
              </a:path>
              <a:path w="4406265" h="76200">
                <a:moveTo>
                  <a:pt x="797687" y="31750"/>
                </a:moveTo>
                <a:lnTo>
                  <a:pt x="790575" y="31750"/>
                </a:lnTo>
                <a:lnTo>
                  <a:pt x="787781" y="34544"/>
                </a:lnTo>
                <a:lnTo>
                  <a:pt x="787781" y="41656"/>
                </a:lnTo>
                <a:lnTo>
                  <a:pt x="790575" y="44450"/>
                </a:lnTo>
                <a:lnTo>
                  <a:pt x="797687" y="44450"/>
                </a:lnTo>
                <a:lnTo>
                  <a:pt x="800481" y="41656"/>
                </a:lnTo>
                <a:lnTo>
                  <a:pt x="800481" y="34544"/>
                </a:lnTo>
                <a:lnTo>
                  <a:pt x="797687" y="31750"/>
                </a:lnTo>
                <a:close/>
              </a:path>
              <a:path w="4406265" h="76200">
                <a:moveTo>
                  <a:pt x="823087" y="31750"/>
                </a:moveTo>
                <a:lnTo>
                  <a:pt x="816102" y="31750"/>
                </a:lnTo>
                <a:lnTo>
                  <a:pt x="813181" y="34544"/>
                </a:lnTo>
                <a:lnTo>
                  <a:pt x="813181" y="41656"/>
                </a:lnTo>
                <a:lnTo>
                  <a:pt x="816102" y="44450"/>
                </a:lnTo>
                <a:lnTo>
                  <a:pt x="823087" y="44450"/>
                </a:lnTo>
                <a:lnTo>
                  <a:pt x="825881" y="41656"/>
                </a:lnTo>
                <a:lnTo>
                  <a:pt x="825881" y="34544"/>
                </a:lnTo>
                <a:lnTo>
                  <a:pt x="823087" y="31750"/>
                </a:lnTo>
                <a:close/>
              </a:path>
              <a:path w="4406265" h="76200">
                <a:moveTo>
                  <a:pt x="848487" y="31750"/>
                </a:moveTo>
                <a:lnTo>
                  <a:pt x="841502" y="31750"/>
                </a:lnTo>
                <a:lnTo>
                  <a:pt x="838581" y="34544"/>
                </a:lnTo>
                <a:lnTo>
                  <a:pt x="838581" y="41656"/>
                </a:lnTo>
                <a:lnTo>
                  <a:pt x="841502" y="44450"/>
                </a:lnTo>
                <a:lnTo>
                  <a:pt x="848487" y="44450"/>
                </a:lnTo>
                <a:lnTo>
                  <a:pt x="851281" y="41656"/>
                </a:lnTo>
                <a:lnTo>
                  <a:pt x="851281" y="34544"/>
                </a:lnTo>
                <a:lnTo>
                  <a:pt x="848487" y="31750"/>
                </a:lnTo>
                <a:close/>
              </a:path>
              <a:path w="4406265" h="76200">
                <a:moveTo>
                  <a:pt x="873887" y="31750"/>
                </a:moveTo>
                <a:lnTo>
                  <a:pt x="866902" y="31750"/>
                </a:lnTo>
                <a:lnTo>
                  <a:pt x="863981" y="34544"/>
                </a:lnTo>
                <a:lnTo>
                  <a:pt x="863981" y="41656"/>
                </a:lnTo>
                <a:lnTo>
                  <a:pt x="866902" y="44450"/>
                </a:lnTo>
                <a:lnTo>
                  <a:pt x="873887" y="44450"/>
                </a:lnTo>
                <a:lnTo>
                  <a:pt x="876681" y="41656"/>
                </a:lnTo>
                <a:lnTo>
                  <a:pt x="876681" y="34544"/>
                </a:lnTo>
                <a:lnTo>
                  <a:pt x="873887" y="31750"/>
                </a:lnTo>
                <a:close/>
              </a:path>
              <a:path w="4406265" h="76200">
                <a:moveTo>
                  <a:pt x="899287" y="31750"/>
                </a:moveTo>
                <a:lnTo>
                  <a:pt x="892302" y="31750"/>
                </a:lnTo>
                <a:lnTo>
                  <a:pt x="889381" y="34544"/>
                </a:lnTo>
                <a:lnTo>
                  <a:pt x="889381" y="41656"/>
                </a:lnTo>
                <a:lnTo>
                  <a:pt x="892302" y="44450"/>
                </a:lnTo>
                <a:lnTo>
                  <a:pt x="899287" y="44450"/>
                </a:lnTo>
                <a:lnTo>
                  <a:pt x="902207" y="41656"/>
                </a:lnTo>
                <a:lnTo>
                  <a:pt x="902207" y="34544"/>
                </a:lnTo>
                <a:lnTo>
                  <a:pt x="899287" y="31750"/>
                </a:lnTo>
                <a:close/>
              </a:path>
              <a:path w="4406265" h="76200">
                <a:moveTo>
                  <a:pt x="924687" y="31750"/>
                </a:moveTo>
                <a:lnTo>
                  <a:pt x="917702" y="31750"/>
                </a:lnTo>
                <a:lnTo>
                  <a:pt x="914907" y="34544"/>
                </a:lnTo>
                <a:lnTo>
                  <a:pt x="914907" y="41656"/>
                </a:lnTo>
                <a:lnTo>
                  <a:pt x="917702" y="44450"/>
                </a:lnTo>
                <a:lnTo>
                  <a:pt x="924687" y="44450"/>
                </a:lnTo>
                <a:lnTo>
                  <a:pt x="927607" y="41656"/>
                </a:lnTo>
                <a:lnTo>
                  <a:pt x="927607" y="34544"/>
                </a:lnTo>
                <a:lnTo>
                  <a:pt x="924687" y="31750"/>
                </a:lnTo>
                <a:close/>
              </a:path>
              <a:path w="4406265" h="76200">
                <a:moveTo>
                  <a:pt x="950087" y="31750"/>
                </a:moveTo>
                <a:lnTo>
                  <a:pt x="943102" y="31750"/>
                </a:lnTo>
                <a:lnTo>
                  <a:pt x="940307" y="34544"/>
                </a:lnTo>
                <a:lnTo>
                  <a:pt x="940307" y="41656"/>
                </a:lnTo>
                <a:lnTo>
                  <a:pt x="943102" y="44450"/>
                </a:lnTo>
                <a:lnTo>
                  <a:pt x="950087" y="44450"/>
                </a:lnTo>
                <a:lnTo>
                  <a:pt x="953007" y="41656"/>
                </a:lnTo>
                <a:lnTo>
                  <a:pt x="953007" y="34544"/>
                </a:lnTo>
                <a:lnTo>
                  <a:pt x="950087" y="31750"/>
                </a:lnTo>
                <a:close/>
              </a:path>
              <a:path w="4406265" h="76200">
                <a:moveTo>
                  <a:pt x="975614" y="31750"/>
                </a:moveTo>
                <a:lnTo>
                  <a:pt x="968502" y="31750"/>
                </a:lnTo>
                <a:lnTo>
                  <a:pt x="965707" y="34544"/>
                </a:lnTo>
                <a:lnTo>
                  <a:pt x="965707" y="41656"/>
                </a:lnTo>
                <a:lnTo>
                  <a:pt x="968502" y="44450"/>
                </a:lnTo>
                <a:lnTo>
                  <a:pt x="975614" y="44450"/>
                </a:lnTo>
                <a:lnTo>
                  <a:pt x="978407" y="41656"/>
                </a:lnTo>
                <a:lnTo>
                  <a:pt x="978407" y="34544"/>
                </a:lnTo>
                <a:lnTo>
                  <a:pt x="975614" y="31750"/>
                </a:lnTo>
                <a:close/>
              </a:path>
              <a:path w="4406265" h="76200">
                <a:moveTo>
                  <a:pt x="1001014" y="31750"/>
                </a:moveTo>
                <a:lnTo>
                  <a:pt x="993902" y="31750"/>
                </a:lnTo>
                <a:lnTo>
                  <a:pt x="991107" y="34544"/>
                </a:lnTo>
                <a:lnTo>
                  <a:pt x="991107" y="41656"/>
                </a:lnTo>
                <a:lnTo>
                  <a:pt x="993902" y="44450"/>
                </a:lnTo>
                <a:lnTo>
                  <a:pt x="1001014" y="44450"/>
                </a:lnTo>
                <a:lnTo>
                  <a:pt x="1003807" y="41656"/>
                </a:lnTo>
                <a:lnTo>
                  <a:pt x="1003807" y="34544"/>
                </a:lnTo>
                <a:lnTo>
                  <a:pt x="1001014" y="31750"/>
                </a:lnTo>
                <a:close/>
              </a:path>
              <a:path w="4406265" h="76200">
                <a:moveTo>
                  <a:pt x="1026414" y="31750"/>
                </a:moveTo>
                <a:lnTo>
                  <a:pt x="1019302" y="31750"/>
                </a:lnTo>
                <a:lnTo>
                  <a:pt x="1016507" y="34544"/>
                </a:lnTo>
                <a:lnTo>
                  <a:pt x="1016507" y="41656"/>
                </a:lnTo>
                <a:lnTo>
                  <a:pt x="1019302" y="44450"/>
                </a:lnTo>
                <a:lnTo>
                  <a:pt x="1026414" y="44450"/>
                </a:lnTo>
                <a:lnTo>
                  <a:pt x="1029207" y="41656"/>
                </a:lnTo>
                <a:lnTo>
                  <a:pt x="1029207" y="34544"/>
                </a:lnTo>
                <a:lnTo>
                  <a:pt x="1026414" y="31750"/>
                </a:lnTo>
                <a:close/>
              </a:path>
              <a:path w="4406265" h="76200">
                <a:moveTo>
                  <a:pt x="1051814" y="31750"/>
                </a:moveTo>
                <a:lnTo>
                  <a:pt x="1044702" y="31750"/>
                </a:lnTo>
                <a:lnTo>
                  <a:pt x="1041907" y="34544"/>
                </a:lnTo>
                <a:lnTo>
                  <a:pt x="1041907" y="41656"/>
                </a:lnTo>
                <a:lnTo>
                  <a:pt x="1044702" y="44450"/>
                </a:lnTo>
                <a:lnTo>
                  <a:pt x="1051814" y="44450"/>
                </a:lnTo>
                <a:lnTo>
                  <a:pt x="1054608" y="41656"/>
                </a:lnTo>
                <a:lnTo>
                  <a:pt x="1054608" y="34544"/>
                </a:lnTo>
                <a:lnTo>
                  <a:pt x="1051814" y="31750"/>
                </a:lnTo>
                <a:close/>
              </a:path>
              <a:path w="4406265" h="76200">
                <a:moveTo>
                  <a:pt x="1077214" y="31750"/>
                </a:moveTo>
                <a:lnTo>
                  <a:pt x="1070229" y="31750"/>
                </a:lnTo>
                <a:lnTo>
                  <a:pt x="1067308" y="34544"/>
                </a:lnTo>
                <a:lnTo>
                  <a:pt x="1067308" y="41656"/>
                </a:lnTo>
                <a:lnTo>
                  <a:pt x="1070229" y="44450"/>
                </a:lnTo>
                <a:lnTo>
                  <a:pt x="1077214" y="44450"/>
                </a:lnTo>
                <a:lnTo>
                  <a:pt x="1080008" y="41656"/>
                </a:lnTo>
                <a:lnTo>
                  <a:pt x="1080008" y="34544"/>
                </a:lnTo>
                <a:lnTo>
                  <a:pt x="1077214" y="31750"/>
                </a:lnTo>
                <a:close/>
              </a:path>
              <a:path w="4406265" h="76200">
                <a:moveTo>
                  <a:pt x="1102614" y="31750"/>
                </a:moveTo>
                <a:lnTo>
                  <a:pt x="1095629" y="31750"/>
                </a:lnTo>
                <a:lnTo>
                  <a:pt x="1092708" y="34544"/>
                </a:lnTo>
                <a:lnTo>
                  <a:pt x="1092708" y="41656"/>
                </a:lnTo>
                <a:lnTo>
                  <a:pt x="1095629" y="44450"/>
                </a:lnTo>
                <a:lnTo>
                  <a:pt x="1102614" y="44450"/>
                </a:lnTo>
                <a:lnTo>
                  <a:pt x="1105408" y="41656"/>
                </a:lnTo>
                <a:lnTo>
                  <a:pt x="1105408" y="34544"/>
                </a:lnTo>
                <a:lnTo>
                  <a:pt x="1102614" y="31750"/>
                </a:lnTo>
                <a:close/>
              </a:path>
              <a:path w="4406265" h="76200">
                <a:moveTo>
                  <a:pt x="1128014" y="31750"/>
                </a:moveTo>
                <a:lnTo>
                  <a:pt x="1121029" y="31750"/>
                </a:lnTo>
                <a:lnTo>
                  <a:pt x="1118108" y="34544"/>
                </a:lnTo>
                <a:lnTo>
                  <a:pt x="1118108" y="41656"/>
                </a:lnTo>
                <a:lnTo>
                  <a:pt x="1121029" y="44450"/>
                </a:lnTo>
                <a:lnTo>
                  <a:pt x="1128014" y="44450"/>
                </a:lnTo>
                <a:lnTo>
                  <a:pt x="1130808" y="41656"/>
                </a:lnTo>
                <a:lnTo>
                  <a:pt x="1130808" y="34544"/>
                </a:lnTo>
                <a:lnTo>
                  <a:pt x="1128014" y="31750"/>
                </a:lnTo>
                <a:close/>
              </a:path>
              <a:path w="4406265" h="76200">
                <a:moveTo>
                  <a:pt x="1153414" y="31750"/>
                </a:moveTo>
                <a:lnTo>
                  <a:pt x="1146429" y="31750"/>
                </a:lnTo>
                <a:lnTo>
                  <a:pt x="1143508" y="34544"/>
                </a:lnTo>
                <a:lnTo>
                  <a:pt x="1143508" y="41656"/>
                </a:lnTo>
                <a:lnTo>
                  <a:pt x="1146429" y="44450"/>
                </a:lnTo>
                <a:lnTo>
                  <a:pt x="1153414" y="44450"/>
                </a:lnTo>
                <a:lnTo>
                  <a:pt x="1156334" y="41656"/>
                </a:lnTo>
                <a:lnTo>
                  <a:pt x="1156334" y="34544"/>
                </a:lnTo>
                <a:lnTo>
                  <a:pt x="1153414" y="31750"/>
                </a:lnTo>
                <a:close/>
              </a:path>
              <a:path w="4406265" h="76200">
                <a:moveTo>
                  <a:pt x="1178814" y="31750"/>
                </a:moveTo>
                <a:lnTo>
                  <a:pt x="1171829" y="31750"/>
                </a:lnTo>
                <a:lnTo>
                  <a:pt x="1169034" y="34544"/>
                </a:lnTo>
                <a:lnTo>
                  <a:pt x="1169034" y="41656"/>
                </a:lnTo>
                <a:lnTo>
                  <a:pt x="1171829" y="44450"/>
                </a:lnTo>
                <a:lnTo>
                  <a:pt x="1178814" y="44450"/>
                </a:lnTo>
                <a:lnTo>
                  <a:pt x="1181734" y="41656"/>
                </a:lnTo>
                <a:lnTo>
                  <a:pt x="1181734" y="34544"/>
                </a:lnTo>
                <a:lnTo>
                  <a:pt x="1178814" y="31750"/>
                </a:lnTo>
                <a:close/>
              </a:path>
              <a:path w="4406265" h="76200">
                <a:moveTo>
                  <a:pt x="1204214" y="31750"/>
                </a:moveTo>
                <a:lnTo>
                  <a:pt x="1197229" y="31750"/>
                </a:lnTo>
                <a:lnTo>
                  <a:pt x="1194434" y="34544"/>
                </a:lnTo>
                <a:lnTo>
                  <a:pt x="1194434" y="41656"/>
                </a:lnTo>
                <a:lnTo>
                  <a:pt x="1197229" y="44450"/>
                </a:lnTo>
                <a:lnTo>
                  <a:pt x="1204214" y="44450"/>
                </a:lnTo>
                <a:lnTo>
                  <a:pt x="1207134" y="41656"/>
                </a:lnTo>
                <a:lnTo>
                  <a:pt x="1207134" y="34544"/>
                </a:lnTo>
                <a:lnTo>
                  <a:pt x="1204214" y="31750"/>
                </a:lnTo>
                <a:close/>
              </a:path>
              <a:path w="4406265" h="76200">
                <a:moveTo>
                  <a:pt x="1229614" y="31750"/>
                </a:moveTo>
                <a:lnTo>
                  <a:pt x="1222629" y="31750"/>
                </a:lnTo>
                <a:lnTo>
                  <a:pt x="1219834" y="34544"/>
                </a:lnTo>
                <a:lnTo>
                  <a:pt x="1219834" y="41656"/>
                </a:lnTo>
                <a:lnTo>
                  <a:pt x="1222629" y="44450"/>
                </a:lnTo>
                <a:lnTo>
                  <a:pt x="1229614" y="44450"/>
                </a:lnTo>
                <a:lnTo>
                  <a:pt x="1232534" y="41656"/>
                </a:lnTo>
                <a:lnTo>
                  <a:pt x="1232534" y="34544"/>
                </a:lnTo>
                <a:lnTo>
                  <a:pt x="1229614" y="31750"/>
                </a:lnTo>
                <a:close/>
              </a:path>
              <a:path w="4406265" h="76200">
                <a:moveTo>
                  <a:pt x="1255141" y="31750"/>
                </a:moveTo>
                <a:lnTo>
                  <a:pt x="1248029" y="31750"/>
                </a:lnTo>
                <a:lnTo>
                  <a:pt x="1245234" y="34544"/>
                </a:lnTo>
                <a:lnTo>
                  <a:pt x="1245234" y="41656"/>
                </a:lnTo>
                <a:lnTo>
                  <a:pt x="1248029" y="44450"/>
                </a:lnTo>
                <a:lnTo>
                  <a:pt x="1255141" y="44450"/>
                </a:lnTo>
                <a:lnTo>
                  <a:pt x="1257934" y="41656"/>
                </a:lnTo>
                <a:lnTo>
                  <a:pt x="1257934" y="34544"/>
                </a:lnTo>
                <a:lnTo>
                  <a:pt x="1255141" y="31750"/>
                </a:lnTo>
                <a:close/>
              </a:path>
              <a:path w="4406265" h="76200">
                <a:moveTo>
                  <a:pt x="1280541" y="31750"/>
                </a:moveTo>
                <a:lnTo>
                  <a:pt x="1273429" y="31750"/>
                </a:lnTo>
                <a:lnTo>
                  <a:pt x="1270634" y="34544"/>
                </a:lnTo>
                <a:lnTo>
                  <a:pt x="1270634" y="41656"/>
                </a:lnTo>
                <a:lnTo>
                  <a:pt x="1273429" y="44450"/>
                </a:lnTo>
                <a:lnTo>
                  <a:pt x="1280541" y="44450"/>
                </a:lnTo>
                <a:lnTo>
                  <a:pt x="1283334" y="41656"/>
                </a:lnTo>
                <a:lnTo>
                  <a:pt x="1283334" y="34544"/>
                </a:lnTo>
                <a:lnTo>
                  <a:pt x="1280541" y="31750"/>
                </a:lnTo>
                <a:close/>
              </a:path>
              <a:path w="4406265" h="76200">
                <a:moveTo>
                  <a:pt x="1305941" y="31750"/>
                </a:moveTo>
                <a:lnTo>
                  <a:pt x="1298829" y="31750"/>
                </a:lnTo>
                <a:lnTo>
                  <a:pt x="1296034" y="34544"/>
                </a:lnTo>
                <a:lnTo>
                  <a:pt x="1296034" y="41656"/>
                </a:lnTo>
                <a:lnTo>
                  <a:pt x="1298829" y="44450"/>
                </a:lnTo>
                <a:lnTo>
                  <a:pt x="1305941" y="44450"/>
                </a:lnTo>
                <a:lnTo>
                  <a:pt x="1308734" y="41656"/>
                </a:lnTo>
                <a:lnTo>
                  <a:pt x="1308734" y="34544"/>
                </a:lnTo>
                <a:lnTo>
                  <a:pt x="1305941" y="31750"/>
                </a:lnTo>
                <a:close/>
              </a:path>
              <a:path w="4406265" h="76200">
                <a:moveTo>
                  <a:pt x="1331341" y="31750"/>
                </a:moveTo>
                <a:lnTo>
                  <a:pt x="1324356" y="31750"/>
                </a:lnTo>
                <a:lnTo>
                  <a:pt x="1321434" y="34544"/>
                </a:lnTo>
                <a:lnTo>
                  <a:pt x="1321434" y="41656"/>
                </a:lnTo>
                <a:lnTo>
                  <a:pt x="1324356" y="44450"/>
                </a:lnTo>
                <a:lnTo>
                  <a:pt x="1331341" y="44450"/>
                </a:lnTo>
                <a:lnTo>
                  <a:pt x="1334134" y="41656"/>
                </a:lnTo>
                <a:lnTo>
                  <a:pt x="1334134" y="34544"/>
                </a:lnTo>
                <a:lnTo>
                  <a:pt x="1331341" y="31750"/>
                </a:lnTo>
                <a:close/>
              </a:path>
              <a:path w="4406265" h="76200">
                <a:moveTo>
                  <a:pt x="1356741" y="31750"/>
                </a:moveTo>
                <a:lnTo>
                  <a:pt x="1349756" y="31750"/>
                </a:lnTo>
                <a:lnTo>
                  <a:pt x="1346834" y="34544"/>
                </a:lnTo>
                <a:lnTo>
                  <a:pt x="1346834" y="41656"/>
                </a:lnTo>
                <a:lnTo>
                  <a:pt x="1349756" y="44450"/>
                </a:lnTo>
                <a:lnTo>
                  <a:pt x="1356741" y="44450"/>
                </a:lnTo>
                <a:lnTo>
                  <a:pt x="1359534" y="41656"/>
                </a:lnTo>
                <a:lnTo>
                  <a:pt x="1359534" y="34544"/>
                </a:lnTo>
                <a:lnTo>
                  <a:pt x="1356741" y="31750"/>
                </a:lnTo>
                <a:close/>
              </a:path>
              <a:path w="4406265" h="76200">
                <a:moveTo>
                  <a:pt x="1382141" y="31750"/>
                </a:moveTo>
                <a:lnTo>
                  <a:pt x="1375156" y="31750"/>
                </a:lnTo>
                <a:lnTo>
                  <a:pt x="1372234" y="34544"/>
                </a:lnTo>
                <a:lnTo>
                  <a:pt x="1372234" y="41656"/>
                </a:lnTo>
                <a:lnTo>
                  <a:pt x="1375156" y="44450"/>
                </a:lnTo>
                <a:lnTo>
                  <a:pt x="1382141" y="44450"/>
                </a:lnTo>
                <a:lnTo>
                  <a:pt x="1384934" y="41656"/>
                </a:lnTo>
                <a:lnTo>
                  <a:pt x="1384934" y="34544"/>
                </a:lnTo>
                <a:lnTo>
                  <a:pt x="1382141" y="31750"/>
                </a:lnTo>
                <a:close/>
              </a:path>
              <a:path w="4406265" h="76200">
                <a:moveTo>
                  <a:pt x="1407541" y="31750"/>
                </a:moveTo>
                <a:lnTo>
                  <a:pt x="1400556" y="31750"/>
                </a:lnTo>
                <a:lnTo>
                  <a:pt x="1397634" y="34544"/>
                </a:lnTo>
                <a:lnTo>
                  <a:pt x="1397634" y="41656"/>
                </a:lnTo>
                <a:lnTo>
                  <a:pt x="1400556" y="44450"/>
                </a:lnTo>
                <a:lnTo>
                  <a:pt x="1407541" y="44450"/>
                </a:lnTo>
                <a:lnTo>
                  <a:pt x="1410462" y="41656"/>
                </a:lnTo>
                <a:lnTo>
                  <a:pt x="1410462" y="34544"/>
                </a:lnTo>
                <a:lnTo>
                  <a:pt x="1407541" y="31750"/>
                </a:lnTo>
                <a:close/>
              </a:path>
              <a:path w="4406265" h="76200">
                <a:moveTo>
                  <a:pt x="1432941" y="31750"/>
                </a:moveTo>
                <a:lnTo>
                  <a:pt x="1425956" y="31750"/>
                </a:lnTo>
                <a:lnTo>
                  <a:pt x="1423162" y="34544"/>
                </a:lnTo>
                <a:lnTo>
                  <a:pt x="1423162" y="41656"/>
                </a:lnTo>
                <a:lnTo>
                  <a:pt x="1425956" y="44450"/>
                </a:lnTo>
                <a:lnTo>
                  <a:pt x="1432941" y="44450"/>
                </a:lnTo>
                <a:lnTo>
                  <a:pt x="1435862" y="41656"/>
                </a:lnTo>
                <a:lnTo>
                  <a:pt x="1435862" y="34544"/>
                </a:lnTo>
                <a:lnTo>
                  <a:pt x="1432941" y="31750"/>
                </a:lnTo>
                <a:close/>
              </a:path>
              <a:path w="4406265" h="76200">
                <a:moveTo>
                  <a:pt x="1458341" y="31750"/>
                </a:moveTo>
                <a:lnTo>
                  <a:pt x="1451356" y="31750"/>
                </a:lnTo>
                <a:lnTo>
                  <a:pt x="1448562" y="34544"/>
                </a:lnTo>
                <a:lnTo>
                  <a:pt x="1448562" y="41656"/>
                </a:lnTo>
                <a:lnTo>
                  <a:pt x="1451356" y="44450"/>
                </a:lnTo>
                <a:lnTo>
                  <a:pt x="1458341" y="44450"/>
                </a:lnTo>
                <a:lnTo>
                  <a:pt x="1461262" y="41656"/>
                </a:lnTo>
                <a:lnTo>
                  <a:pt x="1461262" y="34544"/>
                </a:lnTo>
                <a:lnTo>
                  <a:pt x="1458341" y="31750"/>
                </a:lnTo>
                <a:close/>
              </a:path>
              <a:path w="4406265" h="76200">
                <a:moveTo>
                  <a:pt x="1483741" y="31750"/>
                </a:moveTo>
                <a:lnTo>
                  <a:pt x="1476756" y="31750"/>
                </a:lnTo>
                <a:lnTo>
                  <a:pt x="1473962" y="34544"/>
                </a:lnTo>
                <a:lnTo>
                  <a:pt x="1473962" y="41656"/>
                </a:lnTo>
                <a:lnTo>
                  <a:pt x="1476756" y="44450"/>
                </a:lnTo>
                <a:lnTo>
                  <a:pt x="1483741" y="44450"/>
                </a:lnTo>
                <a:lnTo>
                  <a:pt x="1486662" y="41656"/>
                </a:lnTo>
                <a:lnTo>
                  <a:pt x="1486662" y="34544"/>
                </a:lnTo>
                <a:lnTo>
                  <a:pt x="1483741" y="31750"/>
                </a:lnTo>
                <a:close/>
              </a:path>
              <a:path w="4406265" h="76200">
                <a:moveTo>
                  <a:pt x="1509268" y="31750"/>
                </a:moveTo>
                <a:lnTo>
                  <a:pt x="1502156" y="31750"/>
                </a:lnTo>
                <a:lnTo>
                  <a:pt x="1499362" y="34544"/>
                </a:lnTo>
                <a:lnTo>
                  <a:pt x="1499362" y="41656"/>
                </a:lnTo>
                <a:lnTo>
                  <a:pt x="1502156" y="44450"/>
                </a:lnTo>
                <a:lnTo>
                  <a:pt x="1509268" y="44450"/>
                </a:lnTo>
                <a:lnTo>
                  <a:pt x="1512062" y="41656"/>
                </a:lnTo>
                <a:lnTo>
                  <a:pt x="1512062" y="34544"/>
                </a:lnTo>
                <a:lnTo>
                  <a:pt x="1509268" y="31750"/>
                </a:lnTo>
                <a:close/>
              </a:path>
              <a:path w="4406265" h="76200">
                <a:moveTo>
                  <a:pt x="1534668" y="31750"/>
                </a:moveTo>
                <a:lnTo>
                  <a:pt x="1527556" y="31750"/>
                </a:lnTo>
                <a:lnTo>
                  <a:pt x="1524762" y="34544"/>
                </a:lnTo>
                <a:lnTo>
                  <a:pt x="1524762" y="41656"/>
                </a:lnTo>
                <a:lnTo>
                  <a:pt x="1527556" y="44450"/>
                </a:lnTo>
                <a:lnTo>
                  <a:pt x="1534668" y="44450"/>
                </a:lnTo>
                <a:lnTo>
                  <a:pt x="1537462" y="41656"/>
                </a:lnTo>
                <a:lnTo>
                  <a:pt x="1537462" y="34544"/>
                </a:lnTo>
                <a:lnTo>
                  <a:pt x="1534668" y="31750"/>
                </a:lnTo>
                <a:close/>
              </a:path>
              <a:path w="4406265" h="76200">
                <a:moveTo>
                  <a:pt x="1560068" y="31750"/>
                </a:moveTo>
                <a:lnTo>
                  <a:pt x="1552956" y="31750"/>
                </a:lnTo>
                <a:lnTo>
                  <a:pt x="1550162" y="34544"/>
                </a:lnTo>
                <a:lnTo>
                  <a:pt x="1550162" y="41656"/>
                </a:lnTo>
                <a:lnTo>
                  <a:pt x="1552956" y="44450"/>
                </a:lnTo>
                <a:lnTo>
                  <a:pt x="1560068" y="44450"/>
                </a:lnTo>
                <a:lnTo>
                  <a:pt x="1562862" y="41656"/>
                </a:lnTo>
                <a:lnTo>
                  <a:pt x="1562862" y="34544"/>
                </a:lnTo>
                <a:lnTo>
                  <a:pt x="1560068" y="31750"/>
                </a:lnTo>
                <a:close/>
              </a:path>
              <a:path w="4406265" h="76200">
                <a:moveTo>
                  <a:pt x="1585468" y="31750"/>
                </a:moveTo>
                <a:lnTo>
                  <a:pt x="1578483" y="31750"/>
                </a:lnTo>
                <a:lnTo>
                  <a:pt x="1575562" y="34544"/>
                </a:lnTo>
                <a:lnTo>
                  <a:pt x="1575562" y="41656"/>
                </a:lnTo>
                <a:lnTo>
                  <a:pt x="1578483" y="44450"/>
                </a:lnTo>
                <a:lnTo>
                  <a:pt x="1585468" y="44450"/>
                </a:lnTo>
                <a:lnTo>
                  <a:pt x="1588262" y="41656"/>
                </a:lnTo>
                <a:lnTo>
                  <a:pt x="1588262" y="34544"/>
                </a:lnTo>
                <a:lnTo>
                  <a:pt x="1585468" y="31750"/>
                </a:lnTo>
                <a:close/>
              </a:path>
              <a:path w="4406265" h="76200">
                <a:moveTo>
                  <a:pt x="1610868" y="31750"/>
                </a:moveTo>
                <a:lnTo>
                  <a:pt x="1603883" y="31750"/>
                </a:lnTo>
                <a:lnTo>
                  <a:pt x="1600962" y="34544"/>
                </a:lnTo>
                <a:lnTo>
                  <a:pt x="1600962" y="41656"/>
                </a:lnTo>
                <a:lnTo>
                  <a:pt x="1603883" y="44450"/>
                </a:lnTo>
                <a:lnTo>
                  <a:pt x="1610868" y="44450"/>
                </a:lnTo>
                <a:lnTo>
                  <a:pt x="1613662" y="41656"/>
                </a:lnTo>
                <a:lnTo>
                  <a:pt x="1613662" y="34544"/>
                </a:lnTo>
                <a:lnTo>
                  <a:pt x="1610868" y="31750"/>
                </a:lnTo>
                <a:close/>
              </a:path>
              <a:path w="4406265" h="76200">
                <a:moveTo>
                  <a:pt x="1636268" y="31750"/>
                </a:moveTo>
                <a:lnTo>
                  <a:pt x="1629283" y="31750"/>
                </a:lnTo>
                <a:lnTo>
                  <a:pt x="1626362" y="34544"/>
                </a:lnTo>
                <a:lnTo>
                  <a:pt x="1626362" y="41656"/>
                </a:lnTo>
                <a:lnTo>
                  <a:pt x="1629283" y="44450"/>
                </a:lnTo>
                <a:lnTo>
                  <a:pt x="1636268" y="44450"/>
                </a:lnTo>
                <a:lnTo>
                  <a:pt x="1639062" y="41656"/>
                </a:lnTo>
                <a:lnTo>
                  <a:pt x="1639062" y="34544"/>
                </a:lnTo>
                <a:lnTo>
                  <a:pt x="1636268" y="31750"/>
                </a:lnTo>
                <a:close/>
              </a:path>
              <a:path w="4406265" h="76200">
                <a:moveTo>
                  <a:pt x="1661668" y="31750"/>
                </a:moveTo>
                <a:lnTo>
                  <a:pt x="1654683" y="31750"/>
                </a:lnTo>
                <a:lnTo>
                  <a:pt x="1651762" y="34544"/>
                </a:lnTo>
                <a:lnTo>
                  <a:pt x="1651762" y="41656"/>
                </a:lnTo>
                <a:lnTo>
                  <a:pt x="1654683" y="44450"/>
                </a:lnTo>
                <a:lnTo>
                  <a:pt x="1661668" y="44450"/>
                </a:lnTo>
                <a:lnTo>
                  <a:pt x="1664589" y="41656"/>
                </a:lnTo>
                <a:lnTo>
                  <a:pt x="1664589" y="34544"/>
                </a:lnTo>
                <a:lnTo>
                  <a:pt x="1661668" y="31750"/>
                </a:lnTo>
                <a:close/>
              </a:path>
              <a:path w="4406265" h="76200">
                <a:moveTo>
                  <a:pt x="1687068" y="31750"/>
                </a:moveTo>
                <a:lnTo>
                  <a:pt x="1680083" y="31750"/>
                </a:lnTo>
                <a:lnTo>
                  <a:pt x="1677289" y="34544"/>
                </a:lnTo>
                <a:lnTo>
                  <a:pt x="1677289" y="41656"/>
                </a:lnTo>
                <a:lnTo>
                  <a:pt x="1680083" y="44450"/>
                </a:lnTo>
                <a:lnTo>
                  <a:pt x="1687068" y="44450"/>
                </a:lnTo>
                <a:lnTo>
                  <a:pt x="1689989" y="41656"/>
                </a:lnTo>
                <a:lnTo>
                  <a:pt x="1689989" y="34544"/>
                </a:lnTo>
                <a:lnTo>
                  <a:pt x="1687068" y="31750"/>
                </a:lnTo>
                <a:close/>
              </a:path>
              <a:path w="4406265" h="76200">
                <a:moveTo>
                  <a:pt x="1712468" y="31750"/>
                </a:moveTo>
                <a:lnTo>
                  <a:pt x="1705483" y="31750"/>
                </a:lnTo>
                <a:lnTo>
                  <a:pt x="1702689" y="34544"/>
                </a:lnTo>
                <a:lnTo>
                  <a:pt x="1702689" y="41656"/>
                </a:lnTo>
                <a:lnTo>
                  <a:pt x="1705483" y="44450"/>
                </a:lnTo>
                <a:lnTo>
                  <a:pt x="1712468" y="44450"/>
                </a:lnTo>
                <a:lnTo>
                  <a:pt x="1715389" y="41656"/>
                </a:lnTo>
                <a:lnTo>
                  <a:pt x="1715389" y="34544"/>
                </a:lnTo>
                <a:lnTo>
                  <a:pt x="1712468" y="31750"/>
                </a:lnTo>
                <a:close/>
              </a:path>
              <a:path w="4406265" h="76200">
                <a:moveTo>
                  <a:pt x="1737868" y="31750"/>
                </a:moveTo>
                <a:lnTo>
                  <a:pt x="1730883" y="31750"/>
                </a:lnTo>
                <a:lnTo>
                  <a:pt x="1728089" y="34544"/>
                </a:lnTo>
                <a:lnTo>
                  <a:pt x="1728089" y="41656"/>
                </a:lnTo>
                <a:lnTo>
                  <a:pt x="1730883" y="44450"/>
                </a:lnTo>
                <a:lnTo>
                  <a:pt x="1737868" y="44450"/>
                </a:lnTo>
                <a:lnTo>
                  <a:pt x="1740789" y="41656"/>
                </a:lnTo>
                <a:lnTo>
                  <a:pt x="1740789" y="34544"/>
                </a:lnTo>
                <a:lnTo>
                  <a:pt x="1737868" y="31750"/>
                </a:lnTo>
                <a:close/>
              </a:path>
              <a:path w="4406265" h="76200">
                <a:moveTo>
                  <a:pt x="1763395" y="31750"/>
                </a:moveTo>
                <a:lnTo>
                  <a:pt x="1756283" y="31750"/>
                </a:lnTo>
                <a:lnTo>
                  <a:pt x="1753489" y="34544"/>
                </a:lnTo>
                <a:lnTo>
                  <a:pt x="1753489" y="41656"/>
                </a:lnTo>
                <a:lnTo>
                  <a:pt x="1756283" y="44450"/>
                </a:lnTo>
                <a:lnTo>
                  <a:pt x="1763395" y="44450"/>
                </a:lnTo>
                <a:lnTo>
                  <a:pt x="1766189" y="41656"/>
                </a:lnTo>
                <a:lnTo>
                  <a:pt x="1766189" y="34544"/>
                </a:lnTo>
                <a:lnTo>
                  <a:pt x="1763395" y="31750"/>
                </a:lnTo>
                <a:close/>
              </a:path>
              <a:path w="4406265" h="76200">
                <a:moveTo>
                  <a:pt x="1788795" y="31750"/>
                </a:moveTo>
                <a:lnTo>
                  <a:pt x="1781683" y="31750"/>
                </a:lnTo>
                <a:lnTo>
                  <a:pt x="1778889" y="34544"/>
                </a:lnTo>
                <a:lnTo>
                  <a:pt x="1778889" y="41656"/>
                </a:lnTo>
                <a:lnTo>
                  <a:pt x="1781683" y="44450"/>
                </a:lnTo>
                <a:lnTo>
                  <a:pt x="1788795" y="44450"/>
                </a:lnTo>
                <a:lnTo>
                  <a:pt x="1791589" y="41656"/>
                </a:lnTo>
                <a:lnTo>
                  <a:pt x="1791589" y="34544"/>
                </a:lnTo>
                <a:lnTo>
                  <a:pt x="1788795" y="31750"/>
                </a:lnTo>
                <a:close/>
              </a:path>
              <a:path w="4406265" h="76200">
                <a:moveTo>
                  <a:pt x="1814195" y="31750"/>
                </a:moveTo>
                <a:lnTo>
                  <a:pt x="1807083" y="31750"/>
                </a:lnTo>
                <a:lnTo>
                  <a:pt x="1804289" y="34544"/>
                </a:lnTo>
                <a:lnTo>
                  <a:pt x="1804289" y="41656"/>
                </a:lnTo>
                <a:lnTo>
                  <a:pt x="1807083" y="44450"/>
                </a:lnTo>
                <a:lnTo>
                  <a:pt x="1814195" y="44450"/>
                </a:lnTo>
                <a:lnTo>
                  <a:pt x="1816989" y="41656"/>
                </a:lnTo>
                <a:lnTo>
                  <a:pt x="1816989" y="34544"/>
                </a:lnTo>
                <a:lnTo>
                  <a:pt x="1814195" y="31750"/>
                </a:lnTo>
                <a:close/>
              </a:path>
              <a:path w="4406265" h="76200">
                <a:moveTo>
                  <a:pt x="1839595" y="31750"/>
                </a:moveTo>
                <a:lnTo>
                  <a:pt x="1832609" y="31750"/>
                </a:lnTo>
                <a:lnTo>
                  <a:pt x="1829689" y="34544"/>
                </a:lnTo>
                <a:lnTo>
                  <a:pt x="1829689" y="41656"/>
                </a:lnTo>
                <a:lnTo>
                  <a:pt x="1832609" y="44450"/>
                </a:lnTo>
                <a:lnTo>
                  <a:pt x="1839595" y="44450"/>
                </a:lnTo>
                <a:lnTo>
                  <a:pt x="1842389" y="41656"/>
                </a:lnTo>
                <a:lnTo>
                  <a:pt x="1842389" y="34544"/>
                </a:lnTo>
                <a:lnTo>
                  <a:pt x="1839595" y="31750"/>
                </a:lnTo>
                <a:close/>
              </a:path>
              <a:path w="4406265" h="76200">
                <a:moveTo>
                  <a:pt x="1864995" y="31750"/>
                </a:moveTo>
                <a:lnTo>
                  <a:pt x="1858009" y="31750"/>
                </a:lnTo>
                <a:lnTo>
                  <a:pt x="1855089" y="34544"/>
                </a:lnTo>
                <a:lnTo>
                  <a:pt x="1855089" y="41656"/>
                </a:lnTo>
                <a:lnTo>
                  <a:pt x="1858009" y="44450"/>
                </a:lnTo>
                <a:lnTo>
                  <a:pt x="1864995" y="44450"/>
                </a:lnTo>
                <a:lnTo>
                  <a:pt x="1867789" y="41656"/>
                </a:lnTo>
                <a:lnTo>
                  <a:pt x="1867789" y="34544"/>
                </a:lnTo>
                <a:lnTo>
                  <a:pt x="1864995" y="31750"/>
                </a:lnTo>
                <a:close/>
              </a:path>
              <a:path w="4406265" h="76200">
                <a:moveTo>
                  <a:pt x="1890395" y="31750"/>
                </a:moveTo>
                <a:lnTo>
                  <a:pt x="1883409" y="31750"/>
                </a:lnTo>
                <a:lnTo>
                  <a:pt x="1880489" y="34544"/>
                </a:lnTo>
                <a:lnTo>
                  <a:pt x="1880489" y="41656"/>
                </a:lnTo>
                <a:lnTo>
                  <a:pt x="1883409" y="44450"/>
                </a:lnTo>
                <a:lnTo>
                  <a:pt x="1890395" y="44450"/>
                </a:lnTo>
                <a:lnTo>
                  <a:pt x="1893189" y="41656"/>
                </a:lnTo>
                <a:lnTo>
                  <a:pt x="1893189" y="34544"/>
                </a:lnTo>
                <a:lnTo>
                  <a:pt x="1890395" y="31750"/>
                </a:lnTo>
                <a:close/>
              </a:path>
              <a:path w="4406265" h="76200">
                <a:moveTo>
                  <a:pt x="1915795" y="31750"/>
                </a:moveTo>
                <a:lnTo>
                  <a:pt x="1908809" y="31750"/>
                </a:lnTo>
                <a:lnTo>
                  <a:pt x="1905889" y="34544"/>
                </a:lnTo>
                <a:lnTo>
                  <a:pt x="1905889" y="41656"/>
                </a:lnTo>
                <a:lnTo>
                  <a:pt x="1908809" y="44450"/>
                </a:lnTo>
                <a:lnTo>
                  <a:pt x="1915795" y="44450"/>
                </a:lnTo>
                <a:lnTo>
                  <a:pt x="1918716" y="41656"/>
                </a:lnTo>
                <a:lnTo>
                  <a:pt x="1918716" y="34544"/>
                </a:lnTo>
                <a:lnTo>
                  <a:pt x="1915795" y="31750"/>
                </a:lnTo>
                <a:close/>
              </a:path>
              <a:path w="4406265" h="76200">
                <a:moveTo>
                  <a:pt x="1941195" y="31750"/>
                </a:moveTo>
                <a:lnTo>
                  <a:pt x="1934209" y="31750"/>
                </a:lnTo>
                <a:lnTo>
                  <a:pt x="1931416" y="34544"/>
                </a:lnTo>
                <a:lnTo>
                  <a:pt x="1931416" y="41656"/>
                </a:lnTo>
                <a:lnTo>
                  <a:pt x="1934209" y="44450"/>
                </a:lnTo>
                <a:lnTo>
                  <a:pt x="1941195" y="44450"/>
                </a:lnTo>
                <a:lnTo>
                  <a:pt x="1944116" y="41656"/>
                </a:lnTo>
                <a:lnTo>
                  <a:pt x="1944116" y="34544"/>
                </a:lnTo>
                <a:lnTo>
                  <a:pt x="1941195" y="31750"/>
                </a:lnTo>
                <a:close/>
              </a:path>
              <a:path w="4406265" h="76200">
                <a:moveTo>
                  <a:pt x="1966595" y="31750"/>
                </a:moveTo>
                <a:lnTo>
                  <a:pt x="1959609" y="31750"/>
                </a:lnTo>
                <a:lnTo>
                  <a:pt x="1956816" y="34544"/>
                </a:lnTo>
                <a:lnTo>
                  <a:pt x="1956816" y="41656"/>
                </a:lnTo>
                <a:lnTo>
                  <a:pt x="1959609" y="44450"/>
                </a:lnTo>
                <a:lnTo>
                  <a:pt x="1966595" y="44450"/>
                </a:lnTo>
                <a:lnTo>
                  <a:pt x="1969516" y="41656"/>
                </a:lnTo>
                <a:lnTo>
                  <a:pt x="1969516" y="34544"/>
                </a:lnTo>
                <a:lnTo>
                  <a:pt x="1966595" y="31750"/>
                </a:lnTo>
                <a:close/>
              </a:path>
              <a:path w="4406265" h="76200">
                <a:moveTo>
                  <a:pt x="1991995" y="31750"/>
                </a:moveTo>
                <a:lnTo>
                  <a:pt x="1985009" y="31750"/>
                </a:lnTo>
                <a:lnTo>
                  <a:pt x="1982216" y="34544"/>
                </a:lnTo>
                <a:lnTo>
                  <a:pt x="1982216" y="41656"/>
                </a:lnTo>
                <a:lnTo>
                  <a:pt x="1985009" y="44450"/>
                </a:lnTo>
                <a:lnTo>
                  <a:pt x="1991995" y="44450"/>
                </a:lnTo>
                <a:lnTo>
                  <a:pt x="1994916" y="41656"/>
                </a:lnTo>
                <a:lnTo>
                  <a:pt x="1994916" y="34544"/>
                </a:lnTo>
                <a:lnTo>
                  <a:pt x="1991995" y="31750"/>
                </a:lnTo>
                <a:close/>
              </a:path>
              <a:path w="4406265" h="76200">
                <a:moveTo>
                  <a:pt x="2017521" y="31750"/>
                </a:moveTo>
                <a:lnTo>
                  <a:pt x="2010409" y="31750"/>
                </a:lnTo>
                <a:lnTo>
                  <a:pt x="2007616" y="34544"/>
                </a:lnTo>
                <a:lnTo>
                  <a:pt x="2007616" y="41656"/>
                </a:lnTo>
                <a:lnTo>
                  <a:pt x="2010409" y="44450"/>
                </a:lnTo>
                <a:lnTo>
                  <a:pt x="2017521" y="44450"/>
                </a:lnTo>
                <a:lnTo>
                  <a:pt x="2020316" y="41656"/>
                </a:lnTo>
                <a:lnTo>
                  <a:pt x="2020316" y="34544"/>
                </a:lnTo>
                <a:lnTo>
                  <a:pt x="2017521" y="31750"/>
                </a:lnTo>
                <a:close/>
              </a:path>
              <a:path w="4406265" h="76200">
                <a:moveTo>
                  <a:pt x="2042921" y="31750"/>
                </a:moveTo>
                <a:lnTo>
                  <a:pt x="2035809" y="31750"/>
                </a:lnTo>
                <a:lnTo>
                  <a:pt x="2033016" y="34544"/>
                </a:lnTo>
                <a:lnTo>
                  <a:pt x="2033016" y="41656"/>
                </a:lnTo>
                <a:lnTo>
                  <a:pt x="2035809" y="44450"/>
                </a:lnTo>
                <a:lnTo>
                  <a:pt x="2042921" y="44450"/>
                </a:lnTo>
                <a:lnTo>
                  <a:pt x="2045716" y="41656"/>
                </a:lnTo>
                <a:lnTo>
                  <a:pt x="2045716" y="34544"/>
                </a:lnTo>
                <a:lnTo>
                  <a:pt x="2042921" y="31750"/>
                </a:lnTo>
                <a:close/>
              </a:path>
              <a:path w="4406265" h="76200">
                <a:moveTo>
                  <a:pt x="2068321" y="31750"/>
                </a:moveTo>
                <a:lnTo>
                  <a:pt x="2061209" y="31750"/>
                </a:lnTo>
                <a:lnTo>
                  <a:pt x="2058416" y="34544"/>
                </a:lnTo>
                <a:lnTo>
                  <a:pt x="2058416" y="41656"/>
                </a:lnTo>
                <a:lnTo>
                  <a:pt x="2061209" y="44450"/>
                </a:lnTo>
                <a:lnTo>
                  <a:pt x="2068321" y="44450"/>
                </a:lnTo>
                <a:lnTo>
                  <a:pt x="2071116" y="41656"/>
                </a:lnTo>
                <a:lnTo>
                  <a:pt x="2071116" y="34544"/>
                </a:lnTo>
                <a:lnTo>
                  <a:pt x="2068321" y="31750"/>
                </a:lnTo>
                <a:close/>
              </a:path>
              <a:path w="4406265" h="76200">
                <a:moveTo>
                  <a:pt x="2093721" y="31750"/>
                </a:moveTo>
                <a:lnTo>
                  <a:pt x="2086737" y="31750"/>
                </a:lnTo>
                <a:lnTo>
                  <a:pt x="2083816" y="34544"/>
                </a:lnTo>
                <a:lnTo>
                  <a:pt x="2083816" y="41656"/>
                </a:lnTo>
                <a:lnTo>
                  <a:pt x="2086737" y="44450"/>
                </a:lnTo>
                <a:lnTo>
                  <a:pt x="2093721" y="44450"/>
                </a:lnTo>
                <a:lnTo>
                  <a:pt x="2096516" y="41656"/>
                </a:lnTo>
                <a:lnTo>
                  <a:pt x="2096516" y="34544"/>
                </a:lnTo>
                <a:lnTo>
                  <a:pt x="2093721" y="31750"/>
                </a:lnTo>
                <a:close/>
              </a:path>
              <a:path w="4406265" h="76200">
                <a:moveTo>
                  <a:pt x="2119122" y="31750"/>
                </a:moveTo>
                <a:lnTo>
                  <a:pt x="2112137" y="31750"/>
                </a:lnTo>
                <a:lnTo>
                  <a:pt x="2109216" y="34544"/>
                </a:lnTo>
                <a:lnTo>
                  <a:pt x="2109216" y="41656"/>
                </a:lnTo>
                <a:lnTo>
                  <a:pt x="2112137" y="44450"/>
                </a:lnTo>
                <a:lnTo>
                  <a:pt x="2119122" y="44450"/>
                </a:lnTo>
                <a:lnTo>
                  <a:pt x="2121916" y="41656"/>
                </a:lnTo>
                <a:lnTo>
                  <a:pt x="2121916" y="34544"/>
                </a:lnTo>
                <a:lnTo>
                  <a:pt x="2119122" y="31750"/>
                </a:lnTo>
                <a:close/>
              </a:path>
              <a:path w="4406265" h="76200">
                <a:moveTo>
                  <a:pt x="2144522" y="31750"/>
                </a:moveTo>
                <a:lnTo>
                  <a:pt x="2137537" y="31750"/>
                </a:lnTo>
                <a:lnTo>
                  <a:pt x="2134616" y="34544"/>
                </a:lnTo>
                <a:lnTo>
                  <a:pt x="2134616" y="41656"/>
                </a:lnTo>
                <a:lnTo>
                  <a:pt x="2137537" y="44450"/>
                </a:lnTo>
                <a:lnTo>
                  <a:pt x="2144522" y="44450"/>
                </a:lnTo>
                <a:lnTo>
                  <a:pt x="2147316" y="41656"/>
                </a:lnTo>
                <a:lnTo>
                  <a:pt x="2147316" y="34544"/>
                </a:lnTo>
                <a:lnTo>
                  <a:pt x="2144522" y="31750"/>
                </a:lnTo>
                <a:close/>
              </a:path>
              <a:path w="4406265" h="76200">
                <a:moveTo>
                  <a:pt x="2169922" y="31750"/>
                </a:moveTo>
                <a:lnTo>
                  <a:pt x="2162937" y="31750"/>
                </a:lnTo>
                <a:lnTo>
                  <a:pt x="2160016" y="34544"/>
                </a:lnTo>
                <a:lnTo>
                  <a:pt x="2160016" y="41656"/>
                </a:lnTo>
                <a:lnTo>
                  <a:pt x="2162937" y="44450"/>
                </a:lnTo>
                <a:lnTo>
                  <a:pt x="2169922" y="44450"/>
                </a:lnTo>
                <a:lnTo>
                  <a:pt x="2172843" y="41656"/>
                </a:lnTo>
                <a:lnTo>
                  <a:pt x="2172843" y="34544"/>
                </a:lnTo>
                <a:lnTo>
                  <a:pt x="2169922" y="31750"/>
                </a:lnTo>
                <a:close/>
              </a:path>
              <a:path w="4406265" h="76200">
                <a:moveTo>
                  <a:pt x="2195322" y="31750"/>
                </a:moveTo>
                <a:lnTo>
                  <a:pt x="2188337" y="31750"/>
                </a:lnTo>
                <a:lnTo>
                  <a:pt x="2185543" y="34544"/>
                </a:lnTo>
                <a:lnTo>
                  <a:pt x="2185543" y="41656"/>
                </a:lnTo>
                <a:lnTo>
                  <a:pt x="2188337" y="44450"/>
                </a:lnTo>
                <a:lnTo>
                  <a:pt x="2195322" y="44450"/>
                </a:lnTo>
                <a:lnTo>
                  <a:pt x="2198243" y="41656"/>
                </a:lnTo>
                <a:lnTo>
                  <a:pt x="2198243" y="34544"/>
                </a:lnTo>
                <a:lnTo>
                  <a:pt x="2195322" y="31750"/>
                </a:lnTo>
                <a:close/>
              </a:path>
              <a:path w="4406265" h="76200">
                <a:moveTo>
                  <a:pt x="2220722" y="31750"/>
                </a:moveTo>
                <a:lnTo>
                  <a:pt x="2213737" y="31750"/>
                </a:lnTo>
                <a:lnTo>
                  <a:pt x="2210943" y="34544"/>
                </a:lnTo>
                <a:lnTo>
                  <a:pt x="2210943" y="41656"/>
                </a:lnTo>
                <a:lnTo>
                  <a:pt x="2213737" y="44450"/>
                </a:lnTo>
                <a:lnTo>
                  <a:pt x="2220722" y="44450"/>
                </a:lnTo>
                <a:lnTo>
                  <a:pt x="2223643" y="41656"/>
                </a:lnTo>
                <a:lnTo>
                  <a:pt x="2223643" y="34544"/>
                </a:lnTo>
                <a:lnTo>
                  <a:pt x="2220722" y="31750"/>
                </a:lnTo>
                <a:close/>
              </a:path>
              <a:path w="4406265" h="76200">
                <a:moveTo>
                  <a:pt x="2246122" y="31750"/>
                </a:moveTo>
                <a:lnTo>
                  <a:pt x="2239137" y="31750"/>
                </a:lnTo>
                <a:lnTo>
                  <a:pt x="2236343" y="34544"/>
                </a:lnTo>
                <a:lnTo>
                  <a:pt x="2236343" y="41656"/>
                </a:lnTo>
                <a:lnTo>
                  <a:pt x="2239137" y="44450"/>
                </a:lnTo>
                <a:lnTo>
                  <a:pt x="2246122" y="44450"/>
                </a:lnTo>
                <a:lnTo>
                  <a:pt x="2249043" y="41656"/>
                </a:lnTo>
                <a:lnTo>
                  <a:pt x="2249043" y="34544"/>
                </a:lnTo>
                <a:lnTo>
                  <a:pt x="2246122" y="31750"/>
                </a:lnTo>
                <a:close/>
              </a:path>
              <a:path w="4406265" h="76200">
                <a:moveTo>
                  <a:pt x="2271649" y="31750"/>
                </a:moveTo>
                <a:lnTo>
                  <a:pt x="2264537" y="31750"/>
                </a:lnTo>
                <a:lnTo>
                  <a:pt x="2261743" y="34544"/>
                </a:lnTo>
                <a:lnTo>
                  <a:pt x="2261743" y="41656"/>
                </a:lnTo>
                <a:lnTo>
                  <a:pt x="2264537" y="44450"/>
                </a:lnTo>
                <a:lnTo>
                  <a:pt x="2271649" y="44450"/>
                </a:lnTo>
                <a:lnTo>
                  <a:pt x="2274443" y="41656"/>
                </a:lnTo>
                <a:lnTo>
                  <a:pt x="2274443" y="34544"/>
                </a:lnTo>
                <a:lnTo>
                  <a:pt x="2271649" y="31750"/>
                </a:lnTo>
                <a:close/>
              </a:path>
              <a:path w="4406265" h="76200">
                <a:moveTo>
                  <a:pt x="2297049" y="31750"/>
                </a:moveTo>
                <a:lnTo>
                  <a:pt x="2289937" y="31750"/>
                </a:lnTo>
                <a:lnTo>
                  <a:pt x="2287143" y="34544"/>
                </a:lnTo>
                <a:lnTo>
                  <a:pt x="2287143" y="41656"/>
                </a:lnTo>
                <a:lnTo>
                  <a:pt x="2289937" y="44450"/>
                </a:lnTo>
                <a:lnTo>
                  <a:pt x="2297049" y="44450"/>
                </a:lnTo>
                <a:lnTo>
                  <a:pt x="2299843" y="41656"/>
                </a:lnTo>
                <a:lnTo>
                  <a:pt x="2299843" y="34544"/>
                </a:lnTo>
                <a:lnTo>
                  <a:pt x="2297049" y="31750"/>
                </a:lnTo>
                <a:close/>
              </a:path>
              <a:path w="4406265" h="76200">
                <a:moveTo>
                  <a:pt x="2322449" y="31750"/>
                </a:moveTo>
                <a:lnTo>
                  <a:pt x="2315337" y="31750"/>
                </a:lnTo>
                <a:lnTo>
                  <a:pt x="2312543" y="34544"/>
                </a:lnTo>
                <a:lnTo>
                  <a:pt x="2312543" y="41656"/>
                </a:lnTo>
                <a:lnTo>
                  <a:pt x="2315337" y="44450"/>
                </a:lnTo>
                <a:lnTo>
                  <a:pt x="2322449" y="44450"/>
                </a:lnTo>
                <a:lnTo>
                  <a:pt x="2325243" y="41656"/>
                </a:lnTo>
                <a:lnTo>
                  <a:pt x="2325243" y="34544"/>
                </a:lnTo>
                <a:lnTo>
                  <a:pt x="2322449" y="31750"/>
                </a:lnTo>
                <a:close/>
              </a:path>
              <a:path w="4406265" h="76200">
                <a:moveTo>
                  <a:pt x="2347849" y="31750"/>
                </a:moveTo>
                <a:lnTo>
                  <a:pt x="2340864" y="31750"/>
                </a:lnTo>
                <a:lnTo>
                  <a:pt x="2337943" y="34544"/>
                </a:lnTo>
                <a:lnTo>
                  <a:pt x="2337943" y="41656"/>
                </a:lnTo>
                <a:lnTo>
                  <a:pt x="2340864" y="44450"/>
                </a:lnTo>
                <a:lnTo>
                  <a:pt x="2347849" y="44450"/>
                </a:lnTo>
                <a:lnTo>
                  <a:pt x="2350643" y="41656"/>
                </a:lnTo>
                <a:lnTo>
                  <a:pt x="2350643" y="34544"/>
                </a:lnTo>
                <a:lnTo>
                  <a:pt x="2347849" y="31750"/>
                </a:lnTo>
                <a:close/>
              </a:path>
              <a:path w="4406265" h="76200">
                <a:moveTo>
                  <a:pt x="2373249" y="31750"/>
                </a:moveTo>
                <a:lnTo>
                  <a:pt x="2366264" y="31750"/>
                </a:lnTo>
                <a:lnTo>
                  <a:pt x="2363343" y="34544"/>
                </a:lnTo>
                <a:lnTo>
                  <a:pt x="2363343" y="41656"/>
                </a:lnTo>
                <a:lnTo>
                  <a:pt x="2366264" y="44450"/>
                </a:lnTo>
                <a:lnTo>
                  <a:pt x="2373249" y="44450"/>
                </a:lnTo>
                <a:lnTo>
                  <a:pt x="2376043" y="41656"/>
                </a:lnTo>
                <a:lnTo>
                  <a:pt x="2376043" y="34544"/>
                </a:lnTo>
                <a:lnTo>
                  <a:pt x="2373249" y="31750"/>
                </a:lnTo>
                <a:close/>
              </a:path>
              <a:path w="4406265" h="76200">
                <a:moveTo>
                  <a:pt x="2398649" y="31750"/>
                </a:moveTo>
                <a:lnTo>
                  <a:pt x="2391664" y="31750"/>
                </a:lnTo>
                <a:lnTo>
                  <a:pt x="2388743" y="34544"/>
                </a:lnTo>
                <a:lnTo>
                  <a:pt x="2388743" y="41656"/>
                </a:lnTo>
                <a:lnTo>
                  <a:pt x="2391664" y="44450"/>
                </a:lnTo>
                <a:lnTo>
                  <a:pt x="2398649" y="44450"/>
                </a:lnTo>
                <a:lnTo>
                  <a:pt x="2401443" y="41656"/>
                </a:lnTo>
                <a:lnTo>
                  <a:pt x="2401443" y="34544"/>
                </a:lnTo>
                <a:lnTo>
                  <a:pt x="2398649" y="31750"/>
                </a:lnTo>
                <a:close/>
              </a:path>
              <a:path w="4406265" h="76200">
                <a:moveTo>
                  <a:pt x="2424049" y="31750"/>
                </a:moveTo>
                <a:lnTo>
                  <a:pt x="2417064" y="31750"/>
                </a:lnTo>
                <a:lnTo>
                  <a:pt x="2414143" y="34544"/>
                </a:lnTo>
                <a:lnTo>
                  <a:pt x="2414143" y="41656"/>
                </a:lnTo>
                <a:lnTo>
                  <a:pt x="2417064" y="44450"/>
                </a:lnTo>
                <a:lnTo>
                  <a:pt x="2424049" y="44450"/>
                </a:lnTo>
                <a:lnTo>
                  <a:pt x="2426970" y="41656"/>
                </a:lnTo>
                <a:lnTo>
                  <a:pt x="2426970" y="34544"/>
                </a:lnTo>
                <a:lnTo>
                  <a:pt x="2424049" y="31750"/>
                </a:lnTo>
                <a:close/>
              </a:path>
              <a:path w="4406265" h="76200">
                <a:moveTo>
                  <a:pt x="2449449" y="31750"/>
                </a:moveTo>
                <a:lnTo>
                  <a:pt x="2442464" y="31750"/>
                </a:lnTo>
                <a:lnTo>
                  <a:pt x="2439670" y="34544"/>
                </a:lnTo>
                <a:lnTo>
                  <a:pt x="2439670" y="41656"/>
                </a:lnTo>
                <a:lnTo>
                  <a:pt x="2442464" y="44450"/>
                </a:lnTo>
                <a:lnTo>
                  <a:pt x="2449449" y="44450"/>
                </a:lnTo>
                <a:lnTo>
                  <a:pt x="2452370" y="41656"/>
                </a:lnTo>
                <a:lnTo>
                  <a:pt x="2452370" y="34544"/>
                </a:lnTo>
                <a:lnTo>
                  <a:pt x="2449449" y="31750"/>
                </a:lnTo>
                <a:close/>
              </a:path>
              <a:path w="4406265" h="76200">
                <a:moveTo>
                  <a:pt x="2474849" y="31750"/>
                </a:moveTo>
                <a:lnTo>
                  <a:pt x="2467864" y="31750"/>
                </a:lnTo>
                <a:lnTo>
                  <a:pt x="2465070" y="34544"/>
                </a:lnTo>
                <a:lnTo>
                  <a:pt x="2465070" y="41656"/>
                </a:lnTo>
                <a:lnTo>
                  <a:pt x="2467864" y="44450"/>
                </a:lnTo>
                <a:lnTo>
                  <a:pt x="2474849" y="44450"/>
                </a:lnTo>
                <a:lnTo>
                  <a:pt x="2477770" y="41656"/>
                </a:lnTo>
                <a:lnTo>
                  <a:pt x="2477770" y="34544"/>
                </a:lnTo>
                <a:lnTo>
                  <a:pt x="2474849" y="31750"/>
                </a:lnTo>
                <a:close/>
              </a:path>
              <a:path w="4406265" h="76200">
                <a:moveTo>
                  <a:pt x="2500249" y="31750"/>
                </a:moveTo>
                <a:lnTo>
                  <a:pt x="2493264" y="31750"/>
                </a:lnTo>
                <a:lnTo>
                  <a:pt x="2490470" y="34544"/>
                </a:lnTo>
                <a:lnTo>
                  <a:pt x="2490470" y="41656"/>
                </a:lnTo>
                <a:lnTo>
                  <a:pt x="2493264" y="44450"/>
                </a:lnTo>
                <a:lnTo>
                  <a:pt x="2500249" y="44450"/>
                </a:lnTo>
                <a:lnTo>
                  <a:pt x="2503170" y="41656"/>
                </a:lnTo>
                <a:lnTo>
                  <a:pt x="2503170" y="34544"/>
                </a:lnTo>
                <a:lnTo>
                  <a:pt x="2500249" y="31750"/>
                </a:lnTo>
                <a:close/>
              </a:path>
              <a:path w="4406265" h="76200">
                <a:moveTo>
                  <a:pt x="2525776" y="31750"/>
                </a:moveTo>
                <a:lnTo>
                  <a:pt x="2518664" y="31750"/>
                </a:lnTo>
                <a:lnTo>
                  <a:pt x="2515870" y="34544"/>
                </a:lnTo>
                <a:lnTo>
                  <a:pt x="2515870" y="41656"/>
                </a:lnTo>
                <a:lnTo>
                  <a:pt x="2518664" y="44450"/>
                </a:lnTo>
                <a:lnTo>
                  <a:pt x="2525776" y="44450"/>
                </a:lnTo>
                <a:lnTo>
                  <a:pt x="2528570" y="41656"/>
                </a:lnTo>
                <a:lnTo>
                  <a:pt x="2528570" y="34544"/>
                </a:lnTo>
                <a:lnTo>
                  <a:pt x="2525776" y="31750"/>
                </a:lnTo>
                <a:close/>
              </a:path>
              <a:path w="4406265" h="76200">
                <a:moveTo>
                  <a:pt x="2551176" y="31750"/>
                </a:moveTo>
                <a:lnTo>
                  <a:pt x="2544064" y="31750"/>
                </a:lnTo>
                <a:lnTo>
                  <a:pt x="2541270" y="34544"/>
                </a:lnTo>
                <a:lnTo>
                  <a:pt x="2541270" y="41656"/>
                </a:lnTo>
                <a:lnTo>
                  <a:pt x="2544064" y="44450"/>
                </a:lnTo>
                <a:lnTo>
                  <a:pt x="2551176" y="44450"/>
                </a:lnTo>
                <a:lnTo>
                  <a:pt x="2553970" y="41656"/>
                </a:lnTo>
                <a:lnTo>
                  <a:pt x="2553970" y="34544"/>
                </a:lnTo>
                <a:lnTo>
                  <a:pt x="2551176" y="31750"/>
                </a:lnTo>
                <a:close/>
              </a:path>
              <a:path w="4406265" h="76200">
                <a:moveTo>
                  <a:pt x="2576576" y="31750"/>
                </a:moveTo>
                <a:lnTo>
                  <a:pt x="2569464" y="31750"/>
                </a:lnTo>
                <a:lnTo>
                  <a:pt x="2566670" y="34544"/>
                </a:lnTo>
                <a:lnTo>
                  <a:pt x="2566670" y="41656"/>
                </a:lnTo>
                <a:lnTo>
                  <a:pt x="2569464" y="44450"/>
                </a:lnTo>
                <a:lnTo>
                  <a:pt x="2576576" y="44450"/>
                </a:lnTo>
                <a:lnTo>
                  <a:pt x="2579370" y="41656"/>
                </a:lnTo>
                <a:lnTo>
                  <a:pt x="2579370" y="34544"/>
                </a:lnTo>
                <a:lnTo>
                  <a:pt x="2576576" y="31750"/>
                </a:lnTo>
                <a:close/>
              </a:path>
              <a:path w="4406265" h="76200">
                <a:moveTo>
                  <a:pt x="2601976" y="31750"/>
                </a:moveTo>
                <a:lnTo>
                  <a:pt x="2594991" y="31750"/>
                </a:lnTo>
                <a:lnTo>
                  <a:pt x="2592070" y="34544"/>
                </a:lnTo>
                <a:lnTo>
                  <a:pt x="2592070" y="41656"/>
                </a:lnTo>
                <a:lnTo>
                  <a:pt x="2594991" y="44450"/>
                </a:lnTo>
                <a:lnTo>
                  <a:pt x="2601976" y="44450"/>
                </a:lnTo>
                <a:lnTo>
                  <a:pt x="2604770" y="41656"/>
                </a:lnTo>
                <a:lnTo>
                  <a:pt x="2604770" y="34544"/>
                </a:lnTo>
                <a:lnTo>
                  <a:pt x="2601976" y="31750"/>
                </a:lnTo>
                <a:close/>
              </a:path>
              <a:path w="4406265" h="76200">
                <a:moveTo>
                  <a:pt x="2627376" y="31750"/>
                </a:moveTo>
                <a:lnTo>
                  <a:pt x="2620391" y="31750"/>
                </a:lnTo>
                <a:lnTo>
                  <a:pt x="2617470" y="34544"/>
                </a:lnTo>
                <a:lnTo>
                  <a:pt x="2617470" y="41656"/>
                </a:lnTo>
                <a:lnTo>
                  <a:pt x="2620391" y="44450"/>
                </a:lnTo>
                <a:lnTo>
                  <a:pt x="2627376" y="44450"/>
                </a:lnTo>
                <a:lnTo>
                  <a:pt x="2630170" y="41656"/>
                </a:lnTo>
                <a:lnTo>
                  <a:pt x="2630170" y="34544"/>
                </a:lnTo>
                <a:lnTo>
                  <a:pt x="2627376" y="31750"/>
                </a:lnTo>
                <a:close/>
              </a:path>
              <a:path w="4406265" h="76200">
                <a:moveTo>
                  <a:pt x="2652776" y="31750"/>
                </a:moveTo>
                <a:lnTo>
                  <a:pt x="2645791" y="31750"/>
                </a:lnTo>
                <a:lnTo>
                  <a:pt x="2642870" y="34544"/>
                </a:lnTo>
                <a:lnTo>
                  <a:pt x="2642870" y="41656"/>
                </a:lnTo>
                <a:lnTo>
                  <a:pt x="2645791" y="44450"/>
                </a:lnTo>
                <a:lnTo>
                  <a:pt x="2652776" y="44450"/>
                </a:lnTo>
                <a:lnTo>
                  <a:pt x="2655570" y="41656"/>
                </a:lnTo>
                <a:lnTo>
                  <a:pt x="2655570" y="34544"/>
                </a:lnTo>
                <a:lnTo>
                  <a:pt x="2652776" y="31750"/>
                </a:lnTo>
                <a:close/>
              </a:path>
              <a:path w="4406265" h="76200">
                <a:moveTo>
                  <a:pt x="2678176" y="31750"/>
                </a:moveTo>
                <a:lnTo>
                  <a:pt x="2671191" y="31750"/>
                </a:lnTo>
                <a:lnTo>
                  <a:pt x="2668270" y="34544"/>
                </a:lnTo>
                <a:lnTo>
                  <a:pt x="2668270" y="41656"/>
                </a:lnTo>
                <a:lnTo>
                  <a:pt x="2671191" y="44450"/>
                </a:lnTo>
                <a:lnTo>
                  <a:pt x="2678176" y="44450"/>
                </a:lnTo>
                <a:lnTo>
                  <a:pt x="2681097" y="41656"/>
                </a:lnTo>
                <a:lnTo>
                  <a:pt x="2681097" y="34544"/>
                </a:lnTo>
                <a:lnTo>
                  <a:pt x="2678176" y="31750"/>
                </a:lnTo>
                <a:close/>
              </a:path>
              <a:path w="4406265" h="76200">
                <a:moveTo>
                  <a:pt x="2703576" y="31750"/>
                </a:moveTo>
                <a:lnTo>
                  <a:pt x="2696591" y="31750"/>
                </a:lnTo>
                <a:lnTo>
                  <a:pt x="2693797" y="34544"/>
                </a:lnTo>
                <a:lnTo>
                  <a:pt x="2693797" y="41656"/>
                </a:lnTo>
                <a:lnTo>
                  <a:pt x="2696591" y="44450"/>
                </a:lnTo>
                <a:lnTo>
                  <a:pt x="2703576" y="44450"/>
                </a:lnTo>
                <a:lnTo>
                  <a:pt x="2706497" y="41656"/>
                </a:lnTo>
                <a:lnTo>
                  <a:pt x="2706497" y="34544"/>
                </a:lnTo>
                <a:lnTo>
                  <a:pt x="2703576" y="31750"/>
                </a:lnTo>
                <a:close/>
              </a:path>
              <a:path w="4406265" h="76200">
                <a:moveTo>
                  <a:pt x="2728976" y="31750"/>
                </a:moveTo>
                <a:lnTo>
                  <a:pt x="2721991" y="31750"/>
                </a:lnTo>
                <a:lnTo>
                  <a:pt x="2719197" y="34544"/>
                </a:lnTo>
                <a:lnTo>
                  <a:pt x="2719197" y="41656"/>
                </a:lnTo>
                <a:lnTo>
                  <a:pt x="2721991" y="44450"/>
                </a:lnTo>
                <a:lnTo>
                  <a:pt x="2728976" y="44450"/>
                </a:lnTo>
                <a:lnTo>
                  <a:pt x="2731897" y="41656"/>
                </a:lnTo>
                <a:lnTo>
                  <a:pt x="2731897" y="34544"/>
                </a:lnTo>
                <a:lnTo>
                  <a:pt x="2728976" y="31750"/>
                </a:lnTo>
                <a:close/>
              </a:path>
              <a:path w="4406265" h="76200">
                <a:moveTo>
                  <a:pt x="2754376" y="31750"/>
                </a:moveTo>
                <a:lnTo>
                  <a:pt x="2747391" y="31750"/>
                </a:lnTo>
                <a:lnTo>
                  <a:pt x="2744597" y="34544"/>
                </a:lnTo>
                <a:lnTo>
                  <a:pt x="2744597" y="41656"/>
                </a:lnTo>
                <a:lnTo>
                  <a:pt x="2747391" y="44450"/>
                </a:lnTo>
                <a:lnTo>
                  <a:pt x="2754376" y="44450"/>
                </a:lnTo>
                <a:lnTo>
                  <a:pt x="2757297" y="41656"/>
                </a:lnTo>
                <a:lnTo>
                  <a:pt x="2757297" y="34544"/>
                </a:lnTo>
                <a:lnTo>
                  <a:pt x="2754376" y="31750"/>
                </a:lnTo>
                <a:close/>
              </a:path>
              <a:path w="4406265" h="76200">
                <a:moveTo>
                  <a:pt x="2779903" y="31750"/>
                </a:moveTo>
                <a:lnTo>
                  <a:pt x="2772791" y="31750"/>
                </a:lnTo>
                <a:lnTo>
                  <a:pt x="2769997" y="34544"/>
                </a:lnTo>
                <a:lnTo>
                  <a:pt x="2769997" y="41656"/>
                </a:lnTo>
                <a:lnTo>
                  <a:pt x="2772791" y="44450"/>
                </a:lnTo>
                <a:lnTo>
                  <a:pt x="2779903" y="44450"/>
                </a:lnTo>
                <a:lnTo>
                  <a:pt x="2782697" y="41656"/>
                </a:lnTo>
                <a:lnTo>
                  <a:pt x="2782697" y="34544"/>
                </a:lnTo>
                <a:lnTo>
                  <a:pt x="2779903" y="31750"/>
                </a:lnTo>
                <a:close/>
              </a:path>
              <a:path w="4406265" h="76200">
                <a:moveTo>
                  <a:pt x="2805303" y="31750"/>
                </a:moveTo>
                <a:lnTo>
                  <a:pt x="2798191" y="31750"/>
                </a:lnTo>
                <a:lnTo>
                  <a:pt x="2795397" y="34544"/>
                </a:lnTo>
                <a:lnTo>
                  <a:pt x="2795397" y="41656"/>
                </a:lnTo>
                <a:lnTo>
                  <a:pt x="2798191" y="44450"/>
                </a:lnTo>
                <a:lnTo>
                  <a:pt x="2805303" y="44450"/>
                </a:lnTo>
                <a:lnTo>
                  <a:pt x="2808097" y="41656"/>
                </a:lnTo>
                <a:lnTo>
                  <a:pt x="2808097" y="34544"/>
                </a:lnTo>
                <a:lnTo>
                  <a:pt x="2805303" y="31750"/>
                </a:lnTo>
                <a:close/>
              </a:path>
              <a:path w="4406265" h="76200">
                <a:moveTo>
                  <a:pt x="2830703" y="31750"/>
                </a:moveTo>
                <a:lnTo>
                  <a:pt x="2823591" y="31750"/>
                </a:lnTo>
                <a:lnTo>
                  <a:pt x="2820797" y="34544"/>
                </a:lnTo>
                <a:lnTo>
                  <a:pt x="2820797" y="41656"/>
                </a:lnTo>
                <a:lnTo>
                  <a:pt x="2823591" y="44450"/>
                </a:lnTo>
                <a:lnTo>
                  <a:pt x="2830703" y="44450"/>
                </a:lnTo>
                <a:lnTo>
                  <a:pt x="2833497" y="41656"/>
                </a:lnTo>
                <a:lnTo>
                  <a:pt x="2833497" y="34544"/>
                </a:lnTo>
                <a:lnTo>
                  <a:pt x="2830703" y="31750"/>
                </a:lnTo>
                <a:close/>
              </a:path>
              <a:path w="4406265" h="76200">
                <a:moveTo>
                  <a:pt x="2856103" y="31750"/>
                </a:moveTo>
                <a:lnTo>
                  <a:pt x="2849118" y="31750"/>
                </a:lnTo>
                <a:lnTo>
                  <a:pt x="2846197" y="34544"/>
                </a:lnTo>
                <a:lnTo>
                  <a:pt x="2846197" y="41656"/>
                </a:lnTo>
                <a:lnTo>
                  <a:pt x="2849118" y="44450"/>
                </a:lnTo>
                <a:lnTo>
                  <a:pt x="2856103" y="44450"/>
                </a:lnTo>
                <a:lnTo>
                  <a:pt x="2858897" y="41656"/>
                </a:lnTo>
                <a:lnTo>
                  <a:pt x="2858897" y="34544"/>
                </a:lnTo>
                <a:lnTo>
                  <a:pt x="2856103" y="31750"/>
                </a:lnTo>
                <a:close/>
              </a:path>
              <a:path w="4406265" h="76200">
                <a:moveTo>
                  <a:pt x="2881503" y="31750"/>
                </a:moveTo>
                <a:lnTo>
                  <a:pt x="2874518" y="31750"/>
                </a:lnTo>
                <a:lnTo>
                  <a:pt x="2871597" y="34544"/>
                </a:lnTo>
                <a:lnTo>
                  <a:pt x="2871597" y="41656"/>
                </a:lnTo>
                <a:lnTo>
                  <a:pt x="2874518" y="44450"/>
                </a:lnTo>
                <a:lnTo>
                  <a:pt x="2881503" y="44450"/>
                </a:lnTo>
                <a:lnTo>
                  <a:pt x="2884297" y="41656"/>
                </a:lnTo>
                <a:lnTo>
                  <a:pt x="2884297" y="34544"/>
                </a:lnTo>
                <a:lnTo>
                  <a:pt x="2881503" y="31750"/>
                </a:lnTo>
                <a:close/>
              </a:path>
              <a:path w="4406265" h="76200">
                <a:moveTo>
                  <a:pt x="2906903" y="31750"/>
                </a:moveTo>
                <a:lnTo>
                  <a:pt x="2899918" y="31750"/>
                </a:lnTo>
                <a:lnTo>
                  <a:pt x="2896997" y="34544"/>
                </a:lnTo>
                <a:lnTo>
                  <a:pt x="2896997" y="41656"/>
                </a:lnTo>
                <a:lnTo>
                  <a:pt x="2899918" y="44450"/>
                </a:lnTo>
                <a:lnTo>
                  <a:pt x="2906903" y="44450"/>
                </a:lnTo>
                <a:lnTo>
                  <a:pt x="2909697" y="41656"/>
                </a:lnTo>
                <a:lnTo>
                  <a:pt x="2909697" y="34544"/>
                </a:lnTo>
                <a:lnTo>
                  <a:pt x="2906903" y="31750"/>
                </a:lnTo>
                <a:close/>
              </a:path>
              <a:path w="4406265" h="76200">
                <a:moveTo>
                  <a:pt x="2932303" y="31750"/>
                </a:moveTo>
                <a:lnTo>
                  <a:pt x="2925318" y="31750"/>
                </a:lnTo>
                <a:lnTo>
                  <a:pt x="2922397" y="34544"/>
                </a:lnTo>
                <a:lnTo>
                  <a:pt x="2922397" y="41656"/>
                </a:lnTo>
                <a:lnTo>
                  <a:pt x="2925318" y="44450"/>
                </a:lnTo>
                <a:lnTo>
                  <a:pt x="2932303" y="44450"/>
                </a:lnTo>
                <a:lnTo>
                  <a:pt x="2935224" y="41656"/>
                </a:lnTo>
                <a:lnTo>
                  <a:pt x="2935224" y="34544"/>
                </a:lnTo>
                <a:lnTo>
                  <a:pt x="2932303" y="31750"/>
                </a:lnTo>
                <a:close/>
              </a:path>
              <a:path w="4406265" h="76200">
                <a:moveTo>
                  <a:pt x="2957703" y="31750"/>
                </a:moveTo>
                <a:lnTo>
                  <a:pt x="2950718" y="31750"/>
                </a:lnTo>
                <a:lnTo>
                  <a:pt x="2947924" y="34544"/>
                </a:lnTo>
                <a:lnTo>
                  <a:pt x="2947924" y="41656"/>
                </a:lnTo>
                <a:lnTo>
                  <a:pt x="2950718" y="44450"/>
                </a:lnTo>
                <a:lnTo>
                  <a:pt x="2957703" y="44450"/>
                </a:lnTo>
                <a:lnTo>
                  <a:pt x="2960624" y="41656"/>
                </a:lnTo>
                <a:lnTo>
                  <a:pt x="2960624" y="34544"/>
                </a:lnTo>
                <a:lnTo>
                  <a:pt x="2957703" y="31750"/>
                </a:lnTo>
                <a:close/>
              </a:path>
              <a:path w="4406265" h="76200">
                <a:moveTo>
                  <a:pt x="2983103" y="31750"/>
                </a:moveTo>
                <a:lnTo>
                  <a:pt x="2976118" y="31750"/>
                </a:lnTo>
                <a:lnTo>
                  <a:pt x="2973324" y="34544"/>
                </a:lnTo>
                <a:lnTo>
                  <a:pt x="2973324" y="41656"/>
                </a:lnTo>
                <a:lnTo>
                  <a:pt x="2976118" y="44450"/>
                </a:lnTo>
                <a:lnTo>
                  <a:pt x="2983103" y="44450"/>
                </a:lnTo>
                <a:lnTo>
                  <a:pt x="2986024" y="41656"/>
                </a:lnTo>
                <a:lnTo>
                  <a:pt x="2986024" y="34544"/>
                </a:lnTo>
                <a:lnTo>
                  <a:pt x="2983103" y="31750"/>
                </a:lnTo>
                <a:close/>
              </a:path>
              <a:path w="4406265" h="76200">
                <a:moveTo>
                  <a:pt x="3008503" y="31750"/>
                </a:moveTo>
                <a:lnTo>
                  <a:pt x="3001518" y="31750"/>
                </a:lnTo>
                <a:lnTo>
                  <a:pt x="2998724" y="34544"/>
                </a:lnTo>
                <a:lnTo>
                  <a:pt x="2998724" y="41656"/>
                </a:lnTo>
                <a:lnTo>
                  <a:pt x="3001518" y="44450"/>
                </a:lnTo>
                <a:lnTo>
                  <a:pt x="3008503" y="44450"/>
                </a:lnTo>
                <a:lnTo>
                  <a:pt x="3011424" y="41656"/>
                </a:lnTo>
                <a:lnTo>
                  <a:pt x="3011424" y="34544"/>
                </a:lnTo>
                <a:lnTo>
                  <a:pt x="3008503" y="31750"/>
                </a:lnTo>
                <a:close/>
              </a:path>
              <a:path w="4406265" h="76200">
                <a:moveTo>
                  <a:pt x="3034030" y="31750"/>
                </a:moveTo>
                <a:lnTo>
                  <a:pt x="3026918" y="31750"/>
                </a:lnTo>
                <a:lnTo>
                  <a:pt x="3024124" y="34544"/>
                </a:lnTo>
                <a:lnTo>
                  <a:pt x="3024124" y="41656"/>
                </a:lnTo>
                <a:lnTo>
                  <a:pt x="3026918" y="44450"/>
                </a:lnTo>
                <a:lnTo>
                  <a:pt x="3034030" y="44450"/>
                </a:lnTo>
                <a:lnTo>
                  <a:pt x="3036824" y="41656"/>
                </a:lnTo>
                <a:lnTo>
                  <a:pt x="3036824" y="34544"/>
                </a:lnTo>
                <a:lnTo>
                  <a:pt x="3034030" y="31750"/>
                </a:lnTo>
                <a:close/>
              </a:path>
              <a:path w="4406265" h="76200">
                <a:moveTo>
                  <a:pt x="3059430" y="31750"/>
                </a:moveTo>
                <a:lnTo>
                  <a:pt x="3052318" y="31750"/>
                </a:lnTo>
                <a:lnTo>
                  <a:pt x="3049524" y="34544"/>
                </a:lnTo>
                <a:lnTo>
                  <a:pt x="3049524" y="41656"/>
                </a:lnTo>
                <a:lnTo>
                  <a:pt x="3052318" y="44450"/>
                </a:lnTo>
                <a:lnTo>
                  <a:pt x="3059430" y="44450"/>
                </a:lnTo>
                <a:lnTo>
                  <a:pt x="3062224" y="41656"/>
                </a:lnTo>
                <a:lnTo>
                  <a:pt x="3062224" y="34544"/>
                </a:lnTo>
                <a:lnTo>
                  <a:pt x="3059430" y="31750"/>
                </a:lnTo>
                <a:close/>
              </a:path>
              <a:path w="4406265" h="76200">
                <a:moveTo>
                  <a:pt x="3084830" y="31750"/>
                </a:moveTo>
                <a:lnTo>
                  <a:pt x="3077718" y="31750"/>
                </a:lnTo>
                <a:lnTo>
                  <a:pt x="3074924" y="34544"/>
                </a:lnTo>
                <a:lnTo>
                  <a:pt x="3074924" y="41656"/>
                </a:lnTo>
                <a:lnTo>
                  <a:pt x="3077718" y="44450"/>
                </a:lnTo>
                <a:lnTo>
                  <a:pt x="3084830" y="44450"/>
                </a:lnTo>
                <a:lnTo>
                  <a:pt x="3087624" y="41656"/>
                </a:lnTo>
                <a:lnTo>
                  <a:pt x="3087624" y="34544"/>
                </a:lnTo>
                <a:lnTo>
                  <a:pt x="3084830" y="31750"/>
                </a:lnTo>
                <a:close/>
              </a:path>
              <a:path w="4406265" h="76200">
                <a:moveTo>
                  <a:pt x="3110230" y="31750"/>
                </a:moveTo>
                <a:lnTo>
                  <a:pt x="3103245" y="31750"/>
                </a:lnTo>
                <a:lnTo>
                  <a:pt x="3100324" y="34544"/>
                </a:lnTo>
                <a:lnTo>
                  <a:pt x="3100324" y="41656"/>
                </a:lnTo>
                <a:lnTo>
                  <a:pt x="3103245" y="44450"/>
                </a:lnTo>
                <a:lnTo>
                  <a:pt x="3110230" y="44450"/>
                </a:lnTo>
                <a:lnTo>
                  <a:pt x="3113024" y="41656"/>
                </a:lnTo>
                <a:lnTo>
                  <a:pt x="3113024" y="34544"/>
                </a:lnTo>
                <a:lnTo>
                  <a:pt x="3110230" y="31750"/>
                </a:lnTo>
                <a:close/>
              </a:path>
              <a:path w="4406265" h="76200">
                <a:moveTo>
                  <a:pt x="3135630" y="31750"/>
                </a:moveTo>
                <a:lnTo>
                  <a:pt x="3128645" y="31750"/>
                </a:lnTo>
                <a:lnTo>
                  <a:pt x="3125724" y="34544"/>
                </a:lnTo>
                <a:lnTo>
                  <a:pt x="3125724" y="41656"/>
                </a:lnTo>
                <a:lnTo>
                  <a:pt x="3128645" y="44450"/>
                </a:lnTo>
                <a:lnTo>
                  <a:pt x="3135630" y="44450"/>
                </a:lnTo>
                <a:lnTo>
                  <a:pt x="3138424" y="41656"/>
                </a:lnTo>
                <a:lnTo>
                  <a:pt x="3138424" y="34544"/>
                </a:lnTo>
                <a:lnTo>
                  <a:pt x="3135630" y="31750"/>
                </a:lnTo>
                <a:close/>
              </a:path>
              <a:path w="4406265" h="76200">
                <a:moveTo>
                  <a:pt x="3161030" y="31750"/>
                </a:moveTo>
                <a:lnTo>
                  <a:pt x="3154045" y="31750"/>
                </a:lnTo>
                <a:lnTo>
                  <a:pt x="3151124" y="34544"/>
                </a:lnTo>
                <a:lnTo>
                  <a:pt x="3151124" y="41656"/>
                </a:lnTo>
                <a:lnTo>
                  <a:pt x="3154045" y="44450"/>
                </a:lnTo>
                <a:lnTo>
                  <a:pt x="3161030" y="44450"/>
                </a:lnTo>
                <a:lnTo>
                  <a:pt x="3163824" y="41656"/>
                </a:lnTo>
                <a:lnTo>
                  <a:pt x="3163824" y="34544"/>
                </a:lnTo>
                <a:lnTo>
                  <a:pt x="3161030" y="31750"/>
                </a:lnTo>
                <a:close/>
              </a:path>
              <a:path w="4406265" h="76200">
                <a:moveTo>
                  <a:pt x="3186430" y="31750"/>
                </a:moveTo>
                <a:lnTo>
                  <a:pt x="3179445" y="31750"/>
                </a:lnTo>
                <a:lnTo>
                  <a:pt x="3176524" y="34544"/>
                </a:lnTo>
                <a:lnTo>
                  <a:pt x="3176524" y="41656"/>
                </a:lnTo>
                <a:lnTo>
                  <a:pt x="3179445" y="44450"/>
                </a:lnTo>
                <a:lnTo>
                  <a:pt x="3186430" y="44450"/>
                </a:lnTo>
                <a:lnTo>
                  <a:pt x="3189351" y="41656"/>
                </a:lnTo>
                <a:lnTo>
                  <a:pt x="3189351" y="34544"/>
                </a:lnTo>
                <a:lnTo>
                  <a:pt x="3186430" y="31750"/>
                </a:lnTo>
                <a:close/>
              </a:path>
              <a:path w="4406265" h="76200">
                <a:moveTo>
                  <a:pt x="3211830" y="31750"/>
                </a:moveTo>
                <a:lnTo>
                  <a:pt x="3204845" y="31750"/>
                </a:lnTo>
                <a:lnTo>
                  <a:pt x="3202051" y="34544"/>
                </a:lnTo>
                <a:lnTo>
                  <a:pt x="3202051" y="41656"/>
                </a:lnTo>
                <a:lnTo>
                  <a:pt x="3204845" y="44450"/>
                </a:lnTo>
                <a:lnTo>
                  <a:pt x="3211830" y="44450"/>
                </a:lnTo>
                <a:lnTo>
                  <a:pt x="3214751" y="41656"/>
                </a:lnTo>
                <a:lnTo>
                  <a:pt x="3214751" y="34544"/>
                </a:lnTo>
                <a:lnTo>
                  <a:pt x="3211830" y="31750"/>
                </a:lnTo>
                <a:close/>
              </a:path>
              <a:path w="4406265" h="76200">
                <a:moveTo>
                  <a:pt x="3237230" y="31750"/>
                </a:moveTo>
                <a:lnTo>
                  <a:pt x="3230245" y="31750"/>
                </a:lnTo>
                <a:lnTo>
                  <a:pt x="3227451" y="34544"/>
                </a:lnTo>
                <a:lnTo>
                  <a:pt x="3227451" y="41656"/>
                </a:lnTo>
                <a:lnTo>
                  <a:pt x="3230245" y="44450"/>
                </a:lnTo>
                <a:lnTo>
                  <a:pt x="3237230" y="44450"/>
                </a:lnTo>
                <a:lnTo>
                  <a:pt x="3240151" y="41656"/>
                </a:lnTo>
                <a:lnTo>
                  <a:pt x="3240151" y="34544"/>
                </a:lnTo>
                <a:lnTo>
                  <a:pt x="3237230" y="31750"/>
                </a:lnTo>
                <a:close/>
              </a:path>
              <a:path w="4406265" h="76200">
                <a:moveTo>
                  <a:pt x="3262629" y="31750"/>
                </a:moveTo>
                <a:lnTo>
                  <a:pt x="3255645" y="31750"/>
                </a:lnTo>
                <a:lnTo>
                  <a:pt x="3252851" y="34544"/>
                </a:lnTo>
                <a:lnTo>
                  <a:pt x="3252851" y="41656"/>
                </a:lnTo>
                <a:lnTo>
                  <a:pt x="3255645" y="44450"/>
                </a:lnTo>
                <a:lnTo>
                  <a:pt x="3262629" y="44450"/>
                </a:lnTo>
                <a:lnTo>
                  <a:pt x="3265551" y="41656"/>
                </a:lnTo>
                <a:lnTo>
                  <a:pt x="3265551" y="34544"/>
                </a:lnTo>
                <a:lnTo>
                  <a:pt x="3262629" y="31750"/>
                </a:lnTo>
                <a:close/>
              </a:path>
              <a:path w="4406265" h="76200">
                <a:moveTo>
                  <a:pt x="3288156" y="31750"/>
                </a:moveTo>
                <a:lnTo>
                  <a:pt x="3281045" y="31750"/>
                </a:lnTo>
                <a:lnTo>
                  <a:pt x="3278251" y="34544"/>
                </a:lnTo>
                <a:lnTo>
                  <a:pt x="3278251" y="41656"/>
                </a:lnTo>
                <a:lnTo>
                  <a:pt x="3281045" y="44450"/>
                </a:lnTo>
                <a:lnTo>
                  <a:pt x="3288156" y="44450"/>
                </a:lnTo>
                <a:lnTo>
                  <a:pt x="3290951" y="41656"/>
                </a:lnTo>
                <a:lnTo>
                  <a:pt x="3290951" y="34544"/>
                </a:lnTo>
                <a:lnTo>
                  <a:pt x="3288156" y="31750"/>
                </a:lnTo>
                <a:close/>
              </a:path>
              <a:path w="4406265" h="76200">
                <a:moveTo>
                  <a:pt x="3313556" y="31750"/>
                </a:moveTo>
                <a:lnTo>
                  <a:pt x="3306445" y="31750"/>
                </a:lnTo>
                <a:lnTo>
                  <a:pt x="3303651" y="34544"/>
                </a:lnTo>
                <a:lnTo>
                  <a:pt x="3303651" y="41656"/>
                </a:lnTo>
                <a:lnTo>
                  <a:pt x="3306445" y="44450"/>
                </a:lnTo>
                <a:lnTo>
                  <a:pt x="3313556" y="44450"/>
                </a:lnTo>
                <a:lnTo>
                  <a:pt x="3316351" y="41656"/>
                </a:lnTo>
                <a:lnTo>
                  <a:pt x="3316351" y="34544"/>
                </a:lnTo>
                <a:lnTo>
                  <a:pt x="3313556" y="31750"/>
                </a:lnTo>
                <a:close/>
              </a:path>
              <a:path w="4406265" h="76200">
                <a:moveTo>
                  <a:pt x="3338956" y="31750"/>
                </a:moveTo>
                <a:lnTo>
                  <a:pt x="3331845" y="31750"/>
                </a:lnTo>
                <a:lnTo>
                  <a:pt x="3329051" y="34544"/>
                </a:lnTo>
                <a:lnTo>
                  <a:pt x="3329051" y="41656"/>
                </a:lnTo>
                <a:lnTo>
                  <a:pt x="3331845" y="44450"/>
                </a:lnTo>
                <a:lnTo>
                  <a:pt x="3338956" y="44450"/>
                </a:lnTo>
                <a:lnTo>
                  <a:pt x="3341751" y="41656"/>
                </a:lnTo>
                <a:lnTo>
                  <a:pt x="3341751" y="34544"/>
                </a:lnTo>
                <a:lnTo>
                  <a:pt x="3338956" y="31750"/>
                </a:lnTo>
                <a:close/>
              </a:path>
              <a:path w="4406265" h="76200">
                <a:moveTo>
                  <a:pt x="3364356" y="31750"/>
                </a:moveTo>
                <a:lnTo>
                  <a:pt x="3357372" y="31750"/>
                </a:lnTo>
                <a:lnTo>
                  <a:pt x="3354451" y="34544"/>
                </a:lnTo>
                <a:lnTo>
                  <a:pt x="3354451" y="41656"/>
                </a:lnTo>
                <a:lnTo>
                  <a:pt x="3357372" y="44450"/>
                </a:lnTo>
                <a:lnTo>
                  <a:pt x="3364356" y="44450"/>
                </a:lnTo>
                <a:lnTo>
                  <a:pt x="3367151" y="41656"/>
                </a:lnTo>
                <a:lnTo>
                  <a:pt x="3367151" y="34544"/>
                </a:lnTo>
                <a:lnTo>
                  <a:pt x="3364356" y="31750"/>
                </a:lnTo>
                <a:close/>
              </a:path>
              <a:path w="4406265" h="76200">
                <a:moveTo>
                  <a:pt x="3389756" y="31750"/>
                </a:moveTo>
                <a:lnTo>
                  <a:pt x="3382772" y="31750"/>
                </a:lnTo>
                <a:lnTo>
                  <a:pt x="3379851" y="34544"/>
                </a:lnTo>
                <a:lnTo>
                  <a:pt x="3379851" y="41656"/>
                </a:lnTo>
                <a:lnTo>
                  <a:pt x="3382772" y="44450"/>
                </a:lnTo>
                <a:lnTo>
                  <a:pt x="3389756" y="44450"/>
                </a:lnTo>
                <a:lnTo>
                  <a:pt x="3392551" y="41656"/>
                </a:lnTo>
                <a:lnTo>
                  <a:pt x="3392551" y="34544"/>
                </a:lnTo>
                <a:lnTo>
                  <a:pt x="3389756" y="31750"/>
                </a:lnTo>
                <a:close/>
              </a:path>
              <a:path w="4406265" h="76200">
                <a:moveTo>
                  <a:pt x="3415156" y="31750"/>
                </a:moveTo>
                <a:lnTo>
                  <a:pt x="3408172" y="31750"/>
                </a:lnTo>
                <a:lnTo>
                  <a:pt x="3405251" y="34544"/>
                </a:lnTo>
                <a:lnTo>
                  <a:pt x="3405251" y="41656"/>
                </a:lnTo>
                <a:lnTo>
                  <a:pt x="3408172" y="44450"/>
                </a:lnTo>
                <a:lnTo>
                  <a:pt x="3415156" y="44450"/>
                </a:lnTo>
                <a:lnTo>
                  <a:pt x="3417951" y="41656"/>
                </a:lnTo>
                <a:lnTo>
                  <a:pt x="3417951" y="34544"/>
                </a:lnTo>
                <a:lnTo>
                  <a:pt x="3415156" y="31750"/>
                </a:lnTo>
                <a:close/>
              </a:path>
              <a:path w="4406265" h="76200">
                <a:moveTo>
                  <a:pt x="3440556" y="31750"/>
                </a:moveTo>
                <a:lnTo>
                  <a:pt x="3433572" y="31750"/>
                </a:lnTo>
                <a:lnTo>
                  <a:pt x="3430651" y="34544"/>
                </a:lnTo>
                <a:lnTo>
                  <a:pt x="3430651" y="41656"/>
                </a:lnTo>
                <a:lnTo>
                  <a:pt x="3433572" y="44450"/>
                </a:lnTo>
                <a:lnTo>
                  <a:pt x="3440556" y="44450"/>
                </a:lnTo>
                <a:lnTo>
                  <a:pt x="3443478" y="41656"/>
                </a:lnTo>
                <a:lnTo>
                  <a:pt x="3443478" y="34544"/>
                </a:lnTo>
                <a:lnTo>
                  <a:pt x="3440556" y="31750"/>
                </a:lnTo>
                <a:close/>
              </a:path>
              <a:path w="4406265" h="76200">
                <a:moveTo>
                  <a:pt x="3465956" y="31750"/>
                </a:moveTo>
                <a:lnTo>
                  <a:pt x="3458972" y="31750"/>
                </a:lnTo>
                <a:lnTo>
                  <a:pt x="3456178" y="34544"/>
                </a:lnTo>
                <a:lnTo>
                  <a:pt x="3456178" y="41656"/>
                </a:lnTo>
                <a:lnTo>
                  <a:pt x="3458972" y="44450"/>
                </a:lnTo>
                <a:lnTo>
                  <a:pt x="3465956" y="44450"/>
                </a:lnTo>
                <a:lnTo>
                  <a:pt x="3468878" y="41656"/>
                </a:lnTo>
                <a:lnTo>
                  <a:pt x="3468878" y="34544"/>
                </a:lnTo>
                <a:lnTo>
                  <a:pt x="3465956" y="31750"/>
                </a:lnTo>
                <a:close/>
              </a:path>
              <a:path w="4406265" h="76200">
                <a:moveTo>
                  <a:pt x="3491356" y="31750"/>
                </a:moveTo>
                <a:lnTo>
                  <a:pt x="3484372" y="31750"/>
                </a:lnTo>
                <a:lnTo>
                  <a:pt x="3481578" y="34544"/>
                </a:lnTo>
                <a:lnTo>
                  <a:pt x="3481578" y="41656"/>
                </a:lnTo>
                <a:lnTo>
                  <a:pt x="3484372" y="44450"/>
                </a:lnTo>
                <a:lnTo>
                  <a:pt x="3491356" y="44450"/>
                </a:lnTo>
                <a:lnTo>
                  <a:pt x="3494278" y="41656"/>
                </a:lnTo>
                <a:lnTo>
                  <a:pt x="3494278" y="34544"/>
                </a:lnTo>
                <a:lnTo>
                  <a:pt x="3491356" y="31750"/>
                </a:lnTo>
                <a:close/>
              </a:path>
              <a:path w="4406265" h="76200">
                <a:moveTo>
                  <a:pt x="3516756" y="31750"/>
                </a:moveTo>
                <a:lnTo>
                  <a:pt x="3509772" y="31750"/>
                </a:lnTo>
                <a:lnTo>
                  <a:pt x="3506978" y="34544"/>
                </a:lnTo>
                <a:lnTo>
                  <a:pt x="3506978" y="41656"/>
                </a:lnTo>
                <a:lnTo>
                  <a:pt x="3509772" y="44450"/>
                </a:lnTo>
                <a:lnTo>
                  <a:pt x="3516756" y="44450"/>
                </a:lnTo>
                <a:lnTo>
                  <a:pt x="3519678" y="41656"/>
                </a:lnTo>
                <a:lnTo>
                  <a:pt x="3519678" y="34544"/>
                </a:lnTo>
                <a:lnTo>
                  <a:pt x="3516756" y="31750"/>
                </a:lnTo>
                <a:close/>
              </a:path>
              <a:path w="4406265" h="76200">
                <a:moveTo>
                  <a:pt x="3542283" y="31750"/>
                </a:moveTo>
                <a:lnTo>
                  <a:pt x="3535172" y="31750"/>
                </a:lnTo>
                <a:lnTo>
                  <a:pt x="3532378" y="34544"/>
                </a:lnTo>
                <a:lnTo>
                  <a:pt x="3532378" y="41656"/>
                </a:lnTo>
                <a:lnTo>
                  <a:pt x="3535172" y="44450"/>
                </a:lnTo>
                <a:lnTo>
                  <a:pt x="3542283" y="44450"/>
                </a:lnTo>
                <a:lnTo>
                  <a:pt x="3545078" y="41656"/>
                </a:lnTo>
                <a:lnTo>
                  <a:pt x="3545078" y="34544"/>
                </a:lnTo>
                <a:lnTo>
                  <a:pt x="3542283" y="31750"/>
                </a:lnTo>
                <a:close/>
              </a:path>
              <a:path w="4406265" h="76200">
                <a:moveTo>
                  <a:pt x="3567683" y="31750"/>
                </a:moveTo>
                <a:lnTo>
                  <a:pt x="3560572" y="31750"/>
                </a:lnTo>
                <a:lnTo>
                  <a:pt x="3557778" y="34544"/>
                </a:lnTo>
                <a:lnTo>
                  <a:pt x="3557778" y="41656"/>
                </a:lnTo>
                <a:lnTo>
                  <a:pt x="3560572" y="44450"/>
                </a:lnTo>
                <a:lnTo>
                  <a:pt x="3567683" y="44450"/>
                </a:lnTo>
                <a:lnTo>
                  <a:pt x="3570478" y="41656"/>
                </a:lnTo>
                <a:lnTo>
                  <a:pt x="3570478" y="34544"/>
                </a:lnTo>
                <a:lnTo>
                  <a:pt x="3567683" y="31750"/>
                </a:lnTo>
                <a:close/>
              </a:path>
              <a:path w="4406265" h="76200">
                <a:moveTo>
                  <a:pt x="3593083" y="31750"/>
                </a:moveTo>
                <a:lnTo>
                  <a:pt x="3585972" y="31750"/>
                </a:lnTo>
                <a:lnTo>
                  <a:pt x="3583178" y="34544"/>
                </a:lnTo>
                <a:lnTo>
                  <a:pt x="3583178" y="41656"/>
                </a:lnTo>
                <a:lnTo>
                  <a:pt x="3585972" y="44450"/>
                </a:lnTo>
                <a:lnTo>
                  <a:pt x="3593083" y="44450"/>
                </a:lnTo>
                <a:lnTo>
                  <a:pt x="3595878" y="41656"/>
                </a:lnTo>
                <a:lnTo>
                  <a:pt x="3595878" y="34544"/>
                </a:lnTo>
                <a:lnTo>
                  <a:pt x="3593083" y="31750"/>
                </a:lnTo>
                <a:close/>
              </a:path>
              <a:path w="4406265" h="76200">
                <a:moveTo>
                  <a:pt x="3618483" y="31750"/>
                </a:moveTo>
                <a:lnTo>
                  <a:pt x="3611499" y="31750"/>
                </a:lnTo>
                <a:lnTo>
                  <a:pt x="3608578" y="34544"/>
                </a:lnTo>
                <a:lnTo>
                  <a:pt x="3608578" y="41656"/>
                </a:lnTo>
                <a:lnTo>
                  <a:pt x="3611499" y="44450"/>
                </a:lnTo>
                <a:lnTo>
                  <a:pt x="3618483" y="44450"/>
                </a:lnTo>
                <a:lnTo>
                  <a:pt x="3621278" y="41656"/>
                </a:lnTo>
                <a:lnTo>
                  <a:pt x="3621278" y="34544"/>
                </a:lnTo>
                <a:lnTo>
                  <a:pt x="3618483" y="31750"/>
                </a:lnTo>
                <a:close/>
              </a:path>
              <a:path w="4406265" h="76200">
                <a:moveTo>
                  <a:pt x="3643883" y="31750"/>
                </a:moveTo>
                <a:lnTo>
                  <a:pt x="3636899" y="31750"/>
                </a:lnTo>
                <a:lnTo>
                  <a:pt x="3633978" y="34544"/>
                </a:lnTo>
                <a:lnTo>
                  <a:pt x="3633978" y="41656"/>
                </a:lnTo>
                <a:lnTo>
                  <a:pt x="3636899" y="44450"/>
                </a:lnTo>
                <a:lnTo>
                  <a:pt x="3643883" y="44450"/>
                </a:lnTo>
                <a:lnTo>
                  <a:pt x="3646678" y="41656"/>
                </a:lnTo>
                <a:lnTo>
                  <a:pt x="3646678" y="34544"/>
                </a:lnTo>
                <a:lnTo>
                  <a:pt x="3643883" y="31750"/>
                </a:lnTo>
                <a:close/>
              </a:path>
              <a:path w="4406265" h="76200">
                <a:moveTo>
                  <a:pt x="3669283" y="31750"/>
                </a:moveTo>
                <a:lnTo>
                  <a:pt x="3662299" y="31750"/>
                </a:lnTo>
                <a:lnTo>
                  <a:pt x="3659378" y="34544"/>
                </a:lnTo>
                <a:lnTo>
                  <a:pt x="3659378" y="41656"/>
                </a:lnTo>
                <a:lnTo>
                  <a:pt x="3662299" y="44450"/>
                </a:lnTo>
                <a:lnTo>
                  <a:pt x="3669283" y="44450"/>
                </a:lnTo>
                <a:lnTo>
                  <a:pt x="3672078" y="41656"/>
                </a:lnTo>
                <a:lnTo>
                  <a:pt x="3672078" y="34544"/>
                </a:lnTo>
                <a:lnTo>
                  <a:pt x="3669283" y="31750"/>
                </a:lnTo>
                <a:close/>
              </a:path>
              <a:path w="4406265" h="76200">
                <a:moveTo>
                  <a:pt x="3694683" y="31750"/>
                </a:moveTo>
                <a:lnTo>
                  <a:pt x="3687699" y="31750"/>
                </a:lnTo>
                <a:lnTo>
                  <a:pt x="3684778" y="34544"/>
                </a:lnTo>
                <a:lnTo>
                  <a:pt x="3684778" y="41656"/>
                </a:lnTo>
                <a:lnTo>
                  <a:pt x="3687699" y="44450"/>
                </a:lnTo>
                <a:lnTo>
                  <a:pt x="3694683" y="44450"/>
                </a:lnTo>
                <a:lnTo>
                  <a:pt x="3697604" y="41656"/>
                </a:lnTo>
                <a:lnTo>
                  <a:pt x="3697604" y="34544"/>
                </a:lnTo>
                <a:lnTo>
                  <a:pt x="3694683" y="31750"/>
                </a:lnTo>
                <a:close/>
              </a:path>
              <a:path w="4406265" h="76200">
                <a:moveTo>
                  <a:pt x="3720083" y="31750"/>
                </a:moveTo>
                <a:lnTo>
                  <a:pt x="3713099" y="31750"/>
                </a:lnTo>
                <a:lnTo>
                  <a:pt x="3710304" y="34544"/>
                </a:lnTo>
                <a:lnTo>
                  <a:pt x="3710304" y="41656"/>
                </a:lnTo>
                <a:lnTo>
                  <a:pt x="3713099" y="44450"/>
                </a:lnTo>
                <a:lnTo>
                  <a:pt x="3720083" y="44450"/>
                </a:lnTo>
                <a:lnTo>
                  <a:pt x="3723004" y="41656"/>
                </a:lnTo>
                <a:lnTo>
                  <a:pt x="3723004" y="34544"/>
                </a:lnTo>
                <a:lnTo>
                  <a:pt x="3720083" y="31750"/>
                </a:lnTo>
                <a:close/>
              </a:path>
              <a:path w="4406265" h="76200">
                <a:moveTo>
                  <a:pt x="3745483" y="31750"/>
                </a:moveTo>
                <a:lnTo>
                  <a:pt x="3738499" y="31750"/>
                </a:lnTo>
                <a:lnTo>
                  <a:pt x="3735704" y="34544"/>
                </a:lnTo>
                <a:lnTo>
                  <a:pt x="3735704" y="41656"/>
                </a:lnTo>
                <a:lnTo>
                  <a:pt x="3738499" y="44450"/>
                </a:lnTo>
                <a:lnTo>
                  <a:pt x="3745483" y="44450"/>
                </a:lnTo>
                <a:lnTo>
                  <a:pt x="3748404" y="41656"/>
                </a:lnTo>
                <a:lnTo>
                  <a:pt x="3748404" y="34544"/>
                </a:lnTo>
                <a:lnTo>
                  <a:pt x="3745483" y="31750"/>
                </a:lnTo>
                <a:close/>
              </a:path>
              <a:path w="4406265" h="76200">
                <a:moveTo>
                  <a:pt x="3770883" y="31750"/>
                </a:moveTo>
                <a:lnTo>
                  <a:pt x="3763899" y="31750"/>
                </a:lnTo>
                <a:lnTo>
                  <a:pt x="3761104" y="34544"/>
                </a:lnTo>
                <a:lnTo>
                  <a:pt x="3761104" y="41656"/>
                </a:lnTo>
                <a:lnTo>
                  <a:pt x="3763899" y="44450"/>
                </a:lnTo>
                <a:lnTo>
                  <a:pt x="3770883" y="44450"/>
                </a:lnTo>
                <a:lnTo>
                  <a:pt x="3773804" y="41656"/>
                </a:lnTo>
                <a:lnTo>
                  <a:pt x="3773804" y="34544"/>
                </a:lnTo>
                <a:lnTo>
                  <a:pt x="3770883" y="31750"/>
                </a:lnTo>
                <a:close/>
              </a:path>
              <a:path w="4406265" h="76200">
                <a:moveTo>
                  <a:pt x="3796410" y="31750"/>
                </a:moveTo>
                <a:lnTo>
                  <a:pt x="3789299" y="31750"/>
                </a:lnTo>
                <a:lnTo>
                  <a:pt x="3786504" y="34544"/>
                </a:lnTo>
                <a:lnTo>
                  <a:pt x="3786504" y="41656"/>
                </a:lnTo>
                <a:lnTo>
                  <a:pt x="3789299" y="44450"/>
                </a:lnTo>
                <a:lnTo>
                  <a:pt x="3796410" y="44450"/>
                </a:lnTo>
                <a:lnTo>
                  <a:pt x="3799204" y="41656"/>
                </a:lnTo>
                <a:lnTo>
                  <a:pt x="3799204" y="34544"/>
                </a:lnTo>
                <a:lnTo>
                  <a:pt x="3796410" y="31750"/>
                </a:lnTo>
                <a:close/>
              </a:path>
              <a:path w="4406265" h="76200">
                <a:moveTo>
                  <a:pt x="3821810" y="31750"/>
                </a:moveTo>
                <a:lnTo>
                  <a:pt x="3814699" y="31750"/>
                </a:lnTo>
                <a:lnTo>
                  <a:pt x="3811904" y="34544"/>
                </a:lnTo>
                <a:lnTo>
                  <a:pt x="3811904" y="41656"/>
                </a:lnTo>
                <a:lnTo>
                  <a:pt x="3814699" y="44450"/>
                </a:lnTo>
                <a:lnTo>
                  <a:pt x="3821810" y="44450"/>
                </a:lnTo>
                <a:lnTo>
                  <a:pt x="3824604" y="41656"/>
                </a:lnTo>
                <a:lnTo>
                  <a:pt x="3824604" y="34544"/>
                </a:lnTo>
                <a:lnTo>
                  <a:pt x="3821810" y="31750"/>
                </a:lnTo>
                <a:close/>
              </a:path>
              <a:path w="4406265" h="76200">
                <a:moveTo>
                  <a:pt x="3847210" y="31750"/>
                </a:moveTo>
                <a:lnTo>
                  <a:pt x="3840099" y="31750"/>
                </a:lnTo>
                <a:lnTo>
                  <a:pt x="3837304" y="34544"/>
                </a:lnTo>
                <a:lnTo>
                  <a:pt x="3837304" y="41656"/>
                </a:lnTo>
                <a:lnTo>
                  <a:pt x="3840099" y="44450"/>
                </a:lnTo>
                <a:lnTo>
                  <a:pt x="3847210" y="44450"/>
                </a:lnTo>
                <a:lnTo>
                  <a:pt x="3850004" y="41656"/>
                </a:lnTo>
                <a:lnTo>
                  <a:pt x="3850004" y="34544"/>
                </a:lnTo>
                <a:lnTo>
                  <a:pt x="3847210" y="31750"/>
                </a:lnTo>
                <a:close/>
              </a:path>
              <a:path w="4406265" h="76200">
                <a:moveTo>
                  <a:pt x="3872610" y="31750"/>
                </a:moveTo>
                <a:lnTo>
                  <a:pt x="3865626" y="31750"/>
                </a:lnTo>
                <a:lnTo>
                  <a:pt x="3862704" y="34544"/>
                </a:lnTo>
                <a:lnTo>
                  <a:pt x="3862704" y="41656"/>
                </a:lnTo>
                <a:lnTo>
                  <a:pt x="3865626" y="44450"/>
                </a:lnTo>
                <a:lnTo>
                  <a:pt x="3872610" y="44450"/>
                </a:lnTo>
                <a:lnTo>
                  <a:pt x="3875404" y="41656"/>
                </a:lnTo>
                <a:lnTo>
                  <a:pt x="3875404" y="34544"/>
                </a:lnTo>
                <a:lnTo>
                  <a:pt x="3872610" y="31750"/>
                </a:lnTo>
                <a:close/>
              </a:path>
              <a:path w="4406265" h="76200">
                <a:moveTo>
                  <a:pt x="3898010" y="31750"/>
                </a:moveTo>
                <a:lnTo>
                  <a:pt x="3891026" y="31750"/>
                </a:lnTo>
                <a:lnTo>
                  <a:pt x="3888104" y="34544"/>
                </a:lnTo>
                <a:lnTo>
                  <a:pt x="3888104" y="41656"/>
                </a:lnTo>
                <a:lnTo>
                  <a:pt x="3891026" y="44450"/>
                </a:lnTo>
                <a:lnTo>
                  <a:pt x="3898010" y="44450"/>
                </a:lnTo>
                <a:lnTo>
                  <a:pt x="3900804" y="41656"/>
                </a:lnTo>
                <a:lnTo>
                  <a:pt x="3900804" y="34544"/>
                </a:lnTo>
                <a:lnTo>
                  <a:pt x="3898010" y="31750"/>
                </a:lnTo>
                <a:close/>
              </a:path>
              <a:path w="4406265" h="76200">
                <a:moveTo>
                  <a:pt x="3923410" y="31750"/>
                </a:moveTo>
                <a:lnTo>
                  <a:pt x="3916426" y="31750"/>
                </a:lnTo>
                <a:lnTo>
                  <a:pt x="3913504" y="34544"/>
                </a:lnTo>
                <a:lnTo>
                  <a:pt x="3913504" y="41656"/>
                </a:lnTo>
                <a:lnTo>
                  <a:pt x="3916426" y="44450"/>
                </a:lnTo>
                <a:lnTo>
                  <a:pt x="3923410" y="44450"/>
                </a:lnTo>
                <a:lnTo>
                  <a:pt x="3926204" y="41656"/>
                </a:lnTo>
                <a:lnTo>
                  <a:pt x="3926204" y="34544"/>
                </a:lnTo>
                <a:lnTo>
                  <a:pt x="3923410" y="31750"/>
                </a:lnTo>
                <a:close/>
              </a:path>
              <a:path w="4406265" h="76200">
                <a:moveTo>
                  <a:pt x="3948810" y="31750"/>
                </a:moveTo>
                <a:lnTo>
                  <a:pt x="3941826" y="31750"/>
                </a:lnTo>
                <a:lnTo>
                  <a:pt x="3938904" y="34544"/>
                </a:lnTo>
                <a:lnTo>
                  <a:pt x="3938904" y="41656"/>
                </a:lnTo>
                <a:lnTo>
                  <a:pt x="3941826" y="44450"/>
                </a:lnTo>
                <a:lnTo>
                  <a:pt x="3948810" y="44450"/>
                </a:lnTo>
                <a:lnTo>
                  <a:pt x="3951731" y="41656"/>
                </a:lnTo>
                <a:lnTo>
                  <a:pt x="3951731" y="34544"/>
                </a:lnTo>
                <a:lnTo>
                  <a:pt x="3948810" y="31750"/>
                </a:lnTo>
                <a:close/>
              </a:path>
              <a:path w="4406265" h="76200">
                <a:moveTo>
                  <a:pt x="3974210" y="31750"/>
                </a:moveTo>
                <a:lnTo>
                  <a:pt x="3967226" y="31750"/>
                </a:lnTo>
                <a:lnTo>
                  <a:pt x="3964431" y="34544"/>
                </a:lnTo>
                <a:lnTo>
                  <a:pt x="3964431" y="41656"/>
                </a:lnTo>
                <a:lnTo>
                  <a:pt x="3967226" y="44450"/>
                </a:lnTo>
                <a:lnTo>
                  <a:pt x="3974210" y="44450"/>
                </a:lnTo>
                <a:lnTo>
                  <a:pt x="3977131" y="41656"/>
                </a:lnTo>
                <a:lnTo>
                  <a:pt x="3977131" y="34544"/>
                </a:lnTo>
                <a:lnTo>
                  <a:pt x="3974210" y="31750"/>
                </a:lnTo>
                <a:close/>
              </a:path>
              <a:path w="4406265" h="76200">
                <a:moveTo>
                  <a:pt x="3999610" y="31750"/>
                </a:moveTo>
                <a:lnTo>
                  <a:pt x="3992626" y="31750"/>
                </a:lnTo>
                <a:lnTo>
                  <a:pt x="3989831" y="34544"/>
                </a:lnTo>
                <a:lnTo>
                  <a:pt x="3989831" y="41656"/>
                </a:lnTo>
                <a:lnTo>
                  <a:pt x="3992626" y="44450"/>
                </a:lnTo>
                <a:lnTo>
                  <a:pt x="3999610" y="44450"/>
                </a:lnTo>
                <a:lnTo>
                  <a:pt x="4002531" y="41656"/>
                </a:lnTo>
                <a:lnTo>
                  <a:pt x="4002531" y="34544"/>
                </a:lnTo>
                <a:lnTo>
                  <a:pt x="3999610" y="31750"/>
                </a:lnTo>
                <a:close/>
              </a:path>
              <a:path w="4406265" h="76200">
                <a:moveTo>
                  <a:pt x="4025010" y="31750"/>
                </a:moveTo>
                <a:lnTo>
                  <a:pt x="4018026" y="31750"/>
                </a:lnTo>
                <a:lnTo>
                  <a:pt x="4015231" y="34544"/>
                </a:lnTo>
                <a:lnTo>
                  <a:pt x="4015231" y="41656"/>
                </a:lnTo>
                <a:lnTo>
                  <a:pt x="4018026" y="44450"/>
                </a:lnTo>
                <a:lnTo>
                  <a:pt x="4025010" y="44450"/>
                </a:lnTo>
                <a:lnTo>
                  <a:pt x="4027931" y="41656"/>
                </a:lnTo>
                <a:lnTo>
                  <a:pt x="4027931" y="34544"/>
                </a:lnTo>
                <a:lnTo>
                  <a:pt x="4025010" y="31750"/>
                </a:lnTo>
                <a:close/>
              </a:path>
              <a:path w="4406265" h="76200">
                <a:moveTo>
                  <a:pt x="4050537" y="31750"/>
                </a:moveTo>
                <a:lnTo>
                  <a:pt x="4043426" y="31750"/>
                </a:lnTo>
                <a:lnTo>
                  <a:pt x="4040631" y="34544"/>
                </a:lnTo>
                <a:lnTo>
                  <a:pt x="4040631" y="41656"/>
                </a:lnTo>
                <a:lnTo>
                  <a:pt x="4043426" y="44450"/>
                </a:lnTo>
                <a:lnTo>
                  <a:pt x="4050537" y="44450"/>
                </a:lnTo>
                <a:lnTo>
                  <a:pt x="4053331" y="41656"/>
                </a:lnTo>
                <a:lnTo>
                  <a:pt x="4053331" y="34544"/>
                </a:lnTo>
                <a:lnTo>
                  <a:pt x="4050537" y="31750"/>
                </a:lnTo>
                <a:close/>
              </a:path>
              <a:path w="4406265" h="76200">
                <a:moveTo>
                  <a:pt x="4075937" y="31750"/>
                </a:moveTo>
                <a:lnTo>
                  <a:pt x="4068826" y="31750"/>
                </a:lnTo>
                <a:lnTo>
                  <a:pt x="4066031" y="34544"/>
                </a:lnTo>
                <a:lnTo>
                  <a:pt x="4066031" y="41656"/>
                </a:lnTo>
                <a:lnTo>
                  <a:pt x="4068826" y="44450"/>
                </a:lnTo>
                <a:lnTo>
                  <a:pt x="4075937" y="44450"/>
                </a:lnTo>
                <a:lnTo>
                  <a:pt x="4078731" y="41656"/>
                </a:lnTo>
                <a:lnTo>
                  <a:pt x="4078731" y="34544"/>
                </a:lnTo>
                <a:lnTo>
                  <a:pt x="4075937" y="31750"/>
                </a:lnTo>
                <a:close/>
              </a:path>
              <a:path w="4406265" h="76200">
                <a:moveTo>
                  <a:pt x="4101337" y="31750"/>
                </a:moveTo>
                <a:lnTo>
                  <a:pt x="4094226" y="31750"/>
                </a:lnTo>
                <a:lnTo>
                  <a:pt x="4091431" y="34544"/>
                </a:lnTo>
                <a:lnTo>
                  <a:pt x="4091431" y="41656"/>
                </a:lnTo>
                <a:lnTo>
                  <a:pt x="4094226" y="44450"/>
                </a:lnTo>
                <a:lnTo>
                  <a:pt x="4101337" y="44450"/>
                </a:lnTo>
                <a:lnTo>
                  <a:pt x="4104131" y="41656"/>
                </a:lnTo>
                <a:lnTo>
                  <a:pt x="4104131" y="34544"/>
                </a:lnTo>
                <a:lnTo>
                  <a:pt x="4101337" y="31750"/>
                </a:lnTo>
                <a:close/>
              </a:path>
              <a:path w="4406265" h="76200">
                <a:moveTo>
                  <a:pt x="4126737" y="31750"/>
                </a:moveTo>
                <a:lnTo>
                  <a:pt x="4119753" y="31750"/>
                </a:lnTo>
                <a:lnTo>
                  <a:pt x="4116831" y="34544"/>
                </a:lnTo>
                <a:lnTo>
                  <a:pt x="4116831" y="41656"/>
                </a:lnTo>
                <a:lnTo>
                  <a:pt x="4119753" y="44450"/>
                </a:lnTo>
                <a:lnTo>
                  <a:pt x="4126737" y="44450"/>
                </a:lnTo>
                <a:lnTo>
                  <a:pt x="4129531" y="41656"/>
                </a:lnTo>
                <a:lnTo>
                  <a:pt x="4129531" y="34544"/>
                </a:lnTo>
                <a:lnTo>
                  <a:pt x="4126737" y="31750"/>
                </a:lnTo>
                <a:close/>
              </a:path>
              <a:path w="4406265" h="76200">
                <a:moveTo>
                  <a:pt x="4152137" y="31750"/>
                </a:moveTo>
                <a:lnTo>
                  <a:pt x="4145153" y="31750"/>
                </a:lnTo>
                <a:lnTo>
                  <a:pt x="4142231" y="34544"/>
                </a:lnTo>
                <a:lnTo>
                  <a:pt x="4142231" y="41656"/>
                </a:lnTo>
                <a:lnTo>
                  <a:pt x="4145153" y="44450"/>
                </a:lnTo>
                <a:lnTo>
                  <a:pt x="4152137" y="44450"/>
                </a:lnTo>
                <a:lnTo>
                  <a:pt x="4154931" y="41656"/>
                </a:lnTo>
                <a:lnTo>
                  <a:pt x="4154931" y="34544"/>
                </a:lnTo>
                <a:lnTo>
                  <a:pt x="4152137" y="31750"/>
                </a:lnTo>
                <a:close/>
              </a:path>
              <a:path w="4406265" h="76200">
                <a:moveTo>
                  <a:pt x="4177537" y="31750"/>
                </a:moveTo>
                <a:lnTo>
                  <a:pt x="4170553" y="31750"/>
                </a:lnTo>
                <a:lnTo>
                  <a:pt x="4167631" y="34544"/>
                </a:lnTo>
                <a:lnTo>
                  <a:pt x="4167631" y="41656"/>
                </a:lnTo>
                <a:lnTo>
                  <a:pt x="4170553" y="44450"/>
                </a:lnTo>
                <a:lnTo>
                  <a:pt x="4177537" y="44450"/>
                </a:lnTo>
                <a:lnTo>
                  <a:pt x="4180458" y="41656"/>
                </a:lnTo>
                <a:lnTo>
                  <a:pt x="4180458" y="34544"/>
                </a:lnTo>
                <a:lnTo>
                  <a:pt x="4177537" y="31750"/>
                </a:lnTo>
                <a:close/>
              </a:path>
              <a:path w="4406265" h="76200">
                <a:moveTo>
                  <a:pt x="4202937" y="31750"/>
                </a:moveTo>
                <a:lnTo>
                  <a:pt x="4195953" y="31750"/>
                </a:lnTo>
                <a:lnTo>
                  <a:pt x="4193158" y="34544"/>
                </a:lnTo>
                <a:lnTo>
                  <a:pt x="4193158" y="41656"/>
                </a:lnTo>
                <a:lnTo>
                  <a:pt x="4195953" y="44450"/>
                </a:lnTo>
                <a:lnTo>
                  <a:pt x="4202937" y="44450"/>
                </a:lnTo>
                <a:lnTo>
                  <a:pt x="4205858" y="41656"/>
                </a:lnTo>
                <a:lnTo>
                  <a:pt x="4205858" y="34544"/>
                </a:lnTo>
                <a:lnTo>
                  <a:pt x="4202937" y="31750"/>
                </a:lnTo>
                <a:close/>
              </a:path>
              <a:path w="4406265" h="76200">
                <a:moveTo>
                  <a:pt x="4228337" y="31750"/>
                </a:moveTo>
                <a:lnTo>
                  <a:pt x="4221353" y="31750"/>
                </a:lnTo>
                <a:lnTo>
                  <a:pt x="4218558" y="34544"/>
                </a:lnTo>
                <a:lnTo>
                  <a:pt x="4218558" y="41656"/>
                </a:lnTo>
                <a:lnTo>
                  <a:pt x="4221353" y="44450"/>
                </a:lnTo>
                <a:lnTo>
                  <a:pt x="4228337" y="44450"/>
                </a:lnTo>
                <a:lnTo>
                  <a:pt x="4231258" y="41656"/>
                </a:lnTo>
                <a:lnTo>
                  <a:pt x="4231258" y="34544"/>
                </a:lnTo>
                <a:lnTo>
                  <a:pt x="4228337" y="31750"/>
                </a:lnTo>
                <a:close/>
              </a:path>
              <a:path w="4406265" h="76200">
                <a:moveTo>
                  <a:pt x="4253737" y="31750"/>
                </a:moveTo>
                <a:lnTo>
                  <a:pt x="4246753" y="31750"/>
                </a:lnTo>
                <a:lnTo>
                  <a:pt x="4243958" y="34544"/>
                </a:lnTo>
                <a:lnTo>
                  <a:pt x="4243958" y="41656"/>
                </a:lnTo>
                <a:lnTo>
                  <a:pt x="4246753" y="44450"/>
                </a:lnTo>
                <a:lnTo>
                  <a:pt x="4253737" y="44450"/>
                </a:lnTo>
                <a:lnTo>
                  <a:pt x="4256658" y="41656"/>
                </a:lnTo>
                <a:lnTo>
                  <a:pt x="4256658" y="34544"/>
                </a:lnTo>
                <a:lnTo>
                  <a:pt x="4253737" y="31750"/>
                </a:lnTo>
                <a:close/>
              </a:path>
              <a:path w="4406265" h="76200">
                <a:moveTo>
                  <a:pt x="4279264" y="31750"/>
                </a:moveTo>
                <a:lnTo>
                  <a:pt x="4272153" y="31750"/>
                </a:lnTo>
                <a:lnTo>
                  <a:pt x="4269358" y="34544"/>
                </a:lnTo>
                <a:lnTo>
                  <a:pt x="4269358" y="41656"/>
                </a:lnTo>
                <a:lnTo>
                  <a:pt x="4272153" y="44450"/>
                </a:lnTo>
                <a:lnTo>
                  <a:pt x="4279264" y="44450"/>
                </a:lnTo>
                <a:lnTo>
                  <a:pt x="4282058" y="41656"/>
                </a:lnTo>
                <a:lnTo>
                  <a:pt x="4282058" y="34544"/>
                </a:lnTo>
                <a:lnTo>
                  <a:pt x="4279264" y="31750"/>
                </a:lnTo>
                <a:close/>
              </a:path>
              <a:path w="4406265" h="76200">
                <a:moveTo>
                  <a:pt x="4304664" y="31750"/>
                </a:moveTo>
                <a:lnTo>
                  <a:pt x="4297553" y="31750"/>
                </a:lnTo>
                <a:lnTo>
                  <a:pt x="4294758" y="34544"/>
                </a:lnTo>
                <a:lnTo>
                  <a:pt x="4294758" y="41656"/>
                </a:lnTo>
                <a:lnTo>
                  <a:pt x="4297553" y="44450"/>
                </a:lnTo>
                <a:lnTo>
                  <a:pt x="4304664" y="44450"/>
                </a:lnTo>
                <a:lnTo>
                  <a:pt x="4307458" y="41656"/>
                </a:lnTo>
                <a:lnTo>
                  <a:pt x="4307458" y="34544"/>
                </a:lnTo>
                <a:lnTo>
                  <a:pt x="4304664" y="31750"/>
                </a:lnTo>
                <a:close/>
              </a:path>
              <a:path w="4406265" h="76200">
                <a:moveTo>
                  <a:pt x="4329557" y="0"/>
                </a:moveTo>
                <a:lnTo>
                  <a:pt x="4329557" y="76200"/>
                </a:lnTo>
                <a:lnTo>
                  <a:pt x="4393057" y="44450"/>
                </a:lnTo>
                <a:lnTo>
                  <a:pt x="4330064" y="44450"/>
                </a:lnTo>
                <a:lnTo>
                  <a:pt x="4332858" y="41656"/>
                </a:lnTo>
                <a:lnTo>
                  <a:pt x="4332858" y="34544"/>
                </a:lnTo>
                <a:lnTo>
                  <a:pt x="4330064" y="31750"/>
                </a:lnTo>
                <a:lnTo>
                  <a:pt x="4393057" y="31750"/>
                </a:lnTo>
                <a:lnTo>
                  <a:pt x="4329557" y="0"/>
                </a:lnTo>
                <a:close/>
              </a:path>
              <a:path w="4406265" h="76200">
                <a:moveTo>
                  <a:pt x="4329557" y="31750"/>
                </a:moveTo>
                <a:lnTo>
                  <a:pt x="4322953" y="31750"/>
                </a:lnTo>
                <a:lnTo>
                  <a:pt x="4320158" y="34544"/>
                </a:lnTo>
                <a:lnTo>
                  <a:pt x="4320158" y="41656"/>
                </a:lnTo>
                <a:lnTo>
                  <a:pt x="4322953" y="44450"/>
                </a:lnTo>
                <a:lnTo>
                  <a:pt x="4329557" y="44450"/>
                </a:lnTo>
                <a:lnTo>
                  <a:pt x="4329557" y="31750"/>
                </a:lnTo>
                <a:close/>
              </a:path>
              <a:path w="4406265" h="76200">
                <a:moveTo>
                  <a:pt x="4393057" y="31750"/>
                </a:moveTo>
                <a:lnTo>
                  <a:pt x="4330064" y="31750"/>
                </a:lnTo>
                <a:lnTo>
                  <a:pt x="4332858" y="34544"/>
                </a:lnTo>
                <a:lnTo>
                  <a:pt x="4332858" y="41656"/>
                </a:lnTo>
                <a:lnTo>
                  <a:pt x="4330064" y="44450"/>
                </a:lnTo>
                <a:lnTo>
                  <a:pt x="4393057" y="44450"/>
                </a:lnTo>
                <a:lnTo>
                  <a:pt x="4405757" y="38100"/>
                </a:lnTo>
                <a:lnTo>
                  <a:pt x="4393057" y="3175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777998" y="450354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sto MT"/>
                <a:cs typeface="Calisto MT"/>
              </a:rPr>
              <a:t>1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6620002" y="4336160"/>
            <a:ext cx="106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P(</a:t>
            </a:r>
            <a:r>
              <a:rPr sz="1800" b="1" spc="0" dirty="0">
                <a:latin typeface="Calisto MT"/>
                <a:cs typeface="Calisto MT"/>
              </a:rPr>
              <a:t>Y</a:t>
            </a:r>
            <a:r>
              <a:rPr sz="1800" b="1" dirty="0">
                <a:latin typeface="Calisto MT"/>
                <a:cs typeface="Calisto MT"/>
              </a:rPr>
              <a:t>=</a:t>
            </a:r>
            <a:r>
              <a:rPr sz="1800" b="1" spc="15" dirty="0">
                <a:solidFill>
                  <a:srgbClr val="C00000"/>
                </a:solidFill>
                <a:latin typeface="Calisto MT"/>
                <a:cs typeface="Calisto MT"/>
              </a:rPr>
              <a:t>y</a:t>
            </a:r>
            <a:r>
              <a:rPr sz="1800" b="1" spc="-10" dirty="0">
                <a:latin typeface="Calisto MT"/>
                <a:cs typeface="Calisto MT"/>
              </a:rPr>
              <a:t>|</a:t>
            </a:r>
            <a:r>
              <a:rPr sz="1800" b="1" dirty="0">
                <a:latin typeface="Calisto MT"/>
                <a:cs typeface="Calisto MT"/>
              </a:rPr>
              <a:t>X)</a:t>
            </a:r>
            <a:endParaRPr sz="1800" dirty="0">
              <a:latin typeface="Calisto MT"/>
              <a:cs typeface="Calisto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274821" y="4336542"/>
            <a:ext cx="106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sto MT"/>
                <a:cs typeface="Calisto MT"/>
              </a:rPr>
              <a:t>P(</a:t>
            </a:r>
            <a:r>
              <a:rPr sz="1800" b="1" spc="0" dirty="0">
                <a:latin typeface="Calisto MT"/>
                <a:cs typeface="Calisto MT"/>
              </a:rPr>
              <a:t>Y</a:t>
            </a:r>
            <a:r>
              <a:rPr sz="1800" b="1" dirty="0">
                <a:latin typeface="Calisto MT"/>
                <a:cs typeface="Calisto MT"/>
              </a:rPr>
              <a:t>=</a:t>
            </a:r>
            <a:r>
              <a:rPr sz="1800" b="1" spc="15" dirty="0">
                <a:solidFill>
                  <a:srgbClr val="00AF50"/>
                </a:solidFill>
                <a:latin typeface="Calisto MT"/>
                <a:cs typeface="Calisto MT"/>
              </a:rPr>
              <a:t>y</a:t>
            </a:r>
            <a:r>
              <a:rPr sz="1800" b="1" spc="-10" dirty="0">
                <a:latin typeface="Calisto MT"/>
                <a:cs typeface="Calisto MT"/>
              </a:rPr>
              <a:t>|</a:t>
            </a:r>
            <a:r>
              <a:rPr sz="1800" b="1" dirty="0">
                <a:latin typeface="Calisto MT"/>
                <a:cs typeface="Calisto MT"/>
              </a:rPr>
              <a:t>X)</a:t>
            </a:r>
            <a:endParaRPr sz="1800" dirty="0">
              <a:latin typeface="Calisto MT"/>
              <a:cs typeface="Calisto MT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058667" y="4663440"/>
            <a:ext cx="4210050" cy="1129030"/>
          </a:xfrm>
          <a:custGeom>
            <a:avLst/>
            <a:gdLst/>
            <a:ahLst/>
            <a:cxnLst/>
            <a:rect l="l" t="t" r="r" b="b"/>
            <a:pathLst>
              <a:path w="4210050" h="1129029">
                <a:moveTo>
                  <a:pt x="0" y="0"/>
                </a:moveTo>
                <a:lnTo>
                  <a:pt x="4209541" y="1128623"/>
                </a:lnTo>
              </a:path>
            </a:pathLst>
          </a:custGeom>
          <a:ln w="15240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058667" y="4632959"/>
            <a:ext cx="4198620" cy="1159510"/>
          </a:xfrm>
          <a:custGeom>
            <a:avLst/>
            <a:gdLst/>
            <a:ahLst/>
            <a:cxnLst/>
            <a:rect l="l" t="t" r="r" b="b"/>
            <a:pathLst>
              <a:path w="4198620" h="1159510">
                <a:moveTo>
                  <a:pt x="0" y="1159395"/>
                </a:moveTo>
                <a:lnTo>
                  <a:pt x="4198492" y="0"/>
                </a:lnTo>
              </a:path>
            </a:pathLst>
          </a:custGeom>
          <a:ln w="15240">
            <a:solidFill>
              <a:srgbClr val="C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070860" y="4658867"/>
            <a:ext cx="4154804" cy="1137285"/>
          </a:xfrm>
          <a:custGeom>
            <a:avLst/>
            <a:gdLst/>
            <a:ahLst/>
            <a:cxnLst/>
            <a:rect l="l" t="t" r="r" b="b"/>
            <a:pathLst>
              <a:path w="4154804" h="1137285">
                <a:moveTo>
                  <a:pt x="0" y="0"/>
                </a:moveTo>
                <a:lnTo>
                  <a:pt x="56863" y="2612"/>
                </a:lnTo>
                <a:lnTo>
                  <a:pt x="113675" y="5250"/>
                </a:lnTo>
                <a:lnTo>
                  <a:pt x="170385" y="7938"/>
                </a:lnTo>
                <a:lnTo>
                  <a:pt x="226943" y="10698"/>
                </a:lnTo>
                <a:lnTo>
                  <a:pt x="283298" y="13555"/>
                </a:lnTo>
                <a:lnTo>
                  <a:pt x="339398" y="16533"/>
                </a:lnTo>
                <a:lnTo>
                  <a:pt x="395193" y="19656"/>
                </a:lnTo>
                <a:lnTo>
                  <a:pt x="450632" y="22949"/>
                </a:lnTo>
                <a:lnTo>
                  <a:pt x="505665" y="26434"/>
                </a:lnTo>
                <a:lnTo>
                  <a:pt x="560239" y="30136"/>
                </a:lnTo>
                <a:lnTo>
                  <a:pt x="614306" y="34078"/>
                </a:lnTo>
                <a:lnTo>
                  <a:pt x="667812" y="38286"/>
                </a:lnTo>
                <a:lnTo>
                  <a:pt x="720709" y="42783"/>
                </a:lnTo>
                <a:lnTo>
                  <a:pt x="772944" y="47592"/>
                </a:lnTo>
                <a:lnTo>
                  <a:pt x="824467" y="52738"/>
                </a:lnTo>
                <a:lnTo>
                  <a:pt x="875228" y="58245"/>
                </a:lnTo>
                <a:lnTo>
                  <a:pt x="925175" y="64137"/>
                </a:lnTo>
                <a:lnTo>
                  <a:pt x="974257" y="70437"/>
                </a:lnTo>
                <a:lnTo>
                  <a:pt x="1022424" y="77170"/>
                </a:lnTo>
                <a:lnTo>
                  <a:pt x="1069624" y="84359"/>
                </a:lnTo>
                <a:lnTo>
                  <a:pt x="1115808" y="92030"/>
                </a:lnTo>
                <a:lnTo>
                  <a:pt x="1160924" y="100205"/>
                </a:lnTo>
                <a:lnTo>
                  <a:pt x="1204920" y="108908"/>
                </a:lnTo>
                <a:lnTo>
                  <a:pt x="1247748" y="118164"/>
                </a:lnTo>
                <a:lnTo>
                  <a:pt x="1289354" y="127996"/>
                </a:lnTo>
                <a:lnTo>
                  <a:pt x="1329689" y="138429"/>
                </a:lnTo>
                <a:lnTo>
                  <a:pt x="1387909" y="155710"/>
                </a:lnTo>
                <a:lnTo>
                  <a:pt x="1441585" y="174565"/>
                </a:lnTo>
                <a:lnTo>
                  <a:pt x="1491250" y="194867"/>
                </a:lnTo>
                <a:lnTo>
                  <a:pt x="1537435" y="216487"/>
                </a:lnTo>
                <a:lnTo>
                  <a:pt x="1580674" y="239296"/>
                </a:lnTo>
                <a:lnTo>
                  <a:pt x="1621498" y="263167"/>
                </a:lnTo>
                <a:lnTo>
                  <a:pt x="1660439" y="287970"/>
                </a:lnTo>
                <a:lnTo>
                  <a:pt x="1698029" y="313578"/>
                </a:lnTo>
                <a:lnTo>
                  <a:pt x="1734801" y="339862"/>
                </a:lnTo>
                <a:lnTo>
                  <a:pt x="1771286" y="366693"/>
                </a:lnTo>
                <a:lnTo>
                  <a:pt x="1808018" y="393943"/>
                </a:lnTo>
                <a:lnTo>
                  <a:pt x="1845527" y="421484"/>
                </a:lnTo>
                <a:lnTo>
                  <a:pt x="1884347" y="449187"/>
                </a:lnTo>
                <a:lnTo>
                  <a:pt x="1925008" y="476924"/>
                </a:lnTo>
                <a:lnTo>
                  <a:pt x="1968044" y="504566"/>
                </a:lnTo>
                <a:lnTo>
                  <a:pt x="2013987" y="531986"/>
                </a:lnTo>
                <a:lnTo>
                  <a:pt x="2063368" y="559053"/>
                </a:lnTo>
                <a:lnTo>
                  <a:pt x="2103479" y="580334"/>
                </a:lnTo>
                <a:lnTo>
                  <a:pt x="2144524" y="602625"/>
                </a:lnTo>
                <a:lnTo>
                  <a:pt x="2186445" y="625791"/>
                </a:lnTo>
                <a:lnTo>
                  <a:pt x="2229186" y="649696"/>
                </a:lnTo>
                <a:lnTo>
                  <a:pt x="2272688" y="674203"/>
                </a:lnTo>
                <a:lnTo>
                  <a:pt x="2316895" y="699177"/>
                </a:lnTo>
                <a:lnTo>
                  <a:pt x="2361748" y="724483"/>
                </a:lnTo>
                <a:lnTo>
                  <a:pt x="2407190" y="749983"/>
                </a:lnTo>
                <a:lnTo>
                  <a:pt x="2453164" y="775542"/>
                </a:lnTo>
                <a:lnTo>
                  <a:pt x="2499612" y="801024"/>
                </a:lnTo>
                <a:lnTo>
                  <a:pt x="2546477" y="826293"/>
                </a:lnTo>
                <a:lnTo>
                  <a:pt x="2593700" y="851214"/>
                </a:lnTo>
                <a:lnTo>
                  <a:pt x="2641225" y="875649"/>
                </a:lnTo>
                <a:lnTo>
                  <a:pt x="2688993" y="899464"/>
                </a:lnTo>
                <a:lnTo>
                  <a:pt x="2736948" y="922522"/>
                </a:lnTo>
                <a:lnTo>
                  <a:pt x="2785032" y="944687"/>
                </a:lnTo>
                <a:lnTo>
                  <a:pt x="2833187" y="965824"/>
                </a:lnTo>
                <a:lnTo>
                  <a:pt x="2881356" y="985796"/>
                </a:lnTo>
                <a:lnTo>
                  <a:pt x="2929481" y="1004467"/>
                </a:lnTo>
                <a:lnTo>
                  <a:pt x="2977505" y="1021702"/>
                </a:lnTo>
                <a:lnTo>
                  <a:pt x="3025370" y="1037364"/>
                </a:lnTo>
                <a:lnTo>
                  <a:pt x="3073018" y="1051318"/>
                </a:lnTo>
                <a:lnTo>
                  <a:pt x="3120650" y="1063746"/>
                </a:lnTo>
                <a:lnTo>
                  <a:pt x="3168494" y="1074961"/>
                </a:lnTo>
                <a:lnTo>
                  <a:pt x="3216542" y="1085019"/>
                </a:lnTo>
                <a:lnTo>
                  <a:pt x="3264782" y="1093980"/>
                </a:lnTo>
                <a:lnTo>
                  <a:pt x="3313205" y="1101899"/>
                </a:lnTo>
                <a:lnTo>
                  <a:pt x="3361801" y="1108837"/>
                </a:lnTo>
                <a:lnTo>
                  <a:pt x="3410558" y="1114849"/>
                </a:lnTo>
                <a:lnTo>
                  <a:pt x="3459468" y="1119995"/>
                </a:lnTo>
                <a:lnTo>
                  <a:pt x="3508519" y="1124331"/>
                </a:lnTo>
                <a:lnTo>
                  <a:pt x="3557702" y="1127916"/>
                </a:lnTo>
                <a:lnTo>
                  <a:pt x="3607006" y="1130807"/>
                </a:lnTo>
                <a:lnTo>
                  <a:pt x="3656421" y="1133063"/>
                </a:lnTo>
                <a:lnTo>
                  <a:pt x="3705937" y="1134741"/>
                </a:lnTo>
                <a:lnTo>
                  <a:pt x="3755543" y="1135899"/>
                </a:lnTo>
                <a:lnTo>
                  <a:pt x="3805229" y="1136594"/>
                </a:lnTo>
                <a:lnTo>
                  <a:pt x="3854986" y="1136885"/>
                </a:lnTo>
                <a:lnTo>
                  <a:pt x="3904802" y="1136829"/>
                </a:lnTo>
                <a:lnTo>
                  <a:pt x="3954668" y="1136484"/>
                </a:lnTo>
                <a:lnTo>
                  <a:pt x="4004574" y="1135909"/>
                </a:lnTo>
                <a:lnTo>
                  <a:pt x="4054508" y="1135160"/>
                </a:lnTo>
                <a:lnTo>
                  <a:pt x="4104461" y="1134295"/>
                </a:lnTo>
                <a:lnTo>
                  <a:pt x="4154423" y="1133373"/>
                </a:lnTo>
              </a:path>
            </a:pathLst>
          </a:custGeom>
          <a:ln w="15239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066288" y="4637532"/>
            <a:ext cx="4154804" cy="1155700"/>
          </a:xfrm>
          <a:custGeom>
            <a:avLst/>
            <a:gdLst/>
            <a:ahLst/>
            <a:cxnLst/>
            <a:rect l="l" t="t" r="r" b="b"/>
            <a:pathLst>
              <a:path w="4154804" h="1155700">
                <a:moveTo>
                  <a:pt x="0" y="1155192"/>
                </a:moveTo>
                <a:lnTo>
                  <a:pt x="57671" y="1154683"/>
                </a:lnTo>
                <a:lnTo>
                  <a:pt x="115291" y="1154150"/>
                </a:lnTo>
                <a:lnTo>
                  <a:pt x="172806" y="1153569"/>
                </a:lnTo>
                <a:lnTo>
                  <a:pt x="230163" y="1152915"/>
                </a:lnTo>
                <a:lnTo>
                  <a:pt x="287312" y="1152164"/>
                </a:lnTo>
                <a:lnTo>
                  <a:pt x="344198" y="1151293"/>
                </a:lnTo>
                <a:lnTo>
                  <a:pt x="400770" y="1150276"/>
                </a:lnTo>
                <a:lnTo>
                  <a:pt x="456975" y="1149090"/>
                </a:lnTo>
                <a:lnTo>
                  <a:pt x="512761" y="1147710"/>
                </a:lnTo>
                <a:lnTo>
                  <a:pt x="568076" y="1146113"/>
                </a:lnTo>
                <a:lnTo>
                  <a:pt x="622867" y="1144273"/>
                </a:lnTo>
                <a:lnTo>
                  <a:pt x="677082" y="1142168"/>
                </a:lnTo>
                <a:lnTo>
                  <a:pt x="730668" y="1139771"/>
                </a:lnTo>
                <a:lnTo>
                  <a:pt x="783574" y="1137061"/>
                </a:lnTo>
                <a:lnTo>
                  <a:pt x="835746" y="1134011"/>
                </a:lnTo>
                <a:lnTo>
                  <a:pt x="887132" y="1130598"/>
                </a:lnTo>
                <a:lnTo>
                  <a:pt x="937680" y="1126798"/>
                </a:lnTo>
                <a:lnTo>
                  <a:pt x="987338" y="1122587"/>
                </a:lnTo>
                <a:lnTo>
                  <a:pt x="1036053" y="1117939"/>
                </a:lnTo>
                <a:lnTo>
                  <a:pt x="1083772" y="1112832"/>
                </a:lnTo>
                <a:lnTo>
                  <a:pt x="1130444" y="1107241"/>
                </a:lnTo>
                <a:lnTo>
                  <a:pt x="1176016" y="1101141"/>
                </a:lnTo>
                <a:lnTo>
                  <a:pt x="1220436" y="1094509"/>
                </a:lnTo>
                <a:lnTo>
                  <a:pt x="1263651" y="1087320"/>
                </a:lnTo>
                <a:lnTo>
                  <a:pt x="1305609" y="1079550"/>
                </a:lnTo>
                <a:lnTo>
                  <a:pt x="1346257" y="1071175"/>
                </a:lnTo>
                <a:lnTo>
                  <a:pt x="1385543" y="1062170"/>
                </a:lnTo>
                <a:lnTo>
                  <a:pt x="1423415" y="1052512"/>
                </a:lnTo>
                <a:lnTo>
                  <a:pt x="1482077" y="1034861"/>
                </a:lnTo>
                <a:lnTo>
                  <a:pt x="1535993" y="1014976"/>
                </a:lnTo>
                <a:lnTo>
                  <a:pt x="1585611" y="993072"/>
                </a:lnTo>
                <a:lnTo>
                  <a:pt x="1631379" y="969365"/>
                </a:lnTo>
                <a:lnTo>
                  <a:pt x="1673746" y="944073"/>
                </a:lnTo>
                <a:lnTo>
                  <a:pt x="1713160" y="917410"/>
                </a:lnTo>
                <a:lnTo>
                  <a:pt x="1750069" y="889593"/>
                </a:lnTo>
                <a:lnTo>
                  <a:pt x="1784922" y="860838"/>
                </a:lnTo>
                <a:lnTo>
                  <a:pt x="1818166" y="831362"/>
                </a:lnTo>
                <a:lnTo>
                  <a:pt x="1850250" y="801380"/>
                </a:lnTo>
                <a:lnTo>
                  <a:pt x="1881622" y="771108"/>
                </a:lnTo>
                <a:lnTo>
                  <a:pt x="1912730" y="740763"/>
                </a:lnTo>
                <a:lnTo>
                  <a:pt x="1944023" y="710561"/>
                </a:lnTo>
                <a:lnTo>
                  <a:pt x="1975949" y="680718"/>
                </a:lnTo>
                <a:lnTo>
                  <a:pt x="2008956" y="651449"/>
                </a:lnTo>
                <a:lnTo>
                  <a:pt x="2043492" y="622972"/>
                </a:lnTo>
                <a:lnTo>
                  <a:pt x="2080006" y="595503"/>
                </a:lnTo>
                <a:lnTo>
                  <a:pt x="2118347" y="566368"/>
                </a:lnTo>
                <a:lnTo>
                  <a:pt x="2153831" y="536223"/>
                </a:lnTo>
                <a:lnTo>
                  <a:pt x="2187087" y="505300"/>
                </a:lnTo>
                <a:lnTo>
                  <a:pt x="2218745" y="473833"/>
                </a:lnTo>
                <a:lnTo>
                  <a:pt x="2249436" y="442054"/>
                </a:lnTo>
                <a:lnTo>
                  <a:pt x="2279789" y="410198"/>
                </a:lnTo>
                <a:lnTo>
                  <a:pt x="2310436" y="378498"/>
                </a:lnTo>
                <a:lnTo>
                  <a:pt x="2342006" y="347186"/>
                </a:lnTo>
                <a:lnTo>
                  <a:pt x="2375131" y="316496"/>
                </a:lnTo>
                <a:lnTo>
                  <a:pt x="2410439" y="286662"/>
                </a:lnTo>
                <a:lnTo>
                  <a:pt x="2448561" y="257916"/>
                </a:lnTo>
                <a:lnTo>
                  <a:pt x="2490128" y="230493"/>
                </a:lnTo>
                <a:lnTo>
                  <a:pt x="2535770" y="204624"/>
                </a:lnTo>
                <a:lnTo>
                  <a:pt x="2586117" y="180544"/>
                </a:lnTo>
                <a:lnTo>
                  <a:pt x="2641800" y="158486"/>
                </a:lnTo>
                <a:lnTo>
                  <a:pt x="2703449" y="138684"/>
                </a:lnTo>
                <a:lnTo>
                  <a:pt x="2777857" y="119246"/>
                </a:lnTo>
                <a:lnTo>
                  <a:pt x="2817150" y="110330"/>
                </a:lnTo>
                <a:lnTo>
                  <a:pt x="2857766" y="101924"/>
                </a:lnTo>
                <a:lnTo>
                  <a:pt x="2899655" y="94007"/>
                </a:lnTo>
                <a:lnTo>
                  <a:pt x="2942767" y="86561"/>
                </a:lnTo>
                <a:lnTo>
                  <a:pt x="2987049" y="79565"/>
                </a:lnTo>
                <a:lnTo>
                  <a:pt x="3032452" y="73000"/>
                </a:lnTo>
                <a:lnTo>
                  <a:pt x="3078924" y="66847"/>
                </a:lnTo>
                <a:lnTo>
                  <a:pt x="3126414" y="61085"/>
                </a:lnTo>
                <a:lnTo>
                  <a:pt x="3174872" y="55696"/>
                </a:lnTo>
                <a:lnTo>
                  <a:pt x="3224246" y="50659"/>
                </a:lnTo>
                <a:lnTo>
                  <a:pt x="3274485" y="45955"/>
                </a:lnTo>
                <a:lnTo>
                  <a:pt x="3325539" y="41564"/>
                </a:lnTo>
                <a:lnTo>
                  <a:pt x="3377356" y="37468"/>
                </a:lnTo>
                <a:lnTo>
                  <a:pt x="3429885" y="33646"/>
                </a:lnTo>
                <a:lnTo>
                  <a:pt x="3483077" y="30078"/>
                </a:lnTo>
                <a:lnTo>
                  <a:pt x="3536878" y="26745"/>
                </a:lnTo>
                <a:lnTo>
                  <a:pt x="3591240" y="23628"/>
                </a:lnTo>
                <a:lnTo>
                  <a:pt x="3646110" y="20707"/>
                </a:lnTo>
                <a:lnTo>
                  <a:pt x="3701438" y="17962"/>
                </a:lnTo>
                <a:lnTo>
                  <a:pt x="3757172" y="15374"/>
                </a:lnTo>
                <a:lnTo>
                  <a:pt x="3813263" y="12923"/>
                </a:lnTo>
                <a:lnTo>
                  <a:pt x="3869658" y="10590"/>
                </a:lnTo>
                <a:lnTo>
                  <a:pt x="3926307" y="8354"/>
                </a:lnTo>
                <a:lnTo>
                  <a:pt x="3983159" y="6197"/>
                </a:lnTo>
                <a:lnTo>
                  <a:pt x="4040163" y="4098"/>
                </a:lnTo>
                <a:lnTo>
                  <a:pt x="4097268" y="2039"/>
                </a:lnTo>
                <a:lnTo>
                  <a:pt x="4154423" y="0"/>
                </a:lnTo>
              </a:path>
            </a:pathLst>
          </a:custGeom>
          <a:ln w="1523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044951" y="5878067"/>
            <a:ext cx="2057400" cy="501650"/>
          </a:xfrm>
          <a:custGeom>
            <a:avLst/>
            <a:gdLst/>
            <a:ahLst/>
            <a:cxnLst/>
            <a:rect l="l" t="t" r="r" b="b"/>
            <a:pathLst>
              <a:path w="2057400" h="501650">
                <a:moveTo>
                  <a:pt x="0" y="250697"/>
                </a:moveTo>
                <a:lnTo>
                  <a:pt x="250698" y="0"/>
                </a:lnTo>
                <a:lnTo>
                  <a:pt x="250698" y="125348"/>
                </a:lnTo>
                <a:lnTo>
                  <a:pt x="2057400" y="125348"/>
                </a:lnTo>
                <a:lnTo>
                  <a:pt x="2057400" y="376046"/>
                </a:lnTo>
                <a:lnTo>
                  <a:pt x="250698" y="376046"/>
                </a:lnTo>
                <a:lnTo>
                  <a:pt x="250698" y="501395"/>
                </a:lnTo>
                <a:lnTo>
                  <a:pt x="0" y="250697"/>
                </a:lnTo>
                <a:close/>
              </a:path>
            </a:pathLst>
          </a:custGeom>
          <a:ln w="1524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499865" y="5970828"/>
            <a:ext cx="1272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sto MT"/>
                <a:cs typeface="Calisto MT"/>
              </a:rPr>
              <a:t>Classify </a:t>
            </a:r>
            <a:r>
              <a:rPr sz="1800" b="1" dirty="0">
                <a:latin typeface="Calisto MT"/>
                <a:cs typeface="Calisto MT"/>
              </a:rPr>
              <a:t>as</a:t>
            </a:r>
            <a:r>
              <a:rPr sz="1800" b="1" spc="-50" dirty="0">
                <a:latin typeface="Calisto MT"/>
                <a:cs typeface="Calisto MT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sto MT"/>
                <a:cs typeface="Calisto MT"/>
              </a:rPr>
              <a:t>y</a:t>
            </a:r>
            <a:endParaRPr sz="1800" dirty="0">
              <a:latin typeface="Calisto MT"/>
              <a:cs typeface="Calisto MT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143500" y="5878067"/>
            <a:ext cx="2077720" cy="501650"/>
          </a:xfrm>
          <a:custGeom>
            <a:avLst/>
            <a:gdLst/>
            <a:ahLst/>
            <a:cxnLst/>
            <a:rect l="l" t="t" r="r" b="b"/>
            <a:pathLst>
              <a:path w="2077720" h="501650">
                <a:moveTo>
                  <a:pt x="0" y="125348"/>
                </a:moveTo>
                <a:lnTo>
                  <a:pt x="1826514" y="125348"/>
                </a:lnTo>
                <a:lnTo>
                  <a:pt x="1826514" y="0"/>
                </a:lnTo>
                <a:lnTo>
                  <a:pt x="2077211" y="250697"/>
                </a:lnTo>
                <a:lnTo>
                  <a:pt x="1826514" y="501395"/>
                </a:lnTo>
                <a:lnTo>
                  <a:pt x="1826514" y="376046"/>
                </a:lnTo>
                <a:lnTo>
                  <a:pt x="0" y="376046"/>
                </a:lnTo>
                <a:lnTo>
                  <a:pt x="0" y="125348"/>
                </a:lnTo>
                <a:close/>
              </a:path>
            </a:pathLst>
          </a:custGeom>
          <a:ln w="1524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481954" y="5970828"/>
            <a:ext cx="1272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sto MT"/>
                <a:cs typeface="Calisto MT"/>
              </a:rPr>
              <a:t>Classify </a:t>
            </a:r>
            <a:r>
              <a:rPr sz="1800" b="1" dirty="0">
                <a:latin typeface="Calisto MT"/>
                <a:cs typeface="Calisto MT"/>
              </a:rPr>
              <a:t>as</a:t>
            </a:r>
            <a:r>
              <a:rPr sz="1800" b="1" spc="-50" dirty="0">
                <a:latin typeface="Calisto MT"/>
                <a:cs typeface="Calisto MT"/>
              </a:rPr>
              <a:t> </a:t>
            </a:r>
            <a:r>
              <a:rPr sz="1800" b="1" dirty="0">
                <a:solidFill>
                  <a:srgbClr val="C00000"/>
                </a:solidFill>
                <a:latin typeface="Calisto MT"/>
                <a:cs typeface="Calisto MT"/>
              </a:rPr>
              <a:t>y</a:t>
            </a:r>
            <a:endParaRPr sz="1800" dirty="0">
              <a:latin typeface="Calisto MT"/>
              <a:cs typeface="Calisto MT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087494" y="5249418"/>
            <a:ext cx="4166870" cy="594360"/>
          </a:xfrm>
          <a:custGeom>
            <a:avLst/>
            <a:gdLst/>
            <a:ahLst/>
            <a:cxnLst/>
            <a:rect l="l" t="t" r="r" b="b"/>
            <a:pathLst>
              <a:path w="4166870" h="594360">
                <a:moveTo>
                  <a:pt x="2047493" y="0"/>
                </a:moveTo>
                <a:lnTo>
                  <a:pt x="5460" y="553364"/>
                </a:lnTo>
                <a:lnTo>
                  <a:pt x="0" y="594360"/>
                </a:lnTo>
                <a:lnTo>
                  <a:pt x="4166616" y="589241"/>
                </a:lnTo>
                <a:lnTo>
                  <a:pt x="4166616" y="558495"/>
                </a:lnTo>
                <a:lnTo>
                  <a:pt x="2047493" y="0"/>
                </a:lnTo>
                <a:close/>
              </a:path>
            </a:pathLst>
          </a:custGeom>
          <a:solidFill>
            <a:srgbClr val="D2B968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110483" y="5263896"/>
            <a:ext cx="4104640" cy="563880"/>
          </a:xfrm>
          <a:custGeom>
            <a:avLst/>
            <a:gdLst/>
            <a:ahLst/>
            <a:cxnLst/>
            <a:rect l="l" t="t" r="r" b="b"/>
            <a:pathLst>
              <a:path w="4104640" h="563879">
                <a:moveTo>
                  <a:pt x="2024507" y="0"/>
                </a:moveTo>
                <a:lnTo>
                  <a:pt x="1798320" y="251205"/>
                </a:lnTo>
                <a:lnTo>
                  <a:pt x="1445260" y="451103"/>
                </a:lnTo>
                <a:lnTo>
                  <a:pt x="855091" y="533120"/>
                </a:lnTo>
                <a:lnTo>
                  <a:pt x="0" y="538251"/>
                </a:lnTo>
                <a:lnTo>
                  <a:pt x="4104132" y="563879"/>
                </a:lnTo>
                <a:lnTo>
                  <a:pt x="4104132" y="543369"/>
                </a:lnTo>
                <a:lnTo>
                  <a:pt x="3988308" y="543369"/>
                </a:lnTo>
                <a:lnTo>
                  <a:pt x="3436620" y="538251"/>
                </a:lnTo>
                <a:lnTo>
                  <a:pt x="3122168" y="497243"/>
                </a:lnTo>
                <a:lnTo>
                  <a:pt x="2708529" y="363956"/>
                </a:lnTo>
                <a:lnTo>
                  <a:pt x="2024507" y="0"/>
                </a:lnTo>
                <a:close/>
              </a:path>
            </a:pathLst>
          </a:custGeom>
          <a:solidFill>
            <a:srgbClr val="F8F8F8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01867" y="5184647"/>
            <a:ext cx="1431290" cy="259079"/>
          </a:xfrm>
          <a:custGeom>
            <a:avLst/>
            <a:gdLst/>
            <a:ahLst/>
            <a:cxnLst/>
            <a:rect l="l" t="t" r="r" b="b"/>
            <a:pathLst>
              <a:path w="1431290" h="259079">
                <a:moveTo>
                  <a:pt x="47498" y="188340"/>
                </a:moveTo>
                <a:lnTo>
                  <a:pt x="0" y="259079"/>
                </a:lnTo>
                <a:lnTo>
                  <a:pt x="85090" y="254634"/>
                </a:lnTo>
                <a:lnTo>
                  <a:pt x="74791" y="236473"/>
                </a:lnTo>
                <a:lnTo>
                  <a:pt x="55245" y="236473"/>
                </a:lnTo>
                <a:lnTo>
                  <a:pt x="50673" y="235203"/>
                </a:lnTo>
                <a:lnTo>
                  <a:pt x="48641" y="231520"/>
                </a:lnTo>
                <a:lnTo>
                  <a:pt x="46482" y="227837"/>
                </a:lnTo>
                <a:lnTo>
                  <a:pt x="47879" y="223138"/>
                </a:lnTo>
                <a:lnTo>
                  <a:pt x="62577" y="214933"/>
                </a:lnTo>
                <a:lnTo>
                  <a:pt x="47498" y="188340"/>
                </a:lnTo>
                <a:close/>
              </a:path>
              <a:path w="1431290" h="259079">
                <a:moveTo>
                  <a:pt x="62577" y="214933"/>
                </a:moveTo>
                <a:lnTo>
                  <a:pt x="47879" y="223138"/>
                </a:lnTo>
                <a:lnTo>
                  <a:pt x="46482" y="227837"/>
                </a:lnTo>
                <a:lnTo>
                  <a:pt x="48641" y="231520"/>
                </a:lnTo>
                <a:lnTo>
                  <a:pt x="50673" y="235203"/>
                </a:lnTo>
                <a:lnTo>
                  <a:pt x="55245" y="236473"/>
                </a:lnTo>
                <a:lnTo>
                  <a:pt x="70103" y="228205"/>
                </a:lnTo>
                <a:lnTo>
                  <a:pt x="62577" y="214933"/>
                </a:lnTo>
                <a:close/>
              </a:path>
              <a:path w="1431290" h="259079">
                <a:moveTo>
                  <a:pt x="70103" y="228205"/>
                </a:moveTo>
                <a:lnTo>
                  <a:pt x="55245" y="236473"/>
                </a:lnTo>
                <a:lnTo>
                  <a:pt x="74791" y="236473"/>
                </a:lnTo>
                <a:lnTo>
                  <a:pt x="70103" y="228205"/>
                </a:lnTo>
                <a:close/>
              </a:path>
              <a:path w="1431290" h="259079">
                <a:moveTo>
                  <a:pt x="1427480" y="0"/>
                </a:moveTo>
                <a:lnTo>
                  <a:pt x="1423289" y="0"/>
                </a:lnTo>
                <a:lnTo>
                  <a:pt x="1172464" y="4063"/>
                </a:lnTo>
                <a:lnTo>
                  <a:pt x="930783" y="11683"/>
                </a:lnTo>
                <a:lnTo>
                  <a:pt x="816229" y="17906"/>
                </a:lnTo>
                <a:lnTo>
                  <a:pt x="761111" y="21843"/>
                </a:lnTo>
                <a:lnTo>
                  <a:pt x="707389" y="26288"/>
                </a:lnTo>
                <a:lnTo>
                  <a:pt x="655574" y="31495"/>
                </a:lnTo>
                <a:lnTo>
                  <a:pt x="605663" y="37337"/>
                </a:lnTo>
                <a:lnTo>
                  <a:pt x="557657" y="43941"/>
                </a:lnTo>
                <a:lnTo>
                  <a:pt x="511810" y="51434"/>
                </a:lnTo>
                <a:lnTo>
                  <a:pt x="468249" y="59816"/>
                </a:lnTo>
                <a:lnTo>
                  <a:pt x="426974" y="68960"/>
                </a:lnTo>
                <a:lnTo>
                  <a:pt x="387604" y="78866"/>
                </a:lnTo>
                <a:lnTo>
                  <a:pt x="350266" y="89407"/>
                </a:lnTo>
                <a:lnTo>
                  <a:pt x="280416" y="112648"/>
                </a:lnTo>
                <a:lnTo>
                  <a:pt x="216408" y="138048"/>
                </a:lnTo>
                <a:lnTo>
                  <a:pt x="157226" y="165226"/>
                </a:lnTo>
                <a:lnTo>
                  <a:pt x="101600" y="193547"/>
                </a:lnTo>
                <a:lnTo>
                  <a:pt x="62577" y="214933"/>
                </a:lnTo>
                <a:lnTo>
                  <a:pt x="70103" y="228205"/>
                </a:lnTo>
                <a:lnTo>
                  <a:pt x="81915" y="221614"/>
                </a:lnTo>
                <a:lnTo>
                  <a:pt x="108585" y="207009"/>
                </a:lnTo>
                <a:lnTo>
                  <a:pt x="163703" y="178942"/>
                </a:lnTo>
                <a:lnTo>
                  <a:pt x="222250" y="152145"/>
                </a:lnTo>
                <a:lnTo>
                  <a:pt x="285369" y="126999"/>
                </a:lnTo>
                <a:lnTo>
                  <a:pt x="354457" y="104139"/>
                </a:lnTo>
                <a:lnTo>
                  <a:pt x="391287" y="93598"/>
                </a:lnTo>
                <a:lnTo>
                  <a:pt x="430276" y="83819"/>
                </a:lnTo>
                <a:lnTo>
                  <a:pt x="471297" y="74675"/>
                </a:lnTo>
                <a:lnTo>
                  <a:pt x="514350" y="66420"/>
                </a:lnTo>
                <a:lnTo>
                  <a:pt x="559816" y="59054"/>
                </a:lnTo>
                <a:lnTo>
                  <a:pt x="607441" y="52577"/>
                </a:lnTo>
                <a:lnTo>
                  <a:pt x="657098" y="46608"/>
                </a:lnTo>
                <a:lnTo>
                  <a:pt x="708660" y="41528"/>
                </a:lnTo>
                <a:lnTo>
                  <a:pt x="762127" y="37083"/>
                </a:lnTo>
                <a:lnTo>
                  <a:pt x="817117" y="33146"/>
                </a:lnTo>
                <a:lnTo>
                  <a:pt x="931417" y="26924"/>
                </a:lnTo>
                <a:lnTo>
                  <a:pt x="1172717" y="19303"/>
                </a:lnTo>
                <a:lnTo>
                  <a:pt x="1423542" y="15239"/>
                </a:lnTo>
                <a:lnTo>
                  <a:pt x="1427734" y="15239"/>
                </a:lnTo>
                <a:lnTo>
                  <a:pt x="1431036" y="11683"/>
                </a:lnTo>
                <a:lnTo>
                  <a:pt x="1431036" y="3301"/>
                </a:lnTo>
                <a:lnTo>
                  <a:pt x="142748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7434198" y="5757468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sto MT"/>
                <a:cs typeface="Calisto MT"/>
              </a:rPr>
              <a:t>X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626095" y="2904744"/>
            <a:ext cx="1587500" cy="1298575"/>
          </a:xfrm>
          <a:custGeom>
            <a:avLst/>
            <a:gdLst/>
            <a:ahLst/>
            <a:cxnLst/>
            <a:rect l="l" t="t" r="r" b="b"/>
            <a:pathLst>
              <a:path w="1587500" h="1298575">
                <a:moveTo>
                  <a:pt x="153044" y="87279"/>
                </a:moveTo>
                <a:lnTo>
                  <a:pt x="116427" y="132202"/>
                </a:lnTo>
                <a:lnTo>
                  <a:pt x="1539875" y="1291589"/>
                </a:lnTo>
                <a:lnTo>
                  <a:pt x="1550066" y="1296973"/>
                </a:lnTo>
                <a:lnTo>
                  <a:pt x="1561115" y="1297987"/>
                </a:lnTo>
                <a:lnTo>
                  <a:pt x="1571736" y="1294786"/>
                </a:lnTo>
                <a:lnTo>
                  <a:pt x="1580642" y="1287525"/>
                </a:lnTo>
                <a:lnTo>
                  <a:pt x="1585970" y="1277316"/>
                </a:lnTo>
                <a:lnTo>
                  <a:pt x="1586976" y="1266237"/>
                </a:lnTo>
                <a:lnTo>
                  <a:pt x="1583767" y="1255611"/>
                </a:lnTo>
                <a:lnTo>
                  <a:pt x="1576451" y="1246758"/>
                </a:lnTo>
                <a:lnTo>
                  <a:pt x="153044" y="87279"/>
                </a:lnTo>
                <a:close/>
              </a:path>
              <a:path w="1587500" h="1298575">
                <a:moveTo>
                  <a:pt x="0" y="0"/>
                </a:moveTo>
                <a:lnTo>
                  <a:pt x="79882" y="177037"/>
                </a:lnTo>
                <a:lnTo>
                  <a:pt x="116427" y="132202"/>
                </a:lnTo>
                <a:lnTo>
                  <a:pt x="93979" y="113918"/>
                </a:lnTo>
                <a:lnTo>
                  <a:pt x="86663" y="105013"/>
                </a:lnTo>
                <a:lnTo>
                  <a:pt x="83454" y="94392"/>
                </a:lnTo>
                <a:lnTo>
                  <a:pt x="84460" y="83343"/>
                </a:lnTo>
                <a:lnTo>
                  <a:pt x="89788" y="73151"/>
                </a:lnTo>
                <a:lnTo>
                  <a:pt x="98694" y="65835"/>
                </a:lnTo>
                <a:lnTo>
                  <a:pt x="109315" y="62626"/>
                </a:lnTo>
                <a:lnTo>
                  <a:pt x="173138" y="62626"/>
                </a:lnTo>
                <a:lnTo>
                  <a:pt x="189610" y="42417"/>
                </a:lnTo>
                <a:lnTo>
                  <a:pt x="0" y="0"/>
                </a:lnTo>
                <a:close/>
              </a:path>
              <a:path w="1587500" h="1298575">
                <a:moveTo>
                  <a:pt x="109315" y="62626"/>
                </a:moveTo>
                <a:lnTo>
                  <a:pt x="98694" y="65835"/>
                </a:lnTo>
                <a:lnTo>
                  <a:pt x="89788" y="73151"/>
                </a:lnTo>
                <a:lnTo>
                  <a:pt x="84460" y="83343"/>
                </a:lnTo>
                <a:lnTo>
                  <a:pt x="83454" y="94392"/>
                </a:lnTo>
                <a:lnTo>
                  <a:pt x="86663" y="105013"/>
                </a:lnTo>
                <a:lnTo>
                  <a:pt x="93979" y="113918"/>
                </a:lnTo>
                <a:lnTo>
                  <a:pt x="116427" y="132202"/>
                </a:lnTo>
                <a:lnTo>
                  <a:pt x="153044" y="87279"/>
                </a:lnTo>
                <a:lnTo>
                  <a:pt x="130555" y="68960"/>
                </a:lnTo>
                <a:lnTo>
                  <a:pt x="120364" y="63632"/>
                </a:lnTo>
                <a:lnTo>
                  <a:pt x="109315" y="62626"/>
                </a:lnTo>
                <a:close/>
              </a:path>
              <a:path w="1587500" h="1298575">
                <a:moveTo>
                  <a:pt x="173138" y="62626"/>
                </a:moveTo>
                <a:lnTo>
                  <a:pt x="109315" y="62626"/>
                </a:lnTo>
                <a:lnTo>
                  <a:pt x="120364" y="63632"/>
                </a:lnTo>
                <a:lnTo>
                  <a:pt x="130555" y="68960"/>
                </a:lnTo>
                <a:lnTo>
                  <a:pt x="153044" y="87279"/>
                </a:lnTo>
                <a:lnTo>
                  <a:pt x="173138" y="6262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85939" y="2453639"/>
            <a:ext cx="1663064" cy="1887855"/>
          </a:xfrm>
          <a:custGeom>
            <a:avLst/>
            <a:gdLst/>
            <a:ahLst/>
            <a:cxnLst/>
            <a:rect l="l" t="t" r="r" b="b"/>
            <a:pathLst>
              <a:path w="1663065" h="1887854">
                <a:moveTo>
                  <a:pt x="1526526" y="111399"/>
                </a:moveTo>
                <a:lnTo>
                  <a:pt x="7159" y="1839595"/>
                </a:lnTo>
                <a:lnTo>
                  <a:pt x="1430" y="1849592"/>
                </a:lnTo>
                <a:lnTo>
                  <a:pt x="0" y="1860613"/>
                </a:lnTo>
                <a:lnTo>
                  <a:pt x="2784" y="1871348"/>
                </a:lnTo>
                <a:lnTo>
                  <a:pt x="9699" y="1880489"/>
                </a:lnTo>
                <a:lnTo>
                  <a:pt x="19696" y="1886217"/>
                </a:lnTo>
                <a:lnTo>
                  <a:pt x="30718" y="1887648"/>
                </a:lnTo>
                <a:lnTo>
                  <a:pt x="41453" y="1884864"/>
                </a:lnTo>
                <a:lnTo>
                  <a:pt x="50593" y="1877949"/>
                </a:lnTo>
                <a:lnTo>
                  <a:pt x="1569979" y="149606"/>
                </a:lnTo>
                <a:lnTo>
                  <a:pt x="1526526" y="111399"/>
                </a:lnTo>
                <a:close/>
              </a:path>
              <a:path w="1663065" h="1887854">
                <a:moveTo>
                  <a:pt x="1641929" y="79851"/>
                </a:moveTo>
                <a:lnTo>
                  <a:pt x="1565497" y="79851"/>
                </a:lnTo>
                <a:lnTo>
                  <a:pt x="1576480" y="81268"/>
                </a:lnTo>
                <a:lnTo>
                  <a:pt x="1586404" y="86995"/>
                </a:lnTo>
                <a:lnTo>
                  <a:pt x="1593393" y="96135"/>
                </a:lnTo>
                <a:lnTo>
                  <a:pt x="1596215" y="106870"/>
                </a:lnTo>
                <a:lnTo>
                  <a:pt x="1594798" y="117891"/>
                </a:lnTo>
                <a:lnTo>
                  <a:pt x="1589071" y="127888"/>
                </a:lnTo>
                <a:lnTo>
                  <a:pt x="1569979" y="149606"/>
                </a:lnTo>
                <a:lnTo>
                  <a:pt x="1613455" y="187833"/>
                </a:lnTo>
                <a:lnTo>
                  <a:pt x="1641929" y="79851"/>
                </a:lnTo>
                <a:close/>
              </a:path>
              <a:path w="1663065" h="1887854">
                <a:moveTo>
                  <a:pt x="1565497" y="79851"/>
                </a:moveTo>
                <a:lnTo>
                  <a:pt x="1554775" y="82673"/>
                </a:lnTo>
                <a:lnTo>
                  <a:pt x="1545637" y="89662"/>
                </a:lnTo>
                <a:lnTo>
                  <a:pt x="1526526" y="111399"/>
                </a:lnTo>
                <a:lnTo>
                  <a:pt x="1569979" y="149606"/>
                </a:lnTo>
                <a:lnTo>
                  <a:pt x="1589071" y="127888"/>
                </a:lnTo>
                <a:lnTo>
                  <a:pt x="1594798" y="117891"/>
                </a:lnTo>
                <a:lnTo>
                  <a:pt x="1596215" y="106870"/>
                </a:lnTo>
                <a:lnTo>
                  <a:pt x="1593393" y="96135"/>
                </a:lnTo>
                <a:lnTo>
                  <a:pt x="1586404" y="86995"/>
                </a:lnTo>
                <a:lnTo>
                  <a:pt x="1576480" y="81268"/>
                </a:lnTo>
                <a:lnTo>
                  <a:pt x="1565497" y="79851"/>
                </a:lnTo>
                <a:close/>
              </a:path>
              <a:path w="1663065" h="1887854">
                <a:moveTo>
                  <a:pt x="1662985" y="0"/>
                </a:moveTo>
                <a:lnTo>
                  <a:pt x="1483026" y="73151"/>
                </a:lnTo>
                <a:lnTo>
                  <a:pt x="1526526" y="111399"/>
                </a:lnTo>
                <a:lnTo>
                  <a:pt x="1545637" y="89662"/>
                </a:lnTo>
                <a:lnTo>
                  <a:pt x="1554775" y="82673"/>
                </a:lnTo>
                <a:lnTo>
                  <a:pt x="1565497" y="79851"/>
                </a:lnTo>
                <a:lnTo>
                  <a:pt x="1641929" y="79851"/>
                </a:lnTo>
                <a:lnTo>
                  <a:pt x="166298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537450" y="3143757"/>
            <a:ext cx="235614" cy="23837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0430636" y="2495550"/>
            <a:ext cx="269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Cambria Math"/>
                <a:cs typeface="Cambria Math"/>
              </a:rPr>
              <a:t>𝒂</a:t>
            </a:r>
            <a:r>
              <a:rPr sz="1950" spc="22" baseline="-14957" dirty="0">
                <a:solidFill>
                  <a:srgbClr val="0000FF"/>
                </a:solidFill>
                <a:latin typeface="Cambria Math"/>
                <a:cs typeface="Cambria Math"/>
              </a:rPr>
              <a:t>𝒌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715243" y="2565654"/>
            <a:ext cx="307975" cy="212090"/>
          </a:xfrm>
          <a:custGeom>
            <a:avLst/>
            <a:gdLst/>
            <a:ahLst/>
            <a:cxnLst/>
            <a:rect l="l" t="t" r="r" b="b"/>
            <a:pathLst>
              <a:path w="307975" h="212089">
                <a:moveTo>
                  <a:pt x="240156" y="0"/>
                </a:moveTo>
                <a:lnTo>
                  <a:pt x="237108" y="8636"/>
                </a:lnTo>
                <a:lnTo>
                  <a:pt x="249394" y="13946"/>
                </a:lnTo>
                <a:lnTo>
                  <a:pt x="259953" y="21304"/>
                </a:lnTo>
                <a:lnTo>
                  <a:pt x="281344" y="55431"/>
                </a:lnTo>
                <a:lnTo>
                  <a:pt x="288416" y="104901"/>
                </a:lnTo>
                <a:lnTo>
                  <a:pt x="287631" y="123571"/>
                </a:lnTo>
                <a:lnTo>
                  <a:pt x="275844" y="169291"/>
                </a:lnTo>
                <a:lnTo>
                  <a:pt x="249537" y="197865"/>
                </a:lnTo>
                <a:lnTo>
                  <a:pt x="237489" y="203200"/>
                </a:lnTo>
                <a:lnTo>
                  <a:pt x="240156" y="211709"/>
                </a:lnTo>
                <a:lnTo>
                  <a:pt x="280626" y="187705"/>
                </a:lnTo>
                <a:lnTo>
                  <a:pt x="303355" y="143335"/>
                </a:lnTo>
                <a:lnTo>
                  <a:pt x="307721" y="105918"/>
                </a:lnTo>
                <a:lnTo>
                  <a:pt x="306625" y="86536"/>
                </a:lnTo>
                <a:lnTo>
                  <a:pt x="290195" y="37084"/>
                </a:lnTo>
                <a:lnTo>
                  <a:pt x="255512" y="5544"/>
                </a:lnTo>
                <a:lnTo>
                  <a:pt x="240156" y="0"/>
                </a:lnTo>
                <a:close/>
              </a:path>
              <a:path w="307975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0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776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1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10778108" y="2495550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1800" dirty="0">
                <a:solidFill>
                  <a:srgbClr val="0000FF"/>
                </a:solidFill>
                <a:latin typeface="Cambria Math"/>
                <a:cs typeface="Cambria Math"/>
              </a:rPr>
              <a:t>𝑿	−</a:t>
            </a:r>
            <a:r>
              <a:rPr sz="1800" spc="-6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0000FF"/>
                </a:solidFill>
                <a:latin typeface="Cambria Math"/>
                <a:cs typeface="Cambria Math"/>
              </a:rPr>
              <a:t>𝒃</a:t>
            </a:r>
            <a:r>
              <a:rPr sz="1950" baseline="-14957" dirty="0">
                <a:solidFill>
                  <a:srgbClr val="0000FF"/>
                </a:solidFill>
                <a:latin typeface="Cambria Math"/>
                <a:cs typeface="Cambria Math"/>
              </a:rPr>
              <a:t>𝒌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065007" y="4974335"/>
            <a:ext cx="3594100" cy="1446530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78460" marR="128905" indent="-28638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The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sigmoid function 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shows</a:t>
            </a:r>
            <a:r>
              <a:rPr sz="1800" spc="-9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the 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S-curve ranged and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sharply  adapted.</a:t>
            </a:r>
            <a:endParaRPr sz="1800" dirty="0">
              <a:latin typeface="Calisto MT"/>
              <a:cs typeface="Calisto MT"/>
            </a:endParaRPr>
          </a:p>
          <a:p>
            <a:pPr marL="378460" marR="193040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The output 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gets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different by</a:t>
            </a:r>
            <a:r>
              <a:rPr sz="1800" spc="-100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the  orientation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of the 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hyper</a:t>
            </a:r>
            <a:r>
              <a:rPr sz="1800" spc="100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plane</a:t>
            </a:r>
            <a:endParaRPr sz="1800" dirty="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3647" y="614172"/>
            <a:ext cx="5314950" cy="55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9555" y="658355"/>
            <a:ext cx="1501902" cy="375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5811" y="682625"/>
            <a:ext cx="1485773" cy="359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41947" y="640092"/>
            <a:ext cx="3650742" cy="493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7950" y="663448"/>
            <a:ext cx="3634740" cy="477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4060" y="1335024"/>
            <a:ext cx="3382517" cy="47602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29967" y="1402080"/>
            <a:ext cx="157733" cy="1577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40635" y="1417192"/>
            <a:ext cx="147574" cy="1475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4767" y="1360944"/>
            <a:ext cx="1987550" cy="2463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1448" y="1784578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52116" y="1798573"/>
            <a:ext cx="132588" cy="1325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5100" y="1746504"/>
            <a:ext cx="842010" cy="1812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41448" y="2145766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52116" y="2159761"/>
            <a:ext cx="132588" cy="1325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05100" y="2107692"/>
            <a:ext cx="1269364" cy="1812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41448" y="2506954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52116" y="2520950"/>
            <a:ext cx="132588" cy="1325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05100" y="2468879"/>
            <a:ext cx="1245108" cy="1812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1448" y="2868142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52116" y="2882138"/>
            <a:ext cx="132588" cy="1325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05100" y="2830080"/>
            <a:ext cx="2349373" cy="2240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41448" y="3229330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2116" y="3243326"/>
            <a:ext cx="132588" cy="1325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02051" y="3191268"/>
            <a:ext cx="2167001" cy="2240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29967" y="3602735"/>
            <a:ext cx="157733" cy="1577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40635" y="3617848"/>
            <a:ext cx="147574" cy="1475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27148" y="3561600"/>
            <a:ext cx="1960118" cy="2463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41448" y="4053814"/>
            <a:ext cx="142519" cy="1425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52116" y="4069334"/>
            <a:ext cx="132588" cy="132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02051" y="4067555"/>
            <a:ext cx="122654" cy="16687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13354" y="4083177"/>
            <a:ext cx="112141" cy="1569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25495" y="4008132"/>
            <a:ext cx="282689" cy="2186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40989" y="4028313"/>
            <a:ext cx="263525" cy="200660"/>
          </a:xfrm>
          <a:custGeom>
            <a:avLst/>
            <a:gdLst/>
            <a:ahLst/>
            <a:cxnLst/>
            <a:rect l="l" t="t" r="r" b="b"/>
            <a:pathLst>
              <a:path w="263525" h="200660">
                <a:moveTo>
                  <a:pt x="199644" y="0"/>
                </a:moveTo>
                <a:lnTo>
                  <a:pt x="196723" y="8128"/>
                </a:lnTo>
                <a:lnTo>
                  <a:pt x="208369" y="13178"/>
                </a:lnTo>
                <a:lnTo>
                  <a:pt x="218360" y="20145"/>
                </a:lnTo>
                <a:lnTo>
                  <a:pt x="238593" y="52451"/>
                </a:lnTo>
                <a:lnTo>
                  <a:pt x="245237" y="99313"/>
                </a:lnTo>
                <a:lnTo>
                  <a:pt x="244498" y="116982"/>
                </a:lnTo>
                <a:lnTo>
                  <a:pt x="233426" y="160274"/>
                </a:lnTo>
                <a:lnTo>
                  <a:pt x="197104" y="192405"/>
                </a:lnTo>
                <a:lnTo>
                  <a:pt x="199644" y="200532"/>
                </a:lnTo>
                <a:lnTo>
                  <a:pt x="237898" y="177744"/>
                </a:lnTo>
                <a:lnTo>
                  <a:pt x="259413" y="135762"/>
                </a:lnTo>
                <a:lnTo>
                  <a:pt x="263525" y="100330"/>
                </a:lnTo>
                <a:lnTo>
                  <a:pt x="262499" y="81970"/>
                </a:lnTo>
                <a:lnTo>
                  <a:pt x="247015" y="35179"/>
                </a:lnTo>
                <a:lnTo>
                  <a:pt x="214171" y="5264"/>
                </a:lnTo>
                <a:lnTo>
                  <a:pt x="199644" y="0"/>
                </a:lnTo>
                <a:close/>
              </a:path>
              <a:path w="263525" h="200660">
                <a:moveTo>
                  <a:pt x="63881" y="0"/>
                </a:moveTo>
                <a:lnTo>
                  <a:pt x="25679" y="22842"/>
                </a:lnTo>
                <a:lnTo>
                  <a:pt x="4111" y="64992"/>
                </a:lnTo>
                <a:lnTo>
                  <a:pt x="0" y="100330"/>
                </a:lnTo>
                <a:lnTo>
                  <a:pt x="1023" y="118760"/>
                </a:lnTo>
                <a:lnTo>
                  <a:pt x="16383" y="165481"/>
                </a:lnTo>
                <a:lnTo>
                  <a:pt x="49279" y="195270"/>
                </a:lnTo>
                <a:lnTo>
                  <a:pt x="63881" y="200532"/>
                </a:lnTo>
                <a:lnTo>
                  <a:pt x="66421" y="192405"/>
                </a:lnTo>
                <a:lnTo>
                  <a:pt x="54994" y="187330"/>
                </a:lnTo>
                <a:lnTo>
                  <a:pt x="45116" y="180292"/>
                </a:lnTo>
                <a:lnTo>
                  <a:pt x="24911" y="147462"/>
                </a:lnTo>
                <a:lnTo>
                  <a:pt x="18161" y="99313"/>
                </a:lnTo>
                <a:lnTo>
                  <a:pt x="18919" y="82168"/>
                </a:lnTo>
                <a:lnTo>
                  <a:pt x="30099" y="39878"/>
                </a:lnTo>
                <a:lnTo>
                  <a:pt x="66675" y="8128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37713" y="4028313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920" y="0"/>
                </a:moveTo>
                <a:lnTo>
                  <a:pt x="41122" y="22842"/>
                </a:lnTo>
                <a:lnTo>
                  <a:pt x="62690" y="64992"/>
                </a:lnTo>
                <a:lnTo>
                  <a:pt x="66801" y="100330"/>
                </a:lnTo>
                <a:lnTo>
                  <a:pt x="65776" y="118760"/>
                </a:lnTo>
                <a:lnTo>
                  <a:pt x="50292" y="165481"/>
                </a:lnTo>
                <a:lnTo>
                  <a:pt x="17466" y="195270"/>
                </a:lnTo>
                <a:lnTo>
                  <a:pt x="2920" y="200532"/>
                </a:lnTo>
                <a:lnTo>
                  <a:pt x="381" y="192405"/>
                </a:lnTo>
                <a:lnTo>
                  <a:pt x="11789" y="187330"/>
                </a:lnTo>
                <a:lnTo>
                  <a:pt x="21637" y="180292"/>
                </a:lnTo>
                <a:lnTo>
                  <a:pt x="41870" y="147462"/>
                </a:lnTo>
                <a:lnTo>
                  <a:pt x="48513" y="99313"/>
                </a:lnTo>
                <a:lnTo>
                  <a:pt x="47775" y="82168"/>
                </a:lnTo>
                <a:lnTo>
                  <a:pt x="36703" y="39878"/>
                </a:lnTo>
                <a:lnTo>
                  <a:pt x="0" y="8128"/>
                </a:lnTo>
                <a:lnTo>
                  <a:pt x="29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40989" y="4028313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1" y="0"/>
                </a:moveTo>
                <a:lnTo>
                  <a:pt x="66675" y="8128"/>
                </a:lnTo>
                <a:lnTo>
                  <a:pt x="55155" y="13178"/>
                </a:lnTo>
                <a:lnTo>
                  <a:pt x="45196" y="20145"/>
                </a:lnTo>
                <a:lnTo>
                  <a:pt x="24911" y="52450"/>
                </a:lnTo>
                <a:lnTo>
                  <a:pt x="18161" y="99313"/>
                </a:lnTo>
                <a:lnTo>
                  <a:pt x="18919" y="116982"/>
                </a:lnTo>
                <a:lnTo>
                  <a:pt x="30099" y="160274"/>
                </a:lnTo>
                <a:lnTo>
                  <a:pt x="66421" y="192405"/>
                </a:lnTo>
                <a:lnTo>
                  <a:pt x="63881" y="200532"/>
                </a:lnTo>
                <a:lnTo>
                  <a:pt x="25554" y="177744"/>
                </a:lnTo>
                <a:lnTo>
                  <a:pt x="4095" y="135762"/>
                </a:lnTo>
                <a:lnTo>
                  <a:pt x="0" y="100330"/>
                </a:lnTo>
                <a:lnTo>
                  <a:pt x="1025" y="81970"/>
                </a:lnTo>
                <a:lnTo>
                  <a:pt x="16510" y="35179"/>
                </a:lnTo>
                <a:lnTo>
                  <a:pt x="49353" y="5264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00172" y="4067583"/>
            <a:ext cx="128269" cy="1288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83635" y="4079792"/>
            <a:ext cx="148589" cy="7691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98876" y="4143247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98876" y="4099433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94304" y="4138676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94304" y="4094860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89376" y="4101115"/>
            <a:ext cx="505205" cy="328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04108" y="4121658"/>
            <a:ext cx="486409" cy="13970"/>
          </a:xfrm>
          <a:custGeom>
            <a:avLst/>
            <a:gdLst/>
            <a:ahLst/>
            <a:cxnLst/>
            <a:rect l="l" t="t" r="r" b="b"/>
            <a:pathLst>
              <a:path w="486410" h="13970">
                <a:moveTo>
                  <a:pt x="0" y="13716"/>
                </a:moveTo>
                <a:lnTo>
                  <a:pt x="486156" y="13716"/>
                </a:lnTo>
                <a:lnTo>
                  <a:pt x="486156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9535" y="4117085"/>
            <a:ext cx="495300" cy="22860"/>
          </a:xfrm>
          <a:custGeom>
            <a:avLst/>
            <a:gdLst/>
            <a:ahLst/>
            <a:cxnLst/>
            <a:rect l="l" t="t" r="r" b="b"/>
            <a:pathLst>
              <a:path w="495300" h="22860">
                <a:moveTo>
                  <a:pt x="0" y="22860"/>
                </a:moveTo>
                <a:lnTo>
                  <a:pt x="495300" y="22860"/>
                </a:lnTo>
                <a:lnTo>
                  <a:pt x="49530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01211" y="3944141"/>
            <a:ext cx="84582" cy="1180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11753" y="3959478"/>
            <a:ext cx="74803" cy="1088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03091" y="4178837"/>
            <a:ext cx="84582" cy="1180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18204" y="419874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8" y="18287"/>
                </a:moveTo>
                <a:lnTo>
                  <a:pt x="24511" y="18287"/>
                </a:lnTo>
                <a:lnTo>
                  <a:pt x="25527" y="18668"/>
                </a:lnTo>
                <a:lnTo>
                  <a:pt x="27178" y="20319"/>
                </a:lnTo>
                <a:lnTo>
                  <a:pt x="27316" y="20827"/>
                </a:lnTo>
                <a:lnTo>
                  <a:pt x="27432" y="82422"/>
                </a:lnTo>
                <a:lnTo>
                  <a:pt x="27178" y="83565"/>
                </a:lnTo>
                <a:lnTo>
                  <a:pt x="27050" y="84835"/>
                </a:lnTo>
                <a:lnTo>
                  <a:pt x="25273" y="88645"/>
                </a:lnTo>
                <a:lnTo>
                  <a:pt x="24765" y="89280"/>
                </a:lnTo>
                <a:lnTo>
                  <a:pt x="24130" y="89788"/>
                </a:lnTo>
                <a:lnTo>
                  <a:pt x="23368" y="90169"/>
                </a:lnTo>
                <a:lnTo>
                  <a:pt x="22733" y="90677"/>
                </a:lnTo>
                <a:lnTo>
                  <a:pt x="21971" y="90931"/>
                </a:lnTo>
                <a:lnTo>
                  <a:pt x="21082" y="91312"/>
                </a:lnTo>
                <a:lnTo>
                  <a:pt x="20193" y="91566"/>
                </a:lnTo>
                <a:lnTo>
                  <a:pt x="18923" y="91820"/>
                </a:lnTo>
                <a:lnTo>
                  <a:pt x="17399" y="92075"/>
                </a:lnTo>
                <a:lnTo>
                  <a:pt x="16002" y="92201"/>
                </a:lnTo>
                <a:lnTo>
                  <a:pt x="14097" y="92455"/>
                </a:lnTo>
                <a:lnTo>
                  <a:pt x="9906" y="92709"/>
                </a:lnTo>
                <a:lnTo>
                  <a:pt x="4318" y="92963"/>
                </a:lnTo>
                <a:lnTo>
                  <a:pt x="4318" y="99694"/>
                </a:lnTo>
                <a:lnTo>
                  <a:pt x="65659" y="99694"/>
                </a:lnTo>
                <a:lnTo>
                  <a:pt x="65659" y="92963"/>
                </a:lnTo>
                <a:lnTo>
                  <a:pt x="59817" y="92709"/>
                </a:lnTo>
                <a:lnTo>
                  <a:pt x="53467" y="92328"/>
                </a:lnTo>
                <a:lnTo>
                  <a:pt x="45339" y="89788"/>
                </a:lnTo>
                <a:lnTo>
                  <a:pt x="44831" y="89407"/>
                </a:lnTo>
                <a:lnTo>
                  <a:pt x="44069" y="88391"/>
                </a:lnTo>
                <a:lnTo>
                  <a:pt x="43307" y="87121"/>
                </a:lnTo>
                <a:lnTo>
                  <a:pt x="43053" y="86359"/>
                </a:lnTo>
                <a:lnTo>
                  <a:pt x="42925" y="85470"/>
                </a:lnTo>
                <a:lnTo>
                  <a:pt x="42672" y="84454"/>
                </a:lnTo>
                <a:lnTo>
                  <a:pt x="42545" y="82168"/>
                </a:lnTo>
                <a:lnTo>
                  <a:pt x="42418" y="18287"/>
                </a:lnTo>
                <a:close/>
              </a:path>
              <a:path w="66039" h="99695">
                <a:moveTo>
                  <a:pt x="42799" y="0"/>
                </a:moveTo>
                <a:lnTo>
                  <a:pt x="38100" y="0"/>
                </a:lnTo>
                <a:lnTo>
                  <a:pt x="31623" y="3428"/>
                </a:lnTo>
                <a:lnTo>
                  <a:pt x="25273" y="6857"/>
                </a:lnTo>
                <a:lnTo>
                  <a:pt x="19050" y="10413"/>
                </a:lnTo>
                <a:lnTo>
                  <a:pt x="6477" y="17398"/>
                </a:lnTo>
                <a:lnTo>
                  <a:pt x="0" y="20827"/>
                </a:lnTo>
                <a:lnTo>
                  <a:pt x="1270" y="23367"/>
                </a:lnTo>
                <a:lnTo>
                  <a:pt x="1778" y="24510"/>
                </a:lnTo>
                <a:lnTo>
                  <a:pt x="2412" y="25653"/>
                </a:lnTo>
                <a:lnTo>
                  <a:pt x="3048" y="26923"/>
                </a:lnTo>
                <a:lnTo>
                  <a:pt x="3683" y="28066"/>
                </a:lnTo>
                <a:lnTo>
                  <a:pt x="8636" y="24764"/>
                </a:lnTo>
                <a:lnTo>
                  <a:pt x="12700" y="22351"/>
                </a:lnTo>
                <a:lnTo>
                  <a:pt x="19050" y="19050"/>
                </a:lnTo>
                <a:lnTo>
                  <a:pt x="21462" y="18287"/>
                </a:lnTo>
                <a:lnTo>
                  <a:pt x="42418" y="18287"/>
                </a:lnTo>
                <a:lnTo>
                  <a:pt x="42545" y="7619"/>
                </a:lnTo>
                <a:lnTo>
                  <a:pt x="42672" y="2793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18204" y="419874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8100" y="0"/>
                </a:moveTo>
                <a:lnTo>
                  <a:pt x="42799" y="0"/>
                </a:lnTo>
                <a:lnTo>
                  <a:pt x="42672" y="2793"/>
                </a:lnTo>
                <a:lnTo>
                  <a:pt x="42672" y="5333"/>
                </a:lnTo>
                <a:lnTo>
                  <a:pt x="42545" y="7619"/>
                </a:lnTo>
                <a:lnTo>
                  <a:pt x="42545" y="9778"/>
                </a:lnTo>
                <a:lnTo>
                  <a:pt x="42545" y="12064"/>
                </a:lnTo>
                <a:lnTo>
                  <a:pt x="42545" y="14096"/>
                </a:lnTo>
                <a:lnTo>
                  <a:pt x="42418" y="16255"/>
                </a:lnTo>
                <a:lnTo>
                  <a:pt x="42418" y="18287"/>
                </a:lnTo>
                <a:lnTo>
                  <a:pt x="42418" y="20446"/>
                </a:lnTo>
                <a:lnTo>
                  <a:pt x="42418" y="79247"/>
                </a:lnTo>
                <a:lnTo>
                  <a:pt x="42418" y="80771"/>
                </a:lnTo>
                <a:lnTo>
                  <a:pt x="42545" y="82168"/>
                </a:lnTo>
                <a:lnTo>
                  <a:pt x="42545" y="83311"/>
                </a:lnTo>
                <a:lnTo>
                  <a:pt x="42672" y="84454"/>
                </a:lnTo>
                <a:lnTo>
                  <a:pt x="42925" y="85470"/>
                </a:lnTo>
                <a:lnTo>
                  <a:pt x="43053" y="86359"/>
                </a:lnTo>
                <a:lnTo>
                  <a:pt x="45339" y="89788"/>
                </a:lnTo>
                <a:lnTo>
                  <a:pt x="45974" y="90423"/>
                </a:lnTo>
                <a:lnTo>
                  <a:pt x="65659" y="92963"/>
                </a:lnTo>
                <a:lnTo>
                  <a:pt x="65659" y="99694"/>
                </a:lnTo>
                <a:lnTo>
                  <a:pt x="4318" y="99694"/>
                </a:lnTo>
                <a:lnTo>
                  <a:pt x="4318" y="92963"/>
                </a:lnTo>
                <a:lnTo>
                  <a:pt x="7366" y="92836"/>
                </a:lnTo>
                <a:lnTo>
                  <a:pt x="9906" y="92709"/>
                </a:lnTo>
                <a:lnTo>
                  <a:pt x="12065" y="92582"/>
                </a:lnTo>
                <a:lnTo>
                  <a:pt x="14097" y="92455"/>
                </a:lnTo>
                <a:lnTo>
                  <a:pt x="16002" y="92201"/>
                </a:lnTo>
                <a:lnTo>
                  <a:pt x="17399" y="92075"/>
                </a:lnTo>
                <a:lnTo>
                  <a:pt x="18923" y="91820"/>
                </a:lnTo>
                <a:lnTo>
                  <a:pt x="20193" y="91566"/>
                </a:lnTo>
                <a:lnTo>
                  <a:pt x="21082" y="91312"/>
                </a:lnTo>
                <a:lnTo>
                  <a:pt x="21971" y="90931"/>
                </a:lnTo>
                <a:lnTo>
                  <a:pt x="22733" y="90677"/>
                </a:lnTo>
                <a:lnTo>
                  <a:pt x="23368" y="90169"/>
                </a:lnTo>
                <a:lnTo>
                  <a:pt x="24130" y="89788"/>
                </a:lnTo>
                <a:lnTo>
                  <a:pt x="24765" y="89280"/>
                </a:lnTo>
                <a:lnTo>
                  <a:pt x="25273" y="88645"/>
                </a:lnTo>
                <a:lnTo>
                  <a:pt x="25781" y="88137"/>
                </a:lnTo>
                <a:lnTo>
                  <a:pt x="26162" y="87502"/>
                </a:lnTo>
                <a:lnTo>
                  <a:pt x="26543" y="86613"/>
                </a:lnTo>
                <a:lnTo>
                  <a:pt x="26797" y="85851"/>
                </a:lnTo>
                <a:lnTo>
                  <a:pt x="27050" y="84835"/>
                </a:lnTo>
                <a:lnTo>
                  <a:pt x="27178" y="83565"/>
                </a:lnTo>
                <a:lnTo>
                  <a:pt x="27432" y="82422"/>
                </a:lnTo>
                <a:lnTo>
                  <a:pt x="27559" y="81025"/>
                </a:lnTo>
                <a:lnTo>
                  <a:pt x="27559" y="79247"/>
                </a:lnTo>
                <a:lnTo>
                  <a:pt x="27559" y="23748"/>
                </a:lnTo>
                <a:lnTo>
                  <a:pt x="27559" y="21716"/>
                </a:lnTo>
                <a:lnTo>
                  <a:pt x="27178" y="20319"/>
                </a:lnTo>
                <a:lnTo>
                  <a:pt x="26289" y="19430"/>
                </a:lnTo>
                <a:lnTo>
                  <a:pt x="25527" y="18668"/>
                </a:lnTo>
                <a:lnTo>
                  <a:pt x="24511" y="18287"/>
                </a:lnTo>
                <a:lnTo>
                  <a:pt x="22987" y="18287"/>
                </a:lnTo>
                <a:lnTo>
                  <a:pt x="21462" y="18287"/>
                </a:lnTo>
                <a:lnTo>
                  <a:pt x="19050" y="19050"/>
                </a:lnTo>
                <a:lnTo>
                  <a:pt x="15875" y="20700"/>
                </a:lnTo>
                <a:lnTo>
                  <a:pt x="12700" y="22351"/>
                </a:lnTo>
                <a:lnTo>
                  <a:pt x="8636" y="24764"/>
                </a:lnTo>
                <a:lnTo>
                  <a:pt x="3683" y="28066"/>
                </a:lnTo>
                <a:lnTo>
                  <a:pt x="3048" y="26923"/>
                </a:lnTo>
                <a:lnTo>
                  <a:pt x="2412" y="25653"/>
                </a:lnTo>
                <a:lnTo>
                  <a:pt x="1778" y="24510"/>
                </a:lnTo>
                <a:lnTo>
                  <a:pt x="1270" y="23367"/>
                </a:lnTo>
                <a:lnTo>
                  <a:pt x="635" y="22097"/>
                </a:lnTo>
                <a:lnTo>
                  <a:pt x="0" y="20827"/>
                </a:lnTo>
                <a:lnTo>
                  <a:pt x="6477" y="17398"/>
                </a:lnTo>
                <a:lnTo>
                  <a:pt x="12827" y="13842"/>
                </a:lnTo>
                <a:lnTo>
                  <a:pt x="19050" y="10413"/>
                </a:lnTo>
                <a:lnTo>
                  <a:pt x="25273" y="6857"/>
                </a:lnTo>
                <a:lnTo>
                  <a:pt x="31623" y="3428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93008" y="4186428"/>
            <a:ext cx="108934" cy="11201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08628" y="425303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4" y="0"/>
                </a:lnTo>
              </a:path>
            </a:pathLst>
          </a:custGeom>
          <a:ln w="11811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53142" y="42064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217"/>
                </a:moveTo>
                <a:lnTo>
                  <a:pt x="0" y="0"/>
                </a:lnTo>
                <a:lnTo>
                  <a:pt x="0" y="9321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08628" y="4206494"/>
            <a:ext cx="89535" cy="93345"/>
          </a:xfrm>
          <a:custGeom>
            <a:avLst/>
            <a:gdLst/>
            <a:ahLst/>
            <a:cxnLst/>
            <a:rect l="l" t="t" r="r" b="b"/>
            <a:pathLst>
              <a:path w="89535" h="93345">
                <a:moveTo>
                  <a:pt x="38226" y="0"/>
                </a:moveTo>
                <a:lnTo>
                  <a:pt x="50800" y="0"/>
                </a:lnTo>
                <a:lnTo>
                  <a:pt x="50800" y="40639"/>
                </a:lnTo>
                <a:lnTo>
                  <a:pt x="89154" y="40639"/>
                </a:lnTo>
                <a:lnTo>
                  <a:pt x="89154" y="52450"/>
                </a:lnTo>
                <a:lnTo>
                  <a:pt x="50800" y="52450"/>
                </a:lnTo>
                <a:lnTo>
                  <a:pt x="50800" y="93217"/>
                </a:lnTo>
                <a:lnTo>
                  <a:pt x="38226" y="93217"/>
                </a:lnTo>
                <a:lnTo>
                  <a:pt x="38226" y="52450"/>
                </a:lnTo>
                <a:lnTo>
                  <a:pt x="0" y="52450"/>
                </a:lnTo>
                <a:lnTo>
                  <a:pt x="0" y="40639"/>
                </a:lnTo>
                <a:lnTo>
                  <a:pt x="38226" y="40639"/>
                </a:lnTo>
                <a:lnTo>
                  <a:pt x="3822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04259" y="4198655"/>
            <a:ext cx="87668" cy="997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19753" y="4219321"/>
            <a:ext cx="69215" cy="80645"/>
          </a:xfrm>
          <a:custGeom>
            <a:avLst/>
            <a:gdLst/>
            <a:ahLst/>
            <a:cxnLst/>
            <a:rect l="l" t="t" r="r" b="b"/>
            <a:pathLst>
              <a:path w="69214" h="80645">
                <a:moveTo>
                  <a:pt x="55118" y="0"/>
                </a:moveTo>
                <a:lnTo>
                  <a:pt x="41275" y="0"/>
                </a:lnTo>
                <a:lnTo>
                  <a:pt x="34544" y="1523"/>
                </a:lnTo>
                <a:lnTo>
                  <a:pt x="5473" y="28952"/>
                </a:lnTo>
                <a:lnTo>
                  <a:pt x="3175" y="34924"/>
                </a:lnTo>
                <a:lnTo>
                  <a:pt x="2032" y="38099"/>
                </a:lnTo>
                <a:lnTo>
                  <a:pt x="1270" y="41274"/>
                </a:lnTo>
                <a:lnTo>
                  <a:pt x="254" y="47624"/>
                </a:lnTo>
                <a:lnTo>
                  <a:pt x="0" y="50672"/>
                </a:lnTo>
                <a:lnTo>
                  <a:pt x="0" y="57784"/>
                </a:lnTo>
                <a:lnTo>
                  <a:pt x="14350" y="78612"/>
                </a:lnTo>
                <a:lnTo>
                  <a:pt x="17525" y="79882"/>
                </a:lnTo>
                <a:lnTo>
                  <a:pt x="21082" y="80517"/>
                </a:lnTo>
                <a:lnTo>
                  <a:pt x="32004" y="80517"/>
                </a:lnTo>
                <a:lnTo>
                  <a:pt x="38354" y="78993"/>
                </a:lnTo>
                <a:lnTo>
                  <a:pt x="44323" y="75945"/>
                </a:lnTo>
                <a:lnTo>
                  <a:pt x="50292" y="73024"/>
                </a:lnTo>
                <a:lnTo>
                  <a:pt x="53873" y="70357"/>
                </a:lnTo>
                <a:lnTo>
                  <a:pt x="24130" y="70357"/>
                </a:lnTo>
                <a:lnTo>
                  <a:pt x="20574" y="69087"/>
                </a:lnTo>
                <a:lnTo>
                  <a:pt x="16001" y="64007"/>
                </a:lnTo>
                <a:lnTo>
                  <a:pt x="14859" y="59816"/>
                </a:lnTo>
                <a:lnTo>
                  <a:pt x="14859" y="50672"/>
                </a:lnTo>
                <a:lnTo>
                  <a:pt x="15112" y="49021"/>
                </a:lnTo>
                <a:lnTo>
                  <a:pt x="15367" y="46100"/>
                </a:lnTo>
                <a:lnTo>
                  <a:pt x="15621" y="44703"/>
                </a:lnTo>
                <a:lnTo>
                  <a:pt x="38863" y="42961"/>
                </a:lnTo>
                <a:lnTo>
                  <a:pt x="55451" y="37718"/>
                </a:lnTo>
                <a:lnTo>
                  <a:pt x="56027" y="37210"/>
                </a:lnTo>
                <a:lnTo>
                  <a:pt x="17272" y="37210"/>
                </a:lnTo>
                <a:lnTo>
                  <a:pt x="18542" y="32765"/>
                </a:lnTo>
                <a:lnTo>
                  <a:pt x="36830" y="9778"/>
                </a:lnTo>
                <a:lnTo>
                  <a:pt x="39497" y="8381"/>
                </a:lnTo>
                <a:lnTo>
                  <a:pt x="42291" y="7746"/>
                </a:lnTo>
                <a:lnTo>
                  <a:pt x="67144" y="7746"/>
                </a:lnTo>
                <a:lnTo>
                  <a:pt x="66929" y="7238"/>
                </a:lnTo>
                <a:lnTo>
                  <a:pt x="63500" y="4444"/>
                </a:lnTo>
                <a:lnTo>
                  <a:pt x="60071" y="1523"/>
                </a:lnTo>
                <a:lnTo>
                  <a:pt x="55118" y="0"/>
                </a:lnTo>
                <a:close/>
              </a:path>
              <a:path w="69214" h="80645">
                <a:moveTo>
                  <a:pt x="56515" y="56260"/>
                </a:moveTo>
                <a:lnTo>
                  <a:pt x="31496" y="70357"/>
                </a:lnTo>
                <a:lnTo>
                  <a:pt x="53873" y="70357"/>
                </a:lnTo>
                <a:lnTo>
                  <a:pt x="56261" y="68579"/>
                </a:lnTo>
                <a:lnTo>
                  <a:pt x="62230" y="62610"/>
                </a:lnTo>
                <a:lnTo>
                  <a:pt x="56515" y="56260"/>
                </a:lnTo>
                <a:close/>
              </a:path>
              <a:path w="69214" h="80645">
                <a:moveTo>
                  <a:pt x="67144" y="7746"/>
                </a:moveTo>
                <a:lnTo>
                  <a:pt x="48260" y="7746"/>
                </a:lnTo>
                <a:lnTo>
                  <a:pt x="50546" y="8635"/>
                </a:lnTo>
                <a:lnTo>
                  <a:pt x="52197" y="10413"/>
                </a:lnTo>
                <a:lnTo>
                  <a:pt x="53721" y="12191"/>
                </a:lnTo>
                <a:lnTo>
                  <a:pt x="54483" y="14731"/>
                </a:lnTo>
                <a:lnTo>
                  <a:pt x="54483" y="20700"/>
                </a:lnTo>
                <a:lnTo>
                  <a:pt x="23749" y="37210"/>
                </a:lnTo>
                <a:lnTo>
                  <a:pt x="56027" y="37210"/>
                </a:lnTo>
                <a:lnTo>
                  <a:pt x="65395" y="28952"/>
                </a:lnTo>
                <a:lnTo>
                  <a:pt x="68707" y="16636"/>
                </a:lnTo>
                <a:lnTo>
                  <a:pt x="68599" y="11175"/>
                </a:lnTo>
                <a:lnTo>
                  <a:pt x="67144" y="77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37026" y="4227067"/>
            <a:ext cx="37465" cy="29845"/>
          </a:xfrm>
          <a:custGeom>
            <a:avLst/>
            <a:gdLst/>
            <a:ahLst/>
            <a:cxnLst/>
            <a:rect l="l" t="t" r="r" b="b"/>
            <a:pathLst>
              <a:path w="37464" h="29845">
                <a:moveTo>
                  <a:pt x="27939" y="0"/>
                </a:moveTo>
                <a:lnTo>
                  <a:pt x="25019" y="0"/>
                </a:lnTo>
                <a:lnTo>
                  <a:pt x="22225" y="634"/>
                </a:lnTo>
                <a:lnTo>
                  <a:pt x="19558" y="2031"/>
                </a:lnTo>
                <a:lnTo>
                  <a:pt x="16763" y="3428"/>
                </a:lnTo>
                <a:lnTo>
                  <a:pt x="14097" y="5460"/>
                </a:lnTo>
                <a:lnTo>
                  <a:pt x="11684" y="8000"/>
                </a:lnTo>
                <a:lnTo>
                  <a:pt x="9271" y="10540"/>
                </a:lnTo>
                <a:lnTo>
                  <a:pt x="0" y="29463"/>
                </a:lnTo>
                <a:lnTo>
                  <a:pt x="6476" y="29463"/>
                </a:lnTo>
                <a:lnTo>
                  <a:pt x="28448" y="23875"/>
                </a:lnTo>
                <a:lnTo>
                  <a:pt x="31496" y="22224"/>
                </a:lnTo>
                <a:lnTo>
                  <a:pt x="33654" y="20192"/>
                </a:lnTo>
                <a:lnTo>
                  <a:pt x="35178" y="17906"/>
                </a:lnTo>
                <a:lnTo>
                  <a:pt x="36575" y="15493"/>
                </a:lnTo>
                <a:lnTo>
                  <a:pt x="37211" y="12953"/>
                </a:lnTo>
                <a:lnTo>
                  <a:pt x="37211" y="10159"/>
                </a:lnTo>
                <a:lnTo>
                  <a:pt x="37211" y="6984"/>
                </a:lnTo>
                <a:lnTo>
                  <a:pt x="36449" y="4444"/>
                </a:lnTo>
                <a:lnTo>
                  <a:pt x="34925" y="2666"/>
                </a:lnTo>
                <a:lnTo>
                  <a:pt x="33274" y="888"/>
                </a:lnTo>
                <a:lnTo>
                  <a:pt x="30987" y="0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619753" y="4219321"/>
            <a:ext cx="69215" cy="80645"/>
          </a:xfrm>
          <a:custGeom>
            <a:avLst/>
            <a:gdLst/>
            <a:ahLst/>
            <a:cxnLst/>
            <a:rect l="l" t="t" r="r" b="b"/>
            <a:pathLst>
              <a:path w="69214" h="80645">
                <a:moveTo>
                  <a:pt x="48513" y="0"/>
                </a:moveTo>
                <a:lnTo>
                  <a:pt x="55118" y="0"/>
                </a:lnTo>
                <a:lnTo>
                  <a:pt x="60071" y="1523"/>
                </a:lnTo>
                <a:lnTo>
                  <a:pt x="63500" y="4444"/>
                </a:lnTo>
                <a:lnTo>
                  <a:pt x="66929" y="7238"/>
                </a:lnTo>
                <a:lnTo>
                  <a:pt x="68707" y="11429"/>
                </a:lnTo>
                <a:lnTo>
                  <a:pt x="68707" y="16636"/>
                </a:lnTo>
                <a:lnTo>
                  <a:pt x="65395" y="28952"/>
                </a:lnTo>
                <a:lnTo>
                  <a:pt x="55451" y="37718"/>
                </a:lnTo>
                <a:lnTo>
                  <a:pt x="38863" y="42961"/>
                </a:lnTo>
                <a:lnTo>
                  <a:pt x="15621" y="44703"/>
                </a:lnTo>
                <a:lnTo>
                  <a:pt x="15367" y="46100"/>
                </a:lnTo>
                <a:lnTo>
                  <a:pt x="15240" y="47497"/>
                </a:lnTo>
                <a:lnTo>
                  <a:pt x="15112" y="49021"/>
                </a:lnTo>
                <a:lnTo>
                  <a:pt x="14859" y="50672"/>
                </a:lnTo>
                <a:lnTo>
                  <a:pt x="14859" y="52323"/>
                </a:lnTo>
                <a:lnTo>
                  <a:pt x="14859" y="54228"/>
                </a:lnTo>
                <a:lnTo>
                  <a:pt x="14859" y="59816"/>
                </a:lnTo>
                <a:lnTo>
                  <a:pt x="16001" y="64007"/>
                </a:lnTo>
                <a:lnTo>
                  <a:pt x="18287" y="66547"/>
                </a:lnTo>
                <a:lnTo>
                  <a:pt x="20574" y="69087"/>
                </a:lnTo>
                <a:lnTo>
                  <a:pt x="24130" y="70357"/>
                </a:lnTo>
                <a:lnTo>
                  <a:pt x="28956" y="70357"/>
                </a:lnTo>
                <a:lnTo>
                  <a:pt x="31496" y="70357"/>
                </a:lnTo>
                <a:lnTo>
                  <a:pt x="33909" y="70103"/>
                </a:lnTo>
                <a:lnTo>
                  <a:pt x="56515" y="56260"/>
                </a:lnTo>
                <a:lnTo>
                  <a:pt x="62230" y="62610"/>
                </a:lnTo>
                <a:lnTo>
                  <a:pt x="56261" y="68579"/>
                </a:lnTo>
                <a:lnTo>
                  <a:pt x="50292" y="73024"/>
                </a:lnTo>
                <a:lnTo>
                  <a:pt x="44323" y="75945"/>
                </a:lnTo>
                <a:lnTo>
                  <a:pt x="38354" y="78993"/>
                </a:lnTo>
                <a:lnTo>
                  <a:pt x="32004" y="80517"/>
                </a:lnTo>
                <a:lnTo>
                  <a:pt x="25146" y="80517"/>
                </a:lnTo>
                <a:lnTo>
                  <a:pt x="21082" y="80517"/>
                </a:lnTo>
                <a:lnTo>
                  <a:pt x="17525" y="79882"/>
                </a:lnTo>
                <a:lnTo>
                  <a:pt x="14350" y="78612"/>
                </a:lnTo>
                <a:lnTo>
                  <a:pt x="11303" y="77469"/>
                </a:lnTo>
                <a:lnTo>
                  <a:pt x="0" y="57784"/>
                </a:lnTo>
                <a:lnTo>
                  <a:pt x="0" y="53593"/>
                </a:lnTo>
                <a:lnTo>
                  <a:pt x="0" y="50672"/>
                </a:lnTo>
                <a:lnTo>
                  <a:pt x="3175" y="34924"/>
                </a:lnTo>
                <a:lnTo>
                  <a:pt x="4191" y="31749"/>
                </a:lnTo>
                <a:lnTo>
                  <a:pt x="28448" y="4571"/>
                </a:lnTo>
                <a:lnTo>
                  <a:pt x="34544" y="1523"/>
                </a:lnTo>
                <a:lnTo>
                  <a:pt x="41275" y="0"/>
                </a:lnTo>
                <a:lnTo>
                  <a:pt x="485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00271" y="4187952"/>
            <a:ext cx="93725" cy="2971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15003" y="4208632"/>
            <a:ext cx="75565" cy="11430"/>
          </a:xfrm>
          <a:custGeom>
            <a:avLst/>
            <a:gdLst/>
            <a:ahLst/>
            <a:cxnLst/>
            <a:rect l="l" t="t" r="r" b="b"/>
            <a:pathLst>
              <a:path w="75564" h="11429">
                <a:moveTo>
                  <a:pt x="0" y="10942"/>
                </a:moveTo>
                <a:lnTo>
                  <a:pt x="75396" y="10942"/>
                </a:lnTo>
                <a:lnTo>
                  <a:pt x="75396" y="0"/>
                </a:lnTo>
                <a:lnTo>
                  <a:pt x="0" y="0"/>
                </a:lnTo>
                <a:lnTo>
                  <a:pt x="0" y="1094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15003" y="4208632"/>
            <a:ext cx="75565" cy="11430"/>
          </a:xfrm>
          <a:custGeom>
            <a:avLst/>
            <a:gdLst/>
            <a:ahLst/>
            <a:cxnLst/>
            <a:rect l="l" t="t" r="r" b="b"/>
            <a:pathLst>
              <a:path w="75564" h="11429">
                <a:moveTo>
                  <a:pt x="0" y="10942"/>
                </a:moveTo>
                <a:lnTo>
                  <a:pt x="75396" y="10942"/>
                </a:lnTo>
                <a:lnTo>
                  <a:pt x="75396" y="0"/>
                </a:lnTo>
                <a:lnTo>
                  <a:pt x="0" y="0"/>
                </a:lnTo>
                <a:lnTo>
                  <a:pt x="0" y="10942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88664" y="4163529"/>
            <a:ext cx="97790" cy="9351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41448" y="4465294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52116" y="4479290"/>
            <a:ext cx="132588" cy="132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706623" y="4427220"/>
            <a:ext cx="1540637" cy="1812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700527" y="4660404"/>
            <a:ext cx="1712341" cy="22401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41448" y="5059654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52116" y="5073650"/>
            <a:ext cx="132588" cy="132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02051" y="5021592"/>
            <a:ext cx="1637919" cy="2228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02635" y="5407126"/>
            <a:ext cx="128803" cy="1288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811907" y="5420359"/>
            <a:ext cx="118872" cy="11887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5995" y="5373636"/>
            <a:ext cx="1403223" cy="19925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802635" y="5734811"/>
            <a:ext cx="128803" cy="1288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1907" y="5748020"/>
            <a:ext cx="118872" cy="11882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009900" y="5701284"/>
            <a:ext cx="2350897" cy="19921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008376" y="5907023"/>
            <a:ext cx="1259586" cy="16247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026140" y="5943600"/>
            <a:ext cx="244601" cy="29489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1112754" y="5996088"/>
            <a:ext cx="64769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5" dirty="0">
                <a:solidFill>
                  <a:srgbClr val="DEDEDE"/>
                </a:solidFill>
                <a:latin typeface="Calisto MT"/>
                <a:cs typeface="Calisto MT"/>
              </a:rPr>
              <a:t>7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0416540" y="438912"/>
            <a:ext cx="1490980" cy="1002030"/>
          </a:xfrm>
          <a:custGeom>
            <a:avLst/>
            <a:gdLst/>
            <a:ahLst/>
            <a:cxnLst/>
            <a:rect l="l" t="t" r="r" b="b"/>
            <a:pathLst>
              <a:path w="1490979" h="1002030">
                <a:moveTo>
                  <a:pt x="0" y="0"/>
                </a:moveTo>
                <a:lnTo>
                  <a:pt x="869441" y="0"/>
                </a:lnTo>
                <a:lnTo>
                  <a:pt x="1242059" y="0"/>
                </a:lnTo>
                <a:lnTo>
                  <a:pt x="1490471" y="0"/>
                </a:lnTo>
                <a:lnTo>
                  <a:pt x="1490471" y="504063"/>
                </a:lnTo>
                <a:lnTo>
                  <a:pt x="1490471" y="720089"/>
                </a:lnTo>
                <a:lnTo>
                  <a:pt x="1490471" y="864108"/>
                </a:lnTo>
                <a:lnTo>
                  <a:pt x="1242059" y="864108"/>
                </a:lnTo>
                <a:lnTo>
                  <a:pt x="879475" y="1001649"/>
                </a:lnTo>
                <a:lnTo>
                  <a:pt x="869441" y="864108"/>
                </a:lnTo>
                <a:lnTo>
                  <a:pt x="0" y="864108"/>
                </a:lnTo>
                <a:lnTo>
                  <a:pt x="0" y="720089"/>
                </a:lnTo>
                <a:lnTo>
                  <a:pt x="0" y="504063"/>
                </a:lnTo>
                <a:lnTo>
                  <a:pt x="0" y="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0582402" y="438099"/>
            <a:ext cx="11601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5080" indent="-4445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Many</a:t>
            </a:r>
            <a:r>
              <a:rPr sz="1800" spc="-70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types 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of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sigmoid  functions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217532" y="76835"/>
            <a:ext cx="765175" cy="276225"/>
          </a:xfrm>
          <a:custGeom>
            <a:avLst/>
            <a:gdLst/>
            <a:ahLst/>
            <a:cxnLst/>
            <a:rect l="l" t="t" r="r" b="b"/>
            <a:pathLst>
              <a:path w="765175" h="276225">
                <a:moveTo>
                  <a:pt x="692403" y="0"/>
                </a:moveTo>
                <a:lnTo>
                  <a:pt x="689737" y="9144"/>
                </a:lnTo>
                <a:lnTo>
                  <a:pt x="702377" y="15765"/>
                </a:lnTo>
                <a:lnTo>
                  <a:pt x="713422" y="25352"/>
                </a:lnTo>
                <a:lnTo>
                  <a:pt x="736705" y="71614"/>
                </a:lnTo>
                <a:lnTo>
                  <a:pt x="743614" y="113956"/>
                </a:lnTo>
                <a:lnTo>
                  <a:pt x="744474" y="138175"/>
                </a:lnTo>
                <a:lnTo>
                  <a:pt x="743614" y="162393"/>
                </a:lnTo>
                <a:lnTo>
                  <a:pt x="736705" y="204684"/>
                </a:lnTo>
                <a:lnTo>
                  <a:pt x="713422" y="250872"/>
                </a:lnTo>
                <a:lnTo>
                  <a:pt x="689737" y="267081"/>
                </a:lnTo>
                <a:lnTo>
                  <a:pt x="692403" y="276225"/>
                </a:lnTo>
                <a:lnTo>
                  <a:pt x="735695" y="246060"/>
                </a:lnTo>
                <a:lnTo>
                  <a:pt x="754385" y="208702"/>
                </a:lnTo>
                <a:lnTo>
                  <a:pt x="763859" y="163415"/>
                </a:lnTo>
                <a:lnTo>
                  <a:pt x="765048" y="138175"/>
                </a:lnTo>
                <a:lnTo>
                  <a:pt x="763859" y="112863"/>
                </a:lnTo>
                <a:lnTo>
                  <a:pt x="754385" y="67524"/>
                </a:lnTo>
                <a:lnTo>
                  <a:pt x="735695" y="30164"/>
                </a:lnTo>
                <a:lnTo>
                  <a:pt x="708834" y="6403"/>
                </a:lnTo>
                <a:lnTo>
                  <a:pt x="692403" y="0"/>
                </a:lnTo>
                <a:close/>
              </a:path>
              <a:path w="765175" h="276225">
                <a:moveTo>
                  <a:pt x="72517" y="0"/>
                </a:moveTo>
                <a:lnTo>
                  <a:pt x="29225" y="30164"/>
                </a:lnTo>
                <a:lnTo>
                  <a:pt x="10554" y="67524"/>
                </a:lnTo>
                <a:lnTo>
                  <a:pt x="1168" y="112863"/>
                </a:lnTo>
                <a:lnTo>
                  <a:pt x="0" y="138175"/>
                </a:lnTo>
                <a:lnTo>
                  <a:pt x="1168" y="163415"/>
                </a:lnTo>
                <a:lnTo>
                  <a:pt x="10554" y="208702"/>
                </a:lnTo>
                <a:lnTo>
                  <a:pt x="29225" y="246060"/>
                </a:lnTo>
                <a:lnTo>
                  <a:pt x="72517" y="276225"/>
                </a:lnTo>
                <a:lnTo>
                  <a:pt x="75311" y="267081"/>
                </a:lnTo>
                <a:lnTo>
                  <a:pt x="62616" y="260459"/>
                </a:lnTo>
                <a:lnTo>
                  <a:pt x="51577" y="250872"/>
                </a:lnTo>
                <a:lnTo>
                  <a:pt x="28322" y="204684"/>
                </a:lnTo>
                <a:lnTo>
                  <a:pt x="21326" y="162393"/>
                </a:lnTo>
                <a:lnTo>
                  <a:pt x="20447" y="138175"/>
                </a:lnTo>
                <a:lnTo>
                  <a:pt x="21326" y="113956"/>
                </a:lnTo>
                <a:lnTo>
                  <a:pt x="28322" y="71614"/>
                </a:lnTo>
                <a:lnTo>
                  <a:pt x="51577" y="25352"/>
                </a:lnTo>
                <a:lnTo>
                  <a:pt x="75311" y="9144"/>
                </a:lnTo>
                <a:lnTo>
                  <a:pt x="72517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xfrm>
            <a:off x="5276215" y="39116"/>
            <a:ext cx="4281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sto MT"/>
                <a:cs typeface="Calisto MT"/>
              </a:rPr>
              <a:t>Neuron </a:t>
            </a:r>
            <a:r>
              <a:rPr sz="1800" b="1" spc="-10" dirty="0">
                <a:latin typeface="Calisto MT"/>
                <a:cs typeface="Calisto MT"/>
              </a:rPr>
              <a:t>Output </a:t>
            </a:r>
            <a:r>
              <a:rPr sz="1800" b="1" spc="-15" dirty="0">
                <a:latin typeface="Calisto MT"/>
                <a:cs typeface="Calisto MT"/>
              </a:rPr>
              <a:t>Activation </a:t>
            </a:r>
            <a:r>
              <a:rPr sz="1800" b="1" spc="-10" dirty="0">
                <a:latin typeface="Calisto MT"/>
                <a:cs typeface="Calisto MT"/>
              </a:rPr>
              <a:t>Function: </a:t>
            </a:r>
            <a:r>
              <a:rPr sz="1800" dirty="0"/>
              <a:t>𝒈</a:t>
            </a:r>
            <a:r>
              <a:rPr sz="1800" spc="125" dirty="0"/>
              <a:t> </a:t>
            </a:r>
            <a:r>
              <a:rPr sz="1800" dirty="0"/>
              <a:t>𝒂</a:t>
            </a:r>
            <a:r>
              <a:rPr sz="1950" baseline="-14957" dirty="0"/>
              <a:t>𝒌</a:t>
            </a:r>
            <a:endParaRPr sz="1950" baseline="-14957">
              <a:latin typeface="Calisto MT"/>
              <a:cs typeface="Calisto MT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9572625" y="109854"/>
            <a:ext cx="307975" cy="212090"/>
          </a:xfrm>
          <a:custGeom>
            <a:avLst/>
            <a:gdLst/>
            <a:ahLst/>
            <a:cxnLst/>
            <a:rect l="l" t="t" r="r" b="b"/>
            <a:pathLst>
              <a:path w="307975" h="212090">
                <a:moveTo>
                  <a:pt x="240156" y="0"/>
                </a:moveTo>
                <a:lnTo>
                  <a:pt x="237108" y="8509"/>
                </a:lnTo>
                <a:lnTo>
                  <a:pt x="249322" y="13819"/>
                </a:lnTo>
                <a:lnTo>
                  <a:pt x="259857" y="21177"/>
                </a:lnTo>
                <a:lnTo>
                  <a:pt x="281271" y="55322"/>
                </a:lnTo>
                <a:lnTo>
                  <a:pt x="288290" y="104775"/>
                </a:lnTo>
                <a:lnTo>
                  <a:pt x="287504" y="123443"/>
                </a:lnTo>
                <a:lnTo>
                  <a:pt x="275717" y="169164"/>
                </a:lnTo>
                <a:lnTo>
                  <a:pt x="249463" y="197739"/>
                </a:lnTo>
                <a:lnTo>
                  <a:pt x="237363" y="203073"/>
                </a:lnTo>
                <a:lnTo>
                  <a:pt x="240156" y="211709"/>
                </a:lnTo>
                <a:lnTo>
                  <a:pt x="280554" y="187705"/>
                </a:lnTo>
                <a:lnTo>
                  <a:pt x="303275" y="143287"/>
                </a:lnTo>
                <a:lnTo>
                  <a:pt x="307594" y="105918"/>
                </a:lnTo>
                <a:lnTo>
                  <a:pt x="306500" y="86483"/>
                </a:lnTo>
                <a:lnTo>
                  <a:pt x="290195" y="37084"/>
                </a:lnTo>
                <a:lnTo>
                  <a:pt x="255494" y="5526"/>
                </a:lnTo>
                <a:lnTo>
                  <a:pt x="240156" y="0"/>
                </a:lnTo>
                <a:close/>
              </a:path>
              <a:path w="307975" h="212090">
                <a:moveTo>
                  <a:pt x="67436" y="0"/>
                </a:moveTo>
                <a:lnTo>
                  <a:pt x="27092" y="24056"/>
                </a:lnTo>
                <a:lnTo>
                  <a:pt x="4318" y="68548"/>
                </a:lnTo>
                <a:lnTo>
                  <a:pt x="0" y="105918"/>
                </a:lnTo>
                <a:lnTo>
                  <a:pt x="1075" y="125352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6" y="211709"/>
                </a:lnTo>
                <a:lnTo>
                  <a:pt x="70103" y="203073"/>
                </a:lnTo>
                <a:lnTo>
                  <a:pt x="58058" y="197739"/>
                </a:lnTo>
                <a:lnTo>
                  <a:pt x="47656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273" y="13819"/>
                </a:lnTo>
                <a:lnTo>
                  <a:pt x="70484" y="8509"/>
                </a:lnTo>
                <a:lnTo>
                  <a:pt x="6743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9635490" y="39116"/>
            <a:ext cx="919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165" algn="l"/>
              </a:tabLst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𝑿	=</a:t>
            </a: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0" dirty="0">
                <a:solidFill>
                  <a:srgbClr val="EAEAEA"/>
                </a:solidFill>
                <a:latin typeface="Cambria Math"/>
                <a:cs typeface="Cambria Math"/>
              </a:rPr>
              <a:t>𝒚</a:t>
            </a:r>
            <a:r>
              <a:rPr sz="1950" spc="0" baseline="-14957" dirty="0">
                <a:solidFill>
                  <a:srgbClr val="EAEAEA"/>
                </a:solidFill>
                <a:latin typeface="Cambria Math"/>
                <a:cs typeface="Cambria Math"/>
              </a:rPr>
              <a:t>𝒌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778499" y="1521765"/>
            <a:ext cx="5763768" cy="28757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593205" y="6315252"/>
            <a:ext cx="1797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Logistic</a:t>
            </a:r>
            <a:r>
              <a:rPr sz="1800" b="1" spc="-9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b="1" spc="-5" dirty="0">
                <a:solidFill>
                  <a:srgbClr val="EAEAEA"/>
                </a:solidFill>
                <a:latin typeface="Calisto MT"/>
                <a:cs typeface="Calisto MT"/>
              </a:rPr>
              <a:t>Function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007608" y="4174235"/>
            <a:ext cx="2877312" cy="216255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679556" y="6462128"/>
            <a:ext cx="278765" cy="212090"/>
          </a:xfrm>
          <a:custGeom>
            <a:avLst/>
            <a:gdLst/>
            <a:ahLst/>
            <a:cxnLst/>
            <a:rect l="l" t="t" r="r" b="b"/>
            <a:pathLst>
              <a:path w="278765" h="212090">
                <a:moveTo>
                  <a:pt x="211200" y="0"/>
                </a:moveTo>
                <a:lnTo>
                  <a:pt x="208279" y="8597"/>
                </a:lnTo>
                <a:lnTo>
                  <a:pt x="220491" y="13917"/>
                </a:lnTo>
                <a:lnTo>
                  <a:pt x="231012" y="21282"/>
                </a:lnTo>
                <a:lnTo>
                  <a:pt x="252388" y="55414"/>
                </a:lnTo>
                <a:lnTo>
                  <a:pt x="259461" y="104813"/>
                </a:lnTo>
                <a:lnTo>
                  <a:pt x="258675" y="123491"/>
                </a:lnTo>
                <a:lnTo>
                  <a:pt x="246888" y="169227"/>
                </a:lnTo>
                <a:lnTo>
                  <a:pt x="220581" y="197813"/>
                </a:lnTo>
                <a:lnTo>
                  <a:pt x="208534" y="203161"/>
                </a:lnTo>
                <a:lnTo>
                  <a:pt x="211200" y="211747"/>
                </a:lnTo>
                <a:lnTo>
                  <a:pt x="251670" y="187715"/>
                </a:lnTo>
                <a:lnTo>
                  <a:pt x="274399" y="143341"/>
                </a:lnTo>
                <a:lnTo>
                  <a:pt x="278765" y="105930"/>
                </a:lnTo>
                <a:lnTo>
                  <a:pt x="277669" y="86521"/>
                </a:lnTo>
                <a:lnTo>
                  <a:pt x="261239" y="37122"/>
                </a:lnTo>
                <a:lnTo>
                  <a:pt x="226556" y="5548"/>
                </a:lnTo>
                <a:lnTo>
                  <a:pt x="211200" y="0"/>
                </a:lnTo>
                <a:close/>
              </a:path>
              <a:path w="278765" h="212090">
                <a:moveTo>
                  <a:pt x="67564" y="0"/>
                </a:moveTo>
                <a:lnTo>
                  <a:pt x="27219" y="24108"/>
                </a:lnTo>
                <a:lnTo>
                  <a:pt x="4381" y="68583"/>
                </a:lnTo>
                <a:lnTo>
                  <a:pt x="0" y="105930"/>
                </a:lnTo>
                <a:lnTo>
                  <a:pt x="1093" y="125385"/>
                </a:lnTo>
                <a:lnTo>
                  <a:pt x="17399" y="174751"/>
                </a:lnTo>
                <a:lnTo>
                  <a:pt x="52153" y="206213"/>
                </a:lnTo>
                <a:lnTo>
                  <a:pt x="67564" y="211747"/>
                </a:lnTo>
                <a:lnTo>
                  <a:pt x="70231" y="203161"/>
                </a:lnTo>
                <a:lnTo>
                  <a:pt x="58183" y="197813"/>
                </a:lnTo>
                <a:lnTo>
                  <a:pt x="47767" y="190376"/>
                </a:lnTo>
                <a:lnTo>
                  <a:pt x="26376" y="155699"/>
                </a:lnTo>
                <a:lnTo>
                  <a:pt x="19303" y="104813"/>
                </a:lnTo>
                <a:lnTo>
                  <a:pt x="20089" y="86751"/>
                </a:lnTo>
                <a:lnTo>
                  <a:pt x="31876" y="42138"/>
                </a:lnTo>
                <a:lnTo>
                  <a:pt x="58398" y="13917"/>
                </a:lnTo>
                <a:lnTo>
                  <a:pt x="70612" y="8597"/>
                </a:lnTo>
                <a:lnTo>
                  <a:pt x="67564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888983" y="6392976"/>
            <a:ext cx="2000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Logit </a:t>
            </a: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Function,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g</a:t>
            </a:r>
            <a:r>
              <a:rPr sz="1800" spc="260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030457" y="6392976"/>
            <a:ext cx="652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3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mbria Math"/>
                <a:cs typeface="Cambria Math"/>
              </a:rPr>
              <a:t>log(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1668379" y="6567043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15239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1765026" y="6319824"/>
            <a:ext cx="1244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60" dirty="0">
                <a:solidFill>
                  <a:srgbClr val="EAEAEA"/>
                </a:solidFill>
                <a:latin typeface="Cambria Math"/>
                <a:cs typeface="Cambria Math"/>
              </a:rPr>
              <a:t>𝑥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1656821" y="6568237"/>
            <a:ext cx="3429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r>
              <a:rPr sz="1300" spc="-30" dirty="0">
                <a:solidFill>
                  <a:srgbClr val="EAEAEA"/>
                </a:solidFill>
                <a:latin typeface="Cambria Math"/>
                <a:cs typeface="Cambria Math"/>
              </a:rPr>
              <a:t>−</a:t>
            </a:r>
            <a:r>
              <a:rPr sz="1300" spc="160" dirty="0">
                <a:solidFill>
                  <a:srgbClr val="EAEAEA"/>
                </a:solidFill>
                <a:latin typeface="Cambria Math"/>
                <a:cs typeface="Cambria Math"/>
              </a:rPr>
              <a:t>𝑥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1978767" y="6392976"/>
            <a:ext cx="120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9075419" y="4174235"/>
            <a:ext cx="2877312" cy="216255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1348" y="371856"/>
            <a:ext cx="5889498" cy="965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17548" y="397776"/>
            <a:ext cx="5731002" cy="447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1898" y="419734"/>
            <a:ext cx="5718302" cy="433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255" y="946416"/>
            <a:ext cx="5836158" cy="3558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242" y="968375"/>
            <a:ext cx="5822823" cy="343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15411" y="1537716"/>
            <a:ext cx="4923282" cy="51960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41320" y="1598675"/>
            <a:ext cx="134874" cy="1348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1226" y="1613027"/>
            <a:ext cx="125095" cy="1249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0023" y="1563611"/>
            <a:ext cx="2428494" cy="2112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2800" y="1908048"/>
            <a:ext cx="121158" cy="121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62833" y="1921510"/>
            <a:ext cx="111379" cy="1113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4928" y="1877555"/>
            <a:ext cx="2053589" cy="1877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2800" y="2197607"/>
            <a:ext cx="121158" cy="121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62833" y="2211070"/>
            <a:ext cx="111379" cy="1113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17976" y="2167115"/>
            <a:ext cx="1097987" cy="1868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67758" y="2264155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5">
                <a:moveTo>
                  <a:pt x="3428" y="1016"/>
                </a:moveTo>
                <a:lnTo>
                  <a:pt x="2377" y="5334"/>
                </a:lnTo>
                <a:lnTo>
                  <a:pt x="1269" y="9271"/>
                </a:lnTo>
                <a:lnTo>
                  <a:pt x="0" y="13208"/>
                </a:lnTo>
                <a:lnTo>
                  <a:pt x="1142" y="14351"/>
                </a:lnTo>
                <a:lnTo>
                  <a:pt x="10667" y="13970"/>
                </a:lnTo>
                <a:lnTo>
                  <a:pt x="17525" y="13843"/>
                </a:lnTo>
                <a:lnTo>
                  <a:pt x="38861" y="13843"/>
                </a:lnTo>
                <a:lnTo>
                  <a:pt x="39877" y="9779"/>
                </a:lnTo>
                <a:lnTo>
                  <a:pt x="41327" y="5207"/>
                </a:lnTo>
                <a:lnTo>
                  <a:pt x="42948" y="1270"/>
                </a:lnTo>
                <a:lnTo>
                  <a:pt x="16382" y="1270"/>
                </a:lnTo>
                <a:lnTo>
                  <a:pt x="3428" y="1016"/>
                </a:lnTo>
                <a:close/>
              </a:path>
              <a:path w="43179" h="14605">
                <a:moveTo>
                  <a:pt x="38861" y="13843"/>
                </a:moveTo>
                <a:lnTo>
                  <a:pt x="26542" y="13843"/>
                </a:lnTo>
                <a:lnTo>
                  <a:pt x="32130" y="13970"/>
                </a:lnTo>
                <a:lnTo>
                  <a:pt x="38734" y="14351"/>
                </a:lnTo>
                <a:lnTo>
                  <a:pt x="38861" y="13843"/>
                </a:lnTo>
                <a:close/>
              </a:path>
              <a:path w="43179" h="14605">
                <a:moveTo>
                  <a:pt x="42037" y="0"/>
                </a:moveTo>
                <a:lnTo>
                  <a:pt x="35687" y="762"/>
                </a:lnTo>
                <a:lnTo>
                  <a:pt x="28447" y="1270"/>
                </a:lnTo>
                <a:lnTo>
                  <a:pt x="42948" y="1270"/>
                </a:lnTo>
                <a:lnTo>
                  <a:pt x="43052" y="1016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67758" y="2264155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5">
                <a:moveTo>
                  <a:pt x="42037" y="0"/>
                </a:moveTo>
                <a:lnTo>
                  <a:pt x="43052" y="1016"/>
                </a:lnTo>
                <a:lnTo>
                  <a:pt x="41275" y="5334"/>
                </a:lnTo>
                <a:lnTo>
                  <a:pt x="39877" y="9779"/>
                </a:lnTo>
                <a:lnTo>
                  <a:pt x="38734" y="14351"/>
                </a:lnTo>
                <a:lnTo>
                  <a:pt x="32130" y="13970"/>
                </a:lnTo>
                <a:lnTo>
                  <a:pt x="26542" y="13843"/>
                </a:lnTo>
                <a:lnTo>
                  <a:pt x="21843" y="13843"/>
                </a:lnTo>
                <a:lnTo>
                  <a:pt x="17525" y="13843"/>
                </a:lnTo>
                <a:lnTo>
                  <a:pt x="10667" y="13970"/>
                </a:lnTo>
                <a:lnTo>
                  <a:pt x="1142" y="14351"/>
                </a:lnTo>
                <a:lnTo>
                  <a:pt x="0" y="13208"/>
                </a:lnTo>
                <a:lnTo>
                  <a:pt x="1269" y="9271"/>
                </a:lnTo>
                <a:lnTo>
                  <a:pt x="2412" y="5207"/>
                </a:lnTo>
                <a:lnTo>
                  <a:pt x="3428" y="1016"/>
                </a:lnTo>
                <a:lnTo>
                  <a:pt x="10921" y="1143"/>
                </a:lnTo>
                <a:lnTo>
                  <a:pt x="16382" y="1270"/>
                </a:lnTo>
                <a:lnTo>
                  <a:pt x="20192" y="1270"/>
                </a:lnTo>
                <a:lnTo>
                  <a:pt x="28447" y="1270"/>
                </a:lnTo>
                <a:lnTo>
                  <a:pt x="35687" y="762"/>
                </a:lnTo>
                <a:lnTo>
                  <a:pt x="420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21352" y="2168626"/>
            <a:ext cx="403110" cy="151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12464" y="2477992"/>
            <a:ext cx="107441" cy="1059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22496" y="2490342"/>
            <a:ext cx="96392" cy="963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21252" y="2450566"/>
            <a:ext cx="2494026" cy="1632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12464" y="2737072"/>
            <a:ext cx="107441" cy="1059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22496" y="2749423"/>
            <a:ext cx="96392" cy="963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22776" y="2709646"/>
            <a:ext cx="2265426" cy="1632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52800" y="3005327"/>
            <a:ext cx="121158" cy="121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62833" y="3018789"/>
            <a:ext cx="111379" cy="1113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24071" y="2974835"/>
            <a:ext cx="1353058" cy="1868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12464" y="3285712"/>
            <a:ext cx="107441" cy="1059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22496" y="3298063"/>
            <a:ext cx="96392" cy="963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25823" y="3258337"/>
            <a:ext cx="761238" cy="1342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52800" y="3691128"/>
            <a:ext cx="121158" cy="12115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62833" y="3706114"/>
            <a:ext cx="111379" cy="1113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14928" y="3701770"/>
            <a:ext cx="116586" cy="1425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30803" y="3722370"/>
            <a:ext cx="96520" cy="123825"/>
          </a:xfrm>
          <a:custGeom>
            <a:avLst/>
            <a:gdLst/>
            <a:ahLst/>
            <a:cxnLst/>
            <a:rect l="l" t="t" r="r" b="b"/>
            <a:pathLst>
              <a:path w="96520" h="123825">
                <a:moveTo>
                  <a:pt x="12446" y="87121"/>
                </a:moveTo>
                <a:lnTo>
                  <a:pt x="8000" y="90042"/>
                </a:lnTo>
                <a:lnTo>
                  <a:pt x="4825" y="92836"/>
                </a:lnTo>
                <a:lnTo>
                  <a:pt x="2921" y="95503"/>
                </a:lnTo>
                <a:lnTo>
                  <a:pt x="888" y="98170"/>
                </a:lnTo>
                <a:lnTo>
                  <a:pt x="37" y="101091"/>
                </a:lnTo>
                <a:lnTo>
                  <a:pt x="0" y="104393"/>
                </a:lnTo>
                <a:lnTo>
                  <a:pt x="2049" y="112801"/>
                </a:lnTo>
                <a:lnTo>
                  <a:pt x="8207" y="118792"/>
                </a:lnTo>
                <a:lnTo>
                  <a:pt x="18484" y="122378"/>
                </a:lnTo>
                <a:lnTo>
                  <a:pt x="32893" y="123570"/>
                </a:lnTo>
                <a:lnTo>
                  <a:pt x="39624" y="123570"/>
                </a:lnTo>
                <a:lnTo>
                  <a:pt x="45466" y="122681"/>
                </a:lnTo>
                <a:lnTo>
                  <a:pt x="55499" y="119379"/>
                </a:lnTo>
                <a:lnTo>
                  <a:pt x="59689" y="116966"/>
                </a:lnTo>
                <a:lnTo>
                  <a:pt x="59832" y="116839"/>
                </a:lnTo>
                <a:lnTo>
                  <a:pt x="26288" y="116839"/>
                </a:lnTo>
                <a:lnTo>
                  <a:pt x="21589" y="115823"/>
                </a:lnTo>
                <a:lnTo>
                  <a:pt x="18542" y="113791"/>
                </a:lnTo>
                <a:lnTo>
                  <a:pt x="15367" y="111759"/>
                </a:lnTo>
                <a:lnTo>
                  <a:pt x="13903" y="108711"/>
                </a:lnTo>
                <a:lnTo>
                  <a:pt x="15875" y="96138"/>
                </a:lnTo>
                <a:lnTo>
                  <a:pt x="16637" y="94741"/>
                </a:lnTo>
                <a:lnTo>
                  <a:pt x="17525" y="93471"/>
                </a:lnTo>
                <a:lnTo>
                  <a:pt x="18669" y="92201"/>
                </a:lnTo>
                <a:lnTo>
                  <a:pt x="12446" y="87121"/>
                </a:lnTo>
                <a:close/>
              </a:path>
              <a:path w="96520" h="123825">
                <a:moveTo>
                  <a:pt x="82980" y="63753"/>
                </a:moveTo>
                <a:lnTo>
                  <a:pt x="68707" y="63753"/>
                </a:lnTo>
                <a:lnTo>
                  <a:pt x="69976" y="64007"/>
                </a:lnTo>
                <a:lnTo>
                  <a:pt x="67764" y="74175"/>
                </a:lnTo>
                <a:lnTo>
                  <a:pt x="49911" y="111886"/>
                </a:lnTo>
                <a:lnTo>
                  <a:pt x="45593" y="115188"/>
                </a:lnTo>
                <a:lnTo>
                  <a:pt x="39877" y="116839"/>
                </a:lnTo>
                <a:lnTo>
                  <a:pt x="59832" y="116839"/>
                </a:lnTo>
                <a:lnTo>
                  <a:pt x="63119" y="113918"/>
                </a:lnTo>
                <a:lnTo>
                  <a:pt x="66675" y="110870"/>
                </a:lnTo>
                <a:lnTo>
                  <a:pt x="69469" y="107187"/>
                </a:lnTo>
                <a:lnTo>
                  <a:pt x="71627" y="103123"/>
                </a:lnTo>
                <a:lnTo>
                  <a:pt x="73913" y="98932"/>
                </a:lnTo>
                <a:lnTo>
                  <a:pt x="81463" y="71246"/>
                </a:lnTo>
                <a:lnTo>
                  <a:pt x="82980" y="63753"/>
                </a:lnTo>
                <a:close/>
              </a:path>
              <a:path w="96520" h="123825">
                <a:moveTo>
                  <a:pt x="66167" y="0"/>
                </a:moveTo>
                <a:lnTo>
                  <a:pt x="54101" y="0"/>
                </a:lnTo>
                <a:lnTo>
                  <a:pt x="46355" y="2666"/>
                </a:lnTo>
                <a:lnTo>
                  <a:pt x="20720" y="36774"/>
                </a:lnTo>
                <a:lnTo>
                  <a:pt x="17399" y="58419"/>
                </a:lnTo>
                <a:lnTo>
                  <a:pt x="17432" y="67436"/>
                </a:lnTo>
                <a:lnTo>
                  <a:pt x="19176" y="74040"/>
                </a:lnTo>
                <a:lnTo>
                  <a:pt x="22825" y="78993"/>
                </a:lnTo>
                <a:lnTo>
                  <a:pt x="26162" y="83565"/>
                </a:lnTo>
                <a:lnTo>
                  <a:pt x="31114" y="85978"/>
                </a:lnTo>
                <a:lnTo>
                  <a:pt x="43052" y="85978"/>
                </a:lnTo>
                <a:lnTo>
                  <a:pt x="48260" y="84200"/>
                </a:lnTo>
                <a:lnTo>
                  <a:pt x="57912" y="77088"/>
                </a:lnTo>
                <a:lnTo>
                  <a:pt x="59213" y="75691"/>
                </a:lnTo>
                <a:lnTo>
                  <a:pt x="39877" y="75691"/>
                </a:lnTo>
                <a:lnTo>
                  <a:pt x="37224" y="74175"/>
                </a:lnTo>
                <a:lnTo>
                  <a:pt x="35433" y="71246"/>
                </a:lnTo>
                <a:lnTo>
                  <a:pt x="33782" y="68198"/>
                </a:lnTo>
                <a:lnTo>
                  <a:pt x="32943" y="64007"/>
                </a:lnTo>
                <a:lnTo>
                  <a:pt x="32893" y="49656"/>
                </a:lnTo>
                <a:lnTo>
                  <a:pt x="34103" y="41909"/>
                </a:lnTo>
                <a:lnTo>
                  <a:pt x="34206" y="41401"/>
                </a:lnTo>
                <a:lnTo>
                  <a:pt x="36957" y="33400"/>
                </a:lnTo>
                <a:lnTo>
                  <a:pt x="39624" y="25272"/>
                </a:lnTo>
                <a:lnTo>
                  <a:pt x="43307" y="18795"/>
                </a:lnTo>
                <a:lnTo>
                  <a:pt x="48006" y="13969"/>
                </a:lnTo>
                <a:lnTo>
                  <a:pt x="52705" y="9270"/>
                </a:lnTo>
                <a:lnTo>
                  <a:pt x="58038" y="6857"/>
                </a:lnTo>
                <a:lnTo>
                  <a:pt x="95067" y="6857"/>
                </a:lnTo>
                <a:lnTo>
                  <a:pt x="95318" y="5714"/>
                </a:lnTo>
                <a:lnTo>
                  <a:pt x="82676" y="5714"/>
                </a:lnTo>
                <a:lnTo>
                  <a:pt x="79375" y="3555"/>
                </a:lnTo>
                <a:lnTo>
                  <a:pt x="76200" y="2158"/>
                </a:lnTo>
                <a:lnTo>
                  <a:pt x="69596" y="380"/>
                </a:lnTo>
                <a:lnTo>
                  <a:pt x="66167" y="0"/>
                </a:lnTo>
                <a:close/>
              </a:path>
              <a:path w="96520" h="123825">
                <a:moveTo>
                  <a:pt x="95067" y="6857"/>
                </a:moveTo>
                <a:lnTo>
                  <a:pt x="68452" y="6857"/>
                </a:lnTo>
                <a:lnTo>
                  <a:pt x="71627" y="7873"/>
                </a:lnTo>
                <a:lnTo>
                  <a:pt x="75437" y="11937"/>
                </a:lnTo>
                <a:lnTo>
                  <a:pt x="76326" y="15239"/>
                </a:lnTo>
                <a:lnTo>
                  <a:pt x="76200" y="25272"/>
                </a:lnTo>
                <a:lnTo>
                  <a:pt x="75692" y="29336"/>
                </a:lnTo>
                <a:lnTo>
                  <a:pt x="61849" y="62991"/>
                </a:lnTo>
                <a:lnTo>
                  <a:pt x="58547" y="67436"/>
                </a:lnTo>
                <a:lnTo>
                  <a:pt x="55372" y="70611"/>
                </a:lnTo>
                <a:lnTo>
                  <a:pt x="49530" y="74675"/>
                </a:lnTo>
                <a:lnTo>
                  <a:pt x="46609" y="75691"/>
                </a:lnTo>
                <a:lnTo>
                  <a:pt x="59213" y="75691"/>
                </a:lnTo>
                <a:lnTo>
                  <a:pt x="63119" y="71500"/>
                </a:lnTo>
                <a:lnTo>
                  <a:pt x="68707" y="63753"/>
                </a:lnTo>
                <a:lnTo>
                  <a:pt x="82980" y="63753"/>
                </a:lnTo>
                <a:lnTo>
                  <a:pt x="85217" y="51942"/>
                </a:lnTo>
                <a:lnTo>
                  <a:pt x="86741" y="44703"/>
                </a:lnTo>
                <a:lnTo>
                  <a:pt x="87487" y="41401"/>
                </a:lnTo>
                <a:lnTo>
                  <a:pt x="95067" y="6857"/>
                </a:lnTo>
                <a:close/>
              </a:path>
              <a:path w="96520" h="123825">
                <a:moveTo>
                  <a:pt x="90805" y="0"/>
                </a:moveTo>
                <a:lnTo>
                  <a:pt x="82676" y="5714"/>
                </a:lnTo>
                <a:lnTo>
                  <a:pt x="95318" y="5714"/>
                </a:lnTo>
                <a:lnTo>
                  <a:pt x="96266" y="1396"/>
                </a:lnTo>
                <a:lnTo>
                  <a:pt x="908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63696" y="3729228"/>
            <a:ext cx="43815" cy="69215"/>
          </a:xfrm>
          <a:custGeom>
            <a:avLst/>
            <a:gdLst/>
            <a:ahLst/>
            <a:cxnLst/>
            <a:rect l="l" t="t" r="r" b="b"/>
            <a:pathLst>
              <a:path w="43814" h="69214">
                <a:moveTo>
                  <a:pt x="30987" y="0"/>
                </a:moveTo>
                <a:lnTo>
                  <a:pt x="25145" y="0"/>
                </a:lnTo>
                <a:lnTo>
                  <a:pt x="19812" y="2413"/>
                </a:lnTo>
                <a:lnTo>
                  <a:pt x="15112" y="7112"/>
                </a:lnTo>
                <a:lnTo>
                  <a:pt x="10413" y="11938"/>
                </a:lnTo>
                <a:lnTo>
                  <a:pt x="6730" y="18415"/>
                </a:lnTo>
                <a:lnTo>
                  <a:pt x="4063" y="26543"/>
                </a:lnTo>
                <a:lnTo>
                  <a:pt x="1269" y="34671"/>
                </a:lnTo>
                <a:lnTo>
                  <a:pt x="0" y="42799"/>
                </a:lnTo>
                <a:lnTo>
                  <a:pt x="0" y="50800"/>
                </a:lnTo>
                <a:lnTo>
                  <a:pt x="0" y="56896"/>
                </a:lnTo>
                <a:lnTo>
                  <a:pt x="888" y="61341"/>
                </a:lnTo>
                <a:lnTo>
                  <a:pt x="2539" y="64389"/>
                </a:lnTo>
                <a:lnTo>
                  <a:pt x="4317" y="67310"/>
                </a:lnTo>
                <a:lnTo>
                  <a:pt x="6984" y="68834"/>
                </a:lnTo>
                <a:lnTo>
                  <a:pt x="10794" y="68834"/>
                </a:lnTo>
                <a:lnTo>
                  <a:pt x="13715" y="68834"/>
                </a:lnTo>
                <a:lnTo>
                  <a:pt x="16637" y="67818"/>
                </a:lnTo>
                <a:lnTo>
                  <a:pt x="19557" y="65786"/>
                </a:lnTo>
                <a:lnTo>
                  <a:pt x="22478" y="63754"/>
                </a:lnTo>
                <a:lnTo>
                  <a:pt x="25653" y="60579"/>
                </a:lnTo>
                <a:lnTo>
                  <a:pt x="28955" y="56134"/>
                </a:lnTo>
                <a:lnTo>
                  <a:pt x="32384" y="51689"/>
                </a:lnTo>
                <a:lnTo>
                  <a:pt x="43433" y="17399"/>
                </a:lnTo>
                <a:lnTo>
                  <a:pt x="43433" y="12954"/>
                </a:lnTo>
                <a:lnTo>
                  <a:pt x="43433" y="8382"/>
                </a:lnTo>
                <a:lnTo>
                  <a:pt x="42544" y="5080"/>
                </a:lnTo>
                <a:lnTo>
                  <a:pt x="40639" y="3048"/>
                </a:lnTo>
                <a:lnTo>
                  <a:pt x="38734" y="1016"/>
                </a:lnTo>
                <a:lnTo>
                  <a:pt x="35559" y="0"/>
                </a:lnTo>
                <a:lnTo>
                  <a:pt x="309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30803" y="3722370"/>
            <a:ext cx="96520" cy="123825"/>
          </a:xfrm>
          <a:custGeom>
            <a:avLst/>
            <a:gdLst/>
            <a:ahLst/>
            <a:cxnLst/>
            <a:rect l="l" t="t" r="r" b="b"/>
            <a:pathLst>
              <a:path w="96520" h="123825">
                <a:moveTo>
                  <a:pt x="62484" y="0"/>
                </a:moveTo>
                <a:lnTo>
                  <a:pt x="66167" y="0"/>
                </a:lnTo>
                <a:lnTo>
                  <a:pt x="69596" y="380"/>
                </a:lnTo>
                <a:lnTo>
                  <a:pt x="72898" y="1269"/>
                </a:lnTo>
                <a:lnTo>
                  <a:pt x="76200" y="2158"/>
                </a:lnTo>
                <a:lnTo>
                  <a:pt x="79375" y="3555"/>
                </a:lnTo>
                <a:lnTo>
                  <a:pt x="82676" y="5714"/>
                </a:lnTo>
                <a:lnTo>
                  <a:pt x="90805" y="0"/>
                </a:lnTo>
                <a:lnTo>
                  <a:pt x="96266" y="1396"/>
                </a:lnTo>
                <a:lnTo>
                  <a:pt x="87375" y="41909"/>
                </a:lnTo>
                <a:lnTo>
                  <a:pt x="86741" y="44703"/>
                </a:lnTo>
                <a:lnTo>
                  <a:pt x="85217" y="51942"/>
                </a:lnTo>
                <a:lnTo>
                  <a:pt x="77216" y="89280"/>
                </a:lnTo>
                <a:lnTo>
                  <a:pt x="71627" y="103123"/>
                </a:lnTo>
                <a:lnTo>
                  <a:pt x="69469" y="107187"/>
                </a:lnTo>
                <a:lnTo>
                  <a:pt x="66675" y="110870"/>
                </a:lnTo>
                <a:lnTo>
                  <a:pt x="63119" y="113918"/>
                </a:lnTo>
                <a:lnTo>
                  <a:pt x="59689" y="116966"/>
                </a:lnTo>
                <a:lnTo>
                  <a:pt x="55499" y="119379"/>
                </a:lnTo>
                <a:lnTo>
                  <a:pt x="50546" y="121030"/>
                </a:lnTo>
                <a:lnTo>
                  <a:pt x="45466" y="122681"/>
                </a:lnTo>
                <a:lnTo>
                  <a:pt x="39624" y="123570"/>
                </a:lnTo>
                <a:lnTo>
                  <a:pt x="32893" y="123570"/>
                </a:lnTo>
                <a:lnTo>
                  <a:pt x="18484" y="122378"/>
                </a:lnTo>
                <a:lnTo>
                  <a:pt x="8207" y="118792"/>
                </a:lnTo>
                <a:lnTo>
                  <a:pt x="2049" y="112801"/>
                </a:lnTo>
                <a:lnTo>
                  <a:pt x="0" y="104393"/>
                </a:lnTo>
                <a:lnTo>
                  <a:pt x="0" y="101218"/>
                </a:lnTo>
                <a:lnTo>
                  <a:pt x="888" y="98170"/>
                </a:lnTo>
                <a:lnTo>
                  <a:pt x="2921" y="95503"/>
                </a:lnTo>
                <a:lnTo>
                  <a:pt x="4825" y="92836"/>
                </a:lnTo>
                <a:lnTo>
                  <a:pt x="8000" y="90042"/>
                </a:lnTo>
                <a:lnTo>
                  <a:pt x="12446" y="87121"/>
                </a:lnTo>
                <a:lnTo>
                  <a:pt x="18669" y="92201"/>
                </a:lnTo>
                <a:lnTo>
                  <a:pt x="17525" y="93471"/>
                </a:lnTo>
                <a:lnTo>
                  <a:pt x="16637" y="94741"/>
                </a:lnTo>
                <a:lnTo>
                  <a:pt x="15875" y="96138"/>
                </a:lnTo>
                <a:lnTo>
                  <a:pt x="15112" y="97408"/>
                </a:lnTo>
                <a:lnTo>
                  <a:pt x="14605" y="98678"/>
                </a:lnTo>
                <a:lnTo>
                  <a:pt x="14224" y="99948"/>
                </a:lnTo>
                <a:lnTo>
                  <a:pt x="13970" y="101091"/>
                </a:lnTo>
                <a:lnTo>
                  <a:pt x="13843" y="102615"/>
                </a:lnTo>
                <a:lnTo>
                  <a:pt x="13843" y="104266"/>
                </a:lnTo>
                <a:lnTo>
                  <a:pt x="13843" y="108584"/>
                </a:lnTo>
                <a:lnTo>
                  <a:pt x="15367" y="111759"/>
                </a:lnTo>
                <a:lnTo>
                  <a:pt x="18542" y="113791"/>
                </a:lnTo>
                <a:lnTo>
                  <a:pt x="21589" y="115823"/>
                </a:lnTo>
                <a:lnTo>
                  <a:pt x="26288" y="116839"/>
                </a:lnTo>
                <a:lnTo>
                  <a:pt x="32638" y="116839"/>
                </a:lnTo>
                <a:lnTo>
                  <a:pt x="39877" y="116839"/>
                </a:lnTo>
                <a:lnTo>
                  <a:pt x="45593" y="115188"/>
                </a:lnTo>
                <a:lnTo>
                  <a:pt x="49911" y="111886"/>
                </a:lnTo>
                <a:lnTo>
                  <a:pt x="54229" y="108711"/>
                </a:lnTo>
                <a:lnTo>
                  <a:pt x="69976" y="64007"/>
                </a:lnTo>
                <a:lnTo>
                  <a:pt x="68707" y="63753"/>
                </a:lnTo>
                <a:lnTo>
                  <a:pt x="63119" y="71500"/>
                </a:lnTo>
                <a:lnTo>
                  <a:pt x="57912" y="77088"/>
                </a:lnTo>
                <a:lnTo>
                  <a:pt x="53086" y="80644"/>
                </a:lnTo>
                <a:lnTo>
                  <a:pt x="48260" y="84200"/>
                </a:lnTo>
                <a:lnTo>
                  <a:pt x="43052" y="85978"/>
                </a:lnTo>
                <a:lnTo>
                  <a:pt x="37464" y="85978"/>
                </a:lnTo>
                <a:lnTo>
                  <a:pt x="31114" y="85978"/>
                </a:lnTo>
                <a:lnTo>
                  <a:pt x="26162" y="83565"/>
                </a:lnTo>
                <a:lnTo>
                  <a:pt x="22733" y="78866"/>
                </a:lnTo>
                <a:lnTo>
                  <a:pt x="19176" y="74040"/>
                </a:lnTo>
                <a:lnTo>
                  <a:pt x="17399" y="67309"/>
                </a:lnTo>
                <a:lnTo>
                  <a:pt x="17399" y="58419"/>
                </a:lnTo>
                <a:lnTo>
                  <a:pt x="17776" y="51061"/>
                </a:lnTo>
                <a:lnTo>
                  <a:pt x="34563" y="12432"/>
                </a:lnTo>
                <a:lnTo>
                  <a:pt x="54101" y="0"/>
                </a:lnTo>
                <a:lnTo>
                  <a:pt x="624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39896" y="3654552"/>
            <a:ext cx="223253" cy="1851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50436" y="3670553"/>
            <a:ext cx="213360" cy="1742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16096" y="3723766"/>
            <a:ext cx="82550" cy="83820"/>
          </a:xfrm>
          <a:custGeom>
            <a:avLst/>
            <a:gdLst/>
            <a:ahLst/>
            <a:cxnLst/>
            <a:rect l="l" t="t" r="r" b="b"/>
            <a:pathLst>
              <a:path w="82550" h="83820">
                <a:moveTo>
                  <a:pt x="35813" y="0"/>
                </a:moveTo>
                <a:lnTo>
                  <a:pt x="1650" y="0"/>
                </a:lnTo>
                <a:lnTo>
                  <a:pt x="1650" y="4317"/>
                </a:lnTo>
                <a:lnTo>
                  <a:pt x="2920" y="4698"/>
                </a:lnTo>
                <a:lnTo>
                  <a:pt x="4190" y="5206"/>
                </a:lnTo>
                <a:lnTo>
                  <a:pt x="5461" y="5968"/>
                </a:lnTo>
                <a:lnTo>
                  <a:pt x="6730" y="6857"/>
                </a:lnTo>
                <a:lnTo>
                  <a:pt x="8127" y="8000"/>
                </a:lnTo>
                <a:lnTo>
                  <a:pt x="9651" y="9651"/>
                </a:lnTo>
                <a:lnTo>
                  <a:pt x="11175" y="11175"/>
                </a:lnTo>
                <a:lnTo>
                  <a:pt x="13207" y="13715"/>
                </a:lnTo>
                <a:lnTo>
                  <a:pt x="15748" y="17144"/>
                </a:lnTo>
                <a:lnTo>
                  <a:pt x="34289" y="42544"/>
                </a:lnTo>
                <a:lnTo>
                  <a:pt x="16128" y="65023"/>
                </a:lnTo>
                <a:lnTo>
                  <a:pt x="13588" y="68198"/>
                </a:lnTo>
                <a:lnTo>
                  <a:pt x="5206" y="76326"/>
                </a:lnTo>
                <a:lnTo>
                  <a:pt x="3555" y="77469"/>
                </a:lnTo>
                <a:lnTo>
                  <a:pt x="1904" y="78231"/>
                </a:lnTo>
                <a:lnTo>
                  <a:pt x="0" y="78993"/>
                </a:lnTo>
                <a:lnTo>
                  <a:pt x="0" y="83311"/>
                </a:lnTo>
                <a:lnTo>
                  <a:pt x="29082" y="83311"/>
                </a:lnTo>
                <a:lnTo>
                  <a:pt x="29082" y="78993"/>
                </a:lnTo>
                <a:lnTo>
                  <a:pt x="26669" y="78739"/>
                </a:lnTo>
                <a:lnTo>
                  <a:pt x="25018" y="78104"/>
                </a:lnTo>
                <a:lnTo>
                  <a:pt x="24002" y="77088"/>
                </a:lnTo>
                <a:lnTo>
                  <a:pt x="22859" y="76072"/>
                </a:lnTo>
                <a:lnTo>
                  <a:pt x="22351" y="74802"/>
                </a:lnTo>
                <a:lnTo>
                  <a:pt x="22351" y="71881"/>
                </a:lnTo>
                <a:lnTo>
                  <a:pt x="22605" y="70738"/>
                </a:lnTo>
                <a:lnTo>
                  <a:pt x="23113" y="69595"/>
                </a:lnTo>
                <a:lnTo>
                  <a:pt x="23749" y="68579"/>
                </a:lnTo>
                <a:lnTo>
                  <a:pt x="24511" y="67436"/>
                </a:lnTo>
                <a:lnTo>
                  <a:pt x="25526" y="66166"/>
                </a:lnTo>
                <a:lnTo>
                  <a:pt x="38862" y="48640"/>
                </a:lnTo>
                <a:lnTo>
                  <a:pt x="54954" y="48640"/>
                </a:lnTo>
                <a:lnTo>
                  <a:pt x="47878" y="39115"/>
                </a:lnTo>
                <a:lnTo>
                  <a:pt x="52853" y="33019"/>
                </a:lnTo>
                <a:lnTo>
                  <a:pt x="43179" y="33019"/>
                </a:lnTo>
                <a:lnTo>
                  <a:pt x="32638" y="18160"/>
                </a:lnTo>
                <a:lnTo>
                  <a:pt x="31368" y="16509"/>
                </a:lnTo>
                <a:lnTo>
                  <a:pt x="30352" y="14985"/>
                </a:lnTo>
                <a:lnTo>
                  <a:pt x="29844" y="13715"/>
                </a:lnTo>
                <a:lnTo>
                  <a:pt x="29209" y="12318"/>
                </a:lnTo>
                <a:lnTo>
                  <a:pt x="28867" y="11175"/>
                </a:lnTo>
                <a:lnTo>
                  <a:pt x="28828" y="6730"/>
                </a:lnTo>
                <a:lnTo>
                  <a:pt x="31114" y="4952"/>
                </a:lnTo>
                <a:lnTo>
                  <a:pt x="35813" y="4317"/>
                </a:lnTo>
                <a:lnTo>
                  <a:pt x="35813" y="0"/>
                </a:lnTo>
                <a:close/>
              </a:path>
              <a:path w="82550" h="83820">
                <a:moveTo>
                  <a:pt x="54954" y="48640"/>
                </a:moveTo>
                <a:lnTo>
                  <a:pt x="38862" y="48640"/>
                </a:lnTo>
                <a:lnTo>
                  <a:pt x="52577" y="67690"/>
                </a:lnTo>
                <a:lnTo>
                  <a:pt x="53339" y="68960"/>
                </a:lnTo>
                <a:lnTo>
                  <a:pt x="53720" y="70103"/>
                </a:lnTo>
                <a:lnTo>
                  <a:pt x="54228" y="71246"/>
                </a:lnTo>
                <a:lnTo>
                  <a:pt x="54355" y="76580"/>
                </a:lnTo>
                <a:lnTo>
                  <a:pt x="51942" y="78358"/>
                </a:lnTo>
                <a:lnTo>
                  <a:pt x="47116" y="78993"/>
                </a:lnTo>
                <a:lnTo>
                  <a:pt x="47116" y="83311"/>
                </a:lnTo>
                <a:lnTo>
                  <a:pt x="82168" y="83311"/>
                </a:lnTo>
                <a:lnTo>
                  <a:pt x="82168" y="78993"/>
                </a:lnTo>
                <a:lnTo>
                  <a:pt x="79882" y="78104"/>
                </a:lnTo>
                <a:lnTo>
                  <a:pt x="77596" y="76707"/>
                </a:lnTo>
                <a:lnTo>
                  <a:pt x="75311" y="74675"/>
                </a:lnTo>
                <a:lnTo>
                  <a:pt x="73151" y="72643"/>
                </a:lnTo>
                <a:lnTo>
                  <a:pt x="70484" y="69722"/>
                </a:lnTo>
                <a:lnTo>
                  <a:pt x="67690" y="65785"/>
                </a:lnTo>
                <a:lnTo>
                  <a:pt x="54954" y="48640"/>
                </a:lnTo>
                <a:close/>
              </a:path>
              <a:path w="82550" h="83820">
                <a:moveTo>
                  <a:pt x="81025" y="0"/>
                </a:moveTo>
                <a:lnTo>
                  <a:pt x="52577" y="0"/>
                </a:lnTo>
                <a:lnTo>
                  <a:pt x="52577" y="4317"/>
                </a:lnTo>
                <a:lnTo>
                  <a:pt x="54609" y="4698"/>
                </a:lnTo>
                <a:lnTo>
                  <a:pt x="56133" y="5333"/>
                </a:lnTo>
                <a:lnTo>
                  <a:pt x="58165" y="7111"/>
                </a:lnTo>
                <a:lnTo>
                  <a:pt x="58610" y="8000"/>
                </a:lnTo>
                <a:lnTo>
                  <a:pt x="58642" y="11175"/>
                </a:lnTo>
                <a:lnTo>
                  <a:pt x="58292" y="12572"/>
                </a:lnTo>
                <a:lnTo>
                  <a:pt x="56768" y="15620"/>
                </a:lnTo>
                <a:lnTo>
                  <a:pt x="55752" y="17144"/>
                </a:lnTo>
                <a:lnTo>
                  <a:pt x="54609" y="18668"/>
                </a:lnTo>
                <a:lnTo>
                  <a:pt x="43179" y="33019"/>
                </a:lnTo>
                <a:lnTo>
                  <a:pt x="52853" y="33019"/>
                </a:lnTo>
                <a:lnTo>
                  <a:pt x="65912" y="17017"/>
                </a:lnTo>
                <a:lnTo>
                  <a:pt x="69214" y="12826"/>
                </a:lnTo>
                <a:lnTo>
                  <a:pt x="72008" y="9905"/>
                </a:lnTo>
                <a:lnTo>
                  <a:pt x="74294" y="8000"/>
                </a:lnTo>
                <a:lnTo>
                  <a:pt x="76580" y="6222"/>
                </a:lnTo>
                <a:lnTo>
                  <a:pt x="78866" y="4952"/>
                </a:lnTo>
                <a:lnTo>
                  <a:pt x="81025" y="4317"/>
                </a:lnTo>
                <a:lnTo>
                  <a:pt x="810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16096" y="3723766"/>
            <a:ext cx="82550" cy="83820"/>
          </a:xfrm>
          <a:custGeom>
            <a:avLst/>
            <a:gdLst/>
            <a:ahLst/>
            <a:cxnLst/>
            <a:rect l="l" t="t" r="r" b="b"/>
            <a:pathLst>
              <a:path w="82550" h="83820">
                <a:moveTo>
                  <a:pt x="1650" y="0"/>
                </a:moveTo>
                <a:lnTo>
                  <a:pt x="35813" y="0"/>
                </a:lnTo>
                <a:lnTo>
                  <a:pt x="35813" y="4317"/>
                </a:lnTo>
                <a:lnTo>
                  <a:pt x="31114" y="4952"/>
                </a:lnTo>
                <a:lnTo>
                  <a:pt x="28828" y="6730"/>
                </a:lnTo>
                <a:lnTo>
                  <a:pt x="28828" y="9651"/>
                </a:lnTo>
                <a:lnTo>
                  <a:pt x="28828" y="11048"/>
                </a:lnTo>
                <a:lnTo>
                  <a:pt x="29209" y="12318"/>
                </a:lnTo>
                <a:lnTo>
                  <a:pt x="29844" y="13715"/>
                </a:lnTo>
                <a:lnTo>
                  <a:pt x="30352" y="14985"/>
                </a:lnTo>
                <a:lnTo>
                  <a:pt x="31368" y="16509"/>
                </a:lnTo>
                <a:lnTo>
                  <a:pt x="32638" y="18160"/>
                </a:lnTo>
                <a:lnTo>
                  <a:pt x="43179" y="33019"/>
                </a:lnTo>
                <a:lnTo>
                  <a:pt x="54609" y="18668"/>
                </a:lnTo>
                <a:lnTo>
                  <a:pt x="55752" y="17144"/>
                </a:lnTo>
                <a:lnTo>
                  <a:pt x="56768" y="15620"/>
                </a:lnTo>
                <a:lnTo>
                  <a:pt x="57530" y="14096"/>
                </a:lnTo>
                <a:lnTo>
                  <a:pt x="58292" y="12572"/>
                </a:lnTo>
                <a:lnTo>
                  <a:pt x="58674" y="11048"/>
                </a:lnTo>
                <a:lnTo>
                  <a:pt x="58674" y="9524"/>
                </a:lnTo>
                <a:lnTo>
                  <a:pt x="58674" y="8127"/>
                </a:lnTo>
                <a:lnTo>
                  <a:pt x="52577" y="4317"/>
                </a:lnTo>
                <a:lnTo>
                  <a:pt x="52577" y="0"/>
                </a:lnTo>
                <a:lnTo>
                  <a:pt x="81025" y="0"/>
                </a:lnTo>
                <a:lnTo>
                  <a:pt x="81025" y="4317"/>
                </a:lnTo>
                <a:lnTo>
                  <a:pt x="78866" y="4952"/>
                </a:lnTo>
                <a:lnTo>
                  <a:pt x="76580" y="6222"/>
                </a:lnTo>
                <a:lnTo>
                  <a:pt x="74294" y="8000"/>
                </a:lnTo>
                <a:lnTo>
                  <a:pt x="72008" y="9905"/>
                </a:lnTo>
                <a:lnTo>
                  <a:pt x="69214" y="12826"/>
                </a:lnTo>
                <a:lnTo>
                  <a:pt x="65912" y="17017"/>
                </a:lnTo>
                <a:lnTo>
                  <a:pt x="47878" y="39115"/>
                </a:lnTo>
                <a:lnTo>
                  <a:pt x="67690" y="65785"/>
                </a:lnTo>
                <a:lnTo>
                  <a:pt x="70484" y="69722"/>
                </a:lnTo>
                <a:lnTo>
                  <a:pt x="73151" y="72643"/>
                </a:lnTo>
                <a:lnTo>
                  <a:pt x="75311" y="74675"/>
                </a:lnTo>
                <a:lnTo>
                  <a:pt x="77596" y="76707"/>
                </a:lnTo>
                <a:lnTo>
                  <a:pt x="79882" y="78104"/>
                </a:lnTo>
                <a:lnTo>
                  <a:pt x="82168" y="78993"/>
                </a:lnTo>
                <a:lnTo>
                  <a:pt x="82168" y="83311"/>
                </a:lnTo>
                <a:lnTo>
                  <a:pt x="47116" y="83311"/>
                </a:lnTo>
                <a:lnTo>
                  <a:pt x="47116" y="78993"/>
                </a:lnTo>
                <a:lnTo>
                  <a:pt x="51942" y="78358"/>
                </a:lnTo>
                <a:lnTo>
                  <a:pt x="54355" y="76580"/>
                </a:lnTo>
                <a:lnTo>
                  <a:pt x="54355" y="73532"/>
                </a:lnTo>
                <a:lnTo>
                  <a:pt x="54355" y="72389"/>
                </a:lnTo>
                <a:lnTo>
                  <a:pt x="54228" y="71246"/>
                </a:lnTo>
                <a:lnTo>
                  <a:pt x="53720" y="70103"/>
                </a:lnTo>
                <a:lnTo>
                  <a:pt x="53339" y="68960"/>
                </a:lnTo>
                <a:lnTo>
                  <a:pt x="52577" y="67690"/>
                </a:lnTo>
                <a:lnTo>
                  <a:pt x="51562" y="66293"/>
                </a:lnTo>
                <a:lnTo>
                  <a:pt x="38862" y="48640"/>
                </a:lnTo>
                <a:lnTo>
                  <a:pt x="25526" y="66166"/>
                </a:lnTo>
                <a:lnTo>
                  <a:pt x="22351" y="71881"/>
                </a:lnTo>
                <a:lnTo>
                  <a:pt x="22351" y="73278"/>
                </a:lnTo>
                <a:lnTo>
                  <a:pt x="22351" y="74802"/>
                </a:lnTo>
                <a:lnTo>
                  <a:pt x="22859" y="76072"/>
                </a:lnTo>
                <a:lnTo>
                  <a:pt x="24002" y="77088"/>
                </a:lnTo>
                <a:lnTo>
                  <a:pt x="25018" y="78104"/>
                </a:lnTo>
                <a:lnTo>
                  <a:pt x="26669" y="78739"/>
                </a:lnTo>
                <a:lnTo>
                  <a:pt x="29082" y="78993"/>
                </a:lnTo>
                <a:lnTo>
                  <a:pt x="29082" y="83311"/>
                </a:lnTo>
                <a:lnTo>
                  <a:pt x="0" y="83311"/>
                </a:lnTo>
                <a:lnTo>
                  <a:pt x="0" y="78993"/>
                </a:lnTo>
                <a:lnTo>
                  <a:pt x="1904" y="78231"/>
                </a:lnTo>
                <a:lnTo>
                  <a:pt x="3555" y="77469"/>
                </a:lnTo>
                <a:lnTo>
                  <a:pt x="5206" y="76326"/>
                </a:lnTo>
                <a:lnTo>
                  <a:pt x="6730" y="75310"/>
                </a:lnTo>
                <a:lnTo>
                  <a:pt x="8254" y="74040"/>
                </a:lnTo>
                <a:lnTo>
                  <a:pt x="9905" y="72389"/>
                </a:lnTo>
                <a:lnTo>
                  <a:pt x="11429" y="70738"/>
                </a:lnTo>
                <a:lnTo>
                  <a:pt x="13588" y="68198"/>
                </a:lnTo>
                <a:lnTo>
                  <a:pt x="16128" y="65023"/>
                </a:lnTo>
                <a:lnTo>
                  <a:pt x="34289" y="42544"/>
                </a:lnTo>
                <a:lnTo>
                  <a:pt x="15748" y="17144"/>
                </a:lnTo>
                <a:lnTo>
                  <a:pt x="13207" y="13715"/>
                </a:lnTo>
                <a:lnTo>
                  <a:pt x="11175" y="11175"/>
                </a:lnTo>
                <a:lnTo>
                  <a:pt x="9651" y="9651"/>
                </a:lnTo>
                <a:lnTo>
                  <a:pt x="8127" y="8000"/>
                </a:lnTo>
                <a:lnTo>
                  <a:pt x="1650" y="4317"/>
                </a:lnTo>
                <a:lnTo>
                  <a:pt x="165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20311" y="3712464"/>
            <a:ext cx="127228" cy="662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35805" y="3768344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5" y="11556"/>
                </a:lnTo>
                <a:lnTo>
                  <a:pt x="107315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35805" y="3732276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5" y="11556"/>
                </a:lnTo>
                <a:lnTo>
                  <a:pt x="107315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31234" y="3763771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31234" y="3727703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94047" y="3662197"/>
            <a:ext cx="355219" cy="1508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78096" y="3701764"/>
            <a:ext cx="110109" cy="11128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38115" y="3712464"/>
            <a:ext cx="127228" cy="662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53609" y="3768344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753609" y="3732276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49038" y="3763771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49038" y="3727703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08803" y="3730734"/>
            <a:ext cx="415277" cy="311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23535" y="3750691"/>
            <a:ext cx="396240" cy="12700"/>
          </a:xfrm>
          <a:custGeom>
            <a:avLst/>
            <a:gdLst/>
            <a:ahLst/>
            <a:cxnLst/>
            <a:rect l="l" t="t" r="r" b="b"/>
            <a:pathLst>
              <a:path w="396239" h="12700">
                <a:moveTo>
                  <a:pt x="0" y="12191"/>
                </a:moveTo>
                <a:lnTo>
                  <a:pt x="396239" y="12191"/>
                </a:lnTo>
                <a:lnTo>
                  <a:pt x="396239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18964" y="3746119"/>
            <a:ext cx="405765" cy="21590"/>
          </a:xfrm>
          <a:custGeom>
            <a:avLst/>
            <a:gdLst/>
            <a:ahLst/>
            <a:cxnLst/>
            <a:rect l="l" t="t" r="r" b="b"/>
            <a:pathLst>
              <a:path w="405764" h="21589">
                <a:moveTo>
                  <a:pt x="0" y="21335"/>
                </a:moveTo>
                <a:lnTo>
                  <a:pt x="405384" y="21335"/>
                </a:lnTo>
                <a:lnTo>
                  <a:pt x="405384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27091" y="3590544"/>
            <a:ext cx="273685" cy="11709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18176" y="3617976"/>
            <a:ext cx="92329" cy="896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16423" y="3785615"/>
            <a:ext cx="293497" cy="11709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227320" y="3813047"/>
            <a:ext cx="92328" cy="8966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67528" y="3712464"/>
            <a:ext cx="127228" cy="662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83021" y="3768344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83021" y="3732276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78450" y="3763771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378450" y="3727703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38215" y="3730734"/>
            <a:ext cx="494550" cy="3113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52947" y="3750691"/>
            <a:ext cx="475615" cy="12700"/>
          </a:xfrm>
          <a:custGeom>
            <a:avLst/>
            <a:gdLst/>
            <a:ahLst/>
            <a:cxnLst/>
            <a:rect l="l" t="t" r="r" b="b"/>
            <a:pathLst>
              <a:path w="475614" h="12700">
                <a:moveTo>
                  <a:pt x="0" y="12191"/>
                </a:moveTo>
                <a:lnTo>
                  <a:pt x="475488" y="12191"/>
                </a:lnTo>
                <a:lnTo>
                  <a:pt x="475488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48376" y="3746119"/>
            <a:ext cx="485140" cy="21590"/>
          </a:xfrm>
          <a:custGeom>
            <a:avLst/>
            <a:gdLst/>
            <a:ahLst/>
            <a:cxnLst/>
            <a:rect l="l" t="t" r="r" b="b"/>
            <a:pathLst>
              <a:path w="485139" h="21589">
                <a:moveTo>
                  <a:pt x="0" y="21335"/>
                </a:moveTo>
                <a:lnTo>
                  <a:pt x="484632" y="21335"/>
                </a:lnTo>
                <a:lnTo>
                  <a:pt x="484632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45835" y="3617976"/>
            <a:ext cx="75437" cy="845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61171" y="3637279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4" h="66039">
                <a:moveTo>
                  <a:pt x="44862" y="0"/>
                </a:moveTo>
                <a:lnTo>
                  <a:pt x="33686" y="0"/>
                </a:lnTo>
                <a:lnTo>
                  <a:pt x="28225" y="1270"/>
                </a:lnTo>
                <a:lnTo>
                  <a:pt x="5746" y="20955"/>
                </a:lnTo>
                <a:lnTo>
                  <a:pt x="4476" y="23368"/>
                </a:lnTo>
                <a:lnTo>
                  <a:pt x="514" y="36449"/>
                </a:lnTo>
                <a:lnTo>
                  <a:pt x="31" y="38862"/>
                </a:lnTo>
                <a:lnTo>
                  <a:pt x="17176" y="65786"/>
                </a:lnTo>
                <a:lnTo>
                  <a:pt x="26066" y="65786"/>
                </a:lnTo>
                <a:lnTo>
                  <a:pt x="31273" y="64516"/>
                </a:lnTo>
                <a:lnTo>
                  <a:pt x="36099" y="62103"/>
                </a:lnTo>
                <a:lnTo>
                  <a:pt x="41052" y="59563"/>
                </a:lnTo>
                <a:lnTo>
                  <a:pt x="43810" y="57531"/>
                </a:lnTo>
                <a:lnTo>
                  <a:pt x="19589" y="57531"/>
                </a:lnTo>
                <a:lnTo>
                  <a:pt x="16668" y="56388"/>
                </a:lnTo>
                <a:lnTo>
                  <a:pt x="12985" y="52197"/>
                </a:lnTo>
                <a:lnTo>
                  <a:pt x="11969" y="48895"/>
                </a:lnTo>
                <a:lnTo>
                  <a:pt x="11969" y="42799"/>
                </a:lnTo>
                <a:lnTo>
                  <a:pt x="12477" y="37592"/>
                </a:lnTo>
                <a:lnTo>
                  <a:pt x="12731" y="36449"/>
                </a:lnTo>
                <a:lnTo>
                  <a:pt x="31660" y="35020"/>
                </a:lnTo>
                <a:lnTo>
                  <a:pt x="45196" y="30734"/>
                </a:lnTo>
                <a:lnTo>
                  <a:pt x="45629" y="30353"/>
                </a:lnTo>
                <a:lnTo>
                  <a:pt x="14001" y="30353"/>
                </a:lnTo>
                <a:lnTo>
                  <a:pt x="15017" y="26670"/>
                </a:lnTo>
                <a:lnTo>
                  <a:pt x="16414" y="23368"/>
                </a:lnTo>
                <a:lnTo>
                  <a:pt x="18065" y="20447"/>
                </a:lnTo>
                <a:lnTo>
                  <a:pt x="19716" y="17399"/>
                </a:lnTo>
                <a:lnTo>
                  <a:pt x="21494" y="14859"/>
                </a:lnTo>
                <a:lnTo>
                  <a:pt x="23526" y="12827"/>
                </a:lnTo>
                <a:lnTo>
                  <a:pt x="25558" y="10668"/>
                </a:lnTo>
                <a:lnTo>
                  <a:pt x="27717" y="9144"/>
                </a:lnTo>
                <a:lnTo>
                  <a:pt x="30003" y="8001"/>
                </a:lnTo>
                <a:lnTo>
                  <a:pt x="32162" y="6858"/>
                </a:lnTo>
                <a:lnTo>
                  <a:pt x="34448" y="6223"/>
                </a:lnTo>
                <a:lnTo>
                  <a:pt x="54749" y="6223"/>
                </a:lnTo>
                <a:lnTo>
                  <a:pt x="54641" y="5969"/>
                </a:lnTo>
                <a:lnTo>
                  <a:pt x="49053" y="1143"/>
                </a:lnTo>
                <a:lnTo>
                  <a:pt x="44862" y="0"/>
                </a:lnTo>
                <a:close/>
              </a:path>
              <a:path w="56514" h="66039">
                <a:moveTo>
                  <a:pt x="46005" y="45974"/>
                </a:moveTo>
                <a:lnTo>
                  <a:pt x="44100" y="48006"/>
                </a:lnTo>
                <a:lnTo>
                  <a:pt x="42195" y="49784"/>
                </a:lnTo>
                <a:lnTo>
                  <a:pt x="40290" y="51181"/>
                </a:lnTo>
                <a:lnTo>
                  <a:pt x="38512" y="52705"/>
                </a:lnTo>
                <a:lnTo>
                  <a:pt x="36734" y="53848"/>
                </a:lnTo>
                <a:lnTo>
                  <a:pt x="34956" y="54737"/>
                </a:lnTo>
                <a:lnTo>
                  <a:pt x="33178" y="55753"/>
                </a:lnTo>
                <a:lnTo>
                  <a:pt x="31273" y="56388"/>
                </a:lnTo>
                <a:lnTo>
                  <a:pt x="29495" y="56896"/>
                </a:lnTo>
                <a:lnTo>
                  <a:pt x="27590" y="57277"/>
                </a:lnTo>
                <a:lnTo>
                  <a:pt x="25685" y="57531"/>
                </a:lnTo>
                <a:lnTo>
                  <a:pt x="43810" y="57531"/>
                </a:lnTo>
                <a:lnTo>
                  <a:pt x="45878" y="56007"/>
                </a:lnTo>
                <a:lnTo>
                  <a:pt x="50831" y="51054"/>
                </a:lnTo>
                <a:lnTo>
                  <a:pt x="46005" y="45974"/>
                </a:lnTo>
                <a:close/>
              </a:path>
              <a:path w="56514" h="66039">
                <a:moveTo>
                  <a:pt x="54749" y="6223"/>
                </a:moveTo>
                <a:lnTo>
                  <a:pt x="39274" y="6223"/>
                </a:lnTo>
                <a:lnTo>
                  <a:pt x="41179" y="6985"/>
                </a:lnTo>
                <a:lnTo>
                  <a:pt x="42449" y="8509"/>
                </a:lnTo>
                <a:lnTo>
                  <a:pt x="43846" y="9906"/>
                </a:lnTo>
                <a:lnTo>
                  <a:pt x="44481" y="12065"/>
                </a:lnTo>
                <a:lnTo>
                  <a:pt x="44481" y="16891"/>
                </a:lnTo>
                <a:lnTo>
                  <a:pt x="43846" y="18923"/>
                </a:lnTo>
                <a:lnTo>
                  <a:pt x="41560" y="22733"/>
                </a:lnTo>
                <a:lnTo>
                  <a:pt x="39782" y="24384"/>
                </a:lnTo>
                <a:lnTo>
                  <a:pt x="37242" y="25781"/>
                </a:lnTo>
                <a:lnTo>
                  <a:pt x="34829" y="27178"/>
                </a:lnTo>
                <a:lnTo>
                  <a:pt x="31654" y="28321"/>
                </a:lnTo>
                <a:lnTo>
                  <a:pt x="23907" y="29845"/>
                </a:lnTo>
                <a:lnTo>
                  <a:pt x="19335" y="30353"/>
                </a:lnTo>
                <a:lnTo>
                  <a:pt x="45629" y="30353"/>
                </a:lnTo>
                <a:lnTo>
                  <a:pt x="53326" y="23590"/>
                </a:lnTo>
                <a:lnTo>
                  <a:pt x="56038" y="13589"/>
                </a:lnTo>
                <a:lnTo>
                  <a:pt x="55985" y="9144"/>
                </a:lnTo>
                <a:lnTo>
                  <a:pt x="54749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75172" y="3643503"/>
            <a:ext cx="30480" cy="24130"/>
          </a:xfrm>
          <a:custGeom>
            <a:avLst/>
            <a:gdLst/>
            <a:ahLst/>
            <a:cxnLst/>
            <a:rect l="l" t="t" r="r" b="b"/>
            <a:pathLst>
              <a:path w="30479" h="24129">
                <a:moveTo>
                  <a:pt x="22860" y="0"/>
                </a:moveTo>
                <a:lnTo>
                  <a:pt x="20447" y="0"/>
                </a:lnTo>
                <a:lnTo>
                  <a:pt x="18161" y="635"/>
                </a:lnTo>
                <a:lnTo>
                  <a:pt x="16001" y="1778"/>
                </a:lnTo>
                <a:lnTo>
                  <a:pt x="13715" y="2921"/>
                </a:lnTo>
                <a:lnTo>
                  <a:pt x="11556" y="4445"/>
                </a:lnTo>
                <a:lnTo>
                  <a:pt x="9525" y="6604"/>
                </a:lnTo>
                <a:lnTo>
                  <a:pt x="7492" y="8636"/>
                </a:lnTo>
                <a:lnTo>
                  <a:pt x="5714" y="11176"/>
                </a:lnTo>
                <a:lnTo>
                  <a:pt x="4063" y="14224"/>
                </a:lnTo>
                <a:lnTo>
                  <a:pt x="2412" y="17145"/>
                </a:lnTo>
                <a:lnTo>
                  <a:pt x="1015" y="20447"/>
                </a:lnTo>
                <a:lnTo>
                  <a:pt x="0" y="24130"/>
                </a:lnTo>
                <a:lnTo>
                  <a:pt x="5334" y="24130"/>
                </a:lnTo>
                <a:lnTo>
                  <a:pt x="23240" y="19558"/>
                </a:lnTo>
                <a:lnTo>
                  <a:pt x="25780" y="18161"/>
                </a:lnTo>
                <a:lnTo>
                  <a:pt x="27559" y="16510"/>
                </a:lnTo>
                <a:lnTo>
                  <a:pt x="28701" y="14605"/>
                </a:lnTo>
                <a:lnTo>
                  <a:pt x="29844" y="12700"/>
                </a:lnTo>
                <a:lnTo>
                  <a:pt x="30479" y="10668"/>
                </a:lnTo>
                <a:lnTo>
                  <a:pt x="30479" y="8382"/>
                </a:lnTo>
                <a:lnTo>
                  <a:pt x="30479" y="5842"/>
                </a:lnTo>
                <a:lnTo>
                  <a:pt x="29844" y="3683"/>
                </a:lnTo>
                <a:lnTo>
                  <a:pt x="28448" y="2286"/>
                </a:lnTo>
                <a:lnTo>
                  <a:pt x="27177" y="762"/>
                </a:lnTo>
                <a:lnTo>
                  <a:pt x="25273" y="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56503" y="3579876"/>
            <a:ext cx="235419" cy="12776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16015" y="365998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16015" y="365998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92723" y="3617976"/>
            <a:ext cx="75437" cy="845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08059" y="3637279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4" h="66039">
                <a:moveTo>
                  <a:pt x="44862" y="0"/>
                </a:moveTo>
                <a:lnTo>
                  <a:pt x="33686" y="0"/>
                </a:lnTo>
                <a:lnTo>
                  <a:pt x="28225" y="1270"/>
                </a:lnTo>
                <a:lnTo>
                  <a:pt x="5746" y="20955"/>
                </a:lnTo>
                <a:lnTo>
                  <a:pt x="4476" y="23368"/>
                </a:lnTo>
                <a:lnTo>
                  <a:pt x="514" y="36449"/>
                </a:lnTo>
                <a:lnTo>
                  <a:pt x="31" y="38862"/>
                </a:lnTo>
                <a:lnTo>
                  <a:pt x="17176" y="65786"/>
                </a:lnTo>
                <a:lnTo>
                  <a:pt x="26066" y="65786"/>
                </a:lnTo>
                <a:lnTo>
                  <a:pt x="31273" y="64516"/>
                </a:lnTo>
                <a:lnTo>
                  <a:pt x="36099" y="62103"/>
                </a:lnTo>
                <a:lnTo>
                  <a:pt x="41052" y="59563"/>
                </a:lnTo>
                <a:lnTo>
                  <a:pt x="43810" y="57531"/>
                </a:lnTo>
                <a:lnTo>
                  <a:pt x="19589" y="57531"/>
                </a:lnTo>
                <a:lnTo>
                  <a:pt x="16668" y="56388"/>
                </a:lnTo>
                <a:lnTo>
                  <a:pt x="12985" y="52197"/>
                </a:lnTo>
                <a:lnTo>
                  <a:pt x="11969" y="48895"/>
                </a:lnTo>
                <a:lnTo>
                  <a:pt x="11969" y="42799"/>
                </a:lnTo>
                <a:lnTo>
                  <a:pt x="12477" y="37592"/>
                </a:lnTo>
                <a:lnTo>
                  <a:pt x="12731" y="36449"/>
                </a:lnTo>
                <a:lnTo>
                  <a:pt x="31660" y="35020"/>
                </a:lnTo>
                <a:lnTo>
                  <a:pt x="45196" y="30734"/>
                </a:lnTo>
                <a:lnTo>
                  <a:pt x="45629" y="30353"/>
                </a:lnTo>
                <a:lnTo>
                  <a:pt x="14001" y="30353"/>
                </a:lnTo>
                <a:lnTo>
                  <a:pt x="15017" y="26670"/>
                </a:lnTo>
                <a:lnTo>
                  <a:pt x="16414" y="23368"/>
                </a:lnTo>
                <a:lnTo>
                  <a:pt x="18065" y="20447"/>
                </a:lnTo>
                <a:lnTo>
                  <a:pt x="19716" y="17399"/>
                </a:lnTo>
                <a:lnTo>
                  <a:pt x="21494" y="14859"/>
                </a:lnTo>
                <a:lnTo>
                  <a:pt x="23526" y="12827"/>
                </a:lnTo>
                <a:lnTo>
                  <a:pt x="25558" y="10668"/>
                </a:lnTo>
                <a:lnTo>
                  <a:pt x="27717" y="9144"/>
                </a:lnTo>
                <a:lnTo>
                  <a:pt x="30003" y="8001"/>
                </a:lnTo>
                <a:lnTo>
                  <a:pt x="32162" y="6858"/>
                </a:lnTo>
                <a:lnTo>
                  <a:pt x="34448" y="6223"/>
                </a:lnTo>
                <a:lnTo>
                  <a:pt x="54749" y="6223"/>
                </a:lnTo>
                <a:lnTo>
                  <a:pt x="54641" y="5969"/>
                </a:lnTo>
                <a:lnTo>
                  <a:pt x="49053" y="1143"/>
                </a:lnTo>
                <a:lnTo>
                  <a:pt x="44862" y="0"/>
                </a:lnTo>
                <a:close/>
              </a:path>
              <a:path w="56514" h="66039">
                <a:moveTo>
                  <a:pt x="46005" y="45974"/>
                </a:moveTo>
                <a:lnTo>
                  <a:pt x="44100" y="48006"/>
                </a:lnTo>
                <a:lnTo>
                  <a:pt x="42195" y="49784"/>
                </a:lnTo>
                <a:lnTo>
                  <a:pt x="40290" y="51181"/>
                </a:lnTo>
                <a:lnTo>
                  <a:pt x="38512" y="52705"/>
                </a:lnTo>
                <a:lnTo>
                  <a:pt x="36734" y="53848"/>
                </a:lnTo>
                <a:lnTo>
                  <a:pt x="34956" y="54737"/>
                </a:lnTo>
                <a:lnTo>
                  <a:pt x="33178" y="55753"/>
                </a:lnTo>
                <a:lnTo>
                  <a:pt x="31273" y="56388"/>
                </a:lnTo>
                <a:lnTo>
                  <a:pt x="29495" y="56896"/>
                </a:lnTo>
                <a:lnTo>
                  <a:pt x="27590" y="57277"/>
                </a:lnTo>
                <a:lnTo>
                  <a:pt x="25685" y="57531"/>
                </a:lnTo>
                <a:lnTo>
                  <a:pt x="43810" y="57531"/>
                </a:lnTo>
                <a:lnTo>
                  <a:pt x="45878" y="56007"/>
                </a:lnTo>
                <a:lnTo>
                  <a:pt x="50831" y="51054"/>
                </a:lnTo>
                <a:lnTo>
                  <a:pt x="46005" y="45974"/>
                </a:lnTo>
                <a:close/>
              </a:path>
              <a:path w="56514" h="66039">
                <a:moveTo>
                  <a:pt x="54749" y="6223"/>
                </a:moveTo>
                <a:lnTo>
                  <a:pt x="39274" y="6223"/>
                </a:lnTo>
                <a:lnTo>
                  <a:pt x="41179" y="6985"/>
                </a:lnTo>
                <a:lnTo>
                  <a:pt x="42449" y="8509"/>
                </a:lnTo>
                <a:lnTo>
                  <a:pt x="43846" y="9906"/>
                </a:lnTo>
                <a:lnTo>
                  <a:pt x="44481" y="12065"/>
                </a:lnTo>
                <a:lnTo>
                  <a:pt x="44481" y="16891"/>
                </a:lnTo>
                <a:lnTo>
                  <a:pt x="43846" y="18923"/>
                </a:lnTo>
                <a:lnTo>
                  <a:pt x="41560" y="22733"/>
                </a:lnTo>
                <a:lnTo>
                  <a:pt x="39782" y="24384"/>
                </a:lnTo>
                <a:lnTo>
                  <a:pt x="37242" y="25781"/>
                </a:lnTo>
                <a:lnTo>
                  <a:pt x="34829" y="27178"/>
                </a:lnTo>
                <a:lnTo>
                  <a:pt x="31654" y="28321"/>
                </a:lnTo>
                <a:lnTo>
                  <a:pt x="23907" y="29845"/>
                </a:lnTo>
                <a:lnTo>
                  <a:pt x="19335" y="30353"/>
                </a:lnTo>
                <a:lnTo>
                  <a:pt x="45629" y="30353"/>
                </a:lnTo>
                <a:lnTo>
                  <a:pt x="53326" y="23590"/>
                </a:lnTo>
                <a:lnTo>
                  <a:pt x="56038" y="13589"/>
                </a:lnTo>
                <a:lnTo>
                  <a:pt x="55985" y="9144"/>
                </a:lnTo>
                <a:lnTo>
                  <a:pt x="54749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22060" y="3643503"/>
            <a:ext cx="30480" cy="24130"/>
          </a:xfrm>
          <a:custGeom>
            <a:avLst/>
            <a:gdLst/>
            <a:ahLst/>
            <a:cxnLst/>
            <a:rect l="l" t="t" r="r" b="b"/>
            <a:pathLst>
              <a:path w="30479" h="24129">
                <a:moveTo>
                  <a:pt x="22860" y="0"/>
                </a:moveTo>
                <a:lnTo>
                  <a:pt x="20447" y="0"/>
                </a:lnTo>
                <a:lnTo>
                  <a:pt x="18161" y="635"/>
                </a:lnTo>
                <a:lnTo>
                  <a:pt x="16001" y="1778"/>
                </a:lnTo>
                <a:lnTo>
                  <a:pt x="13715" y="2921"/>
                </a:lnTo>
                <a:lnTo>
                  <a:pt x="11556" y="4445"/>
                </a:lnTo>
                <a:lnTo>
                  <a:pt x="9525" y="6604"/>
                </a:lnTo>
                <a:lnTo>
                  <a:pt x="7492" y="8636"/>
                </a:lnTo>
                <a:lnTo>
                  <a:pt x="5714" y="11176"/>
                </a:lnTo>
                <a:lnTo>
                  <a:pt x="4063" y="14224"/>
                </a:lnTo>
                <a:lnTo>
                  <a:pt x="2412" y="17145"/>
                </a:lnTo>
                <a:lnTo>
                  <a:pt x="1015" y="20447"/>
                </a:lnTo>
                <a:lnTo>
                  <a:pt x="0" y="24130"/>
                </a:lnTo>
                <a:lnTo>
                  <a:pt x="5334" y="24130"/>
                </a:lnTo>
                <a:lnTo>
                  <a:pt x="23240" y="19558"/>
                </a:lnTo>
                <a:lnTo>
                  <a:pt x="25780" y="18161"/>
                </a:lnTo>
                <a:lnTo>
                  <a:pt x="27559" y="16510"/>
                </a:lnTo>
                <a:lnTo>
                  <a:pt x="28701" y="14605"/>
                </a:lnTo>
                <a:lnTo>
                  <a:pt x="29844" y="12700"/>
                </a:lnTo>
                <a:lnTo>
                  <a:pt x="30479" y="10668"/>
                </a:lnTo>
                <a:lnTo>
                  <a:pt x="30479" y="8382"/>
                </a:lnTo>
                <a:lnTo>
                  <a:pt x="30479" y="5842"/>
                </a:lnTo>
                <a:lnTo>
                  <a:pt x="29844" y="3683"/>
                </a:lnTo>
                <a:lnTo>
                  <a:pt x="28448" y="2286"/>
                </a:lnTo>
                <a:lnTo>
                  <a:pt x="27177" y="762"/>
                </a:lnTo>
                <a:lnTo>
                  <a:pt x="25273" y="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07964" y="3637279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4" h="66039">
                <a:moveTo>
                  <a:pt x="39624" y="0"/>
                </a:moveTo>
                <a:lnTo>
                  <a:pt x="44958" y="0"/>
                </a:lnTo>
                <a:lnTo>
                  <a:pt x="49149" y="1143"/>
                </a:lnTo>
                <a:lnTo>
                  <a:pt x="51943" y="3556"/>
                </a:lnTo>
                <a:lnTo>
                  <a:pt x="54737" y="5969"/>
                </a:lnTo>
                <a:lnTo>
                  <a:pt x="56134" y="9271"/>
                </a:lnTo>
                <a:lnTo>
                  <a:pt x="56134" y="13589"/>
                </a:lnTo>
                <a:lnTo>
                  <a:pt x="53421" y="23590"/>
                </a:lnTo>
                <a:lnTo>
                  <a:pt x="45291" y="30734"/>
                </a:lnTo>
                <a:lnTo>
                  <a:pt x="31755" y="35020"/>
                </a:lnTo>
                <a:lnTo>
                  <a:pt x="12826" y="36449"/>
                </a:lnTo>
                <a:lnTo>
                  <a:pt x="12573" y="37592"/>
                </a:lnTo>
                <a:lnTo>
                  <a:pt x="12446" y="38735"/>
                </a:lnTo>
                <a:lnTo>
                  <a:pt x="12319" y="40132"/>
                </a:lnTo>
                <a:lnTo>
                  <a:pt x="12191" y="41402"/>
                </a:lnTo>
                <a:lnTo>
                  <a:pt x="12064" y="42799"/>
                </a:lnTo>
                <a:lnTo>
                  <a:pt x="12064" y="44323"/>
                </a:lnTo>
                <a:lnTo>
                  <a:pt x="12064" y="48895"/>
                </a:lnTo>
                <a:lnTo>
                  <a:pt x="13081" y="52197"/>
                </a:lnTo>
                <a:lnTo>
                  <a:pt x="14986" y="54356"/>
                </a:lnTo>
                <a:lnTo>
                  <a:pt x="16763" y="56388"/>
                </a:lnTo>
                <a:lnTo>
                  <a:pt x="19685" y="57531"/>
                </a:lnTo>
                <a:lnTo>
                  <a:pt x="23622" y="57531"/>
                </a:lnTo>
                <a:lnTo>
                  <a:pt x="25781" y="57531"/>
                </a:lnTo>
                <a:lnTo>
                  <a:pt x="35051" y="54737"/>
                </a:lnTo>
                <a:lnTo>
                  <a:pt x="36830" y="53848"/>
                </a:lnTo>
                <a:lnTo>
                  <a:pt x="38608" y="52705"/>
                </a:lnTo>
                <a:lnTo>
                  <a:pt x="40386" y="51181"/>
                </a:lnTo>
                <a:lnTo>
                  <a:pt x="42290" y="49784"/>
                </a:lnTo>
                <a:lnTo>
                  <a:pt x="44196" y="48006"/>
                </a:lnTo>
                <a:lnTo>
                  <a:pt x="46100" y="45974"/>
                </a:lnTo>
                <a:lnTo>
                  <a:pt x="50926" y="51054"/>
                </a:lnTo>
                <a:lnTo>
                  <a:pt x="26162" y="65786"/>
                </a:lnTo>
                <a:lnTo>
                  <a:pt x="20574" y="65786"/>
                </a:lnTo>
                <a:lnTo>
                  <a:pt x="17272" y="65786"/>
                </a:lnTo>
                <a:lnTo>
                  <a:pt x="5334" y="59944"/>
                </a:lnTo>
                <a:lnTo>
                  <a:pt x="3556" y="58039"/>
                </a:lnTo>
                <a:lnTo>
                  <a:pt x="2286" y="55753"/>
                </a:lnTo>
                <a:lnTo>
                  <a:pt x="1270" y="52959"/>
                </a:lnTo>
                <a:lnTo>
                  <a:pt x="381" y="50292"/>
                </a:lnTo>
                <a:lnTo>
                  <a:pt x="0" y="47244"/>
                </a:lnTo>
                <a:lnTo>
                  <a:pt x="0" y="43815"/>
                </a:lnTo>
                <a:lnTo>
                  <a:pt x="0" y="41402"/>
                </a:lnTo>
                <a:lnTo>
                  <a:pt x="126" y="38862"/>
                </a:lnTo>
                <a:lnTo>
                  <a:pt x="635" y="36322"/>
                </a:lnTo>
                <a:lnTo>
                  <a:pt x="1015" y="33655"/>
                </a:lnTo>
                <a:lnTo>
                  <a:pt x="5841" y="20955"/>
                </a:lnTo>
                <a:lnTo>
                  <a:pt x="7112" y="18415"/>
                </a:lnTo>
                <a:lnTo>
                  <a:pt x="33782" y="0"/>
                </a:lnTo>
                <a:lnTo>
                  <a:pt x="396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70447" y="3599705"/>
            <a:ext cx="81492" cy="283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86322" y="3619632"/>
            <a:ext cx="62230" cy="9525"/>
          </a:xfrm>
          <a:custGeom>
            <a:avLst/>
            <a:gdLst/>
            <a:ahLst/>
            <a:cxnLst/>
            <a:rect l="l" t="t" r="r" b="b"/>
            <a:pathLst>
              <a:path w="62229" h="9525">
                <a:moveTo>
                  <a:pt x="0" y="9011"/>
                </a:moveTo>
                <a:lnTo>
                  <a:pt x="62090" y="9011"/>
                </a:lnTo>
                <a:lnTo>
                  <a:pt x="62090" y="0"/>
                </a:lnTo>
                <a:lnTo>
                  <a:pt x="0" y="0"/>
                </a:lnTo>
                <a:lnTo>
                  <a:pt x="0" y="90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81751" y="3579876"/>
            <a:ext cx="145542" cy="803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45835" y="3813047"/>
            <a:ext cx="75437" cy="845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61171" y="3832352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4" h="66039">
                <a:moveTo>
                  <a:pt x="44862" y="0"/>
                </a:moveTo>
                <a:lnTo>
                  <a:pt x="33686" y="0"/>
                </a:lnTo>
                <a:lnTo>
                  <a:pt x="28225" y="1270"/>
                </a:lnTo>
                <a:lnTo>
                  <a:pt x="5746" y="20955"/>
                </a:lnTo>
                <a:lnTo>
                  <a:pt x="4476" y="23368"/>
                </a:lnTo>
                <a:lnTo>
                  <a:pt x="514" y="36449"/>
                </a:lnTo>
                <a:lnTo>
                  <a:pt x="31" y="38862"/>
                </a:lnTo>
                <a:lnTo>
                  <a:pt x="17176" y="65786"/>
                </a:lnTo>
                <a:lnTo>
                  <a:pt x="26066" y="65786"/>
                </a:lnTo>
                <a:lnTo>
                  <a:pt x="31273" y="64516"/>
                </a:lnTo>
                <a:lnTo>
                  <a:pt x="36099" y="62103"/>
                </a:lnTo>
                <a:lnTo>
                  <a:pt x="41052" y="59562"/>
                </a:lnTo>
                <a:lnTo>
                  <a:pt x="43810" y="57531"/>
                </a:lnTo>
                <a:lnTo>
                  <a:pt x="19589" y="57531"/>
                </a:lnTo>
                <a:lnTo>
                  <a:pt x="16668" y="56387"/>
                </a:lnTo>
                <a:lnTo>
                  <a:pt x="12985" y="52197"/>
                </a:lnTo>
                <a:lnTo>
                  <a:pt x="11969" y="48895"/>
                </a:lnTo>
                <a:lnTo>
                  <a:pt x="11969" y="42799"/>
                </a:lnTo>
                <a:lnTo>
                  <a:pt x="12477" y="37592"/>
                </a:lnTo>
                <a:lnTo>
                  <a:pt x="12731" y="36449"/>
                </a:lnTo>
                <a:lnTo>
                  <a:pt x="31660" y="35020"/>
                </a:lnTo>
                <a:lnTo>
                  <a:pt x="45196" y="30734"/>
                </a:lnTo>
                <a:lnTo>
                  <a:pt x="45629" y="30353"/>
                </a:lnTo>
                <a:lnTo>
                  <a:pt x="14001" y="30353"/>
                </a:lnTo>
                <a:lnTo>
                  <a:pt x="15017" y="26670"/>
                </a:lnTo>
                <a:lnTo>
                  <a:pt x="16414" y="23368"/>
                </a:lnTo>
                <a:lnTo>
                  <a:pt x="18065" y="20447"/>
                </a:lnTo>
                <a:lnTo>
                  <a:pt x="19716" y="17399"/>
                </a:lnTo>
                <a:lnTo>
                  <a:pt x="21494" y="14859"/>
                </a:lnTo>
                <a:lnTo>
                  <a:pt x="23526" y="12827"/>
                </a:lnTo>
                <a:lnTo>
                  <a:pt x="25558" y="10668"/>
                </a:lnTo>
                <a:lnTo>
                  <a:pt x="27717" y="9143"/>
                </a:lnTo>
                <a:lnTo>
                  <a:pt x="30003" y="8000"/>
                </a:lnTo>
                <a:lnTo>
                  <a:pt x="32162" y="6858"/>
                </a:lnTo>
                <a:lnTo>
                  <a:pt x="34448" y="6223"/>
                </a:lnTo>
                <a:lnTo>
                  <a:pt x="54749" y="6223"/>
                </a:lnTo>
                <a:lnTo>
                  <a:pt x="54641" y="5968"/>
                </a:lnTo>
                <a:lnTo>
                  <a:pt x="49053" y="1143"/>
                </a:lnTo>
                <a:lnTo>
                  <a:pt x="44862" y="0"/>
                </a:lnTo>
                <a:close/>
              </a:path>
              <a:path w="56514" h="66039">
                <a:moveTo>
                  <a:pt x="46005" y="45974"/>
                </a:moveTo>
                <a:lnTo>
                  <a:pt x="44100" y="48006"/>
                </a:lnTo>
                <a:lnTo>
                  <a:pt x="42195" y="49784"/>
                </a:lnTo>
                <a:lnTo>
                  <a:pt x="40290" y="51181"/>
                </a:lnTo>
                <a:lnTo>
                  <a:pt x="38512" y="52705"/>
                </a:lnTo>
                <a:lnTo>
                  <a:pt x="36734" y="53848"/>
                </a:lnTo>
                <a:lnTo>
                  <a:pt x="34956" y="54737"/>
                </a:lnTo>
                <a:lnTo>
                  <a:pt x="33178" y="55753"/>
                </a:lnTo>
                <a:lnTo>
                  <a:pt x="31273" y="56387"/>
                </a:lnTo>
                <a:lnTo>
                  <a:pt x="29495" y="56896"/>
                </a:lnTo>
                <a:lnTo>
                  <a:pt x="27590" y="57277"/>
                </a:lnTo>
                <a:lnTo>
                  <a:pt x="25685" y="57531"/>
                </a:lnTo>
                <a:lnTo>
                  <a:pt x="43810" y="57531"/>
                </a:lnTo>
                <a:lnTo>
                  <a:pt x="45878" y="56006"/>
                </a:lnTo>
                <a:lnTo>
                  <a:pt x="50831" y="51054"/>
                </a:lnTo>
                <a:lnTo>
                  <a:pt x="46005" y="45974"/>
                </a:lnTo>
                <a:close/>
              </a:path>
              <a:path w="56514" h="66039">
                <a:moveTo>
                  <a:pt x="54749" y="6223"/>
                </a:moveTo>
                <a:lnTo>
                  <a:pt x="39274" y="6223"/>
                </a:lnTo>
                <a:lnTo>
                  <a:pt x="41179" y="6985"/>
                </a:lnTo>
                <a:lnTo>
                  <a:pt x="42449" y="8509"/>
                </a:lnTo>
                <a:lnTo>
                  <a:pt x="43846" y="9906"/>
                </a:lnTo>
                <a:lnTo>
                  <a:pt x="44481" y="12065"/>
                </a:lnTo>
                <a:lnTo>
                  <a:pt x="44481" y="16891"/>
                </a:lnTo>
                <a:lnTo>
                  <a:pt x="43846" y="18923"/>
                </a:lnTo>
                <a:lnTo>
                  <a:pt x="41560" y="22733"/>
                </a:lnTo>
                <a:lnTo>
                  <a:pt x="39782" y="24384"/>
                </a:lnTo>
                <a:lnTo>
                  <a:pt x="37242" y="25781"/>
                </a:lnTo>
                <a:lnTo>
                  <a:pt x="34829" y="27178"/>
                </a:lnTo>
                <a:lnTo>
                  <a:pt x="31654" y="28321"/>
                </a:lnTo>
                <a:lnTo>
                  <a:pt x="23907" y="29845"/>
                </a:lnTo>
                <a:lnTo>
                  <a:pt x="19335" y="30353"/>
                </a:lnTo>
                <a:lnTo>
                  <a:pt x="45629" y="30353"/>
                </a:lnTo>
                <a:lnTo>
                  <a:pt x="53326" y="23590"/>
                </a:lnTo>
                <a:lnTo>
                  <a:pt x="56038" y="13589"/>
                </a:lnTo>
                <a:lnTo>
                  <a:pt x="55985" y="9143"/>
                </a:lnTo>
                <a:lnTo>
                  <a:pt x="54749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75172" y="3838575"/>
            <a:ext cx="30480" cy="24130"/>
          </a:xfrm>
          <a:custGeom>
            <a:avLst/>
            <a:gdLst/>
            <a:ahLst/>
            <a:cxnLst/>
            <a:rect l="l" t="t" r="r" b="b"/>
            <a:pathLst>
              <a:path w="30479" h="24129">
                <a:moveTo>
                  <a:pt x="22860" y="0"/>
                </a:moveTo>
                <a:lnTo>
                  <a:pt x="20447" y="0"/>
                </a:lnTo>
                <a:lnTo>
                  <a:pt x="18161" y="635"/>
                </a:lnTo>
                <a:lnTo>
                  <a:pt x="16001" y="1777"/>
                </a:lnTo>
                <a:lnTo>
                  <a:pt x="13715" y="2920"/>
                </a:lnTo>
                <a:lnTo>
                  <a:pt x="11556" y="4444"/>
                </a:lnTo>
                <a:lnTo>
                  <a:pt x="9525" y="6604"/>
                </a:lnTo>
                <a:lnTo>
                  <a:pt x="7492" y="8636"/>
                </a:lnTo>
                <a:lnTo>
                  <a:pt x="5714" y="11175"/>
                </a:lnTo>
                <a:lnTo>
                  <a:pt x="4063" y="14224"/>
                </a:lnTo>
                <a:lnTo>
                  <a:pt x="2412" y="17144"/>
                </a:lnTo>
                <a:lnTo>
                  <a:pt x="1015" y="20447"/>
                </a:lnTo>
                <a:lnTo>
                  <a:pt x="0" y="24130"/>
                </a:lnTo>
                <a:lnTo>
                  <a:pt x="5334" y="24130"/>
                </a:lnTo>
                <a:lnTo>
                  <a:pt x="23240" y="19557"/>
                </a:lnTo>
                <a:lnTo>
                  <a:pt x="25780" y="18161"/>
                </a:lnTo>
                <a:lnTo>
                  <a:pt x="27559" y="16510"/>
                </a:lnTo>
                <a:lnTo>
                  <a:pt x="28701" y="14605"/>
                </a:lnTo>
                <a:lnTo>
                  <a:pt x="29844" y="12700"/>
                </a:lnTo>
                <a:lnTo>
                  <a:pt x="30479" y="10668"/>
                </a:lnTo>
                <a:lnTo>
                  <a:pt x="30479" y="8381"/>
                </a:lnTo>
                <a:lnTo>
                  <a:pt x="30479" y="5842"/>
                </a:lnTo>
                <a:lnTo>
                  <a:pt x="29844" y="3682"/>
                </a:lnTo>
                <a:lnTo>
                  <a:pt x="28448" y="2286"/>
                </a:lnTo>
                <a:lnTo>
                  <a:pt x="27177" y="762"/>
                </a:lnTo>
                <a:lnTo>
                  <a:pt x="25273" y="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56503" y="3782567"/>
            <a:ext cx="146177" cy="12014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01284" y="3802416"/>
            <a:ext cx="90639" cy="9521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16015" y="3821810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41529" y="42925"/>
                </a:moveTo>
                <a:lnTo>
                  <a:pt x="31369" y="42925"/>
                </a:lnTo>
                <a:lnTo>
                  <a:pt x="31369" y="76200"/>
                </a:lnTo>
                <a:lnTo>
                  <a:pt x="41529" y="76200"/>
                </a:lnTo>
                <a:lnTo>
                  <a:pt x="41529" y="42925"/>
                </a:lnTo>
                <a:close/>
              </a:path>
              <a:path w="73025" h="76200">
                <a:moveTo>
                  <a:pt x="72898" y="33274"/>
                </a:moveTo>
                <a:lnTo>
                  <a:pt x="0" y="33274"/>
                </a:lnTo>
                <a:lnTo>
                  <a:pt x="0" y="42925"/>
                </a:lnTo>
                <a:lnTo>
                  <a:pt x="72898" y="42925"/>
                </a:lnTo>
                <a:lnTo>
                  <a:pt x="72898" y="33274"/>
                </a:lnTo>
                <a:close/>
              </a:path>
              <a:path w="73025" h="76200">
                <a:moveTo>
                  <a:pt x="41529" y="0"/>
                </a:moveTo>
                <a:lnTo>
                  <a:pt x="31369" y="0"/>
                </a:lnTo>
                <a:lnTo>
                  <a:pt x="31369" y="33274"/>
                </a:lnTo>
                <a:lnTo>
                  <a:pt x="41529" y="33274"/>
                </a:lnTo>
                <a:lnTo>
                  <a:pt x="415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16015" y="3821810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31369" y="0"/>
                </a:moveTo>
                <a:lnTo>
                  <a:pt x="41529" y="0"/>
                </a:lnTo>
                <a:lnTo>
                  <a:pt x="41529" y="33274"/>
                </a:lnTo>
                <a:lnTo>
                  <a:pt x="72898" y="33274"/>
                </a:lnTo>
                <a:lnTo>
                  <a:pt x="72898" y="42925"/>
                </a:lnTo>
                <a:lnTo>
                  <a:pt x="41529" y="42925"/>
                </a:lnTo>
                <a:lnTo>
                  <a:pt x="41529" y="76200"/>
                </a:lnTo>
                <a:lnTo>
                  <a:pt x="31369" y="76200"/>
                </a:lnTo>
                <a:lnTo>
                  <a:pt x="31369" y="42925"/>
                </a:lnTo>
                <a:lnTo>
                  <a:pt x="0" y="42925"/>
                </a:lnTo>
                <a:lnTo>
                  <a:pt x="0" y="33274"/>
                </a:lnTo>
                <a:lnTo>
                  <a:pt x="31369" y="33274"/>
                </a:lnTo>
                <a:lnTo>
                  <a:pt x="313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92723" y="3813047"/>
            <a:ext cx="75437" cy="845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08059" y="3832352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4" h="66039">
                <a:moveTo>
                  <a:pt x="44862" y="0"/>
                </a:moveTo>
                <a:lnTo>
                  <a:pt x="33686" y="0"/>
                </a:lnTo>
                <a:lnTo>
                  <a:pt x="28225" y="1270"/>
                </a:lnTo>
                <a:lnTo>
                  <a:pt x="5746" y="20955"/>
                </a:lnTo>
                <a:lnTo>
                  <a:pt x="4476" y="23368"/>
                </a:lnTo>
                <a:lnTo>
                  <a:pt x="514" y="36449"/>
                </a:lnTo>
                <a:lnTo>
                  <a:pt x="31" y="38862"/>
                </a:lnTo>
                <a:lnTo>
                  <a:pt x="17176" y="65786"/>
                </a:lnTo>
                <a:lnTo>
                  <a:pt x="26066" y="65786"/>
                </a:lnTo>
                <a:lnTo>
                  <a:pt x="31273" y="64516"/>
                </a:lnTo>
                <a:lnTo>
                  <a:pt x="36099" y="62103"/>
                </a:lnTo>
                <a:lnTo>
                  <a:pt x="41052" y="59562"/>
                </a:lnTo>
                <a:lnTo>
                  <a:pt x="43810" y="57531"/>
                </a:lnTo>
                <a:lnTo>
                  <a:pt x="19589" y="57531"/>
                </a:lnTo>
                <a:lnTo>
                  <a:pt x="16668" y="56387"/>
                </a:lnTo>
                <a:lnTo>
                  <a:pt x="12985" y="52197"/>
                </a:lnTo>
                <a:lnTo>
                  <a:pt x="11969" y="48895"/>
                </a:lnTo>
                <a:lnTo>
                  <a:pt x="11969" y="42799"/>
                </a:lnTo>
                <a:lnTo>
                  <a:pt x="12477" y="37592"/>
                </a:lnTo>
                <a:lnTo>
                  <a:pt x="12731" y="36449"/>
                </a:lnTo>
                <a:lnTo>
                  <a:pt x="31660" y="35020"/>
                </a:lnTo>
                <a:lnTo>
                  <a:pt x="45196" y="30734"/>
                </a:lnTo>
                <a:lnTo>
                  <a:pt x="45629" y="30353"/>
                </a:lnTo>
                <a:lnTo>
                  <a:pt x="14001" y="30353"/>
                </a:lnTo>
                <a:lnTo>
                  <a:pt x="15017" y="26670"/>
                </a:lnTo>
                <a:lnTo>
                  <a:pt x="16414" y="23368"/>
                </a:lnTo>
                <a:lnTo>
                  <a:pt x="18065" y="20447"/>
                </a:lnTo>
                <a:lnTo>
                  <a:pt x="19716" y="17399"/>
                </a:lnTo>
                <a:lnTo>
                  <a:pt x="21494" y="14859"/>
                </a:lnTo>
                <a:lnTo>
                  <a:pt x="23526" y="12827"/>
                </a:lnTo>
                <a:lnTo>
                  <a:pt x="25558" y="10668"/>
                </a:lnTo>
                <a:lnTo>
                  <a:pt x="27717" y="9143"/>
                </a:lnTo>
                <a:lnTo>
                  <a:pt x="30003" y="8000"/>
                </a:lnTo>
                <a:lnTo>
                  <a:pt x="32162" y="6858"/>
                </a:lnTo>
                <a:lnTo>
                  <a:pt x="34448" y="6223"/>
                </a:lnTo>
                <a:lnTo>
                  <a:pt x="54749" y="6223"/>
                </a:lnTo>
                <a:lnTo>
                  <a:pt x="54641" y="5968"/>
                </a:lnTo>
                <a:lnTo>
                  <a:pt x="49053" y="1143"/>
                </a:lnTo>
                <a:lnTo>
                  <a:pt x="44862" y="0"/>
                </a:lnTo>
                <a:close/>
              </a:path>
              <a:path w="56514" h="66039">
                <a:moveTo>
                  <a:pt x="46005" y="45974"/>
                </a:moveTo>
                <a:lnTo>
                  <a:pt x="44100" y="48006"/>
                </a:lnTo>
                <a:lnTo>
                  <a:pt x="42195" y="49784"/>
                </a:lnTo>
                <a:lnTo>
                  <a:pt x="40290" y="51181"/>
                </a:lnTo>
                <a:lnTo>
                  <a:pt x="38512" y="52705"/>
                </a:lnTo>
                <a:lnTo>
                  <a:pt x="36734" y="53848"/>
                </a:lnTo>
                <a:lnTo>
                  <a:pt x="34956" y="54737"/>
                </a:lnTo>
                <a:lnTo>
                  <a:pt x="33178" y="55753"/>
                </a:lnTo>
                <a:lnTo>
                  <a:pt x="31273" y="56387"/>
                </a:lnTo>
                <a:lnTo>
                  <a:pt x="29495" y="56896"/>
                </a:lnTo>
                <a:lnTo>
                  <a:pt x="27590" y="57277"/>
                </a:lnTo>
                <a:lnTo>
                  <a:pt x="25685" y="57531"/>
                </a:lnTo>
                <a:lnTo>
                  <a:pt x="43810" y="57531"/>
                </a:lnTo>
                <a:lnTo>
                  <a:pt x="45878" y="56006"/>
                </a:lnTo>
                <a:lnTo>
                  <a:pt x="50831" y="51054"/>
                </a:lnTo>
                <a:lnTo>
                  <a:pt x="46005" y="45974"/>
                </a:lnTo>
                <a:close/>
              </a:path>
              <a:path w="56514" h="66039">
                <a:moveTo>
                  <a:pt x="54749" y="6223"/>
                </a:moveTo>
                <a:lnTo>
                  <a:pt x="39274" y="6223"/>
                </a:lnTo>
                <a:lnTo>
                  <a:pt x="41179" y="6985"/>
                </a:lnTo>
                <a:lnTo>
                  <a:pt x="42449" y="8509"/>
                </a:lnTo>
                <a:lnTo>
                  <a:pt x="43846" y="9906"/>
                </a:lnTo>
                <a:lnTo>
                  <a:pt x="44481" y="12065"/>
                </a:lnTo>
                <a:lnTo>
                  <a:pt x="44481" y="16891"/>
                </a:lnTo>
                <a:lnTo>
                  <a:pt x="43846" y="18923"/>
                </a:lnTo>
                <a:lnTo>
                  <a:pt x="41560" y="22733"/>
                </a:lnTo>
                <a:lnTo>
                  <a:pt x="39782" y="24384"/>
                </a:lnTo>
                <a:lnTo>
                  <a:pt x="37242" y="25781"/>
                </a:lnTo>
                <a:lnTo>
                  <a:pt x="34829" y="27178"/>
                </a:lnTo>
                <a:lnTo>
                  <a:pt x="31654" y="28321"/>
                </a:lnTo>
                <a:lnTo>
                  <a:pt x="23907" y="29845"/>
                </a:lnTo>
                <a:lnTo>
                  <a:pt x="19335" y="30353"/>
                </a:lnTo>
                <a:lnTo>
                  <a:pt x="45629" y="30353"/>
                </a:lnTo>
                <a:lnTo>
                  <a:pt x="53326" y="23590"/>
                </a:lnTo>
                <a:lnTo>
                  <a:pt x="56038" y="13589"/>
                </a:lnTo>
                <a:lnTo>
                  <a:pt x="55985" y="9143"/>
                </a:lnTo>
                <a:lnTo>
                  <a:pt x="54749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22060" y="3838575"/>
            <a:ext cx="30480" cy="24130"/>
          </a:xfrm>
          <a:custGeom>
            <a:avLst/>
            <a:gdLst/>
            <a:ahLst/>
            <a:cxnLst/>
            <a:rect l="l" t="t" r="r" b="b"/>
            <a:pathLst>
              <a:path w="30479" h="24129">
                <a:moveTo>
                  <a:pt x="22860" y="0"/>
                </a:moveTo>
                <a:lnTo>
                  <a:pt x="20447" y="0"/>
                </a:lnTo>
                <a:lnTo>
                  <a:pt x="18161" y="635"/>
                </a:lnTo>
                <a:lnTo>
                  <a:pt x="16001" y="1777"/>
                </a:lnTo>
                <a:lnTo>
                  <a:pt x="13715" y="2920"/>
                </a:lnTo>
                <a:lnTo>
                  <a:pt x="11556" y="4444"/>
                </a:lnTo>
                <a:lnTo>
                  <a:pt x="9525" y="6604"/>
                </a:lnTo>
                <a:lnTo>
                  <a:pt x="7492" y="8636"/>
                </a:lnTo>
                <a:lnTo>
                  <a:pt x="5714" y="11175"/>
                </a:lnTo>
                <a:lnTo>
                  <a:pt x="4063" y="14224"/>
                </a:lnTo>
                <a:lnTo>
                  <a:pt x="2412" y="17144"/>
                </a:lnTo>
                <a:lnTo>
                  <a:pt x="1015" y="20447"/>
                </a:lnTo>
                <a:lnTo>
                  <a:pt x="0" y="24130"/>
                </a:lnTo>
                <a:lnTo>
                  <a:pt x="5334" y="24130"/>
                </a:lnTo>
                <a:lnTo>
                  <a:pt x="23240" y="19557"/>
                </a:lnTo>
                <a:lnTo>
                  <a:pt x="25780" y="18161"/>
                </a:lnTo>
                <a:lnTo>
                  <a:pt x="27559" y="16510"/>
                </a:lnTo>
                <a:lnTo>
                  <a:pt x="28701" y="14605"/>
                </a:lnTo>
                <a:lnTo>
                  <a:pt x="29844" y="12700"/>
                </a:lnTo>
                <a:lnTo>
                  <a:pt x="30479" y="10668"/>
                </a:lnTo>
                <a:lnTo>
                  <a:pt x="30479" y="8381"/>
                </a:lnTo>
                <a:lnTo>
                  <a:pt x="30479" y="5842"/>
                </a:lnTo>
                <a:lnTo>
                  <a:pt x="29844" y="3682"/>
                </a:lnTo>
                <a:lnTo>
                  <a:pt x="28448" y="2286"/>
                </a:lnTo>
                <a:lnTo>
                  <a:pt x="27177" y="762"/>
                </a:lnTo>
                <a:lnTo>
                  <a:pt x="25273" y="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07964" y="3832352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4" h="66039">
                <a:moveTo>
                  <a:pt x="39624" y="0"/>
                </a:moveTo>
                <a:lnTo>
                  <a:pt x="44958" y="0"/>
                </a:lnTo>
                <a:lnTo>
                  <a:pt x="49149" y="1143"/>
                </a:lnTo>
                <a:lnTo>
                  <a:pt x="51943" y="3556"/>
                </a:lnTo>
                <a:lnTo>
                  <a:pt x="54737" y="5968"/>
                </a:lnTo>
                <a:lnTo>
                  <a:pt x="56134" y="9271"/>
                </a:lnTo>
                <a:lnTo>
                  <a:pt x="56134" y="13589"/>
                </a:lnTo>
                <a:lnTo>
                  <a:pt x="53421" y="23590"/>
                </a:lnTo>
                <a:lnTo>
                  <a:pt x="45291" y="30734"/>
                </a:lnTo>
                <a:lnTo>
                  <a:pt x="31755" y="35020"/>
                </a:lnTo>
                <a:lnTo>
                  <a:pt x="12826" y="36449"/>
                </a:lnTo>
                <a:lnTo>
                  <a:pt x="12573" y="37592"/>
                </a:lnTo>
                <a:lnTo>
                  <a:pt x="12446" y="38735"/>
                </a:lnTo>
                <a:lnTo>
                  <a:pt x="12319" y="40131"/>
                </a:lnTo>
                <a:lnTo>
                  <a:pt x="12191" y="41402"/>
                </a:lnTo>
                <a:lnTo>
                  <a:pt x="12064" y="42799"/>
                </a:lnTo>
                <a:lnTo>
                  <a:pt x="12064" y="44323"/>
                </a:lnTo>
                <a:lnTo>
                  <a:pt x="12064" y="48895"/>
                </a:lnTo>
                <a:lnTo>
                  <a:pt x="13081" y="52197"/>
                </a:lnTo>
                <a:lnTo>
                  <a:pt x="14986" y="54356"/>
                </a:lnTo>
                <a:lnTo>
                  <a:pt x="16763" y="56387"/>
                </a:lnTo>
                <a:lnTo>
                  <a:pt x="19685" y="57531"/>
                </a:lnTo>
                <a:lnTo>
                  <a:pt x="23622" y="57531"/>
                </a:lnTo>
                <a:lnTo>
                  <a:pt x="25781" y="57531"/>
                </a:lnTo>
                <a:lnTo>
                  <a:pt x="35051" y="54737"/>
                </a:lnTo>
                <a:lnTo>
                  <a:pt x="36830" y="53848"/>
                </a:lnTo>
                <a:lnTo>
                  <a:pt x="38608" y="52705"/>
                </a:lnTo>
                <a:lnTo>
                  <a:pt x="40386" y="51181"/>
                </a:lnTo>
                <a:lnTo>
                  <a:pt x="42290" y="49784"/>
                </a:lnTo>
                <a:lnTo>
                  <a:pt x="44196" y="48006"/>
                </a:lnTo>
                <a:lnTo>
                  <a:pt x="46100" y="45974"/>
                </a:lnTo>
                <a:lnTo>
                  <a:pt x="50926" y="51054"/>
                </a:lnTo>
                <a:lnTo>
                  <a:pt x="26162" y="65786"/>
                </a:lnTo>
                <a:lnTo>
                  <a:pt x="20574" y="65786"/>
                </a:lnTo>
                <a:lnTo>
                  <a:pt x="17272" y="65786"/>
                </a:lnTo>
                <a:lnTo>
                  <a:pt x="14350" y="65278"/>
                </a:lnTo>
                <a:lnTo>
                  <a:pt x="11811" y="64262"/>
                </a:lnTo>
                <a:lnTo>
                  <a:pt x="9271" y="63246"/>
                </a:lnTo>
                <a:lnTo>
                  <a:pt x="7112" y="61849"/>
                </a:lnTo>
                <a:lnTo>
                  <a:pt x="5334" y="59943"/>
                </a:lnTo>
                <a:lnTo>
                  <a:pt x="3556" y="58039"/>
                </a:lnTo>
                <a:lnTo>
                  <a:pt x="2286" y="55753"/>
                </a:lnTo>
                <a:lnTo>
                  <a:pt x="1270" y="52959"/>
                </a:lnTo>
                <a:lnTo>
                  <a:pt x="381" y="50292"/>
                </a:lnTo>
                <a:lnTo>
                  <a:pt x="0" y="47243"/>
                </a:lnTo>
                <a:lnTo>
                  <a:pt x="0" y="43815"/>
                </a:lnTo>
                <a:lnTo>
                  <a:pt x="0" y="41402"/>
                </a:lnTo>
                <a:lnTo>
                  <a:pt x="126" y="38862"/>
                </a:lnTo>
                <a:lnTo>
                  <a:pt x="635" y="36322"/>
                </a:lnTo>
                <a:lnTo>
                  <a:pt x="1015" y="33655"/>
                </a:lnTo>
                <a:lnTo>
                  <a:pt x="5841" y="20955"/>
                </a:lnTo>
                <a:lnTo>
                  <a:pt x="7112" y="18415"/>
                </a:lnTo>
                <a:lnTo>
                  <a:pt x="33782" y="0"/>
                </a:lnTo>
                <a:lnTo>
                  <a:pt x="396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70447" y="3802397"/>
            <a:ext cx="81492" cy="283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86322" y="3822324"/>
            <a:ext cx="62230" cy="9525"/>
          </a:xfrm>
          <a:custGeom>
            <a:avLst/>
            <a:gdLst/>
            <a:ahLst/>
            <a:cxnLst/>
            <a:rect l="l" t="t" r="r" b="b"/>
            <a:pathLst>
              <a:path w="62229" h="9525">
                <a:moveTo>
                  <a:pt x="0" y="9011"/>
                </a:moveTo>
                <a:lnTo>
                  <a:pt x="62090" y="9011"/>
                </a:lnTo>
                <a:lnTo>
                  <a:pt x="62090" y="0"/>
                </a:lnTo>
                <a:lnTo>
                  <a:pt x="0" y="0"/>
                </a:lnTo>
                <a:lnTo>
                  <a:pt x="0" y="90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881751" y="3782567"/>
            <a:ext cx="145542" cy="803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076188" y="3712464"/>
            <a:ext cx="127228" cy="662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091682" y="3768344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091682" y="3732276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087109" y="3763771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087109" y="3727703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246876" y="3730734"/>
            <a:ext cx="403110" cy="311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61608" y="3750691"/>
            <a:ext cx="384175" cy="12700"/>
          </a:xfrm>
          <a:custGeom>
            <a:avLst/>
            <a:gdLst/>
            <a:ahLst/>
            <a:cxnLst/>
            <a:rect l="l" t="t" r="r" b="b"/>
            <a:pathLst>
              <a:path w="384175" h="12700">
                <a:moveTo>
                  <a:pt x="0" y="12191"/>
                </a:moveTo>
                <a:lnTo>
                  <a:pt x="384047" y="12191"/>
                </a:lnTo>
                <a:lnTo>
                  <a:pt x="384047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57035" y="3746119"/>
            <a:ext cx="393700" cy="21590"/>
          </a:xfrm>
          <a:custGeom>
            <a:avLst/>
            <a:gdLst/>
            <a:ahLst/>
            <a:cxnLst/>
            <a:rect l="l" t="t" r="r" b="b"/>
            <a:pathLst>
              <a:path w="393700" h="21589">
                <a:moveTo>
                  <a:pt x="0" y="21335"/>
                </a:moveTo>
                <a:lnTo>
                  <a:pt x="393191" y="21335"/>
                </a:lnTo>
                <a:lnTo>
                  <a:pt x="393191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54496" y="3617976"/>
            <a:ext cx="75437" cy="845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69831" y="3637279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4" h="66039">
                <a:moveTo>
                  <a:pt x="44862" y="0"/>
                </a:moveTo>
                <a:lnTo>
                  <a:pt x="33686" y="0"/>
                </a:lnTo>
                <a:lnTo>
                  <a:pt x="28225" y="1270"/>
                </a:lnTo>
                <a:lnTo>
                  <a:pt x="5746" y="20955"/>
                </a:lnTo>
                <a:lnTo>
                  <a:pt x="4476" y="23368"/>
                </a:lnTo>
                <a:lnTo>
                  <a:pt x="514" y="36449"/>
                </a:lnTo>
                <a:lnTo>
                  <a:pt x="31" y="38862"/>
                </a:lnTo>
                <a:lnTo>
                  <a:pt x="17176" y="65786"/>
                </a:lnTo>
                <a:lnTo>
                  <a:pt x="26066" y="65786"/>
                </a:lnTo>
                <a:lnTo>
                  <a:pt x="31273" y="64516"/>
                </a:lnTo>
                <a:lnTo>
                  <a:pt x="36099" y="62103"/>
                </a:lnTo>
                <a:lnTo>
                  <a:pt x="41052" y="59563"/>
                </a:lnTo>
                <a:lnTo>
                  <a:pt x="43810" y="57531"/>
                </a:lnTo>
                <a:lnTo>
                  <a:pt x="19589" y="57531"/>
                </a:lnTo>
                <a:lnTo>
                  <a:pt x="16668" y="56388"/>
                </a:lnTo>
                <a:lnTo>
                  <a:pt x="12985" y="52197"/>
                </a:lnTo>
                <a:lnTo>
                  <a:pt x="11969" y="48895"/>
                </a:lnTo>
                <a:lnTo>
                  <a:pt x="11969" y="42799"/>
                </a:lnTo>
                <a:lnTo>
                  <a:pt x="12477" y="37592"/>
                </a:lnTo>
                <a:lnTo>
                  <a:pt x="12731" y="36449"/>
                </a:lnTo>
                <a:lnTo>
                  <a:pt x="31660" y="35020"/>
                </a:lnTo>
                <a:lnTo>
                  <a:pt x="45196" y="30734"/>
                </a:lnTo>
                <a:lnTo>
                  <a:pt x="45629" y="30353"/>
                </a:lnTo>
                <a:lnTo>
                  <a:pt x="14001" y="30353"/>
                </a:lnTo>
                <a:lnTo>
                  <a:pt x="15017" y="26670"/>
                </a:lnTo>
                <a:lnTo>
                  <a:pt x="16414" y="23368"/>
                </a:lnTo>
                <a:lnTo>
                  <a:pt x="18065" y="20447"/>
                </a:lnTo>
                <a:lnTo>
                  <a:pt x="19716" y="17399"/>
                </a:lnTo>
                <a:lnTo>
                  <a:pt x="21494" y="14859"/>
                </a:lnTo>
                <a:lnTo>
                  <a:pt x="23526" y="12827"/>
                </a:lnTo>
                <a:lnTo>
                  <a:pt x="25558" y="10668"/>
                </a:lnTo>
                <a:lnTo>
                  <a:pt x="27717" y="9144"/>
                </a:lnTo>
                <a:lnTo>
                  <a:pt x="30003" y="8001"/>
                </a:lnTo>
                <a:lnTo>
                  <a:pt x="32162" y="6858"/>
                </a:lnTo>
                <a:lnTo>
                  <a:pt x="34448" y="6223"/>
                </a:lnTo>
                <a:lnTo>
                  <a:pt x="54749" y="6223"/>
                </a:lnTo>
                <a:lnTo>
                  <a:pt x="54641" y="5969"/>
                </a:lnTo>
                <a:lnTo>
                  <a:pt x="49053" y="1143"/>
                </a:lnTo>
                <a:lnTo>
                  <a:pt x="44862" y="0"/>
                </a:lnTo>
                <a:close/>
              </a:path>
              <a:path w="56514" h="66039">
                <a:moveTo>
                  <a:pt x="46005" y="45974"/>
                </a:moveTo>
                <a:lnTo>
                  <a:pt x="44100" y="48006"/>
                </a:lnTo>
                <a:lnTo>
                  <a:pt x="42195" y="49784"/>
                </a:lnTo>
                <a:lnTo>
                  <a:pt x="40290" y="51181"/>
                </a:lnTo>
                <a:lnTo>
                  <a:pt x="38512" y="52705"/>
                </a:lnTo>
                <a:lnTo>
                  <a:pt x="36734" y="53848"/>
                </a:lnTo>
                <a:lnTo>
                  <a:pt x="34956" y="54737"/>
                </a:lnTo>
                <a:lnTo>
                  <a:pt x="33178" y="55753"/>
                </a:lnTo>
                <a:lnTo>
                  <a:pt x="31273" y="56388"/>
                </a:lnTo>
                <a:lnTo>
                  <a:pt x="29495" y="56896"/>
                </a:lnTo>
                <a:lnTo>
                  <a:pt x="27590" y="57277"/>
                </a:lnTo>
                <a:lnTo>
                  <a:pt x="25685" y="57531"/>
                </a:lnTo>
                <a:lnTo>
                  <a:pt x="43810" y="57531"/>
                </a:lnTo>
                <a:lnTo>
                  <a:pt x="45878" y="56007"/>
                </a:lnTo>
                <a:lnTo>
                  <a:pt x="50831" y="51054"/>
                </a:lnTo>
                <a:lnTo>
                  <a:pt x="46005" y="45974"/>
                </a:lnTo>
                <a:close/>
              </a:path>
              <a:path w="56514" h="66039">
                <a:moveTo>
                  <a:pt x="54749" y="6223"/>
                </a:moveTo>
                <a:lnTo>
                  <a:pt x="39274" y="6223"/>
                </a:lnTo>
                <a:lnTo>
                  <a:pt x="41179" y="6985"/>
                </a:lnTo>
                <a:lnTo>
                  <a:pt x="42449" y="8509"/>
                </a:lnTo>
                <a:lnTo>
                  <a:pt x="43846" y="9906"/>
                </a:lnTo>
                <a:lnTo>
                  <a:pt x="44481" y="12065"/>
                </a:lnTo>
                <a:lnTo>
                  <a:pt x="44481" y="16891"/>
                </a:lnTo>
                <a:lnTo>
                  <a:pt x="43846" y="18923"/>
                </a:lnTo>
                <a:lnTo>
                  <a:pt x="41560" y="22733"/>
                </a:lnTo>
                <a:lnTo>
                  <a:pt x="39782" y="24384"/>
                </a:lnTo>
                <a:lnTo>
                  <a:pt x="37242" y="25781"/>
                </a:lnTo>
                <a:lnTo>
                  <a:pt x="34829" y="27178"/>
                </a:lnTo>
                <a:lnTo>
                  <a:pt x="31654" y="28321"/>
                </a:lnTo>
                <a:lnTo>
                  <a:pt x="23907" y="29845"/>
                </a:lnTo>
                <a:lnTo>
                  <a:pt x="19335" y="30353"/>
                </a:lnTo>
                <a:lnTo>
                  <a:pt x="45629" y="30353"/>
                </a:lnTo>
                <a:lnTo>
                  <a:pt x="53326" y="23590"/>
                </a:lnTo>
                <a:lnTo>
                  <a:pt x="56038" y="13589"/>
                </a:lnTo>
                <a:lnTo>
                  <a:pt x="55985" y="9144"/>
                </a:lnTo>
                <a:lnTo>
                  <a:pt x="54749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283833" y="3643503"/>
            <a:ext cx="30480" cy="24130"/>
          </a:xfrm>
          <a:custGeom>
            <a:avLst/>
            <a:gdLst/>
            <a:ahLst/>
            <a:cxnLst/>
            <a:rect l="l" t="t" r="r" b="b"/>
            <a:pathLst>
              <a:path w="30479" h="24129">
                <a:moveTo>
                  <a:pt x="22859" y="0"/>
                </a:moveTo>
                <a:lnTo>
                  <a:pt x="20446" y="0"/>
                </a:lnTo>
                <a:lnTo>
                  <a:pt x="18161" y="635"/>
                </a:lnTo>
                <a:lnTo>
                  <a:pt x="16001" y="1778"/>
                </a:lnTo>
                <a:lnTo>
                  <a:pt x="13715" y="2921"/>
                </a:lnTo>
                <a:lnTo>
                  <a:pt x="11556" y="4445"/>
                </a:lnTo>
                <a:lnTo>
                  <a:pt x="9525" y="6604"/>
                </a:lnTo>
                <a:lnTo>
                  <a:pt x="7492" y="8636"/>
                </a:lnTo>
                <a:lnTo>
                  <a:pt x="5714" y="11176"/>
                </a:lnTo>
                <a:lnTo>
                  <a:pt x="4063" y="14224"/>
                </a:lnTo>
                <a:lnTo>
                  <a:pt x="2412" y="17145"/>
                </a:lnTo>
                <a:lnTo>
                  <a:pt x="1015" y="20447"/>
                </a:lnTo>
                <a:lnTo>
                  <a:pt x="0" y="24130"/>
                </a:lnTo>
                <a:lnTo>
                  <a:pt x="5333" y="24130"/>
                </a:lnTo>
                <a:lnTo>
                  <a:pt x="23240" y="19558"/>
                </a:lnTo>
                <a:lnTo>
                  <a:pt x="25780" y="18161"/>
                </a:lnTo>
                <a:lnTo>
                  <a:pt x="27558" y="16510"/>
                </a:lnTo>
                <a:lnTo>
                  <a:pt x="28701" y="14605"/>
                </a:lnTo>
                <a:lnTo>
                  <a:pt x="29844" y="12700"/>
                </a:lnTo>
                <a:lnTo>
                  <a:pt x="30479" y="10668"/>
                </a:lnTo>
                <a:lnTo>
                  <a:pt x="30479" y="8382"/>
                </a:lnTo>
                <a:lnTo>
                  <a:pt x="30479" y="5842"/>
                </a:lnTo>
                <a:lnTo>
                  <a:pt x="29844" y="3683"/>
                </a:lnTo>
                <a:lnTo>
                  <a:pt x="28447" y="2286"/>
                </a:lnTo>
                <a:lnTo>
                  <a:pt x="27177" y="762"/>
                </a:lnTo>
                <a:lnTo>
                  <a:pt x="25272" y="0"/>
                </a:lnTo>
                <a:lnTo>
                  <a:pt x="228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269735" y="3637279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4" h="66039">
                <a:moveTo>
                  <a:pt x="39624" y="0"/>
                </a:moveTo>
                <a:lnTo>
                  <a:pt x="44958" y="0"/>
                </a:lnTo>
                <a:lnTo>
                  <a:pt x="49149" y="1143"/>
                </a:lnTo>
                <a:lnTo>
                  <a:pt x="51942" y="3556"/>
                </a:lnTo>
                <a:lnTo>
                  <a:pt x="54737" y="5969"/>
                </a:lnTo>
                <a:lnTo>
                  <a:pt x="56134" y="9271"/>
                </a:lnTo>
                <a:lnTo>
                  <a:pt x="56134" y="13589"/>
                </a:lnTo>
                <a:lnTo>
                  <a:pt x="53421" y="23590"/>
                </a:lnTo>
                <a:lnTo>
                  <a:pt x="45291" y="30734"/>
                </a:lnTo>
                <a:lnTo>
                  <a:pt x="31755" y="35020"/>
                </a:lnTo>
                <a:lnTo>
                  <a:pt x="12826" y="36449"/>
                </a:lnTo>
                <a:lnTo>
                  <a:pt x="12573" y="37592"/>
                </a:lnTo>
                <a:lnTo>
                  <a:pt x="12446" y="38735"/>
                </a:lnTo>
                <a:lnTo>
                  <a:pt x="12318" y="40132"/>
                </a:lnTo>
                <a:lnTo>
                  <a:pt x="12191" y="41402"/>
                </a:lnTo>
                <a:lnTo>
                  <a:pt x="12064" y="42799"/>
                </a:lnTo>
                <a:lnTo>
                  <a:pt x="12064" y="44323"/>
                </a:lnTo>
                <a:lnTo>
                  <a:pt x="12064" y="48895"/>
                </a:lnTo>
                <a:lnTo>
                  <a:pt x="13080" y="52197"/>
                </a:lnTo>
                <a:lnTo>
                  <a:pt x="14986" y="54356"/>
                </a:lnTo>
                <a:lnTo>
                  <a:pt x="16763" y="56388"/>
                </a:lnTo>
                <a:lnTo>
                  <a:pt x="19685" y="57531"/>
                </a:lnTo>
                <a:lnTo>
                  <a:pt x="23622" y="57531"/>
                </a:lnTo>
                <a:lnTo>
                  <a:pt x="25780" y="57531"/>
                </a:lnTo>
                <a:lnTo>
                  <a:pt x="35051" y="54737"/>
                </a:lnTo>
                <a:lnTo>
                  <a:pt x="36829" y="53848"/>
                </a:lnTo>
                <a:lnTo>
                  <a:pt x="38608" y="52705"/>
                </a:lnTo>
                <a:lnTo>
                  <a:pt x="40386" y="51181"/>
                </a:lnTo>
                <a:lnTo>
                  <a:pt x="42290" y="49784"/>
                </a:lnTo>
                <a:lnTo>
                  <a:pt x="44196" y="48006"/>
                </a:lnTo>
                <a:lnTo>
                  <a:pt x="46100" y="45974"/>
                </a:lnTo>
                <a:lnTo>
                  <a:pt x="50926" y="51054"/>
                </a:lnTo>
                <a:lnTo>
                  <a:pt x="26162" y="65786"/>
                </a:lnTo>
                <a:lnTo>
                  <a:pt x="20574" y="65786"/>
                </a:lnTo>
                <a:lnTo>
                  <a:pt x="17272" y="65786"/>
                </a:lnTo>
                <a:lnTo>
                  <a:pt x="5334" y="59944"/>
                </a:lnTo>
                <a:lnTo>
                  <a:pt x="3555" y="58039"/>
                </a:lnTo>
                <a:lnTo>
                  <a:pt x="2286" y="55753"/>
                </a:lnTo>
                <a:lnTo>
                  <a:pt x="1269" y="52959"/>
                </a:lnTo>
                <a:lnTo>
                  <a:pt x="380" y="50292"/>
                </a:lnTo>
                <a:lnTo>
                  <a:pt x="0" y="47244"/>
                </a:lnTo>
                <a:lnTo>
                  <a:pt x="0" y="43815"/>
                </a:lnTo>
                <a:lnTo>
                  <a:pt x="0" y="41402"/>
                </a:lnTo>
                <a:lnTo>
                  <a:pt x="126" y="38862"/>
                </a:lnTo>
                <a:lnTo>
                  <a:pt x="635" y="36322"/>
                </a:lnTo>
                <a:lnTo>
                  <a:pt x="1015" y="33655"/>
                </a:lnTo>
                <a:lnTo>
                  <a:pt x="5841" y="20955"/>
                </a:lnTo>
                <a:lnTo>
                  <a:pt x="7112" y="18415"/>
                </a:lnTo>
                <a:lnTo>
                  <a:pt x="8636" y="16129"/>
                </a:lnTo>
                <a:lnTo>
                  <a:pt x="10413" y="13970"/>
                </a:lnTo>
                <a:lnTo>
                  <a:pt x="13969" y="9652"/>
                </a:lnTo>
                <a:lnTo>
                  <a:pt x="18287" y="6223"/>
                </a:lnTo>
                <a:lnTo>
                  <a:pt x="23240" y="3683"/>
                </a:lnTo>
                <a:lnTo>
                  <a:pt x="28321" y="1270"/>
                </a:lnTo>
                <a:lnTo>
                  <a:pt x="33781" y="0"/>
                </a:lnTo>
                <a:lnTo>
                  <a:pt x="396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333744" y="3570692"/>
            <a:ext cx="64820" cy="8309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43777" y="3579876"/>
            <a:ext cx="220814" cy="8915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488684" y="365998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488684" y="365998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566916" y="3599655"/>
            <a:ext cx="72341" cy="10137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582536" y="3620389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53594" y="75946"/>
                </a:moveTo>
                <a:lnTo>
                  <a:pt x="3556" y="75946"/>
                </a:lnTo>
                <a:lnTo>
                  <a:pt x="3556" y="81534"/>
                </a:lnTo>
                <a:lnTo>
                  <a:pt x="53594" y="81534"/>
                </a:lnTo>
                <a:lnTo>
                  <a:pt x="53594" y="75946"/>
                </a:lnTo>
                <a:close/>
              </a:path>
              <a:path w="53975" h="81914">
                <a:moveTo>
                  <a:pt x="34671" y="14986"/>
                </a:moveTo>
                <a:lnTo>
                  <a:pt x="19939" y="14986"/>
                </a:lnTo>
                <a:lnTo>
                  <a:pt x="20828" y="15240"/>
                </a:lnTo>
                <a:lnTo>
                  <a:pt x="21463" y="16002"/>
                </a:lnTo>
                <a:lnTo>
                  <a:pt x="22098" y="16637"/>
                </a:lnTo>
                <a:lnTo>
                  <a:pt x="22267" y="17144"/>
                </a:lnTo>
                <a:lnTo>
                  <a:pt x="22352" y="67437"/>
                </a:lnTo>
                <a:lnTo>
                  <a:pt x="22098" y="69342"/>
                </a:lnTo>
                <a:lnTo>
                  <a:pt x="21844" y="70231"/>
                </a:lnTo>
                <a:lnTo>
                  <a:pt x="21082" y="72136"/>
                </a:lnTo>
                <a:lnTo>
                  <a:pt x="20574" y="72517"/>
                </a:lnTo>
                <a:lnTo>
                  <a:pt x="20193" y="73025"/>
                </a:lnTo>
                <a:lnTo>
                  <a:pt x="19177" y="73787"/>
                </a:lnTo>
                <a:lnTo>
                  <a:pt x="18542" y="74041"/>
                </a:lnTo>
                <a:lnTo>
                  <a:pt x="17907" y="74422"/>
                </a:lnTo>
                <a:lnTo>
                  <a:pt x="17145" y="74675"/>
                </a:lnTo>
                <a:lnTo>
                  <a:pt x="16510" y="74803"/>
                </a:lnTo>
                <a:lnTo>
                  <a:pt x="15494" y="75056"/>
                </a:lnTo>
                <a:lnTo>
                  <a:pt x="14224" y="75311"/>
                </a:lnTo>
                <a:lnTo>
                  <a:pt x="13081" y="75437"/>
                </a:lnTo>
                <a:lnTo>
                  <a:pt x="8128" y="75818"/>
                </a:lnTo>
                <a:lnTo>
                  <a:pt x="5969" y="75946"/>
                </a:lnTo>
                <a:lnTo>
                  <a:pt x="51054" y="75946"/>
                </a:lnTo>
                <a:lnTo>
                  <a:pt x="46990" y="75692"/>
                </a:lnTo>
                <a:lnTo>
                  <a:pt x="45212" y="75692"/>
                </a:lnTo>
                <a:lnTo>
                  <a:pt x="43688" y="75565"/>
                </a:lnTo>
                <a:lnTo>
                  <a:pt x="42291" y="75311"/>
                </a:lnTo>
                <a:lnTo>
                  <a:pt x="41021" y="75184"/>
                </a:lnTo>
                <a:lnTo>
                  <a:pt x="40005" y="74930"/>
                </a:lnTo>
                <a:lnTo>
                  <a:pt x="39116" y="74675"/>
                </a:lnTo>
                <a:lnTo>
                  <a:pt x="38227" y="74294"/>
                </a:lnTo>
                <a:lnTo>
                  <a:pt x="37592" y="73913"/>
                </a:lnTo>
                <a:lnTo>
                  <a:pt x="37084" y="73406"/>
                </a:lnTo>
                <a:lnTo>
                  <a:pt x="36703" y="73152"/>
                </a:lnTo>
                <a:lnTo>
                  <a:pt x="34705" y="67437"/>
                </a:lnTo>
                <a:lnTo>
                  <a:pt x="34671" y="14986"/>
                </a:lnTo>
                <a:close/>
              </a:path>
              <a:path w="53975" h="81914">
                <a:moveTo>
                  <a:pt x="35052" y="0"/>
                </a:moveTo>
                <a:lnTo>
                  <a:pt x="31115" y="0"/>
                </a:lnTo>
                <a:lnTo>
                  <a:pt x="25908" y="2793"/>
                </a:lnTo>
                <a:lnTo>
                  <a:pt x="20701" y="5715"/>
                </a:lnTo>
                <a:lnTo>
                  <a:pt x="15494" y="8509"/>
                </a:lnTo>
                <a:lnTo>
                  <a:pt x="10414" y="11303"/>
                </a:lnTo>
                <a:lnTo>
                  <a:pt x="0" y="17144"/>
                </a:lnTo>
                <a:lnTo>
                  <a:pt x="580" y="18287"/>
                </a:lnTo>
                <a:lnTo>
                  <a:pt x="1016" y="19050"/>
                </a:lnTo>
                <a:lnTo>
                  <a:pt x="1524" y="20066"/>
                </a:lnTo>
                <a:lnTo>
                  <a:pt x="1905" y="21081"/>
                </a:lnTo>
                <a:lnTo>
                  <a:pt x="2413" y="21971"/>
                </a:lnTo>
                <a:lnTo>
                  <a:pt x="3048" y="22987"/>
                </a:lnTo>
                <a:lnTo>
                  <a:pt x="7112" y="20319"/>
                </a:lnTo>
                <a:lnTo>
                  <a:pt x="10414" y="18287"/>
                </a:lnTo>
                <a:lnTo>
                  <a:pt x="12954" y="17018"/>
                </a:lnTo>
                <a:lnTo>
                  <a:pt x="15494" y="15621"/>
                </a:lnTo>
                <a:lnTo>
                  <a:pt x="17526" y="14986"/>
                </a:lnTo>
                <a:lnTo>
                  <a:pt x="34671" y="14986"/>
                </a:lnTo>
                <a:lnTo>
                  <a:pt x="34798" y="4444"/>
                </a:lnTo>
                <a:lnTo>
                  <a:pt x="350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82536" y="3620389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5" y="0"/>
                </a:moveTo>
                <a:lnTo>
                  <a:pt x="35052" y="0"/>
                </a:lnTo>
                <a:lnTo>
                  <a:pt x="34925" y="2286"/>
                </a:lnTo>
                <a:lnTo>
                  <a:pt x="34798" y="4444"/>
                </a:lnTo>
                <a:lnTo>
                  <a:pt x="34798" y="6223"/>
                </a:lnTo>
                <a:lnTo>
                  <a:pt x="34798" y="8128"/>
                </a:lnTo>
                <a:lnTo>
                  <a:pt x="34671" y="9906"/>
                </a:lnTo>
                <a:lnTo>
                  <a:pt x="34671" y="11556"/>
                </a:lnTo>
                <a:lnTo>
                  <a:pt x="34671" y="67183"/>
                </a:lnTo>
                <a:lnTo>
                  <a:pt x="34798" y="68199"/>
                </a:lnTo>
                <a:lnTo>
                  <a:pt x="35687" y="71755"/>
                </a:lnTo>
                <a:lnTo>
                  <a:pt x="35941" y="72262"/>
                </a:lnTo>
                <a:lnTo>
                  <a:pt x="36322" y="72771"/>
                </a:lnTo>
                <a:lnTo>
                  <a:pt x="36703" y="73152"/>
                </a:lnTo>
                <a:lnTo>
                  <a:pt x="37084" y="73406"/>
                </a:lnTo>
                <a:lnTo>
                  <a:pt x="37592" y="73913"/>
                </a:lnTo>
                <a:lnTo>
                  <a:pt x="42291" y="75311"/>
                </a:lnTo>
                <a:lnTo>
                  <a:pt x="43688" y="75565"/>
                </a:lnTo>
                <a:lnTo>
                  <a:pt x="45212" y="75692"/>
                </a:lnTo>
                <a:lnTo>
                  <a:pt x="46990" y="75692"/>
                </a:lnTo>
                <a:lnTo>
                  <a:pt x="48895" y="75818"/>
                </a:lnTo>
                <a:lnTo>
                  <a:pt x="51054" y="75946"/>
                </a:lnTo>
                <a:lnTo>
                  <a:pt x="53594" y="75946"/>
                </a:lnTo>
                <a:lnTo>
                  <a:pt x="53594" y="81534"/>
                </a:lnTo>
                <a:lnTo>
                  <a:pt x="3556" y="81534"/>
                </a:lnTo>
                <a:lnTo>
                  <a:pt x="3556" y="75946"/>
                </a:lnTo>
                <a:lnTo>
                  <a:pt x="5969" y="75946"/>
                </a:lnTo>
                <a:lnTo>
                  <a:pt x="8128" y="75818"/>
                </a:lnTo>
                <a:lnTo>
                  <a:pt x="9779" y="75692"/>
                </a:lnTo>
                <a:lnTo>
                  <a:pt x="11557" y="75565"/>
                </a:lnTo>
                <a:lnTo>
                  <a:pt x="13081" y="75437"/>
                </a:lnTo>
                <a:lnTo>
                  <a:pt x="14224" y="75311"/>
                </a:lnTo>
                <a:lnTo>
                  <a:pt x="15494" y="75056"/>
                </a:lnTo>
                <a:lnTo>
                  <a:pt x="16510" y="74803"/>
                </a:lnTo>
                <a:lnTo>
                  <a:pt x="17145" y="74675"/>
                </a:lnTo>
                <a:lnTo>
                  <a:pt x="17907" y="74422"/>
                </a:lnTo>
                <a:lnTo>
                  <a:pt x="18542" y="74041"/>
                </a:lnTo>
                <a:lnTo>
                  <a:pt x="19177" y="73787"/>
                </a:lnTo>
                <a:lnTo>
                  <a:pt x="19685" y="73406"/>
                </a:lnTo>
                <a:lnTo>
                  <a:pt x="20193" y="73025"/>
                </a:lnTo>
                <a:lnTo>
                  <a:pt x="20574" y="72517"/>
                </a:lnTo>
                <a:lnTo>
                  <a:pt x="21082" y="72136"/>
                </a:lnTo>
                <a:lnTo>
                  <a:pt x="21336" y="71500"/>
                </a:lnTo>
                <a:lnTo>
                  <a:pt x="21590" y="70866"/>
                </a:lnTo>
                <a:lnTo>
                  <a:pt x="21844" y="70231"/>
                </a:lnTo>
                <a:lnTo>
                  <a:pt x="22098" y="69342"/>
                </a:lnTo>
                <a:lnTo>
                  <a:pt x="22225" y="68325"/>
                </a:lnTo>
                <a:lnTo>
                  <a:pt x="22352" y="67437"/>
                </a:lnTo>
                <a:lnTo>
                  <a:pt x="22479" y="66167"/>
                </a:lnTo>
                <a:lnTo>
                  <a:pt x="22479" y="64769"/>
                </a:lnTo>
                <a:lnTo>
                  <a:pt x="22479" y="19431"/>
                </a:lnTo>
                <a:lnTo>
                  <a:pt x="22479" y="17780"/>
                </a:lnTo>
                <a:lnTo>
                  <a:pt x="22098" y="16637"/>
                </a:lnTo>
                <a:lnTo>
                  <a:pt x="21463" y="16002"/>
                </a:lnTo>
                <a:lnTo>
                  <a:pt x="20828" y="15240"/>
                </a:lnTo>
                <a:lnTo>
                  <a:pt x="19939" y="14986"/>
                </a:lnTo>
                <a:lnTo>
                  <a:pt x="18796" y="14986"/>
                </a:lnTo>
                <a:lnTo>
                  <a:pt x="17526" y="14986"/>
                </a:lnTo>
                <a:lnTo>
                  <a:pt x="15494" y="15621"/>
                </a:lnTo>
                <a:lnTo>
                  <a:pt x="12954" y="17018"/>
                </a:lnTo>
                <a:lnTo>
                  <a:pt x="10414" y="18287"/>
                </a:lnTo>
                <a:lnTo>
                  <a:pt x="7112" y="20319"/>
                </a:lnTo>
                <a:lnTo>
                  <a:pt x="3048" y="22987"/>
                </a:lnTo>
                <a:lnTo>
                  <a:pt x="2413" y="21971"/>
                </a:lnTo>
                <a:lnTo>
                  <a:pt x="1905" y="21081"/>
                </a:lnTo>
                <a:lnTo>
                  <a:pt x="1524" y="20066"/>
                </a:lnTo>
                <a:lnTo>
                  <a:pt x="1016" y="19050"/>
                </a:lnTo>
                <a:lnTo>
                  <a:pt x="508" y="18161"/>
                </a:lnTo>
                <a:lnTo>
                  <a:pt x="0" y="17144"/>
                </a:lnTo>
                <a:lnTo>
                  <a:pt x="5207" y="14224"/>
                </a:lnTo>
                <a:lnTo>
                  <a:pt x="10414" y="11303"/>
                </a:lnTo>
                <a:lnTo>
                  <a:pt x="15494" y="8509"/>
                </a:lnTo>
                <a:lnTo>
                  <a:pt x="20701" y="5715"/>
                </a:lnTo>
                <a:lnTo>
                  <a:pt x="25908" y="2793"/>
                </a:lnTo>
                <a:lnTo>
                  <a:pt x="3111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54496" y="3813047"/>
            <a:ext cx="75437" cy="845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69831" y="3832352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4" h="66039">
                <a:moveTo>
                  <a:pt x="44862" y="0"/>
                </a:moveTo>
                <a:lnTo>
                  <a:pt x="33686" y="0"/>
                </a:lnTo>
                <a:lnTo>
                  <a:pt x="28225" y="1270"/>
                </a:lnTo>
                <a:lnTo>
                  <a:pt x="5746" y="20955"/>
                </a:lnTo>
                <a:lnTo>
                  <a:pt x="4476" y="23368"/>
                </a:lnTo>
                <a:lnTo>
                  <a:pt x="514" y="36449"/>
                </a:lnTo>
                <a:lnTo>
                  <a:pt x="31" y="38862"/>
                </a:lnTo>
                <a:lnTo>
                  <a:pt x="17176" y="65786"/>
                </a:lnTo>
                <a:lnTo>
                  <a:pt x="26066" y="65786"/>
                </a:lnTo>
                <a:lnTo>
                  <a:pt x="31273" y="64516"/>
                </a:lnTo>
                <a:lnTo>
                  <a:pt x="36099" y="62103"/>
                </a:lnTo>
                <a:lnTo>
                  <a:pt x="41052" y="59562"/>
                </a:lnTo>
                <a:lnTo>
                  <a:pt x="43810" y="57531"/>
                </a:lnTo>
                <a:lnTo>
                  <a:pt x="19589" y="57531"/>
                </a:lnTo>
                <a:lnTo>
                  <a:pt x="16668" y="56387"/>
                </a:lnTo>
                <a:lnTo>
                  <a:pt x="12985" y="52197"/>
                </a:lnTo>
                <a:lnTo>
                  <a:pt x="11969" y="48895"/>
                </a:lnTo>
                <a:lnTo>
                  <a:pt x="11969" y="42799"/>
                </a:lnTo>
                <a:lnTo>
                  <a:pt x="12477" y="37592"/>
                </a:lnTo>
                <a:lnTo>
                  <a:pt x="12731" y="36449"/>
                </a:lnTo>
                <a:lnTo>
                  <a:pt x="31660" y="35020"/>
                </a:lnTo>
                <a:lnTo>
                  <a:pt x="45196" y="30734"/>
                </a:lnTo>
                <a:lnTo>
                  <a:pt x="45629" y="30353"/>
                </a:lnTo>
                <a:lnTo>
                  <a:pt x="14001" y="30353"/>
                </a:lnTo>
                <a:lnTo>
                  <a:pt x="15017" y="26670"/>
                </a:lnTo>
                <a:lnTo>
                  <a:pt x="16414" y="23368"/>
                </a:lnTo>
                <a:lnTo>
                  <a:pt x="18065" y="20447"/>
                </a:lnTo>
                <a:lnTo>
                  <a:pt x="19716" y="17399"/>
                </a:lnTo>
                <a:lnTo>
                  <a:pt x="21494" y="14859"/>
                </a:lnTo>
                <a:lnTo>
                  <a:pt x="23526" y="12827"/>
                </a:lnTo>
                <a:lnTo>
                  <a:pt x="25558" y="10668"/>
                </a:lnTo>
                <a:lnTo>
                  <a:pt x="27717" y="9143"/>
                </a:lnTo>
                <a:lnTo>
                  <a:pt x="30003" y="8000"/>
                </a:lnTo>
                <a:lnTo>
                  <a:pt x="32162" y="6858"/>
                </a:lnTo>
                <a:lnTo>
                  <a:pt x="34448" y="6223"/>
                </a:lnTo>
                <a:lnTo>
                  <a:pt x="54749" y="6223"/>
                </a:lnTo>
                <a:lnTo>
                  <a:pt x="54641" y="5968"/>
                </a:lnTo>
                <a:lnTo>
                  <a:pt x="49053" y="1143"/>
                </a:lnTo>
                <a:lnTo>
                  <a:pt x="44862" y="0"/>
                </a:lnTo>
                <a:close/>
              </a:path>
              <a:path w="56514" h="66039">
                <a:moveTo>
                  <a:pt x="46005" y="45974"/>
                </a:moveTo>
                <a:lnTo>
                  <a:pt x="44100" y="48006"/>
                </a:lnTo>
                <a:lnTo>
                  <a:pt x="42195" y="49784"/>
                </a:lnTo>
                <a:lnTo>
                  <a:pt x="40290" y="51181"/>
                </a:lnTo>
                <a:lnTo>
                  <a:pt x="38512" y="52705"/>
                </a:lnTo>
                <a:lnTo>
                  <a:pt x="36734" y="53848"/>
                </a:lnTo>
                <a:lnTo>
                  <a:pt x="34956" y="54737"/>
                </a:lnTo>
                <a:lnTo>
                  <a:pt x="33178" y="55753"/>
                </a:lnTo>
                <a:lnTo>
                  <a:pt x="31273" y="56387"/>
                </a:lnTo>
                <a:lnTo>
                  <a:pt x="29495" y="56896"/>
                </a:lnTo>
                <a:lnTo>
                  <a:pt x="27590" y="57277"/>
                </a:lnTo>
                <a:lnTo>
                  <a:pt x="25685" y="57531"/>
                </a:lnTo>
                <a:lnTo>
                  <a:pt x="43810" y="57531"/>
                </a:lnTo>
                <a:lnTo>
                  <a:pt x="45878" y="56006"/>
                </a:lnTo>
                <a:lnTo>
                  <a:pt x="50831" y="51054"/>
                </a:lnTo>
                <a:lnTo>
                  <a:pt x="46005" y="45974"/>
                </a:lnTo>
                <a:close/>
              </a:path>
              <a:path w="56514" h="66039">
                <a:moveTo>
                  <a:pt x="54749" y="6223"/>
                </a:moveTo>
                <a:lnTo>
                  <a:pt x="39274" y="6223"/>
                </a:lnTo>
                <a:lnTo>
                  <a:pt x="41179" y="6985"/>
                </a:lnTo>
                <a:lnTo>
                  <a:pt x="42449" y="8509"/>
                </a:lnTo>
                <a:lnTo>
                  <a:pt x="43846" y="9906"/>
                </a:lnTo>
                <a:lnTo>
                  <a:pt x="44481" y="12065"/>
                </a:lnTo>
                <a:lnTo>
                  <a:pt x="44481" y="16891"/>
                </a:lnTo>
                <a:lnTo>
                  <a:pt x="43846" y="18923"/>
                </a:lnTo>
                <a:lnTo>
                  <a:pt x="41560" y="22733"/>
                </a:lnTo>
                <a:lnTo>
                  <a:pt x="39782" y="24384"/>
                </a:lnTo>
                <a:lnTo>
                  <a:pt x="37242" y="25781"/>
                </a:lnTo>
                <a:lnTo>
                  <a:pt x="34829" y="27178"/>
                </a:lnTo>
                <a:lnTo>
                  <a:pt x="31654" y="28321"/>
                </a:lnTo>
                <a:lnTo>
                  <a:pt x="23907" y="29845"/>
                </a:lnTo>
                <a:lnTo>
                  <a:pt x="19335" y="30353"/>
                </a:lnTo>
                <a:lnTo>
                  <a:pt x="45629" y="30353"/>
                </a:lnTo>
                <a:lnTo>
                  <a:pt x="53326" y="23590"/>
                </a:lnTo>
                <a:lnTo>
                  <a:pt x="56038" y="13589"/>
                </a:lnTo>
                <a:lnTo>
                  <a:pt x="55985" y="9143"/>
                </a:lnTo>
                <a:lnTo>
                  <a:pt x="54749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83833" y="3838575"/>
            <a:ext cx="30480" cy="24130"/>
          </a:xfrm>
          <a:custGeom>
            <a:avLst/>
            <a:gdLst/>
            <a:ahLst/>
            <a:cxnLst/>
            <a:rect l="l" t="t" r="r" b="b"/>
            <a:pathLst>
              <a:path w="30479" h="24129">
                <a:moveTo>
                  <a:pt x="22859" y="0"/>
                </a:moveTo>
                <a:lnTo>
                  <a:pt x="20446" y="0"/>
                </a:lnTo>
                <a:lnTo>
                  <a:pt x="18161" y="635"/>
                </a:lnTo>
                <a:lnTo>
                  <a:pt x="16001" y="1777"/>
                </a:lnTo>
                <a:lnTo>
                  <a:pt x="13715" y="2920"/>
                </a:lnTo>
                <a:lnTo>
                  <a:pt x="11556" y="4444"/>
                </a:lnTo>
                <a:lnTo>
                  <a:pt x="9525" y="6604"/>
                </a:lnTo>
                <a:lnTo>
                  <a:pt x="7492" y="8636"/>
                </a:lnTo>
                <a:lnTo>
                  <a:pt x="5714" y="11175"/>
                </a:lnTo>
                <a:lnTo>
                  <a:pt x="4063" y="14224"/>
                </a:lnTo>
                <a:lnTo>
                  <a:pt x="2412" y="17144"/>
                </a:lnTo>
                <a:lnTo>
                  <a:pt x="1015" y="20447"/>
                </a:lnTo>
                <a:lnTo>
                  <a:pt x="0" y="24130"/>
                </a:lnTo>
                <a:lnTo>
                  <a:pt x="5333" y="24130"/>
                </a:lnTo>
                <a:lnTo>
                  <a:pt x="23240" y="19557"/>
                </a:lnTo>
                <a:lnTo>
                  <a:pt x="25780" y="18161"/>
                </a:lnTo>
                <a:lnTo>
                  <a:pt x="27558" y="16510"/>
                </a:lnTo>
                <a:lnTo>
                  <a:pt x="28701" y="14605"/>
                </a:lnTo>
                <a:lnTo>
                  <a:pt x="29844" y="12700"/>
                </a:lnTo>
                <a:lnTo>
                  <a:pt x="30479" y="10668"/>
                </a:lnTo>
                <a:lnTo>
                  <a:pt x="30479" y="8381"/>
                </a:lnTo>
                <a:lnTo>
                  <a:pt x="30479" y="5842"/>
                </a:lnTo>
                <a:lnTo>
                  <a:pt x="29844" y="3682"/>
                </a:lnTo>
                <a:lnTo>
                  <a:pt x="28447" y="2286"/>
                </a:lnTo>
                <a:lnTo>
                  <a:pt x="27177" y="762"/>
                </a:lnTo>
                <a:lnTo>
                  <a:pt x="25272" y="0"/>
                </a:lnTo>
                <a:lnTo>
                  <a:pt x="228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69735" y="3832352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4" h="66039">
                <a:moveTo>
                  <a:pt x="39624" y="0"/>
                </a:moveTo>
                <a:lnTo>
                  <a:pt x="44958" y="0"/>
                </a:lnTo>
                <a:lnTo>
                  <a:pt x="49149" y="1143"/>
                </a:lnTo>
                <a:lnTo>
                  <a:pt x="51942" y="3556"/>
                </a:lnTo>
                <a:lnTo>
                  <a:pt x="54737" y="5968"/>
                </a:lnTo>
                <a:lnTo>
                  <a:pt x="56134" y="9271"/>
                </a:lnTo>
                <a:lnTo>
                  <a:pt x="56134" y="13589"/>
                </a:lnTo>
                <a:lnTo>
                  <a:pt x="53421" y="23590"/>
                </a:lnTo>
                <a:lnTo>
                  <a:pt x="45291" y="30734"/>
                </a:lnTo>
                <a:lnTo>
                  <a:pt x="31755" y="35020"/>
                </a:lnTo>
                <a:lnTo>
                  <a:pt x="12826" y="36449"/>
                </a:lnTo>
                <a:lnTo>
                  <a:pt x="12573" y="37592"/>
                </a:lnTo>
                <a:lnTo>
                  <a:pt x="12446" y="38735"/>
                </a:lnTo>
                <a:lnTo>
                  <a:pt x="12318" y="40131"/>
                </a:lnTo>
                <a:lnTo>
                  <a:pt x="12191" y="41402"/>
                </a:lnTo>
                <a:lnTo>
                  <a:pt x="12064" y="42799"/>
                </a:lnTo>
                <a:lnTo>
                  <a:pt x="12064" y="44323"/>
                </a:lnTo>
                <a:lnTo>
                  <a:pt x="12064" y="48895"/>
                </a:lnTo>
                <a:lnTo>
                  <a:pt x="13080" y="52197"/>
                </a:lnTo>
                <a:lnTo>
                  <a:pt x="14986" y="54356"/>
                </a:lnTo>
                <a:lnTo>
                  <a:pt x="16763" y="56387"/>
                </a:lnTo>
                <a:lnTo>
                  <a:pt x="19685" y="57531"/>
                </a:lnTo>
                <a:lnTo>
                  <a:pt x="23622" y="57531"/>
                </a:lnTo>
                <a:lnTo>
                  <a:pt x="25780" y="57531"/>
                </a:lnTo>
                <a:lnTo>
                  <a:pt x="35051" y="54737"/>
                </a:lnTo>
                <a:lnTo>
                  <a:pt x="36829" y="53848"/>
                </a:lnTo>
                <a:lnTo>
                  <a:pt x="38608" y="52705"/>
                </a:lnTo>
                <a:lnTo>
                  <a:pt x="40386" y="51181"/>
                </a:lnTo>
                <a:lnTo>
                  <a:pt x="42290" y="49784"/>
                </a:lnTo>
                <a:lnTo>
                  <a:pt x="44196" y="48006"/>
                </a:lnTo>
                <a:lnTo>
                  <a:pt x="46100" y="45974"/>
                </a:lnTo>
                <a:lnTo>
                  <a:pt x="50926" y="51054"/>
                </a:lnTo>
                <a:lnTo>
                  <a:pt x="26162" y="65786"/>
                </a:lnTo>
                <a:lnTo>
                  <a:pt x="20574" y="65786"/>
                </a:lnTo>
                <a:lnTo>
                  <a:pt x="17272" y="65786"/>
                </a:lnTo>
                <a:lnTo>
                  <a:pt x="14350" y="65278"/>
                </a:lnTo>
                <a:lnTo>
                  <a:pt x="11811" y="64262"/>
                </a:lnTo>
                <a:lnTo>
                  <a:pt x="9271" y="63246"/>
                </a:lnTo>
                <a:lnTo>
                  <a:pt x="7112" y="61849"/>
                </a:lnTo>
                <a:lnTo>
                  <a:pt x="5334" y="59943"/>
                </a:lnTo>
                <a:lnTo>
                  <a:pt x="3555" y="58039"/>
                </a:lnTo>
                <a:lnTo>
                  <a:pt x="2286" y="55753"/>
                </a:lnTo>
                <a:lnTo>
                  <a:pt x="1269" y="52959"/>
                </a:lnTo>
                <a:lnTo>
                  <a:pt x="380" y="50292"/>
                </a:lnTo>
                <a:lnTo>
                  <a:pt x="0" y="47243"/>
                </a:lnTo>
                <a:lnTo>
                  <a:pt x="0" y="43815"/>
                </a:lnTo>
                <a:lnTo>
                  <a:pt x="0" y="41402"/>
                </a:lnTo>
                <a:lnTo>
                  <a:pt x="126" y="38862"/>
                </a:lnTo>
                <a:lnTo>
                  <a:pt x="635" y="36322"/>
                </a:lnTo>
                <a:lnTo>
                  <a:pt x="1015" y="33655"/>
                </a:lnTo>
                <a:lnTo>
                  <a:pt x="5841" y="20955"/>
                </a:lnTo>
                <a:lnTo>
                  <a:pt x="7112" y="18415"/>
                </a:lnTo>
                <a:lnTo>
                  <a:pt x="8636" y="16129"/>
                </a:lnTo>
                <a:lnTo>
                  <a:pt x="10413" y="13970"/>
                </a:lnTo>
                <a:lnTo>
                  <a:pt x="13969" y="9652"/>
                </a:lnTo>
                <a:lnTo>
                  <a:pt x="18287" y="6223"/>
                </a:lnTo>
                <a:lnTo>
                  <a:pt x="23240" y="3683"/>
                </a:lnTo>
                <a:lnTo>
                  <a:pt x="28321" y="1270"/>
                </a:lnTo>
                <a:lnTo>
                  <a:pt x="33781" y="0"/>
                </a:lnTo>
                <a:lnTo>
                  <a:pt x="396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333744" y="3773384"/>
            <a:ext cx="64820" cy="8309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343777" y="3782567"/>
            <a:ext cx="131572" cy="803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473952" y="3802416"/>
            <a:ext cx="90639" cy="9521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488684" y="3821810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41529" y="42925"/>
                </a:moveTo>
                <a:lnTo>
                  <a:pt x="31368" y="42925"/>
                </a:lnTo>
                <a:lnTo>
                  <a:pt x="31368" y="76200"/>
                </a:lnTo>
                <a:lnTo>
                  <a:pt x="41529" y="76200"/>
                </a:lnTo>
                <a:lnTo>
                  <a:pt x="41529" y="42925"/>
                </a:lnTo>
                <a:close/>
              </a:path>
              <a:path w="73025" h="76200">
                <a:moveTo>
                  <a:pt x="72897" y="33274"/>
                </a:moveTo>
                <a:lnTo>
                  <a:pt x="0" y="33274"/>
                </a:lnTo>
                <a:lnTo>
                  <a:pt x="0" y="42925"/>
                </a:lnTo>
                <a:lnTo>
                  <a:pt x="72897" y="42925"/>
                </a:lnTo>
                <a:lnTo>
                  <a:pt x="72897" y="33274"/>
                </a:lnTo>
                <a:close/>
              </a:path>
              <a:path w="73025" h="76200">
                <a:moveTo>
                  <a:pt x="41529" y="0"/>
                </a:moveTo>
                <a:lnTo>
                  <a:pt x="31368" y="0"/>
                </a:lnTo>
                <a:lnTo>
                  <a:pt x="31368" y="33274"/>
                </a:lnTo>
                <a:lnTo>
                  <a:pt x="41529" y="33274"/>
                </a:lnTo>
                <a:lnTo>
                  <a:pt x="415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488684" y="3821810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31368" y="0"/>
                </a:moveTo>
                <a:lnTo>
                  <a:pt x="41529" y="0"/>
                </a:lnTo>
                <a:lnTo>
                  <a:pt x="41529" y="33274"/>
                </a:lnTo>
                <a:lnTo>
                  <a:pt x="72897" y="33274"/>
                </a:lnTo>
                <a:lnTo>
                  <a:pt x="72897" y="42925"/>
                </a:lnTo>
                <a:lnTo>
                  <a:pt x="41529" y="42925"/>
                </a:lnTo>
                <a:lnTo>
                  <a:pt x="41529" y="76200"/>
                </a:lnTo>
                <a:lnTo>
                  <a:pt x="31368" y="76200"/>
                </a:lnTo>
                <a:lnTo>
                  <a:pt x="31368" y="42925"/>
                </a:lnTo>
                <a:lnTo>
                  <a:pt x="0" y="42925"/>
                </a:lnTo>
                <a:lnTo>
                  <a:pt x="0" y="33274"/>
                </a:lnTo>
                <a:lnTo>
                  <a:pt x="31368" y="33274"/>
                </a:lnTo>
                <a:lnTo>
                  <a:pt x="3136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566916" y="3794726"/>
            <a:ext cx="72341" cy="10137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582536" y="3815460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53594" y="75945"/>
                </a:moveTo>
                <a:lnTo>
                  <a:pt x="3556" y="75945"/>
                </a:lnTo>
                <a:lnTo>
                  <a:pt x="3556" y="81533"/>
                </a:lnTo>
                <a:lnTo>
                  <a:pt x="53594" y="81533"/>
                </a:lnTo>
                <a:lnTo>
                  <a:pt x="53594" y="75945"/>
                </a:lnTo>
                <a:close/>
              </a:path>
              <a:path w="53975" h="81914">
                <a:moveTo>
                  <a:pt x="34671" y="14986"/>
                </a:moveTo>
                <a:lnTo>
                  <a:pt x="19939" y="14986"/>
                </a:lnTo>
                <a:lnTo>
                  <a:pt x="20828" y="15239"/>
                </a:lnTo>
                <a:lnTo>
                  <a:pt x="21463" y="16001"/>
                </a:lnTo>
                <a:lnTo>
                  <a:pt x="22098" y="16637"/>
                </a:lnTo>
                <a:lnTo>
                  <a:pt x="22267" y="17144"/>
                </a:lnTo>
                <a:lnTo>
                  <a:pt x="22352" y="67437"/>
                </a:lnTo>
                <a:lnTo>
                  <a:pt x="22098" y="69341"/>
                </a:lnTo>
                <a:lnTo>
                  <a:pt x="21844" y="70231"/>
                </a:lnTo>
                <a:lnTo>
                  <a:pt x="21082" y="72136"/>
                </a:lnTo>
                <a:lnTo>
                  <a:pt x="20574" y="72516"/>
                </a:lnTo>
                <a:lnTo>
                  <a:pt x="20193" y="73025"/>
                </a:lnTo>
                <a:lnTo>
                  <a:pt x="19177" y="73787"/>
                </a:lnTo>
                <a:lnTo>
                  <a:pt x="18542" y="74040"/>
                </a:lnTo>
                <a:lnTo>
                  <a:pt x="17907" y="74421"/>
                </a:lnTo>
                <a:lnTo>
                  <a:pt x="17145" y="74675"/>
                </a:lnTo>
                <a:lnTo>
                  <a:pt x="16510" y="74802"/>
                </a:lnTo>
                <a:lnTo>
                  <a:pt x="15494" y="75056"/>
                </a:lnTo>
                <a:lnTo>
                  <a:pt x="14224" y="75311"/>
                </a:lnTo>
                <a:lnTo>
                  <a:pt x="13081" y="75437"/>
                </a:lnTo>
                <a:lnTo>
                  <a:pt x="8128" y="75818"/>
                </a:lnTo>
                <a:lnTo>
                  <a:pt x="5969" y="75945"/>
                </a:lnTo>
                <a:lnTo>
                  <a:pt x="51054" y="75945"/>
                </a:lnTo>
                <a:lnTo>
                  <a:pt x="46990" y="75691"/>
                </a:lnTo>
                <a:lnTo>
                  <a:pt x="45212" y="75691"/>
                </a:lnTo>
                <a:lnTo>
                  <a:pt x="43688" y="75564"/>
                </a:lnTo>
                <a:lnTo>
                  <a:pt x="42291" y="75311"/>
                </a:lnTo>
                <a:lnTo>
                  <a:pt x="41021" y="75183"/>
                </a:lnTo>
                <a:lnTo>
                  <a:pt x="40005" y="74930"/>
                </a:lnTo>
                <a:lnTo>
                  <a:pt x="39116" y="74675"/>
                </a:lnTo>
                <a:lnTo>
                  <a:pt x="38227" y="74294"/>
                </a:lnTo>
                <a:lnTo>
                  <a:pt x="37592" y="73913"/>
                </a:lnTo>
                <a:lnTo>
                  <a:pt x="37084" y="73406"/>
                </a:lnTo>
                <a:lnTo>
                  <a:pt x="36703" y="73151"/>
                </a:lnTo>
                <a:lnTo>
                  <a:pt x="34705" y="67437"/>
                </a:lnTo>
                <a:lnTo>
                  <a:pt x="34671" y="14986"/>
                </a:lnTo>
                <a:close/>
              </a:path>
              <a:path w="53975" h="81914">
                <a:moveTo>
                  <a:pt x="35052" y="0"/>
                </a:moveTo>
                <a:lnTo>
                  <a:pt x="31115" y="0"/>
                </a:lnTo>
                <a:lnTo>
                  <a:pt x="25908" y="2793"/>
                </a:lnTo>
                <a:lnTo>
                  <a:pt x="20701" y="5714"/>
                </a:lnTo>
                <a:lnTo>
                  <a:pt x="15494" y="8508"/>
                </a:lnTo>
                <a:lnTo>
                  <a:pt x="10414" y="11302"/>
                </a:lnTo>
                <a:lnTo>
                  <a:pt x="0" y="17144"/>
                </a:lnTo>
                <a:lnTo>
                  <a:pt x="580" y="18287"/>
                </a:lnTo>
                <a:lnTo>
                  <a:pt x="1016" y="19050"/>
                </a:lnTo>
                <a:lnTo>
                  <a:pt x="1524" y="20065"/>
                </a:lnTo>
                <a:lnTo>
                  <a:pt x="1905" y="21081"/>
                </a:lnTo>
                <a:lnTo>
                  <a:pt x="2413" y="21970"/>
                </a:lnTo>
                <a:lnTo>
                  <a:pt x="3048" y="22987"/>
                </a:lnTo>
                <a:lnTo>
                  <a:pt x="7112" y="20319"/>
                </a:lnTo>
                <a:lnTo>
                  <a:pt x="10414" y="18287"/>
                </a:lnTo>
                <a:lnTo>
                  <a:pt x="12954" y="17018"/>
                </a:lnTo>
                <a:lnTo>
                  <a:pt x="15494" y="15620"/>
                </a:lnTo>
                <a:lnTo>
                  <a:pt x="17526" y="14986"/>
                </a:lnTo>
                <a:lnTo>
                  <a:pt x="34671" y="14986"/>
                </a:lnTo>
                <a:lnTo>
                  <a:pt x="34798" y="4444"/>
                </a:lnTo>
                <a:lnTo>
                  <a:pt x="350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582536" y="3815460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5" y="0"/>
                </a:moveTo>
                <a:lnTo>
                  <a:pt x="35052" y="0"/>
                </a:lnTo>
                <a:lnTo>
                  <a:pt x="34925" y="2286"/>
                </a:lnTo>
                <a:lnTo>
                  <a:pt x="34798" y="4444"/>
                </a:lnTo>
                <a:lnTo>
                  <a:pt x="34798" y="6222"/>
                </a:lnTo>
                <a:lnTo>
                  <a:pt x="34798" y="8127"/>
                </a:lnTo>
                <a:lnTo>
                  <a:pt x="34671" y="9906"/>
                </a:lnTo>
                <a:lnTo>
                  <a:pt x="34671" y="11556"/>
                </a:lnTo>
                <a:lnTo>
                  <a:pt x="34671" y="67182"/>
                </a:lnTo>
                <a:lnTo>
                  <a:pt x="34798" y="68199"/>
                </a:lnTo>
                <a:lnTo>
                  <a:pt x="37084" y="73406"/>
                </a:lnTo>
                <a:lnTo>
                  <a:pt x="37592" y="73913"/>
                </a:lnTo>
                <a:lnTo>
                  <a:pt x="42291" y="75311"/>
                </a:lnTo>
                <a:lnTo>
                  <a:pt x="43688" y="75564"/>
                </a:lnTo>
                <a:lnTo>
                  <a:pt x="45212" y="75691"/>
                </a:lnTo>
                <a:lnTo>
                  <a:pt x="46990" y="75691"/>
                </a:lnTo>
                <a:lnTo>
                  <a:pt x="48895" y="75818"/>
                </a:lnTo>
                <a:lnTo>
                  <a:pt x="51054" y="75945"/>
                </a:lnTo>
                <a:lnTo>
                  <a:pt x="53594" y="75945"/>
                </a:lnTo>
                <a:lnTo>
                  <a:pt x="53594" y="81533"/>
                </a:lnTo>
                <a:lnTo>
                  <a:pt x="3556" y="81533"/>
                </a:lnTo>
                <a:lnTo>
                  <a:pt x="3556" y="75945"/>
                </a:lnTo>
                <a:lnTo>
                  <a:pt x="5969" y="75945"/>
                </a:lnTo>
                <a:lnTo>
                  <a:pt x="8128" y="75818"/>
                </a:lnTo>
                <a:lnTo>
                  <a:pt x="9779" y="75691"/>
                </a:lnTo>
                <a:lnTo>
                  <a:pt x="11557" y="75564"/>
                </a:lnTo>
                <a:lnTo>
                  <a:pt x="13081" y="75437"/>
                </a:lnTo>
                <a:lnTo>
                  <a:pt x="14224" y="75311"/>
                </a:lnTo>
                <a:lnTo>
                  <a:pt x="15494" y="75056"/>
                </a:lnTo>
                <a:lnTo>
                  <a:pt x="16510" y="74802"/>
                </a:lnTo>
                <a:lnTo>
                  <a:pt x="17145" y="74675"/>
                </a:lnTo>
                <a:lnTo>
                  <a:pt x="17907" y="74421"/>
                </a:lnTo>
                <a:lnTo>
                  <a:pt x="18542" y="74040"/>
                </a:lnTo>
                <a:lnTo>
                  <a:pt x="19177" y="73787"/>
                </a:lnTo>
                <a:lnTo>
                  <a:pt x="19685" y="73406"/>
                </a:lnTo>
                <a:lnTo>
                  <a:pt x="20193" y="73025"/>
                </a:lnTo>
                <a:lnTo>
                  <a:pt x="20574" y="72516"/>
                </a:lnTo>
                <a:lnTo>
                  <a:pt x="21082" y="72136"/>
                </a:lnTo>
                <a:lnTo>
                  <a:pt x="21336" y="71500"/>
                </a:lnTo>
                <a:lnTo>
                  <a:pt x="21590" y="70865"/>
                </a:lnTo>
                <a:lnTo>
                  <a:pt x="21844" y="70231"/>
                </a:lnTo>
                <a:lnTo>
                  <a:pt x="22098" y="69341"/>
                </a:lnTo>
                <a:lnTo>
                  <a:pt x="22225" y="68325"/>
                </a:lnTo>
                <a:lnTo>
                  <a:pt x="22352" y="67437"/>
                </a:lnTo>
                <a:lnTo>
                  <a:pt x="22479" y="66166"/>
                </a:lnTo>
                <a:lnTo>
                  <a:pt x="22479" y="64769"/>
                </a:lnTo>
                <a:lnTo>
                  <a:pt x="22479" y="19431"/>
                </a:lnTo>
                <a:lnTo>
                  <a:pt x="22479" y="17780"/>
                </a:lnTo>
                <a:lnTo>
                  <a:pt x="22098" y="16637"/>
                </a:lnTo>
                <a:lnTo>
                  <a:pt x="21463" y="16001"/>
                </a:lnTo>
                <a:lnTo>
                  <a:pt x="20828" y="15239"/>
                </a:lnTo>
                <a:lnTo>
                  <a:pt x="19939" y="14986"/>
                </a:lnTo>
                <a:lnTo>
                  <a:pt x="18796" y="14986"/>
                </a:lnTo>
                <a:lnTo>
                  <a:pt x="17526" y="14986"/>
                </a:lnTo>
                <a:lnTo>
                  <a:pt x="15494" y="15620"/>
                </a:lnTo>
                <a:lnTo>
                  <a:pt x="12954" y="17018"/>
                </a:lnTo>
                <a:lnTo>
                  <a:pt x="10414" y="18287"/>
                </a:lnTo>
                <a:lnTo>
                  <a:pt x="7112" y="20319"/>
                </a:lnTo>
                <a:lnTo>
                  <a:pt x="3048" y="22987"/>
                </a:lnTo>
                <a:lnTo>
                  <a:pt x="2413" y="21970"/>
                </a:lnTo>
                <a:lnTo>
                  <a:pt x="1905" y="21081"/>
                </a:lnTo>
                <a:lnTo>
                  <a:pt x="1524" y="20065"/>
                </a:lnTo>
                <a:lnTo>
                  <a:pt x="1016" y="19050"/>
                </a:lnTo>
                <a:lnTo>
                  <a:pt x="508" y="18161"/>
                </a:lnTo>
                <a:lnTo>
                  <a:pt x="0" y="17144"/>
                </a:lnTo>
                <a:lnTo>
                  <a:pt x="5207" y="14224"/>
                </a:lnTo>
                <a:lnTo>
                  <a:pt x="10414" y="11302"/>
                </a:lnTo>
                <a:lnTo>
                  <a:pt x="15494" y="8508"/>
                </a:lnTo>
                <a:lnTo>
                  <a:pt x="20701" y="5714"/>
                </a:lnTo>
                <a:lnTo>
                  <a:pt x="25908" y="2793"/>
                </a:lnTo>
                <a:lnTo>
                  <a:pt x="3111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941320" y="4040123"/>
            <a:ext cx="134874" cy="1348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951226" y="4054475"/>
            <a:ext cx="125095" cy="12496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40023" y="4005071"/>
            <a:ext cx="2984754" cy="17119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352800" y="4349496"/>
            <a:ext cx="121158" cy="1211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362833" y="4362958"/>
            <a:ext cx="111379" cy="1113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614928" y="4319015"/>
            <a:ext cx="3195066" cy="15252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52800" y="4681728"/>
            <a:ext cx="121158" cy="1211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62833" y="4695190"/>
            <a:ext cx="111379" cy="1113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616452" y="4693894"/>
            <a:ext cx="115091" cy="14251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630803" y="4711446"/>
            <a:ext cx="96520" cy="123825"/>
          </a:xfrm>
          <a:custGeom>
            <a:avLst/>
            <a:gdLst/>
            <a:ahLst/>
            <a:cxnLst/>
            <a:rect l="l" t="t" r="r" b="b"/>
            <a:pathLst>
              <a:path w="96520" h="123825">
                <a:moveTo>
                  <a:pt x="12446" y="87121"/>
                </a:moveTo>
                <a:lnTo>
                  <a:pt x="8000" y="90042"/>
                </a:lnTo>
                <a:lnTo>
                  <a:pt x="4825" y="92836"/>
                </a:lnTo>
                <a:lnTo>
                  <a:pt x="2921" y="95503"/>
                </a:lnTo>
                <a:lnTo>
                  <a:pt x="888" y="98170"/>
                </a:lnTo>
                <a:lnTo>
                  <a:pt x="37" y="101091"/>
                </a:lnTo>
                <a:lnTo>
                  <a:pt x="0" y="104393"/>
                </a:lnTo>
                <a:lnTo>
                  <a:pt x="2049" y="112801"/>
                </a:lnTo>
                <a:lnTo>
                  <a:pt x="8207" y="118792"/>
                </a:lnTo>
                <a:lnTo>
                  <a:pt x="18484" y="122378"/>
                </a:lnTo>
                <a:lnTo>
                  <a:pt x="32893" y="123570"/>
                </a:lnTo>
                <a:lnTo>
                  <a:pt x="39624" y="123570"/>
                </a:lnTo>
                <a:lnTo>
                  <a:pt x="45466" y="122681"/>
                </a:lnTo>
                <a:lnTo>
                  <a:pt x="55499" y="119379"/>
                </a:lnTo>
                <a:lnTo>
                  <a:pt x="59689" y="116966"/>
                </a:lnTo>
                <a:lnTo>
                  <a:pt x="59832" y="116839"/>
                </a:lnTo>
                <a:lnTo>
                  <a:pt x="26288" y="116839"/>
                </a:lnTo>
                <a:lnTo>
                  <a:pt x="21589" y="115823"/>
                </a:lnTo>
                <a:lnTo>
                  <a:pt x="18542" y="113791"/>
                </a:lnTo>
                <a:lnTo>
                  <a:pt x="15367" y="111759"/>
                </a:lnTo>
                <a:lnTo>
                  <a:pt x="13903" y="108711"/>
                </a:lnTo>
                <a:lnTo>
                  <a:pt x="15875" y="96138"/>
                </a:lnTo>
                <a:lnTo>
                  <a:pt x="16637" y="94741"/>
                </a:lnTo>
                <a:lnTo>
                  <a:pt x="17525" y="93471"/>
                </a:lnTo>
                <a:lnTo>
                  <a:pt x="18669" y="92201"/>
                </a:lnTo>
                <a:lnTo>
                  <a:pt x="12446" y="87121"/>
                </a:lnTo>
                <a:close/>
              </a:path>
              <a:path w="96520" h="123825">
                <a:moveTo>
                  <a:pt x="82980" y="63753"/>
                </a:moveTo>
                <a:lnTo>
                  <a:pt x="68707" y="63753"/>
                </a:lnTo>
                <a:lnTo>
                  <a:pt x="69976" y="64007"/>
                </a:lnTo>
                <a:lnTo>
                  <a:pt x="67764" y="74175"/>
                </a:lnTo>
                <a:lnTo>
                  <a:pt x="49911" y="111886"/>
                </a:lnTo>
                <a:lnTo>
                  <a:pt x="45593" y="115188"/>
                </a:lnTo>
                <a:lnTo>
                  <a:pt x="39877" y="116839"/>
                </a:lnTo>
                <a:lnTo>
                  <a:pt x="59832" y="116839"/>
                </a:lnTo>
                <a:lnTo>
                  <a:pt x="63119" y="113918"/>
                </a:lnTo>
                <a:lnTo>
                  <a:pt x="66675" y="110870"/>
                </a:lnTo>
                <a:lnTo>
                  <a:pt x="69469" y="107187"/>
                </a:lnTo>
                <a:lnTo>
                  <a:pt x="71627" y="103123"/>
                </a:lnTo>
                <a:lnTo>
                  <a:pt x="73913" y="98932"/>
                </a:lnTo>
                <a:lnTo>
                  <a:pt x="81463" y="71246"/>
                </a:lnTo>
                <a:lnTo>
                  <a:pt x="82980" y="63753"/>
                </a:lnTo>
                <a:close/>
              </a:path>
              <a:path w="96520" h="123825">
                <a:moveTo>
                  <a:pt x="66167" y="0"/>
                </a:moveTo>
                <a:lnTo>
                  <a:pt x="54101" y="0"/>
                </a:lnTo>
                <a:lnTo>
                  <a:pt x="46355" y="2666"/>
                </a:lnTo>
                <a:lnTo>
                  <a:pt x="20720" y="36774"/>
                </a:lnTo>
                <a:lnTo>
                  <a:pt x="17399" y="58419"/>
                </a:lnTo>
                <a:lnTo>
                  <a:pt x="17432" y="67436"/>
                </a:lnTo>
                <a:lnTo>
                  <a:pt x="19176" y="74040"/>
                </a:lnTo>
                <a:lnTo>
                  <a:pt x="22825" y="78993"/>
                </a:lnTo>
                <a:lnTo>
                  <a:pt x="26162" y="83565"/>
                </a:lnTo>
                <a:lnTo>
                  <a:pt x="31114" y="85978"/>
                </a:lnTo>
                <a:lnTo>
                  <a:pt x="43052" y="85978"/>
                </a:lnTo>
                <a:lnTo>
                  <a:pt x="48260" y="84200"/>
                </a:lnTo>
                <a:lnTo>
                  <a:pt x="57912" y="77088"/>
                </a:lnTo>
                <a:lnTo>
                  <a:pt x="59213" y="75691"/>
                </a:lnTo>
                <a:lnTo>
                  <a:pt x="39877" y="75691"/>
                </a:lnTo>
                <a:lnTo>
                  <a:pt x="37224" y="74175"/>
                </a:lnTo>
                <a:lnTo>
                  <a:pt x="35433" y="71246"/>
                </a:lnTo>
                <a:lnTo>
                  <a:pt x="33782" y="68198"/>
                </a:lnTo>
                <a:lnTo>
                  <a:pt x="32943" y="64007"/>
                </a:lnTo>
                <a:lnTo>
                  <a:pt x="32893" y="49656"/>
                </a:lnTo>
                <a:lnTo>
                  <a:pt x="34103" y="41909"/>
                </a:lnTo>
                <a:lnTo>
                  <a:pt x="34206" y="41401"/>
                </a:lnTo>
                <a:lnTo>
                  <a:pt x="36957" y="33400"/>
                </a:lnTo>
                <a:lnTo>
                  <a:pt x="39624" y="25272"/>
                </a:lnTo>
                <a:lnTo>
                  <a:pt x="43307" y="18795"/>
                </a:lnTo>
                <a:lnTo>
                  <a:pt x="48006" y="13969"/>
                </a:lnTo>
                <a:lnTo>
                  <a:pt x="52705" y="9270"/>
                </a:lnTo>
                <a:lnTo>
                  <a:pt x="58038" y="6857"/>
                </a:lnTo>
                <a:lnTo>
                  <a:pt x="95067" y="6857"/>
                </a:lnTo>
                <a:lnTo>
                  <a:pt x="95318" y="5714"/>
                </a:lnTo>
                <a:lnTo>
                  <a:pt x="82676" y="5714"/>
                </a:lnTo>
                <a:lnTo>
                  <a:pt x="79375" y="3555"/>
                </a:lnTo>
                <a:lnTo>
                  <a:pt x="76200" y="2158"/>
                </a:lnTo>
                <a:lnTo>
                  <a:pt x="69596" y="380"/>
                </a:lnTo>
                <a:lnTo>
                  <a:pt x="66167" y="0"/>
                </a:lnTo>
                <a:close/>
              </a:path>
              <a:path w="96520" h="123825">
                <a:moveTo>
                  <a:pt x="95067" y="6857"/>
                </a:moveTo>
                <a:lnTo>
                  <a:pt x="68452" y="6857"/>
                </a:lnTo>
                <a:lnTo>
                  <a:pt x="71627" y="7873"/>
                </a:lnTo>
                <a:lnTo>
                  <a:pt x="75437" y="11937"/>
                </a:lnTo>
                <a:lnTo>
                  <a:pt x="76326" y="15239"/>
                </a:lnTo>
                <a:lnTo>
                  <a:pt x="76200" y="25272"/>
                </a:lnTo>
                <a:lnTo>
                  <a:pt x="75692" y="29336"/>
                </a:lnTo>
                <a:lnTo>
                  <a:pt x="61849" y="62991"/>
                </a:lnTo>
                <a:lnTo>
                  <a:pt x="58547" y="67436"/>
                </a:lnTo>
                <a:lnTo>
                  <a:pt x="55372" y="70611"/>
                </a:lnTo>
                <a:lnTo>
                  <a:pt x="49530" y="74675"/>
                </a:lnTo>
                <a:lnTo>
                  <a:pt x="46609" y="75691"/>
                </a:lnTo>
                <a:lnTo>
                  <a:pt x="59213" y="75691"/>
                </a:lnTo>
                <a:lnTo>
                  <a:pt x="63119" y="71500"/>
                </a:lnTo>
                <a:lnTo>
                  <a:pt x="68707" y="63753"/>
                </a:lnTo>
                <a:lnTo>
                  <a:pt x="82980" y="63753"/>
                </a:lnTo>
                <a:lnTo>
                  <a:pt x="85217" y="51942"/>
                </a:lnTo>
                <a:lnTo>
                  <a:pt x="86741" y="44703"/>
                </a:lnTo>
                <a:lnTo>
                  <a:pt x="87487" y="41401"/>
                </a:lnTo>
                <a:lnTo>
                  <a:pt x="95067" y="6857"/>
                </a:lnTo>
                <a:close/>
              </a:path>
              <a:path w="96520" h="123825">
                <a:moveTo>
                  <a:pt x="90805" y="0"/>
                </a:moveTo>
                <a:lnTo>
                  <a:pt x="82676" y="5714"/>
                </a:lnTo>
                <a:lnTo>
                  <a:pt x="95318" y="5714"/>
                </a:lnTo>
                <a:lnTo>
                  <a:pt x="96266" y="1396"/>
                </a:lnTo>
                <a:lnTo>
                  <a:pt x="908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663696" y="4718303"/>
            <a:ext cx="43815" cy="69215"/>
          </a:xfrm>
          <a:custGeom>
            <a:avLst/>
            <a:gdLst/>
            <a:ahLst/>
            <a:cxnLst/>
            <a:rect l="l" t="t" r="r" b="b"/>
            <a:pathLst>
              <a:path w="43814" h="69214">
                <a:moveTo>
                  <a:pt x="30987" y="0"/>
                </a:moveTo>
                <a:lnTo>
                  <a:pt x="25145" y="0"/>
                </a:lnTo>
                <a:lnTo>
                  <a:pt x="19812" y="2413"/>
                </a:lnTo>
                <a:lnTo>
                  <a:pt x="15112" y="7112"/>
                </a:lnTo>
                <a:lnTo>
                  <a:pt x="10413" y="11938"/>
                </a:lnTo>
                <a:lnTo>
                  <a:pt x="6730" y="18415"/>
                </a:lnTo>
                <a:lnTo>
                  <a:pt x="4063" y="26543"/>
                </a:lnTo>
                <a:lnTo>
                  <a:pt x="1269" y="34671"/>
                </a:lnTo>
                <a:lnTo>
                  <a:pt x="0" y="42799"/>
                </a:lnTo>
                <a:lnTo>
                  <a:pt x="0" y="50800"/>
                </a:lnTo>
                <a:lnTo>
                  <a:pt x="0" y="56896"/>
                </a:lnTo>
                <a:lnTo>
                  <a:pt x="888" y="61341"/>
                </a:lnTo>
                <a:lnTo>
                  <a:pt x="2539" y="64389"/>
                </a:lnTo>
                <a:lnTo>
                  <a:pt x="4317" y="67310"/>
                </a:lnTo>
                <a:lnTo>
                  <a:pt x="6984" y="68834"/>
                </a:lnTo>
                <a:lnTo>
                  <a:pt x="10794" y="68834"/>
                </a:lnTo>
                <a:lnTo>
                  <a:pt x="13715" y="68834"/>
                </a:lnTo>
                <a:lnTo>
                  <a:pt x="16637" y="67818"/>
                </a:lnTo>
                <a:lnTo>
                  <a:pt x="19557" y="65786"/>
                </a:lnTo>
                <a:lnTo>
                  <a:pt x="22478" y="63754"/>
                </a:lnTo>
                <a:lnTo>
                  <a:pt x="25653" y="60579"/>
                </a:lnTo>
                <a:lnTo>
                  <a:pt x="28955" y="56134"/>
                </a:lnTo>
                <a:lnTo>
                  <a:pt x="32384" y="51689"/>
                </a:lnTo>
                <a:lnTo>
                  <a:pt x="43433" y="17399"/>
                </a:lnTo>
                <a:lnTo>
                  <a:pt x="43433" y="12954"/>
                </a:lnTo>
                <a:lnTo>
                  <a:pt x="43433" y="8382"/>
                </a:lnTo>
                <a:lnTo>
                  <a:pt x="42544" y="5080"/>
                </a:lnTo>
                <a:lnTo>
                  <a:pt x="40639" y="3048"/>
                </a:lnTo>
                <a:lnTo>
                  <a:pt x="38734" y="1016"/>
                </a:lnTo>
                <a:lnTo>
                  <a:pt x="35559" y="0"/>
                </a:lnTo>
                <a:lnTo>
                  <a:pt x="309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630803" y="4711446"/>
            <a:ext cx="96520" cy="123825"/>
          </a:xfrm>
          <a:custGeom>
            <a:avLst/>
            <a:gdLst/>
            <a:ahLst/>
            <a:cxnLst/>
            <a:rect l="l" t="t" r="r" b="b"/>
            <a:pathLst>
              <a:path w="96520" h="123825">
                <a:moveTo>
                  <a:pt x="62484" y="0"/>
                </a:moveTo>
                <a:lnTo>
                  <a:pt x="66167" y="0"/>
                </a:lnTo>
                <a:lnTo>
                  <a:pt x="69596" y="380"/>
                </a:lnTo>
                <a:lnTo>
                  <a:pt x="72898" y="1269"/>
                </a:lnTo>
                <a:lnTo>
                  <a:pt x="76200" y="2158"/>
                </a:lnTo>
                <a:lnTo>
                  <a:pt x="79375" y="3555"/>
                </a:lnTo>
                <a:lnTo>
                  <a:pt x="82676" y="5714"/>
                </a:lnTo>
                <a:lnTo>
                  <a:pt x="90805" y="0"/>
                </a:lnTo>
                <a:lnTo>
                  <a:pt x="96266" y="1396"/>
                </a:lnTo>
                <a:lnTo>
                  <a:pt x="87375" y="41909"/>
                </a:lnTo>
                <a:lnTo>
                  <a:pt x="86741" y="44703"/>
                </a:lnTo>
                <a:lnTo>
                  <a:pt x="85217" y="51942"/>
                </a:lnTo>
                <a:lnTo>
                  <a:pt x="77216" y="89280"/>
                </a:lnTo>
                <a:lnTo>
                  <a:pt x="71627" y="103123"/>
                </a:lnTo>
                <a:lnTo>
                  <a:pt x="69469" y="107187"/>
                </a:lnTo>
                <a:lnTo>
                  <a:pt x="66675" y="110870"/>
                </a:lnTo>
                <a:lnTo>
                  <a:pt x="63119" y="113918"/>
                </a:lnTo>
                <a:lnTo>
                  <a:pt x="59689" y="116966"/>
                </a:lnTo>
                <a:lnTo>
                  <a:pt x="55499" y="119379"/>
                </a:lnTo>
                <a:lnTo>
                  <a:pt x="50546" y="121030"/>
                </a:lnTo>
                <a:lnTo>
                  <a:pt x="45466" y="122681"/>
                </a:lnTo>
                <a:lnTo>
                  <a:pt x="39624" y="123570"/>
                </a:lnTo>
                <a:lnTo>
                  <a:pt x="32893" y="123570"/>
                </a:lnTo>
                <a:lnTo>
                  <a:pt x="18484" y="122378"/>
                </a:lnTo>
                <a:lnTo>
                  <a:pt x="8207" y="118792"/>
                </a:lnTo>
                <a:lnTo>
                  <a:pt x="2049" y="112801"/>
                </a:lnTo>
                <a:lnTo>
                  <a:pt x="0" y="104393"/>
                </a:lnTo>
                <a:lnTo>
                  <a:pt x="0" y="101218"/>
                </a:lnTo>
                <a:lnTo>
                  <a:pt x="888" y="98170"/>
                </a:lnTo>
                <a:lnTo>
                  <a:pt x="2921" y="95503"/>
                </a:lnTo>
                <a:lnTo>
                  <a:pt x="4825" y="92836"/>
                </a:lnTo>
                <a:lnTo>
                  <a:pt x="8000" y="90042"/>
                </a:lnTo>
                <a:lnTo>
                  <a:pt x="12446" y="87121"/>
                </a:lnTo>
                <a:lnTo>
                  <a:pt x="18669" y="92201"/>
                </a:lnTo>
                <a:lnTo>
                  <a:pt x="17525" y="93471"/>
                </a:lnTo>
                <a:lnTo>
                  <a:pt x="16637" y="94741"/>
                </a:lnTo>
                <a:lnTo>
                  <a:pt x="15875" y="96138"/>
                </a:lnTo>
                <a:lnTo>
                  <a:pt x="15112" y="97408"/>
                </a:lnTo>
                <a:lnTo>
                  <a:pt x="14605" y="98678"/>
                </a:lnTo>
                <a:lnTo>
                  <a:pt x="14224" y="99948"/>
                </a:lnTo>
                <a:lnTo>
                  <a:pt x="13970" y="101091"/>
                </a:lnTo>
                <a:lnTo>
                  <a:pt x="13843" y="102615"/>
                </a:lnTo>
                <a:lnTo>
                  <a:pt x="13843" y="104266"/>
                </a:lnTo>
                <a:lnTo>
                  <a:pt x="13843" y="108584"/>
                </a:lnTo>
                <a:lnTo>
                  <a:pt x="15367" y="111759"/>
                </a:lnTo>
                <a:lnTo>
                  <a:pt x="18542" y="113791"/>
                </a:lnTo>
                <a:lnTo>
                  <a:pt x="21589" y="115823"/>
                </a:lnTo>
                <a:lnTo>
                  <a:pt x="26288" y="116839"/>
                </a:lnTo>
                <a:lnTo>
                  <a:pt x="32638" y="116839"/>
                </a:lnTo>
                <a:lnTo>
                  <a:pt x="39877" y="116839"/>
                </a:lnTo>
                <a:lnTo>
                  <a:pt x="45593" y="115188"/>
                </a:lnTo>
                <a:lnTo>
                  <a:pt x="49911" y="111886"/>
                </a:lnTo>
                <a:lnTo>
                  <a:pt x="54229" y="108711"/>
                </a:lnTo>
                <a:lnTo>
                  <a:pt x="69976" y="64007"/>
                </a:lnTo>
                <a:lnTo>
                  <a:pt x="68707" y="63753"/>
                </a:lnTo>
                <a:lnTo>
                  <a:pt x="63119" y="71500"/>
                </a:lnTo>
                <a:lnTo>
                  <a:pt x="57912" y="77088"/>
                </a:lnTo>
                <a:lnTo>
                  <a:pt x="53086" y="80644"/>
                </a:lnTo>
                <a:lnTo>
                  <a:pt x="48260" y="84200"/>
                </a:lnTo>
                <a:lnTo>
                  <a:pt x="43052" y="85978"/>
                </a:lnTo>
                <a:lnTo>
                  <a:pt x="37464" y="85978"/>
                </a:lnTo>
                <a:lnTo>
                  <a:pt x="31114" y="85978"/>
                </a:lnTo>
                <a:lnTo>
                  <a:pt x="26162" y="83565"/>
                </a:lnTo>
                <a:lnTo>
                  <a:pt x="22733" y="78866"/>
                </a:lnTo>
                <a:lnTo>
                  <a:pt x="19176" y="74040"/>
                </a:lnTo>
                <a:lnTo>
                  <a:pt x="17399" y="67309"/>
                </a:lnTo>
                <a:lnTo>
                  <a:pt x="17399" y="58419"/>
                </a:lnTo>
                <a:lnTo>
                  <a:pt x="17776" y="51061"/>
                </a:lnTo>
                <a:lnTo>
                  <a:pt x="34563" y="12432"/>
                </a:lnTo>
                <a:lnTo>
                  <a:pt x="54101" y="0"/>
                </a:lnTo>
                <a:lnTo>
                  <a:pt x="624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741420" y="4646663"/>
            <a:ext cx="236969" cy="18365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755009" y="4664202"/>
            <a:ext cx="218440" cy="165100"/>
          </a:xfrm>
          <a:custGeom>
            <a:avLst/>
            <a:gdLst/>
            <a:ahLst/>
            <a:cxnLst/>
            <a:rect l="l" t="t" r="r" b="b"/>
            <a:pathLst>
              <a:path w="218439" h="165100">
                <a:moveTo>
                  <a:pt x="165353" y="0"/>
                </a:moveTo>
                <a:lnTo>
                  <a:pt x="162940" y="6731"/>
                </a:lnTo>
                <a:lnTo>
                  <a:pt x="172485" y="10872"/>
                </a:lnTo>
                <a:lnTo>
                  <a:pt x="180721" y="16621"/>
                </a:lnTo>
                <a:lnTo>
                  <a:pt x="200485" y="54816"/>
                </a:lnTo>
                <a:lnTo>
                  <a:pt x="202945" y="81787"/>
                </a:lnTo>
                <a:lnTo>
                  <a:pt x="202328" y="96359"/>
                </a:lnTo>
                <a:lnTo>
                  <a:pt x="187590" y="141029"/>
                </a:lnTo>
                <a:lnTo>
                  <a:pt x="163194" y="158496"/>
                </a:lnTo>
                <a:lnTo>
                  <a:pt x="165353" y="165100"/>
                </a:lnTo>
                <a:lnTo>
                  <a:pt x="204342" y="136271"/>
                </a:lnTo>
                <a:lnTo>
                  <a:pt x="217094" y="97819"/>
                </a:lnTo>
                <a:lnTo>
                  <a:pt x="217931" y="82677"/>
                </a:lnTo>
                <a:lnTo>
                  <a:pt x="217094" y="67532"/>
                </a:lnTo>
                <a:lnTo>
                  <a:pt x="204342" y="28956"/>
                </a:lnTo>
                <a:lnTo>
                  <a:pt x="177286" y="4310"/>
                </a:lnTo>
                <a:lnTo>
                  <a:pt x="165353" y="0"/>
                </a:lnTo>
                <a:close/>
              </a:path>
              <a:path w="218439" h="165100">
                <a:moveTo>
                  <a:pt x="52704" y="0"/>
                </a:moveTo>
                <a:lnTo>
                  <a:pt x="13715" y="28956"/>
                </a:lnTo>
                <a:lnTo>
                  <a:pt x="857" y="67532"/>
                </a:lnTo>
                <a:lnTo>
                  <a:pt x="0" y="82677"/>
                </a:lnTo>
                <a:lnTo>
                  <a:pt x="855" y="97819"/>
                </a:lnTo>
                <a:lnTo>
                  <a:pt x="13588" y="136271"/>
                </a:lnTo>
                <a:lnTo>
                  <a:pt x="52704" y="165100"/>
                </a:lnTo>
                <a:lnTo>
                  <a:pt x="54863" y="158496"/>
                </a:lnTo>
                <a:lnTo>
                  <a:pt x="45430" y="154277"/>
                </a:lnTo>
                <a:lnTo>
                  <a:pt x="37306" y="148462"/>
                </a:lnTo>
                <a:lnTo>
                  <a:pt x="17573" y="109585"/>
                </a:lnTo>
                <a:lnTo>
                  <a:pt x="15112" y="81787"/>
                </a:lnTo>
                <a:lnTo>
                  <a:pt x="15730" y="67665"/>
                </a:lnTo>
                <a:lnTo>
                  <a:pt x="30489" y="23965"/>
                </a:lnTo>
                <a:lnTo>
                  <a:pt x="55117" y="6731"/>
                </a:lnTo>
                <a:lnTo>
                  <a:pt x="527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917950" y="4664202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412" y="0"/>
                </a:moveTo>
                <a:lnTo>
                  <a:pt x="41401" y="28956"/>
                </a:lnTo>
                <a:lnTo>
                  <a:pt x="54153" y="67532"/>
                </a:lnTo>
                <a:lnTo>
                  <a:pt x="54990" y="82677"/>
                </a:lnTo>
                <a:lnTo>
                  <a:pt x="54153" y="97819"/>
                </a:lnTo>
                <a:lnTo>
                  <a:pt x="41401" y="136271"/>
                </a:lnTo>
                <a:lnTo>
                  <a:pt x="2412" y="165100"/>
                </a:lnTo>
                <a:lnTo>
                  <a:pt x="253" y="158496"/>
                </a:lnTo>
                <a:lnTo>
                  <a:pt x="9687" y="154277"/>
                </a:lnTo>
                <a:lnTo>
                  <a:pt x="17811" y="148463"/>
                </a:lnTo>
                <a:lnTo>
                  <a:pt x="37544" y="109585"/>
                </a:lnTo>
                <a:lnTo>
                  <a:pt x="40004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1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750436" y="4659629"/>
            <a:ext cx="160877" cy="17424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037076" y="4703064"/>
            <a:ext cx="125729" cy="6629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051046" y="4757420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051046" y="4721352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046473" y="4752847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046473" y="4716779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213859" y="4693953"/>
            <a:ext cx="331470" cy="10817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544567" y="4652759"/>
            <a:ext cx="73958" cy="18365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553584" y="4657369"/>
            <a:ext cx="154776" cy="18260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626911" y="4675885"/>
            <a:ext cx="76835" cy="121920"/>
          </a:xfrm>
          <a:custGeom>
            <a:avLst/>
            <a:gdLst/>
            <a:ahLst/>
            <a:cxnLst/>
            <a:rect l="l" t="t" r="r" b="b"/>
            <a:pathLst>
              <a:path w="76835" h="121920">
                <a:moveTo>
                  <a:pt x="38560" y="0"/>
                </a:moveTo>
                <a:lnTo>
                  <a:pt x="32972" y="0"/>
                </a:lnTo>
                <a:lnTo>
                  <a:pt x="27765" y="1143"/>
                </a:lnTo>
                <a:lnTo>
                  <a:pt x="22939" y="3682"/>
                </a:lnTo>
                <a:lnTo>
                  <a:pt x="18240" y="6095"/>
                </a:lnTo>
                <a:lnTo>
                  <a:pt x="698" y="46910"/>
                </a:lnTo>
                <a:lnTo>
                  <a:pt x="0" y="62991"/>
                </a:lnTo>
                <a:lnTo>
                  <a:pt x="543" y="75945"/>
                </a:lnTo>
                <a:lnTo>
                  <a:pt x="14392" y="113307"/>
                </a:lnTo>
                <a:lnTo>
                  <a:pt x="37163" y="121665"/>
                </a:lnTo>
                <a:lnTo>
                  <a:pt x="46189" y="120667"/>
                </a:lnTo>
                <a:lnTo>
                  <a:pt x="54038" y="117681"/>
                </a:lnTo>
                <a:lnTo>
                  <a:pt x="58761" y="114172"/>
                </a:lnTo>
                <a:lnTo>
                  <a:pt x="31194" y="114172"/>
                </a:lnTo>
                <a:lnTo>
                  <a:pt x="25733" y="109727"/>
                </a:lnTo>
                <a:lnTo>
                  <a:pt x="17303" y="72550"/>
                </a:lnTo>
                <a:lnTo>
                  <a:pt x="16970" y="51181"/>
                </a:lnTo>
                <a:lnTo>
                  <a:pt x="17351" y="43941"/>
                </a:lnTo>
                <a:lnTo>
                  <a:pt x="28146" y="10921"/>
                </a:lnTo>
                <a:lnTo>
                  <a:pt x="30813" y="8508"/>
                </a:lnTo>
                <a:lnTo>
                  <a:pt x="34115" y="7365"/>
                </a:lnTo>
                <a:lnTo>
                  <a:pt x="60470" y="7365"/>
                </a:lnTo>
                <a:lnTo>
                  <a:pt x="55212" y="3651"/>
                </a:lnTo>
                <a:lnTo>
                  <a:pt x="47487" y="908"/>
                </a:lnTo>
                <a:lnTo>
                  <a:pt x="38560" y="0"/>
                </a:lnTo>
                <a:close/>
              </a:path>
              <a:path w="76835" h="121920">
                <a:moveTo>
                  <a:pt x="60470" y="7365"/>
                </a:moveTo>
                <a:lnTo>
                  <a:pt x="42497" y="7365"/>
                </a:lnTo>
                <a:lnTo>
                  <a:pt x="46307" y="9143"/>
                </a:lnTo>
                <a:lnTo>
                  <a:pt x="49355" y="12826"/>
                </a:lnTo>
                <a:lnTo>
                  <a:pt x="59096" y="53466"/>
                </a:lnTo>
                <a:lnTo>
                  <a:pt x="59261" y="62991"/>
                </a:lnTo>
                <a:lnTo>
                  <a:pt x="58990" y="73661"/>
                </a:lnTo>
                <a:lnTo>
                  <a:pt x="45545" y="114172"/>
                </a:lnTo>
                <a:lnTo>
                  <a:pt x="58761" y="114172"/>
                </a:lnTo>
                <a:lnTo>
                  <a:pt x="75657" y="73661"/>
                </a:lnTo>
                <a:lnTo>
                  <a:pt x="76279" y="59181"/>
                </a:lnTo>
                <a:lnTo>
                  <a:pt x="75758" y="46910"/>
                </a:lnTo>
                <a:lnTo>
                  <a:pt x="61723" y="8251"/>
                </a:lnTo>
                <a:lnTo>
                  <a:pt x="60470" y="736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643882" y="4683252"/>
            <a:ext cx="42545" cy="107314"/>
          </a:xfrm>
          <a:custGeom>
            <a:avLst/>
            <a:gdLst/>
            <a:ahLst/>
            <a:cxnLst/>
            <a:rect l="l" t="t" r="r" b="b"/>
            <a:pathLst>
              <a:path w="42545" h="107314">
                <a:moveTo>
                  <a:pt x="21208" y="0"/>
                </a:moveTo>
                <a:lnTo>
                  <a:pt x="17144" y="0"/>
                </a:lnTo>
                <a:lnTo>
                  <a:pt x="13842" y="1143"/>
                </a:lnTo>
                <a:lnTo>
                  <a:pt x="11175" y="3556"/>
                </a:lnTo>
                <a:lnTo>
                  <a:pt x="8381" y="5968"/>
                </a:lnTo>
                <a:lnTo>
                  <a:pt x="6222" y="9398"/>
                </a:lnTo>
                <a:lnTo>
                  <a:pt x="4571" y="13843"/>
                </a:lnTo>
                <a:lnTo>
                  <a:pt x="2920" y="18287"/>
                </a:lnTo>
                <a:lnTo>
                  <a:pt x="1777" y="23749"/>
                </a:lnTo>
                <a:lnTo>
                  <a:pt x="1015" y="30225"/>
                </a:lnTo>
                <a:lnTo>
                  <a:pt x="380" y="36575"/>
                </a:lnTo>
                <a:lnTo>
                  <a:pt x="0" y="43815"/>
                </a:lnTo>
                <a:lnTo>
                  <a:pt x="0" y="51943"/>
                </a:lnTo>
                <a:lnTo>
                  <a:pt x="5333" y="93599"/>
                </a:lnTo>
                <a:lnTo>
                  <a:pt x="14223" y="106806"/>
                </a:lnTo>
                <a:lnTo>
                  <a:pt x="21589" y="106806"/>
                </a:lnTo>
                <a:lnTo>
                  <a:pt x="28575" y="106806"/>
                </a:lnTo>
                <a:lnTo>
                  <a:pt x="41979" y="67893"/>
                </a:lnTo>
                <a:lnTo>
                  <a:pt x="42290" y="55625"/>
                </a:lnTo>
                <a:lnTo>
                  <a:pt x="42126" y="46100"/>
                </a:lnTo>
                <a:lnTo>
                  <a:pt x="32384" y="5461"/>
                </a:lnTo>
                <a:lnTo>
                  <a:pt x="29337" y="1778"/>
                </a:lnTo>
                <a:lnTo>
                  <a:pt x="25526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626864" y="4675885"/>
            <a:ext cx="76835" cy="121920"/>
          </a:xfrm>
          <a:custGeom>
            <a:avLst/>
            <a:gdLst/>
            <a:ahLst/>
            <a:cxnLst/>
            <a:rect l="l" t="t" r="r" b="b"/>
            <a:pathLst>
              <a:path w="76835" h="121920">
                <a:moveTo>
                  <a:pt x="38608" y="0"/>
                </a:moveTo>
                <a:lnTo>
                  <a:pt x="71076" y="23016"/>
                </a:lnTo>
                <a:lnTo>
                  <a:pt x="76326" y="59181"/>
                </a:lnTo>
                <a:lnTo>
                  <a:pt x="75705" y="73661"/>
                </a:lnTo>
                <a:lnTo>
                  <a:pt x="60767" y="112718"/>
                </a:lnTo>
                <a:lnTo>
                  <a:pt x="37211" y="121665"/>
                </a:lnTo>
                <a:lnTo>
                  <a:pt x="28398" y="120737"/>
                </a:lnTo>
                <a:lnTo>
                  <a:pt x="2349" y="88137"/>
                </a:lnTo>
                <a:lnTo>
                  <a:pt x="0" y="61849"/>
                </a:lnTo>
                <a:lnTo>
                  <a:pt x="188" y="54111"/>
                </a:lnTo>
                <a:lnTo>
                  <a:pt x="10795" y="14858"/>
                </a:lnTo>
                <a:lnTo>
                  <a:pt x="14224" y="9778"/>
                </a:lnTo>
                <a:lnTo>
                  <a:pt x="18287" y="6095"/>
                </a:lnTo>
                <a:lnTo>
                  <a:pt x="22987" y="3682"/>
                </a:lnTo>
                <a:lnTo>
                  <a:pt x="27812" y="1143"/>
                </a:lnTo>
                <a:lnTo>
                  <a:pt x="33020" y="0"/>
                </a:lnTo>
                <a:lnTo>
                  <a:pt x="386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03064" y="4757982"/>
            <a:ext cx="44881" cy="631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716779" y="4775961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892" y="0"/>
                </a:moveTo>
                <a:lnTo>
                  <a:pt x="9652" y="0"/>
                </a:lnTo>
                <a:lnTo>
                  <a:pt x="10033" y="4190"/>
                </a:lnTo>
                <a:lnTo>
                  <a:pt x="10250" y="8000"/>
                </a:lnTo>
                <a:lnTo>
                  <a:pt x="6477" y="31368"/>
                </a:lnTo>
                <a:lnTo>
                  <a:pt x="5207" y="33527"/>
                </a:lnTo>
                <a:lnTo>
                  <a:pt x="3048" y="36068"/>
                </a:lnTo>
                <a:lnTo>
                  <a:pt x="0" y="38862"/>
                </a:lnTo>
                <a:lnTo>
                  <a:pt x="4699" y="44195"/>
                </a:lnTo>
                <a:lnTo>
                  <a:pt x="26035" y="16001"/>
                </a:lnTo>
                <a:lnTo>
                  <a:pt x="26035" y="8000"/>
                </a:lnTo>
                <a:lnTo>
                  <a:pt x="25654" y="4063"/>
                </a:lnTo>
                <a:lnTo>
                  <a:pt x="2489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712208" y="4693953"/>
            <a:ext cx="163798" cy="13077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867655" y="4652759"/>
            <a:ext cx="75437" cy="18365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882641" y="4670297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412" y="0"/>
                </a:moveTo>
                <a:lnTo>
                  <a:pt x="0" y="6731"/>
                </a:lnTo>
                <a:lnTo>
                  <a:pt x="9544" y="10872"/>
                </a:lnTo>
                <a:lnTo>
                  <a:pt x="17780" y="16621"/>
                </a:lnTo>
                <a:lnTo>
                  <a:pt x="37544" y="54816"/>
                </a:lnTo>
                <a:lnTo>
                  <a:pt x="40005" y="81787"/>
                </a:lnTo>
                <a:lnTo>
                  <a:pt x="39387" y="96341"/>
                </a:lnTo>
                <a:lnTo>
                  <a:pt x="24649" y="141029"/>
                </a:lnTo>
                <a:lnTo>
                  <a:pt x="254" y="158495"/>
                </a:lnTo>
                <a:lnTo>
                  <a:pt x="2412" y="165100"/>
                </a:lnTo>
                <a:lnTo>
                  <a:pt x="41402" y="136270"/>
                </a:lnTo>
                <a:lnTo>
                  <a:pt x="54153" y="97819"/>
                </a:lnTo>
                <a:lnTo>
                  <a:pt x="54991" y="82676"/>
                </a:lnTo>
                <a:lnTo>
                  <a:pt x="54153" y="67532"/>
                </a:lnTo>
                <a:lnTo>
                  <a:pt x="41402" y="28956"/>
                </a:lnTo>
                <a:lnTo>
                  <a:pt x="14345" y="4310"/>
                </a:lnTo>
                <a:lnTo>
                  <a:pt x="24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882641" y="4670297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412" y="0"/>
                </a:moveTo>
                <a:lnTo>
                  <a:pt x="41402" y="28956"/>
                </a:lnTo>
                <a:lnTo>
                  <a:pt x="54153" y="67532"/>
                </a:lnTo>
                <a:lnTo>
                  <a:pt x="54991" y="82676"/>
                </a:lnTo>
                <a:lnTo>
                  <a:pt x="54153" y="97819"/>
                </a:lnTo>
                <a:lnTo>
                  <a:pt x="41402" y="136270"/>
                </a:lnTo>
                <a:lnTo>
                  <a:pt x="2412" y="165100"/>
                </a:lnTo>
                <a:lnTo>
                  <a:pt x="254" y="158495"/>
                </a:lnTo>
                <a:lnTo>
                  <a:pt x="9687" y="154277"/>
                </a:lnTo>
                <a:lnTo>
                  <a:pt x="17811" y="148462"/>
                </a:lnTo>
                <a:lnTo>
                  <a:pt x="37544" y="109537"/>
                </a:lnTo>
                <a:lnTo>
                  <a:pt x="40005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1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352800" y="4971288"/>
            <a:ext cx="121158" cy="1211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362833" y="4984750"/>
            <a:ext cx="111379" cy="1113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617976" y="4940795"/>
            <a:ext cx="1614677" cy="18771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712464" y="5251672"/>
            <a:ext cx="107441" cy="1059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722496" y="5264022"/>
            <a:ext cx="96392" cy="963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919728" y="5224246"/>
            <a:ext cx="2449829" cy="16322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921252" y="5370576"/>
            <a:ext cx="1600962" cy="13373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352800" y="5666232"/>
            <a:ext cx="121158" cy="121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362833" y="5679744"/>
            <a:ext cx="111379" cy="1113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624071" y="5635752"/>
            <a:ext cx="1528317" cy="15299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712464" y="5946641"/>
            <a:ext cx="107441" cy="1059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722496" y="5959005"/>
            <a:ext cx="96392" cy="9640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927347" y="5919215"/>
            <a:ext cx="528065" cy="16388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485132" y="5919215"/>
            <a:ext cx="581406" cy="13374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102352" y="5955790"/>
            <a:ext cx="101379" cy="12423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116321" y="5973381"/>
            <a:ext cx="82550" cy="106045"/>
          </a:xfrm>
          <a:custGeom>
            <a:avLst/>
            <a:gdLst/>
            <a:ahLst/>
            <a:cxnLst/>
            <a:rect l="l" t="t" r="r" b="b"/>
            <a:pathLst>
              <a:path w="82550" h="106045">
                <a:moveTo>
                  <a:pt x="10540" y="74485"/>
                </a:moveTo>
                <a:lnTo>
                  <a:pt x="0" y="89293"/>
                </a:lnTo>
                <a:lnTo>
                  <a:pt x="1742" y="96453"/>
                </a:lnTo>
                <a:lnTo>
                  <a:pt x="6984" y="101569"/>
                </a:lnTo>
                <a:lnTo>
                  <a:pt x="15751" y="104640"/>
                </a:lnTo>
                <a:lnTo>
                  <a:pt x="28066" y="105663"/>
                </a:lnTo>
                <a:lnTo>
                  <a:pt x="33908" y="105663"/>
                </a:lnTo>
                <a:lnTo>
                  <a:pt x="51237" y="99860"/>
                </a:lnTo>
                <a:lnTo>
                  <a:pt x="22478" y="99860"/>
                </a:lnTo>
                <a:lnTo>
                  <a:pt x="18414" y="98996"/>
                </a:lnTo>
                <a:lnTo>
                  <a:pt x="13080" y="95580"/>
                </a:lnTo>
                <a:lnTo>
                  <a:pt x="11864" y="92976"/>
                </a:lnTo>
                <a:lnTo>
                  <a:pt x="11937" y="86461"/>
                </a:lnTo>
                <a:lnTo>
                  <a:pt x="16001" y="78803"/>
                </a:lnTo>
                <a:lnTo>
                  <a:pt x="10540" y="74485"/>
                </a:lnTo>
                <a:close/>
              </a:path>
              <a:path w="82550" h="106045">
                <a:moveTo>
                  <a:pt x="70930" y="54533"/>
                </a:moveTo>
                <a:lnTo>
                  <a:pt x="58674" y="54533"/>
                </a:lnTo>
                <a:lnTo>
                  <a:pt x="59816" y="54762"/>
                </a:lnTo>
                <a:lnTo>
                  <a:pt x="57910" y="63442"/>
                </a:lnTo>
                <a:lnTo>
                  <a:pt x="38862" y="98475"/>
                </a:lnTo>
                <a:lnTo>
                  <a:pt x="34036" y="99860"/>
                </a:lnTo>
                <a:lnTo>
                  <a:pt x="51237" y="99860"/>
                </a:lnTo>
                <a:lnTo>
                  <a:pt x="56895" y="94767"/>
                </a:lnTo>
                <a:lnTo>
                  <a:pt x="59436" y="91681"/>
                </a:lnTo>
                <a:lnTo>
                  <a:pt x="61213" y="88137"/>
                </a:lnTo>
                <a:lnTo>
                  <a:pt x="63118" y="84594"/>
                </a:lnTo>
                <a:lnTo>
                  <a:pt x="64769" y="80657"/>
                </a:lnTo>
                <a:lnTo>
                  <a:pt x="67310" y="72021"/>
                </a:lnTo>
                <a:lnTo>
                  <a:pt x="68961" y="64655"/>
                </a:lnTo>
                <a:lnTo>
                  <a:pt x="70930" y="54533"/>
                </a:lnTo>
                <a:close/>
              </a:path>
              <a:path w="82550" h="106045">
                <a:moveTo>
                  <a:pt x="56514" y="0"/>
                </a:moveTo>
                <a:lnTo>
                  <a:pt x="46227" y="0"/>
                </a:lnTo>
                <a:lnTo>
                  <a:pt x="39624" y="2298"/>
                </a:lnTo>
                <a:lnTo>
                  <a:pt x="33781" y="6908"/>
                </a:lnTo>
                <a:lnTo>
                  <a:pt x="27812" y="11531"/>
                </a:lnTo>
                <a:lnTo>
                  <a:pt x="23240" y="17741"/>
                </a:lnTo>
                <a:lnTo>
                  <a:pt x="19938" y="25552"/>
                </a:lnTo>
                <a:lnTo>
                  <a:pt x="16510" y="33362"/>
                </a:lnTo>
                <a:lnTo>
                  <a:pt x="14858" y="41516"/>
                </a:lnTo>
                <a:lnTo>
                  <a:pt x="14885" y="57645"/>
                </a:lnTo>
                <a:lnTo>
                  <a:pt x="16382" y="63347"/>
                </a:lnTo>
                <a:lnTo>
                  <a:pt x="19430" y="67411"/>
                </a:lnTo>
                <a:lnTo>
                  <a:pt x="22351" y="71475"/>
                </a:lnTo>
                <a:lnTo>
                  <a:pt x="26669" y="73520"/>
                </a:lnTo>
                <a:lnTo>
                  <a:pt x="36829" y="73520"/>
                </a:lnTo>
                <a:lnTo>
                  <a:pt x="41275" y="71996"/>
                </a:lnTo>
                <a:lnTo>
                  <a:pt x="49402" y="65951"/>
                </a:lnTo>
                <a:lnTo>
                  <a:pt x="50561" y="64731"/>
                </a:lnTo>
                <a:lnTo>
                  <a:pt x="34162" y="64731"/>
                </a:lnTo>
                <a:lnTo>
                  <a:pt x="31750" y="63461"/>
                </a:lnTo>
                <a:lnTo>
                  <a:pt x="30352" y="60896"/>
                </a:lnTo>
                <a:lnTo>
                  <a:pt x="28828" y="58343"/>
                </a:lnTo>
                <a:lnTo>
                  <a:pt x="28119" y="54762"/>
                </a:lnTo>
                <a:lnTo>
                  <a:pt x="36956" y="16103"/>
                </a:lnTo>
                <a:lnTo>
                  <a:pt x="49529" y="5867"/>
                </a:lnTo>
                <a:lnTo>
                  <a:pt x="81266" y="5867"/>
                </a:lnTo>
                <a:lnTo>
                  <a:pt x="81478" y="4902"/>
                </a:lnTo>
                <a:lnTo>
                  <a:pt x="70738" y="4902"/>
                </a:lnTo>
                <a:lnTo>
                  <a:pt x="67944" y="3124"/>
                </a:lnTo>
                <a:lnTo>
                  <a:pt x="65024" y="1854"/>
                </a:lnTo>
                <a:lnTo>
                  <a:pt x="62356" y="1104"/>
                </a:lnTo>
                <a:lnTo>
                  <a:pt x="59562" y="368"/>
                </a:lnTo>
                <a:lnTo>
                  <a:pt x="56514" y="0"/>
                </a:lnTo>
                <a:close/>
              </a:path>
              <a:path w="82550" h="106045">
                <a:moveTo>
                  <a:pt x="81266" y="5867"/>
                </a:moveTo>
                <a:lnTo>
                  <a:pt x="58419" y="5867"/>
                </a:lnTo>
                <a:lnTo>
                  <a:pt x="61213" y="6756"/>
                </a:lnTo>
                <a:lnTo>
                  <a:pt x="64515" y="10274"/>
                </a:lnTo>
                <a:lnTo>
                  <a:pt x="65277" y="13093"/>
                </a:lnTo>
                <a:lnTo>
                  <a:pt x="65174" y="21628"/>
                </a:lnTo>
                <a:lnTo>
                  <a:pt x="64769" y="25171"/>
                </a:lnTo>
                <a:lnTo>
                  <a:pt x="52831" y="53873"/>
                </a:lnTo>
                <a:lnTo>
                  <a:pt x="50037" y="57645"/>
                </a:lnTo>
                <a:lnTo>
                  <a:pt x="47370" y="60388"/>
                </a:lnTo>
                <a:lnTo>
                  <a:pt x="42290" y="63868"/>
                </a:lnTo>
                <a:lnTo>
                  <a:pt x="39877" y="64731"/>
                </a:lnTo>
                <a:lnTo>
                  <a:pt x="50561" y="64731"/>
                </a:lnTo>
                <a:lnTo>
                  <a:pt x="53975" y="61137"/>
                </a:lnTo>
                <a:lnTo>
                  <a:pt x="58674" y="54533"/>
                </a:lnTo>
                <a:lnTo>
                  <a:pt x="70930" y="54533"/>
                </a:lnTo>
                <a:lnTo>
                  <a:pt x="72898" y="44424"/>
                </a:lnTo>
                <a:lnTo>
                  <a:pt x="74779" y="35394"/>
                </a:lnTo>
                <a:lnTo>
                  <a:pt x="81266" y="5867"/>
                </a:lnTo>
                <a:close/>
              </a:path>
              <a:path w="82550" h="106045">
                <a:moveTo>
                  <a:pt x="77597" y="0"/>
                </a:moveTo>
                <a:lnTo>
                  <a:pt x="70738" y="4902"/>
                </a:lnTo>
                <a:lnTo>
                  <a:pt x="81478" y="4902"/>
                </a:lnTo>
                <a:lnTo>
                  <a:pt x="82295" y="1181"/>
                </a:lnTo>
                <a:lnTo>
                  <a:pt x="7759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144389" y="5979248"/>
            <a:ext cx="37465" cy="59055"/>
          </a:xfrm>
          <a:custGeom>
            <a:avLst/>
            <a:gdLst/>
            <a:ahLst/>
            <a:cxnLst/>
            <a:rect l="l" t="t" r="r" b="b"/>
            <a:pathLst>
              <a:path w="37464" h="59054">
                <a:moveTo>
                  <a:pt x="26543" y="0"/>
                </a:moveTo>
                <a:lnTo>
                  <a:pt x="21462" y="0"/>
                </a:lnTo>
                <a:lnTo>
                  <a:pt x="17018" y="2057"/>
                </a:lnTo>
                <a:lnTo>
                  <a:pt x="12953" y="6146"/>
                </a:lnTo>
                <a:lnTo>
                  <a:pt x="8889" y="10236"/>
                </a:lnTo>
                <a:lnTo>
                  <a:pt x="5714" y="15760"/>
                </a:lnTo>
                <a:lnTo>
                  <a:pt x="3428" y="22707"/>
                </a:lnTo>
                <a:lnTo>
                  <a:pt x="1143" y="29641"/>
                </a:lnTo>
                <a:lnTo>
                  <a:pt x="0" y="36563"/>
                </a:lnTo>
                <a:lnTo>
                  <a:pt x="0" y="43459"/>
                </a:lnTo>
                <a:lnTo>
                  <a:pt x="0" y="48628"/>
                </a:lnTo>
                <a:lnTo>
                  <a:pt x="762" y="52476"/>
                </a:lnTo>
                <a:lnTo>
                  <a:pt x="2286" y="55029"/>
                </a:lnTo>
                <a:lnTo>
                  <a:pt x="3683" y="57594"/>
                </a:lnTo>
                <a:lnTo>
                  <a:pt x="6096" y="58864"/>
                </a:lnTo>
                <a:lnTo>
                  <a:pt x="9271" y="58864"/>
                </a:lnTo>
                <a:lnTo>
                  <a:pt x="11811" y="58864"/>
                </a:lnTo>
                <a:lnTo>
                  <a:pt x="14224" y="58000"/>
                </a:lnTo>
                <a:lnTo>
                  <a:pt x="16763" y="56260"/>
                </a:lnTo>
                <a:lnTo>
                  <a:pt x="19303" y="54521"/>
                </a:lnTo>
                <a:lnTo>
                  <a:pt x="21971" y="51777"/>
                </a:lnTo>
                <a:lnTo>
                  <a:pt x="24764" y="48005"/>
                </a:lnTo>
                <a:lnTo>
                  <a:pt x="27686" y="44234"/>
                </a:lnTo>
                <a:lnTo>
                  <a:pt x="35560" y="24409"/>
                </a:lnTo>
                <a:lnTo>
                  <a:pt x="36702" y="19303"/>
                </a:lnTo>
                <a:lnTo>
                  <a:pt x="37211" y="14858"/>
                </a:lnTo>
                <a:lnTo>
                  <a:pt x="37211" y="11087"/>
                </a:lnTo>
                <a:lnTo>
                  <a:pt x="37211" y="7226"/>
                </a:lnTo>
                <a:lnTo>
                  <a:pt x="36449" y="4406"/>
                </a:lnTo>
                <a:lnTo>
                  <a:pt x="34798" y="2641"/>
                </a:lnTo>
                <a:lnTo>
                  <a:pt x="33147" y="888"/>
                </a:lnTo>
                <a:lnTo>
                  <a:pt x="30352" y="0"/>
                </a:lnTo>
                <a:lnTo>
                  <a:pt x="265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116321" y="5973381"/>
            <a:ext cx="82550" cy="106045"/>
          </a:xfrm>
          <a:custGeom>
            <a:avLst/>
            <a:gdLst/>
            <a:ahLst/>
            <a:cxnLst/>
            <a:rect l="l" t="t" r="r" b="b"/>
            <a:pathLst>
              <a:path w="82550" h="106045">
                <a:moveTo>
                  <a:pt x="53466" y="0"/>
                </a:moveTo>
                <a:lnTo>
                  <a:pt x="56514" y="0"/>
                </a:lnTo>
                <a:lnTo>
                  <a:pt x="59562" y="368"/>
                </a:lnTo>
                <a:lnTo>
                  <a:pt x="62356" y="1104"/>
                </a:lnTo>
                <a:lnTo>
                  <a:pt x="65024" y="1854"/>
                </a:lnTo>
                <a:lnTo>
                  <a:pt x="67944" y="3124"/>
                </a:lnTo>
                <a:lnTo>
                  <a:pt x="70738" y="4902"/>
                </a:lnTo>
                <a:lnTo>
                  <a:pt x="77597" y="0"/>
                </a:lnTo>
                <a:lnTo>
                  <a:pt x="82295" y="1181"/>
                </a:lnTo>
                <a:lnTo>
                  <a:pt x="74675" y="35864"/>
                </a:lnTo>
                <a:lnTo>
                  <a:pt x="74167" y="38290"/>
                </a:lnTo>
                <a:lnTo>
                  <a:pt x="72898" y="44424"/>
                </a:lnTo>
                <a:lnTo>
                  <a:pt x="70992" y="54241"/>
                </a:lnTo>
                <a:lnTo>
                  <a:pt x="68961" y="64655"/>
                </a:lnTo>
                <a:lnTo>
                  <a:pt x="61213" y="88137"/>
                </a:lnTo>
                <a:lnTo>
                  <a:pt x="59436" y="91681"/>
                </a:lnTo>
                <a:lnTo>
                  <a:pt x="33908" y="105663"/>
                </a:lnTo>
                <a:lnTo>
                  <a:pt x="28066" y="105663"/>
                </a:lnTo>
                <a:lnTo>
                  <a:pt x="15751" y="104640"/>
                </a:lnTo>
                <a:lnTo>
                  <a:pt x="6984" y="101569"/>
                </a:lnTo>
                <a:lnTo>
                  <a:pt x="1742" y="96453"/>
                </a:lnTo>
                <a:lnTo>
                  <a:pt x="0" y="89293"/>
                </a:lnTo>
                <a:lnTo>
                  <a:pt x="0" y="86512"/>
                </a:lnTo>
                <a:lnTo>
                  <a:pt x="10540" y="74485"/>
                </a:lnTo>
                <a:lnTo>
                  <a:pt x="16001" y="78803"/>
                </a:lnTo>
                <a:lnTo>
                  <a:pt x="14986" y="79933"/>
                </a:lnTo>
                <a:lnTo>
                  <a:pt x="14224" y="81064"/>
                </a:lnTo>
                <a:lnTo>
                  <a:pt x="13588" y="82181"/>
                </a:lnTo>
                <a:lnTo>
                  <a:pt x="12953" y="83299"/>
                </a:lnTo>
                <a:lnTo>
                  <a:pt x="12445" y="84378"/>
                </a:lnTo>
                <a:lnTo>
                  <a:pt x="12191" y="85420"/>
                </a:lnTo>
                <a:lnTo>
                  <a:pt x="11937" y="86461"/>
                </a:lnTo>
                <a:lnTo>
                  <a:pt x="11811" y="87706"/>
                </a:lnTo>
                <a:lnTo>
                  <a:pt x="11811" y="89141"/>
                </a:lnTo>
                <a:lnTo>
                  <a:pt x="11811" y="92862"/>
                </a:lnTo>
                <a:lnTo>
                  <a:pt x="13080" y="95580"/>
                </a:lnTo>
                <a:lnTo>
                  <a:pt x="15748" y="97294"/>
                </a:lnTo>
                <a:lnTo>
                  <a:pt x="18414" y="98996"/>
                </a:lnTo>
                <a:lnTo>
                  <a:pt x="22478" y="99860"/>
                </a:lnTo>
                <a:lnTo>
                  <a:pt x="27939" y="99860"/>
                </a:lnTo>
                <a:lnTo>
                  <a:pt x="34036" y="99860"/>
                </a:lnTo>
                <a:lnTo>
                  <a:pt x="57910" y="63442"/>
                </a:lnTo>
                <a:lnTo>
                  <a:pt x="59816" y="54762"/>
                </a:lnTo>
                <a:lnTo>
                  <a:pt x="58674" y="54533"/>
                </a:lnTo>
                <a:lnTo>
                  <a:pt x="53975" y="61137"/>
                </a:lnTo>
                <a:lnTo>
                  <a:pt x="49402" y="65951"/>
                </a:lnTo>
                <a:lnTo>
                  <a:pt x="45338" y="68973"/>
                </a:lnTo>
                <a:lnTo>
                  <a:pt x="41275" y="71996"/>
                </a:lnTo>
                <a:lnTo>
                  <a:pt x="36829" y="73520"/>
                </a:lnTo>
                <a:lnTo>
                  <a:pt x="32003" y="73520"/>
                </a:lnTo>
                <a:lnTo>
                  <a:pt x="26669" y="73520"/>
                </a:lnTo>
                <a:lnTo>
                  <a:pt x="22351" y="71475"/>
                </a:lnTo>
                <a:lnTo>
                  <a:pt x="19430" y="67411"/>
                </a:lnTo>
                <a:lnTo>
                  <a:pt x="16382" y="63347"/>
                </a:lnTo>
                <a:lnTo>
                  <a:pt x="14858" y="57543"/>
                </a:lnTo>
                <a:lnTo>
                  <a:pt x="14858" y="49999"/>
                </a:lnTo>
                <a:lnTo>
                  <a:pt x="14858" y="41516"/>
                </a:lnTo>
                <a:lnTo>
                  <a:pt x="16510" y="33362"/>
                </a:lnTo>
                <a:lnTo>
                  <a:pt x="19938" y="25552"/>
                </a:lnTo>
                <a:lnTo>
                  <a:pt x="23240" y="17741"/>
                </a:lnTo>
                <a:lnTo>
                  <a:pt x="27812" y="11531"/>
                </a:lnTo>
                <a:lnTo>
                  <a:pt x="33781" y="6908"/>
                </a:lnTo>
                <a:lnTo>
                  <a:pt x="39624" y="2298"/>
                </a:lnTo>
                <a:lnTo>
                  <a:pt x="46227" y="0"/>
                </a:lnTo>
                <a:lnTo>
                  <a:pt x="534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210555" y="5914644"/>
            <a:ext cx="204965" cy="16080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220334" y="5927585"/>
            <a:ext cx="195072" cy="15030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462015" y="5964930"/>
            <a:ext cx="110520" cy="5861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475604" y="6017685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4" y="0"/>
                </a:lnTo>
              </a:path>
            </a:pathLst>
          </a:custGeom>
          <a:ln w="989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475604" y="5986811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4" y="0"/>
                </a:lnTo>
              </a:path>
            </a:pathLst>
          </a:custGeom>
          <a:ln w="989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471033" y="6017685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8" y="0"/>
                </a:lnTo>
              </a:path>
            </a:pathLst>
          </a:custGeom>
          <a:ln w="1903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471033" y="5986811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8" y="0"/>
                </a:lnTo>
              </a:path>
            </a:pathLst>
          </a:custGeom>
          <a:ln w="1903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612891" y="5922264"/>
            <a:ext cx="134874" cy="12573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626227" y="5939294"/>
            <a:ext cx="116205" cy="106680"/>
          </a:xfrm>
          <a:custGeom>
            <a:avLst/>
            <a:gdLst/>
            <a:ahLst/>
            <a:cxnLst/>
            <a:rect l="l" t="t" r="r" b="b"/>
            <a:pathLst>
              <a:path w="116204" h="106679">
                <a:moveTo>
                  <a:pt x="64515" y="34671"/>
                </a:moveTo>
                <a:lnTo>
                  <a:pt x="60071" y="34671"/>
                </a:lnTo>
                <a:lnTo>
                  <a:pt x="42672" y="35344"/>
                </a:lnTo>
                <a:lnTo>
                  <a:pt x="42672" y="39293"/>
                </a:lnTo>
                <a:lnTo>
                  <a:pt x="44831" y="39687"/>
                </a:lnTo>
                <a:lnTo>
                  <a:pt x="46609" y="40170"/>
                </a:lnTo>
                <a:lnTo>
                  <a:pt x="47751" y="40741"/>
                </a:lnTo>
                <a:lnTo>
                  <a:pt x="49022" y="41313"/>
                </a:lnTo>
                <a:lnTo>
                  <a:pt x="49911" y="42176"/>
                </a:lnTo>
                <a:lnTo>
                  <a:pt x="50601" y="43472"/>
                </a:lnTo>
                <a:lnTo>
                  <a:pt x="51053" y="44513"/>
                </a:lnTo>
                <a:lnTo>
                  <a:pt x="51435" y="46062"/>
                </a:lnTo>
                <a:lnTo>
                  <a:pt x="51562" y="94132"/>
                </a:lnTo>
                <a:lnTo>
                  <a:pt x="51181" y="95770"/>
                </a:lnTo>
                <a:lnTo>
                  <a:pt x="50926" y="97409"/>
                </a:lnTo>
                <a:lnTo>
                  <a:pt x="47751" y="101282"/>
                </a:lnTo>
                <a:lnTo>
                  <a:pt x="46989" y="101727"/>
                </a:lnTo>
                <a:lnTo>
                  <a:pt x="45593" y="102247"/>
                </a:lnTo>
                <a:lnTo>
                  <a:pt x="43687" y="102844"/>
                </a:lnTo>
                <a:lnTo>
                  <a:pt x="43687" y="106489"/>
                </a:lnTo>
                <a:lnTo>
                  <a:pt x="72771" y="106489"/>
                </a:lnTo>
                <a:lnTo>
                  <a:pt x="72771" y="102844"/>
                </a:lnTo>
                <a:lnTo>
                  <a:pt x="70358" y="102196"/>
                </a:lnTo>
                <a:lnTo>
                  <a:pt x="68452" y="101434"/>
                </a:lnTo>
                <a:lnTo>
                  <a:pt x="67310" y="100571"/>
                </a:lnTo>
                <a:lnTo>
                  <a:pt x="66294" y="99707"/>
                </a:lnTo>
                <a:lnTo>
                  <a:pt x="65532" y="98437"/>
                </a:lnTo>
                <a:lnTo>
                  <a:pt x="65150" y="96774"/>
                </a:lnTo>
                <a:lnTo>
                  <a:pt x="64708" y="95326"/>
                </a:lnTo>
                <a:lnTo>
                  <a:pt x="64586" y="93789"/>
                </a:lnTo>
                <a:lnTo>
                  <a:pt x="64515" y="57746"/>
                </a:lnTo>
                <a:lnTo>
                  <a:pt x="65024" y="55638"/>
                </a:lnTo>
                <a:lnTo>
                  <a:pt x="66801" y="51968"/>
                </a:lnTo>
                <a:lnTo>
                  <a:pt x="68325" y="50101"/>
                </a:lnTo>
                <a:lnTo>
                  <a:pt x="70485" y="48221"/>
                </a:lnTo>
                <a:lnTo>
                  <a:pt x="71685" y="47104"/>
                </a:lnTo>
                <a:lnTo>
                  <a:pt x="64770" y="47104"/>
                </a:lnTo>
                <a:lnTo>
                  <a:pt x="63753" y="46799"/>
                </a:lnTo>
                <a:lnTo>
                  <a:pt x="64515" y="34671"/>
                </a:lnTo>
                <a:close/>
              </a:path>
              <a:path w="116204" h="106679">
                <a:moveTo>
                  <a:pt x="104829" y="43091"/>
                </a:moveTo>
                <a:lnTo>
                  <a:pt x="83565" y="43091"/>
                </a:lnTo>
                <a:lnTo>
                  <a:pt x="85217" y="43294"/>
                </a:lnTo>
                <a:lnTo>
                  <a:pt x="86360" y="43713"/>
                </a:lnTo>
                <a:lnTo>
                  <a:pt x="93609" y="52311"/>
                </a:lnTo>
                <a:lnTo>
                  <a:pt x="94107" y="54089"/>
                </a:lnTo>
                <a:lnTo>
                  <a:pt x="94487" y="56400"/>
                </a:lnTo>
                <a:lnTo>
                  <a:pt x="94614" y="59232"/>
                </a:lnTo>
                <a:lnTo>
                  <a:pt x="94869" y="62064"/>
                </a:lnTo>
                <a:lnTo>
                  <a:pt x="93090" y="99415"/>
                </a:lnTo>
                <a:lnTo>
                  <a:pt x="92583" y="100215"/>
                </a:lnTo>
                <a:lnTo>
                  <a:pt x="91821" y="100825"/>
                </a:lnTo>
                <a:lnTo>
                  <a:pt x="90932" y="101282"/>
                </a:lnTo>
                <a:lnTo>
                  <a:pt x="90170" y="101727"/>
                </a:lnTo>
                <a:lnTo>
                  <a:pt x="88773" y="102247"/>
                </a:lnTo>
                <a:lnTo>
                  <a:pt x="86868" y="102844"/>
                </a:lnTo>
                <a:lnTo>
                  <a:pt x="86868" y="106489"/>
                </a:lnTo>
                <a:lnTo>
                  <a:pt x="116205" y="106489"/>
                </a:lnTo>
                <a:lnTo>
                  <a:pt x="116205" y="102844"/>
                </a:lnTo>
                <a:lnTo>
                  <a:pt x="113792" y="102196"/>
                </a:lnTo>
                <a:lnTo>
                  <a:pt x="112140" y="101587"/>
                </a:lnTo>
                <a:lnTo>
                  <a:pt x="111251" y="101015"/>
                </a:lnTo>
                <a:lnTo>
                  <a:pt x="110236" y="100444"/>
                </a:lnTo>
                <a:lnTo>
                  <a:pt x="109585" y="99707"/>
                </a:lnTo>
                <a:lnTo>
                  <a:pt x="108585" y="98056"/>
                </a:lnTo>
                <a:lnTo>
                  <a:pt x="108203" y="96862"/>
                </a:lnTo>
                <a:lnTo>
                  <a:pt x="108076" y="95326"/>
                </a:lnTo>
                <a:lnTo>
                  <a:pt x="107823" y="93789"/>
                </a:lnTo>
                <a:lnTo>
                  <a:pt x="107442" y="52311"/>
                </a:lnTo>
                <a:lnTo>
                  <a:pt x="105663" y="44665"/>
                </a:lnTo>
                <a:lnTo>
                  <a:pt x="104829" y="43091"/>
                </a:lnTo>
                <a:close/>
              </a:path>
              <a:path w="116204" h="106679">
                <a:moveTo>
                  <a:pt x="90550" y="34150"/>
                </a:moveTo>
                <a:lnTo>
                  <a:pt x="85344" y="34150"/>
                </a:lnTo>
                <a:lnTo>
                  <a:pt x="82803" y="34594"/>
                </a:lnTo>
                <a:lnTo>
                  <a:pt x="64770" y="47104"/>
                </a:lnTo>
                <a:lnTo>
                  <a:pt x="71685" y="47104"/>
                </a:lnTo>
                <a:lnTo>
                  <a:pt x="72517" y="46329"/>
                </a:lnTo>
                <a:lnTo>
                  <a:pt x="74422" y="45008"/>
                </a:lnTo>
                <a:lnTo>
                  <a:pt x="77977" y="43472"/>
                </a:lnTo>
                <a:lnTo>
                  <a:pt x="79756" y="43091"/>
                </a:lnTo>
                <a:lnTo>
                  <a:pt x="104829" y="43091"/>
                </a:lnTo>
                <a:lnTo>
                  <a:pt x="104648" y="42748"/>
                </a:lnTo>
                <a:lnTo>
                  <a:pt x="103505" y="40843"/>
                </a:lnTo>
                <a:lnTo>
                  <a:pt x="102235" y="39243"/>
                </a:lnTo>
                <a:lnTo>
                  <a:pt x="100584" y="37947"/>
                </a:lnTo>
                <a:lnTo>
                  <a:pt x="99060" y="36664"/>
                </a:lnTo>
                <a:lnTo>
                  <a:pt x="97155" y="35699"/>
                </a:lnTo>
                <a:lnTo>
                  <a:pt x="94996" y="35090"/>
                </a:lnTo>
                <a:lnTo>
                  <a:pt x="92963" y="34467"/>
                </a:lnTo>
                <a:lnTo>
                  <a:pt x="90550" y="34150"/>
                </a:lnTo>
                <a:close/>
              </a:path>
              <a:path w="116204" h="106679">
                <a:moveTo>
                  <a:pt x="22351" y="0"/>
                </a:moveTo>
                <a:lnTo>
                  <a:pt x="17907" y="0"/>
                </a:lnTo>
                <a:lnTo>
                  <a:pt x="0" y="749"/>
                </a:lnTo>
                <a:lnTo>
                  <a:pt x="0" y="4610"/>
                </a:lnTo>
                <a:lnTo>
                  <a:pt x="2539" y="5054"/>
                </a:lnTo>
                <a:lnTo>
                  <a:pt x="4318" y="5511"/>
                </a:lnTo>
                <a:lnTo>
                  <a:pt x="5207" y="5956"/>
                </a:lnTo>
                <a:lnTo>
                  <a:pt x="6223" y="6400"/>
                </a:lnTo>
                <a:lnTo>
                  <a:pt x="6985" y="6997"/>
                </a:lnTo>
                <a:lnTo>
                  <a:pt x="7493" y="7734"/>
                </a:lnTo>
                <a:lnTo>
                  <a:pt x="8127" y="8483"/>
                </a:lnTo>
                <a:lnTo>
                  <a:pt x="8509" y="9512"/>
                </a:lnTo>
                <a:lnTo>
                  <a:pt x="8889" y="10820"/>
                </a:lnTo>
                <a:lnTo>
                  <a:pt x="9144" y="12141"/>
                </a:lnTo>
                <a:lnTo>
                  <a:pt x="9398" y="13741"/>
                </a:lnTo>
                <a:lnTo>
                  <a:pt x="9525" y="92735"/>
                </a:lnTo>
                <a:lnTo>
                  <a:pt x="9271" y="94399"/>
                </a:lnTo>
                <a:lnTo>
                  <a:pt x="9144" y="96050"/>
                </a:lnTo>
                <a:lnTo>
                  <a:pt x="8889" y="97370"/>
                </a:lnTo>
                <a:lnTo>
                  <a:pt x="8341" y="98437"/>
                </a:lnTo>
                <a:lnTo>
                  <a:pt x="8000" y="99301"/>
                </a:lnTo>
                <a:lnTo>
                  <a:pt x="7365" y="100139"/>
                </a:lnTo>
                <a:lnTo>
                  <a:pt x="5334" y="101523"/>
                </a:lnTo>
                <a:lnTo>
                  <a:pt x="3683" y="102196"/>
                </a:lnTo>
                <a:lnTo>
                  <a:pt x="1143" y="102844"/>
                </a:lnTo>
                <a:lnTo>
                  <a:pt x="1143" y="106489"/>
                </a:lnTo>
                <a:lnTo>
                  <a:pt x="30734" y="106489"/>
                </a:lnTo>
                <a:lnTo>
                  <a:pt x="30734" y="102844"/>
                </a:lnTo>
                <a:lnTo>
                  <a:pt x="28194" y="102196"/>
                </a:lnTo>
                <a:lnTo>
                  <a:pt x="26415" y="101434"/>
                </a:lnTo>
                <a:lnTo>
                  <a:pt x="24130" y="99707"/>
                </a:lnTo>
                <a:lnTo>
                  <a:pt x="23368" y="98437"/>
                </a:lnTo>
                <a:lnTo>
                  <a:pt x="22606" y="95110"/>
                </a:lnTo>
                <a:lnTo>
                  <a:pt x="22402" y="92735"/>
                </a:lnTo>
                <a:lnTo>
                  <a:pt x="223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668898" y="5973445"/>
            <a:ext cx="73660" cy="72390"/>
          </a:xfrm>
          <a:custGeom>
            <a:avLst/>
            <a:gdLst/>
            <a:ahLst/>
            <a:cxnLst/>
            <a:rect l="l" t="t" r="r" b="b"/>
            <a:pathLst>
              <a:path w="73660" h="72389">
                <a:moveTo>
                  <a:pt x="45212" y="0"/>
                </a:moveTo>
                <a:lnTo>
                  <a:pt x="47878" y="0"/>
                </a:lnTo>
                <a:lnTo>
                  <a:pt x="50291" y="317"/>
                </a:lnTo>
                <a:lnTo>
                  <a:pt x="52324" y="939"/>
                </a:lnTo>
                <a:lnTo>
                  <a:pt x="54483" y="1549"/>
                </a:lnTo>
                <a:lnTo>
                  <a:pt x="56387" y="2514"/>
                </a:lnTo>
                <a:lnTo>
                  <a:pt x="57912" y="3797"/>
                </a:lnTo>
                <a:lnTo>
                  <a:pt x="59562" y="5092"/>
                </a:lnTo>
                <a:lnTo>
                  <a:pt x="64262" y="15481"/>
                </a:lnTo>
                <a:lnTo>
                  <a:pt x="64770" y="18160"/>
                </a:lnTo>
                <a:lnTo>
                  <a:pt x="65024" y="21564"/>
                </a:lnTo>
                <a:lnTo>
                  <a:pt x="65024" y="25679"/>
                </a:lnTo>
                <a:lnTo>
                  <a:pt x="65024" y="53733"/>
                </a:lnTo>
                <a:lnTo>
                  <a:pt x="65024" y="57149"/>
                </a:lnTo>
                <a:lnTo>
                  <a:pt x="65150" y="59639"/>
                </a:lnTo>
                <a:lnTo>
                  <a:pt x="65404" y="61175"/>
                </a:lnTo>
                <a:lnTo>
                  <a:pt x="65531" y="62712"/>
                </a:lnTo>
                <a:lnTo>
                  <a:pt x="65912" y="63906"/>
                </a:lnTo>
                <a:lnTo>
                  <a:pt x="66421" y="64744"/>
                </a:lnTo>
                <a:lnTo>
                  <a:pt x="66928" y="65582"/>
                </a:lnTo>
                <a:lnTo>
                  <a:pt x="67563" y="66293"/>
                </a:lnTo>
                <a:lnTo>
                  <a:pt x="68579" y="66865"/>
                </a:lnTo>
                <a:lnTo>
                  <a:pt x="69468" y="67436"/>
                </a:lnTo>
                <a:lnTo>
                  <a:pt x="71120" y="68046"/>
                </a:lnTo>
                <a:lnTo>
                  <a:pt x="73533" y="68694"/>
                </a:lnTo>
                <a:lnTo>
                  <a:pt x="73533" y="72339"/>
                </a:lnTo>
                <a:lnTo>
                  <a:pt x="44196" y="72339"/>
                </a:lnTo>
                <a:lnTo>
                  <a:pt x="44196" y="68694"/>
                </a:lnTo>
                <a:lnTo>
                  <a:pt x="46100" y="68097"/>
                </a:lnTo>
                <a:lnTo>
                  <a:pt x="47498" y="67576"/>
                </a:lnTo>
                <a:lnTo>
                  <a:pt x="48260" y="67132"/>
                </a:lnTo>
                <a:lnTo>
                  <a:pt x="49149" y="66674"/>
                </a:lnTo>
                <a:lnTo>
                  <a:pt x="49911" y="66065"/>
                </a:lnTo>
                <a:lnTo>
                  <a:pt x="50418" y="65265"/>
                </a:lnTo>
                <a:lnTo>
                  <a:pt x="51053" y="64477"/>
                </a:lnTo>
                <a:lnTo>
                  <a:pt x="51435" y="63245"/>
                </a:lnTo>
                <a:lnTo>
                  <a:pt x="51815" y="61582"/>
                </a:lnTo>
                <a:lnTo>
                  <a:pt x="52070" y="59918"/>
                </a:lnTo>
                <a:lnTo>
                  <a:pt x="52324" y="57403"/>
                </a:lnTo>
                <a:lnTo>
                  <a:pt x="52324" y="54025"/>
                </a:lnTo>
                <a:lnTo>
                  <a:pt x="52324" y="34531"/>
                </a:lnTo>
                <a:lnTo>
                  <a:pt x="52324" y="31064"/>
                </a:lnTo>
                <a:lnTo>
                  <a:pt x="52197" y="27914"/>
                </a:lnTo>
                <a:lnTo>
                  <a:pt x="51942" y="25082"/>
                </a:lnTo>
                <a:lnTo>
                  <a:pt x="51815" y="22250"/>
                </a:lnTo>
                <a:lnTo>
                  <a:pt x="51435" y="19938"/>
                </a:lnTo>
                <a:lnTo>
                  <a:pt x="50926" y="18122"/>
                </a:lnTo>
                <a:lnTo>
                  <a:pt x="50546" y="16319"/>
                </a:lnTo>
                <a:lnTo>
                  <a:pt x="49911" y="14897"/>
                </a:lnTo>
                <a:lnTo>
                  <a:pt x="49275" y="13881"/>
                </a:lnTo>
                <a:lnTo>
                  <a:pt x="48640" y="12865"/>
                </a:lnTo>
                <a:lnTo>
                  <a:pt x="47751" y="12001"/>
                </a:lnTo>
                <a:lnTo>
                  <a:pt x="46862" y="11277"/>
                </a:lnTo>
                <a:lnTo>
                  <a:pt x="45974" y="10553"/>
                </a:lnTo>
                <a:lnTo>
                  <a:pt x="44958" y="9994"/>
                </a:lnTo>
                <a:lnTo>
                  <a:pt x="43687" y="9563"/>
                </a:lnTo>
                <a:lnTo>
                  <a:pt x="42545" y="9143"/>
                </a:lnTo>
                <a:lnTo>
                  <a:pt x="40893" y="8940"/>
                </a:lnTo>
                <a:lnTo>
                  <a:pt x="38988" y="8940"/>
                </a:lnTo>
                <a:lnTo>
                  <a:pt x="37084" y="8940"/>
                </a:lnTo>
                <a:lnTo>
                  <a:pt x="27812" y="14071"/>
                </a:lnTo>
                <a:lnTo>
                  <a:pt x="25653" y="15951"/>
                </a:lnTo>
                <a:lnTo>
                  <a:pt x="24129" y="17818"/>
                </a:lnTo>
                <a:lnTo>
                  <a:pt x="23240" y="19646"/>
                </a:lnTo>
                <a:lnTo>
                  <a:pt x="22351" y="21488"/>
                </a:lnTo>
                <a:lnTo>
                  <a:pt x="21843" y="23596"/>
                </a:lnTo>
                <a:lnTo>
                  <a:pt x="21843" y="25971"/>
                </a:lnTo>
                <a:lnTo>
                  <a:pt x="21843" y="53733"/>
                </a:lnTo>
                <a:lnTo>
                  <a:pt x="21843" y="58000"/>
                </a:lnTo>
                <a:lnTo>
                  <a:pt x="21971" y="60959"/>
                </a:lnTo>
                <a:lnTo>
                  <a:pt x="22478" y="62623"/>
                </a:lnTo>
                <a:lnTo>
                  <a:pt x="22860" y="64287"/>
                </a:lnTo>
                <a:lnTo>
                  <a:pt x="30099" y="68694"/>
                </a:lnTo>
                <a:lnTo>
                  <a:pt x="30099" y="72339"/>
                </a:lnTo>
                <a:lnTo>
                  <a:pt x="1015" y="72339"/>
                </a:lnTo>
                <a:lnTo>
                  <a:pt x="1015" y="68694"/>
                </a:lnTo>
                <a:lnTo>
                  <a:pt x="2921" y="68097"/>
                </a:lnTo>
                <a:lnTo>
                  <a:pt x="4317" y="67576"/>
                </a:lnTo>
                <a:lnTo>
                  <a:pt x="5079" y="67132"/>
                </a:lnTo>
                <a:lnTo>
                  <a:pt x="5968" y="66674"/>
                </a:lnTo>
                <a:lnTo>
                  <a:pt x="6603" y="66065"/>
                </a:lnTo>
                <a:lnTo>
                  <a:pt x="7238" y="65265"/>
                </a:lnTo>
                <a:lnTo>
                  <a:pt x="7747" y="64477"/>
                </a:lnTo>
                <a:lnTo>
                  <a:pt x="8254" y="63258"/>
                </a:lnTo>
                <a:lnTo>
                  <a:pt x="8509" y="61620"/>
                </a:lnTo>
                <a:lnTo>
                  <a:pt x="8889" y="59982"/>
                </a:lnTo>
                <a:lnTo>
                  <a:pt x="9016" y="57429"/>
                </a:lnTo>
                <a:lnTo>
                  <a:pt x="9016" y="53949"/>
                </a:lnTo>
                <a:lnTo>
                  <a:pt x="9016" y="21513"/>
                </a:lnTo>
                <a:lnTo>
                  <a:pt x="9016" y="18338"/>
                </a:lnTo>
                <a:lnTo>
                  <a:pt x="9016" y="15786"/>
                </a:lnTo>
                <a:lnTo>
                  <a:pt x="8889" y="13842"/>
                </a:lnTo>
                <a:lnTo>
                  <a:pt x="5079" y="6591"/>
                </a:lnTo>
                <a:lnTo>
                  <a:pt x="3937" y="6019"/>
                </a:lnTo>
                <a:lnTo>
                  <a:pt x="2159" y="5537"/>
                </a:lnTo>
                <a:lnTo>
                  <a:pt x="0" y="5143"/>
                </a:lnTo>
                <a:lnTo>
                  <a:pt x="0" y="1193"/>
                </a:lnTo>
                <a:lnTo>
                  <a:pt x="17399" y="520"/>
                </a:lnTo>
                <a:lnTo>
                  <a:pt x="21843" y="520"/>
                </a:lnTo>
                <a:lnTo>
                  <a:pt x="21081" y="12649"/>
                </a:lnTo>
                <a:lnTo>
                  <a:pt x="22098" y="12953"/>
                </a:lnTo>
                <a:lnTo>
                  <a:pt x="25780" y="9232"/>
                </a:lnTo>
                <a:lnTo>
                  <a:pt x="28701" y="6578"/>
                </a:lnTo>
                <a:lnTo>
                  <a:pt x="30987" y="4991"/>
                </a:lnTo>
                <a:lnTo>
                  <a:pt x="33274" y="3403"/>
                </a:lnTo>
                <a:lnTo>
                  <a:pt x="35560" y="2171"/>
                </a:lnTo>
                <a:lnTo>
                  <a:pt x="37846" y="1308"/>
                </a:lnTo>
                <a:lnTo>
                  <a:pt x="40131" y="444"/>
                </a:lnTo>
                <a:lnTo>
                  <a:pt x="42672" y="0"/>
                </a:lnTo>
                <a:lnTo>
                  <a:pt x="4521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626227" y="5939294"/>
            <a:ext cx="31115" cy="106680"/>
          </a:xfrm>
          <a:custGeom>
            <a:avLst/>
            <a:gdLst/>
            <a:ahLst/>
            <a:cxnLst/>
            <a:rect l="l" t="t" r="r" b="b"/>
            <a:pathLst>
              <a:path w="31114" h="106679">
                <a:moveTo>
                  <a:pt x="17907" y="0"/>
                </a:moveTo>
                <a:lnTo>
                  <a:pt x="22351" y="0"/>
                </a:lnTo>
                <a:lnTo>
                  <a:pt x="22351" y="87884"/>
                </a:lnTo>
                <a:lnTo>
                  <a:pt x="22351" y="92151"/>
                </a:lnTo>
                <a:lnTo>
                  <a:pt x="25273" y="100571"/>
                </a:lnTo>
                <a:lnTo>
                  <a:pt x="26415" y="101434"/>
                </a:lnTo>
                <a:lnTo>
                  <a:pt x="28194" y="102196"/>
                </a:lnTo>
                <a:lnTo>
                  <a:pt x="30734" y="102844"/>
                </a:lnTo>
                <a:lnTo>
                  <a:pt x="30734" y="106489"/>
                </a:lnTo>
                <a:lnTo>
                  <a:pt x="1143" y="106489"/>
                </a:lnTo>
                <a:lnTo>
                  <a:pt x="1143" y="102844"/>
                </a:lnTo>
                <a:lnTo>
                  <a:pt x="3683" y="102196"/>
                </a:lnTo>
                <a:lnTo>
                  <a:pt x="5334" y="101523"/>
                </a:lnTo>
                <a:lnTo>
                  <a:pt x="6350" y="100825"/>
                </a:lnTo>
                <a:lnTo>
                  <a:pt x="7365" y="100139"/>
                </a:lnTo>
                <a:lnTo>
                  <a:pt x="8000" y="99301"/>
                </a:lnTo>
                <a:lnTo>
                  <a:pt x="8382" y="98336"/>
                </a:lnTo>
                <a:lnTo>
                  <a:pt x="8889" y="97370"/>
                </a:lnTo>
                <a:lnTo>
                  <a:pt x="9144" y="96050"/>
                </a:lnTo>
                <a:lnTo>
                  <a:pt x="9271" y="94399"/>
                </a:lnTo>
                <a:lnTo>
                  <a:pt x="9525" y="92735"/>
                </a:lnTo>
                <a:lnTo>
                  <a:pt x="9525" y="90563"/>
                </a:lnTo>
                <a:lnTo>
                  <a:pt x="9525" y="15621"/>
                </a:lnTo>
                <a:lnTo>
                  <a:pt x="9398" y="13741"/>
                </a:lnTo>
                <a:lnTo>
                  <a:pt x="7493" y="7734"/>
                </a:lnTo>
                <a:lnTo>
                  <a:pt x="6985" y="6997"/>
                </a:lnTo>
                <a:lnTo>
                  <a:pt x="6223" y="6400"/>
                </a:lnTo>
                <a:lnTo>
                  <a:pt x="5207" y="5956"/>
                </a:lnTo>
                <a:lnTo>
                  <a:pt x="4318" y="5511"/>
                </a:lnTo>
                <a:lnTo>
                  <a:pt x="2539" y="5054"/>
                </a:lnTo>
                <a:lnTo>
                  <a:pt x="0" y="4610"/>
                </a:lnTo>
                <a:lnTo>
                  <a:pt x="0" y="749"/>
                </a:lnTo>
                <a:lnTo>
                  <a:pt x="179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48528" y="5920740"/>
            <a:ext cx="66294" cy="160807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758307" y="5925314"/>
            <a:ext cx="132756" cy="15867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826759" y="5943015"/>
            <a:ext cx="59690" cy="102870"/>
          </a:xfrm>
          <a:custGeom>
            <a:avLst/>
            <a:gdLst/>
            <a:ahLst/>
            <a:cxnLst/>
            <a:rect l="l" t="t" r="r" b="b"/>
            <a:pathLst>
              <a:path w="59689" h="102870">
                <a:moveTo>
                  <a:pt x="38480" y="17259"/>
                </a:moveTo>
                <a:lnTo>
                  <a:pt x="22225" y="17259"/>
                </a:lnTo>
                <a:lnTo>
                  <a:pt x="23240" y="17716"/>
                </a:lnTo>
                <a:lnTo>
                  <a:pt x="24002" y="18643"/>
                </a:lnTo>
                <a:lnTo>
                  <a:pt x="24637" y="19557"/>
                </a:lnTo>
                <a:lnTo>
                  <a:pt x="24955" y="20764"/>
                </a:lnTo>
                <a:lnTo>
                  <a:pt x="25018" y="86817"/>
                </a:lnTo>
                <a:lnTo>
                  <a:pt x="24764" y="89319"/>
                </a:lnTo>
                <a:lnTo>
                  <a:pt x="24129" y="90855"/>
                </a:lnTo>
                <a:lnTo>
                  <a:pt x="23622" y="92392"/>
                </a:lnTo>
                <a:lnTo>
                  <a:pt x="4317" y="97332"/>
                </a:lnTo>
                <a:lnTo>
                  <a:pt x="4317" y="102768"/>
                </a:lnTo>
                <a:lnTo>
                  <a:pt x="59309" y="102768"/>
                </a:lnTo>
                <a:lnTo>
                  <a:pt x="59309" y="97332"/>
                </a:lnTo>
                <a:lnTo>
                  <a:pt x="55499" y="97231"/>
                </a:lnTo>
                <a:lnTo>
                  <a:pt x="52324" y="97053"/>
                </a:lnTo>
                <a:lnTo>
                  <a:pt x="38607" y="88391"/>
                </a:lnTo>
                <a:lnTo>
                  <a:pt x="38480" y="17259"/>
                </a:lnTo>
                <a:close/>
              </a:path>
              <a:path w="59689" h="102870">
                <a:moveTo>
                  <a:pt x="38988" y="0"/>
                </a:moveTo>
                <a:lnTo>
                  <a:pt x="34798" y="0"/>
                </a:lnTo>
                <a:lnTo>
                  <a:pt x="0" y="20764"/>
                </a:lnTo>
                <a:lnTo>
                  <a:pt x="3301" y="26492"/>
                </a:lnTo>
                <a:lnTo>
                  <a:pt x="7619" y="23609"/>
                </a:lnTo>
                <a:lnTo>
                  <a:pt x="11302" y="21361"/>
                </a:lnTo>
                <a:lnTo>
                  <a:pt x="17144" y="18084"/>
                </a:lnTo>
                <a:lnTo>
                  <a:pt x="19303" y="17259"/>
                </a:lnTo>
                <a:lnTo>
                  <a:pt x="38480" y="17259"/>
                </a:lnTo>
                <a:lnTo>
                  <a:pt x="38607" y="4762"/>
                </a:lnTo>
                <a:lnTo>
                  <a:pt x="389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826759" y="5943015"/>
            <a:ext cx="59690" cy="102870"/>
          </a:xfrm>
          <a:custGeom>
            <a:avLst/>
            <a:gdLst/>
            <a:ahLst/>
            <a:cxnLst/>
            <a:rect l="l" t="t" r="r" b="b"/>
            <a:pathLst>
              <a:path w="59689" h="102870">
                <a:moveTo>
                  <a:pt x="34798" y="0"/>
                </a:moveTo>
                <a:lnTo>
                  <a:pt x="38988" y="0"/>
                </a:lnTo>
                <a:lnTo>
                  <a:pt x="38607" y="4762"/>
                </a:lnTo>
                <a:lnTo>
                  <a:pt x="38480" y="11353"/>
                </a:lnTo>
                <a:lnTo>
                  <a:pt x="38480" y="19799"/>
                </a:lnTo>
                <a:lnTo>
                  <a:pt x="38480" y="83337"/>
                </a:lnTo>
                <a:lnTo>
                  <a:pt x="38480" y="86220"/>
                </a:lnTo>
                <a:lnTo>
                  <a:pt x="38607" y="88391"/>
                </a:lnTo>
                <a:lnTo>
                  <a:pt x="38988" y="89852"/>
                </a:lnTo>
                <a:lnTo>
                  <a:pt x="39369" y="91312"/>
                </a:lnTo>
                <a:lnTo>
                  <a:pt x="39877" y="92506"/>
                </a:lnTo>
                <a:lnTo>
                  <a:pt x="50037" y="96773"/>
                </a:lnTo>
                <a:lnTo>
                  <a:pt x="52324" y="97053"/>
                </a:lnTo>
                <a:lnTo>
                  <a:pt x="55499" y="97231"/>
                </a:lnTo>
                <a:lnTo>
                  <a:pt x="59309" y="97332"/>
                </a:lnTo>
                <a:lnTo>
                  <a:pt x="59309" y="102768"/>
                </a:lnTo>
                <a:lnTo>
                  <a:pt x="4317" y="102768"/>
                </a:lnTo>
                <a:lnTo>
                  <a:pt x="4317" y="97332"/>
                </a:lnTo>
                <a:lnTo>
                  <a:pt x="9778" y="97078"/>
                </a:lnTo>
                <a:lnTo>
                  <a:pt x="13715" y="96748"/>
                </a:lnTo>
                <a:lnTo>
                  <a:pt x="16128" y="96329"/>
                </a:lnTo>
                <a:lnTo>
                  <a:pt x="18414" y="95910"/>
                </a:lnTo>
                <a:lnTo>
                  <a:pt x="20192" y="95275"/>
                </a:lnTo>
                <a:lnTo>
                  <a:pt x="21462" y="94424"/>
                </a:lnTo>
                <a:lnTo>
                  <a:pt x="22732" y="93586"/>
                </a:lnTo>
                <a:lnTo>
                  <a:pt x="23622" y="92392"/>
                </a:lnTo>
                <a:lnTo>
                  <a:pt x="24129" y="90855"/>
                </a:lnTo>
                <a:lnTo>
                  <a:pt x="24764" y="89319"/>
                </a:lnTo>
                <a:lnTo>
                  <a:pt x="25018" y="86817"/>
                </a:lnTo>
                <a:lnTo>
                  <a:pt x="25018" y="83337"/>
                </a:lnTo>
                <a:lnTo>
                  <a:pt x="25018" y="22986"/>
                </a:lnTo>
                <a:lnTo>
                  <a:pt x="25018" y="21005"/>
                </a:lnTo>
                <a:lnTo>
                  <a:pt x="24637" y="19557"/>
                </a:lnTo>
                <a:lnTo>
                  <a:pt x="24002" y="18643"/>
                </a:lnTo>
                <a:lnTo>
                  <a:pt x="23240" y="17716"/>
                </a:lnTo>
                <a:lnTo>
                  <a:pt x="22225" y="17259"/>
                </a:lnTo>
                <a:lnTo>
                  <a:pt x="20954" y="17259"/>
                </a:lnTo>
                <a:lnTo>
                  <a:pt x="19303" y="17259"/>
                </a:lnTo>
                <a:lnTo>
                  <a:pt x="17144" y="18084"/>
                </a:lnTo>
                <a:lnTo>
                  <a:pt x="14224" y="19723"/>
                </a:lnTo>
                <a:lnTo>
                  <a:pt x="11302" y="21361"/>
                </a:lnTo>
                <a:lnTo>
                  <a:pt x="7619" y="23609"/>
                </a:lnTo>
                <a:lnTo>
                  <a:pt x="3301" y="26492"/>
                </a:lnTo>
                <a:lnTo>
                  <a:pt x="0" y="20764"/>
                </a:lnTo>
                <a:lnTo>
                  <a:pt x="3479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928359" y="5937508"/>
            <a:ext cx="110520" cy="11350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937377" y="5949822"/>
            <a:ext cx="100837" cy="10477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073140" y="5955794"/>
            <a:ext cx="78527" cy="9223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086483" y="5973381"/>
            <a:ext cx="60960" cy="73660"/>
          </a:xfrm>
          <a:custGeom>
            <a:avLst/>
            <a:gdLst/>
            <a:ahLst/>
            <a:cxnLst/>
            <a:rect l="l" t="t" r="r" b="b"/>
            <a:pathLst>
              <a:path w="60960" h="73660">
                <a:moveTo>
                  <a:pt x="48758" y="0"/>
                </a:moveTo>
                <a:lnTo>
                  <a:pt x="36693" y="0"/>
                </a:lnTo>
                <a:lnTo>
                  <a:pt x="30851" y="1320"/>
                </a:lnTo>
                <a:lnTo>
                  <a:pt x="25517" y="3975"/>
                </a:lnTo>
                <a:lnTo>
                  <a:pt x="20056" y="6629"/>
                </a:lnTo>
                <a:lnTo>
                  <a:pt x="0" y="43306"/>
                </a:lnTo>
                <a:lnTo>
                  <a:pt x="113" y="56870"/>
                </a:lnTo>
                <a:lnTo>
                  <a:pt x="2022" y="62610"/>
                </a:lnTo>
                <a:lnTo>
                  <a:pt x="9896" y="71399"/>
                </a:lnTo>
                <a:lnTo>
                  <a:pt x="15484" y="73583"/>
                </a:lnTo>
                <a:lnTo>
                  <a:pt x="29200" y="73583"/>
                </a:lnTo>
                <a:lnTo>
                  <a:pt x="34915" y="72250"/>
                </a:lnTo>
                <a:lnTo>
                  <a:pt x="44821" y="66890"/>
                </a:lnTo>
                <a:lnTo>
                  <a:pt x="47314" y="64884"/>
                </a:lnTo>
                <a:lnTo>
                  <a:pt x="21199" y="64884"/>
                </a:lnTo>
                <a:lnTo>
                  <a:pt x="17897" y="63703"/>
                </a:lnTo>
                <a:lnTo>
                  <a:pt x="13833" y="58991"/>
                </a:lnTo>
                <a:lnTo>
                  <a:pt x="12817" y="55206"/>
                </a:lnTo>
                <a:lnTo>
                  <a:pt x="12817" y="46532"/>
                </a:lnTo>
                <a:lnTo>
                  <a:pt x="13071" y="43306"/>
                </a:lnTo>
                <a:lnTo>
                  <a:pt x="13706" y="40322"/>
                </a:lnTo>
                <a:lnTo>
                  <a:pt x="24632" y="39927"/>
                </a:lnTo>
                <a:lnTo>
                  <a:pt x="34153" y="38741"/>
                </a:lnTo>
                <a:lnTo>
                  <a:pt x="42246" y="36764"/>
                </a:lnTo>
                <a:lnTo>
                  <a:pt x="48885" y="33997"/>
                </a:lnTo>
                <a:lnTo>
                  <a:pt x="14976" y="33997"/>
                </a:lnTo>
                <a:lnTo>
                  <a:pt x="17389" y="25374"/>
                </a:lnTo>
                <a:lnTo>
                  <a:pt x="20945" y="18529"/>
                </a:lnTo>
                <a:lnTo>
                  <a:pt x="25644" y="13461"/>
                </a:lnTo>
                <a:lnTo>
                  <a:pt x="30216" y="8407"/>
                </a:lnTo>
                <a:lnTo>
                  <a:pt x="35042" y="5867"/>
                </a:lnTo>
                <a:lnTo>
                  <a:pt x="59044" y="5867"/>
                </a:lnTo>
                <a:lnTo>
                  <a:pt x="56251" y="3644"/>
                </a:lnTo>
                <a:lnTo>
                  <a:pt x="53330" y="1206"/>
                </a:lnTo>
                <a:lnTo>
                  <a:pt x="48758" y="0"/>
                </a:lnTo>
                <a:close/>
              </a:path>
              <a:path w="60960" h="73660">
                <a:moveTo>
                  <a:pt x="49901" y="52755"/>
                </a:moveTo>
                <a:lnTo>
                  <a:pt x="45837" y="56870"/>
                </a:lnTo>
                <a:lnTo>
                  <a:pt x="41900" y="59918"/>
                </a:lnTo>
                <a:lnTo>
                  <a:pt x="34534" y="63893"/>
                </a:lnTo>
                <a:lnTo>
                  <a:pt x="30343" y="64884"/>
                </a:lnTo>
                <a:lnTo>
                  <a:pt x="47314" y="64884"/>
                </a:lnTo>
                <a:lnTo>
                  <a:pt x="49774" y="62903"/>
                </a:lnTo>
                <a:lnTo>
                  <a:pt x="54473" y="57594"/>
                </a:lnTo>
                <a:lnTo>
                  <a:pt x="49901" y="52755"/>
                </a:lnTo>
                <a:close/>
              </a:path>
              <a:path w="60960" h="73660">
                <a:moveTo>
                  <a:pt x="59044" y="5867"/>
                </a:moveTo>
                <a:lnTo>
                  <a:pt x="42916" y="5867"/>
                </a:lnTo>
                <a:lnTo>
                  <a:pt x="44948" y="6730"/>
                </a:lnTo>
                <a:lnTo>
                  <a:pt x="47742" y="10147"/>
                </a:lnTo>
                <a:lnTo>
                  <a:pt x="48504" y="12522"/>
                </a:lnTo>
                <a:lnTo>
                  <a:pt x="48504" y="20065"/>
                </a:lnTo>
                <a:lnTo>
                  <a:pt x="14976" y="33997"/>
                </a:lnTo>
                <a:lnTo>
                  <a:pt x="48885" y="33997"/>
                </a:lnTo>
                <a:lnTo>
                  <a:pt x="56759" y="29781"/>
                </a:lnTo>
                <a:lnTo>
                  <a:pt x="60701" y="23647"/>
                </a:lnTo>
                <a:lnTo>
                  <a:pt x="60823" y="9867"/>
                </a:lnTo>
                <a:lnTo>
                  <a:pt x="59299" y="6070"/>
                </a:lnTo>
                <a:lnTo>
                  <a:pt x="59044" y="586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101460" y="5979248"/>
            <a:ext cx="33655" cy="28575"/>
          </a:xfrm>
          <a:custGeom>
            <a:avLst/>
            <a:gdLst/>
            <a:ahLst/>
            <a:cxnLst/>
            <a:rect l="l" t="t" r="r" b="b"/>
            <a:pathLst>
              <a:path w="33654" h="28575">
                <a:moveTo>
                  <a:pt x="25146" y="0"/>
                </a:moveTo>
                <a:lnTo>
                  <a:pt x="20065" y="0"/>
                </a:lnTo>
                <a:lnTo>
                  <a:pt x="15239" y="2539"/>
                </a:lnTo>
                <a:lnTo>
                  <a:pt x="10667" y="7594"/>
                </a:lnTo>
                <a:lnTo>
                  <a:pt x="5968" y="12661"/>
                </a:lnTo>
                <a:lnTo>
                  <a:pt x="2412" y="19507"/>
                </a:lnTo>
                <a:lnTo>
                  <a:pt x="0" y="28130"/>
                </a:lnTo>
                <a:lnTo>
                  <a:pt x="6985" y="28079"/>
                </a:lnTo>
                <a:lnTo>
                  <a:pt x="12953" y="27457"/>
                </a:lnTo>
                <a:lnTo>
                  <a:pt x="17906" y="26238"/>
                </a:lnTo>
                <a:lnTo>
                  <a:pt x="22987" y="25018"/>
                </a:lnTo>
                <a:lnTo>
                  <a:pt x="26797" y="23088"/>
                </a:lnTo>
                <a:lnTo>
                  <a:pt x="29463" y="20434"/>
                </a:lnTo>
                <a:lnTo>
                  <a:pt x="32130" y="17779"/>
                </a:lnTo>
                <a:lnTo>
                  <a:pt x="33527" y="14198"/>
                </a:lnTo>
                <a:lnTo>
                  <a:pt x="33527" y="9677"/>
                </a:lnTo>
                <a:lnTo>
                  <a:pt x="33527" y="6654"/>
                </a:lnTo>
                <a:lnTo>
                  <a:pt x="32765" y="4279"/>
                </a:lnTo>
                <a:lnTo>
                  <a:pt x="31368" y="2578"/>
                </a:lnTo>
                <a:lnTo>
                  <a:pt x="29972" y="863"/>
                </a:lnTo>
                <a:lnTo>
                  <a:pt x="27939" y="0"/>
                </a:lnTo>
                <a:lnTo>
                  <a:pt x="251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086475" y="5973381"/>
            <a:ext cx="60960" cy="73660"/>
          </a:xfrm>
          <a:custGeom>
            <a:avLst/>
            <a:gdLst/>
            <a:ahLst/>
            <a:cxnLst/>
            <a:rect l="l" t="t" r="r" b="b"/>
            <a:pathLst>
              <a:path w="60960" h="73660">
                <a:moveTo>
                  <a:pt x="42799" y="0"/>
                </a:moveTo>
                <a:lnTo>
                  <a:pt x="48767" y="0"/>
                </a:lnTo>
                <a:lnTo>
                  <a:pt x="53339" y="1206"/>
                </a:lnTo>
                <a:lnTo>
                  <a:pt x="56261" y="3644"/>
                </a:lnTo>
                <a:lnTo>
                  <a:pt x="59309" y="6070"/>
                </a:lnTo>
                <a:lnTo>
                  <a:pt x="60833" y="9867"/>
                </a:lnTo>
                <a:lnTo>
                  <a:pt x="60833" y="15024"/>
                </a:lnTo>
                <a:lnTo>
                  <a:pt x="60833" y="23456"/>
                </a:lnTo>
                <a:lnTo>
                  <a:pt x="24641" y="39927"/>
                </a:lnTo>
                <a:lnTo>
                  <a:pt x="13715" y="40322"/>
                </a:lnTo>
                <a:lnTo>
                  <a:pt x="13080" y="43306"/>
                </a:lnTo>
                <a:lnTo>
                  <a:pt x="12826" y="46532"/>
                </a:lnTo>
                <a:lnTo>
                  <a:pt x="12826" y="49999"/>
                </a:lnTo>
                <a:lnTo>
                  <a:pt x="12826" y="55206"/>
                </a:lnTo>
                <a:lnTo>
                  <a:pt x="13842" y="58991"/>
                </a:lnTo>
                <a:lnTo>
                  <a:pt x="15875" y="61353"/>
                </a:lnTo>
                <a:lnTo>
                  <a:pt x="17907" y="63703"/>
                </a:lnTo>
                <a:lnTo>
                  <a:pt x="21209" y="64884"/>
                </a:lnTo>
                <a:lnTo>
                  <a:pt x="25780" y="64884"/>
                </a:lnTo>
                <a:lnTo>
                  <a:pt x="30352" y="64884"/>
                </a:lnTo>
                <a:lnTo>
                  <a:pt x="49911" y="52755"/>
                </a:lnTo>
                <a:lnTo>
                  <a:pt x="54483" y="57594"/>
                </a:lnTo>
                <a:lnTo>
                  <a:pt x="49784" y="62903"/>
                </a:lnTo>
                <a:lnTo>
                  <a:pt x="44830" y="66890"/>
                </a:lnTo>
                <a:lnTo>
                  <a:pt x="39877" y="69570"/>
                </a:lnTo>
                <a:lnTo>
                  <a:pt x="34925" y="72250"/>
                </a:lnTo>
                <a:lnTo>
                  <a:pt x="29210" y="73583"/>
                </a:lnTo>
                <a:lnTo>
                  <a:pt x="22733" y="73583"/>
                </a:lnTo>
                <a:lnTo>
                  <a:pt x="15494" y="73583"/>
                </a:lnTo>
                <a:lnTo>
                  <a:pt x="9905" y="71399"/>
                </a:lnTo>
                <a:lnTo>
                  <a:pt x="5969" y="67005"/>
                </a:lnTo>
                <a:lnTo>
                  <a:pt x="2032" y="62610"/>
                </a:lnTo>
                <a:lnTo>
                  <a:pt x="0" y="56502"/>
                </a:lnTo>
                <a:lnTo>
                  <a:pt x="0" y="48666"/>
                </a:lnTo>
                <a:lnTo>
                  <a:pt x="0" y="43357"/>
                </a:lnTo>
                <a:lnTo>
                  <a:pt x="1015" y="37655"/>
                </a:lnTo>
                <a:lnTo>
                  <a:pt x="2921" y="31584"/>
                </a:lnTo>
                <a:lnTo>
                  <a:pt x="4825" y="25501"/>
                </a:lnTo>
                <a:lnTo>
                  <a:pt x="25526" y="3975"/>
                </a:lnTo>
                <a:lnTo>
                  <a:pt x="30861" y="1320"/>
                </a:lnTo>
                <a:lnTo>
                  <a:pt x="36702" y="0"/>
                </a:lnTo>
                <a:lnTo>
                  <a:pt x="4279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153911" y="5916167"/>
            <a:ext cx="81492" cy="7877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228588" y="5920740"/>
            <a:ext cx="66294" cy="16080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243065" y="5938253"/>
            <a:ext cx="47625" cy="141605"/>
          </a:xfrm>
          <a:custGeom>
            <a:avLst/>
            <a:gdLst/>
            <a:ahLst/>
            <a:cxnLst/>
            <a:rect l="l" t="t" r="r" b="b"/>
            <a:pathLst>
              <a:path w="47625" h="141604">
                <a:moveTo>
                  <a:pt x="2032" y="0"/>
                </a:moveTo>
                <a:lnTo>
                  <a:pt x="0" y="5727"/>
                </a:lnTo>
                <a:lnTo>
                  <a:pt x="8191" y="9275"/>
                </a:lnTo>
                <a:lnTo>
                  <a:pt x="15239" y="14185"/>
                </a:lnTo>
                <a:lnTo>
                  <a:pt x="33641" y="57833"/>
                </a:lnTo>
                <a:lnTo>
                  <a:pt x="34162" y="69875"/>
                </a:lnTo>
                <a:lnTo>
                  <a:pt x="33639" y="82324"/>
                </a:lnTo>
                <a:lnTo>
                  <a:pt x="21042" y="120557"/>
                </a:lnTo>
                <a:lnTo>
                  <a:pt x="254" y="135432"/>
                </a:lnTo>
                <a:lnTo>
                  <a:pt x="2032" y="141160"/>
                </a:lnTo>
                <a:lnTo>
                  <a:pt x="35433" y="116497"/>
                </a:lnTo>
                <a:lnTo>
                  <a:pt x="47117" y="70611"/>
                </a:lnTo>
                <a:lnTo>
                  <a:pt x="46380" y="57672"/>
                </a:lnTo>
                <a:lnTo>
                  <a:pt x="28981" y="16064"/>
                </a:lnTo>
                <a:lnTo>
                  <a:pt x="12269" y="3695"/>
                </a:lnTo>
                <a:lnTo>
                  <a:pt x="203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243065" y="5938253"/>
            <a:ext cx="47625" cy="141605"/>
          </a:xfrm>
          <a:custGeom>
            <a:avLst/>
            <a:gdLst/>
            <a:ahLst/>
            <a:cxnLst/>
            <a:rect l="l" t="t" r="r" b="b"/>
            <a:pathLst>
              <a:path w="47625" h="141604">
                <a:moveTo>
                  <a:pt x="2032" y="0"/>
                </a:moveTo>
                <a:lnTo>
                  <a:pt x="35433" y="24739"/>
                </a:lnTo>
                <a:lnTo>
                  <a:pt x="47117" y="70611"/>
                </a:lnTo>
                <a:lnTo>
                  <a:pt x="46380" y="83587"/>
                </a:lnTo>
                <a:lnTo>
                  <a:pt x="28999" y="125138"/>
                </a:lnTo>
                <a:lnTo>
                  <a:pt x="2032" y="141160"/>
                </a:lnTo>
                <a:lnTo>
                  <a:pt x="254" y="135432"/>
                </a:lnTo>
                <a:lnTo>
                  <a:pt x="8278" y="131868"/>
                </a:lnTo>
                <a:lnTo>
                  <a:pt x="15208" y="126909"/>
                </a:lnTo>
                <a:lnTo>
                  <a:pt x="33639" y="82324"/>
                </a:lnTo>
                <a:lnTo>
                  <a:pt x="34162" y="69875"/>
                </a:lnTo>
                <a:lnTo>
                  <a:pt x="33641" y="57833"/>
                </a:lnTo>
                <a:lnTo>
                  <a:pt x="21145" y="20458"/>
                </a:lnTo>
                <a:lnTo>
                  <a:pt x="0" y="5727"/>
                </a:lnTo>
                <a:lnTo>
                  <a:pt x="20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712464" y="6252965"/>
            <a:ext cx="105949" cy="10594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722496" y="6266853"/>
            <a:ext cx="96392" cy="9640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922776" y="6227064"/>
            <a:ext cx="887729" cy="133743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835652" y="6227064"/>
            <a:ext cx="538638" cy="16388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352669" y="6280708"/>
            <a:ext cx="17145" cy="75565"/>
          </a:xfrm>
          <a:custGeom>
            <a:avLst/>
            <a:gdLst/>
            <a:ahLst/>
            <a:cxnLst/>
            <a:rect l="l" t="t" r="r" b="b"/>
            <a:pathLst>
              <a:path w="17145" h="75564">
                <a:moveTo>
                  <a:pt x="10667" y="58928"/>
                </a:moveTo>
                <a:lnTo>
                  <a:pt x="5968" y="58928"/>
                </a:lnTo>
                <a:lnTo>
                  <a:pt x="4063" y="59728"/>
                </a:lnTo>
                <a:lnTo>
                  <a:pt x="761" y="62941"/>
                </a:lnTo>
                <a:lnTo>
                  <a:pt x="0" y="64909"/>
                </a:lnTo>
                <a:lnTo>
                  <a:pt x="0" y="69494"/>
                </a:lnTo>
                <a:lnTo>
                  <a:pt x="761" y="71450"/>
                </a:lnTo>
                <a:lnTo>
                  <a:pt x="4063" y="74714"/>
                </a:lnTo>
                <a:lnTo>
                  <a:pt x="5968" y="75526"/>
                </a:lnTo>
                <a:lnTo>
                  <a:pt x="10667" y="75526"/>
                </a:lnTo>
                <a:lnTo>
                  <a:pt x="12572" y="74714"/>
                </a:lnTo>
                <a:lnTo>
                  <a:pt x="14223" y="73075"/>
                </a:lnTo>
                <a:lnTo>
                  <a:pt x="15747" y="71450"/>
                </a:lnTo>
                <a:lnTo>
                  <a:pt x="16636" y="69494"/>
                </a:lnTo>
                <a:lnTo>
                  <a:pt x="16636" y="64909"/>
                </a:lnTo>
                <a:lnTo>
                  <a:pt x="15747" y="62941"/>
                </a:lnTo>
                <a:lnTo>
                  <a:pt x="14223" y="61341"/>
                </a:lnTo>
                <a:lnTo>
                  <a:pt x="12572" y="59728"/>
                </a:lnTo>
                <a:lnTo>
                  <a:pt x="10667" y="58928"/>
                </a:lnTo>
                <a:close/>
              </a:path>
              <a:path w="17145" h="75564">
                <a:moveTo>
                  <a:pt x="10667" y="0"/>
                </a:moveTo>
                <a:lnTo>
                  <a:pt x="5968" y="0"/>
                </a:lnTo>
                <a:lnTo>
                  <a:pt x="4063" y="800"/>
                </a:lnTo>
                <a:lnTo>
                  <a:pt x="761" y="4025"/>
                </a:lnTo>
                <a:lnTo>
                  <a:pt x="0" y="5969"/>
                </a:lnTo>
                <a:lnTo>
                  <a:pt x="0" y="10591"/>
                </a:lnTo>
                <a:lnTo>
                  <a:pt x="761" y="12560"/>
                </a:lnTo>
                <a:lnTo>
                  <a:pt x="4063" y="15786"/>
                </a:lnTo>
                <a:lnTo>
                  <a:pt x="5968" y="16586"/>
                </a:lnTo>
                <a:lnTo>
                  <a:pt x="10667" y="16586"/>
                </a:lnTo>
                <a:lnTo>
                  <a:pt x="12572" y="15786"/>
                </a:lnTo>
                <a:lnTo>
                  <a:pt x="14223" y="14173"/>
                </a:lnTo>
                <a:lnTo>
                  <a:pt x="15747" y="12560"/>
                </a:lnTo>
                <a:lnTo>
                  <a:pt x="16636" y="10591"/>
                </a:lnTo>
                <a:lnTo>
                  <a:pt x="16636" y="5969"/>
                </a:lnTo>
                <a:lnTo>
                  <a:pt x="15747" y="4025"/>
                </a:lnTo>
                <a:lnTo>
                  <a:pt x="14223" y="2413"/>
                </a:lnTo>
                <a:lnTo>
                  <a:pt x="12572" y="800"/>
                </a:lnTo>
                <a:lnTo>
                  <a:pt x="106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352669" y="6339636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8381" y="0"/>
                </a:moveTo>
                <a:lnTo>
                  <a:pt x="10667" y="0"/>
                </a:lnTo>
                <a:lnTo>
                  <a:pt x="12572" y="800"/>
                </a:lnTo>
                <a:lnTo>
                  <a:pt x="14223" y="2413"/>
                </a:lnTo>
                <a:lnTo>
                  <a:pt x="15747" y="4013"/>
                </a:lnTo>
                <a:lnTo>
                  <a:pt x="16636" y="5981"/>
                </a:lnTo>
                <a:lnTo>
                  <a:pt x="16636" y="8293"/>
                </a:lnTo>
                <a:lnTo>
                  <a:pt x="16636" y="10566"/>
                </a:lnTo>
                <a:lnTo>
                  <a:pt x="15747" y="12522"/>
                </a:lnTo>
                <a:lnTo>
                  <a:pt x="14223" y="14147"/>
                </a:lnTo>
                <a:lnTo>
                  <a:pt x="12572" y="15786"/>
                </a:lnTo>
                <a:lnTo>
                  <a:pt x="10667" y="16598"/>
                </a:lnTo>
                <a:lnTo>
                  <a:pt x="8381" y="16598"/>
                </a:lnTo>
                <a:lnTo>
                  <a:pt x="5968" y="16598"/>
                </a:lnTo>
                <a:lnTo>
                  <a:pt x="4063" y="15786"/>
                </a:lnTo>
                <a:lnTo>
                  <a:pt x="2412" y="14147"/>
                </a:lnTo>
                <a:lnTo>
                  <a:pt x="761" y="12522"/>
                </a:lnTo>
                <a:lnTo>
                  <a:pt x="0" y="10566"/>
                </a:lnTo>
                <a:lnTo>
                  <a:pt x="0" y="8293"/>
                </a:lnTo>
                <a:lnTo>
                  <a:pt x="0" y="5981"/>
                </a:lnTo>
                <a:lnTo>
                  <a:pt x="761" y="4013"/>
                </a:lnTo>
                <a:lnTo>
                  <a:pt x="2412" y="2413"/>
                </a:lnTo>
                <a:lnTo>
                  <a:pt x="4063" y="800"/>
                </a:lnTo>
                <a:lnTo>
                  <a:pt x="5968" y="0"/>
                </a:lnTo>
                <a:lnTo>
                  <a:pt x="83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352669" y="6280708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8381" y="0"/>
                </a:moveTo>
                <a:lnTo>
                  <a:pt x="10667" y="0"/>
                </a:lnTo>
                <a:lnTo>
                  <a:pt x="12572" y="800"/>
                </a:lnTo>
                <a:lnTo>
                  <a:pt x="14223" y="2413"/>
                </a:lnTo>
                <a:lnTo>
                  <a:pt x="15747" y="4025"/>
                </a:lnTo>
                <a:lnTo>
                  <a:pt x="16636" y="5969"/>
                </a:lnTo>
                <a:lnTo>
                  <a:pt x="16636" y="8255"/>
                </a:lnTo>
                <a:lnTo>
                  <a:pt x="16636" y="10591"/>
                </a:lnTo>
                <a:lnTo>
                  <a:pt x="15747" y="12560"/>
                </a:lnTo>
                <a:lnTo>
                  <a:pt x="14223" y="14173"/>
                </a:lnTo>
                <a:lnTo>
                  <a:pt x="12572" y="15786"/>
                </a:lnTo>
                <a:lnTo>
                  <a:pt x="10667" y="16586"/>
                </a:lnTo>
                <a:lnTo>
                  <a:pt x="8381" y="16586"/>
                </a:lnTo>
                <a:lnTo>
                  <a:pt x="5968" y="16586"/>
                </a:lnTo>
                <a:lnTo>
                  <a:pt x="4063" y="15786"/>
                </a:lnTo>
                <a:lnTo>
                  <a:pt x="2412" y="14173"/>
                </a:lnTo>
                <a:lnTo>
                  <a:pt x="761" y="12560"/>
                </a:lnTo>
                <a:lnTo>
                  <a:pt x="0" y="10591"/>
                </a:lnTo>
                <a:lnTo>
                  <a:pt x="0" y="8255"/>
                </a:lnTo>
                <a:lnTo>
                  <a:pt x="0" y="5969"/>
                </a:lnTo>
                <a:lnTo>
                  <a:pt x="761" y="4025"/>
                </a:lnTo>
                <a:lnTo>
                  <a:pt x="2412" y="2413"/>
                </a:lnTo>
                <a:lnTo>
                  <a:pt x="4063" y="800"/>
                </a:lnTo>
                <a:lnTo>
                  <a:pt x="5968" y="0"/>
                </a:lnTo>
                <a:lnTo>
                  <a:pt x="83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411723" y="6262115"/>
            <a:ext cx="101379" cy="12572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425694" y="6281229"/>
            <a:ext cx="82550" cy="106045"/>
          </a:xfrm>
          <a:custGeom>
            <a:avLst/>
            <a:gdLst/>
            <a:ahLst/>
            <a:cxnLst/>
            <a:rect l="l" t="t" r="r" b="b"/>
            <a:pathLst>
              <a:path w="82550" h="106045">
                <a:moveTo>
                  <a:pt x="10540" y="74485"/>
                </a:moveTo>
                <a:lnTo>
                  <a:pt x="0" y="89293"/>
                </a:lnTo>
                <a:lnTo>
                  <a:pt x="1742" y="96453"/>
                </a:lnTo>
                <a:lnTo>
                  <a:pt x="6984" y="101569"/>
                </a:lnTo>
                <a:lnTo>
                  <a:pt x="15751" y="104640"/>
                </a:lnTo>
                <a:lnTo>
                  <a:pt x="28066" y="105664"/>
                </a:lnTo>
                <a:lnTo>
                  <a:pt x="33908" y="105664"/>
                </a:lnTo>
                <a:lnTo>
                  <a:pt x="51237" y="99860"/>
                </a:lnTo>
                <a:lnTo>
                  <a:pt x="22478" y="99860"/>
                </a:lnTo>
                <a:lnTo>
                  <a:pt x="18414" y="98996"/>
                </a:lnTo>
                <a:lnTo>
                  <a:pt x="13080" y="95580"/>
                </a:lnTo>
                <a:lnTo>
                  <a:pt x="11864" y="92976"/>
                </a:lnTo>
                <a:lnTo>
                  <a:pt x="11937" y="86461"/>
                </a:lnTo>
                <a:lnTo>
                  <a:pt x="16001" y="78803"/>
                </a:lnTo>
                <a:lnTo>
                  <a:pt x="10540" y="74485"/>
                </a:lnTo>
                <a:close/>
              </a:path>
              <a:path w="82550" h="106045">
                <a:moveTo>
                  <a:pt x="70930" y="54533"/>
                </a:moveTo>
                <a:lnTo>
                  <a:pt x="58673" y="54533"/>
                </a:lnTo>
                <a:lnTo>
                  <a:pt x="59816" y="54762"/>
                </a:lnTo>
                <a:lnTo>
                  <a:pt x="57910" y="63442"/>
                </a:lnTo>
                <a:lnTo>
                  <a:pt x="38861" y="98475"/>
                </a:lnTo>
                <a:lnTo>
                  <a:pt x="34035" y="99860"/>
                </a:lnTo>
                <a:lnTo>
                  <a:pt x="51237" y="99860"/>
                </a:lnTo>
                <a:lnTo>
                  <a:pt x="56895" y="94767"/>
                </a:lnTo>
                <a:lnTo>
                  <a:pt x="59435" y="91681"/>
                </a:lnTo>
                <a:lnTo>
                  <a:pt x="61213" y="88138"/>
                </a:lnTo>
                <a:lnTo>
                  <a:pt x="63118" y="84594"/>
                </a:lnTo>
                <a:lnTo>
                  <a:pt x="64769" y="80657"/>
                </a:lnTo>
                <a:lnTo>
                  <a:pt x="67309" y="72021"/>
                </a:lnTo>
                <a:lnTo>
                  <a:pt x="68960" y="64655"/>
                </a:lnTo>
                <a:lnTo>
                  <a:pt x="70930" y="54533"/>
                </a:lnTo>
                <a:close/>
              </a:path>
              <a:path w="82550" h="106045">
                <a:moveTo>
                  <a:pt x="56514" y="0"/>
                </a:moveTo>
                <a:lnTo>
                  <a:pt x="46227" y="0"/>
                </a:lnTo>
                <a:lnTo>
                  <a:pt x="39623" y="2298"/>
                </a:lnTo>
                <a:lnTo>
                  <a:pt x="33781" y="6908"/>
                </a:lnTo>
                <a:lnTo>
                  <a:pt x="27812" y="11531"/>
                </a:lnTo>
                <a:lnTo>
                  <a:pt x="23240" y="17741"/>
                </a:lnTo>
                <a:lnTo>
                  <a:pt x="19938" y="25552"/>
                </a:lnTo>
                <a:lnTo>
                  <a:pt x="16509" y="33362"/>
                </a:lnTo>
                <a:lnTo>
                  <a:pt x="14858" y="41516"/>
                </a:lnTo>
                <a:lnTo>
                  <a:pt x="14885" y="57645"/>
                </a:lnTo>
                <a:lnTo>
                  <a:pt x="16382" y="63347"/>
                </a:lnTo>
                <a:lnTo>
                  <a:pt x="19430" y="67411"/>
                </a:lnTo>
                <a:lnTo>
                  <a:pt x="22351" y="71475"/>
                </a:lnTo>
                <a:lnTo>
                  <a:pt x="26669" y="73520"/>
                </a:lnTo>
                <a:lnTo>
                  <a:pt x="36829" y="73520"/>
                </a:lnTo>
                <a:lnTo>
                  <a:pt x="41275" y="71996"/>
                </a:lnTo>
                <a:lnTo>
                  <a:pt x="49402" y="65951"/>
                </a:lnTo>
                <a:lnTo>
                  <a:pt x="50561" y="64731"/>
                </a:lnTo>
                <a:lnTo>
                  <a:pt x="34162" y="64731"/>
                </a:lnTo>
                <a:lnTo>
                  <a:pt x="31750" y="63461"/>
                </a:lnTo>
                <a:lnTo>
                  <a:pt x="30352" y="60896"/>
                </a:lnTo>
                <a:lnTo>
                  <a:pt x="28828" y="58343"/>
                </a:lnTo>
                <a:lnTo>
                  <a:pt x="28119" y="54762"/>
                </a:lnTo>
                <a:lnTo>
                  <a:pt x="36956" y="16103"/>
                </a:lnTo>
                <a:lnTo>
                  <a:pt x="49529" y="5867"/>
                </a:lnTo>
                <a:lnTo>
                  <a:pt x="81266" y="5867"/>
                </a:lnTo>
                <a:lnTo>
                  <a:pt x="81478" y="4902"/>
                </a:lnTo>
                <a:lnTo>
                  <a:pt x="70738" y="4902"/>
                </a:lnTo>
                <a:lnTo>
                  <a:pt x="67944" y="3124"/>
                </a:lnTo>
                <a:lnTo>
                  <a:pt x="65023" y="1854"/>
                </a:lnTo>
                <a:lnTo>
                  <a:pt x="62356" y="1104"/>
                </a:lnTo>
                <a:lnTo>
                  <a:pt x="59562" y="368"/>
                </a:lnTo>
                <a:lnTo>
                  <a:pt x="56514" y="0"/>
                </a:lnTo>
                <a:close/>
              </a:path>
              <a:path w="82550" h="106045">
                <a:moveTo>
                  <a:pt x="81266" y="5867"/>
                </a:moveTo>
                <a:lnTo>
                  <a:pt x="58419" y="5867"/>
                </a:lnTo>
                <a:lnTo>
                  <a:pt x="61213" y="6756"/>
                </a:lnTo>
                <a:lnTo>
                  <a:pt x="64515" y="10274"/>
                </a:lnTo>
                <a:lnTo>
                  <a:pt x="65277" y="13093"/>
                </a:lnTo>
                <a:lnTo>
                  <a:pt x="65174" y="21628"/>
                </a:lnTo>
                <a:lnTo>
                  <a:pt x="64769" y="25171"/>
                </a:lnTo>
                <a:lnTo>
                  <a:pt x="52831" y="53873"/>
                </a:lnTo>
                <a:lnTo>
                  <a:pt x="50037" y="57645"/>
                </a:lnTo>
                <a:lnTo>
                  <a:pt x="47370" y="60388"/>
                </a:lnTo>
                <a:lnTo>
                  <a:pt x="42290" y="63868"/>
                </a:lnTo>
                <a:lnTo>
                  <a:pt x="39877" y="64731"/>
                </a:lnTo>
                <a:lnTo>
                  <a:pt x="50561" y="64731"/>
                </a:lnTo>
                <a:lnTo>
                  <a:pt x="53975" y="61137"/>
                </a:lnTo>
                <a:lnTo>
                  <a:pt x="58673" y="54533"/>
                </a:lnTo>
                <a:lnTo>
                  <a:pt x="70930" y="54533"/>
                </a:lnTo>
                <a:lnTo>
                  <a:pt x="72897" y="44424"/>
                </a:lnTo>
                <a:lnTo>
                  <a:pt x="74779" y="35394"/>
                </a:lnTo>
                <a:lnTo>
                  <a:pt x="81266" y="5867"/>
                </a:lnTo>
                <a:close/>
              </a:path>
              <a:path w="82550" h="106045">
                <a:moveTo>
                  <a:pt x="77596" y="0"/>
                </a:moveTo>
                <a:lnTo>
                  <a:pt x="70738" y="4902"/>
                </a:lnTo>
                <a:lnTo>
                  <a:pt x="81478" y="4902"/>
                </a:lnTo>
                <a:lnTo>
                  <a:pt x="82295" y="1181"/>
                </a:lnTo>
                <a:lnTo>
                  <a:pt x="775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453760" y="6287096"/>
            <a:ext cx="37465" cy="59055"/>
          </a:xfrm>
          <a:custGeom>
            <a:avLst/>
            <a:gdLst/>
            <a:ahLst/>
            <a:cxnLst/>
            <a:rect l="l" t="t" r="r" b="b"/>
            <a:pathLst>
              <a:path w="37464" h="59054">
                <a:moveTo>
                  <a:pt x="26542" y="0"/>
                </a:moveTo>
                <a:lnTo>
                  <a:pt x="21462" y="0"/>
                </a:lnTo>
                <a:lnTo>
                  <a:pt x="17017" y="2057"/>
                </a:lnTo>
                <a:lnTo>
                  <a:pt x="12953" y="6146"/>
                </a:lnTo>
                <a:lnTo>
                  <a:pt x="8889" y="10236"/>
                </a:lnTo>
                <a:lnTo>
                  <a:pt x="5714" y="15760"/>
                </a:lnTo>
                <a:lnTo>
                  <a:pt x="3428" y="22707"/>
                </a:lnTo>
                <a:lnTo>
                  <a:pt x="1142" y="29641"/>
                </a:lnTo>
                <a:lnTo>
                  <a:pt x="0" y="36563"/>
                </a:lnTo>
                <a:lnTo>
                  <a:pt x="0" y="43459"/>
                </a:lnTo>
                <a:lnTo>
                  <a:pt x="0" y="48628"/>
                </a:lnTo>
                <a:lnTo>
                  <a:pt x="762" y="52476"/>
                </a:lnTo>
                <a:lnTo>
                  <a:pt x="2286" y="55029"/>
                </a:lnTo>
                <a:lnTo>
                  <a:pt x="3683" y="57594"/>
                </a:lnTo>
                <a:lnTo>
                  <a:pt x="6096" y="58864"/>
                </a:lnTo>
                <a:lnTo>
                  <a:pt x="9271" y="58864"/>
                </a:lnTo>
                <a:lnTo>
                  <a:pt x="11811" y="58864"/>
                </a:lnTo>
                <a:lnTo>
                  <a:pt x="14224" y="58000"/>
                </a:lnTo>
                <a:lnTo>
                  <a:pt x="16763" y="56260"/>
                </a:lnTo>
                <a:lnTo>
                  <a:pt x="19303" y="54521"/>
                </a:lnTo>
                <a:lnTo>
                  <a:pt x="21971" y="51777"/>
                </a:lnTo>
                <a:lnTo>
                  <a:pt x="24764" y="48005"/>
                </a:lnTo>
                <a:lnTo>
                  <a:pt x="27686" y="44234"/>
                </a:lnTo>
                <a:lnTo>
                  <a:pt x="35560" y="24409"/>
                </a:lnTo>
                <a:lnTo>
                  <a:pt x="36702" y="19303"/>
                </a:lnTo>
                <a:lnTo>
                  <a:pt x="37211" y="14858"/>
                </a:lnTo>
                <a:lnTo>
                  <a:pt x="37211" y="11087"/>
                </a:lnTo>
                <a:lnTo>
                  <a:pt x="37211" y="7226"/>
                </a:lnTo>
                <a:lnTo>
                  <a:pt x="36449" y="4406"/>
                </a:lnTo>
                <a:lnTo>
                  <a:pt x="34798" y="2641"/>
                </a:lnTo>
                <a:lnTo>
                  <a:pt x="33147" y="888"/>
                </a:lnTo>
                <a:lnTo>
                  <a:pt x="30352" y="0"/>
                </a:lnTo>
                <a:lnTo>
                  <a:pt x="265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425694" y="6281229"/>
            <a:ext cx="82550" cy="106045"/>
          </a:xfrm>
          <a:custGeom>
            <a:avLst/>
            <a:gdLst/>
            <a:ahLst/>
            <a:cxnLst/>
            <a:rect l="l" t="t" r="r" b="b"/>
            <a:pathLst>
              <a:path w="82550" h="106045">
                <a:moveTo>
                  <a:pt x="53466" y="0"/>
                </a:moveTo>
                <a:lnTo>
                  <a:pt x="56514" y="0"/>
                </a:lnTo>
                <a:lnTo>
                  <a:pt x="59562" y="368"/>
                </a:lnTo>
                <a:lnTo>
                  <a:pt x="62356" y="1104"/>
                </a:lnTo>
                <a:lnTo>
                  <a:pt x="65023" y="1854"/>
                </a:lnTo>
                <a:lnTo>
                  <a:pt x="67944" y="3124"/>
                </a:lnTo>
                <a:lnTo>
                  <a:pt x="70738" y="4902"/>
                </a:lnTo>
                <a:lnTo>
                  <a:pt x="77596" y="0"/>
                </a:lnTo>
                <a:lnTo>
                  <a:pt x="82295" y="1181"/>
                </a:lnTo>
                <a:lnTo>
                  <a:pt x="74675" y="35864"/>
                </a:lnTo>
                <a:lnTo>
                  <a:pt x="74167" y="38290"/>
                </a:lnTo>
                <a:lnTo>
                  <a:pt x="72897" y="44424"/>
                </a:lnTo>
                <a:lnTo>
                  <a:pt x="70992" y="54241"/>
                </a:lnTo>
                <a:lnTo>
                  <a:pt x="68960" y="64655"/>
                </a:lnTo>
                <a:lnTo>
                  <a:pt x="61213" y="88138"/>
                </a:lnTo>
                <a:lnTo>
                  <a:pt x="59435" y="91681"/>
                </a:lnTo>
                <a:lnTo>
                  <a:pt x="33908" y="105664"/>
                </a:lnTo>
                <a:lnTo>
                  <a:pt x="28066" y="105664"/>
                </a:lnTo>
                <a:lnTo>
                  <a:pt x="15751" y="104640"/>
                </a:lnTo>
                <a:lnTo>
                  <a:pt x="6984" y="101569"/>
                </a:lnTo>
                <a:lnTo>
                  <a:pt x="1742" y="96453"/>
                </a:lnTo>
                <a:lnTo>
                  <a:pt x="0" y="89293"/>
                </a:lnTo>
                <a:lnTo>
                  <a:pt x="0" y="86512"/>
                </a:lnTo>
                <a:lnTo>
                  <a:pt x="10540" y="74485"/>
                </a:lnTo>
                <a:lnTo>
                  <a:pt x="16001" y="78803"/>
                </a:lnTo>
                <a:lnTo>
                  <a:pt x="14985" y="79933"/>
                </a:lnTo>
                <a:lnTo>
                  <a:pt x="14223" y="81064"/>
                </a:lnTo>
                <a:lnTo>
                  <a:pt x="13588" y="82181"/>
                </a:lnTo>
                <a:lnTo>
                  <a:pt x="12953" y="83299"/>
                </a:lnTo>
                <a:lnTo>
                  <a:pt x="12445" y="84378"/>
                </a:lnTo>
                <a:lnTo>
                  <a:pt x="12191" y="85420"/>
                </a:lnTo>
                <a:lnTo>
                  <a:pt x="11937" y="86461"/>
                </a:lnTo>
                <a:lnTo>
                  <a:pt x="11810" y="87706"/>
                </a:lnTo>
                <a:lnTo>
                  <a:pt x="11810" y="89141"/>
                </a:lnTo>
                <a:lnTo>
                  <a:pt x="11810" y="92862"/>
                </a:lnTo>
                <a:lnTo>
                  <a:pt x="13080" y="95580"/>
                </a:lnTo>
                <a:lnTo>
                  <a:pt x="15747" y="97294"/>
                </a:lnTo>
                <a:lnTo>
                  <a:pt x="18414" y="98996"/>
                </a:lnTo>
                <a:lnTo>
                  <a:pt x="22478" y="99860"/>
                </a:lnTo>
                <a:lnTo>
                  <a:pt x="27939" y="99860"/>
                </a:lnTo>
                <a:lnTo>
                  <a:pt x="34035" y="99860"/>
                </a:lnTo>
                <a:lnTo>
                  <a:pt x="57910" y="63442"/>
                </a:lnTo>
                <a:lnTo>
                  <a:pt x="59816" y="54762"/>
                </a:lnTo>
                <a:lnTo>
                  <a:pt x="58673" y="54533"/>
                </a:lnTo>
                <a:lnTo>
                  <a:pt x="53975" y="61137"/>
                </a:lnTo>
                <a:lnTo>
                  <a:pt x="49402" y="65951"/>
                </a:lnTo>
                <a:lnTo>
                  <a:pt x="45338" y="68973"/>
                </a:lnTo>
                <a:lnTo>
                  <a:pt x="41275" y="71996"/>
                </a:lnTo>
                <a:lnTo>
                  <a:pt x="36829" y="73520"/>
                </a:lnTo>
                <a:lnTo>
                  <a:pt x="32003" y="73520"/>
                </a:lnTo>
                <a:lnTo>
                  <a:pt x="26669" y="73520"/>
                </a:lnTo>
                <a:lnTo>
                  <a:pt x="22351" y="71475"/>
                </a:lnTo>
                <a:lnTo>
                  <a:pt x="19430" y="67411"/>
                </a:lnTo>
                <a:lnTo>
                  <a:pt x="16382" y="63347"/>
                </a:lnTo>
                <a:lnTo>
                  <a:pt x="14858" y="57543"/>
                </a:lnTo>
                <a:lnTo>
                  <a:pt x="14858" y="49999"/>
                </a:lnTo>
                <a:lnTo>
                  <a:pt x="14858" y="41516"/>
                </a:lnTo>
                <a:lnTo>
                  <a:pt x="16509" y="33362"/>
                </a:lnTo>
                <a:lnTo>
                  <a:pt x="19938" y="25552"/>
                </a:lnTo>
                <a:lnTo>
                  <a:pt x="23240" y="17741"/>
                </a:lnTo>
                <a:lnTo>
                  <a:pt x="27812" y="11531"/>
                </a:lnTo>
                <a:lnTo>
                  <a:pt x="33781" y="6908"/>
                </a:lnTo>
                <a:lnTo>
                  <a:pt x="39623" y="2298"/>
                </a:lnTo>
                <a:lnTo>
                  <a:pt x="46227" y="0"/>
                </a:lnTo>
                <a:lnTo>
                  <a:pt x="534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513832" y="6220967"/>
            <a:ext cx="43434" cy="6776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527547" y="6239662"/>
            <a:ext cx="24765" cy="48260"/>
          </a:xfrm>
          <a:custGeom>
            <a:avLst/>
            <a:gdLst/>
            <a:ahLst/>
            <a:cxnLst/>
            <a:rect l="l" t="t" r="r" b="b"/>
            <a:pathLst>
              <a:path w="24764" h="48260">
                <a:moveTo>
                  <a:pt x="24384" y="0"/>
                </a:moveTo>
                <a:lnTo>
                  <a:pt x="10413" y="0"/>
                </a:lnTo>
                <a:lnTo>
                  <a:pt x="0" y="45846"/>
                </a:lnTo>
                <a:lnTo>
                  <a:pt x="6350" y="47751"/>
                </a:lnTo>
                <a:lnTo>
                  <a:pt x="24384" y="4229"/>
                </a:lnTo>
                <a:lnTo>
                  <a:pt x="2438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527547" y="6239662"/>
            <a:ext cx="24765" cy="48260"/>
          </a:xfrm>
          <a:custGeom>
            <a:avLst/>
            <a:gdLst/>
            <a:ahLst/>
            <a:cxnLst/>
            <a:rect l="l" t="t" r="r" b="b"/>
            <a:pathLst>
              <a:path w="24764" h="48260">
                <a:moveTo>
                  <a:pt x="10413" y="0"/>
                </a:moveTo>
                <a:lnTo>
                  <a:pt x="24384" y="0"/>
                </a:lnTo>
                <a:lnTo>
                  <a:pt x="24384" y="4229"/>
                </a:lnTo>
                <a:lnTo>
                  <a:pt x="6350" y="47751"/>
                </a:lnTo>
                <a:lnTo>
                  <a:pt x="0" y="45846"/>
                </a:lnTo>
                <a:lnTo>
                  <a:pt x="104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564123" y="6220967"/>
            <a:ext cx="204965" cy="16080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573903" y="6235433"/>
            <a:ext cx="195072" cy="15030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815584" y="6271256"/>
            <a:ext cx="112013" cy="60252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830696" y="6325533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3" y="0"/>
                </a:lnTo>
              </a:path>
            </a:pathLst>
          </a:custGeom>
          <a:ln w="989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830696" y="6294659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3" y="0"/>
                </a:lnTo>
              </a:path>
            </a:pathLst>
          </a:custGeom>
          <a:ln w="989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826125" y="6325533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7" y="0"/>
                </a:lnTo>
              </a:path>
            </a:pathLst>
          </a:custGeom>
          <a:ln w="1903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826125" y="6294659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7" y="0"/>
                </a:lnTo>
              </a:path>
            </a:pathLst>
          </a:custGeom>
          <a:ln w="1903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961888" y="6286500"/>
            <a:ext cx="363474" cy="29718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976620" y="6310198"/>
            <a:ext cx="344805" cy="0"/>
          </a:xfrm>
          <a:custGeom>
            <a:avLst/>
            <a:gdLst/>
            <a:ahLst/>
            <a:cxnLst/>
            <a:rect l="l" t="t" r="r" b="b"/>
            <a:pathLst>
              <a:path w="344804">
                <a:moveTo>
                  <a:pt x="0" y="0"/>
                </a:moveTo>
                <a:lnTo>
                  <a:pt x="344424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972047" y="6310198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568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111240" y="6175247"/>
            <a:ext cx="64820" cy="8915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125209" y="6193751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5">
                <a:moveTo>
                  <a:pt x="29844" y="12814"/>
                </a:moveTo>
                <a:lnTo>
                  <a:pt x="17144" y="12814"/>
                </a:lnTo>
                <a:lnTo>
                  <a:pt x="17906" y="13106"/>
                </a:lnTo>
                <a:lnTo>
                  <a:pt x="18541" y="13677"/>
                </a:lnTo>
                <a:lnTo>
                  <a:pt x="19050" y="14262"/>
                </a:lnTo>
                <a:lnTo>
                  <a:pt x="19150" y="14655"/>
                </a:lnTo>
                <a:lnTo>
                  <a:pt x="19207" y="58521"/>
                </a:lnTo>
                <a:lnTo>
                  <a:pt x="19050" y="59550"/>
                </a:lnTo>
                <a:lnTo>
                  <a:pt x="18795" y="60248"/>
                </a:lnTo>
                <a:lnTo>
                  <a:pt x="18668" y="60832"/>
                </a:lnTo>
                <a:lnTo>
                  <a:pt x="18414" y="61417"/>
                </a:lnTo>
                <a:lnTo>
                  <a:pt x="18161" y="61899"/>
                </a:lnTo>
                <a:lnTo>
                  <a:pt x="17399" y="62649"/>
                </a:lnTo>
                <a:lnTo>
                  <a:pt x="16382" y="63334"/>
                </a:lnTo>
                <a:lnTo>
                  <a:pt x="16001" y="63626"/>
                </a:lnTo>
                <a:lnTo>
                  <a:pt x="15366" y="63868"/>
                </a:lnTo>
                <a:lnTo>
                  <a:pt x="14097" y="64261"/>
                </a:lnTo>
                <a:lnTo>
                  <a:pt x="13335" y="64452"/>
                </a:lnTo>
                <a:lnTo>
                  <a:pt x="12191" y="64604"/>
                </a:lnTo>
                <a:lnTo>
                  <a:pt x="11175" y="64769"/>
                </a:lnTo>
                <a:lnTo>
                  <a:pt x="9905" y="64896"/>
                </a:lnTo>
                <a:lnTo>
                  <a:pt x="5206" y="65163"/>
                </a:lnTo>
                <a:lnTo>
                  <a:pt x="3048" y="65239"/>
                </a:lnTo>
                <a:lnTo>
                  <a:pt x="3048" y="69964"/>
                </a:lnTo>
                <a:lnTo>
                  <a:pt x="46100" y="69964"/>
                </a:lnTo>
                <a:lnTo>
                  <a:pt x="46100" y="65239"/>
                </a:lnTo>
                <a:lnTo>
                  <a:pt x="43941" y="65201"/>
                </a:lnTo>
                <a:lnTo>
                  <a:pt x="42037" y="65138"/>
                </a:lnTo>
                <a:lnTo>
                  <a:pt x="33654" y="64071"/>
                </a:lnTo>
                <a:lnTo>
                  <a:pt x="32892" y="63830"/>
                </a:lnTo>
                <a:lnTo>
                  <a:pt x="32257" y="63500"/>
                </a:lnTo>
                <a:lnTo>
                  <a:pt x="31876" y="63068"/>
                </a:lnTo>
                <a:lnTo>
                  <a:pt x="31495" y="62776"/>
                </a:lnTo>
                <a:lnTo>
                  <a:pt x="31241" y="62433"/>
                </a:lnTo>
                <a:lnTo>
                  <a:pt x="30861" y="62026"/>
                </a:lnTo>
                <a:lnTo>
                  <a:pt x="30606" y="61633"/>
                </a:lnTo>
                <a:lnTo>
                  <a:pt x="30479" y="61150"/>
                </a:lnTo>
                <a:lnTo>
                  <a:pt x="30225" y="60591"/>
                </a:lnTo>
                <a:lnTo>
                  <a:pt x="30013" y="59550"/>
                </a:lnTo>
                <a:lnTo>
                  <a:pt x="29972" y="58521"/>
                </a:lnTo>
                <a:lnTo>
                  <a:pt x="29872" y="57886"/>
                </a:lnTo>
                <a:lnTo>
                  <a:pt x="29844" y="12814"/>
                </a:lnTo>
                <a:close/>
              </a:path>
              <a:path w="46354" h="70485">
                <a:moveTo>
                  <a:pt x="30099" y="0"/>
                </a:moveTo>
                <a:lnTo>
                  <a:pt x="26797" y="0"/>
                </a:lnTo>
                <a:lnTo>
                  <a:pt x="22225" y="2425"/>
                </a:lnTo>
                <a:lnTo>
                  <a:pt x="13335" y="7302"/>
                </a:lnTo>
                <a:lnTo>
                  <a:pt x="9016" y="9740"/>
                </a:lnTo>
                <a:lnTo>
                  <a:pt x="4572" y="12191"/>
                </a:lnTo>
                <a:lnTo>
                  <a:pt x="0" y="14655"/>
                </a:lnTo>
                <a:lnTo>
                  <a:pt x="507" y="15532"/>
                </a:lnTo>
                <a:lnTo>
                  <a:pt x="1650" y="18046"/>
                </a:lnTo>
                <a:lnTo>
                  <a:pt x="2159" y="18884"/>
                </a:lnTo>
                <a:lnTo>
                  <a:pt x="2539" y="19710"/>
                </a:lnTo>
                <a:lnTo>
                  <a:pt x="6095" y="17437"/>
                </a:lnTo>
                <a:lnTo>
                  <a:pt x="9016" y="15709"/>
                </a:lnTo>
                <a:lnTo>
                  <a:pt x="13335" y="13398"/>
                </a:lnTo>
                <a:lnTo>
                  <a:pt x="14986" y="12814"/>
                </a:lnTo>
                <a:lnTo>
                  <a:pt x="29844" y="12814"/>
                </a:lnTo>
                <a:lnTo>
                  <a:pt x="29844" y="6921"/>
                </a:lnTo>
                <a:lnTo>
                  <a:pt x="29972" y="5346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125209" y="6193751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5">
                <a:moveTo>
                  <a:pt x="26797" y="0"/>
                </a:moveTo>
                <a:lnTo>
                  <a:pt x="30099" y="0"/>
                </a:lnTo>
                <a:lnTo>
                  <a:pt x="29972" y="1981"/>
                </a:lnTo>
                <a:lnTo>
                  <a:pt x="29972" y="3771"/>
                </a:lnTo>
                <a:lnTo>
                  <a:pt x="29972" y="5346"/>
                </a:lnTo>
                <a:lnTo>
                  <a:pt x="29844" y="6921"/>
                </a:lnTo>
                <a:lnTo>
                  <a:pt x="29844" y="8445"/>
                </a:lnTo>
                <a:lnTo>
                  <a:pt x="29844" y="57708"/>
                </a:lnTo>
                <a:lnTo>
                  <a:pt x="29972" y="58521"/>
                </a:lnTo>
                <a:lnTo>
                  <a:pt x="29972" y="59347"/>
                </a:lnTo>
                <a:lnTo>
                  <a:pt x="30099" y="60032"/>
                </a:lnTo>
                <a:lnTo>
                  <a:pt x="30225" y="60591"/>
                </a:lnTo>
                <a:lnTo>
                  <a:pt x="30479" y="61150"/>
                </a:lnTo>
                <a:lnTo>
                  <a:pt x="30606" y="61633"/>
                </a:lnTo>
                <a:lnTo>
                  <a:pt x="30861" y="62026"/>
                </a:lnTo>
                <a:lnTo>
                  <a:pt x="31241" y="62433"/>
                </a:lnTo>
                <a:lnTo>
                  <a:pt x="31495" y="62776"/>
                </a:lnTo>
                <a:lnTo>
                  <a:pt x="31876" y="63068"/>
                </a:lnTo>
                <a:lnTo>
                  <a:pt x="32257" y="63500"/>
                </a:lnTo>
                <a:lnTo>
                  <a:pt x="32892" y="63830"/>
                </a:lnTo>
                <a:lnTo>
                  <a:pt x="33654" y="64071"/>
                </a:lnTo>
                <a:lnTo>
                  <a:pt x="34289" y="64300"/>
                </a:lnTo>
                <a:lnTo>
                  <a:pt x="35305" y="64503"/>
                </a:lnTo>
                <a:lnTo>
                  <a:pt x="46100" y="65239"/>
                </a:lnTo>
                <a:lnTo>
                  <a:pt x="46100" y="69964"/>
                </a:lnTo>
                <a:lnTo>
                  <a:pt x="3048" y="69964"/>
                </a:lnTo>
                <a:lnTo>
                  <a:pt x="3048" y="65239"/>
                </a:lnTo>
                <a:lnTo>
                  <a:pt x="5206" y="65163"/>
                </a:lnTo>
                <a:lnTo>
                  <a:pt x="6985" y="65074"/>
                </a:lnTo>
                <a:lnTo>
                  <a:pt x="8509" y="64985"/>
                </a:lnTo>
                <a:lnTo>
                  <a:pt x="9905" y="64896"/>
                </a:lnTo>
                <a:lnTo>
                  <a:pt x="11175" y="64769"/>
                </a:lnTo>
                <a:lnTo>
                  <a:pt x="12191" y="64604"/>
                </a:lnTo>
                <a:lnTo>
                  <a:pt x="13335" y="64452"/>
                </a:lnTo>
                <a:lnTo>
                  <a:pt x="16382" y="63334"/>
                </a:lnTo>
                <a:lnTo>
                  <a:pt x="16890" y="63004"/>
                </a:lnTo>
                <a:lnTo>
                  <a:pt x="17399" y="62649"/>
                </a:lnTo>
                <a:lnTo>
                  <a:pt x="17779" y="62268"/>
                </a:lnTo>
                <a:lnTo>
                  <a:pt x="18161" y="61899"/>
                </a:lnTo>
                <a:lnTo>
                  <a:pt x="18414" y="61417"/>
                </a:lnTo>
                <a:lnTo>
                  <a:pt x="18668" y="60832"/>
                </a:lnTo>
                <a:lnTo>
                  <a:pt x="18795" y="60248"/>
                </a:lnTo>
                <a:lnTo>
                  <a:pt x="19050" y="59550"/>
                </a:lnTo>
                <a:lnTo>
                  <a:pt x="19176" y="58712"/>
                </a:lnTo>
                <a:lnTo>
                  <a:pt x="19303" y="57886"/>
                </a:lnTo>
                <a:lnTo>
                  <a:pt x="19303" y="56845"/>
                </a:lnTo>
                <a:lnTo>
                  <a:pt x="19303" y="55625"/>
                </a:lnTo>
                <a:lnTo>
                  <a:pt x="19303" y="16675"/>
                </a:lnTo>
                <a:lnTo>
                  <a:pt x="19303" y="15252"/>
                </a:lnTo>
                <a:lnTo>
                  <a:pt x="19050" y="14262"/>
                </a:lnTo>
                <a:lnTo>
                  <a:pt x="18541" y="13677"/>
                </a:lnTo>
                <a:lnTo>
                  <a:pt x="17906" y="13106"/>
                </a:lnTo>
                <a:lnTo>
                  <a:pt x="17144" y="12814"/>
                </a:lnTo>
                <a:lnTo>
                  <a:pt x="16128" y="12814"/>
                </a:lnTo>
                <a:lnTo>
                  <a:pt x="14986" y="12814"/>
                </a:lnTo>
                <a:lnTo>
                  <a:pt x="13335" y="13398"/>
                </a:lnTo>
                <a:lnTo>
                  <a:pt x="11175" y="14554"/>
                </a:lnTo>
                <a:lnTo>
                  <a:pt x="9016" y="15709"/>
                </a:lnTo>
                <a:lnTo>
                  <a:pt x="6095" y="17437"/>
                </a:lnTo>
                <a:lnTo>
                  <a:pt x="2539" y="19710"/>
                </a:lnTo>
                <a:lnTo>
                  <a:pt x="2159" y="18884"/>
                </a:lnTo>
                <a:lnTo>
                  <a:pt x="1650" y="18046"/>
                </a:lnTo>
                <a:lnTo>
                  <a:pt x="1269" y="17208"/>
                </a:lnTo>
                <a:lnTo>
                  <a:pt x="888" y="16382"/>
                </a:lnTo>
                <a:lnTo>
                  <a:pt x="507" y="15532"/>
                </a:lnTo>
                <a:lnTo>
                  <a:pt x="0" y="14655"/>
                </a:lnTo>
                <a:lnTo>
                  <a:pt x="4572" y="12191"/>
                </a:lnTo>
                <a:lnTo>
                  <a:pt x="9016" y="9740"/>
                </a:lnTo>
                <a:lnTo>
                  <a:pt x="13335" y="7302"/>
                </a:lnTo>
                <a:lnTo>
                  <a:pt x="17779" y="4851"/>
                </a:lnTo>
                <a:lnTo>
                  <a:pt x="22225" y="2425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972555" y="6341364"/>
            <a:ext cx="64820" cy="89153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981953" y="6347459"/>
            <a:ext cx="134578" cy="8694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049771" y="6365290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35687" y="36893"/>
                </a:moveTo>
                <a:lnTo>
                  <a:pt x="26924" y="36893"/>
                </a:lnTo>
                <a:lnTo>
                  <a:pt x="26924" y="65455"/>
                </a:lnTo>
                <a:lnTo>
                  <a:pt x="35687" y="65455"/>
                </a:lnTo>
                <a:lnTo>
                  <a:pt x="35687" y="36893"/>
                </a:lnTo>
                <a:close/>
              </a:path>
              <a:path w="62864" h="66039">
                <a:moveTo>
                  <a:pt x="62611" y="28574"/>
                </a:moveTo>
                <a:lnTo>
                  <a:pt x="0" y="28574"/>
                </a:lnTo>
                <a:lnTo>
                  <a:pt x="0" y="36893"/>
                </a:lnTo>
                <a:lnTo>
                  <a:pt x="62611" y="36893"/>
                </a:lnTo>
                <a:lnTo>
                  <a:pt x="62611" y="28574"/>
                </a:lnTo>
                <a:close/>
              </a:path>
              <a:path w="62864" h="66039">
                <a:moveTo>
                  <a:pt x="35687" y="0"/>
                </a:moveTo>
                <a:lnTo>
                  <a:pt x="26924" y="0"/>
                </a:lnTo>
                <a:lnTo>
                  <a:pt x="26924" y="28574"/>
                </a:lnTo>
                <a:lnTo>
                  <a:pt x="35687" y="28574"/>
                </a:lnTo>
                <a:lnTo>
                  <a:pt x="356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049771" y="6365290"/>
            <a:ext cx="62865" cy="66040"/>
          </a:xfrm>
          <a:custGeom>
            <a:avLst/>
            <a:gdLst/>
            <a:ahLst/>
            <a:cxnLst/>
            <a:rect l="l" t="t" r="r" b="b"/>
            <a:pathLst>
              <a:path w="62864" h="66039">
                <a:moveTo>
                  <a:pt x="26924" y="0"/>
                </a:moveTo>
                <a:lnTo>
                  <a:pt x="35687" y="0"/>
                </a:lnTo>
                <a:lnTo>
                  <a:pt x="35687" y="28574"/>
                </a:lnTo>
                <a:lnTo>
                  <a:pt x="62611" y="28574"/>
                </a:lnTo>
                <a:lnTo>
                  <a:pt x="62611" y="36893"/>
                </a:lnTo>
                <a:lnTo>
                  <a:pt x="35687" y="36893"/>
                </a:lnTo>
                <a:lnTo>
                  <a:pt x="35687" y="65455"/>
                </a:lnTo>
                <a:lnTo>
                  <a:pt x="26924" y="65455"/>
                </a:lnTo>
                <a:lnTo>
                  <a:pt x="26924" y="36893"/>
                </a:lnTo>
                <a:lnTo>
                  <a:pt x="0" y="36893"/>
                </a:lnTo>
                <a:lnTo>
                  <a:pt x="0" y="28574"/>
                </a:lnTo>
                <a:lnTo>
                  <a:pt x="26924" y="28574"/>
                </a:lnTo>
                <a:lnTo>
                  <a:pt x="269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115811" y="6356603"/>
            <a:ext cx="66294" cy="75437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125336" y="6347459"/>
            <a:ext cx="129872" cy="87922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192901" y="6330696"/>
            <a:ext cx="126746" cy="7111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352800" y="6551676"/>
            <a:ext cx="121158" cy="1211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362833" y="6565188"/>
            <a:ext cx="111379" cy="1113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624071" y="6521195"/>
            <a:ext cx="2712466" cy="187731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382511" y="6519671"/>
            <a:ext cx="163804" cy="147091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392545" y="6532626"/>
            <a:ext cx="153670" cy="13799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592823" y="6521195"/>
            <a:ext cx="1220343" cy="187731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1026140" y="5943600"/>
            <a:ext cx="244601" cy="294894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 txBox="1"/>
          <p:nvPr/>
        </p:nvSpPr>
        <p:spPr>
          <a:xfrm>
            <a:off x="11112754" y="5996088"/>
            <a:ext cx="64769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5" dirty="0">
                <a:solidFill>
                  <a:srgbClr val="DEDEDE"/>
                </a:solidFill>
                <a:latin typeface="Calisto MT"/>
                <a:cs typeface="Calisto MT"/>
              </a:rPr>
              <a:t>8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9217532" y="76835"/>
            <a:ext cx="765175" cy="276225"/>
          </a:xfrm>
          <a:custGeom>
            <a:avLst/>
            <a:gdLst/>
            <a:ahLst/>
            <a:cxnLst/>
            <a:rect l="l" t="t" r="r" b="b"/>
            <a:pathLst>
              <a:path w="765175" h="276225">
                <a:moveTo>
                  <a:pt x="692403" y="0"/>
                </a:moveTo>
                <a:lnTo>
                  <a:pt x="689737" y="9144"/>
                </a:lnTo>
                <a:lnTo>
                  <a:pt x="702377" y="15765"/>
                </a:lnTo>
                <a:lnTo>
                  <a:pt x="713422" y="25352"/>
                </a:lnTo>
                <a:lnTo>
                  <a:pt x="736705" y="71614"/>
                </a:lnTo>
                <a:lnTo>
                  <a:pt x="743614" y="113956"/>
                </a:lnTo>
                <a:lnTo>
                  <a:pt x="744474" y="138175"/>
                </a:lnTo>
                <a:lnTo>
                  <a:pt x="743614" y="162393"/>
                </a:lnTo>
                <a:lnTo>
                  <a:pt x="736705" y="204684"/>
                </a:lnTo>
                <a:lnTo>
                  <a:pt x="713422" y="250872"/>
                </a:lnTo>
                <a:lnTo>
                  <a:pt x="689737" y="267081"/>
                </a:lnTo>
                <a:lnTo>
                  <a:pt x="692403" y="276225"/>
                </a:lnTo>
                <a:lnTo>
                  <a:pt x="735695" y="246060"/>
                </a:lnTo>
                <a:lnTo>
                  <a:pt x="754385" y="208702"/>
                </a:lnTo>
                <a:lnTo>
                  <a:pt x="763859" y="163415"/>
                </a:lnTo>
                <a:lnTo>
                  <a:pt x="765048" y="138175"/>
                </a:lnTo>
                <a:lnTo>
                  <a:pt x="763859" y="112863"/>
                </a:lnTo>
                <a:lnTo>
                  <a:pt x="754385" y="67524"/>
                </a:lnTo>
                <a:lnTo>
                  <a:pt x="735695" y="30164"/>
                </a:lnTo>
                <a:lnTo>
                  <a:pt x="708834" y="6403"/>
                </a:lnTo>
                <a:lnTo>
                  <a:pt x="692403" y="0"/>
                </a:lnTo>
                <a:close/>
              </a:path>
              <a:path w="765175" h="276225">
                <a:moveTo>
                  <a:pt x="72517" y="0"/>
                </a:moveTo>
                <a:lnTo>
                  <a:pt x="29225" y="30164"/>
                </a:lnTo>
                <a:lnTo>
                  <a:pt x="10554" y="67524"/>
                </a:lnTo>
                <a:lnTo>
                  <a:pt x="1168" y="112863"/>
                </a:lnTo>
                <a:lnTo>
                  <a:pt x="0" y="138175"/>
                </a:lnTo>
                <a:lnTo>
                  <a:pt x="1168" y="163415"/>
                </a:lnTo>
                <a:lnTo>
                  <a:pt x="10554" y="208702"/>
                </a:lnTo>
                <a:lnTo>
                  <a:pt x="29225" y="246060"/>
                </a:lnTo>
                <a:lnTo>
                  <a:pt x="72517" y="276225"/>
                </a:lnTo>
                <a:lnTo>
                  <a:pt x="75311" y="267081"/>
                </a:lnTo>
                <a:lnTo>
                  <a:pt x="62616" y="260459"/>
                </a:lnTo>
                <a:lnTo>
                  <a:pt x="51577" y="250872"/>
                </a:lnTo>
                <a:lnTo>
                  <a:pt x="28322" y="204684"/>
                </a:lnTo>
                <a:lnTo>
                  <a:pt x="21326" y="162393"/>
                </a:lnTo>
                <a:lnTo>
                  <a:pt x="20447" y="138175"/>
                </a:lnTo>
                <a:lnTo>
                  <a:pt x="21326" y="113956"/>
                </a:lnTo>
                <a:lnTo>
                  <a:pt x="28322" y="71614"/>
                </a:lnTo>
                <a:lnTo>
                  <a:pt x="51577" y="25352"/>
                </a:lnTo>
                <a:lnTo>
                  <a:pt x="75311" y="9144"/>
                </a:lnTo>
                <a:lnTo>
                  <a:pt x="72517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9572625" y="109854"/>
            <a:ext cx="307975" cy="212090"/>
          </a:xfrm>
          <a:custGeom>
            <a:avLst/>
            <a:gdLst/>
            <a:ahLst/>
            <a:cxnLst/>
            <a:rect l="l" t="t" r="r" b="b"/>
            <a:pathLst>
              <a:path w="307975" h="212090">
                <a:moveTo>
                  <a:pt x="240156" y="0"/>
                </a:moveTo>
                <a:lnTo>
                  <a:pt x="237108" y="8509"/>
                </a:lnTo>
                <a:lnTo>
                  <a:pt x="249322" y="13819"/>
                </a:lnTo>
                <a:lnTo>
                  <a:pt x="259857" y="21177"/>
                </a:lnTo>
                <a:lnTo>
                  <a:pt x="281271" y="55322"/>
                </a:lnTo>
                <a:lnTo>
                  <a:pt x="288290" y="104775"/>
                </a:lnTo>
                <a:lnTo>
                  <a:pt x="287504" y="123443"/>
                </a:lnTo>
                <a:lnTo>
                  <a:pt x="275717" y="169164"/>
                </a:lnTo>
                <a:lnTo>
                  <a:pt x="249463" y="197739"/>
                </a:lnTo>
                <a:lnTo>
                  <a:pt x="237363" y="203073"/>
                </a:lnTo>
                <a:lnTo>
                  <a:pt x="240156" y="211709"/>
                </a:lnTo>
                <a:lnTo>
                  <a:pt x="280554" y="187705"/>
                </a:lnTo>
                <a:lnTo>
                  <a:pt x="303275" y="143287"/>
                </a:lnTo>
                <a:lnTo>
                  <a:pt x="307594" y="105918"/>
                </a:lnTo>
                <a:lnTo>
                  <a:pt x="306500" y="86483"/>
                </a:lnTo>
                <a:lnTo>
                  <a:pt x="290195" y="37084"/>
                </a:lnTo>
                <a:lnTo>
                  <a:pt x="255494" y="5526"/>
                </a:lnTo>
                <a:lnTo>
                  <a:pt x="240156" y="0"/>
                </a:lnTo>
                <a:close/>
              </a:path>
              <a:path w="307975" h="212090">
                <a:moveTo>
                  <a:pt x="67436" y="0"/>
                </a:moveTo>
                <a:lnTo>
                  <a:pt x="27092" y="24056"/>
                </a:lnTo>
                <a:lnTo>
                  <a:pt x="4318" y="68548"/>
                </a:lnTo>
                <a:lnTo>
                  <a:pt x="0" y="105918"/>
                </a:lnTo>
                <a:lnTo>
                  <a:pt x="1075" y="125352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6" y="211709"/>
                </a:lnTo>
                <a:lnTo>
                  <a:pt x="70103" y="203073"/>
                </a:lnTo>
                <a:lnTo>
                  <a:pt x="58058" y="197739"/>
                </a:lnTo>
                <a:lnTo>
                  <a:pt x="47656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273" y="13819"/>
                </a:lnTo>
                <a:lnTo>
                  <a:pt x="70484" y="8509"/>
                </a:lnTo>
                <a:lnTo>
                  <a:pt x="6743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5276215" y="39116"/>
            <a:ext cx="4543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AEAEA"/>
                </a:solidFill>
                <a:latin typeface="Calisto MT"/>
                <a:cs typeface="Calisto MT"/>
              </a:rPr>
              <a:t>Neuron </a:t>
            </a: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Output </a:t>
            </a:r>
            <a:r>
              <a:rPr sz="1800" b="1" spc="-15" dirty="0">
                <a:solidFill>
                  <a:srgbClr val="EAEAEA"/>
                </a:solidFill>
                <a:latin typeface="Calisto MT"/>
                <a:cs typeface="Calisto MT"/>
              </a:rPr>
              <a:t>Activation </a:t>
            </a: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Function: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𝒈 𝒂</a:t>
            </a:r>
            <a:r>
              <a:rPr sz="1950" baseline="-14957" dirty="0">
                <a:solidFill>
                  <a:srgbClr val="EAEAEA"/>
                </a:solidFill>
                <a:latin typeface="Cambria Math"/>
                <a:cs typeface="Cambria Math"/>
              </a:rPr>
              <a:t>𝒌</a:t>
            </a:r>
            <a:r>
              <a:rPr sz="1950" spc="112" baseline="-14957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𝑿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10054590" y="39116"/>
            <a:ext cx="500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1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0" dirty="0">
                <a:solidFill>
                  <a:srgbClr val="EAEAEA"/>
                </a:solidFill>
                <a:latin typeface="Cambria Math"/>
                <a:cs typeface="Cambria Math"/>
              </a:rPr>
              <a:t>𝒚</a:t>
            </a:r>
            <a:r>
              <a:rPr sz="1950" spc="0" baseline="-14957" dirty="0">
                <a:solidFill>
                  <a:srgbClr val="EAEAEA"/>
                </a:solidFill>
                <a:latin typeface="Cambria Math"/>
                <a:cs typeface="Cambria Math"/>
              </a:rPr>
              <a:t>𝒌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8058911" y="557783"/>
            <a:ext cx="3907536" cy="2938272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955280" y="3496055"/>
            <a:ext cx="4236720" cy="3180587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</TotalTime>
  <Words>566</Words>
  <Application>Microsoft Office PowerPoint</Application>
  <PresentationFormat>와이드스크린</PresentationFormat>
  <Paragraphs>309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Arial</vt:lpstr>
      <vt:lpstr>Calibri</vt:lpstr>
      <vt:lpstr>Calisto MT</vt:lpstr>
      <vt:lpstr>Cambria Math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Neuron Output Activation Function: 𝒈 𝒂𝒌</vt:lpstr>
      <vt:lpstr>PowerPoint 프레젠테이션</vt:lpstr>
      <vt:lpstr>PowerPoint 프레젠테이션</vt:lpstr>
      <vt:lpstr>PowerPoint 프레젠테이션</vt:lpstr>
      <vt:lpstr>PowerPoint 프레젠테이션</vt:lpstr>
      <vt:lpstr>©Wikipedia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𝑜𝑘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 on Probabilistic Graphical Models</dc:title>
  <dc:creator>Il-Chul Moon</dc:creator>
  <cp:lastModifiedBy>ses</cp:lastModifiedBy>
  <cp:revision>11</cp:revision>
  <dcterms:created xsi:type="dcterms:W3CDTF">2017-12-07T05:13:20Z</dcterms:created>
  <dcterms:modified xsi:type="dcterms:W3CDTF">2017-12-07T18:39:31Z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2017-12-07T00:00:00Z</vt:filetime>
  </property>
</Properties>
</file>